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0" r:id="rId5"/>
    <p:sldId id="263" r:id="rId6"/>
    <p:sldId id="262" r:id="rId7"/>
    <p:sldId id="261" r:id="rId8"/>
    <p:sldId id="284" r:id="rId9"/>
    <p:sldId id="265" r:id="rId10"/>
    <p:sldId id="266" r:id="rId11"/>
    <p:sldId id="267" r:id="rId12"/>
    <p:sldId id="268" r:id="rId13"/>
    <p:sldId id="285" r:id="rId14"/>
    <p:sldId id="270" r:id="rId15"/>
    <p:sldId id="271" r:id="rId16"/>
    <p:sldId id="272" r:id="rId17"/>
    <p:sldId id="273" r:id="rId18"/>
    <p:sldId id="286" r:id="rId19"/>
    <p:sldId id="275" r:id="rId20"/>
    <p:sldId id="276" r:id="rId21"/>
    <p:sldId id="277" r:id="rId22"/>
    <p:sldId id="278" r:id="rId23"/>
    <p:sldId id="287" r:id="rId24"/>
    <p:sldId id="280" r:id="rId25"/>
    <p:sldId id="281" r:id="rId26"/>
    <p:sldId id="282" r:id="rId27"/>
    <p:sldId id="283" r:id="rId28"/>
    <p:sldId id="288"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45" d="100"/>
          <a:sy n="145" d="100"/>
        </p:scale>
        <p:origin x="816" y="120"/>
      </p:cViewPr>
      <p:guideLst>
        <p:guide orient="horz" pos="1620"/>
        <p:guide pos="2880"/>
      </p:guideLst>
    </p:cSldViewPr>
  </p:slideViewPr>
  <p:notesTextViewPr>
    <p:cViewPr>
      <p:scale>
        <a:sx n="1" d="1"/>
        <a:sy n="1" d="1"/>
      </p:scale>
      <p:origin x="0" y="0"/>
    </p:cViewPr>
  </p:notesTextViewPr>
  <p:sorterViewPr>
    <p:cViewPr>
      <p:scale>
        <a:sx n="100" d="100"/>
        <a:sy n="100" d="100"/>
      </p:scale>
      <p:origin x="0" y="10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92346-B83A-42B3-9EB2-F6EAF231125A}" type="datetimeFigureOut">
              <a:rPr lang="zh-CN" altLang="en-US" smtClean="0"/>
              <a:t>2016/12/21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F12646-107E-4EAD-9573-39087FBC2611}" type="slidenum">
              <a:rPr lang="zh-CN" altLang="en-US" smtClean="0"/>
              <a:t>‹#›</a:t>
            </a:fld>
            <a:endParaRPr lang="zh-CN" altLang="en-US"/>
          </a:p>
        </p:txBody>
      </p:sp>
    </p:spTree>
    <p:extLst>
      <p:ext uri="{BB962C8B-B14F-4D97-AF65-F5344CB8AC3E}">
        <p14:creationId xmlns:p14="http://schemas.microsoft.com/office/powerpoint/2010/main" val="3536776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a:t>
            </a:fld>
            <a:endParaRPr lang="zh-CN" altLang="en-US"/>
          </a:p>
        </p:txBody>
      </p:sp>
    </p:spTree>
    <p:extLst>
      <p:ext uri="{BB962C8B-B14F-4D97-AF65-F5344CB8AC3E}">
        <p14:creationId xmlns:p14="http://schemas.microsoft.com/office/powerpoint/2010/main" val="625877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10</a:t>
            </a:fld>
            <a:endParaRPr lang="zh-CN" altLang="en-US"/>
          </a:p>
        </p:txBody>
      </p:sp>
    </p:spTree>
    <p:extLst>
      <p:ext uri="{BB962C8B-B14F-4D97-AF65-F5344CB8AC3E}">
        <p14:creationId xmlns:p14="http://schemas.microsoft.com/office/powerpoint/2010/main" val="3658306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11</a:t>
            </a:fld>
            <a:endParaRPr lang="zh-CN" altLang="en-US"/>
          </a:p>
        </p:txBody>
      </p:sp>
    </p:spTree>
    <p:extLst>
      <p:ext uri="{BB962C8B-B14F-4D97-AF65-F5344CB8AC3E}">
        <p14:creationId xmlns:p14="http://schemas.microsoft.com/office/powerpoint/2010/main" val="427978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12</a:t>
            </a:fld>
            <a:endParaRPr lang="zh-CN" altLang="en-US"/>
          </a:p>
        </p:txBody>
      </p:sp>
    </p:spTree>
    <p:extLst>
      <p:ext uri="{BB962C8B-B14F-4D97-AF65-F5344CB8AC3E}">
        <p14:creationId xmlns:p14="http://schemas.microsoft.com/office/powerpoint/2010/main" val="952765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13</a:t>
            </a:fld>
            <a:endParaRPr lang="zh-CN" altLang="en-US"/>
          </a:p>
        </p:txBody>
      </p:sp>
    </p:spTree>
    <p:extLst>
      <p:ext uri="{BB962C8B-B14F-4D97-AF65-F5344CB8AC3E}">
        <p14:creationId xmlns:p14="http://schemas.microsoft.com/office/powerpoint/2010/main" val="491801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14</a:t>
            </a:fld>
            <a:endParaRPr lang="zh-CN" altLang="en-US"/>
          </a:p>
        </p:txBody>
      </p:sp>
    </p:spTree>
    <p:extLst>
      <p:ext uri="{BB962C8B-B14F-4D97-AF65-F5344CB8AC3E}">
        <p14:creationId xmlns:p14="http://schemas.microsoft.com/office/powerpoint/2010/main" val="2454913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15</a:t>
            </a:fld>
            <a:endParaRPr lang="zh-CN" altLang="en-US"/>
          </a:p>
        </p:txBody>
      </p:sp>
    </p:spTree>
    <p:extLst>
      <p:ext uri="{BB962C8B-B14F-4D97-AF65-F5344CB8AC3E}">
        <p14:creationId xmlns:p14="http://schemas.microsoft.com/office/powerpoint/2010/main" val="1939908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16</a:t>
            </a:fld>
            <a:endParaRPr lang="zh-CN" altLang="en-US"/>
          </a:p>
        </p:txBody>
      </p:sp>
    </p:spTree>
    <p:extLst>
      <p:ext uri="{BB962C8B-B14F-4D97-AF65-F5344CB8AC3E}">
        <p14:creationId xmlns:p14="http://schemas.microsoft.com/office/powerpoint/2010/main" val="228974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17</a:t>
            </a:fld>
            <a:endParaRPr lang="zh-CN" altLang="en-US"/>
          </a:p>
        </p:txBody>
      </p:sp>
    </p:spTree>
    <p:extLst>
      <p:ext uri="{BB962C8B-B14F-4D97-AF65-F5344CB8AC3E}">
        <p14:creationId xmlns:p14="http://schemas.microsoft.com/office/powerpoint/2010/main" val="3822667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18</a:t>
            </a:fld>
            <a:endParaRPr lang="zh-CN" altLang="en-US"/>
          </a:p>
        </p:txBody>
      </p:sp>
    </p:spTree>
    <p:extLst>
      <p:ext uri="{BB962C8B-B14F-4D97-AF65-F5344CB8AC3E}">
        <p14:creationId xmlns:p14="http://schemas.microsoft.com/office/powerpoint/2010/main" val="408398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19</a:t>
            </a:fld>
            <a:endParaRPr lang="zh-CN" altLang="en-US"/>
          </a:p>
        </p:txBody>
      </p:sp>
    </p:spTree>
    <p:extLst>
      <p:ext uri="{BB962C8B-B14F-4D97-AF65-F5344CB8AC3E}">
        <p14:creationId xmlns:p14="http://schemas.microsoft.com/office/powerpoint/2010/main" val="1016842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a:t>
            </a:fld>
            <a:endParaRPr lang="zh-CN" altLang="en-US"/>
          </a:p>
        </p:txBody>
      </p:sp>
    </p:spTree>
    <p:extLst>
      <p:ext uri="{BB962C8B-B14F-4D97-AF65-F5344CB8AC3E}">
        <p14:creationId xmlns:p14="http://schemas.microsoft.com/office/powerpoint/2010/main" val="3851054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20</a:t>
            </a:fld>
            <a:endParaRPr lang="zh-CN" altLang="en-US"/>
          </a:p>
        </p:txBody>
      </p:sp>
    </p:spTree>
    <p:extLst>
      <p:ext uri="{BB962C8B-B14F-4D97-AF65-F5344CB8AC3E}">
        <p14:creationId xmlns:p14="http://schemas.microsoft.com/office/powerpoint/2010/main" val="12284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21</a:t>
            </a:fld>
            <a:endParaRPr lang="zh-CN" altLang="en-US"/>
          </a:p>
        </p:txBody>
      </p:sp>
    </p:spTree>
    <p:extLst>
      <p:ext uri="{BB962C8B-B14F-4D97-AF65-F5344CB8AC3E}">
        <p14:creationId xmlns:p14="http://schemas.microsoft.com/office/powerpoint/2010/main" val="4118870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22</a:t>
            </a:fld>
            <a:endParaRPr lang="zh-CN" altLang="en-US"/>
          </a:p>
        </p:txBody>
      </p:sp>
    </p:spTree>
    <p:extLst>
      <p:ext uri="{BB962C8B-B14F-4D97-AF65-F5344CB8AC3E}">
        <p14:creationId xmlns:p14="http://schemas.microsoft.com/office/powerpoint/2010/main" val="2275448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23</a:t>
            </a:fld>
            <a:endParaRPr lang="zh-CN" altLang="en-US"/>
          </a:p>
        </p:txBody>
      </p:sp>
    </p:spTree>
    <p:extLst>
      <p:ext uri="{BB962C8B-B14F-4D97-AF65-F5344CB8AC3E}">
        <p14:creationId xmlns:p14="http://schemas.microsoft.com/office/powerpoint/2010/main" val="3007696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24</a:t>
            </a:fld>
            <a:endParaRPr lang="zh-CN" altLang="en-US"/>
          </a:p>
        </p:txBody>
      </p:sp>
    </p:spTree>
    <p:extLst>
      <p:ext uri="{BB962C8B-B14F-4D97-AF65-F5344CB8AC3E}">
        <p14:creationId xmlns:p14="http://schemas.microsoft.com/office/powerpoint/2010/main" val="2787891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25</a:t>
            </a:fld>
            <a:endParaRPr lang="zh-CN" altLang="en-US"/>
          </a:p>
        </p:txBody>
      </p:sp>
    </p:spTree>
    <p:extLst>
      <p:ext uri="{BB962C8B-B14F-4D97-AF65-F5344CB8AC3E}">
        <p14:creationId xmlns:p14="http://schemas.microsoft.com/office/powerpoint/2010/main" val="34198884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26</a:t>
            </a:fld>
            <a:endParaRPr lang="zh-CN" altLang="en-US"/>
          </a:p>
        </p:txBody>
      </p:sp>
    </p:spTree>
    <p:extLst>
      <p:ext uri="{BB962C8B-B14F-4D97-AF65-F5344CB8AC3E}">
        <p14:creationId xmlns:p14="http://schemas.microsoft.com/office/powerpoint/2010/main" val="3751488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27</a:t>
            </a:fld>
            <a:endParaRPr lang="zh-CN" altLang="en-US"/>
          </a:p>
        </p:txBody>
      </p:sp>
    </p:spTree>
    <p:extLst>
      <p:ext uri="{BB962C8B-B14F-4D97-AF65-F5344CB8AC3E}">
        <p14:creationId xmlns:p14="http://schemas.microsoft.com/office/powerpoint/2010/main" val="1412814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28</a:t>
            </a:fld>
            <a:endParaRPr lang="zh-CN" altLang="en-US"/>
          </a:p>
        </p:txBody>
      </p:sp>
    </p:spTree>
    <p:extLst>
      <p:ext uri="{BB962C8B-B14F-4D97-AF65-F5344CB8AC3E}">
        <p14:creationId xmlns:p14="http://schemas.microsoft.com/office/powerpoint/2010/main" val="2069380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3</a:t>
            </a:fld>
            <a:endParaRPr lang="zh-CN" altLang="en-US"/>
          </a:p>
        </p:txBody>
      </p:sp>
    </p:spTree>
    <p:extLst>
      <p:ext uri="{BB962C8B-B14F-4D97-AF65-F5344CB8AC3E}">
        <p14:creationId xmlns:p14="http://schemas.microsoft.com/office/powerpoint/2010/main" val="10962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4</a:t>
            </a:fld>
            <a:endParaRPr lang="zh-CN" altLang="en-US"/>
          </a:p>
        </p:txBody>
      </p:sp>
    </p:spTree>
    <p:extLst>
      <p:ext uri="{BB962C8B-B14F-4D97-AF65-F5344CB8AC3E}">
        <p14:creationId xmlns:p14="http://schemas.microsoft.com/office/powerpoint/2010/main" val="3484747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5</a:t>
            </a:fld>
            <a:endParaRPr lang="zh-CN" altLang="en-US"/>
          </a:p>
        </p:txBody>
      </p:sp>
    </p:spTree>
    <p:extLst>
      <p:ext uri="{BB962C8B-B14F-4D97-AF65-F5344CB8AC3E}">
        <p14:creationId xmlns:p14="http://schemas.microsoft.com/office/powerpoint/2010/main" val="2356374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6</a:t>
            </a:fld>
            <a:endParaRPr lang="zh-CN" altLang="en-US"/>
          </a:p>
        </p:txBody>
      </p:sp>
    </p:spTree>
    <p:extLst>
      <p:ext uri="{BB962C8B-B14F-4D97-AF65-F5344CB8AC3E}">
        <p14:creationId xmlns:p14="http://schemas.microsoft.com/office/powerpoint/2010/main" val="4116860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7</a:t>
            </a:fld>
            <a:endParaRPr lang="zh-CN" altLang="en-US"/>
          </a:p>
        </p:txBody>
      </p:sp>
    </p:spTree>
    <p:extLst>
      <p:ext uri="{BB962C8B-B14F-4D97-AF65-F5344CB8AC3E}">
        <p14:creationId xmlns:p14="http://schemas.microsoft.com/office/powerpoint/2010/main" val="2378067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8</a:t>
            </a:fld>
            <a:endParaRPr lang="zh-CN" altLang="en-US"/>
          </a:p>
        </p:txBody>
      </p:sp>
    </p:spTree>
    <p:extLst>
      <p:ext uri="{BB962C8B-B14F-4D97-AF65-F5344CB8AC3E}">
        <p14:creationId xmlns:p14="http://schemas.microsoft.com/office/powerpoint/2010/main" val="3794816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9</a:t>
            </a:fld>
            <a:endParaRPr lang="zh-CN" altLang="en-US"/>
          </a:p>
        </p:txBody>
      </p:sp>
    </p:spTree>
    <p:extLst>
      <p:ext uri="{BB962C8B-B14F-4D97-AF65-F5344CB8AC3E}">
        <p14:creationId xmlns:p14="http://schemas.microsoft.com/office/powerpoint/2010/main" val="1835887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14827399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2953475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1286633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A4E3D3-4C71-4BD4-AD5A-985E55C27FD1}" type="datetimeFigureOut">
              <a:rPr lang="zh-CN" altLang="en-US" smtClean="0"/>
              <a:t>2016/12/21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052AD2-CA5D-4B54-9E77-EBD7962E501E}" type="slidenum">
              <a:rPr lang="zh-CN" altLang="en-US" smtClean="0"/>
              <a:t>‹#›</a:t>
            </a:fld>
            <a:endParaRPr lang="zh-CN" altLang="en-US"/>
          </a:p>
        </p:txBody>
      </p:sp>
      <p:sp>
        <p:nvSpPr>
          <p:cNvPr id="32" name="Oval 9"/>
          <p:cNvSpPr>
            <a:spLocks noChangeArrowheads="1"/>
          </p:cNvSpPr>
          <p:nvPr userDrawn="1"/>
        </p:nvSpPr>
        <p:spPr bwMode="auto">
          <a:xfrm>
            <a:off x="5256185" y="-244950"/>
            <a:ext cx="414268" cy="415053"/>
          </a:xfrm>
          <a:prstGeom prst="ellipse">
            <a:avLst/>
          </a:prstGeom>
          <a:solidFill>
            <a:schemeClr val="accent5">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0"/>
          <p:cNvSpPr>
            <a:spLocks noChangeArrowheads="1"/>
          </p:cNvSpPr>
          <p:nvPr userDrawn="1"/>
        </p:nvSpPr>
        <p:spPr bwMode="auto">
          <a:xfrm>
            <a:off x="4212506" y="-217909"/>
            <a:ext cx="576113" cy="574257"/>
          </a:xfrm>
          <a:prstGeom prst="ellipse">
            <a:avLst/>
          </a:prstGeom>
          <a:solidFill>
            <a:schemeClr val="accent6">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1"/>
          <p:cNvSpPr>
            <a:spLocks noChangeArrowheads="1"/>
          </p:cNvSpPr>
          <p:nvPr userDrawn="1"/>
        </p:nvSpPr>
        <p:spPr bwMode="auto">
          <a:xfrm>
            <a:off x="3861263" y="-218108"/>
            <a:ext cx="413762" cy="412834"/>
          </a:xfrm>
          <a:prstGeom prst="ellipse">
            <a:avLst/>
          </a:prstGeom>
          <a:solidFill>
            <a:schemeClr val="accent4">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3"/>
          <p:cNvSpPr>
            <a:spLocks noChangeArrowheads="1"/>
          </p:cNvSpPr>
          <p:nvPr userDrawn="1"/>
        </p:nvSpPr>
        <p:spPr bwMode="auto">
          <a:xfrm>
            <a:off x="5457713" y="205810"/>
            <a:ext cx="86278" cy="87205"/>
          </a:xfrm>
          <a:prstGeom prst="ellipse">
            <a:avLst/>
          </a:prstGeom>
          <a:solidFill>
            <a:schemeClr val="accent4">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4"/>
          <p:cNvSpPr>
            <a:spLocks noChangeArrowheads="1"/>
          </p:cNvSpPr>
          <p:nvPr userDrawn="1"/>
        </p:nvSpPr>
        <p:spPr bwMode="auto">
          <a:xfrm>
            <a:off x="3172053" y="45654"/>
            <a:ext cx="85350" cy="85350"/>
          </a:xfrm>
          <a:prstGeom prst="ellipse">
            <a:avLst/>
          </a:prstGeom>
          <a:solidFill>
            <a:schemeClr val="accent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userDrawn="1"/>
        </p:nvSpPr>
        <p:spPr bwMode="auto">
          <a:xfrm>
            <a:off x="4638329" y="-153075"/>
            <a:ext cx="376653" cy="377581"/>
          </a:xfrm>
          <a:custGeom>
            <a:avLst/>
            <a:gdLst>
              <a:gd name="T0" fmla="*/ 201 w 203"/>
              <a:gd name="T1" fmla="*/ 98 h 203"/>
              <a:gd name="T2" fmla="*/ 105 w 203"/>
              <a:gd name="T3" fmla="*/ 201 h 203"/>
              <a:gd name="T4" fmla="*/ 1 w 203"/>
              <a:gd name="T5" fmla="*/ 105 h 203"/>
              <a:gd name="T6" fmla="*/ 98 w 203"/>
              <a:gd name="T7" fmla="*/ 1 h 203"/>
              <a:gd name="T8" fmla="*/ 201 w 203"/>
              <a:gd name="T9" fmla="*/ 98 h 203"/>
            </a:gdLst>
            <a:ahLst/>
            <a:cxnLst>
              <a:cxn ang="0">
                <a:pos x="T0" y="T1"/>
              </a:cxn>
              <a:cxn ang="0">
                <a:pos x="T2" y="T3"/>
              </a:cxn>
              <a:cxn ang="0">
                <a:pos x="T4" y="T5"/>
              </a:cxn>
              <a:cxn ang="0">
                <a:pos x="T6" y="T7"/>
              </a:cxn>
              <a:cxn ang="0">
                <a:pos x="T8" y="T9"/>
              </a:cxn>
            </a:cxnLst>
            <a:rect l="0" t="0" r="r" b="b"/>
            <a:pathLst>
              <a:path w="203" h="203">
                <a:moveTo>
                  <a:pt x="201" y="98"/>
                </a:moveTo>
                <a:cubicBezTo>
                  <a:pt x="203" y="153"/>
                  <a:pt x="160" y="200"/>
                  <a:pt x="105" y="201"/>
                </a:cubicBezTo>
                <a:cubicBezTo>
                  <a:pt x="49" y="203"/>
                  <a:pt x="3" y="160"/>
                  <a:pt x="1" y="105"/>
                </a:cubicBezTo>
                <a:cubicBezTo>
                  <a:pt x="0" y="49"/>
                  <a:pt x="43" y="3"/>
                  <a:pt x="98" y="1"/>
                </a:cubicBezTo>
                <a:cubicBezTo>
                  <a:pt x="153" y="0"/>
                  <a:pt x="200" y="43"/>
                  <a:pt x="201" y="98"/>
                </a:cubicBezTo>
                <a:close/>
              </a:path>
            </a:pathLst>
          </a:custGeom>
          <a:solidFill>
            <a:schemeClr val="accent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7"/>
          <p:cNvSpPr>
            <a:spLocks noChangeArrowheads="1"/>
          </p:cNvSpPr>
          <p:nvPr userDrawn="1"/>
        </p:nvSpPr>
        <p:spPr bwMode="auto">
          <a:xfrm>
            <a:off x="3790756" y="170728"/>
            <a:ext cx="141013" cy="143796"/>
          </a:xfrm>
          <a:prstGeom prst="ellipse">
            <a:avLst/>
          </a:prstGeom>
          <a:solidFill>
            <a:srgbClr val="00A0E9">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19"/>
          <p:cNvSpPr>
            <a:spLocks noChangeArrowheads="1"/>
          </p:cNvSpPr>
          <p:nvPr userDrawn="1"/>
        </p:nvSpPr>
        <p:spPr bwMode="auto">
          <a:xfrm>
            <a:off x="3412525" y="-117915"/>
            <a:ext cx="312641" cy="312641"/>
          </a:xfrm>
          <a:prstGeom prst="ellipse">
            <a:avLst/>
          </a:prstGeom>
          <a:solidFill>
            <a:schemeClr val="accent3">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20"/>
          <p:cNvSpPr>
            <a:spLocks noChangeArrowheads="1"/>
          </p:cNvSpPr>
          <p:nvPr userDrawn="1"/>
        </p:nvSpPr>
        <p:spPr bwMode="auto">
          <a:xfrm>
            <a:off x="5076056" y="-49264"/>
            <a:ext cx="312641" cy="314496"/>
          </a:xfrm>
          <a:prstGeom prst="ellipse">
            <a:avLst/>
          </a:prstGeom>
          <a:solidFill>
            <a:schemeClr val="accent3">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21"/>
          <p:cNvSpPr>
            <a:spLocks noChangeArrowheads="1"/>
          </p:cNvSpPr>
          <p:nvPr userDrawn="1"/>
        </p:nvSpPr>
        <p:spPr bwMode="auto">
          <a:xfrm>
            <a:off x="5801903" y="-38099"/>
            <a:ext cx="99390" cy="99388"/>
          </a:xfrm>
          <a:prstGeom prst="ellipse">
            <a:avLst/>
          </a:prstGeom>
          <a:solidFill>
            <a:schemeClr val="accent6">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1"/>
          <p:cNvSpPr>
            <a:spLocks noChangeArrowheads="1"/>
          </p:cNvSpPr>
          <p:nvPr userDrawn="1"/>
        </p:nvSpPr>
        <p:spPr bwMode="auto">
          <a:xfrm>
            <a:off x="4398383" y="194726"/>
            <a:ext cx="249471" cy="248912"/>
          </a:xfrm>
          <a:prstGeom prst="ellipse">
            <a:avLst/>
          </a:prstGeom>
          <a:solidFill>
            <a:srgbClr val="00A0E9">
              <a:alpha val="7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99868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32319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3924039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42251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1976323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1938586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3"/>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A18487-0B25-4B43-81C1-C08ED27924AB}" type="slidenum">
              <a:rPr lang="zh-CN" altLang="en-US" smtClean="0"/>
              <a:t>‹#›</a:t>
            </a:fld>
            <a:endParaRPr lang="zh-CN" altLang="en-US"/>
          </a:p>
        </p:txBody>
      </p:sp>
      <p:pic>
        <p:nvPicPr>
          <p:cNvPr id="5" name="Picture 7" descr="D:\1变色龙模板\2016.6\清新文艺花朵通用汇报模板\6.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6200000" flipV="1">
            <a:off x="4136213" y="-572326"/>
            <a:ext cx="1676400" cy="2821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D:\1变色龙模板\2016.6\清新文艺花朵通用汇报模板\7.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9592" y="0"/>
            <a:ext cx="3236913" cy="127952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userDrawn="1"/>
        </p:nvGrpSpPr>
        <p:grpSpPr>
          <a:xfrm>
            <a:off x="179088" y="164266"/>
            <a:ext cx="8785400" cy="4824536"/>
            <a:chOff x="225017" y="203200"/>
            <a:chExt cx="8693542" cy="4733664"/>
          </a:xfrm>
        </p:grpSpPr>
        <p:sp>
          <p:nvSpPr>
            <p:cNvPr id="8" name="矩形 7"/>
            <p:cNvSpPr/>
            <p:nvPr/>
          </p:nvSpPr>
          <p:spPr>
            <a:xfrm>
              <a:off x="225017" y="203200"/>
              <a:ext cx="8693542" cy="4733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1309" y="298241"/>
              <a:ext cx="8500958" cy="454358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Picture 3" descr="D:\1变色龙模板\2016.6\清新文艺花朵通用汇报模板\2.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02832" y="0"/>
            <a:ext cx="3341167" cy="1140405"/>
          </a:xfrm>
          <a:prstGeom prst="rect">
            <a:avLst/>
          </a:prstGeom>
          <a:noFill/>
          <a:effectLst>
            <a:outerShdw blurRad="2540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1" name="Picture 5" descr="D:\1变色龙模板\2016.6\清新文艺花朵通用汇报模板\4.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rot="10800000">
            <a:off x="3287145" y="-1"/>
            <a:ext cx="713314" cy="449530"/>
          </a:xfrm>
          <a:prstGeom prst="rect">
            <a:avLst/>
          </a:prstGeom>
          <a:noFill/>
          <a:effectLst>
            <a:outerShdw blurRad="2540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2" name="Picture 4" descr="D:\1变色龙模板\2016.6\清新文艺花朵通用汇报模板\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rot="10800000">
            <a:off x="-19834" y="-1"/>
            <a:ext cx="2795656" cy="1140406"/>
          </a:xfrm>
          <a:prstGeom prst="rect">
            <a:avLst/>
          </a:prstGeom>
          <a:noFill/>
          <a:effectLst>
            <a:outerShdw blurRad="2540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58762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331076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D30DFA8-A606-4BEB-BCAF-BBC7638E2D98}"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3239758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D30DFA8-A606-4BEB-BCAF-BBC7638E2D98}" type="datetimeFigureOut">
              <a:rPr lang="zh-CN" altLang="en-US" smtClean="0"/>
              <a:t>2016/12/21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AA18487-0B25-4B43-81C1-C08ED27924AB}" type="slidenum">
              <a:rPr lang="zh-CN" altLang="en-US" smtClean="0"/>
              <a:t>‹#›</a:t>
            </a:fld>
            <a:endParaRPr lang="zh-CN" altLang="en-US"/>
          </a:p>
        </p:txBody>
      </p:sp>
    </p:spTree>
    <p:extLst>
      <p:ext uri="{BB962C8B-B14F-4D97-AF65-F5344CB8AC3E}">
        <p14:creationId xmlns:p14="http://schemas.microsoft.com/office/powerpoint/2010/main" val="1769331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microsoft.com/office/2007/relationships/media" Target="../media/media1.mp3"/><Relationship Id="rId26" Type="http://schemas.openxmlformats.org/officeDocument/2006/relationships/image" Target="../media/image7.png"/><Relationship Id="rId3" Type="http://schemas.openxmlformats.org/officeDocument/2006/relationships/tags" Target="../tags/tag4.xml"/><Relationship Id="rId21" Type="http://schemas.openxmlformats.org/officeDocument/2006/relationships/slideLayout" Target="../slideLayouts/slideLayout1.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image" Target="../media/image6.pn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19.xml"/><Relationship Id="rId29" Type="http://schemas.openxmlformats.org/officeDocument/2006/relationships/image" Target="../media/image9.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2.png"/><Relationship Id="rId32" Type="http://schemas.openxmlformats.org/officeDocument/2006/relationships/image" Target="../media/image12.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1.png"/><Relationship Id="rId28" Type="http://schemas.openxmlformats.org/officeDocument/2006/relationships/image" Target="../media/image8.png"/><Relationship Id="rId10" Type="http://schemas.openxmlformats.org/officeDocument/2006/relationships/tags" Target="../tags/tag11.xml"/><Relationship Id="rId19" Type="http://schemas.openxmlformats.org/officeDocument/2006/relationships/audio" Target="../media/media1.mp3"/><Relationship Id="rId31" Type="http://schemas.openxmlformats.org/officeDocument/2006/relationships/image" Target="../media/image11.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notesSlide" Target="../notesSlides/notesSlide1.xml"/><Relationship Id="rId27" Type="http://schemas.openxmlformats.org/officeDocument/2006/relationships/image" Target="../media/image3.png"/><Relationship Id="rId30"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A_淘宝店chenying0907 7" descr="D:\1变色龙模板\2016.6\清新文艺花朵通用汇报模板\6.png"/>
          <p:cNvPicPr>
            <a:picLocks noChangeAspect="1" noChangeArrowheads="1"/>
          </p:cNvPicPr>
          <p:nvPr>
            <p:custDataLst>
              <p:tags r:id="rId1"/>
            </p:custDataLst>
          </p:nvPr>
        </p:nvPicPr>
        <p:blipFill>
          <a:blip r:embed="rId23">
            <a:extLst>
              <a:ext uri="{28A0092B-C50C-407E-A947-70E740481C1C}">
                <a14:useLocalDpi xmlns:a14="http://schemas.microsoft.com/office/drawing/2010/main" val="0"/>
              </a:ext>
            </a:extLst>
          </a:blip>
          <a:srcRect/>
          <a:stretch>
            <a:fillRect/>
          </a:stretch>
        </p:blipFill>
        <p:spPr bwMode="auto">
          <a:xfrm>
            <a:off x="7485266" y="843558"/>
            <a:ext cx="1676400" cy="27860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A_淘宝店chenying0907 8" descr="D:\1变色龙模板\2016.6\清新文艺花朵通用汇报模板\7.png"/>
          <p:cNvPicPr>
            <a:picLocks noChangeAspect="1" noChangeArrowheads="1"/>
          </p:cNvPicPr>
          <p:nvPr>
            <p:custDataLst>
              <p:tags r:id="rId2"/>
            </p:custDataLst>
          </p:nvPr>
        </p:nvPicPr>
        <p:blipFill>
          <a:blip r:embed="rId24">
            <a:extLst>
              <a:ext uri="{28A0092B-C50C-407E-A947-70E740481C1C}">
                <a14:useLocalDpi xmlns:a14="http://schemas.microsoft.com/office/drawing/2010/main" val="0"/>
              </a:ext>
            </a:extLst>
          </a:blip>
          <a:srcRect/>
          <a:stretch>
            <a:fillRect/>
          </a:stretch>
        </p:blipFill>
        <p:spPr bwMode="auto">
          <a:xfrm>
            <a:off x="2250327" y="0"/>
            <a:ext cx="3236913" cy="12795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A_淘宝店chenying0907 9" descr="D:\1变色龙模板\2016.6\清新文艺花朵通用汇报模板\8.png"/>
          <p:cNvPicPr>
            <a:picLocks noChangeAspect="1" noChangeArrowheads="1"/>
          </p:cNvPicPr>
          <p:nvPr>
            <p:custDataLst>
              <p:tags r:id="rId3"/>
            </p:custDataLst>
          </p:nvPr>
        </p:nvPicPr>
        <p:blipFill>
          <a:blip r:embed="rId25">
            <a:extLst>
              <a:ext uri="{28A0092B-C50C-407E-A947-70E740481C1C}">
                <a14:useLocalDpi xmlns:a14="http://schemas.microsoft.com/office/drawing/2010/main" val="0"/>
              </a:ext>
            </a:extLst>
          </a:blip>
          <a:srcRect/>
          <a:stretch>
            <a:fillRect/>
          </a:stretch>
        </p:blipFill>
        <p:spPr bwMode="auto">
          <a:xfrm>
            <a:off x="-2388" y="788936"/>
            <a:ext cx="2335213" cy="437673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A_淘宝店chenying0907 10" descr="D:\1变色龙模板\2016.6\清新文艺花朵通用汇报模板\9.png"/>
          <p:cNvPicPr>
            <a:picLocks noChangeAspect="1" noChangeArrowheads="1"/>
          </p:cNvPicPr>
          <p:nvPr>
            <p:custDataLst>
              <p:tags r:id="rId4"/>
            </p:custDataLst>
          </p:nvPr>
        </p:nvPicPr>
        <p:blipFill>
          <a:blip r:embed="rId26">
            <a:extLst>
              <a:ext uri="{28A0092B-C50C-407E-A947-70E740481C1C}">
                <a14:useLocalDpi xmlns:a14="http://schemas.microsoft.com/office/drawing/2010/main" val="0"/>
              </a:ext>
            </a:extLst>
          </a:blip>
          <a:srcRect/>
          <a:stretch>
            <a:fillRect/>
          </a:stretch>
        </p:blipFill>
        <p:spPr bwMode="auto">
          <a:xfrm>
            <a:off x="2627784" y="4455319"/>
            <a:ext cx="3316288" cy="70643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PA_组合 4"/>
          <p:cNvGrpSpPr/>
          <p:nvPr>
            <p:custDataLst>
              <p:tags r:id="rId5"/>
            </p:custDataLst>
          </p:nvPr>
        </p:nvGrpSpPr>
        <p:grpSpPr>
          <a:xfrm>
            <a:off x="280703" y="238784"/>
            <a:ext cx="8582170" cy="4665932"/>
            <a:chOff x="225017" y="203200"/>
            <a:chExt cx="8693542" cy="4733664"/>
          </a:xfrm>
        </p:grpSpPr>
        <p:sp>
          <p:nvSpPr>
            <p:cNvPr id="4" name="淘宝店chenying0907 3"/>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店chenying0907 13"/>
            <p:cNvSpPr/>
            <p:nvPr/>
          </p:nvSpPr>
          <p:spPr>
            <a:xfrm>
              <a:off x="321309" y="298241"/>
              <a:ext cx="8500958" cy="4543582"/>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7" name="PA_淘宝店chenying0907 3" descr="D:\1变色龙模板\2016.6\清新文艺花朵通用汇报模板\2.png"/>
          <p:cNvPicPr>
            <a:picLocks noChangeAspect="1" noChangeArrowheads="1"/>
          </p:cNvPicPr>
          <p:nvPr>
            <p:custDataLst>
              <p:tags r:id="rId6"/>
            </p:custDataLst>
          </p:nvPr>
        </p:nvPicPr>
        <p:blipFill>
          <a:blip r:embed="rId27">
            <a:extLst>
              <a:ext uri="{28A0092B-C50C-407E-A947-70E740481C1C}">
                <a14:useLocalDpi xmlns:a14="http://schemas.microsoft.com/office/drawing/2010/main" val="0"/>
              </a:ext>
            </a:extLst>
          </a:blip>
          <a:srcRect/>
          <a:stretch>
            <a:fillRect/>
          </a:stretch>
        </p:blipFill>
        <p:spPr bwMode="auto">
          <a:xfrm>
            <a:off x="4572000" y="0"/>
            <a:ext cx="4572000" cy="1560512"/>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8" name="PA_淘宝店chenying0907 4" descr="D:\1变色龙模板\2016.6\清新文艺花朵通用汇报模板\3.png"/>
          <p:cNvPicPr>
            <a:picLocks noChangeAspect="1" noChangeArrowheads="1"/>
          </p:cNvPicPr>
          <p:nvPr>
            <p:custDataLst>
              <p:tags r:id="rId7"/>
            </p:custDataLst>
          </p:nvPr>
        </p:nvPicPr>
        <p:blipFill>
          <a:blip r:embed="rId28">
            <a:extLst>
              <a:ext uri="{28A0092B-C50C-407E-A947-70E740481C1C}">
                <a14:useLocalDpi xmlns:a14="http://schemas.microsoft.com/office/drawing/2010/main" val="0"/>
              </a:ext>
            </a:extLst>
          </a:blip>
          <a:srcRect/>
          <a:stretch>
            <a:fillRect/>
          </a:stretch>
        </p:blipFill>
        <p:spPr bwMode="auto">
          <a:xfrm>
            <a:off x="4333875" y="3181350"/>
            <a:ext cx="4810125" cy="196215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30" name="PA_淘宝店chenying0907 6" descr="D:\1变色龙模板\2016.6\清新文艺花朵通用汇报模板\5.png"/>
          <p:cNvPicPr>
            <a:picLocks noChangeAspect="1" noChangeArrowheads="1"/>
          </p:cNvPicPr>
          <p:nvPr>
            <p:custDataLst>
              <p:tags r:id="rId8"/>
            </p:custDataLst>
          </p:nvPr>
        </p:nvPicPr>
        <p:blipFill>
          <a:blip r:embed="rId29">
            <a:extLst>
              <a:ext uri="{28A0092B-C50C-407E-A947-70E740481C1C}">
                <a14:useLocalDpi xmlns:a14="http://schemas.microsoft.com/office/drawing/2010/main" val="0"/>
              </a:ext>
            </a:extLst>
          </a:blip>
          <a:srcRect/>
          <a:stretch>
            <a:fillRect/>
          </a:stretch>
        </p:blipFill>
        <p:spPr bwMode="auto">
          <a:xfrm rot="16200000">
            <a:off x="-292524" y="3053323"/>
            <a:ext cx="1127125" cy="854075"/>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6" name="PA_淘宝店chenying0907 2" descr="D:\1变色龙模板\2016.6\清新文艺花朵通用汇报模板\1.png"/>
          <p:cNvPicPr>
            <a:picLocks noChangeAspect="1" noChangeArrowheads="1"/>
          </p:cNvPicPr>
          <p:nvPr>
            <p:custDataLst>
              <p:tags r:id="rId9"/>
            </p:custDataLst>
          </p:nvPr>
        </p:nvPicPr>
        <p:blipFill>
          <a:blip r:embed="rId30">
            <a:extLst>
              <a:ext uri="{28A0092B-C50C-407E-A947-70E740481C1C}">
                <a14:useLocalDpi xmlns:a14="http://schemas.microsoft.com/office/drawing/2010/main" val="0"/>
              </a:ext>
            </a:extLst>
          </a:blip>
          <a:srcRect/>
          <a:stretch>
            <a:fillRect/>
          </a:stretch>
        </p:blipFill>
        <p:spPr bwMode="auto">
          <a:xfrm>
            <a:off x="0" y="0"/>
            <a:ext cx="3303588" cy="197485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9" name="PA_淘宝店chenying0907 5" descr="D:\1变色龙模板\2016.6\清新文艺花朵通用汇报模板\4.png"/>
          <p:cNvPicPr>
            <a:picLocks noChangeAspect="1" noChangeArrowheads="1"/>
          </p:cNvPicPr>
          <p:nvPr>
            <p:custDataLst>
              <p:tags r:id="rId10"/>
            </p:custDataLst>
          </p:nvPr>
        </p:nvPicPr>
        <p:blipFill>
          <a:blip r:embed="rId31">
            <a:extLst>
              <a:ext uri="{28A0092B-C50C-407E-A947-70E740481C1C}">
                <a14:useLocalDpi xmlns:a14="http://schemas.microsoft.com/office/drawing/2010/main" val="0"/>
              </a:ext>
            </a:extLst>
          </a:blip>
          <a:srcRect/>
          <a:stretch>
            <a:fillRect/>
          </a:stretch>
        </p:blipFill>
        <p:spPr bwMode="auto">
          <a:xfrm>
            <a:off x="1547664" y="4229100"/>
            <a:ext cx="1450975" cy="91440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sp>
        <p:nvSpPr>
          <p:cNvPr id="16" name="PA_淘宝店chenying0907 18"/>
          <p:cNvSpPr>
            <a:spLocks noChangeArrowheads="1"/>
          </p:cNvSpPr>
          <p:nvPr>
            <p:custDataLst>
              <p:tags r:id="rId11"/>
            </p:custDataLst>
          </p:nvPr>
        </p:nvSpPr>
        <p:spPr bwMode="auto">
          <a:xfrm>
            <a:off x="1537514" y="1672768"/>
            <a:ext cx="606897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fontAlgn="base">
              <a:spcBef>
                <a:spcPct val="0"/>
              </a:spcBef>
              <a:spcAft>
                <a:spcPct val="0"/>
              </a:spcAft>
            </a:pPr>
            <a:r>
              <a:rPr lang="zh-CN" altLang="en-US" sz="4800" dirty="0" smtClean="0">
                <a:solidFill>
                  <a:schemeClr val="bg1"/>
                </a:solidFill>
                <a:latin typeface="华文中宋" pitchFamily="2" charset="-122"/>
                <a:ea typeface="华文中宋" pitchFamily="2" charset="-122"/>
                <a:cs typeface="宋体" pitchFamily="2" charset="-122"/>
              </a:rPr>
              <a:t>超美清晰文艺</a:t>
            </a:r>
            <a:r>
              <a:rPr lang="en-US" altLang="zh-CN" sz="4800" dirty="0" smtClean="0">
                <a:solidFill>
                  <a:schemeClr val="bg1"/>
                </a:solidFill>
                <a:latin typeface="华文中宋" pitchFamily="2" charset="-122"/>
                <a:ea typeface="华文中宋" pitchFamily="2" charset="-122"/>
                <a:cs typeface="宋体" pitchFamily="2" charset="-122"/>
              </a:rPr>
              <a:t>PPT</a:t>
            </a:r>
            <a:r>
              <a:rPr lang="zh-CN" altLang="en-US" sz="4800" dirty="0" smtClean="0">
                <a:solidFill>
                  <a:schemeClr val="bg1"/>
                </a:solidFill>
                <a:latin typeface="华文中宋" pitchFamily="2" charset="-122"/>
                <a:ea typeface="华文中宋" pitchFamily="2" charset="-122"/>
                <a:cs typeface="宋体" pitchFamily="2" charset="-122"/>
              </a:rPr>
              <a:t>模板</a:t>
            </a:r>
            <a:endParaRPr lang="en-US" altLang="zh-CN" sz="4800" dirty="0">
              <a:solidFill>
                <a:schemeClr val="bg1"/>
              </a:solidFill>
              <a:latin typeface="华文中宋" pitchFamily="2" charset="-122"/>
              <a:ea typeface="华文中宋" pitchFamily="2" charset="-122"/>
              <a:cs typeface="宋体" pitchFamily="2" charset="-122"/>
            </a:endParaRPr>
          </a:p>
        </p:txBody>
      </p:sp>
      <p:sp>
        <p:nvSpPr>
          <p:cNvPr id="17" name="PA_淘宝店chenying0907 20"/>
          <p:cNvSpPr>
            <a:spLocks noChangeArrowheads="1"/>
          </p:cNvSpPr>
          <p:nvPr>
            <p:custDataLst>
              <p:tags r:id="rId12"/>
            </p:custDataLst>
          </p:nvPr>
        </p:nvSpPr>
        <p:spPr bwMode="auto">
          <a:xfrm>
            <a:off x="1494234" y="2626567"/>
            <a:ext cx="61555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1200" dirty="0">
                <a:solidFill>
                  <a:schemeClr val="bg1"/>
                </a:solidFill>
                <a:cs typeface="Arial" panose="020B0604020202020204" pitchFamily="34" charset="0"/>
              </a:rPr>
              <a:t>We have many PowerPoint </a:t>
            </a:r>
            <a:r>
              <a:rPr lang="zh-CN" altLang="en-US" sz="1200" dirty="0">
                <a:solidFill>
                  <a:schemeClr val="bg1"/>
                </a:solidFill>
                <a:cs typeface="Arial" panose="020B0604020202020204" pitchFamily="34" charset="0"/>
              </a:rPr>
              <a:t>templates</a:t>
            </a:r>
            <a:r>
              <a:rPr lang="en-US" altLang="zh-CN" sz="1200" dirty="0">
                <a:solidFill>
                  <a:schemeClr val="bg1"/>
                </a:solidFill>
                <a:cs typeface="Arial" panose="020B0604020202020204" pitchFamily="34" charset="0"/>
              </a:rPr>
              <a:t> that has been specifically designed to help anyone that is stepping into the world of PowerPoint for the very first time.</a:t>
            </a:r>
            <a:endParaRPr lang="zh-CN" altLang="en-US" sz="1200" dirty="0">
              <a:solidFill>
                <a:schemeClr val="bg1"/>
              </a:solidFill>
              <a:cs typeface="Arial" panose="020B0604020202020204" pitchFamily="34" charset="0"/>
            </a:endParaRPr>
          </a:p>
        </p:txBody>
      </p:sp>
      <p:sp>
        <p:nvSpPr>
          <p:cNvPr id="18" name="PA_Line 21"/>
          <p:cNvSpPr>
            <a:spLocks noChangeShapeType="1"/>
          </p:cNvSpPr>
          <p:nvPr>
            <p:custDataLst>
              <p:tags r:id="rId13"/>
            </p:custDataLst>
          </p:nvPr>
        </p:nvSpPr>
        <p:spPr bwMode="auto">
          <a:xfrm>
            <a:off x="1557451" y="2530315"/>
            <a:ext cx="6029098"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20" name="PA_组合 19"/>
          <p:cNvGrpSpPr/>
          <p:nvPr>
            <p:custDataLst>
              <p:tags r:id="rId14"/>
            </p:custDataLst>
          </p:nvPr>
        </p:nvGrpSpPr>
        <p:grpSpPr>
          <a:xfrm>
            <a:off x="3094037" y="3555717"/>
            <a:ext cx="123632" cy="140541"/>
            <a:chOff x="860980" y="3583767"/>
            <a:chExt cx="100336" cy="114061"/>
          </a:xfrm>
          <a:solidFill>
            <a:schemeClr val="bg1"/>
          </a:solidFill>
        </p:grpSpPr>
        <p:sp>
          <p:nvSpPr>
            <p:cNvPr id="21" name="淘宝店chenying0907 12"/>
            <p:cNvSpPr>
              <a:spLocks noEditPoints="1"/>
            </p:cNvSpPr>
            <p:nvPr/>
          </p:nvSpPr>
          <p:spPr bwMode="auto">
            <a:xfrm>
              <a:off x="884050" y="3583767"/>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2" name="淘宝店chenying0907 13"/>
            <p:cNvSpPr>
              <a:spLocks/>
            </p:cNvSpPr>
            <p:nvPr/>
          </p:nvSpPr>
          <p:spPr bwMode="auto">
            <a:xfrm>
              <a:off x="860980" y="3643357"/>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3" name="PA_组合 16"/>
          <p:cNvGrpSpPr>
            <a:grpSpLocks/>
          </p:cNvGrpSpPr>
          <p:nvPr>
            <p:custDataLst>
              <p:tags r:id="rId15"/>
            </p:custDataLst>
          </p:nvPr>
        </p:nvGrpSpPr>
        <p:grpSpPr bwMode="auto">
          <a:xfrm>
            <a:off x="4852247" y="3549899"/>
            <a:ext cx="96848" cy="155664"/>
            <a:chOff x="4441" y="3144"/>
            <a:chExt cx="215" cy="345"/>
          </a:xfrm>
          <a:solidFill>
            <a:schemeClr val="bg1"/>
          </a:solidFill>
        </p:grpSpPr>
        <p:sp>
          <p:nvSpPr>
            <p:cNvPr id="24" name="淘宝店chenying0907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5" name="淘宝店chenying0907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6" name="PA_文本框 19"/>
          <p:cNvSpPr txBox="1">
            <a:spLocks noChangeArrowheads="1"/>
          </p:cNvSpPr>
          <p:nvPr>
            <p:custDataLst>
              <p:tags r:id="rId16"/>
            </p:custDataLst>
          </p:nvPr>
        </p:nvSpPr>
        <p:spPr bwMode="auto">
          <a:xfrm>
            <a:off x="3548018" y="350651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dist"/>
            <a:r>
              <a:rPr lang="zh-CN" altLang="en-US" sz="1000" dirty="0" smtClean="0">
                <a:solidFill>
                  <a:schemeClr val="bg1"/>
                </a:solidFill>
                <a:latin typeface="微软雅黑" panose="020B0503020204020204" pitchFamily="34" charset="-122"/>
                <a:ea typeface="微软雅黑" panose="020B0503020204020204" pitchFamily="34" charset="-122"/>
              </a:rPr>
              <a:t>好文艺</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27" name="PA_文本框 20"/>
          <p:cNvSpPr txBox="1">
            <a:spLocks noChangeArrowheads="1"/>
          </p:cNvSpPr>
          <p:nvPr>
            <p:custDataLst>
              <p:tags r:id="rId17"/>
            </p:custDataLst>
          </p:nvPr>
        </p:nvSpPr>
        <p:spPr bwMode="auto">
          <a:xfrm>
            <a:off x="5305081" y="350651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dist"/>
            <a:r>
              <a:rPr lang="zh-CN" altLang="en-US" sz="1000" dirty="0" smtClean="0">
                <a:solidFill>
                  <a:schemeClr val="bg1"/>
                </a:solidFill>
                <a:latin typeface="微软雅黑" panose="020B0503020204020204" pitchFamily="34" charset="-122"/>
                <a:ea typeface="微软雅黑" panose="020B0503020204020204" pitchFamily="34" charset="-122"/>
              </a:rPr>
              <a:t>好文艺</a:t>
            </a:r>
            <a:endParaRPr lang="zh-CN" altLang="en-US" sz="1000" dirty="0">
              <a:solidFill>
                <a:schemeClr val="bg1"/>
              </a:solidFill>
              <a:latin typeface="微软雅黑" panose="020B0503020204020204" pitchFamily="34" charset="-122"/>
              <a:ea typeface="微软雅黑" panose="020B0503020204020204" pitchFamily="34" charset="-122"/>
            </a:endParaRPr>
          </a:p>
        </p:txBody>
      </p:sp>
      <p:pic>
        <p:nvPicPr>
          <p:cNvPr id="3" name="PA_MakeIt Last.mp3">
            <a:hlinkClick r:id="" action="ppaction://media"/>
          </p:cNvPr>
          <p:cNvPicPr>
            <a:picLocks noChangeAspect="1"/>
          </p:cNvPicPr>
          <p:nvPr>
            <a:audioFile r:link="rId19"/>
            <p:custDataLst>
              <p:tags r:id="rId20"/>
            </p:custDataLst>
            <p:extLst>
              <p:ext uri="{DAA4B4D4-6D71-4841-9C94-3DE7FCFB9230}">
                <p14:media xmlns:p14="http://schemas.microsoft.com/office/powerpoint/2010/main" r:embed="rId18"/>
              </p:ext>
            </p:extLst>
          </p:nvPr>
        </p:nvPicPr>
        <p:blipFill>
          <a:blip r:embed="rId32"/>
          <a:stretch>
            <a:fillRect/>
          </a:stretch>
        </p:blipFill>
        <p:spPr>
          <a:xfrm>
            <a:off x="-765599" y="-1676722"/>
            <a:ext cx="609600" cy="609600"/>
          </a:xfrm>
          <a:prstGeom prst="rect">
            <a:avLst/>
          </a:prstGeom>
        </p:spPr>
      </p:pic>
    </p:spTree>
    <p:extLst>
      <p:ext uri="{BB962C8B-B14F-4D97-AF65-F5344CB8AC3E}">
        <p14:creationId xmlns:p14="http://schemas.microsoft.com/office/powerpoint/2010/main" val="838279811"/>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53"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000" fill="hold"/>
                                        <p:tgtEl>
                                          <p:spTgt spid="5"/>
                                        </p:tgtEl>
                                        <p:attrNameLst>
                                          <p:attrName>ppt_w</p:attrName>
                                        </p:attrNameLst>
                                      </p:cBhvr>
                                      <p:tavLst>
                                        <p:tav tm="0">
                                          <p:val>
                                            <p:fltVal val="0"/>
                                          </p:val>
                                        </p:tav>
                                        <p:tav tm="100000">
                                          <p:val>
                                            <p:strVal val="#ppt_w"/>
                                          </p:val>
                                        </p:tav>
                                      </p:tavLst>
                                    </p:anim>
                                    <p:anim calcmode="lin" valueType="num">
                                      <p:cBhvr>
                                        <p:cTn id="10" dur="1000" fill="hold"/>
                                        <p:tgtEl>
                                          <p:spTgt spid="5"/>
                                        </p:tgtEl>
                                        <p:attrNameLst>
                                          <p:attrName>ppt_h</p:attrName>
                                        </p:attrNameLst>
                                      </p:cBhvr>
                                      <p:tavLst>
                                        <p:tav tm="0">
                                          <p:val>
                                            <p:fltVal val="0"/>
                                          </p:val>
                                        </p:tav>
                                        <p:tav tm="100000">
                                          <p:val>
                                            <p:strVal val="#ppt_h"/>
                                          </p:val>
                                        </p:tav>
                                      </p:tavLst>
                                    </p:anim>
                                    <p:animEffect transition="in" filter="fade">
                                      <p:cBhvr>
                                        <p:cTn id="11" dur="10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1250"/>
                                        <p:tgtEl>
                                          <p:spTgt spid="1031"/>
                                        </p:tgtEl>
                                      </p:cBhvr>
                                    </p:animEffect>
                                  </p:childTnLst>
                                </p:cTn>
                              </p:par>
                              <p:par>
                                <p:cTn id="15" presetID="10" presetClass="entr" presetSubtype="0" fill="hold" nodeType="withEffect">
                                  <p:stCondLst>
                                    <p:cond delay="300"/>
                                  </p:stCondLst>
                                  <p:childTnLst>
                                    <p:set>
                                      <p:cBhvr>
                                        <p:cTn id="16" dur="1" fill="hold">
                                          <p:stCondLst>
                                            <p:cond delay="0"/>
                                          </p:stCondLst>
                                        </p:cTn>
                                        <p:tgtEl>
                                          <p:spTgt spid="1032"/>
                                        </p:tgtEl>
                                        <p:attrNameLst>
                                          <p:attrName>style.visibility</p:attrName>
                                        </p:attrNameLst>
                                      </p:cBhvr>
                                      <p:to>
                                        <p:strVal val="visible"/>
                                      </p:to>
                                    </p:set>
                                    <p:animEffect transition="in" filter="fade">
                                      <p:cBhvr>
                                        <p:cTn id="17" dur="1250"/>
                                        <p:tgtEl>
                                          <p:spTgt spid="1032"/>
                                        </p:tgtEl>
                                      </p:cBhvr>
                                    </p:animEffect>
                                  </p:childTnLst>
                                </p:cTn>
                              </p:par>
                              <p:par>
                                <p:cTn id="18" presetID="10" presetClass="entr" presetSubtype="0" fill="hold" nodeType="withEffect">
                                  <p:stCondLst>
                                    <p:cond delay="800"/>
                                  </p:stCondLst>
                                  <p:childTnLst>
                                    <p:set>
                                      <p:cBhvr>
                                        <p:cTn id="19" dur="1" fill="hold">
                                          <p:stCondLst>
                                            <p:cond delay="0"/>
                                          </p:stCondLst>
                                        </p:cTn>
                                        <p:tgtEl>
                                          <p:spTgt spid="1033"/>
                                        </p:tgtEl>
                                        <p:attrNameLst>
                                          <p:attrName>style.visibility</p:attrName>
                                        </p:attrNameLst>
                                      </p:cBhvr>
                                      <p:to>
                                        <p:strVal val="visible"/>
                                      </p:to>
                                    </p:set>
                                    <p:animEffect transition="in" filter="fade">
                                      <p:cBhvr>
                                        <p:cTn id="20" dur="1250"/>
                                        <p:tgtEl>
                                          <p:spTgt spid="1033"/>
                                        </p:tgtEl>
                                      </p:cBhvr>
                                    </p:animEffect>
                                  </p:childTnLst>
                                </p:cTn>
                              </p:par>
                              <p:par>
                                <p:cTn id="21" presetID="10" presetClass="entr" presetSubtype="0" fill="hold" nodeType="withEffect">
                                  <p:stCondLst>
                                    <p:cond delay="400"/>
                                  </p:stCondLst>
                                  <p:childTnLst>
                                    <p:set>
                                      <p:cBhvr>
                                        <p:cTn id="22" dur="1" fill="hold">
                                          <p:stCondLst>
                                            <p:cond delay="0"/>
                                          </p:stCondLst>
                                        </p:cTn>
                                        <p:tgtEl>
                                          <p:spTgt spid="1034"/>
                                        </p:tgtEl>
                                        <p:attrNameLst>
                                          <p:attrName>style.visibility</p:attrName>
                                        </p:attrNameLst>
                                      </p:cBhvr>
                                      <p:to>
                                        <p:strVal val="visible"/>
                                      </p:to>
                                    </p:set>
                                    <p:animEffect transition="in" filter="fade">
                                      <p:cBhvr>
                                        <p:cTn id="23" dur="1250"/>
                                        <p:tgtEl>
                                          <p:spTgt spid="1034"/>
                                        </p:tgtEl>
                                      </p:cBhvr>
                                    </p:animEffect>
                                  </p:childTnLst>
                                </p:cTn>
                              </p:par>
                              <p:par>
                                <p:cTn id="24" presetID="10" presetClass="entr" presetSubtype="0" fill="hold" nodeType="withEffect">
                                  <p:stCondLst>
                                    <p:cond delay="100"/>
                                  </p:stCondLst>
                                  <p:childTnLst>
                                    <p:set>
                                      <p:cBhvr>
                                        <p:cTn id="25" dur="1" fill="hold">
                                          <p:stCondLst>
                                            <p:cond delay="0"/>
                                          </p:stCondLst>
                                        </p:cTn>
                                        <p:tgtEl>
                                          <p:spTgt spid="1027"/>
                                        </p:tgtEl>
                                        <p:attrNameLst>
                                          <p:attrName>style.visibility</p:attrName>
                                        </p:attrNameLst>
                                      </p:cBhvr>
                                      <p:to>
                                        <p:strVal val="visible"/>
                                      </p:to>
                                    </p:set>
                                    <p:animEffect transition="in" filter="fade">
                                      <p:cBhvr>
                                        <p:cTn id="26" dur="1250"/>
                                        <p:tgtEl>
                                          <p:spTgt spid="1027"/>
                                        </p:tgtEl>
                                      </p:cBhvr>
                                    </p:animEffect>
                                  </p:childTnLst>
                                </p:cTn>
                              </p:par>
                              <p:par>
                                <p:cTn id="27" presetID="10" presetClass="entr" presetSubtype="0" fill="hold" nodeType="withEffect">
                                  <p:stCondLst>
                                    <p:cond delay="500"/>
                                  </p:stCondLst>
                                  <p:childTnLst>
                                    <p:set>
                                      <p:cBhvr>
                                        <p:cTn id="28" dur="1" fill="hold">
                                          <p:stCondLst>
                                            <p:cond delay="0"/>
                                          </p:stCondLst>
                                        </p:cTn>
                                        <p:tgtEl>
                                          <p:spTgt spid="1028"/>
                                        </p:tgtEl>
                                        <p:attrNameLst>
                                          <p:attrName>style.visibility</p:attrName>
                                        </p:attrNameLst>
                                      </p:cBhvr>
                                      <p:to>
                                        <p:strVal val="visible"/>
                                      </p:to>
                                    </p:set>
                                    <p:animEffect transition="in" filter="fade">
                                      <p:cBhvr>
                                        <p:cTn id="29" dur="1250"/>
                                        <p:tgtEl>
                                          <p:spTgt spid="1028"/>
                                        </p:tgtEl>
                                      </p:cBhvr>
                                    </p:animEffect>
                                  </p:childTnLst>
                                </p:cTn>
                              </p:par>
                              <p:par>
                                <p:cTn id="30" presetID="10" presetClass="entr" presetSubtype="0" fill="hold" nodeType="withEffect">
                                  <p:stCondLst>
                                    <p:cond delay="700"/>
                                  </p:stCondLst>
                                  <p:childTnLst>
                                    <p:set>
                                      <p:cBhvr>
                                        <p:cTn id="31" dur="1" fill="hold">
                                          <p:stCondLst>
                                            <p:cond delay="0"/>
                                          </p:stCondLst>
                                        </p:cTn>
                                        <p:tgtEl>
                                          <p:spTgt spid="1030"/>
                                        </p:tgtEl>
                                        <p:attrNameLst>
                                          <p:attrName>style.visibility</p:attrName>
                                        </p:attrNameLst>
                                      </p:cBhvr>
                                      <p:to>
                                        <p:strVal val="visible"/>
                                      </p:to>
                                    </p:set>
                                    <p:animEffect transition="in" filter="fade">
                                      <p:cBhvr>
                                        <p:cTn id="32" dur="1250"/>
                                        <p:tgtEl>
                                          <p:spTgt spid="1030"/>
                                        </p:tgtEl>
                                      </p:cBhvr>
                                    </p:animEffect>
                                  </p:childTnLst>
                                </p:cTn>
                              </p:par>
                              <p:par>
                                <p:cTn id="33" presetID="10" presetClass="entr" presetSubtype="0" fill="hold" nodeType="withEffect">
                                  <p:stCondLst>
                                    <p:cond delay="20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250"/>
                                        <p:tgtEl>
                                          <p:spTgt spid="1026"/>
                                        </p:tgtEl>
                                      </p:cBhvr>
                                    </p:animEffect>
                                  </p:childTnLst>
                                </p:cTn>
                              </p:par>
                              <p:par>
                                <p:cTn id="36" presetID="10" presetClass="entr" presetSubtype="0" fill="hold" nodeType="withEffect">
                                  <p:stCondLst>
                                    <p:cond delay="600"/>
                                  </p:stCondLst>
                                  <p:childTnLst>
                                    <p:set>
                                      <p:cBhvr>
                                        <p:cTn id="37" dur="1" fill="hold">
                                          <p:stCondLst>
                                            <p:cond delay="0"/>
                                          </p:stCondLst>
                                        </p:cTn>
                                        <p:tgtEl>
                                          <p:spTgt spid="1029"/>
                                        </p:tgtEl>
                                        <p:attrNameLst>
                                          <p:attrName>style.visibility</p:attrName>
                                        </p:attrNameLst>
                                      </p:cBhvr>
                                      <p:to>
                                        <p:strVal val="visible"/>
                                      </p:to>
                                    </p:set>
                                    <p:animEffect transition="in" filter="fade">
                                      <p:cBhvr>
                                        <p:cTn id="38" dur="1250"/>
                                        <p:tgtEl>
                                          <p:spTgt spid="1029"/>
                                        </p:tgtEl>
                                      </p:cBhvr>
                                    </p:animEffect>
                                  </p:childTnLst>
                                </p:cTn>
                              </p:par>
                              <p:par>
                                <p:cTn id="39" presetID="41" presetClass="entr" presetSubtype="0" fill="hold" grpId="0" nodeType="withEffect">
                                  <p:stCondLst>
                                    <p:cond delay="1400"/>
                                  </p:stCondLst>
                                  <p:iterate type="lt">
                                    <p:tmPct val="10000"/>
                                  </p:iterate>
                                  <p:childTnLst>
                                    <p:set>
                                      <p:cBhvr>
                                        <p:cTn id="40" dur="1" fill="hold">
                                          <p:stCondLst>
                                            <p:cond delay="0"/>
                                          </p:stCondLst>
                                        </p:cTn>
                                        <p:tgtEl>
                                          <p:spTgt spid="16"/>
                                        </p:tgtEl>
                                        <p:attrNameLst>
                                          <p:attrName>style.visibility</p:attrName>
                                        </p:attrNameLst>
                                      </p:cBhvr>
                                      <p:to>
                                        <p:strVal val="visible"/>
                                      </p:to>
                                    </p:set>
                                    <p:anim calcmode="lin" valueType="num">
                                      <p:cBhvr>
                                        <p:cTn id="41" dur="7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2" dur="750" fill="hold"/>
                                        <p:tgtEl>
                                          <p:spTgt spid="16"/>
                                        </p:tgtEl>
                                        <p:attrNameLst>
                                          <p:attrName>ppt_y</p:attrName>
                                        </p:attrNameLst>
                                      </p:cBhvr>
                                      <p:tavLst>
                                        <p:tav tm="0">
                                          <p:val>
                                            <p:strVal val="#ppt_y"/>
                                          </p:val>
                                        </p:tav>
                                        <p:tav tm="100000">
                                          <p:val>
                                            <p:strVal val="#ppt_y"/>
                                          </p:val>
                                        </p:tav>
                                      </p:tavLst>
                                    </p:anim>
                                    <p:anim calcmode="lin" valueType="num">
                                      <p:cBhvr>
                                        <p:cTn id="43" dur="7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4" dur="7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750" tmFilter="0,0; .5, 1; 1, 1"/>
                                        <p:tgtEl>
                                          <p:spTgt spid="16"/>
                                        </p:tgtEl>
                                      </p:cBhvr>
                                    </p:animEffect>
                                  </p:childTnLst>
                                </p:cTn>
                              </p:par>
                              <p:par>
                                <p:cTn id="46" presetID="22" presetClass="entr" presetSubtype="8" fill="hold" grpId="0" nodeType="withEffect">
                                  <p:stCondLst>
                                    <p:cond delay="25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750"/>
                                        <p:tgtEl>
                                          <p:spTgt spid="18"/>
                                        </p:tgtEl>
                                      </p:cBhvr>
                                    </p:animEffect>
                                  </p:childTnLst>
                                </p:cTn>
                              </p:par>
                              <p:par>
                                <p:cTn id="49" presetID="42" presetClass="entr" presetSubtype="0" fill="hold" grpId="0" nodeType="withEffect">
                                  <p:stCondLst>
                                    <p:cond delay="30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anim calcmode="lin" valueType="num">
                                      <p:cBhvr>
                                        <p:cTn id="52" dur="750" fill="hold"/>
                                        <p:tgtEl>
                                          <p:spTgt spid="17"/>
                                        </p:tgtEl>
                                        <p:attrNameLst>
                                          <p:attrName>ppt_x</p:attrName>
                                        </p:attrNameLst>
                                      </p:cBhvr>
                                      <p:tavLst>
                                        <p:tav tm="0">
                                          <p:val>
                                            <p:strVal val="#ppt_x"/>
                                          </p:val>
                                        </p:tav>
                                        <p:tav tm="100000">
                                          <p:val>
                                            <p:strVal val="#ppt_x"/>
                                          </p:val>
                                        </p:tav>
                                      </p:tavLst>
                                    </p:anim>
                                    <p:anim calcmode="lin" valueType="num">
                                      <p:cBhvr>
                                        <p:cTn id="53" dur="75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37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750"/>
                                        <p:tgtEl>
                                          <p:spTgt spid="20"/>
                                        </p:tgtEl>
                                      </p:cBhvr>
                                    </p:animEffect>
                                    <p:anim calcmode="lin" valueType="num">
                                      <p:cBhvr>
                                        <p:cTn id="57" dur="750" fill="hold"/>
                                        <p:tgtEl>
                                          <p:spTgt spid="20"/>
                                        </p:tgtEl>
                                        <p:attrNameLst>
                                          <p:attrName>ppt_x</p:attrName>
                                        </p:attrNameLst>
                                      </p:cBhvr>
                                      <p:tavLst>
                                        <p:tav tm="0">
                                          <p:val>
                                            <p:strVal val="#ppt_x"/>
                                          </p:val>
                                        </p:tav>
                                        <p:tav tm="100000">
                                          <p:val>
                                            <p:strVal val="#ppt_x"/>
                                          </p:val>
                                        </p:tav>
                                      </p:tavLst>
                                    </p:anim>
                                    <p:anim calcmode="lin" valueType="num">
                                      <p:cBhvr>
                                        <p:cTn id="58" dur="75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70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750"/>
                                        <p:tgtEl>
                                          <p:spTgt spid="26"/>
                                        </p:tgtEl>
                                      </p:cBhvr>
                                    </p:animEffect>
                                    <p:anim calcmode="lin" valueType="num">
                                      <p:cBhvr>
                                        <p:cTn id="62" dur="750" fill="hold"/>
                                        <p:tgtEl>
                                          <p:spTgt spid="26"/>
                                        </p:tgtEl>
                                        <p:attrNameLst>
                                          <p:attrName>ppt_x</p:attrName>
                                        </p:attrNameLst>
                                      </p:cBhvr>
                                      <p:tavLst>
                                        <p:tav tm="0">
                                          <p:val>
                                            <p:strVal val="#ppt_x"/>
                                          </p:val>
                                        </p:tav>
                                        <p:tav tm="100000">
                                          <p:val>
                                            <p:strVal val="#ppt_x"/>
                                          </p:val>
                                        </p:tav>
                                      </p:tavLst>
                                    </p:anim>
                                    <p:anim calcmode="lin" valueType="num">
                                      <p:cBhvr>
                                        <p:cTn id="63" dur="75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37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anim calcmode="lin" valueType="num">
                                      <p:cBhvr>
                                        <p:cTn id="67" dur="750" fill="hold"/>
                                        <p:tgtEl>
                                          <p:spTgt spid="23"/>
                                        </p:tgtEl>
                                        <p:attrNameLst>
                                          <p:attrName>ppt_x</p:attrName>
                                        </p:attrNameLst>
                                      </p:cBhvr>
                                      <p:tavLst>
                                        <p:tav tm="0">
                                          <p:val>
                                            <p:strVal val="#ppt_x"/>
                                          </p:val>
                                        </p:tav>
                                        <p:tav tm="100000">
                                          <p:val>
                                            <p:strVal val="#ppt_x"/>
                                          </p:val>
                                        </p:tav>
                                      </p:tavLst>
                                    </p:anim>
                                    <p:anim calcmode="lin" valueType="num">
                                      <p:cBhvr>
                                        <p:cTn id="68" dur="750" fill="hold"/>
                                        <p:tgtEl>
                                          <p:spTgt spid="2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37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750"/>
                                        <p:tgtEl>
                                          <p:spTgt spid="27"/>
                                        </p:tgtEl>
                                      </p:cBhvr>
                                    </p:animEffect>
                                    <p:anim calcmode="lin" valueType="num">
                                      <p:cBhvr>
                                        <p:cTn id="72" dur="750" fill="hold"/>
                                        <p:tgtEl>
                                          <p:spTgt spid="27"/>
                                        </p:tgtEl>
                                        <p:attrNameLst>
                                          <p:attrName>ppt_x</p:attrName>
                                        </p:attrNameLst>
                                      </p:cBhvr>
                                      <p:tavLst>
                                        <p:tav tm="0">
                                          <p:val>
                                            <p:strVal val="#ppt_x"/>
                                          </p:val>
                                        </p:tav>
                                        <p:tav tm="100000">
                                          <p:val>
                                            <p:strVal val="#ppt_x"/>
                                          </p:val>
                                        </p:tav>
                                      </p:tavLst>
                                    </p:anim>
                                    <p:anim calcmode="lin" valueType="num">
                                      <p:cBhvr>
                                        <p:cTn id="73"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74" fill="hold" display="0">
                  <p:stCondLst>
                    <p:cond delay="indefinite"/>
                  </p:stCondLst>
                  <p:endCondLst>
                    <p:cond evt="onStopAudio" delay="0">
                      <p:tgtEl>
                        <p:sldTgt/>
                      </p:tgtEl>
                    </p:cond>
                  </p:endCondLst>
                </p:cTn>
                <p:tgtEl>
                  <p:spTgt spid="3"/>
                </p:tgtEl>
              </p:cMediaNode>
            </p:audio>
          </p:childTnLst>
        </p:cTn>
      </p:par>
    </p:tnLst>
    <p:bldLst>
      <p:bldP spid="16" grpId="0"/>
      <p:bldP spid="17" grpId="0"/>
      <p:bldP spid="18" grpId="0" animBg="1"/>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2"/>
                </a:solidFill>
                <a:latin typeface="微软雅黑" panose="020B0503020204020204" pitchFamily="34" charset="-122"/>
                <a:ea typeface="微软雅黑" panose="020B0503020204020204" pitchFamily="34" charset="-122"/>
              </a:rPr>
              <a:t>标题文本</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7" name="Line 7"/>
          <p:cNvSpPr>
            <a:spLocks noChangeShapeType="1"/>
          </p:cNvSpPr>
          <p:nvPr/>
        </p:nvSpPr>
        <p:spPr bwMode="auto">
          <a:xfrm flipV="1">
            <a:off x="1391295" y="1577340"/>
            <a:ext cx="0" cy="1133587"/>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9"/>
          <p:cNvSpPr>
            <a:spLocks noChangeShapeType="1"/>
          </p:cNvSpPr>
          <p:nvPr/>
        </p:nvSpPr>
        <p:spPr bwMode="auto">
          <a:xfrm flipV="1">
            <a:off x="3063722" y="2710927"/>
            <a:ext cx="0" cy="1538015"/>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1"/>
          <p:cNvSpPr>
            <a:spLocks noChangeShapeType="1"/>
          </p:cNvSpPr>
          <p:nvPr/>
        </p:nvSpPr>
        <p:spPr bwMode="auto">
          <a:xfrm flipV="1">
            <a:off x="4734961" y="1577340"/>
            <a:ext cx="0" cy="1133587"/>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3"/>
          <p:cNvSpPr>
            <a:spLocks noChangeShapeType="1"/>
          </p:cNvSpPr>
          <p:nvPr/>
        </p:nvSpPr>
        <p:spPr bwMode="auto">
          <a:xfrm flipV="1">
            <a:off x="6407388" y="2710927"/>
            <a:ext cx="0" cy="1538015"/>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 14"/>
          <p:cNvSpPr>
            <a:spLocks noEditPoints="1"/>
          </p:cNvSpPr>
          <p:nvPr/>
        </p:nvSpPr>
        <p:spPr bwMode="auto">
          <a:xfrm>
            <a:off x="2805602" y="4069328"/>
            <a:ext cx="179614" cy="179614"/>
          </a:xfrm>
          <a:custGeom>
            <a:avLst/>
            <a:gdLst>
              <a:gd name="T0" fmla="*/ 64 w 75"/>
              <a:gd name="T1" fmla="*/ 11 h 75"/>
              <a:gd name="T2" fmla="*/ 64 w 75"/>
              <a:gd name="T3" fmla="*/ 64 h 75"/>
              <a:gd name="T4" fmla="*/ 11 w 75"/>
              <a:gd name="T5" fmla="*/ 64 h 75"/>
              <a:gd name="T6" fmla="*/ 11 w 75"/>
              <a:gd name="T7" fmla="*/ 11 h 75"/>
              <a:gd name="T8" fmla="*/ 36 w 75"/>
              <a:gd name="T9" fmla="*/ 69 h 75"/>
              <a:gd name="T10" fmla="*/ 36 w 75"/>
              <a:gd name="T11" fmla="*/ 57 h 75"/>
              <a:gd name="T12" fmla="*/ 25 w 75"/>
              <a:gd name="T13" fmla="*/ 60 h 75"/>
              <a:gd name="T14" fmla="*/ 33 w 75"/>
              <a:gd name="T15" fmla="*/ 69 h 75"/>
              <a:gd name="T16" fmla="*/ 60 w 75"/>
              <a:gd name="T17" fmla="*/ 15 h 75"/>
              <a:gd name="T18" fmla="*/ 60 w 75"/>
              <a:gd name="T19" fmla="*/ 14 h 75"/>
              <a:gd name="T20" fmla="*/ 59 w 75"/>
              <a:gd name="T21" fmla="*/ 36 h 75"/>
              <a:gd name="T22" fmla="*/ 60 w 75"/>
              <a:gd name="T23" fmla="*/ 15 h 75"/>
              <a:gd name="T24" fmla="*/ 57 w 75"/>
              <a:gd name="T25" fmla="*/ 12 h 75"/>
              <a:gd name="T26" fmla="*/ 53 w 75"/>
              <a:gd name="T27" fmla="*/ 12 h 75"/>
              <a:gd name="T28" fmla="*/ 57 w 75"/>
              <a:gd name="T29" fmla="*/ 12 h 75"/>
              <a:gd name="T30" fmla="*/ 43 w 75"/>
              <a:gd name="T31" fmla="*/ 6 h 75"/>
              <a:gd name="T32" fmla="*/ 40 w 75"/>
              <a:gd name="T33" fmla="*/ 18 h 75"/>
              <a:gd name="T34" fmla="*/ 51 w 75"/>
              <a:gd name="T35" fmla="*/ 15 h 75"/>
              <a:gd name="T36" fmla="*/ 43 w 75"/>
              <a:gd name="T37" fmla="*/ 6 h 75"/>
              <a:gd name="T38" fmla="*/ 36 w 75"/>
              <a:gd name="T39" fmla="*/ 6 h 75"/>
              <a:gd name="T40" fmla="*/ 26 w 75"/>
              <a:gd name="T41" fmla="*/ 14 h 75"/>
              <a:gd name="T42" fmla="*/ 26 w 75"/>
              <a:gd name="T43" fmla="*/ 16 h 75"/>
              <a:gd name="T44" fmla="*/ 36 w 75"/>
              <a:gd name="T45" fmla="*/ 6 h 75"/>
              <a:gd name="T46" fmla="*/ 25 w 75"/>
              <a:gd name="T47" fmla="*/ 8 h 75"/>
              <a:gd name="T48" fmla="*/ 22 w 75"/>
              <a:gd name="T49" fmla="*/ 14 h 75"/>
              <a:gd name="T50" fmla="*/ 25 w 75"/>
              <a:gd name="T51" fmla="*/ 8 h 75"/>
              <a:gd name="T52" fmla="*/ 16 w 75"/>
              <a:gd name="T53" fmla="*/ 14 h 75"/>
              <a:gd name="T54" fmla="*/ 6 w 75"/>
              <a:gd name="T55" fmla="*/ 36 h 75"/>
              <a:gd name="T56" fmla="*/ 21 w 75"/>
              <a:gd name="T57" fmla="*/ 17 h 75"/>
              <a:gd name="T58" fmla="*/ 6 w 75"/>
              <a:gd name="T59" fmla="*/ 39 h 75"/>
              <a:gd name="T60" fmla="*/ 15 w 75"/>
              <a:gd name="T61" fmla="*/ 60 h 75"/>
              <a:gd name="T62" fmla="*/ 21 w 75"/>
              <a:gd name="T63" fmla="*/ 58 h 75"/>
              <a:gd name="T64" fmla="*/ 6 w 75"/>
              <a:gd name="T65" fmla="*/ 39 h 75"/>
              <a:gd name="T66" fmla="*/ 19 w 75"/>
              <a:gd name="T67" fmla="*/ 63 h 75"/>
              <a:gd name="T68" fmla="*/ 23 w 75"/>
              <a:gd name="T69" fmla="*/ 63 h 75"/>
              <a:gd name="T70" fmla="*/ 19 w 75"/>
              <a:gd name="T71" fmla="*/ 63 h 75"/>
              <a:gd name="T72" fmla="*/ 40 w 75"/>
              <a:gd name="T73" fmla="*/ 69 h 75"/>
              <a:gd name="T74" fmla="*/ 50 w 75"/>
              <a:gd name="T75" fmla="*/ 61 h 75"/>
              <a:gd name="T76" fmla="*/ 49 w 75"/>
              <a:gd name="T77" fmla="*/ 59 h 75"/>
              <a:gd name="T78" fmla="*/ 40 w 75"/>
              <a:gd name="T79" fmla="*/ 69 h 75"/>
              <a:gd name="T80" fmla="*/ 50 w 75"/>
              <a:gd name="T81" fmla="*/ 67 h 75"/>
              <a:gd name="T82" fmla="*/ 54 w 75"/>
              <a:gd name="T83" fmla="*/ 61 h 75"/>
              <a:gd name="T84" fmla="*/ 50 w 75"/>
              <a:gd name="T85" fmla="*/ 67 h 75"/>
              <a:gd name="T86" fmla="*/ 60 w 75"/>
              <a:gd name="T87" fmla="*/ 61 h 75"/>
              <a:gd name="T88" fmla="*/ 70 w 75"/>
              <a:gd name="T89" fmla="*/ 39 h 75"/>
              <a:gd name="T90" fmla="*/ 55 w 75"/>
              <a:gd name="T91" fmla="*/ 58 h 75"/>
              <a:gd name="T92" fmla="*/ 52 w 75"/>
              <a:gd name="T93" fmla="*/ 19 h 75"/>
              <a:gd name="T94" fmla="*/ 51 w 75"/>
              <a:gd name="T95" fmla="*/ 19 h 75"/>
              <a:gd name="T96" fmla="*/ 40 w 75"/>
              <a:gd name="T97" fmla="*/ 36 h 75"/>
              <a:gd name="T98" fmla="*/ 52 w 75"/>
              <a:gd name="T99" fmla="*/ 19 h 75"/>
              <a:gd name="T100" fmla="*/ 36 w 75"/>
              <a:gd name="T101" fmla="*/ 21 h 75"/>
              <a:gd name="T102" fmla="*/ 24 w 75"/>
              <a:gd name="T103" fmla="*/ 19 h 75"/>
              <a:gd name="T104" fmla="*/ 36 w 75"/>
              <a:gd name="T105" fmla="*/ 36 h 75"/>
              <a:gd name="T106" fmla="*/ 36 w 75"/>
              <a:gd name="T107" fmla="*/ 54 h 75"/>
              <a:gd name="T108" fmla="*/ 36 w 75"/>
              <a:gd name="T109" fmla="*/ 39 h 75"/>
              <a:gd name="T110" fmla="*/ 24 w 75"/>
              <a:gd name="T111" fmla="*/ 56 h 75"/>
              <a:gd name="T112" fmla="*/ 36 w 75"/>
              <a:gd name="T113" fmla="*/ 54 h 75"/>
              <a:gd name="T114" fmla="*/ 40 w 75"/>
              <a:gd name="T115" fmla="*/ 54 h 75"/>
              <a:gd name="T116" fmla="*/ 52 w 75"/>
              <a:gd name="T117" fmla="*/ 56 h 75"/>
              <a:gd name="T118" fmla="*/ 40 w 75"/>
              <a:gd name="T11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 h="75">
                <a:moveTo>
                  <a:pt x="38" y="0"/>
                </a:moveTo>
                <a:cubicBezTo>
                  <a:pt x="48" y="0"/>
                  <a:pt x="58" y="4"/>
                  <a:pt x="64" y="11"/>
                </a:cubicBezTo>
                <a:cubicBezTo>
                  <a:pt x="71" y="18"/>
                  <a:pt x="75" y="27"/>
                  <a:pt x="75" y="37"/>
                </a:cubicBezTo>
                <a:cubicBezTo>
                  <a:pt x="75" y="48"/>
                  <a:pt x="71" y="57"/>
                  <a:pt x="64" y="64"/>
                </a:cubicBezTo>
                <a:cubicBezTo>
                  <a:pt x="58" y="71"/>
                  <a:pt x="48" y="75"/>
                  <a:pt x="38" y="75"/>
                </a:cubicBezTo>
                <a:cubicBezTo>
                  <a:pt x="27" y="75"/>
                  <a:pt x="18" y="71"/>
                  <a:pt x="11" y="64"/>
                </a:cubicBezTo>
                <a:cubicBezTo>
                  <a:pt x="5" y="57"/>
                  <a:pt x="0" y="48"/>
                  <a:pt x="0" y="37"/>
                </a:cubicBezTo>
                <a:cubicBezTo>
                  <a:pt x="0" y="27"/>
                  <a:pt x="5" y="18"/>
                  <a:pt x="11" y="11"/>
                </a:cubicBezTo>
                <a:cubicBezTo>
                  <a:pt x="18" y="4"/>
                  <a:pt x="27" y="0"/>
                  <a:pt x="38" y="0"/>
                </a:cubicBezTo>
                <a:close/>
                <a:moveTo>
                  <a:pt x="36" y="69"/>
                </a:moveTo>
                <a:cubicBezTo>
                  <a:pt x="36" y="69"/>
                  <a:pt x="36" y="69"/>
                  <a:pt x="36" y="69"/>
                </a:cubicBezTo>
                <a:cubicBezTo>
                  <a:pt x="36" y="57"/>
                  <a:pt x="36" y="57"/>
                  <a:pt x="36" y="57"/>
                </a:cubicBezTo>
                <a:cubicBezTo>
                  <a:pt x="33" y="57"/>
                  <a:pt x="29" y="58"/>
                  <a:pt x="26" y="59"/>
                </a:cubicBezTo>
                <a:cubicBezTo>
                  <a:pt x="26" y="59"/>
                  <a:pt x="25" y="59"/>
                  <a:pt x="25" y="60"/>
                </a:cubicBezTo>
                <a:cubicBezTo>
                  <a:pt x="25" y="60"/>
                  <a:pt x="26" y="61"/>
                  <a:pt x="26" y="61"/>
                </a:cubicBezTo>
                <a:cubicBezTo>
                  <a:pt x="28" y="65"/>
                  <a:pt x="30" y="67"/>
                  <a:pt x="33" y="69"/>
                </a:cubicBezTo>
                <a:cubicBezTo>
                  <a:pt x="34" y="69"/>
                  <a:pt x="35" y="69"/>
                  <a:pt x="36" y="69"/>
                </a:cubicBezTo>
                <a:close/>
                <a:moveTo>
                  <a:pt x="60" y="15"/>
                </a:moveTo>
                <a:cubicBezTo>
                  <a:pt x="60" y="15"/>
                  <a:pt x="60" y="15"/>
                  <a:pt x="60" y="15"/>
                </a:cubicBezTo>
                <a:cubicBezTo>
                  <a:pt x="60" y="15"/>
                  <a:pt x="60" y="14"/>
                  <a:pt x="60" y="14"/>
                </a:cubicBezTo>
                <a:cubicBezTo>
                  <a:pt x="58" y="15"/>
                  <a:pt x="57" y="16"/>
                  <a:pt x="55" y="17"/>
                </a:cubicBezTo>
                <a:cubicBezTo>
                  <a:pt x="57" y="22"/>
                  <a:pt x="58" y="29"/>
                  <a:pt x="59" y="36"/>
                </a:cubicBezTo>
                <a:cubicBezTo>
                  <a:pt x="70" y="36"/>
                  <a:pt x="70" y="36"/>
                  <a:pt x="70" y="36"/>
                </a:cubicBezTo>
                <a:cubicBezTo>
                  <a:pt x="69" y="28"/>
                  <a:pt x="66" y="20"/>
                  <a:pt x="60" y="15"/>
                </a:cubicBezTo>
                <a:close/>
                <a:moveTo>
                  <a:pt x="57" y="12"/>
                </a:moveTo>
                <a:cubicBezTo>
                  <a:pt x="57" y="12"/>
                  <a:pt x="57" y="12"/>
                  <a:pt x="57" y="12"/>
                </a:cubicBezTo>
                <a:cubicBezTo>
                  <a:pt x="55" y="10"/>
                  <a:pt x="53" y="9"/>
                  <a:pt x="50" y="8"/>
                </a:cubicBezTo>
                <a:cubicBezTo>
                  <a:pt x="51" y="9"/>
                  <a:pt x="52" y="11"/>
                  <a:pt x="53" y="12"/>
                </a:cubicBezTo>
                <a:cubicBezTo>
                  <a:pt x="53" y="13"/>
                  <a:pt x="53" y="13"/>
                  <a:pt x="54" y="14"/>
                </a:cubicBezTo>
                <a:cubicBezTo>
                  <a:pt x="55" y="13"/>
                  <a:pt x="56" y="13"/>
                  <a:pt x="57" y="12"/>
                </a:cubicBezTo>
                <a:close/>
                <a:moveTo>
                  <a:pt x="43" y="6"/>
                </a:moveTo>
                <a:cubicBezTo>
                  <a:pt x="43" y="6"/>
                  <a:pt x="43" y="6"/>
                  <a:pt x="43" y="6"/>
                </a:cubicBezTo>
                <a:cubicBezTo>
                  <a:pt x="42" y="6"/>
                  <a:pt x="41" y="6"/>
                  <a:pt x="40" y="6"/>
                </a:cubicBezTo>
                <a:cubicBezTo>
                  <a:pt x="40" y="18"/>
                  <a:pt x="40" y="18"/>
                  <a:pt x="40" y="18"/>
                </a:cubicBezTo>
                <a:cubicBezTo>
                  <a:pt x="43" y="18"/>
                  <a:pt x="46" y="17"/>
                  <a:pt x="49" y="16"/>
                </a:cubicBezTo>
                <a:cubicBezTo>
                  <a:pt x="50" y="16"/>
                  <a:pt x="50" y="16"/>
                  <a:pt x="51" y="15"/>
                </a:cubicBezTo>
                <a:cubicBezTo>
                  <a:pt x="50" y="15"/>
                  <a:pt x="50" y="14"/>
                  <a:pt x="50" y="14"/>
                </a:cubicBezTo>
                <a:cubicBezTo>
                  <a:pt x="48" y="10"/>
                  <a:pt x="46" y="8"/>
                  <a:pt x="43" y="6"/>
                </a:cubicBezTo>
                <a:close/>
                <a:moveTo>
                  <a:pt x="36" y="6"/>
                </a:moveTo>
                <a:cubicBezTo>
                  <a:pt x="36" y="6"/>
                  <a:pt x="36" y="6"/>
                  <a:pt x="36" y="6"/>
                </a:cubicBezTo>
                <a:cubicBezTo>
                  <a:pt x="35" y="6"/>
                  <a:pt x="34" y="6"/>
                  <a:pt x="33" y="6"/>
                </a:cubicBezTo>
                <a:cubicBezTo>
                  <a:pt x="30" y="8"/>
                  <a:pt x="28" y="10"/>
                  <a:pt x="26" y="14"/>
                </a:cubicBezTo>
                <a:cubicBezTo>
                  <a:pt x="26" y="14"/>
                  <a:pt x="25" y="15"/>
                  <a:pt x="25" y="15"/>
                </a:cubicBezTo>
                <a:cubicBezTo>
                  <a:pt x="25" y="16"/>
                  <a:pt x="26" y="16"/>
                  <a:pt x="26" y="16"/>
                </a:cubicBezTo>
                <a:cubicBezTo>
                  <a:pt x="29" y="17"/>
                  <a:pt x="33" y="18"/>
                  <a:pt x="36" y="18"/>
                </a:cubicBezTo>
                <a:cubicBezTo>
                  <a:pt x="36" y="6"/>
                  <a:pt x="36" y="6"/>
                  <a:pt x="36" y="6"/>
                </a:cubicBezTo>
                <a:close/>
                <a:moveTo>
                  <a:pt x="25" y="8"/>
                </a:moveTo>
                <a:cubicBezTo>
                  <a:pt x="25" y="8"/>
                  <a:pt x="25" y="8"/>
                  <a:pt x="25" y="8"/>
                </a:cubicBezTo>
                <a:cubicBezTo>
                  <a:pt x="23" y="9"/>
                  <a:pt x="21" y="10"/>
                  <a:pt x="19" y="12"/>
                </a:cubicBezTo>
                <a:cubicBezTo>
                  <a:pt x="20" y="13"/>
                  <a:pt x="21" y="13"/>
                  <a:pt x="22" y="14"/>
                </a:cubicBezTo>
                <a:cubicBezTo>
                  <a:pt x="22" y="13"/>
                  <a:pt x="23" y="13"/>
                  <a:pt x="23" y="12"/>
                </a:cubicBezTo>
                <a:cubicBezTo>
                  <a:pt x="24" y="11"/>
                  <a:pt x="24" y="9"/>
                  <a:pt x="25" y="8"/>
                </a:cubicBezTo>
                <a:close/>
                <a:moveTo>
                  <a:pt x="16" y="14"/>
                </a:moveTo>
                <a:cubicBezTo>
                  <a:pt x="16" y="14"/>
                  <a:pt x="16" y="14"/>
                  <a:pt x="16" y="14"/>
                </a:cubicBezTo>
                <a:cubicBezTo>
                  <a:pt x="16" y="14"/>
                  <a:pt x="16" y="15"/>
                  <a:pt x="15" y="15"/>
                </a:cubicBezTo>
                <a:cubicBezTo>
                  <a:pt x="10" y="20"/>
                  <a:pt x="7" y="28"/>
                  <a:pt x="6" y="36"/>
                </a:cubicBezTo>
                <a:cubicBezTo>
                  <a:pt x="17" y="36"/>
                  <a:pt x="17" y="36"/>
                  <a:pt x="17" y="36"/>
                </a:cubicBezTo>
                <a:cubicBezTo>
                  <a:pt x="17" y="29"/>
                  <a:pt x="19" y="22"/>
                  <a:pt x="21" y="17"/>
                </a:cubicBezTo>
                <a:cubicBezTo>
                  <a:pt x="19" y="16"/>
                  <a:pt x="18" y="15"/>
                  <a:pt x="16" y="14"/>
                </a:cubicBezTo>
                <a:close/>
                <a:moveTo>
                  <a:pt x="6" y="39"/>
                </a:moveTo>
                <a:cubicBezTo>
                  <a:pt x="6" y="39"/>
                  <a:pt x="6" y="39"/>
                  <a:pt x="6" y="39"/>
                </a:cubicBezTo>
                <a:cubicBezTo>
                  <a:pt x="7" y="47"/>
                  <a:pt x="10" y="55"/>
                  <a:pt x="15" y="60"/>
                </a:cubicBezTo>
                <a:cubicBezTo>
                  <a:pt x="16" y="61"/>
                  <a:pt x="16" y="61"/>
                  <a:pt x="16" y="61"/>
                </a:cubicBezTo>
                <a:cubicBezTo>
                  <a:pt x="18" y="60"/>
                  <a:pt x="19" y="59"/>
                  <a:pt x="21" y="58"/>
                </a:cubicBezTo>
                <a:cubicBezTo>
                  <a:pt x="19" y="53"/>
                  <a:pt x="17" y="46"/>
                  <a:pt x="17" y="39"/>
                </a:cubicBezTo>
                <a:cubicBezTo>
                  <a:pt x="6" y="39"/>
                  <a:pt x="6" y="39"/>
                  <a:pt x="6" y="39"/>
                </a:cubicBezTo>
                <a:close/>
                <a:moveTo>
                  <a:pt x="19" y="63"/>
                </a:moveTo>
                <a:cubicBezTo>
                  <a:pt x="19" y="63"/>
                  <a:pt x="19" y="63"/>
                  <a:pt x="19" y="63"/>
                </a:cubicBezTo>
                <a:cubicBezTo>
                  <a:pt x="21" y="64"/>
                  <a:pt x="23" y="66"/>
                  <a:pt x="25" y="67"/>
                </a:cubicBezTo>
                <a:cubicBezTo>
                  <a:pt x="24" y="66"/>
                  <a:pt x="24" y="64"/>
                  <a:pt x="23" y="63"/>
                </a:cubicBezTo>
                <a:cubicBezTo>
                  <a:pt x="23" y="62"/>
                  <a:pt x="22" y="62"/>
                  <a:pt x="22" y="61"/>
                </a:cubicBezTo>
                <a:cubicBezTo>
                  <a:pt x="21" y="62"/>
                  <a:pt x="20" y="62"/>
                  <a:pt x="19" y="63"/>
                </a:cubicBezTo>
                <a:close/>
                <a:moveTo>
                  <a:pt x="40" y="69"/>
                </a:moveTo>
                <a:cubicBezTo>
                  <a:pt x="40" y="69"/>
                  <a:pt x="40" y="69"/>
                  <a:pt x="40" y="69"/>
                </a:cubicBezTo>
                <a:cubicBezTo>
                  <a:pt x="41" y="69"/>
                  <a:pt x="42" y="69"/>
                  <a:pt x="43" y="69"/>
                </a:cubicBezTo>
                <a:cubicBezTo>
                  <a:pt x="46" y="67"/>
                  <a:pt x="48" y="65"/>
                  <a:pt x="50" y="61"/>
                </a:cubicBezTo>
                <a:cubicBezTo>
                  <a:pt x="50" y="61"/>
                  <a:pt x="50" y="60"/>
                  <a:pt x="51" y="60"/>
                </a:cubicBezTo>
                <a:cubicBezTo>
                  <a:pt x="50" y="59"/>
                  <a:pt x="50" y="59"/>
                  <a:pt x="49" y="59"/>
                </a:cubicBezTo>
                <a:cubicBezTo>
                  <a:pt x="46" y="58"/>
                  <a:pt x="43" y="57"/>
                  <a:pt x="40" y="57"/>
                </a:cubicBezTo>
                <a:cubicBezTo>
                  <a:pt x="40" y="69"/>
                  <a:pt x="40" y="69"/>
                  <a:pt x="40" y="69"/>
                </a:cubicBezTo>
                <a:close/>
                <a:moveTo>
                  <a:pt x="50" y="67"/>
                </a:moveTo>
                <a:cubicBezTo>
                  <a:pt x="50" y="67"/>
                  <a:pt x="50" y="67"/>
                  <a:pt x="50" y="67"/>
                </a:cubicBezTo>
                <a:cubicBezTo>
                  <a:pt x="53" y="66"/>
                  <a:pt x="55" y="64"/>
                  <a:pt x="57" y="63"/>
                </a:cubicBezTo>
                <a:cubicBezTo>
                  <a:pt x="56" y="62"/>
                  <a:pt x="55" y="62"/>
                  <a:pt x="54" y="61"/>
                </a:cubicBezTo>
                <a:cubicBezTo>
                  <a:pt x="53" y="62"/>
                  <a:pt x="53" y="62"/>
                  <a:pt x="53" y="63"/>
                </a:cubicBezTo>
                <a:cubicBezTo>
                  <a:pt x="52" y="64"/>
                  <a:pt x="51" y="66"/>
                  <a:pt x="50" y="67"/>
                </a:cubicBezTo>
                <a:close/>
                <a:moveTo>
                  <a:pt x="60" y="61"/>
                </a:moveTo>
                <a:cubicBezTo>
                  <a:pt x="60" y="61"/>
                  <a:pt x="60" y="61"/>
                  <a:pt x="60" y="61"/>
                </a:cubicBezTo>
                <a:cubicBezTo>
                  <a:pt x="60" y="60"/>
                  <a:pt x="60" y="60"/>
                  <a:pt x="60" y="60"/>
                </a:cubicBezTo>
                <a:cubicBezTo>
                  <a:pt x="66" y="55"/>
                  <a:pt x="69" y="47"/>
                  <a:pt x="70" y="39"/>
                </a:cubicBezTo>
                <a:cubicBezTo>
                  <a:pt x="59" y="39"/>
                  <a:pt x="59" y="39"/>
                  <a:pt x="59" y="39"/>
                </a:cubicBezTo>
                <a:cubicBezTo>
                  <a:pt x="58" y="46"/>
                  <a:pt x="57" y="53"/>
                  <a:pt x="55" y="58"/>
                </a:cubicBezTo>
                <a:cubicBezTo>
                  <a:pt x="57" y="59"/>
                  <a:pt x="58" y="60"/>
                  <a:pt x="60" y="61"/>
                </a:cubicBezTo>
                <a:close/>
                <a:moveTo>
                  <a:pt x="52" y="19"/>
                </a:moveTo>
                <a:cubicBezTo>
                  <a:pt x="52" y="19"/>
                  <a:pt x="52" y="19"/>
                  <a:pt x="52" y="19"/>
                </a:cubicBezTo>
                <a:cubicBezTo>
                  <a:pt x="51" y="19"/>
                  <a:pt x="51" y="19"/>
                  <a:pt x="51" y="19"/>
                </a:cubicBezTo>
                <a:cubicBezTo>
                  <a:pt x="47" y="20"/>
                  <a:pt x="43" y="21"/>
                  <a:pt x="40" y="21"/>
                </a:cubicBezTo>
                <a:cubicBezTo>
                  <a:pt x="40" y="36"/>
                  <a:pt x="40" y="36"/>
                  <a:pt x="40" y="36"/>
                </a:cubicBezTo>
                <a:cubicBezTo>
                  <a:pt x="55" y="36"/>
                  <a:pt x="55" y="36"/>
                  <a:pt x="55" y="36"/>
                </a:cubicBezTo>
                <a:cubicBezTo>
                  <a:pt x="55" y="29"/>
                  <a:pt x="54" y="23"/>
                  <a:pt x="52" y="19"/>
                </a:cubicBezTo>
                <a:close/>
                <a:moveTo>
                  <a:pt x="36" y="21"/>
                </a:moveTo>
                <a:cubicBezTo>
                  <a:pt x="36" y="21"/>
                  <a:pt x="36" y="21"/>
                  <a:pt x="36" y="21"/>
                </a:cubicBezTo>
                <a:cubicBezTo>
                  <a:pt x="32" y="21"/>
                  <a:pt x="29" y="20"/>
                  <a:pt x="25" y="19"/>
                </a:cubicBezTo>
                <a:cubicBezTo>
                  <a:pt x="25" y="19"/>
                  <a:pt x="24" y="19"/>
                  <a:pt x="24" y="19"/>
                </a:cubicBezTo>
                <a:cubicBezTo>
                  <a:pt x="22" y="23"/>
                  <a:pt x="21" y="29"/>
                  <a:pt x="21" y="36"/>
                </a:cubicBezTo>
                <a:cubicBezTo>
                  <a:pt x="36" y="36"/>
                  <a:pt x="36" y="36"/>
                  <a:pt x="36" y="36"/>
                </a:cubicBezTo>
                <a:cubicBezTo>
                  <a:pt x="36" y="21"/>
                  <a:pt x="36" y="21"/>
                  <a:pt x="36" y="21"/>
                </a:cubicBezTo>
                <a:close/>
                <a:moveTo>
                  <a:pt x="36" y="54"/>
                </a:moveTo>
                <a:cubicBezTo>
                  <a:pt x="36" y="54"/>
                  <a:pt x="36" y="54"/>
                  <a:pt x="36" y="54"/>
                </a:cubicBezTo>
                <a:cubicBezTo>
                  <a:pt x="36" y="39"/>
                  <a:pt x="36" y="39"/>
                  <a:pt x="36" y="39"/>
                </a:cubicBezTo>
                <a:cubicBezTo>
                  <a:pt x="21" y="39"/>
                  <a:pt x="21" y="39"/>
                  <a:pt x="21" y="39"/>
                </a:cubicBezTo>
                <a:cubicBezTo>
                  <a:pt x="21" y="46"/>
                  <a:pt x="22" y="51"/>
                  <a:pt x="24" y="56"/>
                </a:cubicBezTo>
                <a:cubicBezTo>
                  <a:pt x="24" y="56"/>
                  <a:pt x="25" y="56"/>
                  <a:pt x="25" y="56"/>
                </a:cubicBezTo>
                <a:cubicBezTo>
                  <a:pt x="29" y="55"/>
                  <a:pt x="32" y="54"/>
                  <a:pt x="36" y="54"/>
                </a:cubicBezTo>
                <a:close/>
                <a:moveTo>
                  <a:pt x="40" y="54"/>
                </a:moveTo>
                <a:cubicBezTo>
                  <a:pt x="40" y="54"/>
                  <a:pt x="40" y="54"/>
                  <a:pt x="40" y="54"/>
                </a:cubicBezTo>
                <a:cubicBezTo>
                  <a:pt x="43" y="54"/>
                  <a:pt x="47" y="55"/>
                  <a:pt x="51" y="56"/>
                </a:cubicBezTo>
                <a:cubicBezTo>
                  <a:pt x="51" y="56"/>
                  <a:pt x="51" y="56"/>
                  <a:pt x="52" y="56"/>
                </a:cubicBezTo>
                <a:cubicBezTo>
                  <a:pt x="54" y="51"/>
                  <a:pt x="55" y="46"/>
                  <a:pt x="55" y="39"/>
                </a:cubicBezTo>
                <a:cubicBezTo>
                  <a:pt x="40" y="39"/>
                  <a:pt x="40" y="39"/>
                  <a:pt x="40" y="39"/>
                </a:cubicBezTo>
                <a:cubicBezTo>
                  <a:pt x="40" y="54"/>
                  <a:pt x="40" y="54"/>
                  <a:pt x="40" y="5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淘宝店chenying0907 15"/>
          <p:cNvSpPr>
            <a:spLocks noEditPoints="1"/>
          </p:cNvSpPr>
          <p:nvPr/>
        </p:nvSpPr>
        <p:spPr bwMode="auto">
          <a:xfrm>
            <a:off x="6208742" y="4069328"/>
            <a:ext cx="136792" cy="177235"/>
          </a:xfrm>
          <a:custGeom>
            <a:avLst/>
            <a:gdLst>
              <a:gd name="T0" fmla="*/ 38 w 57"/>
              <a:gd name="T1" fmla="*/ 27 h 74"/>
              <a:gd name="T2" fmla="*/ 29 w 57"/>
              <a:gd name="T3" fmla="*/ 31 h 74"/>
              <a:gd name="T4" fmla="*/ 24 w 57"/>
              <a:gd name="T5" fmla="*/ 30 h 74"/>
              <a:gd name="T6" fmla="*/ 19 w 57"/>
              <a:gd name="T7" fmla="*/ 27 h 74"/>
              <a:gd name="T8" fmla="*/ 17 w 57"/>
              <a:gd name="T9" fmla="*/ 27 h 74"/>
              <a:gd name="T10" fmla="*/ 17 w 57"/>
              <a:gd name="T11" fmla="*/ 30 h 74"/>
              <a:gd name="T12" fmla="*/ 22 w 57"/>
              <a:gd name="T13" fmla="*/ 33 h 74"/>
              <a:gd name="T14" fmla="*/ 29 w 57"/>
              <a:gd name="T15" fmla="*/ 35 h 74"/>
              <a:gd name="T16" fmla="*/ 40 w 57"/>
              <a:gd name="T17" fmla="*/ 30 h 74"/>
              <a:gd name="T18" fmla="*/ 40 w 57"/>
              <a:gd name="T19" fmla="*/ 27 h 74"/>
              <a:gd name="T20" fmla="*/ 38 w 57"/>
              <a:gd name="T21" fmla="*/ 27 h 74"/>
              <a:gd name="T22" fmla="*/ 42 w 57"/>
              <a:gd name="T23" fmla="*/ 65 h 74"/>
              <a:gd name="T24" fmla="*/ 42 w 57"/>
              <a:gd name="T25" fmla="*/ 65 h 74"/>
              <a:gd name="T26" fmla="*/ 15 w 57"/>
              <a:gd name="T27" fmla="*/ 65 h 74"/>
              <a:gd name="T28" fmla="*/ 14 w 57"/>
              <a:gd name="T29" fmla="*/ 67 h 74"/>
              <a:gd name="T30" fmla="*/ 15 w 57"/>
              <a:gd name="T31" fmla="*/ 68 h 74"/>
              <a:gd name="T32" fmla="*/ 42 w 57"/>
              <a:gd name="T33" fmla="*/ 68 h 74"/>
              <a:gd name="T34" fmla="*/ 44 w 57"/>
              <a:gd name="T35" fmla="*/ 67 h 74"/>
              <a:gd name="T36" fmla="*/ 42 w 57"/>
              <a:gd name="T37" fmla="*/ 65 h 74"/>
              <a:gd name="T38" fmla="*/ 57 w 57"/>
              <a:gd name="T39" fmla="*/ 29 h 74"/>
              <a:gd name="T40" fmla="*/ 57 w 57"/>
              <a:gd name="T41" fmla="*/ 29 h 74"/>
              <a:gd name="T42" fmla="*/ 49 w 57"/>
              <a:gd name="T43" fmla="*/ 9 h 74"/>
              <a:gd name="T44" fmla="*/ 29 w 57"/>
              <a:gd name="T45" fmla="*/ 0 h 74"/>
              <a:gd name="T46" fmla="*/ 9 w 57"/>
              <a:gd name="T47" fmla="*/ 9 h 74"/>
              <a:gd name="T48" fmla="*/ 0 w 57"/>
              <a:gd name="T49" fmla="*/ 29 h 74"/>
              <a:gd name="T50" fmla="*/ 4 w 57"/>
              <a:gd name="T51" fmla="*/ 43 h 74"/>
              <a:gd name="T52" fmla="*/ 13 w 57"/>
              <a:gd name="T53" fmla="*/ 52 h 74"/>
              <a:gd name="T54" fmla="*/ 13 w 57"/>
              <a:gd name="T55" fmla="*/ 60 h 74"/>
              <a:gd name="T56" fmla="*/ 15 w 57"/>
              <a:gd name="T57" fmla="*/ 63 h 74"/>
              <a:gd name="T58" fmla="*/ 42 w 57"/>
              <a:gd name="T59" fmla="*/ 63 h 74"/>
              <a:gd name="T60" fmla="*/ 45 w 57"/>
              <a:gd name="T61" fmla="*/ 60 h 74"/>
              <a:gd name="T62" fmla="*/ 45 w 57"/>
              <a:gd name="T63" fmla="*/ 52 h 74"/>
              <a:gd name="T64" fmla="*/ 54 w 57"/>
              <a:gd name="T65" fmla="*/ 43 h 74"/>
              <a:gd name="T66" fmla="*/ 57 w 57"/>
              <a:gd name="T67" fmla="*/ 29 h 74"/>
              <a:gd name="T68" fmla="*/ 49 w 57"/>
              <a:gd name="T69" fmla="*/ 40 h 74"/>
              <a:gd name="T70" fmla="*/ 49 w 57"/>
              <a:gd name="T71" fmla="*/ 40 h 74"/>
              <a:gd name="T72" fmla="*/ 48 w 57"/>
              <a:gd name="T73" fmla="*/ 40 h 74"/>
              <a:gd name="T74" fmla="*/ 40 w 57"/>
              <a:gd name="T75" fmla="*/ 48 h 74"/>
              <a:gd name="T76" fmla="*/ 39 w 57"/>
              <a:gd name="T77" fmla="*/ 51 h 74"/>
              <a:gd name="T78" fmla="*/ 39 w 57"/>
              <a:gd name="T79" fmla="*/ 51 h 74"/>
              <a:gd name="T80" fmla="*/ 39 w 57"/>
              <a:gd name="T81" fmla="*/ 58 h 74"/>
              <a:gd name="T82" fmla="*/ 18 w 57"/>
              <a:gd name="T83" fmla="*/ 58 h 74"/>
              <a:gd name="T84" fmla="*/ 18 w 57"/>
              <a:gd name="T85" fmla="*/ 51 h 74"/>
              <a:gd name="T86" fmla="*/ 17 w 57"/>
              <a:gd name="T87" fmla="*/ 48 h 74"/>
              <a:gd name="T88" fmla="*/ 9 w 57"/>
              <a:gd name="T89" fmla="*/ 40 h 74"/>
              <a:gd name="T90" fmla="*/ 6 w 57"/>
              <a:gd name="T91" fmla="*/ 29 h 74"/>
              <a:gd name="T92" fmla="*/ 13 w 57"/>
              <a:gd name="T93" fmla="*/ 13 h 74"/>
              <a:gd name="T94" fmla="*/ 29 w 57"/>
              <a:gd name="T95" fmla="*/ 6 h 74"/>
              <a:gd name="T96" fmla="*/ 45 w 57"/>
              <a:gd name="T97" fmla="*/ 13 h 74"/>
              <a:gd name="T98" fmla="*/ 51 w 57"/>
              <a:gd name="T99" fmla="*/ 29 h 74"/>
              <a:gd name="T100" fmla="*/ 49 w 57"/>
              <a:gd name="T101" fmla="*/ 40 h 74"/>
              <a:gd name="T102" fmla="*/ 36 w 57"/>
              <a:gd name="T103" fmla="*/ 71 h 74"/>
              <a:gd name="T104" fmla="*/ 36 w 57"/>
              <a:gd name="T105" fmla="*/ 71 h 74"/>
              <a:gd name="T106" fmla="*/ 21 w 57"/>
              <a:gd name="T107" fmla="*/ 71 h 74"/>
              <a:gd name="T108" fmla="*/ 19 w 57"/>
              <a:gd name="T109" fmla="*/ 73 h 74"/>
              <a:gd name="T110" fmla="*/ 21 w 57"/>
              <a:gd name="T111" fmla="*/ 74 h 74"/>
              <a:gd name="T112" fmla="*/ 36 w 57"/>
              <a:gd name="T113" fmla="*/ 74 h 74"/>
              <a:gd name="T114" fmla="*/ 38 w 57"/>
              <a:gd name="T115" fmla="*/ 73 h 74"/>
              <a:gd name="T116" fmla="*/ 36 w 57"/>
              <a:gd name="T1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 h="74">
                <a:moveTo>
                  <a:pt x="38" y="27"/>
                </a:moveTo>
                <a:cubicBezTo>
                  <a:pt x="36" y="30"/>
                  <a:pt x="32" y="31"/>
                  <a:pt x="29" y="31"/>
                </a:cubicBezTo>
                <a:cubicBezTo>
                  <a:pt x="27" y="31"/>
                  <a:pt x="25" y="31"/>
                  <a:pt x="24" y="30"/>
                </a:cubicBezTo>
                <a:cubicBezTo>
                  <a:pt x="22" y="30"/>
                  <a:pt x="21" y="29"/>
                  <a:pt x="19" y="27"/>
                </a:cubicBezTo>
                <a:cubicBezTo>
                  <a:pt x="19" y="27"/>
                  <a:pt x="18" y="27"/>
                  <a:pt x="17" y="27"/>
                </a:cubicBezTo>
                <a:cubicBezTo>
                  <a:pt x="16" y="28"/>
                  <a:pt x="16" y="29"/>
                  <a:pt x="17" y="30"/>
                </a:cubicBezTo>
                <a:cubicBezTo>
                  <a:pt x="19" y="31"/>
                  <a:pt x="20" y="33"/>
                  <a:pt x="22" y="33"/>
                </a:cubicBezTo>
                <a:cubicBezTo>
                  <a:pt x="24" y="34"/>
                  <a:pt x="26" y="35"/>
                  <a:pt x="29" y="35"/>
                </a:cubicBezTo>
                <a:cubicBezTo>
                  <a:pt x="33" y="35"/>
                  <a:pt x="37" y="33"/>
                  <a:pt x="40" y="30"/>
                </a:cubicBezTo>
                <a:cubicBezTo>
                  <a:pt x="41" y="29"/>
                  <a:pt x="41" y="28"/>
                  <a:pt x="40" y="27"/>
                </a:cubicBezTo>
                <a:cubicBezTo>
                  <a:pt x="40" y="27"/>
                  <a:pt x="39" y="27"/>
                  <a:pt x="38" y="27"/>
                </a:cubicBezTo>
                <a:close/>
                <a:moveTo>
                  <a:pt x="42" y="65"/>
                </a:moveTo>
                <a:cubicBezTo>
                  <a:pt x="42" y="65"/>
                  <a:pt x="42" y="65"/>
                  <a:pt x="42" y="65"/>
                </a:cubicBezTo>
                <a:cubicBezTo>
                  <a:pt x="15" y="65"/>
                  <a:pt x="15" y="65"/>
                  <a:pt x="15" y="65"/>
                </a:cubicBezTo>
                <a:cubicBezTo>
                  <a:pt x="14" y="65"/>
                  <a:pt x="14" y="66"/>
                  <a:pt x="14" y="67"/>
                </a:cubicBezTo>
                <a:cubicBezTo>
                  <a:pt x="14" y="68"/>
                  <a:pt x="14" y="68"/>
                  <a:pt x="15" y="68"/>
                </a:cubicBezTo>
                <a:cubicBezTo>
                  <a:pt x="42" y="68"/>
                  <a:pt x="42" y="68"/>
                  <a:pt x="42" y="68"/>
                </a:cubicBezTo>
                <a:cubicBezTo>
                  <a:pt x="43" y="68"/>
                  <a:pt x="44" y="68"/>
                  <a:pt x="44" y="67"/>
                </a:cubicBezTo>
                <a:cubicBezTo>
                  <a:pt x="44" y="66"/>
                  <a:pt x="43" y="65"/>
                  <a:pt x="42" y="65"/>
                </a:cubicBezTo>
                <a:close/>
                <a:moveTo>
                  <a:pt x="57" y="29"/>
                </a:moveTo>
                <a:cubicBezTo>
                  <a:pt x="57" y="29"/>
                  <a:pt x="57" y="29"/>
                  <a:pt x="57" y="29"/>
                </a:cubicBezTo>
                <a:cubicBezTo>
                  <a:pt x="57" y="21"/>
                  <a:pt x="54" y="14"/>
                  <a:pt x="49" y="9"/>
                </a:cubicBezTo>
                <a:cubicBezTo>
                  <a:pt x="44" y="4"/>
                  <a:pt x="37" y="0"/>
                  <a:pt x="29" y="0"/>
                </a:cubicBezTo>
                <a:cubicBezTo>
                  <a:pt x="21" y="0"/>
                  <a:pt x="14" y="4"/>
                  <a:pt x="9" y="9"/>
                </a:cubicBezTo>
                <a:cubicBezTo>
                  <a:pt x="3" y="14"/>
                  <a:pt x="0" y="21"/>
                  <a:pt x="0" y="29"/>
                </a:cubicBezTo>
                <a:cubicBezTo>
                  <a:pt x="0" y="34"/>
                  <a:pt x="2" y="39"/>
                  <a:pt x="4" y="43"/>
                </a:cubicBezTo>
                <a:cubicBezTo>
                  <a:pt x="6" y="47"/>
                  <a:pt x="9" y="50"/>
                  <a:pt x="13" y="52"/>
                </a:cubicBezTo>
                <a:cubicBezTo>
                  <a:pt x="13" y="60"/>
                  <a:pt x="13" y="60"/>
                  <a:pt x="13" y="60"/>
                </a:cubicBezTo>
                <a:cubicBezTo>
                  <a:pt x="13" y="62"/>
                  <a:pt x="14" y="63"/>
                  <a:pt x="15" y="63"/>
                </a:cubicBezTo>
                <a:cubicBezTo>
                  <a:pt x="42" y="63"/>
                  <a:pt x="42" y="63"/>
                  <a:pt x="42" y="63"/>
                </a:cubicBezTo>
                <a:cubicBezTo>
                  <a:pt x="44" y="63"/>
                  <a:pt x="45" y="62"/>
                  <a:pt x="45" y="60"/>
                </a:cubicBezTo>
                <a:cubicBezTo>
                  <a:pt x="45" y="52"/>
                  <a:pt x="45" y="52"/>
                  <a:pt x="45" y="52"/>
                </a:cubicBezTo>
                <a:cubicBezTo>
                  <a:pt x="48" y="50"/>
                  <a:pt x="51" y="47"/>
                  <a:pt x="54" y="43"/>
                </a:cubicBezTo>
                <a:cubicBezTo>
                  <a:pt x="56" y="39"/>
                  <a:pt x="57" y="34"/>
                  <a:pt x="57" y="29"/>
                </a:cubicBezTo>
                <a:close/>
                <a:moveTo>
                  <a:pt x="49" y="40"/>
                </a:moveTo>
                <a:cubicBezTo>
                  <a:pt x="49" y="40"/>
                  <a:pt x="49" y="40"/>
                  <a:pt x="49" y="40"/>
                </a:cubicBezTo>
                <a:cubicBezTo>
                  <a:pt x="48" y="40"/>
                  <a:pt x="48" y="40"/>
                  <a:pt x="48" y="40"/>
                </a:cubicBezTo>
                <a:cubicBezTo>
                  <a:pt x="47" y="44"/>
                  <a:pt x="44" y="46"/>
                  <a:pt x="40" y="48"/>
                </a:cubicBezTo>
                <a:cubicBezTo>
                  <a:pt x="40" y="49"/>
                  <a:pt x="39" y="50"/>
                  <a:pt x="39" y="51"/>
                </a:cubicBezTo>
                <a:cubicBezTo>
                  <a:pt x="39" y="51"/>
                  <a:pt x="39" y="51"/>
                  <a:pt x="39" y="51"/>
                </a:cubicBezTo>
                <a:cubicBezTo>
                  <a:pt x="39" y="58"/>
                  <a:pt x="39" y="58"/>
                  <a:pt x="39" y="58"/>
                </a:cubicBezTo>
                <a:cubicBezTo>
                  <a:pt x="18" y="58"/>
                  <a:pt x="18" y="58"/>
                  <a:pt x="18" y="58"/>
                </a:cubicBezTo>
                <a:cubicBezTo>
                  <a:pt x="18" y="51"/>
                  <a:pt x="18" y="51"/>
                  <a:pt x="18" y="51"/>
                </a:cubicBezTo>
                <a:cubicBezTo>
                  <a:pt x="18" y="50"/>
                  <a:pt x="18" y="49"/>
                  <a:pt x="17" y="48"/>
                </a:cubicBezTo>
                <a:cubicBezTo>
                  <a:pt x="13" y="46"/>
                  <a:pt x="11" y="43"/>
                  <a:pt x="9" y="40"/>
                </a:cubicBezTo>
                <a:cubicBezTo>
                  <a:pt x="7" y="37"/>
                  <a:pt x="6" y="33"/>
                  <a:pt x="6" y="29"/>
                </a:cubicBezTo>
                <a:cubicBezTo>
                  <a:pt x="6" y="23"/>
                  <a:pt x="9" y="17"/>
                  <a:pt x="13" y="13"/>
                </a:cubicBezTo>
                <a:cubicBezTo>
                  <a:pt x="17" y="9"/>
                  <a:pt x="22" y="6"/>
                  <a:pt x="29" y="6"/>
                </a:cubicBezTo>
                <a:cubicBezTo>
                  <a:pt x="35" y="6"/>
                  <a:pt x="41" y="9"/>
                  <a:pt x="45" y="13"/>
                </a:cubicBezTo>
                <a:cubicBezTo>
                  <a:pt x="49" y="17"/>
                  <a:pt x="51" y="23"/>
                  <a:pt x="51" y="29"/>
                </a:cubicBezTo>
                <a:cubicBezTo>
                  <a:pt x="51" y="33"/>
                  <a:pt x="50" y="37"/>
                  <a:pt x="49" y="40"/>
                </a:cubicBezTo>
                <a:close/>
                <a:moveTo>
                  <a:pt x="36" y="71"/>
                </a:moveTo>
                <a:cubicBezTo>
                  <a:pt x="36" y="71"/>
                  <a:pt x="36" y="71"/>
                  <a:pt x="36" y="71"/>
                </a:cubicBezTo>
                <a:cubicBezTo>
                  <a:pt x="21" y="71"/>
                  <a:pt x="21" y="71"/>
                  <a:pt x="21" y="71"/>
                </a:cubicBezTo>
                <a:cubicBezTo>
                  <a:pt x="20" y="71"/>
                  <a:pt x="19" y="72"/>
                  <a:pt x="19" y="73"/>
                </a:cubicBezTo>
                <a:cubicBezTo>
                  <a:pt x="19" y="74"/>
                  <a:pt x="20" y="74"/>
                  <a:pt x="21" y="74"/>
                </a:cubicBezTo>
                <a:cubicBezTo>
                  <a:pt x="36" y="74"/>
                  <a:pt x="36" y="74"/>
                  <a:pt x="36" y="74"/>
                </a:cubicBezTo>
                <a:cubicBezTo>
                  <a:pt x="37" y="74"/>
                  <a:pt x="38" y="74"/>
                  <a:pt x="38" y="73"/>
                </a:cubicBezTo>
                <a:cubicBezTo>
                  <a:pt x="38" y="72"/>
                  <a:pt x="37" y="71"/>
                  <a:pt x="36" y="7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淘宝店chenying0907 16"/>
          <p:cNvSpPr>
            <a:spLocks noEditPoints="1"/>
          </p:cNvSpPr>
          <p:nvPr/>
        </p:nvSpPr>
        <p:spPr bwMode="auto">
          <a:xfrm>
            <a:off x="4532747" y="1577340"/>
            <a:ext cx="130844" cy="179614"/>
          </a:xfrm>
          <a:custGeom>
            <a:avLst/>
            <a:gdLst>
              <a:gd name="T0" fmla="*/ 40 w 55"/>
              <a:gd name="T1" fmla="*/ 5 h 75"/>
              <a:gd name="T2" fmla="*/ 46 w 55"/>
              <a:gd name="T3" fmla="*/ 34 h 75"/>
              <a:gd name="T4" fmla="*/ 40 w 55"/>
              <a:gd name="T5" fmla="*/ 47 h 75"/>
              <a:gd name="T6" fmla="*/ 15 w 55"/>
              <a:gd name="T7" fmla="*/ 47 h 75"/>
              <a:gd name="T8" fmla="*/ 9 w 55"/>
              <a:gd name="T9" fmla="*/ 34 h 75"/>
              <a:gd name="T10" fmla="*/ 15 w 55"/>
              <a:gd name="T11" fmla="*/ 5 h 75"/>
              <a:gd name="T12" fmla="*/ 15 w 55"/>
              <a:gd name="T13" fmla="*/ 24 h 75"/>
              <a:gd name="T14" fmla="*/ 40 w 55"/>
              <a:gd name="T15" fmla="*/ 24 h 75"/>
              <a:gd name="T16" fmla="*/ 36 w 55"/>
              <a:gd name="T17" fmla="*/ 9 h 75"/>
              <a:gd name="T18" fmla="*/ 19 w 55"/>
              <a:gd name="T19" fmla="*/ 9 h 75"/>
              <a:gd name="T20" fmla="*/ 15 w 55"/>
              <a:gd name="T21" fmla="*/ 24 h 75"/>
              <a:gd name="T22" fmla="*/ 40 w 55"/>
              <a:gd name="T23" fmla="*/ 28 h 75"/>
              <a:gd name="T24" fmla="*/ 15 w 55"/>
              <a:gd name="T25" fmla="*/ 34 h 75"/>
              <a:gd name="T26" fmla="*/ 19 w 55"/>
              <a:gd name="T27" fmla="*/ 43 h 75"/>
              <a:gd name="T28" fmla="*/ 36 w 55"/>
              <a:gd name="T29" fmla="*/ 43 h 75"/>
              <a:gd name="T30" fmla="*/ 40 w 55"/>
              <a:gd name="T31" fmla="*/ 28 h 75"/>
              <a:gd name="T32" fmla="*/ 10 w 55"/>
              <a:gd name="T33" fmla="*/ 75 h 75"/>
              <a:gd name="T34" fmla="*/ 27 w 55"/>
              <a:gd name="T35" fmla="*/ 75 h 75"/>
              <a:gd name="T36" fmla="*/ 44 w 55"/>
              <a:gd name="T37" fmla="*/ 75 h 75"/>
              <a:gd name="T38" fmla="*/ 44 w 55"/>
              <a:gd name="T39" fmla="*/ 69 h 75"/>
              <a:gd name="T40" fmla="*/ 30 w 55"/>
              <a:gd name="T41" fmla="*/ 62 h 75"/>
              <a:gd name="T42" fmla="*/ 53 w 55"/>
              <a:gd name="T43" fmla="*/ 45 h 75"/>
              <a:gd name="T44" fmla="*/ 55 w 55"/>
              <a:gd name="T45" fmla="*/ 26 h 75"/>
              <a:gd name="T46" fmla="*/ 49 w 55"/>
              <a:gd name="T47" fmla="*/ 26 h 75"/>
              <a:gd name="T48" fmla="*/ 48 w 55"/>
              <a:gd name="T49" fmla="*/ 43 h 75"/>
              <a:gd name="T50" fmla="*/ 27 w 55"/>
              <a:gd name="T51" fmla="*/ 56 h 75"/>
              <a:gd name="T52" fmla="*/ 12 w 55"/>
              <a:gd name="T53" fmla="*/ 50 h 75"/>
              <a:gd name="T54" fmla="*/ 5 w 55"/>
              <a:gd name="T55" fmla="*/ 34 h 75"/>
              <a:gd name="T56" fmla="*/ 2 w 55"/>
              <a:gd name="T57" fmla="*/ 23 h 75"/>
              <a:gd name="T58" fmla="*/ 0 w 55"/>
              <a:gd name="T59" fmla="*/ 34 h 75"/>
              <a:gd name="T60" fmla="*/ 8 w 55"/>
              <a:gd name="T61" fmla="*/ 54 h 75"/>
              <a:gd name="T62" fmla="*/ 24 w 55"/>
              <a:gd name="T63" fmla="*/ 62 h 75"/>
              <a:gd name="T64" fmla="*/ 10 w 55"/>
              <a:gd name="T65" fmla="*/ 69 h 75"/>
              <a:gd name="T66" fmla="*/ 10 w 55"/>
              <a:gd name="T6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 h="75">
                <a:moveTo>
                  <a:pt x="27" y="0"/>
                </a:moveTo>
                <a:cubicBezTo>
                  <a:pt x="32" y="0"/>
                  <a:pt x="37" y="2"/>
                  <a:pt x="40" y="5"/>
                </a:cubicBezTo>
                <a:cubicBezTo>
                  <a:pt x="43" y="8"/>
                  <a:pt x="46" y="13"/>
                  <a:pt x="46" y="18"/>
                </a:cubicBezTo>
                <a:cubicBezTo>
                  <a:pt x="46" y="34"/>
                  <a:pt x="46" y="34"/>
                  <a:pt x="46" y="34"/>
                </a:cubicBezTo>
                <a:cubicBezTo>
                  <a:pt x="46" y="39"/>
                  <a:pt x="43" y="44"/>
                  <a:pt x="40" y="47"/>
                </a:cubicBezTo>
                <a:cubicBezTo>
                  <a:pt x="40" y="47"/>
                  <a:pt x="40" y="47"/>
                  <a:pt x="40" y="47"/>
                </a:cubicBezTo>
                <a:cubicBezTo>
                  <a:pt x="37" y="51"/>
                  <a:pt x="32" y="53"/>
                  <a:pt x="27" y="53"/>
                </a:cubicBezTo>
                <a:cubicBezTo>
                  <a:pt x="22" y="53"/>
                  <a:pt x="18" y="51"/>
                  <a:pt x="15" y="47"/>
                </a:cubicBezTo>
                <a:cubicBezTo>
                  <a:pt x="14" y="47"/>
                  <a:pt x="14" y="47"/>
                  <a:pt x="14" y="47"/>
                </a:cubicBezTo>
                <a:cubicBezTo>
                  <a:pt x="11" y="44"/>
                  <a:pt x="9" y="39"/>
                  <a:pt x="9" y="34"/>
                </a:cubicBezTo>
                <a:cubicBezTo>
                  <a:pt x="9" y="18"/>
                  <a:pt x="9" y="18"/>
                  <a:pt x="9" y="18"/>
                </a:cubicBezTo>
                <a:cubicBezTo>
                  <a:pt x="9" y="13"/>
                  <a:pt x="11" y="8"/>
                  <a:pt x="15" y="5"/>
                </a:cubicBezTo>
                <a:cubicBezTo>
                  <a:pt x="18" y="2"/>
                  <a:pt x="22" y="0"/>
                  <a:pt x="27" y="0"/>
                </a:cubicBezTo>
                <a:close/>
                <a:moveTo>
                  <a:pt x="15" y="24"/>
                </a:moveTo>
                <a:cubicBezTo>
                  <a:pt x="15" y="24"/>
                  <a:pt x="15" y="24"/>
                  <a:pt x="15" y="24"/>
                </a:cubicBezTo>
                <a:cubicBezTo>
                  <a:pt x="40" y="24"/>
                  <a:pt x="40" y="24"/>
                  <a:pt x="40" y="24"/>
                </a:cubicBezTo>
                <a:cubicBezTo>
                  <a:pt x="40" y="18"/>
                  <a:pt x="40" y="18"/>
                  <a:pt x="40" y="18"/>
                </a:cubicBezTo>
                <a:cubicBezTo>
                  <a:pt x="40" y="14"/>
                  <a:pt x="38" y="11"/>
                  <a:pt x="36" y="9"/>
                </a:cubicBezTo>
                <a:cubicBezTo>
                  <a:pt x="34" y="7"/>
                  <a:pt x="31" y="5"/>
                  <a:pt x="27" y="5"/>
                </a:cubicBezTo>
                <a:cubicBezTo>
                  <a:pt x="24" y="5"/>
                  <a:pt x="21" y="7"/>
                  <a:pt x="19" y="9"/>
                </a:cubicBezTo>
                <a:cubicBezTo>
                  <a:pt x="16" y="11"/>
                  <a:pt x="15" y="14"/>
                  <a:pt x="15" y="18"/>
                </a:cubicBezTo>
                <a:cubicBezTo>
                  <a:pt x="15" y="24"/>
                  <a:pt x="15" y="24"/>
                  <a:pt x="15" y="24"/>
                </a:cubicBezTo>
                <a:close/>
                <a:moveTo>
                  <a:pt x="40" y="28"/>
                </a:moveTo>
                <a:cubicBezTo>
                  <a:pt x="40" y="28"/>
                  <a:pt x="40" y="28"/>
                  <a:pt x="40" y="28"/>
                </a:cubicBezTo>
                <a:cubicBezTo>
                  <a:pt x="15" y="28"/>
                  <a:pt x="15" y="28"/>
                  <a:pt x="15" y="28"/>
                </a:cubicBezTo>
                <a:cubicBezTo>
                  <a:pt x="15" y="34"/>
                  <a:pt x="15" y="34"/>
                  <a:pt x="15" y="34"/>
                </a:cubicBezTo>
                <a:cubicBezTo>
                  <a:pt x="15" y="38"/>
                  <a:pt x="16" y="41"/>
                  <a:pt x="19" y="43"/>
                </a:cubicBezTo>
                <a:cubicBezTo>
                  <a:pt x="19" y="43"/>
                  <a:pt x="19" y="43"/>
                  <a:pt x="19" y="43"/>
                </a:cubicBezTo>
                <a:cubicBezTo>
                  <a:pt x="21" y="45"/>
                  <a:pt x="24" y="47"/>
                  <a:pt x="27" y="47"/>
                </a:cubicBezTo>
                <a:cubicBezTo>
                  <a:pt x="31" y="47"/>
                  <a:pt x="34" y="45"/>
                  <a:pt x="36" y="43"/>
                </a:cubicBezTo>
                <a:cubicBezTo>
                  <a:pt x="38" y="41"/>
                  <a:pt x="40" y="38"/>
                  <a:pt x="40" y="34"/>
                </a:cubicBezTo>
                <a:cubicBezTo>
                  <a:pt x="40" y="28"/>
                  <a:pt x="40" y="28"/>
                  <a:pt x="40" y="28"/>
                </a:cubicBezTo>
                <a:close/>
                <a:moveTo>
                  <a:pt x="10" y="75"/>
                </a:moveTo>
                <a:cubicBezTo>
                  <a:pt x="10" y="75"/>
                  <a:pt x="10" y="75"/>
                  <a:pt x="10" y="75"/>
                </a:cubicBezTo>
                <a:cubicBezTo>
                  <a:pt x="27" y="75"/>
                  <a:pt x="27" y="75"/>
                  <a:pt x="27" y="75"/>
                </a:cubicBezTo>
                <a:cubicBezTo>
                  <a:pt x="27" y="75"/>
                  <a:pt x="27" y="75"/>
                  <a:pt x="27" y="75"/>
                </a:cubicBezTo>
                <a:cubicBezTo>
                  <a:pt x="28" y="75"/>
                  <a:pt x="28" y="75"/>
                  <a:pt x="28" y="75"/>
                </a:cubicBezTo>
                <a:cubicBezTo>
                  <a:pt x="44" y="75"/>
                  <a:pt x="44" y="75"/>
                  <a:pt x="44" y="75"/>
                </a:cubicBezTo>
                <a:cubicBezTo>
                  <a:pt x="46" y="75"/>
                  <a:pt x="47" y="73"/>
                  <a:pt x="47" y="72"/>
                </a:cubicBezTo>
                <a:cubicBezTo>
                  <a:pt x="47" y="70"/>
                  <a:pt x="46" y="69"/>
                  <a:pt x="44" y="69"/>
                </a:cubicBezTo>
                <a:cubicBezTo>
                  <a:pt x="30" y="69"/>
                  <a:pt x="30" y="69"/>
                  <a:pt x="30" y="69"/>
                </a:cubicBezTo>
                <a:cubicBezTo>
                  <a:pt x="30" y="62"/>
                  <a:pt x="30" y="62"/>
                  <a:pt x="30" y="62"/>
                </a:cubicBezTo>
                <a:cubicBezTo>
                  <a:pt x="37" y="61"/>
                  <a:pt x="43" y="58"/>
                  <a:pt x="47" y="54"/>
                </a:cubicBezTo>
                <a:cubicBezTo>
                  <a:pt x="50" y="51"/>
                  <a:pt x="52" y="48"/>
                  <a:pt x="53" y="45"/>
                </a:cubicBezTo>
                <a:cubicBezTo>
                  <a:pt x="54" y="42"/>
                  <a:pt x="55" y="38"/>
                  <a:pt x="55" y="34"/>
                </a:cubicBezTo>
                <a:cubicBezTo>
                  <a:pt x="55" y="26"/>
                  <a:pt x="55" y="26"/>
                  <a:pt x="55" y="26"/>
                </a:cubicBezTo>
                <a:cubicBezTo>
                  <a:pt x="55" y="25"/>
                  <a:pt x="54" y="23"/>
                  <a:pt x="52" y="23"/>
                </a:cubicBezTo>
                <a:cubicBezTo>
                  <a:pt x="51" y="23"/>
                  <a:pt x="49" y="25"/>
                  <a:pt x="49" y="26"/>
                </a:cubicBezTo>
                <a:cubicBezTo>
                  <a:pt x="49" y="34"/>
                  <a:pt x="49" y="34"/>
                  <a:pt x="49" y="34"/>
                </a:cubicBezTo>
                <a:cubicBezTo>
                  <a:pt x="49" y="37"/>
                  <a:pt x="49" y="40"/>
                  <a:pt x="48" y="43"/>
                </a:cubicBezTo>
                <a:cubicBezTo>
                  <a:pt x="47" y="46"/>
                  <a:pt x="45" y="48"/>
                  <a:pt x="43" y="50"/>
                </a:cubicBezTo>
                <a:cubicBezTo>
                  <a:pt x="39" y="54"/>
                  <a:pt x="33" y="56"/>
                  <a:pt x="27" y="56"/>
                </a:cubicBezTo>
                <a:cubicBezTo>
                  <a:pt x="24" y="56"/>
                  <a:pt x="22" y="56"/>
                  <a:pt x="19" y="55"/>
                </a:cubicBezTo>
                <a:cubicBezTo>
                  <a:pt x="16" y="54"/>
                  <a:pt x="14" y="52"/>
                  <a:pt x="12" y="50"/>
                </a:cubicBezTo>
                <a:cubicBezTo>
                  <a:pt x="10" y="48"/>
                  <a:pt x="8" y="46"/>
                  <a:pt x="7" y="43"/>
                </a:cubicBezTo>
                <a:cubicBezTo>
                  <a:pt x="6" y="40"/>
                  <a:pt x="5" y="37"/>
                  <a:pt x="5" y="34"/>
                </a:cubicBezTo>
                <a:cubicBezTo>
                  <a:pt x="5" y="26"/>
                  <a:pt x="5" y="26"/>
                  <a:pt x="5" y="26"/>
                </a:cubicBezTo>
                <a:cubicBezTo>
                  <a:pt x="5" y="25"/>
                  <a:pt x="4" y="23"/>
                  <a:pt x="2" y="23"/>
                </a:cubicBezTo>
                <a:cubicBezTo>
                  <a:pt x="1" y="23"/>
                  <a:pt x="0" y="25"/>
                  <a:pt x="0" y="26"/>
                </a:cubicBezTo>
                <a:cubicBezTo>
                  <a:pt x="0" y="34"/>
                  <a:pt x="0" y="34"/>
                  <a:pt x="0" y="34"/>
                </a:cubicBezTo>
                <a:cubicBezTo>
                  <a:pt x="0" y="38"/>
                  <a:pt x="0" y="42"/>
                  <a:pt x="2" y="45"/>
                </a:cubicBezTo>
                <a:cubicBezTo>
                  <a:pt x="3" y="48"/>
                  <a:pt x="5" y="51"/>
                  <a:pt x="8" y="54"/>
                </a:cubicBezTo>
                <a:cubicBezTo>
                  <a:pt x="10" y="57"/>
                  <a:pt x="13" y="59"/>
                  <a:pt x="17" y="60"/>
                </a:cubicBezTo>
                <a:cubicBezTo>
                  <a:pt x="19" y="61"/>
                  <a:pt x="22" y="62"/>
                  <a:pt x="24" y="62"/>
                </a:cubicBezTo>
                <a:cubicBezTo>
                  <a:pt x="24" y="69"/>
                  <a:pt x="24" y="69"/>
                  <a:pt x="24" y="69"/>
                </a:cubicBezTo>
                <a:cubicBezTo>
                  <a:pt x="10" y="69"/>
                  <a:pt x="10" y="69"/>
                  <a:pt x="10" y="69"/>
                </a:cubicBezTo>
                <a:cubicBezTo>
                  <a:pt x="9" y="69"/>
                  <a:pt x="7" y="70"/>
                  <a:pt x="7" y="72"/>
                </a:cubicBezTo>
                <a:cubicBezTo>
                  <a:pt x="7" y="73"/>
                  <a:pt x="9" y="75"/>
                  <a:pt x="10" y="7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淘宝店chenying0907 17"/>
          <p:cNvSpPr>
            <a:spLocks noEditPoints="1"/>
          </p:cNvSpPr>
          <p:nvPr/>
        </p:nvSpPr>
        <p:spPr bwMode="auto">
          <a:xfrm>
            <a:off x="1127227" y="1584477"/>
            <a:ext cx="180803" cy="162961"/>
          </a:xfrm>
          <a:custGeom>
            <a:avLst/>
            <a:gdLst>
              <a:gd name="T0" fmla="*/ 36 w 76"/>
              <a:gd name="T1" fmla="*/ 67 h 68"/>
              <a:gd name="T2" fmla="*/ 8 w 76"/>
              <a:gd name="T3" fmla="*/ 38 h 68"/>
              <a:gd name="T4" fmla="*/ 1 w 76"/>
              <a:gd name="T5" fmla="*/ 28 h 68"/>
              <a:gd name="T6" fmla="*/ 2 w 76"/>
              <a:gd name="T7" fmla="*/ 16 h 68"/>
              <a:gd name="T8" fmla="*/ 8 w 76"/>
              <a:gd name="T9" fmla="*/ 7 h 68"/>
              <a:gd name="T10" fmla="*/ 17 w 76"/>
              <a:gd name="T11" fmla="*/ 1 h 68"/>
              <a:gd name="T12" fmla="*/ 29 w 76"/>
              <a:gd name="T13" fmla="*/ 1 h 68"/>
              <a:gd name="T14" fmla="*/ 38 w 76"/>
              <a:gd name="T15" fmla="*/ 6 h 68"/>
              <a:gd name="T16" fmla="*/ 48 w 76"/>
              <a:gd name="T17" fmla="*/ 1 h 68"/>
              <a:gd name="T18" fmla="*/ 60 w 76"/>
              <a:gd name="T19" fmla="*/ 1 h 68"/>
              <a:gd name="T20" fmla="*/ 69 w 76"/>
              <a:gd name="T21" fmla="*/ 7 h 68"/>
              <a:gd name="T22" fmla="*/ 75 w 76"/>
              <a:gd name="T23" fmla="*/ 16 h 68"/>
              <a:gd name="T24" fmla="*/ 75 w 76"/>
              <a:gd name="T25" fmla="*/ 16 h 68"/>
              <a:gd name="T26" fmla="*/ 75 w 76"/>
              <a:gd name="T27" fmla="*/ 28 h 68"/>
              <a:gd name="T28" fmla="*/ 69 w 76"/>
              <a:gd name="T29" fmla="*/ 38 h 68"/>
              <a:gd name="T30" fmla="*/ 69 w 76"/>
              <a:gd name="T31" fmla="*/ 38 h 68"/>
              <a:gd name="T32" fmla="*/ 40 w 76"/>
              <a:gd name="T33" fmla="*/ 67 h 68"/>
              <a:gd name="T34" fmla="*/ 36 w 76"/>
              <a:gd name="T35" fmla="*/ 67 h 68"/>
              <a:gd name="T36" fmla="*/ 36 w 76"/>
              <a:gd name="T37" fmla="*/ 67 h 68"/>
              <a:gd name="T38" fmla="*/ 42 w 76"/>
              <a:gd name="T39" fmla="*/ 11 h 68"/>
              <a:gd name="T40" fmla="*/ 42 w 76"/>
              <a:gd name="T41" fmla="*/ 11 h 68"/>
              <a:gd name="T42" fmla="*/ 42 w 76"/>
              <a:gd name="T43" fmla="*/ 11 h 68"/>
              <a:gd name="T44" fmla="*/ 32 w 76"/>
              <a:gd name="T45" fmla="*/ 20 h 68"/>
              <a:gd name="T46" fmla="*/ 30 w 76"/>
              <a:gd name="T47" fmla="*/ 20 h 68"/>
              <a:gd name="T48" fmla="*/ 30 w 76"/>
              <a:gd name="T49" fmla="*/ 17 h 68"/>
              <a:gd name="T50" fmla="*/ 36 w 76"/>
              <a:gd name="T51" fmla="*/ 11 h 68"/>
              <a:gd name="T52" fmla="*/ 36 w 76"/>
              <a:gd name="T53" fmla="*/ 11 h 68"/>
              <a:gd name="T54" fmla="*/ 27 w 76"/>
              <a:gd name="T55" fmla="*/ 7 h 68"/>
              <a:gd name="T56" fmla="*/ 19 w 76"/>
              <a:gd name="T57" fmla="*/ 7 h 68"/>
              <a:gd name="T58" fmla="*/ 12 w 76"/>
              <a:gd name="T59" fmla="*/ 11 h 68"/>
              <a:gd name="T60" fmla="*/ 7 w 76"/>
              <a:gd name="T61" fmla="*/ 18 h 68"/>
              <a:gd name="T62" fmla="*/ 7 w 76"/>
              <a:gd name="T63" fmla="*/ 26 h 68"/>
              <a:gd name="T64" fmla="*/ 12 w 76"/>
              <a:gd name="T65" fmla="*/ 34 h 68"/>
              <a:gd name="T66" fmla="*/ 38 w 76"/>
              <a:gd name="T67" fmla="*/ 61 h 68"/>
              <a:gd name="T68" fmla="*/ 65 w 76"/>
              <a:gd name="T69" fmla="*/ 34 h 68"/>
              <a:gd name="T70" fmla="*/ 65 w 76"/>
              <a:gd name="T71" fmla="*/ 34 h 68"/>
              <a:gd name="T72" fmla="*/ 70 w 76"/>
              <a:gd name="T73" fmla="*/ 26 h 68"/>
              <a:gd name="T74" fmla="*/ 69 w 76"/>
              <a:gd name="T75" fmla="*/ 18 h 68"/>
              <a:gd name="T76" fmla="*/ 65 w 76"/>
              <a:gd name="T77" fmla="*/ 11 h 68"/>
              <a:gd name="T78" fmla="*/ 58 w 76"/>
              <a:gd name="T79" fmla="*/ 7 h 68"/>
              <a:gd name="T80" fmla="*/ 49 w 76"/>
              <a:gd name="T81" fmla="*/ 7 h 68"/>
              <a:gd name="T82" fmla="*/ 42 w 76"/>
              <a:gd name="T83"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68">
                <a:moveTo>
                  <a:pt x="36" y="67"/>
                </a:moveTo>
                <a:cubicBezTo>
                  <a:pt x="8" y="38"/>
                  <a:pt x="8" y="38"/>
                  <a:pt x="8" y="38"/>
                </a:cubicBezTo>
                <a:cubicBezTo>
                  <a:pt x="5" y="35"/>
                  <a:pt x="2" y="32"/>
                  <a:pt x="1" y="28"/>
                </a:cubicBezTo>
                <a:cubicBezTo>
                  <a:pt x="0" y="24"/>
                  <a:pt x="0" y="20"/>
                  <a:pt x="2" y="16"/>
                </a:cubicBezTo>
                <a:cubicBezTo>
                  <a:pt x="3" y="13"/>
                  <a:pt x="5" y="10"/>
                  <a:pt x="8" y="7"/>
                </a:cubicBezTo>
                <a:cubicBezTo>
                  <a:pt x="10" y="4"/>
                  <a:pt x="13" y="2"/>
                  <a:pt x="17" y="1"/>
                </a:cubicBezTo>
                <a:cubicBezTo>
                  <a:pt x="21" y="0"/>
                  <a:pt x="25" y="0"/>
                  <a:pt x="29" y="1"/>
                </a:cubicBezTo>
                <a:cubicBezTo>
                  <a:pt x="32" y="2"/>
                  <a:pt x="35" y="4"/>
                  <a:pt x="38" y="6"/>
                </a:cubicBezTo>
                <a:cubicBezTo>
                  <a:pt x="41" y="4"/>
                  <a:pt x="44" y="2"/>
                  <a:pt x="48" y="1"/>
                </a:cubicBezTo>
                <a:cubicBezTo>
                  <a:pt x="51" y="0"/>
                  <a:pt x="55" y="0"/>
                  <a:pt x="60" y="1"/>
                </a:cubicBezTo>
                <a:cubicBezTo>
                  <a:pt x="63" y="2"/>
                  <a:pt x="66" y="4"/>
                  <a:pt x="69" y="7"/>
                </a:cubicBezTo>
                <a:cubicBezTo>
                  <a:pt x="72" y="10"/>
                  <a:pt x="74" y="13"/>
                  <a:pt x="75" y="16"/>
                </a:cubicBezTo>
                <a:cubicBezTo>
                  <a:pt x="75" y="16"/>
                  <a:pt x="75" y="16"/>
                  <a:pt x="75" y="16"/>
                </a:cubicBezTo>
                <a:cubicBezTo>
                  <a:pt x="76" y="20"/>
                  <a:pt x="76" y="24"/>
                  <a:pt x="75" y="28"/>
                </a:cubicBezTo>
                <a:cubicBezTo>
                  <a:pt x="74" y="32"/>
                  <a:pt x="72" y="35"/>
                  <a:pt x="69" y="38"/>
                </a:cubicBezTo>
                <a:cubicBezTo>
                  <a:pt x="69" y="38"/>
                  <a:pt x="69" y="38"/>
                  <a:pt x="69" y="38"/>
                </a:cubicBezTo>
                <a:cubicBezTo>
                  <a:pt x="40" y="67"/>
                  <a:pt x="40" y="67"/>
                  <a:pt x="40" y="67"/>
                </a:cubicBezTo>
                <a:cubicBezTo>
                  <a:pt x="39" y="68"/>
                  <a:pt x="37" y="68"/>
                  <a:pt x="36" y="67"/>
                </a:cubicBezTo>
                <a:cubicBezTo>
                  <a:pt x="36" y="67"/>
                  <a:pt x="36" y="67"/>
                  <a:pt x="36" y="67"/>
                </a:cubicBezTo>
                <a:close/>
                <a:moveTo>
                  <a:pt x="42" y="11"/>
                </a:moveTo>
                <a:cubicBezTo>
                  <a:pt x="42" y="11"/>
                  <a:pt x="42" y="11"/>
                  <a:pt x="42" y="11"/>
                </a:cubicBezTo>
                <a:cubicBezTo>
                  <a:pt x="42" y="11"/>
                  <a:pt x="42" y="11"/>
                  <a:pt x="42" y="11"/>
                </a:cubicBezTo>
                <a:cubicBezTo>
                  <a:pt x="32" y="20"/>
                  <a:pt x="32" y="20"/>
                  <a:pt x="32" y="20"/>
                </a:cubicBezTo>
                <a:cubicBezTo>
                  <a:pt x="32" y="20"/>
                  <a:pt x="31" y="20"/>
                  <a:pt x="30" y="20"/>
                </a:cubicBezTo>
                <a:cubicBezTo>
                  <a:pt x="29" y="19"/>
                  <a:pt x="29" y="18"/>
                  <a:pt x="30" y="17"/>
                </a:cubicBezTo>
                <a:cubicBezTo>
                  <a:pt x="36" y="11"/>
                  <a:pt x="36" y="11"/>
                  <a:pt x="36" y="11"/>
                </a:cubicBezTo>
                <a:cubicBezTo>
                  <a:pt x="36" y="11"/>
                  <a:pt x="36" y="11"/>
                  <a:pt x="36" y="11"/>
                </a:cubicBezTo>
                <a:cubicBezTo>
                  <a:pt x="33" y="9"/>
                  <a:pt x="30" y="7"/>
                  <a:pt x="27" y="7"/>
                </a:cubicBezTo>
                <a:cubicBezTo>
                  <a:pt x="25" y="6"/>
                  <a:pt x="22" y="6"/>
                  <a:pt x="19" y="7"/>
                </a:cubicBezTo>
                <a:cubicBezTo>
                  <a:pt x="16" y="8"/>
                  <a:pt x="14" y="9"/>
                  <a:pt x="12" y="11"/>
                </a:cubicBezTo>
                <a:cubicBezTo>
                  <a:pt x="10" y="13"/>
                  <a:pt x="8" y="15"/>
                  <a:pt x="7" y="18"/>
                </a:cubicBezTo>
                <a:cubicBezTo>
                  <a:pt x="6" y="21"/>
                  <a:pt x="6" y="24"/>
                  <a:pt x="7" y="26"/>
                </a:cubicBezTo>
                <a:cubicBezTo>
                  <a:pt x="8" y="29"/>
                  <a:pt x="9" y="32"/>
                  <a:pt x="12" y="34"/>
                </a:cubicBezTo>
                <a:cubicBezTo>
                  <a:pt x="38" y="61"/>
                  <a:pt x="38" y="61"/>
                  <a:pt x="38" y="61"/>
                </a:cubicBezTo>
                <a:cubicBezTo>
                  <a:pt x="65" y="34"/>
                  <a:pt x="65" y="34"/>
                  <a:pt x="65" y="34"/>
                </a:cubicBezTo>
                <a:cubicBezTo>
                  <a:pt x="65" y="34"/>
                  <a:pt x="65" y="34"/>
                  <a:pt x="65" y="34"/>
                </a:cubicBezTo>
                <a:cubicBezTo>
                  <a:pt x="67" y="32"/>
                  <a:pt x="69" y="29"/>
                  <a:pt x="70" y="26"/>
                </a:cubicBezTo>
                <a:cubicBezTo>
                  <a:pt x="70" y="24"/>
                  <a:pt x="70" y="21"/>
                  <a:pt x="69" y="18"/>
                </a:cubicBezTo>
                <a:cubicBezTo>
                  <a:pt x="68" y="15"/>
                  <a:pt x="67" y="13"/>
                  <a:pt x="65" y="11"/>
                </a:cubicBezTo>
                <a:cubicBezTo>
                  <a:pt x="63" y="9"/>
                  <a:pt x="60" y="8"/>
                  <a:pt x="58" y="7"/>
                </a:cubicBezTo>
                <a:cubicBezTo>
                  <a:pt x="55" y="6"/>
                  <a:pt x="52" y="6"/>
                  <a:pt x="49" y="7"/>
                </a:cubicBezTo>
                <a:cubicBezTo>
                  <a:pt x="46" y="7"/>
                  <a:pt x="44" y="9"/>
                  <a:pt x="42" y="1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6"/>
          <p:cNvSpPr>
            <a:spLocks/>
          </p:cNvSpPr>
          <p:nvPr/>
        </p:nvSpPr>
        <p:spPr bwMode="auto">
          <a:xfrm>
            <a:off x="1391295" y="2710927"/>
            <a:ext cx="1610574" cy="402049"/>
          </a:xfrm>
          <a:custGeom>
            <a:avLst/>
            <a:gdLst>
              <a:gd name="T0" fmla="*/ 592 w 676"/>
              <a:gd name="T1" fmla="*/ 0 h 168"/>
              <a:gd name="T2" fmla="*/ 0 w 676"/>
              <a:gd name="T3" fmla="*/ 0 h 168"/>
              <a:gd name="T4" fmla="*/ 0 w 676"/>
              <a:gd name="T5" fmla="*/ 84 h 168"/>
              <a:gd name="T6" fmla="*/ 84 w 676"/>
              <a:gd name="T7" fmla="*/ 168 h 168"/>
              <a:gd name="T8" fmla="*/ 676 w 676"/>
              <a:gd name="T9" fmla="*/ 168 h 168"/>
              <a:gd name="T10" fmla="*/ 676 w 676"/>
              <a:gd name="T11" fmla="*/ 84 h 168"/>
              <a:gd name="T12" fmla="*/ 592 w 676"/>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676" h="168">
                <a:moveTo>
                  <a:pt x="592" y="0"/>
                </a:moveTo>
                <a:cubicBezTo>
                  <a:pt x="0" y="0"/>
                  <a:pt x="0" y="0"/>
                  <a:pt x="0" y="0"/>
                </a:cubicBezTo>
                <a:cubicBezTo>
                  <a:pt x="0" y="84"/>
                  <a:pt x="0" y="84"/>
                  <a:pt x="0" y="84"/>
                </a:cubicBezTo>
                <a:cubicBezTo>
                  <a:pt x="0" y="131"/>
                  <a:pt x="38" y="168"/>
                  <a:pt x="84" y="168"/>
                </a:cubicBezTo>
                <a:cubicBezTo>
                  <a:pt x="676" y="168"/>
                  <a:pt x="676" y="168"/>
                  <a:pt x="676" y="168"/>
                </a:cubicBezTo>
                <a:cubicBezTo>
                  <a:pt x="676" y="84"/>
                  <a:pt x="676" y="84"/>
                  <a:pt x="676" y="84"/>
                </a:cubicBezTo>
                <a:cubicBezTo>
                  <a:pt x="676" y="38"/>
                  <a:pt x="638" y="0"/>
                  <a:pt x="592" y="0"/>
                </a:cubicBez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r>
              <a:rPr lang="en-US" altLang="zh-CN" sz="1000" dirty="0" smtClean="0">
                <a:solidFill>
                  <a:schemeClr val="bg1"/>
                </a:solidFill>
              </a:rPr>
              <a:t>PROCESS 01</a:t>
            </a:r>
            <a:endParaRPr lang="zh-CN" altLang="en-US" sz="1000" dirty="0">
              <a:solidFill>
                <a:schemeClr val="bg1"/>
              </a:solidFill>
            </a:endParaRPr>
          </a:p>
        </p:txBody>
      </p:sp>
      <p:sp>
        <p:nvSpPr>
          <p:cNvPr id="10" name="淘宝店chenying0907 10"/>
          <p:cNvSpPr>
            <a:spLocks/>
          </p:cNvSpPr>
          <p:nvPr/>
        </p:nvSpPr>
        <p:spPr bwMode="auto">
          <a:xfrm>
            <a:off x="4734961" y="2710927"/>
            <a:ext cx="1610574" cy="402049"/>
          </a:xfrm>
          <a:custGeom>
            <a:avLst/>
            <a:gdLst>
              <a:gd name="T0" fmla="*/ 592 w 676"/>
              <a:gd name="T1" fmla="*/ 0 h 168"/>
              <a:gd name="T2" fmla="*/ 0 w 676"/>
              <a:gd name="T3" fmla="*/ 0 h 168"/>
              <a:gd name="T4" fmla="*/ 0 w 676"/>
              <a:gd name="T5" fmla="*/ 84 h 168"/>
              <a:gd name="T6" fmla="*/ 84 w 676"/>
              <a:gd name="T7" fmla="*/ 168 h 168"/>
              <a:gd name="T8" fmla="*/ 676 w 676"/>
              <a:gd name="T9" fmla="*/ 168 h 168"/>
              <a:gd name="T10" fmla="*/ 676 w 676"/>
              <a:gd name="T11" fmla="*/ 84 h 168"/>
              <a:gd name="T12" fmla="*/ 592 w 676"/>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676" h="168">
                <a:moveTo>
                  <a:pt x="592" y="0"/>
                </a:moveTo>
                <a:cubicBezTo>
                  <a:pt x="0" y="0"/>
                  <a:pt x="0" y="0"/>
                  <a:pt x="0" y="0"/>
                </a:cubicBezTo>
                <a:cubicBezTo>
                  <a:pt x="0" y="84"/>
                  <a:pt x="0" y="84"/>
                  <a:pt x="0" y="84"/>
                </a:cubicBezTo>
                <a:cubicBezTo>
                  <a:pt x="0" y="131"/>
                  <a:pt x="38" y="168"/>
                  <a:pt x="84" y="168"/>
                </a:cubicBezTo>
                <a:cubicBezTo>
                  <a:pt x="676" y="168"/>
                  <a:pt x="676" y="168"/>
                  <a:pt x="676" y="168"/>
                </a:cubicBezTo>
                <a:cubicBezTo>
                  <a:pt x="676" y="84"/>
                  <a:pt x="676" y="84"/>
                  <a:pt x="676" y="84"/>
                </a:cubicBezTo>
                <a:cubicBezTo>
                  <a:pt x="676" y="38"/>
                  <a:pt x="639" y="0"/>
                  <a:pt x="592" y="0"/>
                </a:cubicBez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r>
              <a:rPr lang="en-US" altLang="zh-CN" sz="1000" dirty="0">
                <a:solidFill>
                  <a:schemeClr val="bg1"/>
                </a:solidFill>
              </a:rPr>
              <a:t>PROCESS </a:t>
            </a:r>
            <a:r>
              <a:rPr lang="en-US" altLang="zh-CN" sz="1000" dirty="0" smtClean="0">
                <a:solidFill>
                  <a:schemeClr val="bg1"/>
                </a:solidFill>
              </a:rPr>
              <a:t>03</a:t>
            </a:r>
            <a:endParaRPr lang="zh-CN" altLang="en-US" sz="1000" dirty="0">
              <a:solidFill>
                <a:schemeClr val="bg1"/>
              </a:solidFill>
            </a:endParaRPr>
          </a:p>
        </p:txBody>
      </p:sp>
      <p:sp>
        <p:nvSpPr>
          <p:cNvPr id="20" name="Rectangle 24"/>
          <p:cNvSpPr>
            <a:spLocks noChangeArrowheads="1"/>
          </p:cNvSpPr>
          <p:nvPr/>
        </p:nvSpPr>
        <p:spPr bwMode="auto">
          <a:xfrm>
            <a:off x="1473112" y="157734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1" name="淘宝店chenying0907 20"/>
          <p:cNvSpPr/>
          <p:nvPr/>
        </p:nvSpPr>
        <p:spPr>
          <a:xfrm>
            <a:off x="1473112" y="178482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2" name="Rectangle 24"/>
          <p:cNvSpPr>
            <a:spLocks noChangeArrowheads="1"/>
          </p:cNvSpPr>
          <p:nvPr/>
        </p:nvSpPr>
        <p:spPr bwMode="auto">
          <a:xfrm>
            <a:off x="4832262" y="157734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3" name="淘宝店chenying0907 22"/>
          <p:cNvSpPr/>
          <p:nvPr/>
        </p:nvSpPr>
        <p:spPr>
          <a:xfrm>
            <a:off x="4832262" y="178482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4" name="Rectangle 24"/>
          <p:cNvSpPr>
            <a:spLocks noChangeArrowheads="1"/>
          </p:cNvSpPr>
          <p:nvPr/>
        </p:nvSpPr>
        <p:spPr bwMode="auto">
          <a:xfrm>
            <a:off x="3155862" y="349504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5" name="淘宝店chenying0907 24"/>
          <p:cNvSpPr/>
          <p:nvPr/>
        </p:nvSpPr>
        <p:spPr>
          <a:xfrm>
            <a:off x="3155862" y="370252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6" name="Rectangle 24"/>
          <p:cNvSpPr>
            <a:spLocks noChangeArrowheads="1"/>
          </p:cNvSpPr>
          <p:nvPr/>
        </p:nvSpPr>
        <p:spPr bwMode="auto">
          <a:xfrm>
            <a:off x="6515012" y="349504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7" name="淘宝店chenying0907 26"/>
          <p:cNvSpPr/>
          <p:nvPr/>
        </p:nvSpPr>
        <p:spPr>
          <a:xfrm>
            <a:off x="6515012" y="370252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8" name="淘宝店chenying0907 8"/>
          <p:cNvSpPr>
            <a:spLocks/>
          </p:cNvSpPr>
          <p:nvPr/>
        </p:nvSpPr>
        <p:spPr bwMode="auto">
          <a:xfrm>
            <a:off x="3063722" y="2710927"/>
            <a:ext cx="1609385" cy="402049"/>
          </a:xfrm>
          <a:custGeom>
            <a:avLst/>
            <a:gdLst>
              <a:gd name="T0" fmla="*/ 592 w 676"/>
              <a:gd name="T1" fmla="*/ 0 h 168"/>
              <a:gd name="T2" fmla="*/ 0 w 676"/>
              <a:gd name="T3" fmla="*/ 0 h 168"/>
              <a:gd name="T4" fmla="*/ 0 w 676"/>
              <a:gd name="T5" fmla="*/ 84 h 168"/>
              <a:gd name="T6" fmla="*/ 84 w 676"/>
              <a:gd name="T7" fmla="*/ 168 h 168"/>
              <a:gd name="T8" fmla="*/ 676 w 676"/>
              <a:gd name="T9" fmla="*/ 168 h 168"/>
              <a:gd name="T10" fmla="*/ 676 w 676"/>
              <a:gd name="T11" fmla="*/ 84 h 168"/>
              <a:gd name="T12" fmla="*/ 592 w 676"/>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676" h="168">
                <a:moveTo>
                  <a:pt x="592" y="0"/>
                </a:moveTo>
                <a:cubicBezTo>
                  <a:pt x="0" y="0"/>
                  <a:pt x="0" y="0"/>
                  <a:pt x="0" y="0"/>
                </a:cubicBezTo>
                <a:cubicBezTo>
                  <a:pt x="0" y="84"/>
                  <a:pt x="0" y="84"/>
                  <a:pt x="0" y="84"/>
                </a:cubicBezTo>
                <a:cubicBezTo>
                  <a:pt x="0" y="131"/>
                  <a:pt x="38" y="168"/>
                  <a:pt x="84" y="168"/>
                </a:cubicBezTo>
                <a:cubicBezTo>
                  <a:pt x="676" y="168"/>
                  <a:pt x="676" y="168"/>
                  <a:pt x="676" y="168"/>
                </a:cubicBezTo>
                <a:cubicBezTo>
                  <a:pt x="676" y="84"/>
                  <a:pt x="676" y="84"/>
                  <a:pt x="676" y="84"/>
                </a:cubicBezTo>
                <a:cubicBezTo>
                  <a:pt x="676" y="38"/>
                  <a:pt x="638" y="0"/>
                  <a:pt x="592" y="0"/>
                </a:cubicBez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r>
              <a:rPr lang="en-US" altLang="zh-CN" sz="1000" dirty="0">
                <a:solidFill>
                  <a:schemeClr val="bg1"/>
                </a:solidFill>
              </a:rPr>
              <a:t>PROCESS </a:t>
            </a:r>
            <a:r>
              <a:rPr lang="en-US" altLang="zh-CN" sz="1000" dirty="0" smtClean="0">
                <a:solidFill>
                  <a:schemeClr val="bg1"/>
                </a:solidFill>
              </a:rPr>
              <a:t>02</a:t>
            </a:r>
            <a:endParaRPr lang="zh-CN" altLang="en-US" sz="1000" dirty="0">
              <a:solidFill>
                <a:schemeClr val="bg1"/>
              </a:solidFill>
            </a:endParaRPr>
          </a:p>
        </p:txBody>
      </p:sp>
      <p:sp>
        <p:nvSpPr>
          <p:cNvPr id="12" name="淘宝店chenying0907 12"/>
          <p:cNvSpPr>
            <a:spLocks/>
          </p:cNvSpPr>
          <p:nvPr/>
        </p:nvSpPr>
        <p:spPr bwMode="auto">
          <a:xfrm>
            <a:off x="6407388" y="2710927"/>
            <a:ext cx="1609385" cy="402049"/>
          </a:xfrm>
          <a:custGeom>
            <a:avLst/>
            <a:gdLst>
              <a:gd name="T0" fmla="*/ 592 w 676"/>
              <a:gd name="T1" fmla="*/ 0 h 168"/>
              <a:gd name="T2" fmla="*/ 0 w 676"/>
              <a:gd name="T3" fmla="*/ 0 h 168"/>
              <a:gd name="T4" fmla="*/ 0 w 676"/>
              <a:gd name="T5" fmla="*/ 84 h 168"/>
              <a:gd name="T6" fmla="*/ 84 w 676"/>
              <a:gd name="T7" fmla="*/ 168 h 168"/>
              <a:gd name="T8" fmla="*/ 676 w 676"/>
              <a:gd name="T9" fmla="*/ 168 h 168"/>
              <a:gd name="T10" fmla="*/ 676 w 676"/>
              <a:gd name="T11" fmla="*/ 84 h 168"/>
              <a:gd name="T12" fmla="*/ 592 w 676"/>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676" h="168">
                <a:moveTo>
                  <a:pt x="592" y="0"/>
                </a:moveTo>
                <a:cubicBezTo>
                  <a:pt x="0" y="0"/>
                  <a:pt x="0" y="0"/>
                  <a:pt x="0" y="0"/>
                </a:cubicBezTo>
                <a:cubicBezTo>
                  <a:pt x="0" y="84"/>
                  <a:pt x="0" y="84"/>
                  <a:pt x="0" y="84"/>
                </a:cubicBezTo>
                <a:cubicBezTo>
                  <a:pt x="0" y="131"/>
                  <a:pt x="38" y="168"/>
                  <a:pt x="84" y="168"/>
                </a:cubicBezTo>
                <a:cubicBezTo>
                  <a:pt x="676" y="168"/>
                  <a:pt x="676" y="168"/>
                  <a:pt x="676" y="168"/>
                </a:cubicBezTo>
                <a:cubicBezTo>
                  <a:pt x="676" y="84"/>
                  <a:pt x="676" y="84"/>
                  <a:pt x="676" y="84"/>
                </a:cubicBezTo>
                <a:cubicBezTo>
                  <a:pt x="676" y="38"/>
                  <a:pt x="639" y="0"/>
                  <a:pt x="592" y="0"/>
                </a:cubicBezTo>
                <a:close/>
              </a:path>
            </a:pathLst>
          </a:cu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r>
              <a:rPr lang="en-US" altLang="zh-CN" sz="1000" dirty="0">
                <a:solidFill>
                  <a:schemeClr val="bg1"/>
                </a:solidFill>
              </a:rPr>
              <a:t>PROCESS </a:t>
            </a:r>
            <a:r>
              <a:rPr lang="en-US" altLang="zh-CN" sz="1000" dirty="0" smtClean="0">
                <a:solidFill>
                  <a:schemeClr val="bg1"/>
                </a:solidFill>
              </a:rPr>
              <a:t>04</a:t>
            </a:r>
            <a:endParaRPr lang="zh-CN" altLang="en-US" sz="1000" dirty="0">
              <a:solidFill>
                <a:schemeClr val="bg1"/>
              </a:solidFill>
            </a:endParaRPr>
          </a:p>
        </p:txBody>
      </p:sp>
    </p:spTree>
    <p:extLst>
      <p:ext uri="{BB962C8B-B14F-4D97-AF65-F5344CB8AC3E}">
        <p14:creationId xmlns:p14="http://schemas.microsoft.com/office/powerpoint/2010/main" val="36364717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750" fill="hold"/>
                                        <p:tgtEl>
                                          <p:spTgt spid="17"/>
                                        </p:tgtEl>
                                        <p:attrNameLst>
                                          <p:attrName>ppt_w</p:attrName>
                                        </p:attrNameLst>
                                      </p:cBhvr>
                                      <p:tavLst>
                                        <p:tav tm="0">
                                          <p:val>
                                            <p:fltVal val="0"/>
                                          </p:val>
                                        </p:tav>
                                        <p:tav tm="100000">
                                          <p:val>
                                            <p:strVal val="#ppt_w"/>
                                          </p:val>
                                        </p:tav>
                                      </p:tavLst>
                                    </p:anim>
                                    <p:anim calcmode="lin" valueType="num">
                                      <p:cBhvr>
                                        <p:cTn id="23" dur="750" fill="hold"/>
                                        <p:tgtEl>
                                          <p:spTgt spid="17"/>
                                        </p:tgtEl>
                                        <p:attrNameLst>
                                          <p:attrName>ppt_h</p:attrName>
                                        </p:attrNameLst>
                                      </p:cBhvr>
                                      <p:tavLst>
                                        <p:tav tm="0">
                                          <p:val>
                                            <p:fltVal val="0"/>
                                          </p:val>
                                        </p:tav>
                                        <p:tav tm="100000">
                                          <p:val>
                                            <p:strVal val="#ppt_h"/>
                                          </p:val>
                                        </p:tav>
                                      </p:tavLst>
                                    </p:anim>
                                    <p:animEffect transition="in" filter="fade">
                                      <p:cBhvr>
                                        <p:cTn id="24" dur="750"/>
                                        <p:tgtEl>
                                          <p:spTgt spid="17"/>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750"/>
                                        <p:tgtEl>
                                          <p:spTgt spid="20"/>
                                        </p:tgtEl>
                                      </p:cBhvr>
                                    </p:animEffect>
                                    <p:anim calcmode="lin" valueType="num">
                                      <p:cBhvr>
                                        <p:cTn id="28" dur="750" fill="hold"/>
                                        <p:tgtEl>
                                          <p:spTgt spid="20"/>
                                        </p:tgtEl>
                                        <p:attrNameLst>
                                          <p:attrName>ppt_x</p:attrName>
                                        </p:attrNameLst>
                                      </p:cBhvr>
                                      <p:tavLst>
                                        <p:tav tm="0">
                                          <p:val>
                                            <p:strVal val="#ppt_x"/>
                                          </p:val>
                                        </p:tav>
                                        <p:tav tm="100000">
                                          <p:val>
                                            <p:strVal val="#ppt_x"/>
                                          </p:val>
                                        </p:tav>
                                      </p:tavLst>
                                    </p:anim>
                                    <p:anim calcmode="lin" valueType="num">
                                      <p:cBhvr>
                                        <p:cTn id="29" dur="75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750"/>
                                        <p:tgtEl>
                                          <p:spTgt spid="21"/>
                                        </p:tgtEl>
                                      </p:cBhvr>
                                    </p:animEffect>
                                    <p:anim calcmode="lin" valueType="num">
                                      <p:cBhvr>
                                        <p:cTn id="33" dur="750" fill="hold"/>
                                        <p:tgtEl>
                                          <p:spTgt spid="21"/>
                                        </p:tgtEl>
                                        <p:attrNameLst>
                                          <p:attrName>ppt_x</p:attrName>
                                        </p:attrNameLst>
                                      </p:cBhvr>
                                      <p:tavLst>
                                        <p:tav tm="0">
                                          <p:val>
                                            <p:strVal val="#ppt_x"/>
                                          </p:val>
                                        </p:tav>
                                        <p:tav tm="100000">
                                          <p:val>
                                            <p:strVal val="#ppt_x"/>
                                          </p:val>
                                        </p:tav>
                                      </p:tavLst>
                                    </p:anim>
                                    <p:anim calcmode="lin" valueType="num">
                                      <p:cBhvr>
                                        <p:cTn id="34" dur="75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25"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8"/>
                                        </p:tgtEl>
                                      </p:cBhvr>
                                    </p:animEffect>
                                  </p:childTnLst>
                                </p:cTn>
                              </p:par>
                            </p:childTnLst>
                          </p:cTn>
                        </p:par>
                        <p:par>
                          <p:cTn id="46" fill="hold">
                            <p:stCondLst>
                              <p:cond delay="325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375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750" fill="hold"/>
                                        <p:tgtEl>
                                          <p:spTgt spid="14"/>
                                        </p:tgtEl>
                                        <p:attrNameLst>
                                          <p:attrName>ppt_w</p:attrName>
                                        </p:attrNameLst>
                                      </p:cBhvr>
                                      <p:tavLst>
                                        <p:tav tm="0">
                                          <p:val>
                                            <p:fltVal val="0"/>
                                          </p:val>
                                        </p:tav>
                                        <p:tav tm="100000">
                                          <p:val>
                                            <p:strVal val="#ppt_w"/>
                                          </p:val>
                                        </p:tav>
                                      </p:tavLst>
                                    </p:anim>
                                    <p:anim calcmode="lin" valueType="num">
                                      <p:cBhvr>
                                        <p:cTn id="54" dur="750" fill="hold"/>
                                        <p:tgtEl>
                                          <p:spTgt spid="14"/>
                                        </p:tgtEl>
                                        <p:attrNameLst>
                                          <p:attrName>ppt_h</p:attrName>
                                        </p:attrNameLst>
                                      </p:cBhvr>
                                      <p:tavLst>
                                        <p:tav tm="0">
                                          <p:val>
                                            <p:fltVal val="0"/>
                                          </p:val>
                                        </p:tav>
                                        <p:tav tm="100000">
                                          <p:val>
                                            <p:strVal val="#ppt_h"/>
                                          </p:val>
                                        </p:tav>
                                      </p:tavLst>
                                    </p:anim>
                                    <p:animEffect transition="in" filter="fade">
                                      <p:cBhvr>
                                        <p:cTn id="55" dur="750"/>
                                        <p:tgtEl>
                                          <p:spTgt spid="14"/>
                                        </p:tgtEl>
                                      </p:cBhvr>
                                    </p:animEffect>
                                  </p:childTnLst>
                                </p:cTn>
                              </p:par>
                              <p:par>
                                <p:cTn id="56" presetID="47"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750"/>
                                        <p:tgtEl>
                                          <p:spTgt spid="24"/>
                                        </p:tgtEl>
                                      </p:cBhvr>
                                    </p:animEffect>
                                    <p:anim calcmode="lin" valueType="num">
                                      <p:cBhvr>
                                        <p:cTn id="59" dur="750" fill="hold"/>
                                        <p:tgtEl>
                                          <p:spTgt spid="24"/>
                                        </p:tgtEl>
                                        <p:attrNameLst>
                                          <p:attrName>ppt_x</p:attrName>
                                        </p:attrNameLst>
                                      </p:cBhvr>
                                      <p:tavLst>
                                        <p:tav tm="0">
                                          <p:val>
                                            <p:strVal val="#ppt_x"/>
                                          </p:val>
                                        </p:tav>
                                        <p:tav tm="100000">
                                          <p:val>
                                            <p:strVal val="#ppt_x"/>
                                          </p:val>
                                        </p:tav>
                                      </p:tavLst>
                                    </p:anim>
                                    <p:anim calcmode="lin" valueType="num">
                                      <p:cBhvr>
                                        <p:cTn id="60" dur="750" fill="hold"/>
                                        <p:tgtEl>
                                          <p:spTgt spid="2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750"/>
                                        <p:tgtEl>
                                          <p:spTgt spid="25"/>
                                        </p:tgtEl>
                                      </p:cBhvr>
                                    </p:animEffect>
                                    <p:anim calcmode="lin" valueType="num">
                                      <p:cBhvr>
                                        <p:cTn id="64" dur="750" fill="hold"/>
                                        <p:tgtEl>
                                          <p:spTgt spid="25"/>
                                        </p:tgtEl>
                                        <p:attrNameLst>
                                          <p:attrName>ppt_x</p:attrName>
                                        </p:attrNameLst>
                                      </p:cBhvr>
                                      <p:tavLst>
                                        <p:tav tm="0">
                                          <p:val>
                                            <p:strVal val="#ppt_x"/>
                                          </p:val>
                                        </p:tav>
                                        <p:tav tm="100000">
                                          <p:val>
                                            <p:strVal val="#ppt_x"/>
                                          </p:val>
                                        </p:tav>
                                      </p:tavLst>
                                    </p:anim>
                                    <p:anim calcmode="lin" valueType="num">
                                      <p:cBhvr>
                                        <p:cTn id="65" dur="75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4500"/>
                            </p:stCondLst>
                            <p:childTnLst>
                              <p:par>
                                <p:cTn id="67" presetID="25"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72" dur="1000" fill="hold"/>
                                        <p:tgtEl>
                                          <p:spTgt spid="10"/>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0"/>
                                        </p:tgtEl>
                                      </p:cBhvr>
                                    </p:animEffect>
                                  </p:childTnLst>
                                </p:cTn>
                              </p:par>
                            </p:childTnLst>
                          </p:cTn>
                        </p:par>
                        <p:par>
                          <p:cTn id="77" fill="hold">
                            <p:stCondLst>
                              <p:cond delay="5500"/>
                            </p:stCondLst>
                            <p:childTnLst>
                              <p:par>
                                <p:cTn id="78" presetID="22" presetClass="entr" presetSubtype="4"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down)">
                                      <p:cBhvr>
                                        <p:cTn id="80" dur="500"/>
                                        <p:tgtEl>
                                          <p:spTgt spid="11"/>
                                        </p:tgtEl>
                                      </p:cBhvr>
                                    </p:animEffect>
                                  </p:childTnLst>
                                </p:cTn>
                              </p:par>
                            </p:childTnLst>
                          </p:cTn>
                        </p:par>
                        <p:par>
                          <p:cTn id="81" fill="hold">
                            <p:stCondLst>
                              <p:cond delay="6000"/>
                            </p:stCondLst>
                            <p:childTnLst>
                              <p:par>
                                <p:cTn id="82" presetID="53" presetClass="entr" presetSubtype="16"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750" fill="hold"/>
                                        <p:tgtEl>
                                          <p:spTgt spid="16"/>
                                        </p:tgtEl>
                                        <p:attrNameLst>
                                          <p:attrName>ppt_w</p:attrName>
                                        </p:attrNameLst>
                                      </p:cBhvr>
                                      <p:tavLst>
                                        <p:tav tm="0">
                                          <p:val>
                                            <p:fltVal val="0"/>
                                          </p:val>
                                        </p:tav>
                                        <p:tav tm="100000">
                                          <p:val>
                                            <p:strVal val="#ppt_w"/>
                                          </p:val>
                                        </p:tav>
                                      </p:tavLst>
                                    </p:anim>
                                    <p:anim calcmode="lin" valueType="num">
                                      <p:cBhvr>
                                        <p:cTn id="85" dur="750" fill="hold"/>
                                        <p:tgtEl>
                                          <p:spTgt spid="16"/>
                                        </p:tgtEl>
                                        <p:attrNameLst>
                                          <p:attrName>ppt_h</p:attrName>
                                        </p:attrNameLst>
                                      </p:cBhvr>
                                      <p:tavLst>
                                        <p:tav tm="0">
                                          <p:val>
                                            <p:fltVal val="0"/>
                                          </p:val>
                                        </p:tav>
                                        <p:tav tm="100000">
                                          <p:val>
                                            <p:strVal val="#ppt_h"/>
                                          </p:val>
                                        </p:tav>
                                      </p:tavLst>
                                    </p:anim>
                                    <p:animEffect transition="in" filter="fade">
                                      <p:cBhvr>
                                        <p:cTn id="86" dur="750"/>
                                        <p:tgtEl>
                                          <p:spTgt spid="16"/>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750"/>
                                        <p:tgtEl>
                                          <p:spTgt spid="22"/>
                                        </p:tgtEl>
                                      </p:cBhvr>
                                    </p:animEffect>
                                    <p:anim calcmode="lin" valueType="num">
                                      <p:cBhvr>
                                        <p:cTn id="90" dur="750" fill="hold"/>
                                        <p:tgtEl>
                                          <p:spTgt spid="22"/>
                                        </p:tgtEl>
                                        <p:attrNameLst>
                                          <p:attrName>ppt_x</p:attrName>
                                        </p:attrNameLst>
                                      </p:cBhvr>
                                      <p:tavLst>
                                        <p:tav tm="0">
                                          <p:val>
                                            <p:strVal val="#ppt_x"/>
                                          </p:val>
                                        </p:tav>
                                        <p:tav tm="100000">
                                          <p:val>
                                            <p:strVal val="#ppt_x"/>
                                          </p:val>
                                        </p:tav>
                                      </p:tavLst>
                                    </p:anim>
                                    <p:anim calcmode="lin" valueType="num">
                                      <p:cBhvr>
                                        <p:cTn id="91" dur="750" fill="hold"/>
                                        <p:tgtEl>
                                          <p:spTgt spid="2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750"/>
                                        <p:tgtEl>
                                          <p:spTgt spid="23"/>
                                        </p:tgtEl>
                                      </p:cBhvr>
                                    </p:animEffect>
                                    <p:anim calcmode="lin" valueType="num">
                                      <p:cBhvr>
                                        <p:cTn id="95" dur="750" fill="hold"/>
                                        <p:tgtEl>
                                          <p:spTgt spid="23"/>
                                        </p:tgtEl>
                                        <p:attrNameLst>
                                          <p:attrName>ppt_x</p:attrName>
                                        </p:attrNameLst>
                                      </p:cBhvr>
                                      <p:tavLst>
                                        <p:tav tm="0">
                                          <p:val>
                                            <p:strVal val="#ppt_x"/>
                                          </p:val>
                                        </p:tav>
                                        <p:tav tm="100000">
                                          <p:val>
                                            <p:strVal val="#ppt_x"/>
                                          </p:val>
                                        </p:tav>
                                      </p:tavLst>
                                    </p:anim>
                                    <p:anim calcmode="lin" valueType="num">
                                      <p:cBhvr>
                                        <p:cTn id="96" dur="750" fill="hold"/>
                                        <p:tgtEl>
                                          <p:spTgt spid="23"/>
                                        </p:tgtEl>
                                        <p:attrNameLst>
                                          <p:attrName>ppt_y</p:attrName>
                                        </p:attrNameLst>
                                      </p:cBhvr>
                                      <p:tavLst>
                                        <p:tav tm="0">
                                          <p:val>
                                            <p:strVal val="#ppt_y+.1"/>
                                          </p:val>
                                        </p:tav>
                                        <p:tav tm="100000">
                                          <p:val>
                                            <p:strVal val="#ppt_y"/>
                                          </p:val>
                                        </p:tav>
                                      </p:tavLst>
                                    </p:anim>
                                  </p:childTnLst>
                                </p:cTn>
                              </p:par>
                            </p:childTnLst>
                          </p:cTn>
                        </p:par>
                        <p:par>
                          <p:cTn id="97" fill="hold">
                            <p:stCondLst>
                              <p:cond delay="6750"/>
                            </p:stCondLst>
                            <p:childTnLst>
                              <p:par>
                                <p:cTn id="98" presetID="25" presetClass="entr" presetSubtype="0"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 calcmode="lin" valueType="num">
                                      <p:cBhvr>
                                        <p:cTn id="10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3" dur="1000" fill="hold"/>
                                        <p:tgtEl>
                                          <p:spTgt spid="12"/>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12"/>
                                        </p:tgtEl>
                                      </p:cBhvr>
                                    </p:animEffect>
                                  </p:childTnLst>
                                </p:cTn>
                              </p:par>
                            </p:childTnLst>
                          </p:cTn>
                        </p:par>
                        <p:par>
                          <p:cTn id="108" fill="hold">
                            <p:stCondLst>
                              <p:cond delay="7750"/>
                            </p:stCondLst>
                            <p:childTnLst>
                              <p:par>
                                <p:cTn id="109" presetID="22" presetClass="entr" presetSubtype="1"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wipe(up)">
                                      <p:cBhvr>
                                        <p:cTn id="111" dur="500"/>
                                        <p:tgtEl>
                                          <p:spTgt spid="13"/>
                                        </p:tgtEl>
                                      </p:cBhvr>
                                    </p:animEffect>
                                  </p:childTnLst>
                                </p:cTn>
                              </p:par>
                            </p:childTnLst>
                          </p:cTn>
                        </p:par>
                        <p:par>
                          <p:cTn id="112" fill="hold">
                            <p:stCondLst>
                              <p:cond delay="8250"/>
                            </p:stCondLst>
                            <p:childTnLst>
                              <p:par>
                                <p:cTn id="113" presetID="53" presetClass="entr" presetSubtype="16" fill="hold" grpId="0" nodeType="after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750" fill="hold"/>
                                        <p:tgtEl>
                                          <p:spTgt spid="15"/>
                                        </p:tgtEl>
                                        <p:attrNameLst>
                                          <p:attrName>ppt_w</p:attrName>
                                        </p:attrNameLst>
                                      </p:cBhvr>
                                      <p:tavLst>
                                        <p:tav tm="0">
                                          <p:val>
                                            <p:fltVal val="0"/>
                                          </p:val>
                                        </p:tav>
                                        <p:tav tm="100000">
                                          <p:val>
                                            <p:strVal val="#ppt_w"/>
                                          </p:val>
                                        </p:tav>
                                      </p:tavLst>
                                    </p:anim>
                                    <p:anim calcmode="lin" valueType="num">
                                      <p:cBhvr>
                                        <p:cTn id="116" dur="750" fill="hold"/>
                                        <p:tgtEl>
                                          <p:spTgt spid="15"/>
                                        </p:tgtEl>
                                        <p:attrNameLst>
                                          <p:attrName>ppt_h</p:attrName>
                                        </p:attrNameLst>
                                      </p:cBhvr>
                                      <p:tavLst>
                                        <p:tav tm="0">
                                          <p:val>
                                            <p:fltVal val="0"/>
                                          </p:val>
                                        </p:tav>
                                        <p:tav tm="100000">
                                          <p:val>
                                            <p:strVal val="#ppt_h"/>
                                          </p:val>
                                        </p:tav>
                                      </p:tavLst>
                                    </p:anim>
                                    <p:animEffect transition="in" filter="fade">
                                      <p:cBhvr>
                                        <p:cTn id="117" dur="750"/>
                                        <p:tgtEl>
                                          <p:spTgt spid="15"/>
                                        </p:tgtEl>
                                      </p:cBhvr>
                                    </p:animEffect>
                                  </p:childTnLst>
                                </p:cTn>
                              </p:par>
                              <p:par>
                                <p:cTn id="118" presetID="47" presetClass="entr" presetSubtype="0"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fade">
                                      <p:cBhvr>
                                        <p:cTn id="120" dur="750"/>
                                        <p:tgtEl>
                                          <p:spTgt spid="26"/>
                                        </p:tgtEl>
                                      </p:cBhvr>
                                    </p:animEffect>
                                    <p:anim calcmode="lin" valueType="num">
                                      <p:cBhvr>
                                        <p:cTn id="121" dur="750" fill="hold"/>
                                        <p:tgtEl>
                                          <p:spTgt spid="26"/>
                                        </p:tgtEl>
                                        <p:attrNameLst>
                                          <p:attrName>ppt_x</p:attrName>
                                        </p:attrNameLst>
                                      </p:cBhvr>
                                      <p:tavLst>
                                        <p:tav tm="0">
                                          <p:val>
                                            <p:strVal val="#ppt_x"/>
                                          </p:val>
                                        </p:tav>
                                        <p:tav tm="100000">
                                          <p:val>
                                            <p:strVal val="#ppt_x"/>
                                          </p:val>
                                        </p:tav>
                                      </p:tavLst>
                                    </p:anim>
                                    <p:anim calcmode="lin" valueType="num">
                                      <p:cBhvr>
                                        <p:cTn id="122" dur="750" fill="hold"/>
                                        <p:tgtEl>
                                          <p:spTgt spid="2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750"/>
                                        <p:tgtEl>
                                          <p:spTgt spid="27"/>
                                        </p:tgtEl>
                                      </p:cBhvr>
                                    </p:animEffect>
                                    <p:anim calcmode="lin" valueType="num">
                                      <p:cBhvr>
                                        <p:cTn id="126" dur="750" fill="hold"/>
                                        <p:tgtEl>
                                          <p:spTgt spid="27"/>
                                        </p:tgtEl>
                                        <p:attrNameLst>
                                          <p:attrName>ppt_x</p:attrName>
                                        </p:attrNameLst>
                                      </p:cBhvr>
                                      <p:tavLst>
                                        <p:tav tm="0">
                                          <p:val>
                                            <p:strVal val="#ppt_x"/>
                                          </p:val>
                                        </p:tav>
                                        <p:tav tm="100000">
                                          <p:val>
                                            <p:strVal val="#ppt_x"/>
                                          </p:val>
                                        </p:tav>
                                      </p:tavLst>
                                    </p:anim>
                                    <p:anim calcmode="lin" valueType="num">
                                      <p:cBhvr>
                                        <p:cTn id="127"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4" grpId="0" animBg="1"/>
      <p:bldP spid="15" grpId="0" animBg="1"/>
      <p:bldP spid="16" grpId="0" animBg="1"/>
      <p:bldP spid="17" grpId="0" animBg="1"/>
      <p:bldP spid="6" grpId="0" animBg="1"/>
      <p:bldP spid="10" grpId="0" animBg="1"/>
      <p:bldP spid="20" grpId="0"/>
      <p:bldP spid="21" grpId="0"/>
      <p:bldP spid="22" grpId="0"/>
      <p:bldP spid="23" grpId="0"/>
      <p:bldP spid="24" grpId="0"/>
      <p:bldP spid="25" grpId="0"/>
      <p:bldP spid="26" grpId="0"/>
      <p:bldP spid="27" grpId="0"/>
      <p:bldP spid="8"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2"/>
                </a:solidFill>
                <a:latin typeface="微软雅黑" panose="020B0503020204020204" pitchFamily="34" charset="-122"/>
                <a:ea typeface="微软雅黑" panose="020B0503020204020204" pitchFamily="34" charset="-122"/>
              </a:rPr>
              <a:t>标题文本</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31" name="淘宝店chenying0907 30"/>
          <p:cNvSpPr/>
          <p:nvPr/>
        </p:nvSpPr>
        <p:spPr>
          <a:xfrm>
            <a:off x="4067942" y="2575544"/>
            <a:ext cx="100811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32" name="淘宝店chenying0907 31"/>
          <p:cNvSpPr/>
          <p:nvPr/>
        </p:nvSpPr>
        <p:spPr>
          <a:xfrm>
            <a:off x="4211958" y="2363358"/>
            <a:ext cx="720082"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000" b="1" dirty="0" smtClean="0">
                <a:solidFill>
                  <a:schemeClr val="accent1"/>
                </a:solidFill>
              </a:rPr>
              <a:t>KEY WORD</a:t>
            </a:r>
            <a:endParaRPr lang="zh-CN" altLang="en-US" sz="1000" b="1" dirty="0">
              <a:solidFill>
                <a:schemeClr val="accent1"/>
              </a:solidFill>
            </a:endParaRPr>
          </a:p>
        </p:txBody>
      </p:sp>
      <p:grpSp>
        <p:nvGrpSpPr>
          <p:cNvPr id="2052" name="组合 2051"/>
          <p:cNvGrpSpPr/>
          <p:nvPr/>
        </p:nvGrpSpPr>
        <p:grpSpPr>
          <a:xfrm>
            <a:off x="4612535" y="1651899"/>
            <a:ext cx="1054647" cy="1052264"/>
            <a:chOff x="4612535" y="1777908"/>
            <a:chExt cx="1054647" cy="1052264"/>
          </a:xfrm>
        </p:grpSpPr>
        <p:sp>
          <p:nvSpPr>
            <p:cNvPr id="17" name="淘宝店chenying0907 18"/>
            <p:cNvSpPr>
              <a:spLocks/>
            </p:cNvSpPr>
            <p:nvPr/>
          </p:nvSpPr>
          <p:spPr bwMode="auto">
            <a:xfrm>
              <a:off x="4612535" y="2034122"/>
              <a:ext cx="796050" cy="796050"/>
            </a:xfrm>
            <a:custGeom>
              <a:avLst/>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淘宝店chenying0907 19"/>
            <p:cNvSpPr>
              <a:spLocks noEditPoints="1"/>
            </p:cNvSpPr>
            <p:nvPr/>
          </p:nvSpPr>
          <p:spPr bwMode="auto">
            <a:xfrm>
              <a:off x="4612535" y="1777908"/>
              <a:ext cx="1054647" cy="1052264"/>
            </a:xfrm>
            <a:custGeom>
              <a:avLst/>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51" name="组合 2050"/>
          <p:cNvGrpSpPr/>
          <p:nvPr/>
        </p:nvGrpSpPr>
        <p:grpSpPr>
          <a:xfrm>
            <a:off x="3447061" y="1651899"/>
            <a:ext cx="1054647" cy="1052264"/>
            <a:chOff x="3447061" y="1777908"/>
            <a:chExt cx="1054647" cy="1052264"/>
          </a:xfrm>
        </p:grpSpPr>
        <p:sp>
          <p:nvSpPr>
            <p:cNvPr id="19" name="淘宝店chenying0907 20"/>
            <p:cNvSpPr>
              <a:spLocks/>
            </p:cNvSpPr>
            <p:nvPr/>
          </p:nvSpPr>
          <p:spPr bwMode="auto">
            <a:xfrm>
              <a:off x="3705658" y="2034122"/>
              <a:ext cx="796050" cy="796050"/>
            </a:xfrm>
            <a:custGeom>
              <a:avLst/>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淘宝店chenying0907 21"/>
            <p:cNvSpPr>
              <a:spLocks noEditPoints="1"/>
            </p:cNvSpPr>
            <p:nvPr/>
          </p:nvSpPr>
          <p:spPr bwMode="auto">
            <a:xfrm>
              <a:off x="3447061" y="1777908"/>
              <a:ext cx="1054647" cy="1052264"/>
            </a:xfrm>
            <a:custGeom>
              <a:avLst/>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53" name="组合 2052"/>
          <p:cNvGrpSpPr/>
          <p:nvPr/>
        </p:nvGrpSpPr>
        <p:grpSpPr>
          <a:xfrm>
            <a:off x="4612535" y="2816182"/>
            <a:ext cx="1054647" cy="1053455"/>
            <a:chOff x="4612535" y="2942191"/>
            <a:chExt cx="1054647" cy="1053455"/>
          </a:xfrm>
        </p:grpSpPr>
        <p:sp>
          <p:nvSpPr>
            <p:cNvPr id="21" name="淘宝店chenying0907 22"/>
            <p:cNvSpPr>
              <a:spLocks/>
            </p:cNvSpPr>
            <p:nvPr/>
          </p:nvSpPr>
          <p:spPr bwMode="auto">
            <a:xfrm>
              <a:off x="4612535" y="2942191"/>
              <a:ext cx="796050" cy="794859"/>
            </a:xfrm>
            <a:custGeom>
              <a:avLst/>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淘宝店chenying0907 23"/>
            <p:cNvSpPr>
              <a:spLocks noEditPoints="1"/>
            </p:cNvSpPr>
            <p:nvPr/>
          </p:nvSpPr>
          <p:spPr bwMode="auto">
            <a:xfrm>
              <a:off x="4612535" y="2942191"/>
              <a:ext cx="1054647" cy="1053455"/>
            </a:xfrm>
            <a:custGeom>
              <a:avLst/>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54" name="组合 2053"/>
          <p:cNvGrpSpPr/>
          <p:nvPr/>
        </p:nvGrpSpPr>
        <p:grpSpPr>
          <a:xfrm>
            <a:off x="3447061" y="2816182"/>
            <a:ext cx="1054647" cy="1053455"/>
            <a:chOff x="3447061" y="2942191"/>
            <a:chExt cx="1054647" cy="1053455"/>
          </a:xfrm>
        </p:grpSpPr>
        <p:sp>
          <p:nvSpPr>
            <p:cNvPr id="23" name="淘宝店chenying0907 24"/>
            <p:cNvSpPr>
              <a:spLocks/>
            </p:cNvSpPr>
            <p:nvPr/>
          </p:nvSpPr>
          <p:spPr bwMode="auto">
            <a:xfrm>
              <a:off x="3705658" y="2942191"/>
              <a:ext cx="796050" cy="794859"/>
            </a:xfrm>
            <a:custGeom>
              <a:avLst/>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淘宝店chenying0907 25"/>
            <p:cNvSpPr>
              <a:spLocks noEditPoints="1"/>
            </p:cNvSpPr>
            <p:nvPr/>
          </p:nvSpPr>
          <p:spPr bwMode="auto">
            <a:xfrm>
              <a:off x="3447061" y="2942191"/>
              <a:ext cx="1054647" cy="1053455"/>
            </a:xfrm>
            <a:custGeom>
              <a:avLst/>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淘宝店chenying0907 26"/>
          <p:cNvSpPr>
            <a:spLocks noEditPoints="1"/>
          </p:cNvSpPr>
          <p:nvPr/>
        </p:nvSpPr>
        <p:spPr bwMode="auto">
          <a:xfrm>
            <a:off x="5152372" y="3365551"/>
            <a:ext cx="193054" cy="194246"/>
          </a:xfrm>
          <a:custGeom>
            <a:avLst/>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淘宝店chenying0907 27"/>
          <p:cNvSpPr>
            <a:spLocks noEditPoints="1"/>
          </p:cNvSpPr>
          <p:nvPr/>
        </p:nvSpPr>
        <p:spPr bwMode="auto">
          <a:xfrm>
            <a:off x="3766434" y="1980806"/>
            <a:ext cx="196629" cy="165645"/>
          </a:xfrm>
          <a:custGeom>
            <a:avLst/>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淘宝店chenying0907 28"/>
          <p:cNvSpPr>
            <a:spLocks noEditPoints="1"/>
          </p:cNvSpPr>
          <p:nvPr/>
        </p:nvSpPr>
        <p:spPr bwMode="auto">
          <a:xfrm>
            <a:off x="3775968" y="3372701"/>
            <a:ext cx="179946" cy="179946"/>
          </a:xfrm>
          <a:custGeom>
            <a:avLst/>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淘宝店chenying0907 29"/>
          <p:cNvSpPr>
            <a:spLocks noEditPoints="1"/>
          </p:cNvSpPr>
          <p:nvPr/>
        </p:nvSpPr>
        <p:spPr bwMode="auto">
          <a:xfrm>
            <a:off x="5149988" y="1961739"/>
            <a:ext cx="197821" cy="203780"/>
          </a:xfrm>
          <a:custGeom>
            <a:avLst/>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任意多边形 28"/>
          <p:cNvSpPr/>
          <p:nvPr/>
        </p:nvSpPr>
        <p:spPr>
          <a:xfrm>
            <a:off x="5408585" y="1728167"/>
            <a:ext cx="652249" cy="154443"/>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34" name="任意多边形 33"/>
          <p:cNvSpPr/>
          <p:nvPr/>
        </p:nvSpPr>
        <p:spPr>
          <a:xfrm flipV="1">
            <a:off x="5408585" y="3636144"/>
            <a:ext cx="652249" cy="153172"/>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35" name="任意多边形 34"/>
          <p:cNvSpPr/>
          <p:nvPr/>
        </p:nvSpPr>
        <p:spPr>
          <a:xfrm flipH="1">
            <a:off x="2987716" y="1728167"/>
            <a:ext cx="717942" cy="154443"/>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36" name="任意多边形 35"/>
          <p:cNvSpPr/>
          <p:nvPr/>
        </p:nvSpPr>
        <p:spPr>
          <a:xfrm flipH="1" flipV="1">
            <a:off x="2987716" y="3636144"/>
            <a:ext cx="717942" cy="153172"/>
          </a:xfrm>
          <a:custGeom>
            <a:avLst/>
            <a:gdLst>
              <a:gd name="connsiteX0" fmla="*/ 0 w 1059180"/>
              <a:gd name="connsiteY0" fmla="*/ 205740 h 205740"/>
              <a:gd name="connsiteX1" fmla="*/ 205740 w 1059180"/>
              <a:gd name="connsiteY1" fmla="*/ 0 h 205740"/>
              <a:gd name="connsiteX2" fmla="*/ 1059180 w 1059180"/>
              <a:gd name="connsiteY2" fmla="*/ 0 h 205740"/>
            </a:gdLst>
            <a:ah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a:endParaRPr lang="zh-CN" altLang="en-US"/>
          </a:p>
        </p:txBody>
      </p:sp>
      <p:sp>
        <p:nvSpPr>
          <p:cNvPr id="38" name="Rectangle 24"/>
          <p:cNvSpPr>
            <a:spLocks noChangeArrowheads="1"/>
          </p:cNvSpPr>
          <p:nvPr/>
        </p:nvSpPr>
        <p:spPr bwMode="auto">
          <a:xfrm>
            <a:off x="6114362" y="166257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9" name="淘宝店chenying0907 38"/>
          <p:cNvSpPr/>
          <p:nvPr/>
        </p:nvSpPr>
        <p:spPr>
          <a:xfrm>
            <a:off x="6114362" y="187005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1" name="Rectangle 24"/>
          <p:cNvSpPr>
            <a:spLocks noChangeArrowheads="1"/>
          </p:cNvSpPr>
          <p:nvPr/>
        </p:nvSpPr>
        <p:spPr bwMode="auto">
          <a:xfrm>
            <a:off x="6136458" y="3712372"/>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2" name="淘宝店chenying0907 41"/>
          <p:cNvSpPr/>
          <p:nvPr/>
        </p:nvSpPr>
        <p:spPr>
          <a:xfrm>
            <a:off x="6136458" y="3919855"/>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4" name="Rectangle 24"/>
          <p:cNvSpPr>
            <a:spLocks noChangeArrowheads="1"/>
          </p:cNvSpPr>
          <p:nvPr/>
        </p:nvSpPr>
        <p:spPr bwMode="auto">
          <a:xfrm>
            <a:off x="1463744" y="166257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45" name="淘宝店chenying0907 44"/>
          <p:cNvSpPr/>
          <p:nvPr/>
        </p:nvSpPr>
        <p:spPr>
          <a:xfrm>
            <a:off x="955622" y="1870053"/>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6" name="Rectangle 24"/>
          <p:cNvSpPr>
            <a:spLocks noChangeArrowheads="1"/>
          </p:cNvSpPr>
          <p:nvPr/>
        </p:nvSpPr>
        <p:spPr bwMode="auto">
          <a:xfrm>
            <a:off x="1485840" y="3712372"/>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47" name="淘宝店chenying0907 46"/>
          <p:cNvSpPr/>
          <p:nvPr/>
        </p:nvSpPr>
        <p:spPr>
          <a:xfrm>
            <a:off x="977718" y="3919855"/>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Tree>
    <p:extLst>
      <p:ext uri="{BB962C8B-B14F-4D97-AF65-F5344CB8AC3E}">
        <p14:creationId xmlns:p14="http://schemas.microsoft.com/office/powerpoint/2010/main" val="1122708885"/>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750"/>
                                        <p:tgtEl>
                                          <p:spTgt spid="31"/>
                                        </p:tgtEl>
                                      </p:cBhvr>
                                    </p:animEffect>
                                    <p:anim calcmode="lin" valueType="num">
                                      <p:cBhvr>
                                        <p:cTn id="13" dur="750" fill="hold"/>
                                        <p:tgtEl>
                                          <p:spTgt spid="31"/>
                                        </p:tgtEl>
                                        <p:attrNameLst>
                                          <p:attrName>ppt_x</p:attrName>
                                        </p:attrNameLst>
                                      </p:cBhvr>
                                      <p:tavLst>
                                        <p:tav tm="0">
                                          <p:val>
                                            <p:strVal val="#ppt_x"/>
                                          </p:val>
                                        </p:tav>
                                        <p:tav tm="100000">
                                          <p:val>
                                            <p:strVal val="#ppt_x"/>
                                          </p:val>
                                        </p:tav>
                                      </p:tavLst>
                                    </p:anim>
                                    <p:anim calcmode="lin" valueType="num">
                                      <p:cBhvr>
                                        <p:cTn id="14" dur="75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528" fill="hold" nodeType="afterEffect">
                                  <p:stCondLst>
                                    <p:cond delay="0"/>
                                  </p:stCondLst>
                                  <p:childTnLst>
                                    <p:set>
                                      <p:cBhvr>
                                        <p:cTn id="17" dur="1" fill="hold">
                                          <p:stCondLst>
                                            <p:cond delay="0"/>
                                          </p:stCondLst>
                                        </p:cTn>
                                        <p:tgtEl>
                                          <p:spTgt spid="2051"/>
                                        </p:tgtEl>
                                        <p:attrNameLst>
                                          <p:attrName>style.visibility</p:attrName>
                                        </p:attrNameLst>
                                      </p:cBhvr>
                                      <p:to>
                                        <p:strVal val="visible"/>
                                      </p:to>
                                    </p:set>
                                    <p:anim calcmode="lin" valueType="num">
                                      <p:cBhvr>
                                        <p:cTn id="18" dur="500" fill="hold"/>
                                        <p:tgtEl>
                                          <p:spTgt spid="2051"/>
                                        </p:tgtEl>
                                        <p:attrNameLst>
                                          <p:attrName>ppt_w</p:attrName>
                                        </p:attrNameLst>
                                      </p:cBhvr>
                                      <p:tavLst>
                                        <p:tav tm="0">
                                          <p:val>
                                            <p:fltVal val="0"/>
                                          </p:val>
                                        </p:tav>
                                        <p:tav tm="100000">
                                          <p:val>
                                            <p:strVal val="#ppt_w"/>
                                          </p:val>
                                        </p:tav>
                                      </p:tavLst>
                                    </p:anim>
                                    <p:anim calcmode="lin" valueType="num">
                                      <p:cBhvr>
                                        <p:cTn id="19" dur="500" fill="hold"/>
                                        <p:tgtEl>
                                          <p:spTgt spid="2051"/>
                                        </p:tgtEl>
                                        <p:attrNameLst>
                                          <p:attrName>ppt_h</p:attrName>
                                        </p:attrNameLst>
                                      </p:cBhvr>
                                      <p:tavLst>
                                        <p:tav tm="0">
                                          <p:val>
                                            <p:fltVal val="0"/>
                                          </p:val>
                                        </p:tav>
                                        <p:tav tm="100000">
                                          <p:val>
                                            <p:strVal val="#ppt_h"/>
                                          </p:val>
                                        </p:tav>
                                      </p:tavLst>
                                    </p:anim>
                                    <p:animEffect transition="in" filter="fade">
                                      <p:cBhvr>
                                        <p:cTn id="20" dur="500"/>
                                        <p:tgtEl>
                                          <p:spTgt spid="2051"/>
                                        </p:tgtEl>
                                      </p:cBhvr>
                                    </p:animEffect>
                                    <p:anim calcmode="lin" valueType="num">
                                      <p:cBhvr>
                                        <p:cTn id="21" dur="500" fill="hold"/>
                                        <p:tgtEl>
                                          <p:spTgt spid="2051"/>
                                        </p:tgtEl>
                                        <p:attrNameLst>
                                          <p:attrName>ppt_x</p:attrName>
                                        </p:attrNameLst>
                                      </p:cBhvr>
                                      <p:tavLst>
                                        <p:tav tm="0">
                                          <p:val>
                                            <p:fltVal val="0.5"/>
                                          </p:val>
                                        </p:tav>
                                        <p:tav tm="100000">
                                          <p:val>
                                            <p:strVal val="#ppt_x"/>
                                          </p:val>
                                        </p:tav>
                                      </p:tavLst>
                                    </p:anim>
                                    <p:anim calcmode="lin" valueType="num">
                                      <p:cBhvr>
                                        <p:cTn id="22" dur="500" fill="hold"/>
                                        <p:tgtEl>
                                          <p:spTgt spid="2051"/>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2054"/>
                                        </p:tgtEl>
                                        <p:attrNameLst>
                                          <p:attrName>style.visibility</p:attrName>
                                        </p:attrNameLst>
                                      </p:cBhvr>
                                      <p:to>
                                        <p:strVal val="visible"/>
                                      </p:to>
                                    </p:set>
                                    <p:anim calcmode="lin" valueType="num">
                                      <p:cBhvr>
                                        <p:cTn id="25" dur="500" fill="hold"/>
                                        <p:tgtEl>
                                          <p:spTgt spid="2054"/>
                                        </p:tgtEl>
                                        <p:attrNameLst>
                                          <p:attrName>ppt_w</p:attrName>
                                        </p:attrNameLst>
                                      </p:cBhvr>
                                      <p:tavLst>
                                        <p:tav tm="0">
                                          <p:val>
                                            <p:fltVal val="0"/>
                                          </p:val>
                                        </p:tav>
                                        <p:tav tm="100000">
                                          <p:val>
                                            <p:strVal val="#ppt_w"/>
                                          </p:val>
                                        </p:tav>
                                      </p:tavLst>
                                    </p:anim>
                                    <p:anim calcmode="lin" valueType="num">
                                      <p:cBhvr>
                                        <p:cTn id="26" dur="500" fill="hold"/>
                                        <p:tgtEl>
                                          <p:spTgt spid="2054"/>
                                        </p:tgtEl>
                                        <p:attrNameLst>
                                          <p:attrName>ppt_h</p:attrName>
                                        </p:attrNameLst>
                                      </p:cBhvr>
                                      <p:tavLst>
                                        <p:tav tm="0">
                                          <p:val>
                                            <p:fltVal val="0"/>
                                          </p:val>
                                        </p:tav>
                                        <p:tav tm="100000">
                                          <p:val>
                                            <p:strVal val="#ppt_h"/>
                                          </p:val>
                                        </p:tav>
                                      </p:tavLst>
                                    </p:anim>
                                    <p:animEffect transition="in" filter="fade">
                                      <p:cBhvr>
                                        <p:cTn id="27" dur="500"/>
                                        <p:tgtEl>
                                          <p:spTgt spid="2054"/>
                                        </p:tgtEl>
                                      </p:cBhvr>
                                    </p:animEffect>
                                    <p:anim calcmode="lin" valueType="num">
                                      <p:cBhvr>
                                        <p:cTn id="28" dur="500" fill="hold"/>
                                        <p:tgtEl>
                                          <p:spTgt spid="2054"/>
                                        </p:tgtEl>
                                        <p:attrNameLst>
                                          <p:attrName>ppt_x</p:attrName>
                                        </p:attrNameLst>
                                      </p:cBhvr>
                                      <p:tavLst>
                                        <p:tav tm="0">
                                          <p:val>
                                            <p:fltVal val="0.5"/>
                                          </p:val>
                                        </p:tav>
                                        <p:tav tm="100000">
                                          <p:val>
                                            <p:strVal val="#ppt_x"/>
                                          </p:val>
                                        </p:tav>
                                      </p:tavLst>
                                    </p:anim>
                                    <p:anim calcmode="lin" valueType="num">
                                      <p:cBhvr>
                                        <p:cTn id="29" dur="500" fill="hold"/>
                                        <p:tgtEl>
                                          <p:spTgt spid="2054"/>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2053"/>
                                        </p:tgtEl>
                                        <p:attrNameLst>
                                          <p:attrName>style.visibility</p:attrName>
                                        </p:attrNameLst>
                                      </p:cBhvr>
                                      <p:to>
                                        <p:strVal val="visible"/>
                                      </p:to>
                                    </p:set>
                                    <p:anim calcmode="lin" valueType="num">
                                      <p:cBhvr>
                                        <p:cTn id="32" dur="500" fill="hold"/>
                                        <p:tgtEl>
                                          <p:spTgt spid="2053"/>
                                        </p:tgtEl>
                                        <p:attrNameLst>
                                          <p:attrName>ppt_w</p:attrName>
                                        </p:attrNameLst>
                                      </p:cBhvr>
                                      <p:tavLst>
                                        <p:tav tm="0">
                                          <p:val>
                                            <p:fltVal val="0"/>
                                          </p:val>
                                        </p:tav>
                                        <p:tav tm="100000">
                                          <p:val>
                                            <p:strVal val="#ppt_w"/>
                                          </p:val>
                                        </p:tav>
                                      </p:tavLst>
                                    </p:anim>
                                    <p:anim calcmode="lin" valueType="num">
                                      <p:cBhvr>
                                        <p:cTn id="33" dur="500" fill="hold"/>
                                        <p:tgtEl>
                                          <p:spTgt spid="2053"/>
                                        </p:tgtEl>
                                        <p:attrNameLst>
                                          <p:attrName>ppt_h</p:attrName>
                                        </p:attrNameLst>
                                      </p:cBhvr>
                                      <p:tavLst>
                                        <p:tav tm="0">
                                          <p:val>
                                            <p:fltVal val="0"/>
                                          </p:val>
                                        </p:tav>
                                        <p:tav tm="100000">
                                          <p:val>
                                            <p:strVal val="#ppt_h"/>
                                          </p:val>
                                        </p:tav>
                                      </p:tavLst>
                                    </p:anim>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fltVal val="0.5"/>
                                          </p:val>
                                        </p:tav>
                                        <p:tav tm="100000">
                                          <p:val>
                                            <p:strVal val="#ppt_x"/>
                                          </p:val>
                                        </p:tav>
                                      </p:tavLst>
                                    </p:anim>
                                    <p:anim calcmode="lin" valueType="num">
                                      <p:cBhvr>
                                        <p:cTn id="36" dur="500" fill="hold"/>
                                        <p:tgtEl>
                                          <p:spTgt spid="2053"/>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2052"/>
                                        </p:tgtEl>
                                        <p:attrNameLst>
                                          <p:attrName>style.visibility</p:attrName>
                                        </p:attrNameLst>
                                      </p:cBhvr>
                                      <p:to>
                                        <p:strVal val="visible"/>
                                      </p:to>
                                    </p:set>
                                    <p:anim calcmode="lin" valueType="num">
                                      <p:cBhvr>
                                        <p:cTn id="39" dur="500" fill="hold"/>
                                        <p:tgtEl>
                                          <p:spTgt spid="2052"/>
                                        </p:tgtEl>
                                        <p:attrNameLst>
                                          <p:attrName>ppt_w</p:attrName>
                                        </p:attrNameLst>
                                      </p:cBhvr>
                                      <p:tavLst>
                                        <p:tav tm="0">
                                          <p:val>
                                            <p:fltVal val="0"/>
                                          </p:val>
                                        </p:tav>
                                        <p:tav tm="100000">
                                          <p:val>
                                            <p:strVal val="#ppt_w"/>
                                          </p:val>
                                        </p:tav>
                                      </p:tavLst>
                                    </p:anim>
                                    <p:anim calcmode="lin" valueType="num">
                                      <p:cBhvr>
                                        <p:cTn id="40" dur="500" fill="hold"/>
                                        <p:tgtEl>
                                          <p:spTgt spid="2052"/>
                                        </p:tgtEl>
                                        <p:attrNameLst>
                                          <p:attrName>ppt_h</p:attrName>
                                        </p:attrNameLst>
                                      </p:cBhvr>
                                      <p:tavLst>
                                        <p:tav tm="0">
                                          <p:val>
                                            <p:fltVal val="0"/>
                                          </p:val>
                                        </p:tav>
                                        <p:tav tm="100000">
                                          <p:val>
                                            <p:strVal val="#ppt_h"/>
                                          </p:val>
                                        </p:tav>
                                      </p:tavLst>
                                    </p:anim>
                                    <p:animEffect transition="in" filter="fade">
                                      <p:cBhvr>
                                        <p:cTn id="41" dur="500"/>
                                        <p:tgtEl>
                                          <p:spTgt spid="2052"/>
                                        </p:tgtEl>
                                      </p:cBhvr>
                                    </p:animEffect>
                                    <p:anim calcmode="lin" valueType="num">
                                      <p:cBhvr>
                                        <p:cTn id="42" dur="500" fill="hold"/>
                                        <p:tgtEl>
                                          <p:spTgt spid="2052"/>
                                        </p:tgtEl>
                                        <p:attrNameLst>
                                          <p:attrName>ppt_x</p:attrName>
                                        </p:attrNameLst>
                                      </p:cBhvr>
                                      <p:tavLst>
                                        <p:tav tm="0">
                                          <p:val>
                                            <p:fltVal val="0.5"/>
                                          </p:val>
                                        </p:tav>
                                        <p:tav tm="100000">
                                          <p:val>
                                            <p:strVal val="#ppt_x"/>
                                          </p:val>
                                        </p:tav>
                                      </p:tavLst>
                                    </p:anim>
                                    <p:anim calcmode="lin" valueType="num">
                                      <p:cBhvr>
                                        <p:cTn id="43" dur="500" fill="hold"/>
                                        <p:tgtEl>
                                          <p:spTgt spid="2052"/>
                                        </p:tgtEl>
                                        <p:attrNameLst>
                                          <p:attrName>ppt_y</p:attrName>
                                        </p:attrNameLst>
                                      </p:cBhvr>
                                      <p:tavLst>
                                        <p:tav tm="0">
                                          <p:val>
                                            <p:fltVal val="0.5"/>
                                          </p:val>
                                        </p:tav>
                                        <p:tav tm="100000">
                                          <p:val>
                                            <p:strVal val="#ppt_y"/>
                                          </p:val>
                                        </p:tav>
                                      </p:tavLst>
                                    </p:anim>
                                  </p:childTnLst>
                                </p:cTn>
                              </p:par>
                            </p:childTnLst>
                          </p:cTn>
                        </p:par>
                        <p:par>
                          <p:cTn id="44" fill="hold">
                            <p:stCondLst>
                              <p:cond delay="1250"/>
                            </p:stCondLst>
                            <p:childTnLst>
                              <p:par>
                                <p:cTn id="45" presetID="53" presetClass="entr" presetSubtype="1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right)">
                                      <p:cBhvr>
                                        <p:cTn id="67" dur="500"/>
                                        <p:tgtEl>
                                          <p:spTgt spid="35"/>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right)">
                                      <p:cBhvr>
                                        <p:cTn id="70" dur="500"/>
                                        <p:tgtEl>
                                          <p:spTgt spid="3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p:stCondLst>
                              <p:cond delay="1750"/>
                            </p:stCondLst>
                            <p:childTnLst>
                              <p:par>
                                <p:cTn id="78" presetID="2" presetClass="entr" presetSubtype="8"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0-#ppt_w/2"/>
                                          </p:val>
                                        </p:tav>
                                        <p:tav tm="100000">
                                          <p:val>
                                            <p:strVal val="#ppt_x"/>
                                          </p:val>
                                        </p:tav>
                                      </p:tavLst>
                                    </p:anim>
                                    <p:anim calcmode="lin" valueType="num">
                                      <p:cBhvr additive="base">
                                        <p:cTn id="85" dur="500" fill="hold"/>
                                        <p:tgtEl>
                                          <p:spTgt spid="45"/>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0-#ppt_w/2"/>
                                          </p:val>
                                        </p:tav>
                                        <p:tav tm="100000">
                                          <p:val>
                                            <p:strVal val="#ppt_x"/>
                                          </p:val>
                                        </p:tav>
                                      </p:tavLst>
                                    </p:anim>
                                    <p:anim calcmode="lin" valueType="num">
                                      <p:cBhvr additive="base">
                                        <p:cTn id="89" dur="500" fill="hold"/>
                                        <p:tgtEl>
                                          <p:spTgt spid="46"/>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 calcmode="lin" valueType="num">
                                      <p:cBhvr additive="base">
                                        <p:cTn id="92" dur="500" fill="hold"/>
                                        <p:tgtEl>
                                          <p:spTgt spid="47"/>
                                        </p:tgtEl>
                                        <p:attrNameLst>
                                          <p:attrName>ppt_x</p:attrName>
                                        </p:attrNameLst>
                                      </p:cBhvr>
                                      <p:tavLst>
                                        <p:tav tm="0">
                                          <p:val>
                                            <p:strVal val="0-#ppt_w/2"/>
                                          </p:val>
                                        </p:tav>
                                        <p:tav tm="100000">
                                          <p:val>
                                            <p:strVal val="#ppt_x"/>
                                          </p:val>
                                        </p:tav>
                                      </p:tavLst>
                                    </p:anim>
                                    <p:anim calcmode="lin" valueType="num">
                                      <p:cBhvr additive="base">
                                        <p:cTn id="93" dur="500" fill="hold"/>
                                        <p:tgtEl>
                                          <p:spTgt spid="47"/>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fill="hold"/>
                                        <p:tgtEl>
                                          <p:spTgt spid="38"/>
                                        </p:tgtEl>
                                        <p:attrNameLst>
                                          <p:attrName>ppt_x</p:attrName>
                                        </p:attrNameLst>
                                      </p:cBhvr>
                                      <p:tavLst>
                                        <p:tav tm="0">
                                          <p:val>
                                            <p:strVal val="1+#ppt_w/2"/>
                                          </p:val>
                                        </p:tav>
                                        <p:tav tm="100000">
                                          <p:val>
                                            <p:strVal val="#ppt_x"/>
                                          </p:val>
                                        </p:tav>
                                      </p:tavLst>
                                    </p:anim>
                                    <p:anim calcmode="lin" valueType="num">
                                      <p:cBhvr additive="base">
                                        <p:cTn id="97" dur="500" fill="hold"/>
                                        <p:tgtEl>
                                          <p:spTgt spid="38"/>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1+#ppt_w/2"/>
                                          </p:val>
                                        </p:tav>
                                        <p:tav tm="100000">
                                          <p:val>
                                            <p:strVal val="#ppt_x"/>
                                          </p:val>
                                        </p:tav>
                                      </p:tavLst>
                                    </p:anim>
                                    <p:anim calcmode="lin" valueType="num">
                                      <p:cBhvr additive="base">
                                        <p:cTn id="101" dur="500" fill="hold"/>
                                        <p:tgtEl>
                                          <p:spTgt spid="39"/>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additive="base">
                                        <p:cTn id="104" dur="500" fill="hold"/>
                                        <p:tgtEl>
                                          <p:spTgt spid="41"/>
                                        </p:tgtEl>
                                        <p:attrNameLst>
                                          <p:attrName>ppt_x</p:attrName>
                                        </p:attrNameLst>
                                      </p:cBhvr>
                                      <p:tavLst>
                                        <p:tav tm="0">
                                          <p:val>
                                            <p:strVal val="1+#ppt_w/2"/>
                                          </p:val>
                                        </p:tav>
                                        <p:tav tm="100000">
                                          <p:val>
                                            <p:strVal val="#ppt_x"/>
                                          </p:val>
                                        </p:tav>
                                      </p:tavLst>
                                    </p:anim>
                                    <p:anim calcmode="lin" valueType="num">
                                      <p:cBhvr additive="base">
                                        <p:cTn id="105" dur="500" fill="hold"/>
                                        <p:tgtEl>
                                          <p:spTgt spid="41"/>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 calcmode="lin" valueType="num">
                                      <p:cBhvr additive="base">
                                        <p:cTn id="108" dur="500" fill="hold"/>
                                        <p:tgtEl>
                                          <p:spTgt spid="42"/>
                                        </p:tgtEl>
                                        <p:attrNameLst>
                                          <p:attrName>ppt_x</p:attrName>
                                        </p:attrNameLst>
                                      </p:cBhvr>
                                      <p:tavLst>
                                        <p:tav tm="0">
                                          <p:val>
                                            <p:strVal val="1+#ppt_w/2"/>
                                          </p:val>
                                        </p:tav>
                                        <p:tav tm="100000">
                                          <p:val>
                                            <p:strVal val="#ppt_x"/>
                                          </p:val>
                                        </p:tav>
                                      </p:tavLst>
                                    </p:anim>
                                    <p:anim calcmode="lin" valueType="num">
                                      <p:cBhvr additive="base">
                                        <p:cTn id="10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25" grpId="0" animBg="1"/>
      <p:bldP spid="26" grpId="0" animBg="1"/>
      <p:bldP spid="27" grpId="0" animBg="1"/>
      <p:bldP spid="28" grpId="0" animBg="1"/>
      <p:bldP spid="29" grpId="0" animBg="1"/>
      <p:bldP spid="34" grpId="0" animBg="1"/>
      <p:bldP spid="35" grpId="0" animBg="1"/>
      <p:bldP spid="36" grpId="0" animBg="1"/>
      <p:bldP spid="38" grpId="0"/>
      <p:bldP spid="39" grpId="0"/>
      <p:bldP spid="41" grpId="0"/>
      <p:bldP spid="42" grpId="0"/>
      <p:bldP spid="44" grpId="0"/>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2"/>
                </a:solidFill>
                <a:latin typeface="微软雅黑" panose="020B0503020204020204" pitchFamily="34" charset="-122"/>
                <a:ea typeface="微软雅黑" panose="020B0503020204020204" pitchFamily="34" charset="-122"/>
              </a:rPr>
              <a:t>标题文本</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3"/>
          <p:cNvSpPr/>
          <p:nvPr/>
        </p:nvSpPr>
        <p:spPr>
          <a:xfrm>
            <a:off x="958630" y="1623596"/>
            <a:ext cx="1584176" cy="2736304"/>
          </a:xfrm>
          <a:prstGeom prst="rect">
            <a:avLst/>
          </a:prstGeom>
          <a:blipFill dpi="0" rotWithShape="1">
            <a:blip r:embed="rId3" cstate="print">
              <a:extLst>
                <a:ext uri="{28A0092B-C50C-407E-A947-70E740481C1C}">
                  <a14:useLocalDpi xmlns:a14="http://schemas.microsoft.com/office/drawing/2010/main" val="0"/>
                </a:ext>
              </a:extLst>
            </a:blip>
            <a:srcRect/>
            <a:stretch>
              <a:fillRect l="-99984" r="-99984"/>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5" name="淘宝店chenying0907 4"/>
          <p:cNvSpPr/>
          <p:nvPr/>
        </p:nvSpPr>
        <p:spPr>
          <a:xfrm>
            <a:off x="4283968" y="1623596"/>
            <a:ext cx="1872208" cy="137926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Rectangle 24"/>
          <p:cNvSpPr>
            <a:spLocks noChangeArrowheads="1"/>
          </p:cNvSpPr>
          <p:nvPr/>
        </p:nvSpPr>
        <p:spPr bwMode="auto">
          <a:xfrm>
            <a:off x="2877020" y="2941041"/>
            <a:ext cx="124881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9" name="淘宝店chenying0907 8"/>
          <p:cNvSpPr/>
          <p:nvPr/>
        </p:nvSpPr>
        <p:spPr>
          <a:xfrm>
            <a:off x="2877021" y="3141025"/>
            <a:ext cx="124881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0" name="Rectangle 24"/>
          <p:cNvSpPr>
            <a:spLocks noChangeArrowheads="1"/>
          </p:cNvSpPr>
          <p:nvPr/>
        </p:nvSpPr>
        <p:spPr bwMode="auto">
          <a:xfrm>
            <a:off x="2703540" y="2066313"/>
            <a:ext cx="1422297" cy="4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000" dirty="0" smtClean="0">
                <a:solidFill>
                  <a:schemeClr val="bg1">
                    <a:lumMod val="50000"/>
                  </a:schemeClr>
                </a:solidFill>
              </a:rPr>
              <a:t>WHAT MAKES US </a:t>
            </a:r>
            <a:r>
              <a:rPr lang="en-US" altLang="zh-CN" sz="1600" dirty="0" smtClean="0">
                <a:solidFill>
                  <a:schemeClr val="accent1"/>
                </a:solidFill>
              </a:rPr>
              <a:t>DIFFERENT?</a:t>
            </a:r>
            <a:endParaRPr lang="zh-CN" altLang="en-US" sz="1600" dirty="0">
              <a:solidFill>
                <a:schemeClr val="accent1"/>
              </a:solidFill>
            </a:endParaRPr>
          </a:p>
        </p:txBody>
      </p:sp>
      <p:sp>
        <p:nvSpPr>
          <p:cNvPr id="11" name="Line 9"/>
          <p:cNvSpPr>
            <a:spLocks noChangeShapeType="1"/>
          </p:cNvSpPr>
          <p:nvPr/>
        </p:nvSpPr>
        <p:spPr bwMode="auto">
          <a:xfrm flipV="1">
            <a:off x="2730063" y="2570369"/>
            <a:ext cx="0" cy="1457052"/>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淘宝店chenying0907 11"/>
          <p:cNvSpPr/>
          <p:nvPr/>
        </p:nvSpPr>
        <p:spPr>
          <a:xfrm>
            <a:off x="6225540" y="1623596"/>
            <a:ext cx="2018867" cy="1379264"/>
          </a:xfrm>
          <a:prstGeom prst="rect">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r>
              <a:rPr lang="en-US" altLang="zh-CN" sz="1000" dirty="0">
                <a:solidFill>
                  <a:schemeClr val="bg1"/>
                </a:solidFill>
              </a:rPr>
              <a:t>We have many PowerPoint templates that has been specifically designed to help anyone that is stepping into the world of PowerPoint for the very first time. </a:t>
            </a:r>
          </a:p>
        </p:txBody>
      </p:sp>
      <p:sp>
        <p:nvSpPr>
          <p:cNvPr id="6" name="淘宝店chenying0907 5"/>
          <p:cNvSpPr/>
          <p:nvPr/>
        </p:nvSpPr>
        <p:spPr>
          <a:xfrm>
            <a:off x="4283968" y="3063432"/>
            <a:ext cx="2808312" cy="1296467"/>
          </a:xfrm>
          <a:prstGeom prst="rect">
            <a:avLst/>
          </a:prstGeom>
          <a:blipFill dpi="0" rotWithShape="1">
            <a:blip r:embed="rId5" cstate="print">
              <a:extLst>
                <a:ext uri="{28A0092B-C50C-407E-A947-70E740481C1C}">
                  <a14:useLocalDpi xmlns:a14="http://schemas.microsoft.com/office/drawing/2010/main" val="0"/>
                </a:ext>
              </a:extLst>
            </a:blip>
            <a:srcRect/>
            <a:stretch>
              <a:fillRect l="6" t="-15254" r="6" b="-15254"/>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6"/>
          <p:cNvSpPr/>
          <p:nvPr/>
        </p:nvSpPr>
        <p:spPr>
          <a:xfrm>
            <a:off x="7164288" y="3063432"/>
            <a:ext cx="1080120" cy="78931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2"/>
          <p:cNvSpPr/>
          <p:nvPr/>
        </p:nvSpPr>
        <p:spPr>
          <a:xfrm>
            <a:off x="7164288" y="3925571"/>
            <a:ext cx="1080119" cy="434328"/>
          </a:xfrm>
          <a:prstGeom prst="rect">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Tree>
    <p:extLst>
      <p:ext uri="{BB962C8B-B14F-4D97-AF65-F5344CB8AC3E}">
        <p14:creationId xmlns:p14="http://schemas.microsoft.com/office/powerpoint/2010/main" val="1421788147"/>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47"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anim calcmode="lin" valueType="num">
                                      <p:cBhvr>
                                        <p:cTn id="14" dur="750" fill="hold"/>
                                        <p:tgtEl>
                                          <p:spTgt spid="10"/>
                                        </p:tgtEl>
                                        <p:attrNameLst>
                                          <p:attrName>ppt_x</p:attrName>
                                        </p:attrNameLst>
                                      </p:cBhvr>
                                      <p:tavLst>
                                        <p:tav tm="0">
                                          <p:val>
                                            <p:strVal val="#ppt_x"/>
                                          </p:val>
                                        </p:tav>
                                        <p:tav tm="100000">
                                          <p:val>
                                            <p:strVal val="#ppt_x"/>
                                          </p:val>
                                        </p:tav>
                                      </p:tavLst>
                                    </p:anim>
                                    <p:anim calcmode="lin" valueType="num">
                                      <p:cBhvr>
                                        <p:cTn id="15" dur="7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750"/>
                                        <p:tgtEl>
                                          <p:spTgt spid="11"/>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Effect transition="in" filter="fade">
                                      <p:cBhvr>
                                        <p:cTn id="36" dur="750"/>
                                        <p:tgtEl>
                                          <p:spTgt spid="5"/>
                                        </p:tgtEl>
                                      </p:cBhvr>
                                    </p:animEffect>
                                  </p:childTnLst>
                                </p:cTn>
                              </p:par>
                            </p:childTnLst>
                          </p:cTn>
                        </p:par>
                        <p:par>
                          <p:cTn id="37" fill="hold">
                            <p:stCondLst>
                              <p:cond delay="375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750" fill="hold"/>
                                        <p:tgtEl>
                                          <p:spTgt spid="12"/>
                                        </p:tgtEl>
                                        <p:attrNameLst>
                                          <p:attrName>ppt_w</p:attrName>
                                        </p:attrNameLst>
                                      </p:cBhvr>
                                      <p:tavLst>
                                        <p:tav tm="0">
                                          <p:val>
                                            <p:fltVal val="0"/>
                                          </p:val>
                                        </p:tav>
                                        <p:tav tm="100000">
                                          <p:val>
                                            <p:strVal val="#ppt_w"/>
                                          </p:val>
                                        </p:tav>
                                      </p:tavLst>
                                    </p:anim>
                                    <p:anim calcmode="lin" valueType="num">
                                      <p:cBhvr>
                                        <p:cTn id="41" dur="750" fill="hold"/>
                                        <p:tgtEl>
                                          <p:spTgt spid="12"/>
                                        </p:tgtEl>
                                        <p:attrNameLst>
                                          <p:attrName>ppt_h</p:attrName>
                                        </p:attrNameLst>
                                      </p:cBhvr>
                                      <p:tavLst>
                                        <p:tav tm="0">
                                          <p:val>
                                            <p:fltVal val="0"/>
                                          </p:val>
                                        </p:tav>
                                        <p:tav tm="100000">
                                          <p:val>
                                            <p:strVal val="#ppt_h"/>
                                          </p:val>
                                        </p:tav>
                                      </p:tavLst>
                                    </p:anim>
                                    <p:animEffect transition="in" filter="fade">
                                      <p:cBhvr>
                                        <p:cTn id="42" dur="750"/>
                                        <p:tgtEl>
                                          <p:spTgt spid="12"/>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750" fill="hold"/>
                                        <p:tgtEl>
                                          <p:spTgt spid="6"/>
                                        </p:tgtEl>
                                        <p:attrNameLst>
                                          <p:attrName>ppt_w</p:attrName>
                                        </p:attrNameLst>
                                      </p:cBhvr>
                                      <p:tavLst>
                                        <p:tav tm="0">
                                          <p:val>
                                            <p:fltVal val="0"/>
                                          </p:val>
                                        </p:tav>
                                        <p:tav tm="100000">
                                          <p:val>
                                            <p:strVal val="#ppt_w"/>
                                          </p:val>
                                        </p:tav>
                                      </p:tavLst>
                                    </p:anim>
                                    <p:anim calcmode="lin" valueType="num">
                                      <p:cBhvr>
                                        <p:cTn id="47" dur="750" fill="hold"/>
                                        <p:tgtEl>
                                          <p:spTgt spid="6"/>
                                        </p:tgtEl>
                                        <p:attrNameLst>
                                          <p:attrName>ppt_h</p:attrName>
                                        </p:attrNameLst>
                                      </p:cBhvr>
                                      <p:tavLst>
                                        <p:tav tm="0">
                                          <p:val>
                                            <p:fltVal val="0"/>
                                          </p:val>
                                        </p:tav>
                                        <p:tav tm="100000">
                                          <p:val>
                                            <p:strVal val="#ppt_h"/>
                                          </p:val>
                                        </p:tav>
                                      </p:tavLst>
                                    </p:anim>
                                    <p:animEffect transition="in" filter="fade">
                                      <p:cBhvr>
                                        <p:cTn id="48" dur="750"/>
                                        <p:tgtEl>
                                          <p:spTgt spid="6"/>
                                        </p:tgtEl>
                                      </p:cBhvr>
                                    </p:animEffect>
                                  </p:childTnLst>
                                </p:cTn>
                              </p:par>
                            </p:childTnLst>
                          </p:cTn>
                        </p:par>
                        <p:par>
                          <p:cTn id="49" fill="hold">
                            <p:stCondLst>
                              <p:cond delay="525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750" fill="hold"/>
                                        <p:tgtEl>
                                          <p:spTgt spid="7"/>
                                        </p:tgtEl>
                                        <p:attrNameLst>
                                          <p:attrName>ppt_w</p:attrName>
                                        </p:attrNameLst>
                                      </p:cBhvr>
                                      <p:tavLst>
                                        <p:tav tm="0">
                                          <p:val>
                                            <p:fltVal val="0"/>
                                          </p:val>
                                        </p:tav>
                                        <p:tav tm="100000">
                                          <p:val>
                                            <p:strVal val="#ppt_w"/>
                                          </p:val>
                                        </p:tav>
                                      </p:tavLst>
                                    </p:anim>
                                    <p:anim calcmode="lin" valueType="num">
                                      <p:cBhvr>
                                        <p:cTn id="53" dur="750" fill="hold"/>
                                        <p:tgtEl>
                                          <p:spTgt spid="7"/>
                                        </p:tgtEl>
                                        <p:attrNameLst>
                                          <p:attrName>ppt_h</p:attrName>
                                        </p:attrNameLst>
                                      </p:cBhvr>
                                      <p:tavLst>
                                        <p:tav tm="0">
                                          <p:val>
                                            <p:fltVal val="0"/>
                                          </p:val>
                                        </p:tav>
                                        <p:tav tm="100000">
                                          <p:val>
                                            <p:strVal val="#ppt_h"/>
                                          </p:val>
                                        </p:tav>
                                      </p:tavLst>
                                    </p:anim>
                                    <p:animEffect transition="in" filter="fade">
                                      <p:cBhvr>
                                        <p:cTn id="54" dur="750"/>
                                        <p:tgtEl>
                                          <p:spTgt spid="7"/>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750" fill="hold"/>
                                        <p:tgtEl>
                                          <p:spTgt spid="13"/>
                                        </p:tgtEl>
                                        <p:attrNameLst>
                                          <p:attrName>ppt_w</p:attrName>
                                        </p:attrNameLst>
                                      </p:cBhvr>
                                      <p:tavLst>
                                        <p:tav tm="0">
                                          <p:val>
                                            <p:fltVal val="0"/>
                                          </p:val>
                                        </p:tav>
                                        <p:tav tm="100000">
                                          <p:val>
                                            <p:strVal val="#ppt_w"/>
                                          </p:val>
                                        </p:tav>
                                      </p:tavLst>
                                    </p:anim>
                                    <p:anim calcmode="lin" valueType="num">
                                      <p:cBhvr>
                                        <p:cTn id="59" dur="750" fill="hold"/>
                                        <p:tgtEl>
                                          <p:spTgt spid="13"/>
                                        </p:tgtEl>
                                        <p:attrNameLst>
                                          <p:attrName>ppt_h</p:attrName>
                                        </p:attrNameLst>
                                      </p:cBhvr>
                                      <p:tavLst>
                                        <p:tav tm="0">
                                          <p:val>
                                            <p:fltVal val="0"/>
                                          </p:val>
                                        </p:tav>
                                        <p:tav tm="100000">
                                          <p:val>
                                            <p:strVal val="#ppt_h"/>
                                          </p:val>
                                        </p:tav>
                                      </p:tavLst>
                                    </p:anim>
                                    <p:animEffect transition="in" filter="fade">
                                      <p:cBhvr>
                                        <p:cTn id="6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0" grpId="0"/>
      <p:bldP spid="11" grpId="0" animBg="1"/>
      <p:bldP spid="12" grpId="0" animBg="1"/>
      <p:bldP spid="6" grpId="0" animBg="1"/>
      <p:bldP spid="7"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36094">
            <a:off x="6394847" y="1369931"/>
            <a:ext cx="1871133" cy="25430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3839" flipH="1">
            <a:off x="520931" y="1112312"/>
            <a:ext cx="3344966" cy="229070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6487673" y="1200578"/>
            <a:ext cx="2345250" cy="1738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771687" flipH="1">
            <a:off x="1469143" y="1141085"/>
            <a:ext cx="1081689" cy="10676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2153" y="1604433"/>
            <a:ext cx="6599693" cy="193463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335644" y="379289"/>
              <a:ext cx="8466099" cy="437423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2263097" y="2041775"/>
            <a:ext cx="12961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ctr" fontAlgn="base">
              <a:spcBef>
                <a:spcPct val="0"/>
              </a:spcBef>
              <a:spcAft>
                <a:spcPct val="0"/>
              </a:spcAft>
            </a:pPr>
            <a:r>
              <a:rPr lang="en-US" altLang="zh-CN" sz="7200" b="1" dirty="0" smtClean="0">
                <a:solidFill>
                  <a:schemeClr val="bg1"/>
                </a:solidFill>
                <a:latin typeface="华文中宋" pitchFamily="2" charset="-122"/>
                <a:ea typeface="华文中宋" pitchFamily="2" charset="-122"/>
                <a:cs typeface="宋体" pitchFamily="2" charset="-122"/>
              </a:rPr>
              <a:t>03</a:t>
            </a:r>
            <a:endParaRPr lang="en-US" altLang="zh-CN" sz="72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3919281" y="2236160"/>
            <a:ext cx="28265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zh-CN" altLang="en-US" sz="2400" dirty="0">
                <a:solidFill>
                  <a:schemeClr val="bg1"/>
                </a:solidFill>
                <a:latin typeface="华文中宋" pitchFamily="2" charset="-122"/>
                <a:ea typeface="华文中宋" pitchFamily="2" charset="-122"/>
                <a:cs typeface="宋体" pitchFamily="2" charset="-122"/>
              </a:rPr>
              <a:t>此处添加标题</a:t>
            </a:r>
            <a:r>
              <a:rPr lang="zh-CN" altLang="en-US" sz="2400" dirty="0" smtClean="0">
                <a:solidFill>
                  <a:schemeClr val="bg1"/>
                </a:solidFill>
                <a:latin typeface="华文中宋" pitchFamily="2" charset="-122"/>
                <a:ea typeface="华文中宋" pitchFamily="2" charset="-122"/>
                <a:cs typeface="宋体" pitchFamily="2" charset="-122"/>
              </a:rPr>
              <a:t>文本</a:t>
            </a:r>
            <a:endParaRPr lang="en-US" altLang="zh-CN" sz="2400" dirty="0">
              <a:solidFill>
                <a:schemeClr val="bg1"/>
              </a:solidFill>
              <a:latin typeface="华文中宋" pitchFamily="2" charset="-122"/>
              <a:ea typeface="华文中宋" pitchFamily="2" charset="-122"/>
              <a:cs typeface="宋体" pitchFamily="2" charset="-122"/>
            </a:endParaRPr>
          </a:p>
        </p:txBody>
      </p:sp>
      <p:sp>
        <p:nvSpPr>
          <p:cNvPr id="10" name="Line 21"/>
          <p:cNvSpPr>
            <a:spLocks noChangeShapeType="1"/>
          </p:cNvSpPr>
          <p:nvPr/>
        </p:nvSpPr>
        <p:spPr bwMode="auto">
          <a:xfrm>
            <a:off x="3703257" y="2112188"/>
            <a:ext cx="0" cy="1005018"/>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923797">
            <a:off x="6457568" y="2520320"/>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352994"/>
            <a:ext cx="1689042" cy="15935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68" y="2697066"/>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42" name="Rectangle 18"/>
          <p:cNvSpPr>
            <a:spLocks noChangeArrowheads="1"/>
          </p:cNvSpPr>
          <p:nvPr/>
        </p:nvSpPr>
        <p:spPr bwMode="auto">
          <a:xfrm>
            <a:off x="3919281" y="2749573"/>
            <a:ext cx="28265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en-US" altLang="zh-CN" sz="1400" dirty="0">
                <a:solidFill>
                  <a:schemeClr val="bg1"/>
                </a:solidFill>
                <a:latin typeface="+mn-ea"/>
                <a:cs typeface="宋体" pitchFamily="2" charset="-122"/>
              </a:rPr>
              <a:t>write your great  title here</a:t>
            </a:r>
          </a:p>
        </p:txBody>
      </p:sp>
    </p:spTree>
    <p:extLst>
      <p:ext uri="{BB962C8B-B14F-4D97-AF65-F5344CB8AC3E}">
        <p14:creationId xmlns:p14="http://schemas.microsoft.com/office/powerpoint/2010/main" val="1450284189"/>
      </p:ext>
    </p:extLst>
  </p:cSld>
  <p:clrMapOvr>
    <a:masterClrMapping/>
  </p:clrMapOvr>
  <mc:AlternateContent xmlns:mc="http://schemas.openxmlformats.org/markup-compatibility/2006" xmlns:p14="http://schemas.microsoft.com/office/powerpoint/2010/main">
    <mc:Choice Requires="p14">
      <p:transition spd="slow" p14:dur="3400" advClick="0" advTm="3000">
        <p14:revea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childTnLst>
                                </p:cTn>
                              </p:par>
                              <p:par>
                                <p:cTn id="13" presetID="10" presetClass="entr" presetSubtype="0" fill="hold" nodeType="withEffect">
                                  <p:stCondLst>
                                    <p:cond delay="110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750"/>
                                        <p:tgtEl>
                                          <p:spTgt spid="2052"/>
                                        </p:tgtEl>
                                      </p:cBhvr>
                                    </p:animEffect>
                                  </p:childTnLst>
                                </p:cTn>
                              </p:par>
                              <p:par>
                                <p:cTn id="16" presetID="10" presetClass="entr" presetSubtype="0" fill="hold" nodeType="withEffect">
                                  <p:stCondLst>
                                    <p:cond delay="70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750"/>
                                        <p:tgtEl>
                                          <p:spTgt spid="20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750"/>
                                        <p:tgtEl>
                                          <p:spTgt spid="2053"/>
                                        </p:tgtEl>
                                      </p:cBhvr>
                                    </p:animEffect>
                                  </p:childTnLst>
                                </p:cTn>
                              </p:par>
                              <p:par>
                                <p:cTn id="22" presetID="10" presetClass="entr" presetSubtype="0" fill="hold" nodeType="withEffect">
                                  <p:stCondLst>
                                    <p:cond delay="90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750"/>
                                        <p:tgtEl>
                                          <p:spTgt spid="2054"/>
                                        </p:tgtEl>
                                      </p:cBhvr>
                                    </p:animEffect>
                                  </p:childTnLst>
                                </p:cTn>
                              </p:par>
                              <p:par>
                                <p:cTn id="25" presetID="10" presetClass="entr" presetSubtype="0" fill="hold" nodeType="withEffect">
                                  <p:stCondLst>
                                    <p:cond delay="4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750"/>
                                        <p:tgtEl>
                                          <p:spTgt spid="2055"/>
                                        </p:tgtEl>
                                      </p:cBhvr>
                                    </p:animEffect>
                                  </p:childTnLst>
                                </p:cTn>
                              </p:par>
                              <p:par>
                                <p:cTn id="28" presetID="47" presetClass="entr" presetSubtype="0" fill="hold" grpId="0" nodeType="withEffect">
                                  <p:stCondLst>
                                    <p:cond delay="4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16" presetClass="entr" presetSubtype="42"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750"/>
                                        <p:tgtEl>
                                          <p:spTgt spid="10"/>
                                        </p:tgtEl>
                                      </p:cBhvr>
                                    </p:animEffect>
                                  </p:childTnLst>
                                </p:cTn>
                              </p:par>
                              <p:par>
                                <p:cTn id="41" presetID="42"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900"/>
                                  </p:stCondLst>
                                  <p:childTnLst>
                                    <p:set>
                                      <p:cBhvr>
                                        <p:cTn id="47" dur="1" fill="hold">
                                          <p:stCondLst>
                                            <p:cond delay="0"/>
                                          </p:stCondLst>
                                        </p:cTn>
                                        <p:tgtEl>
                                          <p:spTgt spid="1026"/>
                                        </p:tgtEl>
                                        <p:attrNameLst>
                                          <p:attrName>style.visibility</p:attrName>
                                        </p:attrNameLst>
                                      </p:cBhvr>
                                      <p:to>
                                        <p:strVal val="visible"/>
                                      </p:to>
                                    </p:set>
                                    <p:animEffect transition="in" filter="fade">
                                      <p:cBhvr>
                                        <p:cTn id="48"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3"/>
          <p:cNvSpPr/>
          <p:nvPr/>
        </p:nvSpPr>
        <p:spPr>
          <a:xfrm>
            <a:off x="1115616" y="3076128"/>
            <a:ext cx="1295821" cy="129582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5" name="淘宝店chenying0907 4"/>
          <p:cNvSpPr/>
          <p:nvPr/>
        </p:nvSpPr>
        <p:spPr>
          <a:xfrm>
            <a:off x="2411437" y="3076128"/>
            <a:ext cx="2160563" cy="1295821"/>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6" name="淘宝店chenying0907 5"/>
          <p:cNvSpPr/>
          <p:nvPr/>
        </p:nvSpPr>
        <p:spPr>
          <a:xfrm>
            <a:off x="4571999" y="3076128"/>
            <a:ext cx="1295821" cy="129582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6"/>
          <p:cNvSpPr/>
          <p:nvPr/>
        </p:nvSpPr>
        <p:spPr>
          <a:xfrm>
            <a:off x="5867820" y="3076128"/>
            <a:ext cx="2160563" cy="1295821"/>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7"/>
          <p:cNvSpPr/>
          <p:nvPr/>
        </p:nvSpPr>
        <p:spPr>
          <a:xfrm>
            <a:off x="1115616" y="4371950"/>
            <a:ext cx="1295821" cy="72008"/>
          </a:xfrm>
          <a:prstGeom prst="rect">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8"/>
          <p:cNvSpPr/>
          <p:nvPr/>
        </p:nvSpPr>
        <p:spPr>
          <a:xfrm>
            <a:off x="2411437" y="4371950"/>
            <a:ext cx="2160563" cy="72008"/>
          </a:xfrm>
          <a:prstGeom prst="rect">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9"/>
          <p:cNvSpPr/>
          <p:nvPr/>
        </p:nvSpPr>
        <p:spPr>
          <a:xfrm>
            <a:off x="4571999" y="4371950"/>
            <a:ext cx="1295821" cy="72008"/>
          </a:xfrm>
          <a:prstGeom prst="rect">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1" name="淘宝店chenying0907 10"/>
          <p:cNvSpPr/>
          <p:nvPr/>
        </p:nvSpPr>
        <p:spPr>
          <a:xfrm>
            <a:off x="5867820" y="4371950"/>
            <a:ext cx="2160563" cy="72008"/>
          </a:xfrm>
          <a:prstGeom prst="rect">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Rectangle 24"/>
          <p:cNvSpPr>
            <a:spLocks noChangeArrowheads="1"/>
          </p:cNvSpPr>
          <p:nvPr/>
        </p:nvSpPr>
        <p:spPr bwMode="auto">
          <a:xfrm>
            <a:off x="2517052" y="33672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13" name="淘宝店chenying0907 12"/>
          <p:cNvSpPr/>
          <p:nvPr/>
        </p:nvSpPr>
        <p:spPr>
          <a:xfrm>
            <a:off x="2517052" y="3574758"/>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4" name="Rectangle 24"/>
          <p:cNvSpPr>
            <a:spLocks noChangeArrowheads="1"/>
          </p:cNvSpPr>
          <p:nvPr/>
        </p:nvSpPr>
        <p:spPr bwMode="auto">
          <a:xfrm>
            <a:off x="5968912" y="33672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15" name="淘宝店chenying0907 14"/>
          <p:cNvSpPr/>
          <p:nvPr/>
        </p:nvSpPr>
        <p:spPr>
          <a:xfrm>
            <a:off x="5968912" y="3574758"/>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6" name="淘宝店chenying0907 15"/>
          <p:cNvSpPr/>
          <p:nvPr/>
        </p:nvSpPr>
        <p:spPr>
          <a:xfrm>
            <a:off x="1115616" y="1779661"/>
            <a:ext cx="324036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templates that has been specifically designed to help anyone that is stepping into the world of PowerPoint for the very first time</a:t>
            </a:r>
            <a:r>
              <a:rPr lang="en-US" altLang="zh-CN" sz="800" dirty="0" smtClean="0">
                <a:solidFill>
                  <a:schemeClr val="bg1">
                    <a:lumMod val="50000"/>
                  </a:schemeClr>
                </a:solidFill>
              </a:rPr>
              <a:t>.</a:t>
            </a:r>
            <a:r>
              <a:rPr lang="en-US" altLang="zh-CN" sz="800" dirty="0">
                <a:solidFill>
                  <a:schemeClr val="bg1">
                    <a:lumMod val="50000"/>
                  </a:schemeClr>
                </a:solidFill>
              </a:rPr>
              <a:t> 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7" name="Rectangle 24"/>
          <p:cNvSpPr>
            <a:spLocks noChangeArrowheads="1"/>
          </p:cNvSpPr>
          <p:nvPr/>
        </p:nvSpPr>
        <p:spPr bwMode="auto">
          <a:xfrm>
            <a:off x="1115616" y="156363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18" name="淘宝店chenying0907 17"/>
          <p:cNvSpPr/>
          <p:nvPr/>
        </p:nvSpPr>
        <p:spPr>
          <a:xfrm>
            <a:off x="4788456" y="1779661"/>
            <a:ext cx="324036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templates that has been specifically designed to help anyone that is stepping into the world of PowerPoint for the very first time</a:t>
            </a:r>
            <a:r>
              <a:rPr lang="en-US" altLang="zh-CN" sz="800" dirty="0" smtClean="0">
                <a:solidFill>
                  <a:schemeClr val="bg1">
                    <a:lumMod val="50000"/>
                  </a:schemeClr>
                </a:solidFill>
              </a:rPr>
              <a:t>.</a:t>
            </a:r>
            <a:r>
              <a:rPr lang="en-US" altLang="zh-CN" sz="800" dirty="0">
                <a:solidFill>
                  <a:schemeClr val="bg1">
                    <a:lumMod val="50000"/>
                  </a:schemeClr>
                </a:solidFill>
              </a:rPr>
              <a:t> 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 name="Rectangle 24"/>
          <p:cNvSpPr>
            <a:spLocks noChangeArrowheads="1"/>
          </p:cNvSpPr>
          <p:nvPr/>
        </p:nvSpPr>
        <p:spPr bwMode="auto">
          <a:xfrm>
            <a:off x="4788456" y="156363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0" name="Line 9"/>
          <p:cNvSpPr>
            <a:spLocks noChangeShapeType="1"/>
          </p:cNvSpPr>
          <p:nvPr/>
        </p:nvSpPr>
        <p:spPr bwMode="auto">
          <a:xfrm flipV="1">
            <a:off x="4572000" y="1478377"/>
            <a:ext cx="0" cy="1457052"/>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4780939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anim calcmode="lin" valueType="num">
                                      <p:cBhvr>
                                        <p:cTn id="11" dur="750" fill="hold"/>
                                        <p:tgtEl>
                                          <p:spTgt spid="17"/>
                                        </p:tgtEl>
                                        <p:attrNameLst>
                                          <p:attrName>ppt_x</p:attrName>
                                        </p:attrNameLst>
                                      </p:cBhvr>
                                      <p:tavLst>
                                        <p:tav tm="0">
                                          <p:val>
                                            <p:strVal val="#ppt_x"/>
                                          </p:val>
                                        </p:tav>
                                        <p:tav tm="100000">
                                          <p:val>
                                            <p:strVal val="#ppt_x"/>
                                          </p:val>
                                        </p:tav>
                                      </p:tavLst>
                                    </p:anim>
                                    <p:anim calcmode="lin" valueType="num">
                                      <p:cBhvr>
                                        <p:cTn id="12" dur="75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anim calcmode="lin" valueType="num">
                                      <p:cBhvr>
                                        <p:cTn id="16" dur="750" fill="hold"/>
                                        <p:tgtEl>
                                          <p:spTgt spid="16"/>
                                        </p:tgtEl>
                                        <p:attrNameLst>
                                          <p:attrName>ppt_x</p:attrName>
                                        </p:attrNameLst>
                                      </p:cBhvr>
                                      <p:tavLst>
                                        <p:tav tm="0">
                                          <p:val>
                                            <p:strVal val="#ppt_x"/>
                                          </p:val>
                                        </p:tav>
                                        <p:tav tm="100000">
                                          <p:val>
                                            <p:strVal val="#ppt_x"/>
                                          </p:val>
                                        </p:tav>
                                      </p:tavLst>
                                    </p:anim>
                                    <p:anim calcmode="lin" valueType="num">
                                      <p:cBhvr>
                                        <p:cTn id="17" dur="750" fill="hold"/>
                                        <p:tgtEl>
                                          <p:spTgt spid="1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750"/>
                                        <p:tgtEl>
                                          <p:spTgt spid="19"/>
                                        </p:tgtEl>
                                      </p:cBhvr>
                                    </p:animEffect>
                                    <p:anim calcmode="lin" valueType="num">
                                      <p:cBhvr>
                                        <p:cTn id="21" dur="750" fill="hold"/>
                                        <p:tgtEl>
                                          <p:spTgt spid="19"/>
                                        </p:tgtEl>
                                        <p:attrNameLst>
                                          <p:attrName>ppt_x</p:attrName>
                                        </p:attrNameLst>
                                      </p:cBhvr>
                                      <p:tavLst>
                                        <p:tav tm="0">
                                          <p:val>
                                            <p:strVal val="#ppt_x"/>
                                          </p:val>
                                        </p:tav>
                                        <p:tav tm="100000">
                                          <p:val>
                                            <p:strVal val="#ppt_x"/>
                                          </p:val>
                                        </p:tav>
                                      </p:tavLst>
                                    </p:anim>
                                    <p:anim calcmode="lin" valueType="num">
                                      <p:cBhvr>
                                        <p:cTn id="22" dur="75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750"/>
                                        <p:tgtEl>
                                          <p:spTgt spid="18"/>
                                        </p:tgtEl>
                                      </p:cBhvr>
                                    </p:animEffect>
                                    <p:anim calcmode="lin" valueType="num">
                                      <p:cBhvr>
                                        <p:cTn id="26" dur="750" fill="hold"/>
                                        <p:tgtEl>
                                          <p:spTgt spid="18"/>
                                        </p:tgtEl>
                                        <p:attrNameLst>
                                          <p:attrName>ppt_x</p:attrName>
                                        </p:attrNameLst>
                                      </p:cBhvr>
                                      <p:tavLst>
                                        <p:tav tm="0">
                                          <p:val>
                                            <p:strVal val="#ppt_x"/>
                                          </p:val>
                                        </p:tav>
                                        <p:tav tm="100000">
                                          <p:val>
                                            <p:strVal val="#ppt_x"/>
                                          </p:val>
                                        </p:tav>
                                      </p:tavLst>
                                    </p:anim>
                                    <p:anim calcmode="lin" valueType="num">
                                      <p:cBhvr>
                                        <p:cTn id="27" dur="75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750"/>
                            </p:stCondLst>
                            <p:childTnLst>
                              <p:par>
                                <p:cTn id="29" presetID="45"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ppt_w</p:attrName>
                                        </p:attrNameLst>
                                      </p:cBhvr>
                                      <p:tavLst>
                                        <p:tav tm="0" fmla="#ppt_w*sin(2.5*pi*$)">
                                          <p:val>
                                            <p:fltVal val="0"/>
                                          </p:val>
                                        </p:tav>
                                        <p:tav tm="100000">
                                          <p:val>
                                            <p:fltVal val="1"/>
                                          </p:val>
                                        </p:tav>
                                      </p:tavLst>
                                    </p:anim>
                                    <p:anim calcmode="lin" valueType="num">
                                      <p:cBhvr>
                                        <p:cTn id="33" dur="1000" fill="hold"/>
                                        <p:tgtEl>
                                          <p:spTgt spid="4"/>
                                        </p:tgtEl>
                                        <p:attrNameLst>
                                          <p:attrName>ppt_h</p:attrName>
                                        </p:attrNameLst>
                                      </p:cBhvr>
                                      <p:tavLst>
                                        <p:tav tm="0">
                                          <p:val>
                                            <p:strVal val="#ppt_h"/>
                                          </p:val>
                                        </p:tav>
                                        <p:tav tm="100000">
                                          <p:val>
                                            <p:strVal val="#ppt_h"/>
                                          </p:val>
                                        </p:tav>
                                      </p:tavLst>
                                    </p:anim>
                                  </p:childTnLst>
                                </p:cTn>
                              </p:par>
                            </p:childTnLst>
                          </p:cTn>
                        </p:par>
                        <p:par>
                          <p:cTn id="34" fill="hold">
                            <p:stCondLst>
                              <p:cond delay="175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45"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ppt_w</p:attrName>
                                        </p:attrNameLst>
                                      </p:cBhvr>
                                      <p:tavLst>
                                        <p:tav tm="0" fmla="#ppt_w*sin(2.5*pi*$)">
                                          <p:val>
                                            <p:fltVal val="0"/>
                                          </p:val>
                                        </p:tav>
                                        <p:tav tm="100000">
                                          <p:val>
                                            <p:fltVal val="1"/>
                                          </p:val>
                                        </p:tav>
                                      </p:tavLst>
                                    </p:anim>
                                    <p:anim calcmode="lin" valueType="num">
                                      <p:cBhvr>
                                        <p:cTn id="53" dur="1000" fill="hold"/>
                                        <p:tgtEl>
                                          <p:spTgt spid="6"/>
                                        </p:tgtEl>
                                        <p:attrNameLst>
                                          <p:attrName>ppt_h</p:attrName>
                                        </p:attrNameLst>
                                      </p:cBhvr>
                                      <p:tavLst>
                                        <p:tav tm="0">
                                          <p:val>
                                            <p:strVal val="#ppt_h"/>
                                          </p:val>
                                        </p:tav>
                                        <p:tav tm="100000">
                                          <p:val>
                                            <p:strVal val="#ppt_h"/>
                                          </p:val>
                                        </p:tav>
                                      </p:tavLst>
                                    </p:anim>
                                  </p:childTnLst>
                                </p:cTn>
                              </p:par>
                            </p:childTnLst>
                          </p:cTn>
                        </p:par>
                        <p:par>
                          <p:cTn id="54" fill="hold">
                            <p:stCondLst>
                              <p:cond delay="3250"/>
                            </p:stCondLst>
                            <p:childTnLst>
                              <p:par>
                                <p:cTn id="55" presetID="22" presetClass="entr" presetSubtype="8"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par>
                                <p:cTn id="58" presetID="47"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anim calcmode="lin" valueType="num">
                                      <p:cBhvr>
                                        <p:cTn id="66" dur="500" fill="hold"/>
                                        <p:tgtEl>
                                          <p:spTgt spid="15"/>
                                        </p:tgtEl>
                                        <p:attrNameLst>
                                          <p:attrName>ppt_x</p:attrName>
                                        </p:attrNameLst>
                                      </p:cBhvr>
                                      <p:tavLst>
                                        <p:tav tm="0">
                                          <p:val>
                                            <p:strVal val="#ppt_x"/>
                                          </p:val>
                                        </p:tav>
                                        <p:tav tm="100000">
                                          <p:val>
                                            <p:strVal val="#ppt_x"/>
                                          </p:val>
                                        </p:tav>
                                      </p:tavLst>
                                    </p:anim>
                                    <p:anim calcmode="lin" valueType="num">
                                      <p:cBhvr>
                                        <p:cTn id="67" dur="5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750"/>
                            </p:stCondLst>
                            <p:childTnLst>
                              <p:par>
                                <p:cTn id="69" presetID="42" presetClass="entr" presetSubtype="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anim calcmode="lin" valueType="num">
                                      <p:cBhvr>
                                        <p:cTn id="72" dur="500" fill="hold"/>
                                        <p:tgtEl>
                                          <p:spTgt spid="8"/>
                                        </p:tgtEl>
                                        <p:attrNameLst>
                                          <p:attrName>ppt_x</p:attrName>
                                        </p:attrNameLst>
                                      </p:cBhvr>
                                      <p:tavLst>
                                        <p:tav tm="0">
                                          <p:val>
                                            <p:strVal val="#ppt_x"/>
                                          </p:val>
                                        </p:tav>
                                        <p:tav tm="100000">
                                          <p:val>
                                            <p:strVal val="#ppt_x"/>
                                          </p:val>
                                        </p:tav>
                                      </p:tavLst>
                                    </p:anim>
                                    <p:anim calcmode="lin" valueType="num">
                                      <p:cBhvr>
                                        <p:cTn id="73" dur="500" fill="hold"/>
                                        <p:tgtEl>
                                          <p:spTgt spid="8"/>
                                        </p:tgtEl>
                                        <p:attrNameLst>
                                          <p:attrName>ppt_y</p:attrName>
                                        </p:attrNameLst>
                                      </p:cBhvr>
                                      <p:tavLst>
                                        <p:tav tm="0">
                                          <p:val>
                                            <p:strVal val="#ppt_y+.1"/>
                                          </p:val>
                                        </p:tav>
                                        <p:tav tm="100000">
                                          <p:val>
                                            <p:strVal val="#ppt_y"/>
                                          </p:val>
                                        </p:tav>
                                      </p:tavLst>
                                    </p:anim>
                                  </p:childTnLst>
                                </p:cTn>
                              </p:par>
                            </p:childTnLst>
                          </p:cTn>
                        </p:par>
                        <p:par>
                          <p:cTn id="74" fill="hold">
                            <p:stCondLst>
                              <p:cond delay="4250"/>
                            </p:stCondLst>
                            <p:childTnLst>
                              <p:par>
                                <p:cTn id="75" presetID="42" presetClass="entr" presetSubtype="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500"/>
                                        <p:tgtEl>
                                          <p:spTgt spid="9"/>
                                        </p:tgtEl>
                                      </p:cBhvr>
                                    </p:animEffect>
                                    <p:anim calcmode="lin" valueType="num">
                                      <p:cBhvr>
                                        <p:cTn id="78" dur="500" fill="hold"/>
                                        <p:tgtEl>
                                          <p:spTgt spid="9"/>
                                        </p:tgtEl>
                                        <p:attrNameLst>
                                          <p:attrName>ppt_x</p:attrName>
                                        </p:attrNameLst>
                                      </p:cBhvr>
                                      <p:tavLst>
                                        <p:tav tm="0">
                                          <p:val>
                                            <p:strVal val="#ppt_x"/>
                                          </p:val>
                                        </p:tav>
                                        <p:tav tm="100000">
                                          <p:val>
                                            <p:strVal val="#ppt_x"/>
                                          </p:val>
                                        </p:tav>
                                      </p:tavLst>
                                    </p:anim>
                                    <p:anim calcmode="lin" valueType="num">
                                      <p:cBhvr>
                                        <p:cTn id="79" dur="500" fill="hold"/>
                                        <p:tgtEl>
                                          <p:spTgt spid="9"/>
                                        </p:tgtEl>
                                        <p:attrNameLst>
                                          <p:attrName>ppt_y</p:attrName>
                                        </p:attrNameLst>
                                      </p:cBhvr>
                                      <p:tavLst>
                                        <p:tav tm="0">
                                          <p:val>
                                            <p:strVal val="#ppt_y+.1"/>
                                          </p:val>
                                        </p:tav>
                                        <p:tav tm="100000">
                                          <p:val>
                                            <p:strVal val="#ppt_y"/>
                                          </p:val>
                                        </p:tav>
                                      </p:tavLst>
                                    </p:anim>
                                  </p:childTnLst>
                                </p:cTn>
                              </p:par>
                            </p:childTnLst>
                          </p:cTn>
                        </p:par>
                        <p:par>
                          <p:cTn id="80" fill="hold">
                            <p:stCondLst>
                              <p:cond delay="4750"/>
                            </p:stCondLst>
                            <p:childTnLst>
                              <p:par>
                                <p:cTn id="81" presetID="42"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anim calcmode="lin" valueType="num">
                                      <p:cBhvr>
                                        <p:cTn id="84" dur="500" fill="hold"/>
                                        <p:tgtEl>
                                          <p:spTgt spid="10"/>
                                        </p:tgtEl>
                                        <p:attrNameLst>
                                          <p:attrName>ppt_x</p:attrName>
                                        </p:attrNameLst>
                                      </p:cBhvr>
                                      <p:tavLst>
                                        <p:tav tm="0">
                                          <p:val>
                                            <p:strVal val="#ppt_x"/>
                                          </p:val>
                                        </p:tav>
                                        <p:tav tm="100000">
                                          <p:val>
                                            <p:strVal val="#ppt_x"/>
                                          </p:val>
                                        </p:tav>
                                      </p:tavLst>
                                    </p:anim>
                                    <p:anim calcmode="lin" valueType="num">
                                      <p:cBhvr>
                                        <p:cTn id="85" dur="500" fill="hold"/>
                                        <p:tgtEl>
                                          <p:spTgt spid="10"/>
                                        </p:tgtEl>
                                        <p:attrNameLst>
                                          <p:attrName>ppt_y</p:attrName>
                                        </p:attrNameLst>
                                      </p:cBhvr>
                                      <p:tavLst>
                                        <p:tav tm="0">
                                          <p:val>
                                            <p:strVal val="#ppt_y+.1"/>
                                          </p:val>
                                        </p:tav>
                                        <p:tav tm="100000">
                                          <p:val>
                                            <p:strVal val="#ppt_y"/>
                                          </p:val>
                                        </p:tav>
                                      </p:tavLst>
                                    </p:anim>
                                  </p:childTnLst>
                                </p:cTn>
                              </p:par>
                            </p:childTnLst>
                          </p:cTn>
                        </p:par>
                        <p:par>
                          <p:cTn id="86" fill="hold">
                            <p:stCondLst>
                              <p:cond delay="5250"/>
                            </p:stCondLst>
                            <p:childTnLst>
                              <p:par>
                                <p:cTn id="87" presetID="42" presetClass="entr" presetSubtype="0"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500"/>
                                        <p:tgtEl>
                                          <p:spTgt spid="11"/>
                                        </p:tgtEl>
                                      </p:cBhvr>
                                    </p:animEffect>
                                    <p:anim calcmode="lin" valueType="num">
                                      <p:cBhvr>
                                        <p:cTn id="90" dur="500" fill="hold"/>
                                        <p:tgtEl>
                                          <p:spTgt spid="11"/>
                                        </p:tgtEl>
                                        <p:attrNameLst>
                                          <p:attrName>ppt_x</p:attrName>
                                        </p:attrNameLst>
                                      </p:cBhvr>
                                      <p:tavLst>
                                        <p:tav tm="0">
                                          <p:val>
                                            <p:strVal val="#ppt_x"/>
                                          </p:val>
                                        </p:tav>
                                        <p:tav tm="100000">
                                          <p:val>
                                            <p:strVal val="#ppt_x"/>
                                          </p:val>
                                        </p:tav>
                                      </p:tavLst>
                                    </p:anim>
                                    <p:anim calcmode="lin" valueType="num">
                                      <p:cBhvr>
                                        <p:cTn id="9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21" name="淘宝店chenying0907 8"/>
          <p:cNvSpPr>
            <a:spLocks/>
          </p:cNvSpPr>
          <p:nvPr/>
        </p:nvSpPr>
        <p:spPr bwMode="auto">
          <a:xfrm>
            <a:off x="665163" y="2649538"/>
            <a:ext cx="1781175" cy="688975"/>
          </a:xfrm>
          <a:custGeom>
            <a:avLst/>
            <a:gdLst>
              <a:gd name="T0" fmla="*/ 930 w 1122"/>
              <a:gd name="T1" fmla="*/ 434 h 434"/>
              <a:gd name="T2" fmla="*/ 0 w 1122"/>
              <a:gd name="T3" fmla="*/ 434 h 434"/>
              <a:gd name="T4" fmla="*/ 0 w 1122"/>
              <a:gd name="T5" fmla="*/ 0 h 434"/>
              <a:gd name="T6" fmla="*/ 930 w 1122"/>
              <a:gd name="T7" fmla="*/ 0 h 434"/>
              <a:gd name="T8" fmla="*/ 1122 w 1122"/>
              <a:gd name="T9" fmla="*/ 217 h 434"/>
              <a:gd name="T10" fmla="*/ 930 w 1122"/>
              <a:gd name="T11" fmla="*/ 434 h 434"/>
            </a:gdLst>
            <a:ahLst/>
            <a:cxnLst>
              <a:cxn ang="0">
                <a:pos x="T0" y="T1"/>
              </a:cxn>
              <a:cxn ang="0">
                <a:pos x="T2" y="T3"/>
              </a:cxn>
              <a:cxn ang="0">
                <a:pos x="T4" y="T5"/>
              </a:cxn>
              <a:cxn ang="0">
                <a:pos x="T6" y="T7"/>
              </a:cxn>
              <a:cxn ang="0">
                <a:pos x="T8" y="T9"/>
              </a:cxn>
              <a:cxn ang="0">
                <a:pos x="T10" y="T11"/>
              </a:cxn>
            </a:cxnLst>
            <a:rect l="0" t="0" r="r" b="b"/>
            <a:pathLst>
              <a:path w="1122" h="434">
                <a:moveTo>
                  <a:pt x="930" y="434"/>
                </a:moveTo>
                <a:lnTo>
                  <a:pt x="0" y="434"/>
                </a:lnTo>
                <a:lnTo>
                  <a:pt x="0" y="0"/>
                </a:lnTo>
                <a:lnTo>
                  <a:pt x="930" y="0"/>
                </a:lnTo>
                <a:lnTo>
                  <a:pt x="1122" y="217"/>
                </a:lnTo>
                <a:lnTo>
                  <a:pt x="930" y="434"/>
                </a:ln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2" name="淘宝店chenying0907 9"/>
          <p:cNvSpPr>
            <a:spLocks/>
          </p:cNvSpPr>
          <p:nvPr/>
        </p:nvSpPr>
        <p:spPr bwMode="auto">
          <a:xfrm>
            <a:off x="2244725" y="2649538"/>
            <a:ext cx="1708150" cy="688975"/>
          </a:xfrm>
          <a:custGeom>
            <a:avLst/>
            <a:gdLst>
              <a:gd name="T0" fmla="*/ 885 w 1076"/>
              <a:gd name="T1" fmla="*/ 0 h 434"/>
              <a:gd name="T2" fmla="*/ 0 w 1076"/>
              <a:gd name="T3" fmla="*/ 0 h 434"/>
              <a:gd name="T4" fmla="*/ 191 w 1076"/>
              <a:gd name="T5" fmla="*/ 217 h 434"/>
              <a:gd name="T6" fmla="*/ 0 w 1076"/>
              <a:gd name="T7" fmla="*/ 434 h 434"/>
              <a:gd name="T8" fmla="*/ 885 w 1076"/>
              <a:gd name="T9" fmla="*/ 434 h 434"/>
              <a:gd name="T10" fmla="*/ 1076 w 1076"/>
              <a:gd name="T11" fmla="*/ 217 h 434"/>
              <a:gd name="T12" fmla="*/ 885 w 1076"/>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6" h="434">
                <a:moveTo>
                  <a:pt x="885" y="0"/>
                </a:moveTo>
                <a:lnTo>
                  <a:pt x="0" y="0"/>
                </a:lnTo>
                <a:lnTo>
                  <a:pt x="191" y="217"/>
                </a:lnTo>
                <a:lnTo>
                  <a:pt x="0" y="434"/>
                </a:lnTo>
                <a:lnTo>
                  <a:pt x="885" y="434"/>
                </a:lnTo>
                <a:lnTo>
                  <a:pt x="1076" y="217"/>
                </a:lnTo>
                <a:lnTo>
                  <a:pt x="885" y="0"/>
                </a:ln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3" name="淘宝店chenying0907 10"/>
          <p:cNvSpPr>
            <a:spLocks/>
          </p:cNvSpPr>
          <p:nvPr/>
        </p:nvSpPr>
        <p:spPr bwMode="auto">
          <a:xfrm>
            <a:off x="3751263" y="2649538"/>
            <a:ext cx="1712912" cy="688975"/>
          </a:xfrm>
          <a:custGeom>
            <a:avLst/>
            <a:gdLst>
              <a:gd name="T0" fmla="*/ 887 w 1079"/>
              <a:gd name="T1" fmla="*/ 0 h 434"/>
              <a:gd name="T2" fmla="*/ 0 w 1079"/>
              <a:gd name="T3" fmla="*/ 0 h 434"/>
              <a:gd name="T4" fmla="*/ 192 w 1079"/>
              <a:gd name="T5" fmla="*/ 217 h 434"/>
              <a:gd name="T6" fmla="*/ 0 w 1079"/>
              <a:gd name="T7" fmla="*/ 434 h 434"/>
              <a:gd name="T8" fmla="*/ 887 w 1079"/>
              <a:gd name="T9" fmla="*/ 434 h 434"/>
              <a:gd name="T10" fmla="*/ 1079 w 1079"/>
              <a:gd name="T11" fmla="*/ 217 h 434"/>
              <a:gd name="T12" fmla="*/ 887 w 1079"/>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9" h="434">
                <a:moveTo>
                  <a:pt x="887" y="0"/>
                </a:moveTo>
                <a:lnTo>
                  <a:pt x="0" y="0"/>
                </a:lnTo>
                <a:lnTo>
                  <a:pt x="192" y="217"/>
                </a:lnTo>
                <a:lnTo>
                  <a:pt x="0" y="434"/>
                </a:lnTo>
                <a:lnTo>
                  <a:pt x="887" y="434"/>
                </a:lnTo>
                <a:lnTo>
                  <a:pt x="1079" y="217"/>
                </a:lnTo>
                <a:lnTo>
                  <a:pt x="887" y="0"/>
                </a:ln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4" name="淘宝店chenying0907 11"/>
          <p:cNvSpPr>
            <a:spLocks/>
          </p:cNvSpPr>
          <p:nvPr/>
        </p:nvSpPr>
        <p:spPr bwMode="auto">
          <a:xfrm>
            <a:off x="5262563" y="2649538"/>
            <a:ext cx="1708150" cy="688975"/>
          </a:xfrm>
          <a:custGeom>
            <a:avLst/>
            <a:gdLst>
              <a:gd name="T0" fmla="*/ 885 w 1076"/>
              <a:gd name="T1" fmla="*/ 0 h 434"/>
              <a:gd name="T2" fmla="*/ 0 w 1076"/>
              <a:gd name="T3" fmla="*/ 0 h 434"/>
              <a:gd name="T4" fmla="*/ 191 w 1076"/>
              <a:gd name="T5" fmla="*/ 217 h 434"/>
              <a:gd name="T6" fmla="*/ 0 w 1076"/>
              <a:gd name="T7" fmla="*/ 434 h 434"/>
              <a:gd name="T8" fmla="*/ 885 w 1076"/>
              <a:gd name="T9" fmla="*/ 434 h 434"/>
              <a:gd name="T10" fmla="*/ 1076 w 1076"/>
              <a:gd name="T11" fmla="*/ 217 h 434"/>
              <a:gd name="T12" fmla="*/ 885 w 1076"/>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6" h="434">
                <a:moveTo>
                  <a:pt x="885" y="0"/>
                </a:moveTo>
                <a:lnTo>
                  <a:pt x="0" y="0"/>
                </a:lnTo>
                <a:lnTo>
                  <a:pt x="191" y="217"/>
                </a:lnTo>
                <a:lnTo>
                  <a:pt x="0" y="434"/>
                </a:lnTo>
                <a:lnTo>
                  <a:pt x="885" y="434"/>
                </a:lnTo>
                <a:lnTo>
                  <a:pt x="1076" y="217"/>
                </a:lnTo>
                <a:lnTo>
                  <a:pt x="885" y="0"/>
                </a:lnTo>
                <a:close/>
              </a:path>
            </a:pathLst>
          </a:cu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5" name="淘宝店chenying0907 12"/>
          <p:cNvSpPr>
            <a:spLocks/>
          </p:cNvSpPr>
          <p:nvPr/>
        </p:nvSpPr>
        <p:spPr bwMode="auto">
          <a:xfrm>
            <a:off x="6769100" y="2649538"/>
            <a:ext cx="1709738" cy="688975"/>
          </a:xfrm>
          <a:custGeom>
            <a:avLst/>
            <a:gdLst>
              <a:gd name="T0" fmla="*/ 885 w 1077"/>
              <a:gd name="T1" fmla="*/ 0 h 434"/>
              <a:gd name="T2" fmla="*/ 0 w 1077"/>
              <a:gd name="T3" fmla="*/ 0 h 434"/>
              <a:gd name="T4" fmla="*/ 192 w 1077"/>
              <a:gd name="T5" fmla="*/ 217 h 434"/>
              <a:gd name="T6" fmla="*/ 0 w 1077"/>
              <a:gd name="T7" fmla="*/ 434 h 434"/>
              <a:gd name="T8" fmla="*/ 885 w 1077"/>
              <a:gd name="T9" fmla="*/ 434 h 434"/>
              <a:gd name="T10" fmla="*/ 1077 w 1077"/>
              <a:gd name="T11" fmla="*/ 217 h 434"/>
              <a:gd name="T12" fmla="*/ 885 w 1077"/>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7" h="434">
                <a:moveTo>
                  <a:pt x="885" y="0"/>
                </a:moveTo>
                <a:lnTo>
                  <a:pt x="0" y="0"/>
                </a:lnTo>
                <a:lnTo>
                  <a:pt x="192" y="217"/>
                </a:lnTo>
                <a:lnTo>
                  <a:pt x="0" y="434"/>
                </a:lnTo>
                <a:lnTo>
                  <a:pt x="885" y="434"/>
                </a:lnTo>
                <a:lnTo>
                  <a:pt x="1077" y="217"/>
                </a:lnTo>
                <a:lnTo>
                  <a:pt x="885" y="0"/>
                </a:lnTo>
                <a:close/>
              </a:path>
            </a:pathLst>
          </a:custGeom>
          <a:solidFill>
            <a:schemeClr val="accent5">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6" name="淘宝店chenying0907 13"/>
          <p:cNvSpPr>
            <a:spLocks noEditPoints="1"/>
          </p:cNvSpPr>
          <p:nvPr/>
        </p:nvSpPr>
        <p:spPr bwMode="auto">
          <a:xfrm>
            <a:off x="6027204" y="2814720"/>
            <a:ext cx="337618" cy="290350"/>
          </a:xfrm>
          <a:custGeom>
            <a:avLst/>
            <a:gdLst>
              <a:gd name="T0" fmla="*/ 4 w 116"/>
              <a:gd name="T1" fmla="*/ 24 h 100"/>
              <a:gd name="T2" fmla="*/ 4 w 116"/>
              <a:gd name="T3" fmla="*/ 24 h 100"/>
              <a:gd name="T4" fmla="*/ 65 w 116"/>
              <a:gd name="T5" fmla="*/ 24 h 100"/>
              <a:gd name="T6" fmla="*/ 68 w 116"/>
              <a:gd name="T7" fmla="*/ 28 h 100"/>
              <a:gd name="T8" fmla="*/ 65 w 116"/>
              <a:gd name="T9" fmla="*/ 31 h 100"/>
              <a:gd name="T10" fmla="*/ 7 w 116"/>
              <a:gd name="T11" fmla="*/ 31 h 100"/>
              <a:gd name="T12" fmla="*/ 7 w 116"/>
              <a:gd name="T13" fmla="*/ 85 h 100"/>
              <a:gd name="T14" fmla="*/ 85 w 116"/>
              <a:gd name="T15" fmla="*/ 85 h 100"/>
              <a:gd name="T16" fmla="*/ 85 w 116"/>
              <a:gd name="T17" fmla="*/ 48 h 100"/>
              <a:gd name="T18" fmla="*/ 88 w 116"/>
              <a:gd name="T19" fmla="*/ 45 h 100"/>
              <a:gd name="T20" fmla="*/ 92 w 116"/>
              <a:gd name="T21" fmla="*/ 48 h 100"/>
              <a:gd name="T22" fmla="*/ 92 w 116"/>
              <a:gd name="T23" fmla="*/ 88 h 100"/>
              <a:gd name="T24" fmla="*/ 88 w 116"/>
              <a:gd name="T25" fmla="*/ 92 h 100"/>
              <a:gd name="T26" fmla="*/ 88 w 116"/>
              <a:gd name="T27" fmla="*/ 92 h 100"/>
              <a:gd name="T28" fmla="*/ 50 w 116"/>
              <a:gd name="T29" fmla="*/ 92 h 100"/>
              <a:gd name="T30" fmla="*/ 50 w 116"/>
              <a:gd name="T31" fmla="*/ 96 h 100"/>
              <a:gd name="T32" fmla="*/ 50 w 116"/>
              <a:gd name="T33" fmla="*/ 96 h 100"/>
              <a:gd name="T34" fmla="*/ 69 w 116"/>
              <a:gd name="T35" fmla="*/ 96 h 100"/>
              <a:gd name="T36" fmla="*/ 71 w 116"/>
              <a:gd name="T37" fmla="*/ 98 h 100"/>
              <a:gd name="T38" fmla="*/ 69 w 116"/>
              <a:gd name="T39" fmla="*/ 100 h 100"/>
              <a:gd name="T40" fmla="*/ 23 w 116"/>
              <a:gd name="T41" fmla="*/ 100 h 100"/>
              <a:gd name="T42" fmla="*/ 21 w 116"/>
              <a:gd name="T43" fmla="*/ 98 h 100"/>
              <a:gd name="T44" fmla="*/ 23 w 116"/>
              <a:gd name="T45" fmla="*/ 96 h 100"/>
              <a:gd name="T46" fmla="*/ 43 w 116"/>
              <a:gd name="T47" fmla="*/ 96 h 100"/>
              <a:gd name="T48" fmla="*/ 42 w 116"/>
              <a:gd name="T49" fmla="*/ 96 h 100"/>
              <a:gd name="T50" fmla="*/ 42 w 116"/>
              <a:gd name="T51" fmla="*/ 92 h 100"/>
              <a:gd name="T52" fmla="*/ 4 w 116"/>
              <a:gd name="T53" fmla="*/ 92 h 100"/>
              <a:gd name="T54" fmla="*/ 0 w 116"/>
              <a:gd name="T55" fmla="*/ 88 h 100"/>
              <a:gd name="T56" fmla="*/ 0 w 116"/>
              <a:gd name="T57" fmla="*/ 88 h 100"/>
              <a:gd name="T58" fmla="*/ 0 w 116"/>
              <a:gd name="T59" fmla="*/ 28 h 100"/>
              <a:gd name="T60" fmla="*/ 4 w 116"/>
              <a:gd name="T61" fmla="*/ 24 h 100"/>
              <a:gd name="T62" fmla="*/ 82 w 116"/>
              <a:gd name="T63" fmla="*/ 10 h 100"/>
              <a:gd name="T64" fmla="*/ 82 w 116"/>
              <a:gd name="T65" fmla="*/ 10 h 100"/>
              <a:gd name="T66" fmla="*/ 77 w 116"/>
              <a:gd name="T67" fmla="*/ 20 h 100"/>
              <a:gd name="T68" fmla="*/ 81 w 116"/>
              <a:gd name="T69" fmla="*/ 28 h 100"/>
              <a:gd name="T70" fmla="*/ 81 w 116"/>
              <a:gd name="T71" fmla="*/ 30 h 100"/>
              <a:gd name="T72" fmla="*/ 82 w 116"/>
              <a:gd name="T73" fmla="*/ 36 h 100"/>
              <a:gd name="T74" fmla="*/ 89 w 116"/>
              <a:gd name="T75" fmla="*/ 33 h 100"/>
              <a:gd name="T76" fmla="*/ 90 w 116"/>
              <a:gd name="T77" fmla="*/ 33 h 100"/>
              <a:gd name="T78" fmla="*/ 94 w 116"/>
              <a:gd name="T79" fmla="*/ 34 h 100"/>
              <a:gd name="T80" fmla="*/ 112 w 116"/>
              <a:gd name="T81" fmla="*/ 20 h 100"/>
              <a:gd name="T82" fmla="*/ 107 w 116"/>
              <a:gd name="T83" fmla="*/ 10 h 100"/>
              <a:gd name="T84" fmla="*/ 82 w 116"/>
              <a:gd name="T85" fmla="*/ 10 h 100"/>
              <a:gd name="T86" fmla="*/ 79 w 116"/>
              <a:gd name="T87" fmla="*/ 7 h 100"/>
              <a:gd name="T88" fmla="*/ 79 w 116"/>
              <a:gd name="T89" fmla="*/ 7 h 100"/>
              <a:gd name="T90" fmla="*/ 109 w 116"/>
              <a:gd name="T91" fmla="*/ 7 h 100"/>
              <a:gd name="T92" fmla="*/ 116 w 116"/>
              <a:gd name="T93" fmla="*/ 20 h 100"/>
              <a:gd name="T94" fmla="*/ 94 w 116"/>
              <a:gd name="T95" fmla="*/ 38 h 100"/>
              <a:gd name="T96" fmla="*/ 90 w 116"/>
              <a:gd name="T97" fmla="*/ 38 h 100"/>
              <a:gd name="T98" fmla="*/ 80 w 116"/>
              <a:gd name="T99" fmla="*/ 41 h 100"/>
              <a:gd name="T100" fmla="*/ 79 w 116"/>
              <a:gd name="T101" fmla="*/ 42 h 100"/>
              <a:gd name="T102" fmla="*/ 77 w 116"/>
              <a:gd name="T103" fmla="*/ 40 h 100"/>
              <a:gd name="T104" fmla="*/ 77 w 116"/>
              <a:gd name="T105" fmla="*/ 31 h 100"/>
              <a:gd name="T106" fmla="*/ 73 w 116"/>
              <a:gd name="T107" fmla="*/ 20 h 100"/>
              <a:gd name="T108" fmla="*/ 79 w 116"/>
              <a:gd name="T109" fmla="*/ 7 h 100"/>
              <a:gd name="T110" fmla="*/ 78 w 116"/>
              <a:gd name="T111" fmla="*/ 75 h 100"/>
              <a:gd name="T112" fmla="*/ 78 w 116"/>
              <a:gd name="T113" fmla="*/ 75 h 100"/>
              <a:gd name="T114" fmla="*/ 82 w 116"/>
              <a:gd name="T115" fmla="*/ 79 h 100"/>
              <a:gd name="T116" fmla="*/ 78 w 116"/>
              <a:gd name="T117" fmla="*/ 82 h 100"/>
              <a:gd name="T118" fmla="*/ 75 w 116"/>
              <a:gd name="T119" fmla="*/ 79 h 100"/>
              <a:gd name="T120" fmla="*/ 78 w 116"/>
              <a:gd name="T121" fmla="*/ 7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100">
                <a:moveTo>
                  <a:pt x="4" y="24"/>
                </a:moveTo>
                <a:cubicBezTo>
                  <a:pt x="4" y="24"/>
                  <a:pt x="4" y="24"/>
                  <a:pt x="4" y="24"/>
                </a:cubicBezTo>
                <a:cubicBezTo>
                  <a:pt x="65" y="24"/>
                  <a:pt x="65" y="24"/>
                  <a:pt x="65" y="24"/>
                </a:cubicBezTo>
                <a:cubicBezTo>
                  <a:pt x="67" y="24"/>
                  <a:pt x="68" y="26"/>
                  <a:pt x="68" y="28"/>
                </a:cubicBezTo>
                <a:cubicBezTo>
                  <a:pt x="68" y="30"/>
                  <a:pt x="67" y="31"/>
                  <a:pt x="65" y="31"/>
                </a:cubicBezTo>
                <a:cubicBezTo>
                  <a:pt x="7" y="31"/>
                  <a:pt x="7" y="31"/>
                  <a:pt x="7" y="31"/>
                </a:cubicBezTo>
                <a:cubicBezTo>
                  <a:pt x="7" y="49"/>
                  <a:pt x="7" y="67"/>
                  <a:pt x="7" y="85"/>
                </a:cubicBezTo>
                <a:cubicBezTo>
                  <a:pt x="33" y="85"/>
                  <a:pt x="59" y="85"/>
                  <a:pt x="85" y="85"/>
                </a:cubicBezTo>
                <a:cubicBezTo>
                  <a:pt x="85" y="48"/>
                  <a:pt x="85" y="48"/>
                  <a:pt x="85" y="48"/>
                </a:cubicBezTo>
                <a:cubicBezTo>
                  <a:pt x="85" y="46"/>
                  <a:pt x="86" y="45"/>
                  <a:pt x="88" y="45"/>
                </a:cubicBezTo>
                <a:cubicBezTo>
                  <a:pt x="90" y="45"/>
                  <a:pt x="92" y="46"/>
                  <a:pt x="92" y="48"/>
                </a:cubicBezTo>
                <a:cubicBezTo>
                  <a:pt x="92" y="88"/>
                  <a:pt x="92" y="88"/>
                  <a:pt x="92" y="88"/>
                </a:cubicBezTo>
                <a:cubicBezTo>
                  <a:pt x="92" y="90"/>
                  <a:pt x="90" y="92"/>
                  <a:pt x="88" y="92"/>
                </a:cubicBezTo>
                <a:cubicBezTo>
                  <a:pt x="88" y="92"/>
                  <a:pt x="88" y="92"/>
                  <a:pt x="88" y="92"/>
                </a:cubicBezTo>
                <a:cubicBezTo>
                  <a:pt x="50" y="92"/>
                  <a:pt x="50" y="92"/>
                  <a:pt x="50" y="92"/>
                </a:cubicBezTo>
                <a:cubicBezTo>
                  <a:pt x="50" y="96"/>
                  <a:pt x="50" y="96"/>
                  <a:pt x="50" y="96"/>
                </a:cubicBezTo>
                <a:cubicBezTo>
                  <a:pt x="50" y="96"/>
                  <a:pt x="50" y="96"/>
                  <a:pt x="50" y="96"/>
                </a:cubicBezTo>
                <a:cubicBezTo>
                  <a:pt x="69" y="96"/>
                  <a:pt x="69" y="96"/>
                  <a:pt x="69" y="96"/>
                </a:cubicBezTo>
                <a:cubicBezTo>
                  <a:pt x="70" y="96"/>
                  <a:pt x="71" y="97"/>
                  <a:pt x="71" y="98"/>
                </a:cubicBezTo>
                <a:cubicBezTo>
                  <a:pt x="71" y="99"/>
                  <a:pt x="70" y="100"/>
                  <a:pt x="69" y="100"/>
                </a:cubicBezTo>
                <a:cubicBezTo>
                  <a:pt x="23" y="100"/>
                  <a:pt x="23" y="100"/>
                  <a:pt x="23" y="100"/>
                </a:cubicBezTo>
                <a:cubicBezTo>
                  <a:pt x="22" y="100"/>
                  <a:pt x="21" y="99"/>
                  <a:pt x="21" y="98"/>
                </a:cubicBezTo>
                <a:cubicBezTo>
                  <a:pt x="21" y="97"/>
                  <a:pt x="22" y="96"/>
                  <a:pt x="23" y="96"/>
                </a:cubicBezTo>
                <a:cubicBezTo>
                  <a:pt x="43" y="96"/>
                  <a:pt x="43" y="96"/>
                  <a:pt x="43" y="96"/>
                </a:cubicBezTo>
                <a:cubicBezTo>
                  <a:pt x="42" y="96"/>
                  <a:pt x="42" y="96"/>
                  <a:pt x="42" y="96"/>
                </a:cubicBezTo>
                <a:cubicBezTo>
                  <a:pt x="42" y="92"/>
                  <a:pt x="42" y="92"/>
                  <a:pt x="42" y="92"/>
                </a:cubicBezTo>
                <a:cubicBezTo>
                  <a:pt x="4" y="92"/>
                  <a:pt x="4" y="92"/>
                  <a:pt x="4" y="92"/>
                </a:cubicBezTo>
                <a:cubicBezTo>
                  <a:pt x="2" y="92"/>
                  <a:pt x="0" y="90"/>
                  <a:pt x="0" y="88"/>
                </a:cubicBezTo>
                <a:cubicBezTo>
                  <a:pt x="0" y="88"/>
                  <a:pt x="0" y="88"/>
                  <a:pt x="0" y="88"/>
                </a:cubicBezTo>
                <a:cubicBezTo>
                  <a:pt x="0" y="28"/>
                  <a:pt x="0" y="28"/>
                  <a:pt x="0" y="28"/>
                </a:cubicBezTo>
                <a:cubicBezTo>
                  <a:pt x="0" y="26"/>
                  <a:pt x="2" y="24"/>
                  <a:pt x="4" y="24"/>
                </a:cubicBezTo>
                <a:close/>
                <a:moveTo>
                  <a:pt x="82" y="10"/>
                </a:moveTo>
                <a:cubicBezTo>
                  <a:pt x="82" y="10"/>
                  <a:pt x="82" y="10"/>
                  <a:pt x="82" y="10"/>
                </a:cubicBezTo>
                <a:cubicBezTo>
                  <a:pt x="79" y="12"/>
                  <a:pt x="77" y="16"/>
                  <a:pt x="77" y="20"/>
                </a:cubicBezTo>
                <a:cubicBezTo>
                  <a:pt x="77" y="23"/>
                  <a:pt x="79" y="26"/>
                  <a:pt x="81" y="28"/>
                </a:cubicBezTo>
                <a:cubicBezTo>
                  <a:pt x="81" y="29"/>
                  <a:pt x="81" y="29"/>
                  <a:pt x="81" y="30"/>
                </a:cubicBezTo>
                <a:cubicBezTo>
                  <a:pt x="82" y="36"/>
                  <a:pt x="82" y="36"/>
                  <a:pt x="82" y="36"/>
                </a:cubicBezTo>
                <a:cubicBezTo>
                  <a:pt x="89" y="33"/>
                  <a:pt x="89" y="33"/>
                  <a:pt x="89" y="33"/>
                </a:cubicBezTo>
                <a:cubicBezTo>
                  <a:pt x="89" y="33"/>
                  <a:pt x="90" y="33"/>
                  <a:pt x="90" y="33"/>
                </a:cubicBezTo>
                <a:cubicBezTo>
                  <a:pt x="92" y="34"/>
                  <a:pt x="93" y="34"/>
                  <a:pt x="94" y="34"/>
                </a:cubicBezTo>
                <a:cubicBezTo>
                  <a:pt x="102" y="34"/>
                  <a:pt x="112" y="29"/>
                  <a:pt x="112" y="20"/>
                </a:cubicBezTo>
                <a:cubicBezTo>
                  <a:pt x="112" y="16"/>
                  <a:pt x="110" y="12"/>
                  <a:pt x="107" y="10"/>
                </a:cubicBezTo>
                <a:cubicBezTo>
                  <a:pt x="100" y="4"/>
                  <a:pt x="89" y="4"/>
                  <a:pt x="82" y="10"/>
                </a:cubicBezTo>
                <a:close/>
                <a:moveTo>
                  <a:pt x="79" y="7"/>
                </a:moveTo>
                <a:cubicBezTo>
                  <a:pt x="79" y="7"/>
                  <a:pt x="79" y="7"/>
                  <a:pt x="79" y="7"/>
                </a:cubicBezTo>
                <a:cubicBezTo>
                  <a:pt x="88" y="0"/>
                  <a:pt x="101" y="0"/>
                  <a:pt x="109" y="7"/>
                </a:cubicBezTo>
                <a:cubicBezTo>
                  <a:pt x="113" y="10"/>
                  <a:pt x="116" y="15"/>
                  <a:pt x="116" y="20"/>
                </a:cubicBezTo>
                <a:cubicBezTo>
                  <a:pt x="116" y="31"/>
                  <a:pt x="105" y="38"/>
                  <a:pt x="94" y="38"/>
                </a:cubicBezTo>
                <a:cubicBezTo>
                  <a:pt x="93" y="38"/>
                  <a:pt x="91" y="38"/>
                  <a:pt x="90" y="38"/>
                </a:cubicBezTo>
                <a:cubicBezTo>
                  <a:pt x="80" y="41"/>
                  <a:pt x="80" y="41"/>
                  <a:pt x="80" y="41"/>
                </a:cubicBezTo>
                <a:cubicBezTo>
                  <a:pt x="80" y="42"/>
                  <a:pt x="80" y="42"/>
                  <a:pt x="79" y="42"/>
                </a:cubicBezTo>
                <a:cubicBezTo>
                  <a:pt x="78" y="42"/>
                  <a:pt x="77" y="41"/>
                  <a:pt x="77" y="40"/>
                </a:cubicBezTo>
                <a:cubicBezTo>
                  <a:pt x="77" y="31"/>
                  <a:pt x="77" y="31"/>
                  <a:pt x="77" y="31"/>
                </a:cubicBezTo>
                <a:cubicBezTo>
                  <a:pt x="75" y="28"/>
                  <a:pt x="73" y="24"/>
                  <a:pt x="73" y="20"/>
                </a:cubicBezTo>
                <a:cubicBezTo>
                  <a:pt x="73" y="15"/>
                  <a:pt x="75" y="10"/>
                  <a:pt x="79" y="7"/>
                </a:cubicBezTo>
                <a:close/>
                <a:moveTo>
                  <a:pt x="78" y="75"/>
                </a:moveTo>
                <a:cubicBezTo>
                  <a:pt x="78" y="75"/>
                  <a:pt x="78" y="75"/>
                  <a:pt x="78" y="75"/>
                </a:cubicBezTo>
                <a:cubicBezTo>
                  <a:pt x="80" y="75"/>
                  <a:pt x="82" y="77"/>
                  <a:pt x="82" y="79"/>
                </a:cubicBezTo>
                <a:cubicBezTo>
                  <a:pt x="82" y="80"/>
                  <a:pt x="80" y="82"/>
                  <a:pt x="78" y="82"/>
                </a:cubicBezTo>
                <a:cubicBezTo>
                  <a:pt x="76" y="82"/>
                  <a:pt x="75" y="80"/>
                  <a:pt x="75" y="79"/>
                </a:cubicBezTo>
                <a:cubicBezTo>
                  <a:pt x="75" y="77"/>
                  <a:pt x="76" y="75"/>
                  <a:pt x="7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7" name="淘宝店chenying0907 14"/>
          <p:cNvSpPr>
            <a:spLocks noEditPoints="1"/>
          </p:cNvSpPr>
          <p:nvPr/>
        </p:nvSpPr>
        <p:spPr bwMode="auto">
          <a:xfrm>
            <a:off x="7541723" y="2827467"/>
            <a:ext cx="229580" cy="272794"/>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8" name="淘宝店chenying0907 15"/>
          <p:cNvSpPr>
            <a:spLocks noEditPoints="1"/>
          </p:cNvSpPr>
          <p:nvPr/>
        </p:nvSpPr>
        <p:spPr bwMode="auto">
          <a:xfrm>
            <a:off x="1270272" y="2852228"/>
            <a:ext cx="310608" cy="283596"/>
          </a:xfrm>
          <a:custGeom>
            <a:avLst/>
            <a:gdLst>
              <a:gd name="T0" fmla="*/ 70 w 107"/>
              <a:gd name="T1" fmla="*/ 66 h 98"/>
              <a:gd name="T2" fmla="*/ 70 w 107"/>
              <a:gd name="T3" fmla="*/ 59 h 98"/>
              <a:gd name="T4" fmla="*/ 67 w 107"/>
              <a:gd name="T5" fmla="*/ 46 h 98"/>
              <a:gd name="T6" fmla="*/ 54 w 107"/>
              <a:gd name="T7" fmla="*/ 39 h 98"/>
              <a:gd name="T8" fmla="*/ 70 w 107"/>
              <a:gd name="T9" fmla="*/ 42 h 98"/>
              <a:gd name="T10" fmla="*/ 75 w 107"/>
              <a:gd name="T11" fmla="*/ 61 h 98"/>
              <a:gd name="T12" fmla="*/ 54 w 107"/>
              <a:gd name="T13" fmla="*/ 0 h 98"/>
              <a:gd name="T14" fmla="*/ 61 w 107"/>
              <a:gd name="T15" fmla="*/ 3 h 98"/>
              <a:gd name="T16" fmla="*/ 63 w 107"/>
              <a:gd name="T17" fmla="*/ 17 h 98"/>
              <a:gd name="T18" fmla="*/ 107 w 107"/>
              <a:gd name="T19" fmla="*/ 21 h 98"/>
              <a:gd name="T20" fmla="*/ 100 w 107"/>
              <a:gd name="T21" fmla="*/ 25 h 98"/>
              <a:gd name="T22" fmla="*/ 103 w 107"/>
              <a:gd name="T23" fmla="*/ 90 h 98"/>
              <a:gd name="T24" fmla="*/ 103 w 107"/>
              <a:gd name="T25" fmla="*/ 98 h 98"/>
              <a:gd name="T26" fmla="*/ 0 w 107"/>
              <a:gd name="T27" fmla="*/ 94 h 98"/>
              <a:gd name="T28" fmla="*/ 7 w 107"/>
              <a:gd name="T29" fmla="*/ 90 h 98"/>
              <a:gd name="T30" fmla="*/ 4 w 107"/>
              <a:gd name="T31" fmla="*/ 25 h 98"/>
              <a:gd name="T32" fmla="*/ 4 w 107"/>
              <a:gd name="T33" fmla="*/ 17 h 98"/>
              <a:gd name="T34" fmla="*/ 43 w 107"/>
              <a:gd name="T35" fmla="*/ 11 h 98"/>
              <a:gd name="T36" fmla="*/ 54 w 107"/>
              <a:gd name="T37" fmla="*/ 0 h 98"/>
              <a:gd name="T38" fmla="*/ 58 w 107"/>
              <a:gd name="T39" fmla="*/ 7 h 98"/>
              <a:gd name="T40" fmla="*/ 49 w 107"/>
              <a:gd name="T41" fmla="*/ 7 h 98"/>
              <a:gd name="T42" fmla="*/ 49 w 107"/>
              <a:gd name="T43" fmla="*/ 15 h 98"/>
              <a:gd name="T44" fmla="*/ 54 w 107"/>
              <a:gd name="T45" fmla="*/ 17 h 98"/>
              <a:gd name="T46" fmla="*/ 58 w 107"/>
              <a:gd name="T47" fmla="*/ 15 h 98"/>
              <a:gd name="T48" fmla="*/ 58 w 107"/>
              <a:gd name="T49" fmla="*/ 7 h 98"/>
              <a:gd name="T50" fmla="*/ 12 w 107"/>
              <a:gd name="T51" fmla="*/ 25 h 98"/>
              <a:gd name="T52" fmla="*/ 95 w 107"/>
              <a:gd name="T53" fmla="*/ 90 h 98"/>
              <a:gd name="T54" fmla="*/ 12 w 107"/>
              <a:gd name="T55" fmla="*/ 25 h 98"/>
              <a:gd name="T56" fmla="*/ 53 w 107"/>
              <a:gd name="T57" fmla="*/ 58 h 98"/>
              <a:gd name="T58" fmla="*/ 67 w 107"/>
              <a:gd name="T59" fmla="*/ 69 h 98"/>
              <a:gd name="T60" fmla="*/ 60 w 107"/>
              <a:gd name="T61" fmla="*/ 76 h 98"/>
              <a:gd name="T62" fmla="*/ 37 w 107"/>
              <a:gd name="T63" fmla="*/ 72 h 98"/>
              <a:gd name="T64" fmla="*/ 37 w 107"/>
              <a:gd name="T65" fmla="*/ 46 h 98"/>
              <a:gd name="T66" fmla="*/ 53 w 107"/>
              <a:gd name="T67" fmla="*/ 42 h 98"/>
              <a:gd name="T68" fmla="*/ 53 w 107"/>
              <a:gd name="T69" fmla="*/ 58 h 98"/>
              <a:gd name="T70" fmla="*/ 61 w 107"/>
              <a:gd name="T71" fmla="*/ 68 h 98"/>
              <a:gd name="T72" fmla="*/ 48 w 107"/>
              <a:gd name="T73" fmla="*/ 59 h 98"/>
              <a:gd name="T74" fmla="*/ 40 w 107"/>
              <a:gd name="T75" fmla="*/ 49 h 98"/>
              <a:gd name="T76" fmla="*/ 40 w 107"/>
              <a:gd name="T77" fmla="*/ 69 h 98"/>
              <a:gd name="T78" fmla="*/ 57 w 107"/>
              <a:gd name="T79" fmla="*/ 71 h 98"/>
              <a:gd name="T80" fmla="*/ 61 w 107"/>
              <a:gd name="T81" fmla="*/ 6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98">
                <a:moveTo>
                  <a:pt x="73" y="65"/>
                </a:moveTo>
                <a:cubicBezTo>
                  <a:pt x="73" y="66"/>
                  <a:pt x="71" y="67"/>
                  <a:pt x="70" y="66"/>
                </a:cubicBezTo>
                <a:cubicBezTo>
                  <a:pt x="69" y="65"/>
                  <a:pt x="68" y="64"/>
                  <a:pt x="69" y="63"/>
                </a:cubicBezTo>
                <a:cubicBezTo>
                  <a:pt x="70" y="62"/>
                  <a:pt x="70" y="61"/>
                  <a:pt x="70" y="59"/>
                </a:cubicBezTo>
                <a:cubicBezTo>
                  <a:pt x="71" y="58"/>
                  <a:pt x="71" y="57"/>
                  <a:pt x="71" y="56"/>
                </a:cubicBezTo>
                <a:cubicBezTo>
                  <a:pt x="71" y="52"/>
                  <a:pt x="69" y="48"/>
                  <a:pt x="67" y="46"/>
                </a:cubicBezTo>
                <a:cubicBezTo>
                  <a:pt x="64" y="43"/>
                  <a:pt x="61" y="42"/>
                  <a:pt x="57" y="42"/>
                </a:cubicBezTo>
                <a:cubicBezTo>
                  <a:pt x="55" y="42"/>
                  <a:pt x="54" y="40"/>
                  <a:pt x="54" y="39"/>
                </a:cubicBezTo>
                <a:cubicBezTo>
                  <a:pt x="54" y="38"/>
                  <a:pt x="55" y="37"/>
                  <a:pt x="57" y="37"/>
                </a:cubicBezTo>
                <a:cubicBezTo>
                  <a:pt x="62" y="37"/>
                  <a:pt x="67" y="39"/>
                  <a:pt x="70" y="42"/>
                </a:cubicBezTo>
                <a:cubicBezTo>
                  <a:pt x="74" y="46"/>
                  <a:pt x="76" y="50"/>
                  <a:pt x="76" y="56"/>
                </a:cubicBezTo>
                <a:cubicBezTo>
                  <a:pt x="76" y="57"/>
                  <a:pt x="76" y="59"/>
                  <a:pt x="75" y="61"/>
                </a:cubicBezTo>
                <a:cubicBezTo>
                  <a:pt x="75" y="62"/>
                  <a:pt x="74" y="64"/>
                  <a:pt x="73" y="65"/>
                </a:cubicBezTo>
                <a:close/>
                <a:moveTo>
                  <a:pt x="54" y="0"/>
                </a:moveTo>
                <a:cubicBezTo>
                  <a:pt x="54" y="0"/>
                  <a:pt x="54" y="0"/>
                  <a:pt x="54" y="0"/>
                </a:cubicBezTo>
                <a:cubicBezTo>
                  <a:pt x="56" y="0"/>
                  <a:pt x="59" y="1"/>
                  <a:pt x="61" y="3"/>
                </a:cubicBezTo>
                <a:cubicBezTo>
                  <a:pt x="63" y="5"/>
                  <a:pt x="64" y="8"/>
                  <a:pt x="64" y="11"/>
                </a:cubicBezTo>
                <a:cubicBezTo>
                  <a:pt x="64" y="13"/>
                  <a:pt x="64" y="15"/>
                  <a:pt x="63" y="17"/>
                </a:cubicBezTo>
                <a:cubicBezTo>
                  <a:pt x="103" y="17"/>
                  <a:pt x="103" y="17"/>
                  <a:pt x="103" y="17"/>
                </a:cubicBezTo>
                <a:cubicBezTo>
                  <a:pt x="105" y="17"/>
                  <a:pt x="107" y="19"/>
                  <a:pt x="107" y="21"/>
                </a:cubicBezTo>
                <a:cubicBezTo>
                  <a:pt x="107" y="23"/>
                  <a:pt x="105" y="25"/>
                  <a:pt x="103" y="25"/>
                </a:cubicBezTo>
                <a:cubicBezTo>
                  <a:pt x="100" y="25"/>
                  <a:pt x="100" y="25"/>
                  <a:pt x="100" y="25"/>
                </a:cubicBezTo>
                <a:cubicBezTo>
                  <a:pt x="100" y="90"/>
                  <a:pt x="100" y="90"/>
                  <a:pt x="100" y="90"/>
                </a:cubicBezTo>
                <a:cubicBezTo>
                  <a:pt x="103" y="90"/>
                  <a:pt x="103" y="90"/>
                  <a:pt x="103" y="90"/>
                </a:cubicBezTo>
                <a:cubicBezTo>
                  <a:pt x="105" y="90"/>
                  <a:pt x="107" y="91"/>
                  <a:pt x="107" y="94"/>
                </a:cubicBezTo>
                <a:cubicBezTo>
                  <a:pt x="107" y="96"/>
                  <a:pt x="105" y="98"/>
                  <a:pt x="103" y="98"/>
                </a:cubicBezTo>
                <a:cubicBezTo>
                  <a:pt x="4" y="98"/>
                  <a:pt x="4" y="98"/>
                  <a:pt x="4" y="98"/>
                </a:cubicBezTo>
                <a:cubicBezTo>
                  <a:pt x="2" y="98"/>
                  <a:pt x="0" y="96"/>
                  <a:pt x="0" y="94"/>
                </a:cubicBezTo>
                <a:cubicBezTo>
                  <a:pt x="0" y="91"/>
                  <a:pt x="2" y="90"/>
                  <a:pt x="4" y="90"/>
                </a:cubicBezTo>
                <a:cubicBezTo>
                  <a:pt x="7" y="90"/>
                  <a:pt x="7" y="90"/>
                  <a:pt x="7" y="90"/>
                </a:cubicBezTo>
                <a:cubicBezTo>
                  <a:pt x="7" y="25"/>
                  <a:pt x="7" y="25"/>
                  <a:pt x="7" y="25"/>
                </a:cubicBezTo>
                <a:cubicBezTo>
                  <a:pt x="4" y="25"/>
                  <a:pt x="4" y="25"/>
                  <a:pt x="4" y="25"/>
                </a:cubicBezTo>
                <a:cubicBezTo>
                  <a:pt x="2" y="25"/>
                  <a:pt x="0" y="23"/>
                  <a:pt x="0" y="21"/>
                </a:cubicBezTo>
                <a:cubicBezTo>
                  <a:pt x="0" y="19"/>
                  <a:pt x="2" y="17"/>
                  <a:pt x="4" y="17"/>
                </a:cubicBezTo>
                <a:cubicBezTo>
                  <a:pt x="44" y="17"/>
                  <a:pt x="44" y="17"/>
                  <a:pt x="44" y="17"/>
                </a:cubicBezTo>
                <a:cubicBezTo>
                  <a:pt x="43" y="15"/>
                  <a:pt x="43" y="13"/>
                  <a:pt x="43" y="11"/>
                </a:cubicBezTo>
                <a:cubicBezTo>
                  <a:pt x="43" y="8"/>
                  <a:pt x="44" y="5"/>
                  <a:pt x="46" y="3"/>
                </a:cubicBezTo>
                <a:cubicBezTo>
                  <a:pt x="48" y="1"/>
                  <a:pt x="51" y="0"/>
                  <a:pt x="54" y="0"/>
                </a:cubicBezTo>
                <a:close/>
                <a:moveTo>
                  <a:pt x="58" y="7"/>
                </a:moveTo>
                <a:cubicBezTo>
                  <a:pt x="58" y="7"/>
                  <a:pt x="58" y="7"/>
                  <a:pt x="58" y="7"/>
                </a:cubicBezTo>
                <a:cubicBezTo>
                  <a:pt x="57" y="6"/>
                  <a:pt x="55" y="5"/>
                  <a:pt x="54" y="5"/>
                </a:cubicBezTo>
                <a:cubicBezTo>
                  <a:pt x="52" y="5"/>
                  <a:pt x="50" y="6"/>
                  <a:pt x="49" y="7"/>
                </a:cubicBezTo>
                <a:cubicBezTo>
                  <a:pt x="48" y="8"/>
                  <a:pt x="48" y="9"/>
                  <a:pt x="48" y="11"/>
                </a:cubicBezTo>
                <a:cubicBezTo>
                  <a:pt x="48" y="13"/>
                  <a:pt x="48" y="14"/>
                  <a:pt x="49" y="15"/>
                </a:cubicBezTo>
                <a:cubicBezTo>
                  <a:pt x="50" y="16"/>
                  <a:pt x="52" y="17"/>
                  <a:pt x="53" y="17"/>
                </a:cubicBezTo>
                <a:cubicBezTo>
                  <a:pt x="54" y="17"/>
                  <a:pt x="54" y="17"/>
                  <a:pt x="54" y="17"/>
                </a:cubicBezTo>
                <a:cubicBezTo>
                  <a:pt x="54" y="17"/>
                  <a:pt x="54" y="17"/>
                  <a:pt x="54" y="17"/>
                </a:cubicBezTo>
                <a:cubicBezTo>
                  <a:pt x="55" y="17"/>
                  <a:pt x="57" y="16"/>
                  <a:pt x="58" y="15"/>
                </a:cubicBezTo>
                <a:cubicBezTo>
                  <a:pt x="59" y="14"/>
                  <a:pt x="59" y="13"/>
                  <a:pt x="59" y="11"/>
                </a:cubicBezTo>
                <a:cubicBezTo>
                  <a:pt x="59" y="9"/>
                  <a:pt x="59" y="8"/>
                  <a:pt x="58" y="7"/>
                </a:cubicBezTo>
                <a:close/>
                <a:moveTo>
                  <a:pt x="12" y="25"/>
                </a:moveTo>
                <a:cubicBezTo>
                  <a:pt x="12" y="25"/>
                  <a:pt x="12" y="25"/>
                  <a:pt x="12" y="25"/>
                </a:cubicBezTo>
                <a:cubicBezTo>
                  <a:pt x="12" y="90"/>
                  <a:pt x="12" y="90"/>
                  <a:pt x="12" y="90"/>
                </a:cubicBezTo>
                <a:cubicBezTo>
                  <a:pt x="95" y="90"/>
                  <a:pt x="95" y="90"/>
                  <a:pt x="95" y="90"/>
                </a:cubicBezTo>
                <a:cubicBezTo>
                  <a:pt x="95" y="25"/>
                  <a:pt x="95" y="25"/>
                  <a:pt x="95" y="25"/>
                </a:cubicBezTo>
                <a:cubicBezTo>
                  <a:pt x="12" y="25"/>
                  <a:pt x="12" y="25"/>
                  <a:pt x="12" y="25"/>
                </a:cubicBezTo>
                <a:close/>
                <a:moveTo>
                  <a:pt x="53" y="58"/>
                </a:moveTo>
                <a:cubicBezTo>
                  <a:pt x="53" y="58"/>
                  <a:pt x="53" y="58"/>
                  <a:pt x="53" y="58"/>
                </a:cubicBezTo>
                <a:cubicBezTo>
                  <a:pt x="66" y="65"/>
                  <a:pt x="66" y="65"/>
                  <a:pt x="66" y="65"/>
                </a:cubicBezTo>
                <a:cubicBezTo>
                  <a:pt x="67" y="66"/>
                  <a:pt x="67" y="67"/>
                  <a:pt x="67" y="69"/>
                </a:cubicBezTo>
                <a:cubicBezTo>
                  <a:pt x="65" y="71"/>
                  <a:pt x="63" y="74"/>
                  <a:pt x="60" y="75"/>
                </a:cubicBezTo>
                <a:cubicBezTo>
                  <a:pt x="60" y="76"/>
                  <a:pt x="60" y="76"/>
                  <a:pt x="60" y="76"/>
                </a:cubicBezTo>
                <a:cubicBezTo>
                  <a:pt x="57" y="77"/>
                  <a:pt x="54" y="78"/>
                  <a:pt x="50" y="78"/>
                </a:cubicBezTo>
                <a:cubicBezTo>
                  <a:pt x="45" y="78"/>
                  <a:pt x="40" y="76"/>
                  <a:pt x="37" y="72"/>
                </a:cubicBezTo>
                <a:cubicBezTo>
                  <a:pt x="33" y="69"/>
                  <a:pt x="31" y="64"/>
                  <a:pt x="31" y="59"/>
                </a:cubicBezTo>
                <a:cubicBezTo>
                  <a:pt x="31" y="54"/>
                  <a:pt x="33" y="49"/>
                  <a:pt x="37" y="46"/>
                </a:cubicBezTo>
                <a:cubicBezTo>
                  <a:pt x="40" y="42"/>
                  <a:pt x="45" y="40"/>
                  <a:pt x="50" y="40"/>
                </a:cubicBezTo>
                <a:cubicBezTo>
                  <a:pt x="52" y="40"/>
                  <a:pt x="53" y="41"/>
                  <a:pt x="53" y="42"/>
                </a:cubicBezTo>
                <a:cubicBezTo>
                  <a:pt x="53" y="42"/>
                  <a:pt x="53" y="42"/>
                  <a:pt x="53" y="42"/>
                </a:cubicBezTo>
                <a:cubicBezTo>
                  <a:pt x="53" y="58"/>
                  <a:pt x="53" y="58"/>
                  <a:pt x="53" y="58"/>
                </a:cubicBezTo>
                <a:close/>
                <a:moveTo>
                  <a:pt x="61" y="68"/>
                </a:moveTo>
                <a:cubicBezTo>
                  <a:pt x="61" y="68"/>
                  <a:pt x="61" y="68"/>
                  <a:pt x="61" y="68"/>
                </a:cubicBezTo>
                <a:cubicBezTo>
                  <a:pt x="49" y="61"/>
                  <a:pt x="49" y="61"/>
                  <a:pt x="49" y="61"/>
                </a:cubicBezTo>
                <a:cubicBezTo>
                  <a:pt x="48" y="61"/>
                  <a:pt x="48" y="60"/>
                  <a:pt x="48" y="59"/>
                </a:cubicBezTo>
                <a:cubicBezTo>
                  <a:pt x="48" y="45"/>
                  <a:pt x="48" y="45"/>
                  <a:pt x="48" y="45"/>
                </a:cubicBezTo>
                <a:cubicBezTo>
                  <a:pt x="45" y="46"/>
                  <a:pt x="42" y="47"/>
                  <a:pt x="40" y="49"/>
                </a:cubicBezTo>
                <a:cubicBezTo>
                  <a:pt x="38" y="52"/>
                  <a:pt x="36" y="55"/>
                  <a:pt x="36" y="59"/>
                </a:cubicBezTo>
                <a:cubicBezTo>
                  <a:pt x="36" y="63"/>
                  <a:pt x="38" y="66"/>
                  <a:pt x="40" y="69"/>
                </a:cubicBezTo>
                <a:cubicBezTo>
                  <a:pt x="43" y="72"/>
                  <a:pt x="46" y="73"/>
                  <a:pt x="50" y="73"/>
                </a:cubicBezTo>
                <a:cubicBezTo>
                  <a:pt x="53" y="73"/>
                  <a:pt x="55" y="72"/>
                  <a:pt x="57" y="71"/>
                </a:cubicBezTo>
                <a:cubicBezTo>
                  <a:pt x="57" y="71"/>
                  <a:pt x="57" y="71"/>
                  <a:pt x="57" y="71"/>
                </a:cubicBezTo>
                <a:cubicBezTo>
                  <a:pt x="59" y="70"/>
                  <a:pt x="60" y="69"/>
                  <a:pt x="6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9" name="淘宝店chenying0907 16"/>
          <p:cNvSpPr>
            <a:spLocks noEditPoints="1"/>
          </p:cNvSpPr>
          <p:nvPr/>
        </p:nvSpPr>
        <p:spPr bwMode="auto">
          <a:xfrm>
            <a:off x="3029268" y="2842774"/>
            <a:ext cx="293052" cy="302504"/>
          </a:xfrm>
          <a:custGeom>
            <a:avLst/>
            <a:gdLst>
              <a:gd name="T0" fmla="*/ 66 w 101"/>
              <a:gd name="T1" fmla="*/ 96 h 104"/>
              <a:gd name="T2" fmla="*/ 51 w 101"/>
              <a:gd name="T3" fmla="*/ 104 h 104"/>
              <a:gd name="T4" fmla="*/ 35 w 101"/>
              <a:gd name="T5" fmla="*/ 96 h 104"/>
              <a:gd name="T6" fmla="*/ 26 w 101"/>
              <a:gd name="T7" fmla="*/ 75 h 104"/>
              <a:gd name="T8" fmla="*/ 51 w 101"/>
              <a:gd name="T9" fmla="*/ 16 h 104"/>
              <a:gd name="T10" fmla="*/ 75 w 101"/>
              <a:gd name="T11" fmla="*/ 75 h 104"/>
              <a:gd name="T12" fmla="*/ 51 w 101"/>
              <a:gd name="T13" fmla="*/ 47 h 104"/>
              <a:gd name="T14" fmla="*/ 62 w 101"/>
              <a:gd name="T15" fmla="*/ 46 h 104"/>
              <a:gd name="T16" fmla="*/ 63 w 101"/>
              <a:gd name="T17" fmla="*/ 52 h 104"/>
              <a:gd name="T18" fmla="*/ 55 w 101"/>
              <a:gd name="T19" fmla="*/ 50 h 104"/>
              <a:gd name="T20" fmla="*/ 46 w 101"/>
              <a:gd name="T21" fmla="*/ 50 h 104"/>
              <a:gd name="T22" fmla="*/ 39 w 101"/>
              <a:gd name="T23" fmla="*/ 52 h 104"/>
              <a:gd name="T24" fmla="*/ 39 w 101"/>
              <a:gd name="T25" fmla="*/ 46 h 104"/>
              <a:gd name="T26" fmla="*/ 51 w 101"/>
              <a:gd name="T27" fmla="*/ 47 h 104"/>
              <a:gd name="T28" fmla="*/ 51 w 101"/>
              <a:gd name="T29" fmla="*/ 13 h 104"/>
              <a:gd name="T30" fmla="*/ 51 w 101"/>
              <a:gd name="T31" fmla="*/ 0 h 104"/>
              <a:gd name="T32" fmla="*/ 73 w 101"/>
              <a:gd name="T33" fmla="*/ 17 h 104"/>
              <a:gd name="T34" fmla="*/ 69 w 101"/>
              <a:gd name="T35" fmla="*/ 15 h 104"/>
              <a:gd name="T36" fmla="*/ 77 w 101"/>
              <a:gd name="T37" fmla="*/ 10 h 104"/>
              <a:gd name="T38" fmla="*/ 87 w 101"/>
              <a:gd name="T39" fmla="*/ 33 h 104"/>
              <a:gd name="T40" fmla="*/ 91 w 101"/>
              <a:gd name="T41" fmla="*/ 25 h 104"/>
              <a:gd name="T42" fmla="*/ 87 w 101"/>
              <a:gd name="T43" fmla="*/ 33 h 104"/>
              <a:gd name="T44" fmla="*/ 88 w 101"/>
              <a:gd name="T45" fmla="*/ 51 h 104"/>
              <a:gd name="T46" fmla="*/ 101 w 101"/>
              <a:gd name="T47" fmla="*/ 51 h 104"/>
              <a:gd name="T48" fmla="*/ 84 w 101"/>
              <a:gd name="T49" fmla="*/ 73 h 104"/>
              <a:gd name="T50" fmla="*/ 87 w 101"/>
              <a:gd name="T51" fmla="*/ 69 h 104"/>
              <a:gd name="T52" fmla="*/ 91 w 101"/>
              <a:gd name="T53" fmla="*/ 77 h 104"/>
              <a:gd name="T54" fmla="*/ 14 w 101"/>
              <a:gd name="T55" fmla="*/ 69 h 104"/>
              <a:gd name="T56" fmla="*/ 10 w 101"/>
              <a:gd name="T57" fmla="*/ 77 h 104"/>
              <a:gd name="T58" fmla="*/ 14 w 101"/>
              <a:gd name="T59" fmla="*/ 69 h 104"/>
              <a:gd name="T60" fmla="*/ 13 w 101"/>
              <a:gd name="T61" fmla="*/ 51 h 104"/>
              <a:gd name="T62" fmla="*/ 0 w 101"/>
              <a:gd name="T63" fmla="*/ 51 h 104"/>
              <a:gd name="T64" fmla="*/ 17 w 101"/>
              <a:gd name="T65" fmla="*/ 29 h 104"/>
              <a:gd name="T66" fmla="*/ 14 w 101"/>
              <a:gd name="T67" fmla="*/ 33 h 104"/>
              <a:gd name="T68" fmla="*/ 10 w 101"/>
              <a:gd name="T69" fmla="*/ 25 h 104"/>
              <a:gd name="T70" fmla="*/ 33 w 101"/>
              <a:gd name="T71" fmla="*/ 15 h 104"/>
              <a:gd name="T72" fmla="*/ 24 w 101"/>
              <a:gd name="T73" fmla="*/ 10 h 104"/>
              <a:gd name="T74" fmla="*/ 33 w 101"/>
              <a:gd name="T75" fmla="*/ 15 h 104"/>
              <a:gd name="T76" fmla="*/ 64 w 101"/>
              <a:gd name="T77" fmla="*/ 73 h 104"/>
              <a:gd name="T78" fmla="*/ 69 w 101"/>
              <a:gd name="T79" fmla="*/ 32 h 104"/>
              <a:gd name="T80" fmla="*/ 24 w 101"/>
              <a:gd name="T81" fmla="*/ 51 h 104"/>
              <a:gd name="T82" fmla="*/ 37 w 101"/>
              <a:gd name="T83" fmla="*/ 74 h 104"/>
              <a:gd name="T84" fmla="*/ 39 w 101"/>
              <a:gd name="T85" fmla="*/ 84 h 104"/>
              <a:gd name="T86" fmla="*/ 43 w 101"/>
              <a:gd name="T87" fmla="*/ 88 h 104"/>
              <a:gd name="T88" fmla="*/ 48 w 101"/>
              <a:gd name="T89" fmla="*/ 95 h 104"/>
              <a:gd name="T90" fmla="*/ 53 w 101"/>
              <a:gd name="T91" fmla="*/ 95 h 104"/>
              <a:gd name="T92" fmla="*/ 54 w 101"/>
              <a:gd name="T93" fmla="*/ 92 h 104"/>
              <a:gd name="T94" fmla="*/ 62 w 101"/>
              <a:gd name="T95"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4">
                <a:moveTo>
                  <a:pt x="71" y="79"/>
                </a:moveTo>
                <a:cubicBezTo>
                  <a:pt x="71" y="92"/>
                  <a:pt x="71" y="92"/>
                  <a:pt x="71" y="92"/>
                </a:cubicBezTo>
                <a:cubicBezTo>
                  <a:pt x="71" y="95"/>
                  <a:pt x="69" y="96"/>
                  <a:pt x="66" y="96"/>
                </a:cubicBezTo>
                <a:cubicBezTo>
                  <a:pt x="61" y="96"/>
                  <a:pt x="61" y="96"/>
                  <a:pt x="61" y="96"/>
                </a:cubicBezTo>
                <a:cubicBezTo>
                  <a:pt x="60" y="98"/>
                  <a:pt x="60" y="99"/>
                  <a:pt x="59" y="100"/>
                </a:cubicBezTo>
                <a:cubicBezTo>
                  <a:pt x="56" y="102"/>
                  <a:pt x="54" y="104"/>
                  <a:pt x="51" y="104"/>
                </a:cubicBezTo>
                <a:cubicBezTo>
                  <a:pt x="48" y="104"/>
                  <a:pt x="45" y="102"/>
                  <a:pt x="43" y="100"/>
                </a:cubicBezTo>
                <a:cubicBezTo>
                  <a:pt x="41" y="99"/>
                  <a:pt x="41" y="98"/>
                  <a:pt x="40" y="96"/>
                </a:cubicBezTo>
                <a:cubicBezTo>
                  <a:pt x="35" y="96"/>
                  <a:pt x="35" y="96"/>
                  <a:pt x="35" y="96"/>
                </a:cubicBezTo>
                <a:cubicBezTo>
                  <a:pt x="32" y="96"/>
                  <a:pt x="31" y="95"/>
                  <a:pt x="31" y="92"/>
                </a:cubicBezTo>
                <a:cubicBezTo>
                  <a:pt x="31" y="79"/>
                  <a:pt x="31" y="79"/>
                  <a:pt x="31" y="79"/>
                </a:cubicBezTo>
                <a:cubicBezTo>
                  <a:pt x="29" y="78"/>
                  <a:pt x="27" y="77"/>
                  <a:pt x="26" y="75"/>
                </a:cubicBezTo>
                <a:cubicBezTo>
                  <a:pt x="20" y="69"/>
                  <a:pt x="16" y="60"/>
                  <a:pt x="16" y="51"/>
                </a:cubicBezTo>
                <a:cubicBezTo>
                  <a:pt x="16" y="42"/>
                  <a:pt x="20" y="33"/>
                  <a:pt x="26" y="26"/>
                </a:cubicBezTo>
                <a:cubicBezTo>
                  <a:pt x="33" y="20"/>
                  <a:pt x="41" y="16"/>
                  <a:pt x="51" y="16"/>
                </a:cubicBezTo>
                <a:cubicBezTo>
                  <a:pt x="60" y="16"/>
                  <a:pt x="68" y="20"/>
                  <a:pt x="75" y="26"/>
                </a:cubicBezTo>
                <a:cubicBezTo>
                  <a:pt x="82" y="33"/>
                  <a:pt x="85" y="42"/>
                  <a:pt x="85" y="51"/>
                </a:cubicBezTo>
                <a:cubicBezTo>
                  <a:pt x="85" y="60"/>
                  <a:pt x="82" y="69"/>
                  <a:pt x="75" y="75"/>
                </a:cubicBezTo>
                <a:cubicBezTo>
                  <a:pt x="74" y="77"/>
                  <a:pt x="72" y="78"/>
                  <a:pt x="71" y="79"/>
                </a:cubicBezTo>
                <a:close/>
                <a:moveTo>
                  <a:pt x="51" y="47"/>
                </a:moveTo>
                <a:cubicBezTo>
                  <a:pt x="51" y="47"/>
                  <a:pt x="51" y="47"/>
                  <a:pt x="51" y="47"/>
                </a:cubicBezTo>
                <a:cubicBezTo>
                  <a:pt x="51" y="46"/>
                  <a:pt x="52" y="46"/>
                  <a:pt x="53" y="46"/>
                </a:cubicBezTo>
                <a:cubicBezTo>
                  <a:pt x="54" y="45"/>
                  <a:pt x="56" y="45"/>
                  <a:pt x="57" y="45"/>
                </a:cubicBezTo>
                <a:cubicBezTo>
                  <a:pt x="59" y="45"/>
                  <a:pt x="61" y="45"/>
                  <a:pt x="62" y="46"/>
                </a:cubicBezTo>
                <a:cubicBezTo>
                  <a:pt x="64" y="46"/>
                  <a:pt x="65" y="47"/>
                  <a:pt x="66" y="48"/>
                </a:cubicBezTo>
                <a:cubicBezTo>
                  <a:pt x="67" y="49"/>
                  <a:pt x="67" y="51"/>
                  <a:pt x="66" y="52"/>
                </a:cubicBezTo>
                <a:cubicBezTo>
                  <a:pt x="65" y="53"/>
                  <a:pt x="63" y="53"/>
                  <a:pt x="63" y="52"/>
                </a:cubicBezTo>
                <a:cubicBezTo>
                  <a:pt x="62" y="51"/>
                  <a:pt x="61" y="51"/>
                  <a:pt x="60" y="50"/>
                </a:cubicBezTo>
                <a:cubicBezTo>
                  <a:pt x="59" y="50"/>
                  <a:pt x="58" y="50"/>
                  <a:pt x="57" y="50"/>
                </a:cubicBezTo>
                <a:cubicBezTo>
                  <a:pt x="56" y="50"/>
                  <a:pt x="55" y="50"/>
                  <a:pt x="55" y="50"/>
                </a:cubicBezTo>
                <a:cubicBezTo>
                  <a:pt x="54" y="51"/>
                  <a:pt x="53" y="51"/>
                  <a:pt x="52" y="52"/>
                </a:cubicBezTo>
                <a:cubicBezTo>
                  <a:pt x="51" y="53"/>
                  <a:pt x="50" y="53"/>
                  <a:pt x="49" y="52"/>
                </a:cubicBezTo>
                <a:cubicBezTo>
                  <a:pt x="48" y="51"/>
                  <a:pt x="47" y="51"/>
                  <a:pt x="46" y="50"/>
                </a:cubicBezTo>
                <a:cubicBezTo>
                  <a:pt x="46" y="50"/>
                  <a:pt x="45" y="50"/>
                  <a:pt x="44" y="50"/>
                </a:cubicBezTo>
                <a:cubicBezTo>
                  <a:pt x="43" y="50"/>
                  <a:pt x="42" y="50"/>
                  <a:pt x="41" y="50"/>
                </a:cubicBezTo>
                <a:cubicBezTo>
                  <a:pt x="40" y="51"/>
                  <a:pt x="39" y="51"/>
                  <a:pt x="39" y="52"/>
                </a:cubicBezTo>
                <a:cubicBezTo>
                  <a:pt x="38" y="53"/>
                  <a:pt x="36" y="53"/>
                  <a:pt x="35" y="52"/>
                </a:cubicBezTo>
                <a:cubicBezTo>
                  <a:pt x="34" y="51"/>
                  <a:pt x="34" y="49"/>
                  <a:pt x="35" y="48"/>
                </a:cubicBezTo>
                <a:cubicBezTo>
                  <a:pt x="36" y="47"/>
                  <a:pt x="38" y="46"/>
                  <a:pt x="39" y="46"/>
                </a:cubicBezTo>
                <a:cubicBezTo>
                  <a:pt x="41" y="45"/>
                  <a:pt x="42" y="45"/>
                  <a:pt x="44" y="45"/>
                </a:cubicBezTo>
                <a:cubicBezTo>
                  <a:pt x="45" y="45"/>
                  <a:pt x="47" y="45"/>
                  <a:pt x="48" y="46"/>
                </a:cubicBezTo>
                <a:cubicBezTo>
                  <a:pt x="49" y="46"/>
                  <a:pt x="50" y="46"/>
                  <a:pt x="51" y="47"/>
                </a:cubicBezTo>
                <a:close/>
                <a:moveTo>
                  <a:pt x="53" y="11"/>
                </a:moveTo>
                <a:cubicBezTo>
                  <a:pt x="53" y="11"/>
                  <a:pt x="53" y="11"/>
                  <a:pt x="53" y="11"/>
                </a:cubicBezTo>
                <a:cubicBezTo>
                  <a:pt x="53" y="12"/>
                  <a:pt x="52" y="13"/>
                  <a:pt x="51" y="13"/>
                </a:cubicBezTo>
                <a:cubicBezTo>
                  <a:pt x="49" y="13"/>
                  <a:pt x="48" y="12"/>
                  <a:pt x="48" y="11"/>
                </a:cubicBezTo>
                <a:cubicBezTo>
                  <a:pt x="48" y="3"/>
                  <a:pt x="48" y="3"/>
                  <a:pt x="48" y="3"/>
                </a:cubicBezTo>
                <a:cubicBezTo>
                  <a:pt x="48" y="1"/>
                  <a:pt x="49" y="0"/>
                  <a:pt x="51" y="0"/>
                </a:cubicBezTo>
                <a:cubicBezTo>
                  <a:pt x="52" y="0"/>
                  <a:pt x="53" y="1"/>
                  <a:pt x="53" y="3"/>
                </a:cubicBezTo>
                <a:cubicBezTo>
                  <a:pt x="53" y="11"/>
                  <a:pt x="53" y="11"/>
                  <a:pt x="53" y="11"/>
                </a:cubicBezTo>
                <a:close/>
                <a:moveTo>
                  <a:pt x="73" y="17"/>
                </a:moveTo>
                <a:cubicBezTo>
                  <a:pt x="73" y="17"/>
                  <a:pt x="73" y="17"/>
                  <a:pt x="73" y="17"/>
                </a:cubicBezTo>
                <a:cubicBezTo>
                  <a:pt x="72" y="18"/>
                  <a:pt x="71" y="19"/>
                  <a:pt x="69" y="18"/>
                </a:cubicBezTo>
                <a:cubicBezTo>
                  <a:pt x="68" y="18"/>
                  <a:pt x="68" y="16"/>
                  <a:pt x="69" y="15"/>
                </a:cubicBezTo>
                <a:cubicBezTo>
                  <a:pt x="72" y="8"/>
                  <a:pt x="72" y="8"/>
                  <a:pt x="72" y="8"/>
                </a:cubicBezTo>
                <a:cubicBezTo>
                  <a:pt x="73" y="7"/>
                  <a:pt x="75" y="6"/>
                  <a:pt x="76" y="7"/>
                </a:cubicBezTo>
                <a:cubicBezTo>
                  <a:pt x="77" y="8"/>
                  <a:pt x="77" y="9"/>
                  <a:pt x="77" y="10"/>
                </a:cubicBezTo>
                <a:cubicBezTo>
                  <a:pt x="73" y="17"/>
                  <a:pt x="73" y="17"/>
                  <a:pt x="73" y="17"/>
                </a:cubicBezTo>
                <a:close/>
                <a:moveTo>
                  <a:pt x="87" y="33"/>
                </a:moveTo>
                <a:cubicBezTo>
                  <a:pt x="87" y="33"/>
                  <a:pt x="87" y="33"/>
                  <a:pt x="87" y="33"/>
                </a:cubicBezTo>
                <a:cubicBezTo>
                  <a:pt x="85" y="34"/>
                  <a:pt x="84" y="33"/>
                  <a:pt x="83" y="32"/>
                </a:cubicBezTo>
                <a:cubicBezTo>
                  <a:pt x="83" y="31"/>
                  <a:pt x="83" y="29"/>
                  <a:pt x="84" y="29"/>
                </a:cubicBezTo>
                <a:cubicBezTo>
                  <a:pt x="91" y="25"/>
                  <a:pt x="91" y="25"/>
                  <a:pt x="91" y="25"/>
                </a:cubicBezTo>
                <a:cubicBezTo>
                  <a:pt x="92" y="24"/>
                  <a:pt x="94" y="24"/>
                  <a:pt x="94" y="26"/>
                </a:cubicBezTo>
                <a:cubicBezTo>
                  <a:pt x="95" y="27"/>
                  <a:pt x="95" y="28"/>
                  <a:pt x="93" y="29"/>
                </a:cubicBezTo>
                <a:cubicBezTo>
                  <a:pt x="87" y="33"/>
                  <a:pt x="87" y="33"/>
                  <a:pt x="87" y="33"/>
                </a:cubicBezTo>
                <a:close/>
                <a:moveTo>
                  <a:pt x="91" y="53"/>
                </a:moveTo>
                <a:cubicBezTo>
                  <a:pt x="91" y="53"/>
                  <a:pt x="91" y="53"/>
                  <a:pt x="91" y="53"/>
                </a:cubicBezTo>
                <a:cubicBezTo>
                  <a:pt x="89" y="53"/>
                  <a:pt x="88" y="52"/>
                  <a:pt x="88" y="51"/>
                </a:cubicBezTo>
                <a:cubicBezTo>
                  <a:pt x="88" y="50"/>
                  <a:pt x="89" y="48"/>
                  <a:pt x="91" y="48"/>
                </a:cubicBezTo>
                <a:cubicBezTo>
                  <a:pt x="99" y="48"/>
                  <a:pt x="99" y="48"/>
                  <a:pt x="99" y="48"/>
                </a:cubicBezTo>
                <a:cubicBezTo>
                  <a:pt x="100" y="48"/>
                  <a:pt x="101" y="50"/>
                  <a:pt x="101" y="51"/>
                </a:cubicBezTo>
                <a:cubicBezTo>
                  <a:pt x="101" y="52"/>
                  <a:pt x="100" y="53"/>
                  <a:pt x="99" y="53"/>
                </a:cubicBezTo>
                <a:cubicBezTo>
                  <a:pt x="91" y="53"/>
                  <a:pt x="91" y="53"/>
                  <a:pt x="91" y="53"/>
                </a:cubicBezTo>
                <a:close/>
                <a:moveTo>
                  <a:pt x="84" y="73"/>
                </a:moveTo>
                <a:cubicBezTo>
                  <a:pt x="84" y="73"/>
                  <a:pt x="84" y="73"/>
                  <a:pt x="84" y="73"/>
                </a:cubicBezTo>
                <a:cubicBezTo>
                  <a:pt x="83" y="73"/>
                  <a:pt x="83" y="71"/>
                  <a:pt x="83" y="70"/>
                </a:cubicBezTo>
                <a:cubicBezTo>
                  <a:pt x="84" y="69"/>
                  <a:pt x="85" y="68"/>
                  <a:pt x="87" y="69"/>
                </a:cubicBezTo>
                <a:cubicBezTo>
                  <a:pt x="93" y="73"/>
                  <a:pt x="93" y="73"/>
                  <a:pt x="93" y="73"/>
                </a:cubicBezTo>
                <a:cubicBezTo>
                  <a:pt x="95" y="74"/>
                  <a:pt x="95" y="75"/>
                  <a:pt x="94" y="76"/>
                </a:cubicBezTo>
                <a:cubicBezTo>
                  <a:pt x="94" y="77"/>
                  <a:pt x="92" y="78"/>
                  <a:pt x="91" y="77"/>
                </a:cubicBezTo>
                <a:cubicBezTo>
                  <a:pt x="84" y="73"/>
                  <a:pt x="84" y="73"/>
                  <a:pt x="84" y="73"/>
                </a:cubicBezTo>
                <a:close/>
                <a:moveTo>
                  <a:pt x="14" y="69"/>
                </a:moveTo>
                <a:cubicBezTo>
                  <a:pt x="14" y="69"/>
                  <a:pt x="14" y="69"/>
                  <a:pt x="14" y="69"/>
                </a:cubicBezTo>
                <a:cubicBezTo>
                  <a:pt x="16" y="68"/>
                  <a:pt x="17" y="69"/>
                  <a:pt x="18" y="70"/>
                </a:cubicBezTo>
                <a:cubicBezTo>
                  <a:pt x="18" y="71"/>
                  <a:pt x="18" y="73"/>
                  <a:pt x="17" y="73"/>
                </a:cubicBezTo>
                <a:cubicBezTo>
                  <a:pt x="10" y="77"/>
                  <a:pt x="10" y="77"/>
                  <a:pt x="10" y="77"/>
                </a:cubicBezTo>
                <a:cubicBezTo>
                  <a:pt x="9" y="78"/>
                  <a:pt x="7" y="77"/>
                  <a:pt x="7" y="76"/>
                </a:cubicBezTo>
                <a:cubicBezTo>
                  <a:pt x="6" y="75"/>
                  <a:pt x="6" y="74"/>
                  <a:pt x="8" y="73"/>
                </a:cubicBezTo>
                <a:cubicBezTo>
                  <a:pt x="14" y="69"/>
                  <a:pt x="14" y="69"/>
                  <a:pt x="14" y="69"/>
                </a:cubicBezTo>
                <a:close/>
                <a:moveTo>
                  <a:pt x="10" y="48"/>
                </a:moveTo>
                <a:cubicBezTo>
                  <a:pt x="10" y="48"/>
                  <a:pt x="10" y="48"/>
                  <a:pt x="10" y="48"/>
                </a:cubicBezTo>
                <a:cubicBezTo>
                  <a:pt x="12" y="48"/>
                  <a:pt x="13" y="50"/>
                  <a:pt x="13" y="51"/>
                </a:cubicBezTo>
                <a:cubicBezTo>
                  <a:pt x="13" y="52"/>
                  <a:pt x="12" y="53"/>
                  <a:pt x="10" y="53"/>
                </a:cubicBezTo>
                <a:cubicBezTo>
                  <a:pt x="2" y="53"/>
                  <a:pt x="2" y="53"/>
                  <a:pt x="2" y="53"/>
                </a:cubicBezTo>
                <a:cubicBezTo>
                  <a:pt x="1" y="53"/>
                  <a:pt x="0" y="52"/>
                  <a:pt x="0" y="51"/>
                </a:cubicBezTo>
                <a:cubicBezTo>
                  <a:pt x="0" y="50"/>
                  <a:pt x="1" y="48"/>
                  <a:pt x="2" y="48"/>
                </a:cubicBezTo>
                <a:cubicBezTo>
                  <a:pt x="10" y="48"/>
                  <a:pt x="10" y="48"/>
                  <a:pt x="10" y="48"/>
                </a:cubicBezTo>
                <a:close/>
                <a:moveTo>
                  <a:pt x="17" y="29"/>
                </a:moveTo>
                <a:cubicBezTo>
                  <a:pt x="17" y="29"/>
                  <a:pt x="17" y="29"/>
                  <a:pt x="17" y="29"/>
                </a:cubicBezTo>
                <a:cubicBezTo>
                  <a:pt x="18" y="29"/>
                  <a:pt x="18" y="31"/>
                  <a:pt x="18" y="32"/>
                </a:cubicBezTo>
                <a:cubicBezTo>
                  <a:pt x="17" y="33"/>
                  <a:pt x="16" y="34"/>
                  <a:pt x="14" y="33"/>
                </a:cubicBezTo>
                <a:cubicBezTo>
                  <a:pt x="8" y="29"/>
                  <a:pt x="8" y="29"/>
                  <a:pt x="8" y="29"/>
                </a:cubicBezTo>
                <a:cubicBezTo>
                  <a:pt x="6" y="28"/>
                  <a:pt x="6" y="27"/>
                  <a:pt x="7" y="26"/>
                </a:cubicBezTo>
                <a:cubicBezTo>
                  <a:pt x="7" y="24"/>
                  <a:pt x="9" y="24"/>
                  <a:pt x="10" y="25"/>
                </a:cubicBezTo>
                <a:cubicBezTo>
                  <a:pt x="17" y="29"/>
                  <a:pt x="17" y="29"/>
                  <a:pt x="17" y="29"/>
                </a:cubicBezTo>
                <a:close/>
                <a:moveTo>
                  <a:pt x="33" y="15"/>
                </a:moveTo>
                <a:cubicBezTo>
                  <a:pt x="33" y="15"/>
                  <a:pt x="33" y="15"/>
                  <a:pt x="33" y="15"/>
                </a:cubicBezTo>
                <a:cubicBezTo>
                  <a:pt x="33" y="16"/>
                  <a:pt x="33" y="18"/>
                  <a:pt x="32" y="18"/>
                </a:cubicBezTo>
                <a:cubicBezTo>
                  <a:pt x="30" y="19"/>
                  <a:pt x="29" y="18"/>
                  <a:pt x="28" y="17"/>
                </a:cubicBezTo>
                <a:cubicBezTo>
                  <a:pt x="24" y="10"/>
                  <a:pt x="24" y="10"/>
                  <a:pt x="24" y="10"/>
                </a:cubicBezTo>
                <a:cubicBezTo>
                  <a:pt x="24" y="9"/>
                  <a:pt x="24" y="8"/>
                  <a:pt x="25" y="7"/>
                </a:cubicBezTo>
                <a:cubicBezTo>
                  <a:pt x="26" y="6"/>
                  <a:pt x="28" y="7"/>
                  <a:pt x="29" y="8"/>
                </a:cubicBezTo>
                <a:cubicBezTo>
                  <a:pt x="33" y="15"/>
                  <a:pt x="33" y="15"/>
                  <a:pt x="33" y="15"/>
                </a:cubicBezTo>
                <a:close/>
                <a:moveTo>
                  <a:pt x="64" y="73"/>
                </a:moveTo>
                <a:cubicBezTo>
                  <a:pt x="64" y="73"/>
                  <a:pt x="64" y="73"/>
                  <a:pt x="64" y="73"/>
                </a:cubicBezTo>
                <a:cubicBezTo>
                  <a:pt x="64" y="73"/>
                  <a:pt x="64" y="73"/>
                  <a:pt x="64" y="73"/>
                </a:cubicBezTo>
                <a:cubicBezTo>
                  <a:pt x="66" y="72"/>
                  <a:pt x="68" y="71"/>
                  <a:pt x="69" y="70"/>
                </a:cubicBezTo>
                <a:cubicBezTo>
                  <a:pt x="74" y="65"/>
                  <a:pt x="77" y="58"/>
                  <a:pt x="77" y="51"/>
                </a:cubicBezTo>
                <a:cubicBezTo>
                  <a:pt x="77" y="44"/>
                  <a:pt x="74" y="37"/>
                  <a:pt x="69" y="32"/>
                </a:cubicBezTo>
                <a:cubicBezTo>
                  <a:pt x="64" y="27"/>
                  <a:pt x="58" y="25"/>
                  <a:pt x="51" y="25"/>
                </a:cubicBezTo>
                <a:cubicBezTo>
                  <a:pt x="44" y="25"/>
                  <a:pt x="37" y="27"/>
                  <a:pt x="32" y="32"/>
                </a:cubicBezTo>
                <a:cubicBezTo>
                  <a:pt x="27" y="37"/>
                  <a:pt x="24" y="44"/>
                  <a:pt x="24" y="51"/>
                </a:cubicBezTo>
                <a:cubicBezTo>
                  <a:pt x="24" y="58"/>
                  <a:pt x="27" y="65"/>
                  <a:pt x="32" y="70"/>
                </a:cubicBezTo>
                <a:cubicBezTo>
                  <a:pt x="33" y="71"/>
                  <a:pt x="35" y="72"/>
                  <a:pt x="37" y="73"/>
                </a:cubicBezTo>
                <a:cubicBezTo>
                  <a:pt x="37" y="74"/>
                  <a:pt x="37" y="74"/>
                  <a:pt x="37" y="74"/>
                </a:cubicBezTo>
                <a:cubicBezTo>
                  <a:pt x="41" y="76"/>
                  <a:pt x="46" y="77"/>
                  <a:pt x="51" y="77"/>
                </a:cubicBezTo>
                <a:cubicBezTo>
                  <a:pt x="55" y="77"/>
                  <a:pt x="60" y="76"/>
                  <a:pt x="64" y="73"/>
                </a:cubicBezTo>
                <a:close/>
                <a:moveTo>
                  <a:pt x="39" y="84"/>
                </a:moveTo>
                <a:cubicBezTo>
                  <a:pt x="39" y="84"/>
                  <a:pt x="39" y="84"/>
                  <a:pt x="39" y="84"/>
                </a:cubicBezTo>
                <a:cubicBezTo>
                  <a:pt x="39" y="88"/>
                  <a:pt x="39" y="88"/>
                  <a:pt x="39" y="88"/>
                </a:cubicBezTo>
                <a:cubicBezTo>
                  <a:pt x="43" y="88"/>
                  <a:pt x="43" y="88"/>
                  <a:pt x="43" y="88"/>
                </a:cubicBezTo>
                <a:cubicBezTo>
                  <a:pt x="46" y="88"/>
                  <a:pt x="48" y="90"/>
                  <a:pt x="48" y="92"/>
                </a:cubicBezTo>
                <a:cubicBezTo>
                  <a:pt x="48" y="92"/>
                  <a:pt x="48" y="92"/>
                  <a:pt x="48" y="92"/>
                </a:cubicBezTo>
                <a:cubicBezTo>
                  <a:pt x="48" y="93"/>
                  <a:pt x="48" y="94"/>
                  <a:pt x="48" y="95"/>
                </a:cubicBezTo>
                <a:cubicBezTo>
                  <a:pt x="48" y="95"/>
                  <a:pt x="48" y="95"/>
                  <a:pt x="48" y="95"/>
                </a:cubicBezTo>
                <a:cubicBezTo>
                  <a:pt x="49" y="95"/>
                  <a:pt x="50" y="95"/>
                  <a:pt x="51" y="95"/>
                </a:cubicBezTo>
                <a:cubicBezTo>
                  <a:pt x="51" y="95"/>
                  <a:pt x="52" y="95"/>
                  <a:pt x="53" y="95"/>
                </a:cubicBezTo>
                <a:cubicBezTo>
                  <a:pt x="53" y="95"/>
                  <a:pt x="53" y="95"/>
                  <a:pt x="53" y="95"/>
                </a:cubicBezTo>
                <a:cubicBezTo>
                  <a:pt x="53" y="94"/>
                  <a:pt x="54" y="93"/>
                  <a:pt x="54" y="92"/>
                </a:cubicBezTo>
                <a:cubicBezTo>
                  <a:pt x="54" y="92"/>
                  <a:pt x="54" y="92"/>
                  <a:pt x="54" y="92"/>
                </a:cubicBezTo>
                <a:cubicBezTo>
                  <a:pt x="54" y="90"/>
                  <a:pt x="55" y="88"/>
                  <a:pt x="58" y="88"/>
                </a:cubicBezTo>
                <a:cubicBezTo>
                  <a:pt x="62" y="88"/>
                  <a:pt x="62" y="88"/>
                  <a:pt x="62" y="88"/>
                </a:cubicBezTo>
                <a:cubicBezTo>
                  <a:pt x="62" y="84"/>
                  <a:pt x="62" y="84"/>
                  <a:pt x="62" y="84"/>
                </a:cubicBezTo>
                <a:cubicBezTo>
                  <a:pt x="59" y="85"/>
                  <a:pt x="55" y="86"/>
                  <a:pt x="51" y="86"/>
                </a:cubicBezTo>
                <a:cubicBezTo>
                  <a:pt x="47" y="86"/>
                  <a:pt x="43" y="85"/>
                  <a:pt x="39"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0" name="淘宝店chenying0907 17"/>
          <p:cNvSpPr>
            <a:spLocks noEditPoints="1"/>
          </p:cNvSpPr>
          <p:nvPr/>
        </p:nvSpPr>
        <p:spPr bwMode="auto">
          <a:xfrm>
            <a:off x="4552650" y="2837371"/>
            <a:ext cx="249838" cy="313310"/>
          </a:xfrm>
          <a:custGeom>
            <a:avLst/>
            <a:gdLst>
              <a:gd name="T0" fmla="*/ 6 w 86"/>
              <a:gd name="T1" fmla="*/ 72 h 108"/>
              <a:gd name="T2" fmla="*/ 4 w 86"/>
              <a:gd name="T3" fmla="*/ 58 h 108"/>
              <a:gd name="T4" fmla="*/ 0 w 86"/>
              <a:gd name="T5" fmla="*/ 53 h 108"/>
              <a:gd name="T6" fmla="*/ 7 w 86"/>
              <a:gd name="T7" fmla="*/ 41 h 108"/>
              <a:gd name="T8" fmla="*/ 7 w 86"/>
              <a:gd name="T9" fmla="*/ 35 h 108"/>
              <a:gd name="T10" fmla="*/ 9 w 86"/>
              <a:gd name="T11" fmla="*/ 20 h 108"/>
              <a:gd name="T12" fmla="*/ 83 w 86"/>
              <a:gd name="T13" fmla="*/ 28 h 108"/>
              <a:gd name="T14" fmla="*/ 67 w 86"/>
              <a:gd name="T15" fmla="*/ 78 h 108"/>
              <a:gd name="T16" fmla="*/ 66 w 86"/>
              <a:gd name="T17" fmla="*/ 105 h 108"/>
              <a:gd name="T18" fmla="*/ 62 w 86"/>
              <a:gd name="T19" fmla="*/ 68 h 108"/>
              <a:gd name="T20" fmla="*/ 46 w 86"/>
              <a:gd name="T21" fmla="*/ 9 h 108"/>
              <a:gd name="T22" fmla="*/ 15 w 86"/>
              <a:gd name="T23" fmla="*/ 31 h 108"/>
              <a:gd name="T24" fmla="*/ 16 w 86"/>
              <a:gd name="T25" fmla="*/ 40 h 108"/>
              <a:gd name="T26" fmla="*/ 11 w 86"/>
              <a:gd name="T27" fmla="*/ 49 h 108"/>
              <a:gd name="T28" fmla="*/ 11 w 86"/>
              <a:gd name="T29" fmla="*/ 51 h 108"/>
              <a:gd name="T30" fmla="*/ 12 w 86"/>
              <a:gd name="T31" fmla="*/ 62 h 108"/>
              <a:gd name="T32" fmla="*/ 13 w 86"/>
              <a:gd name="T33" fmla="*/ 68 h 108"/>
              <a:gd name="T34" fmla="*/ 14 w 86"/>
              <a:gd name="T35" fmla="*/ 78 h 108"/>
              <a:gd name="T36" fmla="*/ 37 w 86"/>
              <a:gd name="T37" fmla="*/ 103 h 108"/>
              <a:gd name="T38" fmla="*/ 23 w 86"/>
              <a:gd name="T39" fmla="*/ 88 h 108"/>
              <a:gd name="T40" fmla="*/ 6 w 86"/>
              <a:gd name="T41" fmla="*/ 77 h 108"/>
              <a:gd name="T42" fmla="*/ 57 w 86"/>
              <a:gd name="T43" fmla="*/ 26 h 108"/>
              <a:gd name="T44" fmla="*/ 68 w 86"/>
              <a:gd name="T45" fmla="*/ 31 h 108"/>
              <a:gd name="T46" fmla="*/ 63 w 86"/>
              <a:gd name="T47" fmla="*/ 37 h 108"/>
              <a:gd name="T48" fmla="*/ 68 w 86"/>
              <a:gd name="T49" fmla="*/ 48 h 108"/>
              <a:gd name="T50" fmla="*/ 57 w 86"/>
              <a:gd name="T51" fmla="*/ 54 h 108"/>
              <a:gd name="T52" fmla="*/ 49 w 86"/>
              <a:gd name="T53" fmla="*/ 64 h 108"/>
              <a:gd name="T54" fmla="*/ 33 w 86"/>
              <a:gd name="T55" fmla="*/ 54 h 108"/>
              <a:gd name="T56" fmla="*/ 22 w 86"/>
              <a:gd name="T57" fmla="*/ 48 h 108"/>
              <a:gd name="T58" fmla="*/ 27 w 86"/>
              <a:gd name="T59" fmla="*/ 37 h 108"/>
              <a:gd name="T60" fmla="*/ 29 w 86"/>
              <a:gd name="T61" fmla="*/ 23 h 108"/>
              <a:gd name="T62" fmla="*/ 38 w 86"/>
              <a:gd name="T63" fmla="*/ 18 h 108"/>
              <a:gd name="T64" fmla="*/ 51 w 86"/>
              <a:gd name="T65" fmla="*/ 22 h 108"/>
              <a:gd name="T66" fmla="*/ 46 w 86"/>
              <a:gd name="T67" fmla="*/ 24 h 108"/>
              <a:gd name="T68" fmla="*/ 41 w 86"/>
              <a:gd name="T69" fmla="*/ 27 h 108"/>
              <a:gd name="T70" fmla="*/ 29 w 86"/>
              <a:gd name="T71" fmla="*/ 29 h 108"/>
              <a:gd name="T72" fmla="*/ 32 w 86"/>
              <a:gd name="T73" fmla="*/ 44 h 108"/>
              <a:gd name="T74" fmla="*/ 29 w 86"/>
              <a:gd name="T75" fmla="*/ 51 h 108"/>
              <a:gd name="T76" fmla="*/ 41 w 86"/>
              <a:gd name="T77" fmla="*/ 53 h 108"/>
              <a:gd name="T78" fmla="*/ 47 w 86"/>
              <a:gd name="T79" fmla="*/ 59 h 108"/>
              <a:gd name="T80" fmla="*/ 58 w 86"/>
              <a:gd name="T81" fmla="*/ 49 h 108"/>
              <a:gd name="T82" fmla="*/ 58 w 86"/>
              <a:gd name="T83" fmla="*/ 44 h 108"/>
              <a:gd name="T84" fmla="*/ 62 w 86"/>
              <a:gd name="T85" fmla="*/ 32 h 108"/>
              <a:gd name="T86" fmla="*/ 55 w 86"/>
              <a:gd name="T87" fmla="*/ 30 h 108"/>
              <a:gd name="T88" fmla="*/ 51 w 86"/>
              <a:gd name="T89" fmla="*/ 34 h 108"/>
              <a:gd name="T90" fmla="*/ 45 w 86"/>
              <a:gd name="T91" fmla="*/ 48 h 108"/>
              <a:gd name="T92" fmla="*/ 37 w 86"/>
              <a:gd name="T93" fmla="*/ 40 h 108"/>
              <a:gd name="T94" fmla="*/ 47 w 86"/>
              <a:gd name="T95" fmla="*/ 37 h 108"/>
              <a:gd name="T96" fmla="*/ 43 w 86"/>
              <a:gd name="T97" fmla="*/ 37 h 108"/>
              <a:gd name="T98" fmla="*/ 45 w 86"/>
              <a:gd name="T99" fmla="*/ 43 h 108"/>
              <a:gd name="T100" fmla="*/ 48 w 86"/>
              <a:gd name="T101"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108">
                <a:moveTo>
                  <a:pt x="7" y="74"/>
                </a:moveTo>
                <a:cubicBezTo>
                  <a:pt x="7" y="74"/>
                  <a:pt x="7" y="73"/>
                  <a:pt x="6" y="73"/>
                </a:cubicBezTo>
                <a:cubicBezTo>
                  <a:pt x="6" y="73"/>
                  <a:pt x="6" y="73"/>
                  <a:pt x="6" y="73"/>
                </a:cubicBezTo>
                <a:cubicBezTo>
                  <a:pt x="6" y="73"/>
                  <a:pt x="6" y="72"/>
                  <a:pt x="6" y="72"/>
                </a:cubicBezTo>
                <a:cubicBezTo>
                  <a:pt x="5" y="71"/>
                  <a:pt x="4" y="69"/>
                  <a:pt x="4" y="68"/>
                </a:cubicBezTo>
                <a:cubicBezTo>
                  <a:pt x="4" y="67"/>
                  <a:pt x="4" y="66"/>
                  <a:pt x="4" y="65"/>
                </a:cubicBezTo>
                <a:cubicBezTo>
                  <a:pt x="4" y="64"/>
                  <a:pt x="3" y="62"/>
                  <a:pt x="3" y="61"/>
                </a:cubicBezTo>
                <a:cubicBezTo>
                  <a:pt x="3" y="60"/>
                  <a:pt x="3" y="59"/>
                  <a:pt x="4" y="58"/>
                </a:cubicBezTo>
                <a:cubicBezTo>
                  <a:pt x="3" y="58"/>
                  <a:pt x="2" y="57"/>
                  <a:pt x="2" y="57"/>
                </a:cubicBezTo>
                <a:cubicBezTo>
                  <a:pt x="2" y="57"/>
                  <a:pt x="2" y="57"/>
                  <a:pt x="2" y="57"/>
                </a:cubicBezTo>
                <a:cubicBezTo>
                  <a:pt x="0" y="56"/>
                  <a:pt x="0" y="54"/>
                  <a:pt x="0" y="53"/>
                </a:cubicBezTo>
                <a:cubicBezTo>
                  <a:pt x="0" y="53"/>
                  <a:pt x="0" y="53"/>
                  <a:pt x="0" y="53"/>
                </a:cubicBezTo>
                <a:cubicBezTo>
                  <a:pt x="0" y="52"/>
                  <a:pt x="0" y="52"/>
                  <a:pt x="0" y="52"/>
                </a:cubicBezTo>
                <a:cubicBezTo>
                  <a:pt x="0" y="50"/>
                  <a:pt x="2" y="47"/>
                  <a:pt x="4" y="45"/>
                </a:cubicBezTo>
                <a:cubicBezTo>
                  <a:pt x="4" y="44"/>
                  <a:pt x="4" y="44"/>
                  <a:pt x="4" y="44"/>
                </a:cubicBezTo>
                <a:cubicBezTo>
                  <a:pt x="5" y="43"/>
                  <a:pt x="6" y="42"/>
                  <a:pt x="7" y="41"/>
                </a:cubicBezTo>
                <a:cubicBezTo>
                  <a:pt x="7" y="41"/>
                  <a:pt x="7" y="41"/>
                  <a:pt x="7" y="41"/>
                </a:cubicBezTo>
                <a:cubicBezTo>
                  <a:pt x="7" y="40"/>
                  <a:pt x="7" y="40"/>
                  <a:pt x="7" y="39"/>
                </a:cubicBezTo>
                <a:cubicBezTo>
                  <a:pt x="7" y="39"/>
                  <a:pt x="7" y="38"/>
                  <a:pt x="7" y="37"/>
                </a:cubicBezTo>
                <a:cubicBezTo>
                  <a:pt x="7" y="37"/>
                  <a:pt x="7" y="36"/>
                  <a:pt x="7" y="35"/>
                </a:cubicBezTo>
                <a:cubicBezTo>
                  <a:pt x="7" y="35"/>
                  <a:pt x="7" y="34"/>
                  <a:pt x="7" y="34"/>
                </a:cubicBezTo>
                <a:cubicBezTo>
                  <a:pt x="7" y="33"/>
                  <a:pt x="7" y="33"/>
                  <a:pt x="7" y="33"/>
                </a:cubicBezTo>
                <a:cubicBezTo>
                  <a:pt x="6" y="31"/>
                  <a:pt x="7" y="28"/>
                  <a:pt x="7" y="26"/>
                </a:cubicBezTo>
                <a:cubicBezTo>
                  <a:pt x="8" y="24"/>
                  <a:pt x="8" y="22"/>
                  <a:pt x="9" y="20"/>
                </a:cubicBezTo>
                <a:cubicBezTo>
                  <a:pt x="12" y="13"/>
                  <a:pt x="17" y="8"/>
                  <a:pt x="23" y="5"/>
                </a:cubicBezTo>
                <a:cubicBezTo>
                  <a:pt x="30" y="1"/>
                  <a:pt x="39" y="0"/>
                  <a:pt x="47" y="0"/>
                </a:cubicBezTo>
                <a:cubicBezTo>
                  <a:pt x="55" y="1"/>
                  <a:pt x="63" y="3"/>
                  <a:pt x="69" y="8"/>
                </a:cubicBezTo>
                <a:cubicBezTo>
                  <a:pt x="76" y="13"/>
                  <a:pt x="81" y="20"/>
                  <a:pt x="83" y="28"/>
                </a:cubicBezTo>
                <a:cubicBezTo>
                  <a:pt x="86" y="37"/>
                  <a:pt x="85" y="45"/>
                  <a:pt x="82" y="53"/>
                </a:cubicBezTo>
                <a:cubicBezTo>
                  <a:pt x="78" y="61"/>
                  <a:pt x="73" y="67"/>
                  <a:pt x="68" y="73"/>
                </a:cubicBezTo>
                <a:cubicBezTo>
                  <a:pt x="68" y="73"/>
                  <a:pt x="67" y="74"/>
                  <a:pt x="67" y="75"/>
                </a:cubicBezTo>
                <a:cubicBezTo>
                  <a:pt x="67" y="75"/>
                  <a:pt x="67" y="77"/>
                  <a:pt x="67" y="78"/>
                </a:cubicBezTo>
                <a:cubicBezTo>
                  <a:pt x="68" y="82"/>
                  <a:pt x="69" y="86"/>
                  <a:pt x="70" y="90"/>
                </a:cubicBezTo>
                <a:cubicBezTo>
                  <a:pt x="71" y="94"/>
                  <a:pt x="72" y="98"/>
                  <a:pt x="73" y="102"/>
                </a:cubicBezTo>
                <a:cubicBezTo>
                  <a:pt x="74" y="104"/>
                  <a:pt x="73" y="107"/>
                  <a:pt x="71" y="107"/>
                </a:cubicBezTo>
                <a:cubicBezTo>
                  <a:pt x="69" y="108"/>
                  <a:pt x="66" y="107"/>
                  <a:pt x="66" y="105"/>
                </a:cubicBezTo>
                <a:cubicBezTo>
                  <a:pt x="64" y="100"/>
                  <a:pt x="63" y="96"/>
                  <a:pt x="62" y="92"/>
                </a:cubicBezTo>
                <a:cubicBezTo>
                  <a:pt x="61" y="88"/>
                  <a:pt x="60" y="83"/>
                  <a:pt x="59" y="79"/>
                </a:cubicBezTo>
                <a:cubicBezTo>
                  <a:pt x="59" y="77"/>
                  <a:pt x="59" y="75"/>
                  <a:pt x="59" y="73"/>
                </a:cubicBezTo>
                <a:cubicBezTo>
                  <a:pt x="60" y="71"/>
                  <a:pt x="61" y="69"/>
                  <a:pt x="62" y="68"/>
                </a:cubicBezTo>
                <a:cubicBezTo>
                  <a:pt x="67" y="63"/>
                  <a:pt x="71" y="57"/>
                  <a:pt x="74" y="50"/>
                </a:cubicBezTo>
                <a:cubicBezTo>
                  <a:pt x="77" y="44"/>
                  <a:pt x="77" y="38"/>
                  <a:pt x="75" y="31"/>
                </a:cubicBezTo>
                <a:cubicBezTo>
                  <a:pt x="73" y="25"/>
                  <a:pt x="70" y="19"/>
                  <a:pt x="64" y="15"/>
                </a:cubicBezTo>
                <a:cubicBezTo>
                  <a:pt x="59" y="11"/>
                  <a:pt x="53" y="9"/>
                  <a:pt x="46" y="9"/>
                </a:cubicBezTo>
                <a:cubicBezTo>
                  <a:pt x="40" y="8"/>
                  <a:pt x="33" y="9"/>
                  <a:pt x="27" y="12"/>
                </a:cubicBezTo>
                <a:cubicBezTo>
                  <a:pt x="22" y="15"/>
                  <a:pt x="19" y="18"/>
                  <a:pt x="17" y="23"/>
                </a:cubicBezTo>
                <a:cubicBezTo>
                  <a:pt x="16" y="25"/>
                  <a:pt x="15" y="26"/>
                  <a:pt x="15" y="28"/>
                </a:cubicBezTo>
                <a:cubicBezTo>
                  <a:pt x="15" y="29"/>
                  <a:pt x="15" y="30"/>
                  <a:pt x="15" y="31"/>
                </a:cubicBezTo>
                <a:cubicBezTo>
                  <a:pt x="15" y="31"/>
                  <a:pt x="15" y="32"/>
                  <a:pt x="15" y="32"/>
                </a:cubicBezTo>
                <a:cubicBezTo>
                  <a:pt x="15" y="33"/>
                  <a:pt x="15" y="34"/>
                  <a:pt x="15" y="34"/>
                </a:cubicBezTo>
                <a:cubicBezTo>
                  <a:pt x="16" y="35"/>
                  <a:pt x="16" y="36"/>
                  <a:pt x="16" y="37"/>
                </a:cubicBezTo>
                <a:cubicBezTo>
                  <a:pt x="16" y="38"/>
                  <a:pt x="16" y="39"/>
                  <a:pt x="16" y="40"/>
                </a:cubicBezTo>
                <a:cubicBezTo>
                  <a:pt x="15" y="42"/>
                  <a:pt x="15" y="43"/>
                  <a:pt x="14" y="45"/>
                </a:cubicBezTo>
                <a:cubicBezTo>
                  <a:pt x="14" y="45"/>
                  <a:pt x="14" y="45"/>
                  <a:pt x="14" y="45"/>
                </a:cubicBezTo>
                <a:cubicBezTo>
                  <a:pt x="13" y="46"/>
                  <a:pt x="12" y="48"/>
                  <a:pt x="11" y="49"/>
                </a:cubicBezTo>
                <a:cubicBezTo>
                  <a:pt x="11" y="49"/>
                  <a:pt x="11" y="49"/>
                  <a:pt x="11" y="49"/>
                </a:cubicBezTo>
                <a:cubicBezTo>
                  <a:pt x="10" y="50"/>
                  <a:pt x="10" y="50"/>
                  <a:pt x="10" y="50"/>
                </a:cubicBezTo>
                <a:cubicBezTo>
                  <a:pt x="10" y="50"/>
                  <a:pt x="10" y="51"/>
                  <a:pt x="9" y="51"/>
                </a:cubicBezTo>
                <a:cubicBezTo>
                  <a:pt x="10" y="51"/>
                  <a:pt x="10" y="51"/>
                  <a:pt x="11" y="51"/>
                </a:cubicBezTo>
                <a:cubicBezTo>
                  <a:pt x="11" y="51"/>
                  <a:pt x="11" y="51"/>
                  <a:pt x="11" y="51"/>
                </a:cubicBezTo>
                <a:cubicBezTo>
                  <a:pt x="15" y="54"/>
                  <a:pt x="14" y="57"/>
                  <a:pt x="12" y="60"/>
                </a:cubicBezTo>
                <a:cubicBezTo>
                  <a:pt x="12" y="61"/>
                  <a:pt x="12" y="61"/>
                  <a:pt x="12" y="61"/>
                </a:cubicBezTo>
                <a:cubicBezTo>
                  <a:pt x="12" y="62"/>
                  <a:pt x="11" y="60"/>
                  <a:pt x="12" y="61"/>
                </a:cubicBezTo>
                <a:cubicBezTo>
                  <a:pt x="12" y="61"/>
                  <a:pt x="12" y="62"/>
                  <a:pt x="12" y="62"/>
                </a:cubicBezTo>
                <a:cubicBezTo>
                  <a:pt x="13" y="63"/>
                  <a:pt x="13" y="63"/>
                  <a:pt x="13" y="64"/>
                </a:cubicBezTo>
                <a:cubicBezTo>
                  <a:pt x="13" y="65"/>
                  <a:pt x="13" y="66"/>
                  <a:pt x="13" y="66"/>
                </a:cubicBezTo>
                <a:cubicBezTo>
                  <a:pt x="13" y="67"/>
                  <a:pt x="13" y="67"/>
                  <a:pt x="12" y="68"/>
                </a:cubicBezTo>
                <a:cubicBezTo>
                  <a:pt x="13" y="68"/>
                  <a:pt x="13" y="68"/>
                  <a:pt x="13" y="68"/>
                </a:cubicBezTo>
                <a:cubicBezTo>
                  <a:pt x="13" y="68"/>
                  <a:pt x="13" y="68"/>
                  <a:pt x="13" y="68"/>
                </a:cubicBezTo>
                <a:cubicBezTo>
                  <a:pt x="13" y="68"/>
                  <a:pt x="14" y="69"/>
                  <a:pt x="14" y="70"/>
                </a:cubicBezTo>
                <a:cubicBezTo>
                  <a:pt x="16" y="72"/>
                  <a:pt x="16" y="74"/>
                  <a:pt x="15" y="77"/>
                </a:cubicBezTo>
                <a:cubicBezTo>
                  <a:pt x="15" y="77"/>
                  <a:pt x="14" y="78"/>
                  <a:pt x="14" y="78"/>
                </a:cubicBezTo>
                <a:cubicBezTo>
                  <a:pt x="15" y="78"/>
                  <a:pt x="15" y="78"/>
                  <a:pt x="15" y="78"/>
                </a:cubicBezTo>
                <a:cubicBezTo>
                  <a:pt x="17" y="79"/>
                  <a:pt x="20" y="80"/>
                  <a:pt x="23" y="80"/>
                </a:cubicBezTo>
                <a:cubicBezTo>
                  <a:pt x="33" y="80"/>
                  <a:pt x="36" y="84"/>
                  <a:pt x="37" y="95"/>
                </a:cubicBezTo>
                <a:cubicBezTo>
                  <a:pt x="37" y="98"/>
                  <a:pt x="37" y="101"/>
                  <a:pt x="37" y="103"/>
                </a:cubicBezTo>
                <a:cubicBezTo>
                  <a:pt x="37" y="106"/>
                  <a:pt x="35" y="108"/>
                  <a:pt x="33" y="108"/>
                </a:cubicBezTo>
                <a:cubicBezTo>
                  <a:pt x="31" y="108"/>
                  <a:pt x="29" y="106"/>
                  <a:pt x="29" y="103"/>
                </a:cubicBezTo>
                <a:cubicBezTo>
                  <a:pt x="29" y="101"/>
                  <a:pt x="29" y="98"/>
                  <a:pt x="28" y="96"/>
                </a:cubicBezTo>
                <a:cubicBezTo>
                  <a:pt x="28" y="91"/>
                  <a:pt x="28" y="88"/>
                  <a:pt x="23" y="88"/>
                </a:cubicBezTo>
                <a:cubicBezTo>
                  <a:pt x="18" y="88"/>
                  <a:pt x="14" y="87"/>
                  <a:pt x="10" y="85"/>
                </a:cubicBezTo>
                <a:cubicBezTo>
                  <a:pt x="9" y="84"/>
                  <a:pt x="8" y="83"/>
                  <a:pt x="7" y="81"/>
                </a:cubicBezTo>
                <a:cubicBezTo>
                  <a:pt x="6" y="80"/>
                  <a:pt x="6" y="79"/>
                  <a:pt x="6" y="77"/>
                </a:cubicBezTo>
                <a:cubicBezTo>
                  <a:pt x="6" y="77"/>
                  <a:pt x="6" y="77"/>
                  <a:pt x="6" y="77"/>
                </a:cubicBezTo>
                <a:cubicBezTo>
                  <a:pt x="6" y="76"/>
                  <a:pt x="7" y="75"/>
                  <a:pt x="7" y="74"/>
                </a:cubicBezTo>
                <a:close/>
                <a:moveTo>
                  <a:pt x="51" y="22"/>
                </a:moveTo>
                <a:cubicBezTo>
                  <a:pt x="51" y="22"/>
                  <a:pt x="51" y="22"/>
                  <a:pt x="51" y="22"/>
                </a:cubicBezTo>
                <a:cubicBezTo>
                  <a:pt x="53" y="23"/>
                  <a:pt x="55" y="24"/>
                  <a:pt x="57" y="26"/>
                </a:cubicBezTo>
                <a:cubicBezTo>
                  <a:pt x="60" y="23"/>
                  <a:pt x="60" y="23"/>
                  <a:pt x="60" y="23"/>
                </a:cubicBezTo>
                <a:cubicBezTo>
                  <a:pt x="62" y="23"/>
                  <a:pt x="63" y="23"/>
                  <a:pt x="64" y="24"/>
                </a:cubicBezTo>
                <a:cubicBezTo>
                  <a:pt x="64" y="25"/>
                  <a:pt x="64" y="25"/>
                  <a:pt x="64" y="25"/>
                </a:cubicBezTo>
                <a:cubicBezTo>
                  <a:pt x="68" y="31"/>
                  <a:pt x="68" y="31"/>
                  <a:pt x="68" y="31"/>
                </a:cubicBezTo>
                <a:cubicBezTo>
                  <a:pt x="69" y="33"/>
                  <a:pt x="68" y="34"/>
                  <a:pt x="67" y="35"/>
                </a:cubicBezTo>
                <a:cubicBezTo>
                  <a:pt x="67" y="35"/>
                  <a:pt x="67" y="35"/>
                  <a:pt x="67" y="35"/>
                </a:cubicBezTo>
                <a:cubicBezTo>
                  <a:pt x="63" y="37"/>
                  <a:pt x="63" y="37"/>
                  <a:pt x="63" y="37"/>
                </a:cubicBezTo>
                <a:cubicBezTo>
                  <a:pt x="63" y="37"/>
                  <a:pt x="63" y="37"/>
                  <a:pt x="63" y="37"/>
                </a:cubicBezTo>
                <a:cubicBezTo>
                  <a:pt x="64" y="39"/>
                  <a:pt x="64" y="41"/>
                  <a:pt x="63" y="42"/>
                </a:cubicBezTo>
                <a:cubicBezTo>
                  <a:pt x="63" y="43"/>
                  <a:pt x="63" y="43"/>
                  <a:pt x="63" y="43"/>
                </a:cubicBezTo>
                <a:cubicBezTo>
                  <a:pt x="67" y="45"/>
                  <a:pt x="67" y="45"/>
                  <a:pt x="67" y="45"/>
                </a:cubicBezTo>
                <a:cubicBezTo>
                  <a:pt x="68" y="46"/>
                  <a:pt x="69" y="47"/>
                  <a:pt x="68" y="48"/>
                </a:cubicBezTo>
                <a:cubicBezTo>
                  <a:pt x="64" y="55"/>
                  <a:pt x="64" y="55"/>
                  <a:pt x="64" y="55"/>
                </a:cubicBezTo>
                <a:cubicBezTo>
                  <a:pt x="63" y="57"/>
                  <a:pt x="62" y="57"/>
                  <a:pt x="60" y="56"/>
                </a:cubicBezTo>
                <a:cubicBezTo>
                  <a:pt x="60" y="56"/>
                  <a:pt x="60" y="56"/>
                  <a:pt x="60" y="56"/>
                </a:cubicBezTo>
                <a:cubicBezTo>
                  <a:pt x="57" y="54"/>
                  <a:pt x="57" y="54"/>
                  <a:pt x="57" y="54"/>
                </a:cubicBezTo>
                <a:cubicBezTo>
                  <a:pt x="55" y="56"/>
                  <a:pt x="53" y="57"/>
                  <a:pt x="51" y="57"/>
                </a:cubicBezTo>
                <a:cubicBezTo>
                  <a:pt x="51" y="61"/>
                  <a:pt x="51" y="61"/>
                  <a:pt x="51" y="61"/>
                </a:cubicBezTo>
                <a:cubicBezTo>
                  <a:pt x="51" y="63"/>
                  <a:pt x="50" y="64"/>
                  <a:pt x="49" y="64"/>
                </a:cubicBezTo>
                <a:cubicBezTo>
                  <a:pt x="49" y="64"/>
                  <a:pt x="49" y="64"/>
                  <a:pt x="49" y="64"/>
                </a:cubicBezTo>
                <a:cubicBezTo>
                  <a:pt x="41" y="64"/>
                  <a:pt x="41" y="64"/>
                  <a:pt x="41" y="64"/>
                </a:cubicBezTo>
                <a:cubicBezTo>
                  <a:pt x="39" y="64"/>
                  <a:pt x="38" y="63"/>
                  <a:pt x="38" y="61"/>
                </a:cubicBezTo>
                <a:cubicBezTo>
                  <a:pt x="38" y="57"/>
                  <a:pt x="38" y="57"/>
                  <a:pt x="38" y="57"/>
                </a:cubicBezTo>
                <a:cubicBezTo>
                  <a:pt x="36" y="57"/>
                  <a:pt x="35" y="56"/>
                  <a:pt x="33" y="54"/>
                </a:cubicBezTo>
                <a:cubicBezTo>
                  <a:pt x="29" y="56"/>
                  <a:pt x="29" y="56"/>
                  <a:pt x="29" y="56"/>
                </a:cubicBezTo>
                <a:cubicBezTo>
                  <a:pt x="28" y="57"/>
                  <a:pt x="27" y="57"/>
                  <a:pt x="26" y="55"/>
                </a:cubicBezTo>
                <a:cubicBezTo>
                  <a:pt x="26" y="55"/>
                  <a:pt x="26" y="55"/>
                  <a:pt x="26" y="55"/>
                </a:cubicBezTo>
                <a:cubicBezTo>
                  <a:pt x="22" y="48"/>
                  <a:pt x="22" y="48"/>
                  <a:pt x="22" y="48"/>
                </a:cubicBezTo>
                <a:cubicBezTo>
                  <a:pt x="21" y="47"/>
                  <a:pt x="22" y="46"/>
                  <a:pt x="23" y="45"/>
                </a:cubicBezTo>
                <a:cubicBezTo>
                  <a:pt x="23" y="45"/>
                  <a:pt x="23" y="45"/>
                  <a:pt x="23" y="45"/>
                </a:cubicBezTo>
                <a:cubicBezTo>
                  <a:pt x="27" y="43"/>
                  <a:pt x="27" y="43"/>
                  <a:pt x="27" y="43"/>
                </a:cubicBezTo>
                <a:cubicBezTo>
                  <a:pt x="26" y="41"/>
                  <a:pt x="26" y="39"/>
                  <a:pt x="27" y="37"/>
                </a:cubicBezTo>
                <a:cubicBezTo>
                  <a:pt x="23" y="35"/>
                  <a:pt x="23" y="35"/>
                  <a:pt x="23" y="35"/>
                </a:cubicBezTo>
                <a:cubicBezTo>
                  <a:pt x="22" y="34"/>
                  <a:pt x="21" y="33"/>
                  <a:pt x="22" y="31"/>
                </a:cubicBezTo>
                <a:cubicBezTo>
                  <a:pt x="26" y="24"/>
                  <a:pt x="26" y="24"/>
                  <a:pt x="26" y="24"/>
                </a:cubicBezTo>
                <a:cubicBezTo>
                  <a:pt x="27" y="23"/>
                  <a:pt x="28" y="23"/>
                  <a:pt x="29" y="23"/>
                </a:cubicBezTo>
                <a:cubicBezTo>
                  <a:pt x="30" y="23"/>
                  <a:pt x="30" y="23"/>
                  <a:pt x="30" y="23"/>
                </a:cubicBezTo>
                <a:cubicBezTo>
                  <a:pt x="33" y="26"/>
                  <a:pt x="33" y="26"/>
                  <a:pt x="33" y="26"/>
                </a:cubicBezTo>
                <a:cubicBezTo>
                  <a:pt x="35" y="24"/>
                  <a:pt x="36" y="23"/>
                  <a:pt x="38" y="22"/>
                </a:cubicBezTo>
                <a:cubicBezTo>
                  <a:pt x="38" y="18"/>
                  <a:pt x="38" y="18"/>
                  <a:pt x="38" y="18"/>
                </a:cubicBezTo>
                <a:cubicBezTo>
                  <a:pt x="38" y="17"/>
                  <a:pt x="40" y="16"/>
                  <a:pt x="41" y="16"/>
                </a:cubicBezTo>
                <a:cubicBezTo>
                  <a:pt x="49" y="16"/>
                  <a:pt x="49" y="16"/>
                  <a:pt x="49" y="16"/>
                </a:cubicBezTo>
                <a:cubicBezTo>
                  <a:pt x="50" y="16"/>
                  <a:pt x="51" y="17"/>
                  <a:pt x="51" y="18"/>
                </a:cubicBezTo>
                <a:cubicBezTo>
                  <a:pt x="51" y="22"/>
                  <a:pt x="51" y="22"/>
                  <a:pt x="51" y="22"/>
                </a:cubicBezTo>
                <a:close/>
                <a:moveTo>
                  <a:pt x="48" y="27"/>
                </a:moveTo>
                <a:cubicBezTo>
                  <a:pt x="48" y="27"/>
                  <a:pt x="48" y="27"/>
                  <a:pt x="48" y="27"/>
                </a:cubicBezTo>
                <a:cubicBezTo>
                  <a:pt x="48" y="27"/>
                  <a:pt x="48" y="27"/>
                  <a:pt x="48" y="27"/>
                </a:cubicBezTo>
                <a:cubicBezTo>
                  <a:pt x="47" y="26"/>
                  <a:pt x="46" y="25"/>
                  <a:pt x="46" y="24"/>
                </a:cubicBezTo>
                <a:cubicBezTo>
                  <a:pt x="46" y="21"/>
                  <a:pt x="46" y="21"/>
                  <a:pt x="46" y="21"/>
                </a:cubicBezTo>
                <a:cubicBezTo>
                  <a:pt x="43" y="21"/>
                  <a:pt x="43" y="21"/>
                  <a:pt x="43" y="21"/>
                </a:cubicBezTo>
                <a:cubicBezTo>
                  <a:pt x="43" y="24"/>
                  <a:pt x="43" y="24"/>
                  <a:pt x="43" y="24"/>
                </a:cubicBezTo>
                <a:cubicBezTo>
                  <a:pt x="43" y="25"/>
                  <a:pt x="43" y="26"/>
                  <a:pt x="41" y="27"/>
                </a:cubicBezTo>
                <a:cubicBezTo>
                  <a:pt x="39" y="27"/>
                  <a:pt x="37" y="28"/>
                  <a:pt x="35" y="30"/>
                </a:cubicBezTo>
                <a:cubicBezTo>
                  <a:pt x="35" y="30"/>
                  <a:pt x="35" y="30"/>
                  <a:pt x="35" y="30"/>
                </a:cubicBezTo>
                <a:cubicBezTo>
                  <a:pt x="34" y="31"/>
                  <a:pt x="33" y="31"/>
                  <a:pt x="32" y="31"/>
                </a:cubicBezTo>
                <a:cubicBezTo>
                  <a:pt x="29" y="29"/>
                  <a:pt x="29" y="29"/>
                  <a:pt x="29" y="29"/>
                </a:cubicBezTo>
                <a:cubicBezTo>
                  <a:pt x="28" y="32"/>
                  <a:pt x="28" y="32"/>
                  <a:pt x="28" y="32"/>
                </a:cubicBezTo>
                <a:cubicBezTo>
                  <a:pt x="31" y="33"/>
                  <a:pt x="31" y="33"/>
                  <a:pt x="31" y="33"/>
                </a:cubicBezTo>
                <a:cubicBezTo>
                  <a:pt x="32" y="34"/>
                  <a:pt x="32" y="35"/>
                  <a:pt x="32" y="36"/>
                </a:cubicBezTo>
                <a:cubicBezTo>
                  <a:pt x="31" y="39"/>
                  <a:pt x="31" y="41"/>
                  <a:pt x="32" y="44"/>
                </a:cubicBezTo>
                <a:cubicBezTo>
                  <a:pt x="32" y="44"/>
                  <a:pt x="32" y="44"/>
                  <a:pt x="32" y="44"/>
                </a:cubicBezTo>
                <a:cubicBezTo>
                  <a:pt x="32" y="45"/>
                  <a:pt x="32" y="46"/>
                  <a:pt x="31" y="46"/>
                </a:cubicBezTo>
                <a:cubicBezTo>
                  <a:pt x="28" y="48"/>
                  <a:pt x="28" y="48"/>
                  <a:pt x="28" y="48"/>
                </a:cubicBezTo>
                <a:cubicBezTo>
                  <a:pt x="29" y="51"/>
                  <a:pt x="29" y="51"/>
                  <a:pt x="29" y="51"/>
                </a:cubicBezTo>
                <a:cubicBezTo>
                  <a:pt x="32" y="49"/>
                  <a:pt x="32" y="49"/>
                  <a:pt x="32" y="49"/>
                </a:cubicBezTo>
                <a:cubicBezTo>
                  <a:pt x="32" y="49"/>
                  <a:pt x="32" y="49"/>
                  <a:pt x="32" y="49"/>
                </a:cubicBezTo>
                <a:cubicBezTo>
                  <a:pt x="33" y="49"/>
                  <a:pt x="34" y="49"/>
                  <a:pt x="35" y="49"/>
                </a:cubicBezTo>
                <a:cubicBezTo>
                  <a:pt x="37" y="51"/>
                  <a:pt x="39" y="53"/>
                  <a:pt x="41" y="53"/>
                </a:cubicBezTo>
                <a:cubicBezTo>
                  <a:pt x="41" y="53"/>
                  <a:pt x="41" y="53"/>
                  <a:pt x="41" y="53"/>
                </a:cubicBezTo>
                <a:cubicBezTo>
                  <a:pt x="43" y="53"/>
                  <a:pt x="43" y="54"/>
                  <a:pt x="43" y="56"/>
                </a:cubicBezTo>
                <a:cubicBezTo>
                  <a:pt x="43" y="59"/>
                  <a:pt x="43" y="59"/>
                  <a:pt x="43" y="59"/>
                </a:cubicBezTo>
                <a:cubicBezTo>
                  <a:pt x="47" y="59"/>
                  <a:pt x="47" y="59"/>
                  <a:pt x="47" y="59"/>
                </a:cubicBezTo>
                <a:cubicBezTo>
                  <a:pt x="46" y="56"/>
                  <a:pt x="46" y="56"/>
                  <a:pt x="46" y="56"/>
                </a:cubicBezTo>
                <a:cubicBezTo>
                  <a:pt x="46" y="55"/>
                  <a:pt x="47" y="53"/>
                  <a:pt x="48" y="53"/>
                </a:cubicBezTo>
                <a:cubicBezTo>
                  <a:pt x="51" y="53"/>
                  <a:pt x="53" y="51"/>
                  <a:pt x="55" y="49"/>
                </a:cubicBezTo>
                <a:cubicBezTo>
                  <a:pt x="55" y="49"/>
                  <a:pt x="57" y="49"/>
                  <a:pt x="58" y="49"/>
                </a:cubicBezTo>
                <a:cubicBezTo>
                  <a:pt x="61" y="51"/>
                  <a:pt x="61" y="51"/>
                  <a:pt x="61" y="51"/>
                </a:cubicBezTo>
                <a:cubicBezTo>
                  <a:pt x="62" y="48"/>
                  <a:pt x="62" y="48"/>
                  <a:pt x="62" y="48"/>
                </a:cubicBezTo>
                <a:cubicBezTo>
                  <a:pt x="59" y="46"/>
                  <a:pt x="59" y="46"/>
                  <a:pt x="59" y="46"/>
                </a:cubicBezTo>
                <a:cubicBezTo>
                  <a:pt x="58" y="46"/>
                  <a:pt x="58" y="45"/>
                  <a:pt x="58" y="44"/>
                </a:cubicBezTo>
                <a:cubicBezTo>
                  <a:pt x="59" y="41"/>
                  <a:pt x="59" y="39"/>
                  <a:pt x="58" y="36"/>
                </a:cubicBezTo>
                <a:cubicBezTo>
                  <a:pt x="58" y="36"/>
                  <a:pt x="58" y="36"/>
                  <a:pt x="58" y="36"/>
                </a:cubicBezTo>
                <a:cubicBezTo>
                  <a:pt x="58" y="35"/>
                  <a:pt x="58" y="34"/>
                  <a:pt x="59" y="33"/>
                </a:cubicBezTo>
                <a:cubicBezTo>
                  <a:pt x="62" y="32"/>
                  <a:pt x="62" y="32"/>
                  <a:pt x="62" y="32"/>
                </a:cubicBezTo>
                <a:cubicBezTo>
                  <a:pt x="61" y="29"/>
                  <a:pt x="61" y="29"/>
                  <a:pt x="61" y="29"/>
                </a:cubicBezTo>
                <a:cubicBezTo>
                  <a:pt x="58" y="31"/>
                  <a:pt x="58" y="31"/>
                  <a:pt x="58" y="31"/>
                </a:cubicBezTo>
                <a:cubicBezTo>
                  <a:pt x="58" y="31"/>
                  <a:pt x="58" y="31"/>
                  <a:pt x="58" y="31"/>
                </a:cubicBezTo>
                <a:cubicBezTo>
                  <a:pt x="57" y="31"/>
                  <a:pt x="56" y="31"/>
                  <a:pt x="55" y="30"/>
                </a:cubicBezTo>
                <a:cubicBezTo>
                  <a:pt x="53" y="28"/>
                  <a:pt x="51" y="27"/>
                  <a:pt x="48" y="27"/>
                </a:cubicBezTo>
                <a:close/>
                <a:moveTo>
                  <a:pt x="45" y="32"/>
                </a:moveTo>
                <a:cubicBezTo>
                  <a:pt x="45" y="32"/>
                  <a:pt x="45" y="32"/>
                  <a:pt x="45" y="32"/>
                </a:cubicBezTo>
                <a:cubicBezTo>
                  <a:pt x="47" y="32"/>
                  <a:pt x="49" y="33"/>
                  <a:pt x="51" y="34"/>
                </a:cubicBezTo>
                <a:cubicBezTo>
                  <a:pt x="52" y="36"/>
                  <a:pt x="53" y="38"/>
                  <a:pt x="53" y="40"/>
                </a:cubicBezTo>
                <a:cubicBezTo>
                  <a:pt x="53" y="40"/>
                  <a:pt x="53" y="40"/>
                  <a:pt x="53" y="40"/>
                </a:cubicBezTo>
                <a:cubicBezTo>
                  <a:pt x="53" y="42"/>
                  <a:pt x="52" y="44"/>
                  <a:pt x="51" y="46"/>
                </a:cubicBezTo>
                <a:cubicBezTo>
                  <a:pt x="49" y="47"/>
                  <a:pt x="47" y="48"/>
                  <a:pt x="45" y="48"/>
                </a:cubicBezTo>
                <a:cubicBezTo>
                  <a:pt x="45" y="48"/>
                  <a:pt x="45" y="48"/>
                  <a:pt x="45" y="48"/>
                </a:cubicBezTo>
                <a:cubicBezTo>
                  <a:pt x="43" y="48"/>
                  <a:pt x="41" y="47"/>
                  <a:pt x="39" y="46"/>
                </a:cubicBezTo>
                <a:cubicBezTo>
                  <a:pt x="38" y="44"/>
                  <a:pt x="37" y="42"/>
                  <a:pt x="37" y="40"/>
                </a:cubicBezTo>
                <a:cubicBezTo>
                  <a:pt x="37" y="40"/>
                  <a:pt x="37" y="40"/>
                  <a:pt x="37" y="40"/>
                </a:cubicBezTo>
                <a:cubicBezTo>
                  <a:pt x="37" y="37"/>
                  <a:pt x="38" y="35"/>
                  <a:pt x="39" y="34"/>
                </a:cubicBezTo>
                <a:cubicBezTo>
                  <a:pt x="41" y="33"/>
                  <a:pt x="43" y="32"/>
                  <a:pt x="45" y="32"/>
                </a:cubicBezTo>
                <a:cubicBezTo>
                  <a:pt x="45" y="32"/>
                  <a:pt x="45" y="32"/>
                  <a:pt x="45" y="32"/>
                </a:cubicBezTo>
                <a:close/>
                <a:moveTo>
                  <a:pt x="47" y="37"/>
                </a:moveTo>
                <a:cubicBezTo>
                  <a:pt x="47" y="37"/>
                  <a:pt x="47" y="37"/>
                  <a:pt x="47" y="37"/>
                </a:cubicBezTo>
                <a:cubicBezTo>
                  <a:pt x="47" y="37"/>
                  <a:pt x="46" y="37"/>
                  <a:pt x="45" y="37"/>
                </a:cubicBezTo>
                <a:cubicBezTo>
                  <a:pt x="45" y="37"/>
                  <a:pt x="45" y="37"/>
                  <a:pt x="45" y="37"/>
                </a:cubicBezTo>
                <a:cubicBezTo>
                  <a:pt x="44" y="37"/>
                  <a:pt x="43" y="37"/>
                  <a:pt x="43" y="37"/>
                </a:cubicBezTo>
                <a:cubicBezTo>
                  <a:pt x="42" y="38"/>
                  <a:pt x="42" y="39"/>
                  <a:pt x="42" y="40"/>
                </a:cubicBezTo>
                <a:cubicBezTo>
                  <a:pt x="42" y="40"/>
                  <a:pt x="42" y="40"/>
                  <a:pt x="42" y="40"/>
                </a:cubicBezTo>
                <a:cubicBezTo>
                  <a:pt x="42" y="41"/>
                  <a:pt x="42" y="42"/>
                  <a:pt x="43" y="42"/>
                </a:cubicBezTo>
                <a:cubicBezTo>
                  <a:pt x="43" y="43"/>
                  <a:pt x="44" y="43"/>
                  <a:pt x="45" y="43"/>
                </a:cubicBezTo>
                <a:cubicBezTo>
                  <a:pt x="45" y="43"/>
                  <a:pt x="45" y="43"/>
                  <a:pt x="45" y="43"/>
                </a:cubicBezTo>
                <a:cubicBezTo>
                  <a:pt x="46" y="43"/>
                  <a:pt x="47" y="43"/>
                  <a:pt x="47" y="42"/>
                </a:cubicBezTo>
                <a:cubicBezTo>
                  <a:pt x="48" y="42"/>
                  <a:pt x="48" y="41"/>
                  <a:pt x="48" y="40"/>
                </a:cubicBezTo>
                <a:cubicBezTo>
                  <a:pt x="48" y="40"/>
                  <a:pt x="48" y="40"/>
                  <a:pt x="48" y="40"/>
                </a:cubicBezTo>
                <a:cubicBezTo>
                  <a:pt x="48" y="39"/>
                  <a:pt x="48" y="38"/>
                  <a:pt x="47"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1" name="Rectangle 18"/>
          <p:cNvSpPr>
            <a:spLocks noChangeArrowheads="1"/>
          </p:cNvSpPr>
          <p:nvPr/>
        </p:nvSpPr>
        <p:spPr bwMode="auto">
          <a:xfrm>
            <a:off x="827088" y="3484563"/>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01</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2" name="Rectangle 19"/>
          <p:cNvSpPr>
            <a:spLocks noChangeArrowheads="1"/>
          </p:cNvSpPr>
          <p:nvPr/>
        </p:nvSpPr>
        <p:spPr bwMode="auto">
          <a:xfrm>
            <a:off x="3890963" y="3484563"/>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03</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3" name="Rectangle 20"/>
          <p:cNvSpPr>
            <a:spLocks noChangeArrowheads="1"/>
          </p:cNvSpPr>
          <p:nvPr/>
        </p:nvSpPr>
        <p:spPr bwMode="auto">
          <a:xfrm>
            <a:off x="6985000" y="3484563"/>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a:solidFill>
                  <a:schemeClr val="bg1">
                    <a:lumMod val="50000"/>
                  </a:schemeClr>
                </a:solidFill>
              </a:rPr>
              <a:t>OPTION</a:t>
            </a:r>
            <a:r>
              <a:rPr lang="en-US" altLang="zh-CN" sz="800" b="1">
                <a:solidFill>
                  <a:schemeClr val="bg1">
                    <a:lumMod val="50000"/>
                  </a:schemeClr>
                </a:solidFill>
              </a:rPr>
              <a:t> 05</a:t>
            </a:r>
            <a:endParaRPr lang="zh-CN" altLang="zh-CN" sz="800" b="1">
              <a:solidFill>
                <a:schemeClr val="bg1">
                  <a:lumMod val="50000"/>
                </a:schemeClr>
              </a:solidFill>
            </a:endParaRPr>
          </a:p>
          <a:p>
            <a:pPr algn="ctr">
              <a:lnSpc>
                <a:spcPct val="120000"/>
              </a:lnSpc>
              <a:buFont typeface="Arial" charset="0"/>
              <a:buNone/>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endParaRPr lang="en-US" altLang="zh-CN" sz="800">
              <a:solidFill>
                <a:schemeClr val="bg1">
                  <a:lumMod val="50000"/>
                </a:schemeClr>
              </a:solidFill>
            </a:endParaRPr>
          </a:p>
        </p:txBody>
      </p:sp>
      <p:sp>
        <p:nvSpPr>
          <p:cNvPr id="34" name="Rectangle 21"/>
          <p:cNvSpPr>
            <a:spLocks noChangeArrowheads="1"/>
          </p:cNvSpPr>
          <p:nvPr/>
        </p:nvSpPr>
        <p:spPr bwMode="auto">
          <a:xfrm>
            <a:off x="2484438" y="1763713"/>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02</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5" name="Rectangle 22"/>
          <p:cNvSpPr>
            <a:spLocks noChangeArrowheads="1"/>
          </p:cNvSpPr>
          <p:nvPr/>
        </p:nvSpPr>
        <p:spPr bwMode="auto">
          <a:xfrm>
            <a:off x="5540375" y="1763713"/>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04</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Tree>
    <p:extLst>
      <p:ext uri="{BB962C8B-B14F-4D97-AF65-F5344CB8AC3E}">
        <p14:creationId xmlns:p14="http://schemas.microsoft.com/office/powerpoint/2010/main" val="2760328158"/>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750"/>
                                        <p:tgtEl>
                                          <p:spTgt spid="31"/>
                                        </p:tgtEl>
                                      </p:cBhvr>
                                    </p:animEffect>
                                    <p:anim calcmode="lin" valueType="num">
                                      <p:cBhvr>
                                        <p:cTn id="17" dur="750" fill="hold"/>
                                        <p:tgtEl>
                                          <p:spTgt spid="31"/>
                                        </p:tgtEl>
                                        <p:attrNameLst>
                                          <p:attrName>ppt_x</p:attrName>
                                        </p:attrNameLst>
                                      </p:cBhvr>
                                      <p:tavLst>
                                        <p:tav tm="0">
                                          <p:val>
                                            <p:strVal val="#ppt_x"/>
                                          </p:val>
                                        </p:tav>
                                        <p:tav tm="100000">
                                          <p:val>
                                            <p:strVal val="#ppt_x"/>
                                          </p:val>
                                        </p:tav>
                                      </p:tavLst>
                                    </p:anim>
                                    <p:anim calcmode="lin" valueType="num">
                                      <p:cBhvr>
                                        <p:cTn id="18" dur="75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4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750"/>
                                        <p:tgtEl>
                                          <p:spTgt spid="34"/>
                                        </p:tgtEl>
                                      </p:cBhvr>
                                    </p:animEffect>
                                    <p:anim calcmode="lin" valueType="num">
                                      <p:cBhvr>
                                        <p:cTn id="32" dur="750" fill="hold"/>
                                        <p:tgtEl>
                                          <p:spTgt spid="34"/>
                                        </p:tgtEl>
                                        <p:attrNameLst>
                                          <p:attrName>ppt_x</p:attrName>
                                        </p:attrNameLst>
                                      </p:cBhvr>
                                      <p:tavLst>
                                        <p:tav tm="0">
                                          <p:val>
                                            <p:strVal val="#ppt_x"/>
                                          </p:val>
                                        </p:tav>
                                        <p:tav tm="100000">
                                          <p:val>
                                            <p:strVal val="#ppt_x"/>
                                          </p:val>
                                        </p:tav>
                                      </p:tavLst>
                                    </p:anim>
                                    <p:anim calcmode="lin" valueType="num">
                                      <p:cBhvr>
                                        <p:cTn id="33" dur="75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0-#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750"/>
                                        <p:tgtEl>
                                          <p:spTgt spid="32"/>
                                        </p:tgtEl>
                                      </p:cBhvr>
                                    </p:animEffect>
                                    <p:anim calcmode="lin" valueType="num">
                                      <p:cBhvr>
                                        <p:cTn id="47" dur="750" fill="hold"/>
                                        <p:tgtEl>
                                          <p:spTgt spid="32"/>
                                        </p:tgtEl>
                                        <p:attrNameLst>
                                          <p:attrName>ppt_x</p:attrName>
                                        </p:attrNameLst>
                                      </p:cBhvr>
                                      <p:tavLst>
                                        <p:tav tm="0">
                                          <p:val>
                                            <p:strVal val="#ppt_x"/>
                                          </p:val>
                                        </p:tav>
                                        <p:tav tm="100000">
                                          <p:val>
                                            <p:strVal val="#ppt_x"/>
                                          </p:val>
                                        </p:tav>
                                      </p:tavLst>
                                    </p:anim>
                                    <p:anim calcmode="lin" valueType="num">
                                      <p:cBhvr>
                                        <p:cTn id="48" dur="75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375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0-#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425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750"/>
                                        <p:tgtEl>
                                          <p:spTgt spid="35"/>
                                        </p:tgtEl>
                                      </p:cBhvr>
                                    </p:animEffect>
                                    <p:anim calcmode="lin" valueType="num">
                                      <p:cBhvr>
                                        <p:cTn id="62" dur="750" fill="hold"/>
                                        <p:tgtEl>
                                          <p:spTgt spid="35"/>
                                        </p:tgtEl>
                                        <p:attrNameLst>
                                          <p:attrName>ppt_x</p:attrName>
                                        </p:attrNameLst>
                                      </p:cBhvr>
                                      <p:tavLst>
                                        <p:tav tm="0">
                                          <p:val>
                                            <p:strVal val="#ppt_x"/>
                                          </p:val>
                                        </p:tav>
                                        <p:tav tm="100000">
                                          <p:val>
                                            <p:strVal val="#ppt_x"/>
                                          </p:val>
                                        </p:tav>
                                      </p:tavLst>
                                    </p:anim>
                                    <p:anim calcmode="lin" valueType="num">
                                      <p:cBhvr>
                                        <p:cTn id="63" dur="750" fill="hold"/>
                                        <p:tgtEl>
                                          <p:spTgt spid="35"/>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0-#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0-#ppt_w/2"/>
                                          </p:val>
                                        </p:tav>
                                        <p:tav tm="100000">
                                          <p:val>
                                            <p:strVal val="#ppt_x"/>
                                          </p:val>
                                        </p:tav>
                                      </p:tavLst>
                                    </p:anim>
                                    <p:anim calcmode="lin" valueType="num">
                                      <p:cBhvr additive="base">
                                        <p:cTn id="72" dur="500" fill="hold"/>
                                        <p:tgtEl>
                                          <p:spTgt spid="27"/>
                                        </p:tgtEl>
                                        <p:attrNameLst>
                                          <p:attrName>ppt_y</p:attrName>
                                        </p:attrNameLst>
                                      </p:cBhvr>
                                      <p:tavLst>
                                        <p:tav tm="0">
                                          <p:val>
                                            <p:strVal val="#ppt_y"/>
                                          </p:val>
                                        </p:tav>
                                        <p:tav tm="100000">
                                          <p:val>
                                            <p:strVal val="#ppt_y"/>
                                          </p:val>
                                        </p:tav>
                                      </p:tavLst>
                                    </p:anim>
                                  </p:childTnLst>
                                </p:cTn>
                              </p:par>
                            </p:childTnLst>
                          </p:cTn>
                        </p:par>
                        <p:par>
                          <p:cTn id="73" fill="hold">
                            <p:stCondLst>
                              <p:cond delay="5500"/>
                            </p:stCondLst>
                            <p:childTnLst>
                              <p:par>
                                <p:cTn id="74" presetID="42"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750"/>
                                        <p:tgtEl>
                                          <p:spTgt spid="33"/>
                                        </p:tgtEl>
                                      </p:cBhvr>
                                    </p:animEffect>
                                    <p:anim calcmode="lin" valueType="num">
                                      <p:cBhvr>
                                        <p:cTn id="77" dur="750" fill="hold"/>
                                        <p:tgtEl>
                                          <p:spTgt spid="33"/>
                                        </p:tgtEl>
                                        <p:attrNameLst>
                                          <p:attrName>ppt_x</p:attrName>
                                        </p:attrNameLst>
                                      </p:cBhvr>
                                      <p:tavLst>
                                        <p:tav tm="0">
                                          <p:val>
                                            <p:strVal val="#ppt_x"/>
                                          </p:val>
                                        </p:tav>
                                        <p:tav tm="100000">
                                          <p:val>
                                            <p:strVal val="#ppt_x"/>
                                          </p:val>
                                        </p:tav>
                                      </p:tavLst>
                                    </p:anim>
                                    <p:anim calcmode="lin" valueType="num">
                                      <p:cBhvr>
                                        <p:cTn id="78"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8"/>
          <p:cNvSpPr>
            <a:spLocks/>
          </p:cNvSpPr>
          <p:nvPr/>
        </p:nvSpPr>
        <p:spPr bwMode="auto">
          <a:xfrm>
            <a:off x="1581388" y="1577340"/>
            <a:ext cx="931961" cy="1074694"/>
          </a:xfrm>
          <a:custGeom>
            <a:avLst/>
            <a:gdLst>
              <a:gd name="T0" fmla="*/ 0 w 666"/>
              <a:gd name="T1" fmla="*/ 192 h 768"/>
              <a:gd name="T2" fmla="*/ 333 w 666"/>
              <a:gd name="T3" fmla="*/ 0 h 768"/>
              <a:gd name="T4" fmla="*/ 666 w 666"/>
              <a:gd name="T5" fmla="*/ 192 h 768"/>
              <a:gd name="T6" fmla="*/ 666 w 666"/>
              <a:gd name="T7" fmla="*/ 576 h 768"/>
              <a:gd name="T8" fmla="*/ 333 w 666"/>
              <a:gd name="T9" fmla="*/ 768 h 768"/>
              <a:gd name="T10" fmla="*/ 0 w 666"/>
              <a:gd name="T11" fmla="*/ 576 h 768"/>
              <a:gd name="T12" fmla="*/ 0 w 666"/>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6" h="768">
                <a:moveTo>
                  <a:pt x="0" y="192"/>
                </a:moveTo>
                <a:lnTo>
                  <a:pt x="333" y="0"/>
                </a:lnTo>
                <a:lnTo>
                  <a:pt x="666" y="192"/>
                </a:lnTo>
                <a:lnTo>
                  <a:pt x="666" y="576"/>
                </a:lnTo>
                <a:lnTo>
                  <a:pt x="333" y="768"/>
                </a:lnTo>
                <a:lnTo>
                  <a:pt x="0" y="576"/>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5" name="淘宝店chenying0907 9"/>
          <p:cNvSpPr>
            <a:spLocks/>
          </p:cNvSpPr>
          <p:nvPr/>
        </p:nvSpPr>
        <p:spPr bwMode="auto">
          <a:xfrm>
            <a:off x="2612703" y="1577340"/>
            <a:ext cx="929163" cy="1074694"/>
          </a:xfrm>
          <a:custGeom>
            <a:avLst/>
            <a:gdLst>
              <a:gd name="T0" fmla="*/ 0 w 664"/>
              <a:gd name="T1" fmla="*/ 192 h 768"/>
              <a:gd name="T2" fmla="*/ 331 w 664"/>
              <a:gd name="T3" fmla="*/ 0 h 768"/>
              <a:gd name="T4" fmla="*/ 664 w 664"/>
              <a:gd name="T5" fmla="*/ 192 h 768"/>
              <a:gd name="T6" fmla="*/ 664 w 664"/>
              <a:gd name="T7" fmla="*/ 576 h 768"/>
              <a:gd name="T8" fmla="*/ 331 w 664"/>
              <a:gd name="T9" fmla="*/ 768 h 768"/>
              <a:gd name="T10" fmla="*/ 0 w 664"/>
              <a:gd name="T11" fmla="*/ 576 h 768"/>
              <a:gd name="T12" fmla="*/ 0 w 664"/>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4" h="768">
                <a:moveTo>
                  <a:pt x="0" y="192"/>
                </a:moveTo>
                <a:lnTo>
                  <a:pt x="331" y="0"/>
                </a:lnTo>
                <a:lnTo>
                  <a:pt x="664" y="192"/>
                </a:lnTo>
                <a:lnTo>
                  <a:pt x="664" y="576"/>
                </a:lnTo>
                <a:lnTo>
                  <a:pt x="331" y="768"/>
                </a:lnTo>
                <a:lnTo>
                  <a:pt x="0" y="576"/>
                </a:lnTo>
                <a:lnTo>
                  <a:pt x="0" y="192"/>
                </a:ln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6" name="淘宝店chenying0907 10"/>
          <p:cNvSpPr>
            <a:spLocks/>
          </p:cNvSpPr>
          <p:nvPr/>
        </p:nvSpPr>
        <p:spPr bwMode="auto">
          <a:xfrm>
            <a:off x="1581388" y="3350304"/>
            <a:ext cx="931961" cy="1074694"/>
          </a:xfrm>
          <a:custGeom>
            <a:avLst/>
            <a:gdLst>
              <a:gd name="T0" fmla="*/ 0 w 666"/>
              <a:gd name="T1" fmla="*/ 192 h 768"/>
              <a:gd name="T2" fmla="*/ 333 w 666"/>
              <a:gd name="T3" fmla="*/ 0 h 768"/>
              <a:gd name="T4" fmla="*/ 666 w 666"/>
              <a:gd name="T5" fmla="*/ 192 h 768"/>
              <a:gd name="T6" fmla="*/ 666 w 666"/>
              <a:gd name="T7" fmla="*/ 576 h 768"/>
              <a:gd name="T8" fmla="*/ 333 w 666"/>
              <a:gd name="T9" fmla="*/ 768 h 768"/>
              <a:gd name="T10" fmla="*/ 0 w 666"/>
              <a:gd name="T11" fmla="*/ 576 h 768"/>
              <a:gd name="T12" fmla="*/ 0 w 666"/>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6" h="768">
                <a:moveTo>
                  <a:pt x="0" y="192"/>
                </a:moveTo>
                <a:lnTo>
                  <a:pt x="333" y="0"/>
                </a:lnTo>
                <a:lnTo>
                  <a:pt x="666" y="192"/>
                </a:lnTo>
                <a:lnTo>
                  <a:pt x="666" y="576"/>
                </a:lnTo>
                <a:lnTo>
                  <a:pt x="333" y="768"/>
                </a:lnTo>
                <a:lnTo>
                  <a:pt x="0" y="576"/>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11"/>
          <p:cNvSpPr>
            <a:spLocks/>
          </p:cNvSpPr>
          <p:nvPr/>
        </p:nvSpPr>
        <p:spPr bwMode="auto">
          <a:xfrm>
            <a:off x="2612703" y="3350304"/>
            <a:ext cx="929163" cy="1074694"/>
          </a:xfrm>
          <a:custGeom>
            <a:avLst/>
            <a:gdLst>
              <a:gd name="T0" fmla="*/ 0 w 664"/>
              <a:gd name="T1" fmla="*/ 192 h 768"/>
              <a:gd name="T2" fmla="*/ 331 w 664"/>
              <a:gd name="T3" fmla="*/ 0 h 768"/>
              <a:gd name="T4" fmla="*/ 664 w 664"/>
              <a:gd name="T5" fmla="*/ 192 h 768"/>
              <a:gd name="T6" fmla="*/ 664 w 664"/>
              <a:gd name="T7" fmla="*/ 576 h 768"/>
              <a:gd name="T8" fmla="*/ 331 w 664"/>
              <a:gd name="T9" fmla="*/ 768 h 768"/>
              <a:gd name="T10" fmla="*/ 0 w 664"/>
              <a:gd name="T11" fmla="*/ 576 h 768"/>
              <a:gd name="T12" fmla="*/ 0 w 664"/>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4" h="768">
                <a:moveTo>
                  <a:pt x="0" y="192"/>
                </a:moveTo>
                <a:lnTo>
                  <a:pt x="331" y="0"/>
                </a:lnTo>
                <a:lnTo>
                  <a:pt x="664" y="192"/>
                </a:lnTo>
                <a:lnTo>
                  <a:pt x="664" y="576"/>
                </a:lnTo>
                <a:lnTo>
                  <a:pt x="331" y="768"/>
                </a:lnTo>
                <a:lnTo>
                  <a:pt x="0" y="576"/>
                </a:lnTo>
                <a:lnTo>
                  <a:pt x="0" y="192"/>
                </a:ln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12"/>
          <p:cNvSpPr>
            <a:spLocks/>
          </p:cNvSpPr>
          <p:nvPr/>
        </p:nvSpPr>
        <p:spPr bwMode="auto">
          <a:xfrm>
            <a:off x="2096346" y="2463122"/>
            <a:ext cx="931961" cy="1076093"/>
          </a:xfrm>
          <a:custGeom>
            <a:avLst/>
            <a:gdLst>
              <a:gd name="T0" fmla="*/ 0 w 666"/>
              <a:gd name="T1" fmla="*/ 192 h 769"/>
              <a:gd name="T2" fmla="*/ 333 w 666"/>
              <a:gd name="T3" fmla="*/ 0 h 769"/>
              <a:gd name="T4" fmla="*/ 666 w 666"/>
              <a:gd name="T5" fmla="*/ 192 h 769"/>
              <a:gd name="T6" fmla="*/ 666 w 666"/>
              <a:gd name="T7" fmla="*/ 577 h 769"/>
              <a:gd name="T8" fmla="*/ 333 w 666"/>
              <a:gd name="T9" fmla="*/ 769 h 769"/>
              <a:gd name="T10" fmla="*/ 0 w 666"/>
              <a:gd name="T11" fmla="*/ 577 h 769"/>
              <a:gd name="T12" fmla="*/ 0 w 666"/>
              <a:gd name="T13" fmla="*/ 192 h 769"/>
            </a:gdLst>
            <a:ahLst/>
            <a:cxnLst>
              <a:cxn ang="0">
                <a:pos x="T0" y="T1"/>
              </a:cxn>
              <a:cxn ang="0">
                <a:pos x="T2" y="T3"/>
              </a:cxn>
              <a:cxn ang="0">
                <a:pos x="T4" y="T5"/>
              </a:cxn>
              <a:cxn ang="0">
                <a:pos x="T6" y="T7"/>
              </a:cxn>
              <a:cxn ang="0">
                <a:pos x="T8" y="T9"/>
              </a:cxn>
              <a:cxn ang="0">
                <a:pos x="T10" y="T11"/>
              </a:cxn>
              <a:cxn ang="0">
                <a:pos x="T12" y="T13"/>
              </a:cxn>
            </a:cxnLst>
            <a:rect l="0" t="0" r="r" b="b"/>
            <a:pathLst>
              <a:path w="666" h="769">
                <a:moveTo>
                  <a:pt x="0" y="192"/>
                </a:moveTo>
                <a:lnTo>
                  <a:pt x="333" y="0"/>
                </a:lnTo>
                <a:lnTo>
                  <a:pt x="666" y="192"/>
                </a:lnTo>
                <a:lnTo>
                  <a:pt x="666" y="577"/>
                </a:lnTo>
                <a:lnTo>
                  <a:pt x="333" y="769"/>
                </a:lnTo>
                <a:lnTo>
                  <a:pt x="0" y="577"/>
                </a:lnTo>
                <a:lnTo>
                  <a:pt x="0" y="192"/>
                </a:ln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13"/>
          <p:cNvSpPr>
            <a:spLocks/>
          </p:cNvSpPr>
          <p:nvPr/>
        </p:nvSpPr>
        <p:spPr bwMode="auto">
          <a:xfrm>
            <a:off x="3127661" y="2463122"/>
            <a:ext cx="931961" cy="1076093"/>
          </a:xfrm>
          <a:custGeom>
            <a:avLst/>
            <a:gdLst>
              <a:gd name="T0" fmla="*/ 0 w 666"/>
              <a:gd name="T1" fmla="*/ 192 h 769"/>
              <a:gd name="T2" fmla="*/ 333 w 666"/>
              <a:gd name="T3" fmla="*/ 0 h 769"/>
              <a:gd name="T4" fmla="*/ 666 w 666"/>
              <a:gd name="T5" fmla="*/ 192 h 769"/>
              <a:gd name="T6" fmla="*/ 666 w 666"/>
              <a:gd name="T7" fmla="*/ 577 h 769"/>
              <a:gd name="T8" fmla="*/ 333 w 666"/>
              <a:gd name="T9" fmla="*/ 769 h 769"/>
              <a:gd name="T10" fmla="*/ 0 w 666"/>
              <a:gd name="T11" fmla="*/ 577 h 769"/>
              <a:gd name="T12" fmla="*/ 0 w 666"/>
              <a:gd name="T13" fmla="*/ 192 h 769"/>
            </a:gdLst>
            <a:ahLst/>
            <a:cxnLst>
              <a:cxn ang="0">
                <a:pos x="T0" y="T1"/>
              </a:cxn>
              <a:cxn ang="0">
                <a:pos x="T2" y="T3"/>
              </a:cxn>
              <a:cxn ang="0">
                <a:pos x="T4" y="T5"/>
              </a:cxn>
              <a:cxn ang="0">
                <a:pos x="T6" y="T7"/>
              </a:cxn>
              <a:cxn ang="0">
                <a:pos x="T8" y="T9"/>
              </a:cxn>
              <a:cxn ang="0">
                <a:pos x="T10" y="T11"/>
              </a:cxn>
              <a:cxn ang="0">
                <a:pos x="T12" y="T13"/>
              </a:cxn>
            </a:cxnLst>
            <a:rect l="0" t="0" r="r" b="b"/>
            <a:pathLst>
              <a:path w="666" h="769">
                <a:moveTo>
                  <a:pt x="0" y="192"/>
                </a:moveTo>
                <a:lnTo>
                  <a:pt x="333" y="0"/>
                </a:lnTo>
                <a:lnTo>
                  <a:pt x="666" y="192"/>
                </a:lnTo>
                <a:lnTo>
                  <a:pt x="666" y="577"/>
                </a:lnTo>
                <a:lnTo>
                  <a:pt x="333" y="769"/>
                </a:lnTo>
                <a:lnTo>
                  <a:pt x="0" y="577"/>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14"/>
          <p:cNvSpPr>
            <a:spLocks noEditPoints="1"/>
          </p:cNvSpPr>
          <p:nvPr/>
        </p:nvSpPr>
        <p:spPr bwMode="auto">
          <a:xfrm>
            <a:off x="1922121" y="1989440"/>
            <a:ext cx="247698" cy="247696"/>
          </a:xfrm>
          <a:custGeom>
            <a:avLst/>
            <a:gdLst>
              <a:gd name="T0" fmla="*/ 76 w 105"/>
              <a:gd name="T1" fmla="*/ 51 h 105"/>
              <a:gd name="T2" fmla="*/ 41 w 105"/>
              <a:gd name="T3" fmla="*/ 24 h 105"/>
              <a:gd name="T4" fmla="*/ 24 w 105"/>
              <a:gd name="T5" fmla="*/ 41 h 105"/>
              <a:gd name="T6" fmla="*/ 51 w 105"/>
              <a:gd name="T7" fmla="*/ 76 h 105"/>
              <a:gd name="T8" fmla="*/ 76 w 105"/>
              <a:gd name="T9" fmla="*/ 51 h 105"/>
              <a:gd name="T10" fmla="*/ 40 w 105"/>
              <a:gd name="T11" fmla="*/ 18 h 105"/>
              <a:gd name="T12" fmla="*/ 40 w 105"/>
              <a:gd name="T13" fmla="*/ 18 h 105"/>
              <a:gd name="T14" fmla="*/ 43 w 105"/>
              <a:gd name="T15" fmla="*/ 15 h 105"/>
              <a:gd name="T16" fmla="*/ 45 w 105"/>
              <a:gd name="T17" fmla="*/ 14 h 105"/>
              <a:gd name="T18" fmla="*/ 41 w 105"/>
              <a:gd name="T19" fmla="*/ 10 h 105"/>
              <a:gd name="T20" fmla="*/ 10 w 105"/>
              <a:gd name="T21" fmla="*/ 41 h 105"/>
              <a:gd name="T22" fmla="*/ 14 w 105"/>
              <a:gd name="T23" fmla="*/ 45 h 105"/>
              <a:gd name="T24" fmla="*/ 18 w 105"/>
              <a:gd name="T25" fmla="*/ 40 h 105"/>
              <a:gd name="T26" fmla="*/ 18 w 105"/>
              <a:gd name="T27" fmla="*/ 40 h 105"/>
              <a:gd name="T28" fmla="*/ 40 w 105"/>
              <a:gd name="T29" fmla="*/ 18 h 105"/>
              <a:gd name="T30" fmla="*/ 52 w 105"/>
              <a:gd name="T31" fmla="*/ 82 h 105"/>
              <a:gd name="T32" fmla="*/ 52 w 105"/>
              <a:gd name="T33" fmla="*/ 82 h 105"/>
              <a:gd name="T34" fmla="*/ 52 w 105"/>
              <a:gd name="T35" fmla="*/ 82 h 105"/>
              <a:gd name="T36" fmla="*/ 49 w 105"/>
              <a:gd name="T37" fmla="*/ 84 h 105"/>
              <a:gd name="T38" fmla="*/ 53 w 105"/>
              <a:gd name="T39" fmla="*/ 88 h 105"/>
              <a:gd name="T40" fmla="*/ 88 w 105"/>
              <a:gd name="T41" fmla="*/ 53 h 105"/>
              <a:gd name="T42" fmla="*/ 84 w 105"/>
              <a:gd name="T43" fmla="*/ 49 h 105"/>
              <a:gd name="T44" fmla="*/ 83 w 105"/>
              <a:gd name="T45" fmla="*/ 50 h 105"/>
              <a:gd name="T46" fmla="*/ 83 w 105"/>
              <a:gd name="T47" fmla="*/ 50 h 105"/>
              <a:gd name="T48" fmla="*/ 83 w 105"/>
              <a:gd name="T49" fmla="*/ 50 h 105"/>
              <a:gd name="T50" fmla="*/ 82 w 105"/>
              <a:gd name="T51" fmla="*/ 51 h 105"/>
              <a:gd name="T52" fmla="*/ 82 w 105"/>
              <a:gd name="T53" fmla="*/ 51 h 105"/>
              <a:gd name="T54" fmla="*/ 52 w 105"/>
              <a:gd name="T55" fmla="*/ 82 h 105"/>
              <a:gd name="T56" fmla="*/ 49 w 105"/>
              <a:gd name="T57" fmla="*/ 20 h 105"/>
              <a:gd name="T58" fmla="*/ 49 w 105"/>
              <a:gd name="T59" fmla="*/ 20 h 105"/>
              <a:gd name="T60" fmla="*/ 79 w 105"/>
              <a:gd name="T61" fmla="*/ 43 h 105"/>
              <a:gd name="T62" fmla="*/ 81 w 105"/>
              <a:gd name="T63" fmla="*/ 41 h 105"/>
              <a:gd name="T64" fmla="*/ 82 w 105"/>
              <a:gd name="T65" fmla="*/ 41 h 105"/>
              <a:gd name="T66" fmla="*/ 87 w 105"/>
              <a:gd name="T67" fmla="*/ 41 h 105"/>
              <a:gd name="T68" fmla="*/ 96 w 105"/>
              <a:gd name="T69" fmla="*/ 50 h 105"/>
              <a:gd name="T70" fmla="*/ 96 w 105"/>
              <a:gd name="T71" fmla="*/ 50 h 105"/>
              <a:gd name="T72" fmla="*/ 96 w 105"/>
              <a:gd name="T73" fmla="*/ 56 h 105"/>
              <a:gd name="T74" fmla="*/ 79 w 105"/>
              <a:gd name="T75" fmla="*/ 73 h 105"/>
              <a:gd name="T76" fmla="*/ 104 w 105"/>
              <a:gd name="T77" fmla="*/ 98 h 105"/>
              <a:gd name="T78" fmla="*/ 104 w 105"/>
              <a:gd name="T79" fmla="*/ 104 h 105"/>
              <a:gd name="T80" fmla="*/ 98 w 105"/>
              <a:gd name="T81" fmla="*/ 104 h 105"/>
              <a:gd name="T82" fmla="*/ 73 w 105"/>
              <a:gd name="T83" fmla="*/ 79 h 105"/>
              <a:gd name="T84" fmla="*/ 56 w 105"/>
              <a:gd name="T85" fmla="*/ 96 h 105"/>
              <a:gd name="T86" fmla="*/ 56 w 105"/>
              <a:gd name="T87" fmla="*/ 96 h 105"/>
              <a:gd name="T88" fmla="*/ 50 w 105"/>
              <a:gd name="T89" fmla="*/ 96 h 105"/>
              <a:gd name="T90" fmla="*/ 41 w 105"/>
              <a:gd name="T91" fmla="*/ 87 h 105"/>
              <a:gd name="T92" fmla="*/ 41 w 105"/>
              <a:gd name="T93" fmla="*/ 87 h 105"/>
              <a:gd name="T94" fmla="*/ 41 w 105"/>
              <a:gd name="T95" fmla="*/ 81 h 105"/>
              <a:gd name="T96" fmla="*/ 43 w 105"/>
              <a:gd name="T97" fmla="*/ 79 h 105"/>
              <a:gd name="T98" fmla="*/ 20 w 105"/>
              <a:gd name="T99" fmla="*/ 49 h 105"/>
              <a:gd name="T100" fmla="*/ 17 w 105"/>
              <a:gd name="T101" fmla="*/ 53 h 105"/>
              <a:gd name="T102" fmla="*/ 17 w 105"/>
              <a:gd name="T103" fmla="*/ 53 h 105"/>
              <a:gd name="T104" fmla="*/ 17 w 105"/>
              <a:gd name="T105" fmla="*/ 53 h 105"/>
              <a:gd name="T106" fmla="*/ 11 w 105"/>
              <a:gd name="T107" fmla="*/ 53 h 105"/>
              <a:gd name="T108" fmla="*/ 2 w 105"/>
              <a:gd name="T109" fmla="*/ 44 h 105"/>
              <a:gd name="T110" fmla="*/ 2 w 105"/>
              <a:gd name="T111" fmla="*/ 44 h 105"/>
              <a:gd name="T112" fmla="*/ 2 w 105"/>
              <a:gd name="T113" fmla="*/ 38 h 105"/>
              <a:gd name="T114" fmla="*/ 38 w 105"/>
              <a:gd name="T115" fmla="*/ 2 h 105"/>
              <a:gd name="T116" fmla="*/ 44 w 105"/>
              <a:gd name="T117" fmla="*/ 2 h 105"/>
              <a:gd name="T118" fmla="*/ 53 w 105"/>
              <a:gd name="T119" fmla="*/ 11 h 105"/>
              <a:gd name="T120" fmla="*/ 53 w 105"/>
              <a:gd name="T121" fmla="*/ 11 h 105"/>
              <a:gd name="T122" fmla="*/ 53 w 105"/>
              <a:gd name="T123" fmla="*/ 17 h 105"/>
              <a:gd name="T124" fmla="*/ 49 w 105"/>
              <a:gd name="T125" fmla="*/ 2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 h="105">
                <a:moveTo>
                  <a:pt x="76" y="51"/>
                </a:moveTo>
                <a:cubicBezTo>
                  <a:pt x="41" y="24"/>
                  <a:pt x="41" y="24"/>
                  <a:pt x="41" y="24"/>
                </a:cubicBezTo>
                <a:cubicBezTo>
                  <a:pt x="24" y="41"/>
                  <a:pt x="24" y="41"/>
                  <a:pt x="24" y="41"/>
                </a:cubicBezTo>
                <a:cubicBezTo>
                  <a:pt x="51" y="76"/>
                  <a:pt x="51" y="76"/>
                  <a:pt x="51" y="76"/>
                </a:cubicBezTo>
                <a:cubicBezTo>
                  <a:pt x="76" y="51"/>
                  <a:pt x="76" y="51"/>
                  <a:pt x="76" y="51"/>
                </a:cubicBezTo>
                <a:close/>
                <a:moveTo>
                  <a:pt x="40" y="18"/>
                </a:moveTo>
                <a:cubicBezTo>
                  <a:pt x="40" y="18"/>
                  <a:pt x="40" y="18"/>
                  <a:pt x="40" y="18"/>
                </a:cubicBezTo>
                <a:cubicBezTo>
                  <a:pt x="43" y="15"/>
                  <a:pt x="43" y="15"/>
                  <a:pt x="43" y="15"/>
                </a:cubicBezTo>
                <a:cubicBezTo>
                  <a:pt x="45" y="14"/>
                  <a:pt x="45" y="14"/>
                  <a:pt x="45" y="14"/>
                </a:cubicBezTo>
                <a:cubicBezTo>
                  <a:pt x="41" y="10"/>
                  <a:pt x="41" y="10"/>
                  <a:pt x="41" y="10"/>
                </a:cubicBezTo>
                <a:cubicBezTo>
                  <a:pt x="10" y="41"/>
                  <a:pt x="10" y="41"/>
                  <a:pt x="10" y="41"/>
                </a:cubicBezTo>
                <a:cubicBezTo>
                  <a:pt x="14" y="45"/>
                  <a:pt x="14" y="45"/>
                  <a:pt x="14" y="45"/>
                </a:cubicBezTo>
                <a:cubicBezTo>
                  <a:pt x="18" y="40"/>
                  <a:pt x="18" y="40"/>
                  <a:pt x="18" y="40"/>
                </a:cubicBezTo>
                <a:cubicBezTo>
                  <a:pt x="18" y="40"/>
                  <a:pt x="18" y="40"/>
                  <a:pt x="18" y="40"/>
                </a:cubicBezTo>
                <a:cubicBezTo>
                  <a:pt x="40" y="18"/>
                  <a:pt x="40" y="18"/>
                  <a:pt x="40" y="18"/>
                </a:cubicBezTo>
                <a:close/>
                <a:moveTo>
                  <a:pt x="52" y="82"/>
                </a:moveTo>
                <a:cubicBezTo>
                  <a:pt x="52" y="82"/>
                  <a:pt x="52" y="82"/>
                  <a:pt x="52" y="82"/>
                </a:cubicBezTo>
                <a:cubicBezTo>
                  <a:pt x="52" y="82"/>
                  <a:pt x="52" y="82"/>
                  <a:pt x="52" y="82"/>
                </a:cubicBezTo>
                <a:cubicBezTo>
                  <a:pt x="49" y="84"/>
                  <a:pt x="49" y="84"/>
                  <a:pt x="49" y="84"/>
                </a:cubicBezTo>
                <a:cubicBezTo>
                  <a:pt x="53" y="88"/>
                  <a:pt x="53" y="88"/>
                  <a:pt x="53" y="88"/>
                </a:cubicBezTo>
                <a:cubicBezTo>
                  <a:pt x="88" y="53"/>
                  <a:pt x="88" y="53"/>
                  <a:pt x="88" y="53"/>
                </a:cubicBezTo>
                <a:cubicBezTo>
                  <a:pt x="84" y="49"/>
                  <a:pt x="84" y="49"/>
                  <a:pt x="84" y="49"/>
                </a:cubicBezTo>
                <a:cubicBezTo>
                  <a:pt x="83" y="50"/>
                  <a:pt x="83" y="50"/>
                  <a:pt x="83" y="50"/>
                </a:cubicBezTo>
                <a:cubicBezTo>
                  <a:pt x="83" y="50"/>
                  <a:pt x="83" y="50"/>
                  <a:pt x="83" y="50"/>
                </a:cubicBezTo>
                <a:cubicBezTo>
                  <a:pt x="83" y="50"/>
                  <a:pt x="83" y="50"/>
                  <a:pt x="83" y="50"/>
                </a:cubicBezTo>
                <a:cubicBezTo>
                  <a:pt x="82" y="51"/>
                  <a:pt x="82" y="51"/>
                  <a:pt x="82" y="51"/>
                </a:cubicBezTo>
                <a:cubicBezTo>
                  <a:pt x="82" y="51"/>
                  <a:pt x="82" y="51"/>
                  <a:pt x="82" y="51"/>
                </a:cubicBezTo>
                <a:cubicBezTo>
                  <a:pt x="52" y="82"/>
                  <a:pt x="52" y="82"/>
                  <a:pt x="52" y="82"/>
                </a:cubicBezTo>
                <a:close/>
                <a:moveTo>
                  <a:pt x="49" y="20"/>
                </a:moveTo>
                <a:cubicBezTo>
                  <a:pt x="49" y="20"/>
                  <a:pt x="49" y="20"/>
                  <a:pt x="49" y="20"/>
                </a:cubicBezTo>
                <a:cubicBezTo>
                  <a:pt x="79" y="43"/>
                  <a:pt x="79" y="43"/>
                  <a:pt x="79" y="43"/>
                </a:cubicBezTo>
                <a:cubicBezTo>
                  <a:pt x="81" y="41"/>
                  <a:pt x="81" y="41"/>
                  <a:pt x="81" y="41"/>
                </a:cubicBezTo>
                <a:cubicBezTo>
                  <a:pt x="82" y="41"/>
                  <a:pt x="82" y="41"/>
                  <a:pt x="82" y="41"/>
                </a:cubicBezTo>
                <a:cubicBezTo>
                  <a:pt x="83" y="39"/>
                  <a:pt x="86" y="39"/>
                  <a:pt x="87" y="41"/>
                </a:cubicBezTo>
                <a:cubicBezTo>
                  <a:pt x="96" y="50"/>
                  <a:pt x="96" y="50"/>
                  <a:pt x="96" y="50"/>
                </a:cubicBezTo>
                <a:cubicBezTo>
                  <a:pt x="96" y="50"/>
                  <a:pt x="96" y="50"/>
                  <a:pt x="96" y="50"/>
                </a:cubicBezTo>
                <a:cubicBezTo>
                  <a:pt x="98" y="52"/>
                  <a:pt x="98" y="54"/>
                  <a:pt x="96" y="56"/>
                </a:cubicBezTo>
                <a:cubicBezTo>
                  <a:pt x="79" y="73"/>
                  <a:pt x="79" y="73"/>
                  <a:pt x="79" y="73"/>
                </a:cubicBezTo>
                <a:cubicBezTo>
                  <a:pt x="104" y="98"/>
                  <a:pt x="104" y="98"/>
                  <a:pt x="104" y="98"/>
                </a:cubicBezTo>
                <a:cubicBezTo>
                  <a:pt x="105" y="99"/>
                  <a:pt x="105" y="102"/>
                  <a:pt x="104" y="104"/>
                </a:cubicBezTo>
                <a:cubicBezTo>
                  <a:pt x="102" y="105"/>
                  <a:pt x="100" y="105"/>
                  <a:pt x="98" y="104"/>
                </a:cubicBezTo>
                <a:cubicBezTo>
                  <a:pt x="73" y="79"/>
                  <a:pt x="73" y="79"/>
                  <a:pt x="73" y="79"/>
                </a:cubicBezTo>
                <a:cubicBezTo>
                  <a:pt x="56" y="96"/>
                  <a:pt x="56" y="96"/>
                  <a:pt x="56" y="96"/>
                </a:cubicBezTo>
                <a:cubicBezTo>
                  <a:pt x="56" y="96"/>
                  <a:pt x="56" y="96"/>
                  <a:pt x="56" y="96"/>
                </a:cubicBezTo>
                <a:cubicBezTo>
                  <a:pt x="54" y="98"/>
                  <a:pt x="52" y="98"/>
                  <a:pt x="50" y="96"/>
                </a:cubicBezTo>
                <a:cubicBezTo>
                  <a:pt x="41" y="87"/>
                  <a:pt x="41" y="87"/>
                  <a:pt x="41" y="87"/>
                </a:cubicBezTo>
                <a:cubicBezTo>
                  <a:pt x="41" y="87"/>
                  <a:pt x="41" y="87"/>
                  <a:pt x="41" y="87"/>
                </a:cubicBezTo>
                <a:cubicBezTo>
                  <a:pt x="39" y="86"/>
                  <a:pt x="39" y="83"/>
                  <a:pt x="41" y="81"/>
                </a:cubicBezTo>
                <a:cubicBezTo>
                  <a:pt x="43" y="79"/>
                  <a:pt x="43" y="79"/>
                  <a:pt x="43" y="79"/>
                </a:cubicBezTo>
                <a:cubicBezTo>
                  <a:pt x="20" y="49"/>
                  <a:pt x="20" y="49"/>
                  <a:pt x="20" y="49"/>
                </a:cubicBezTo>
                <a:cubicBezTo>
                  <a:pt x="17" y="53"/>
                  <a:pt x="17" y="53"/>
                  <a:pt x="17" y="53"/>
                </a:cubicBezTo>
                <a:cubicBezTo>
                  <a:pt x="17" y="53"/>
                  <a:pt x="17" y="53"/>
                  <a:pt x="17" y="53"/>
                </a:cubicBezTo>
                <a:cubicBezTo>
                  <a:pt x="17" y="53"/>
                  <a:pt x="17" y="53"/>
                  <a:pt x="17" y="53"/>
                </a:cubicBezTo>
                <a:cubicBezTo>
                  <a:pt x="15" y="54"/>
                  <a:pt x="13" y="54"/>
                  <a:pt x="11" y="53"/>
                </a:cubicBezTo>
                <a:cubicBezTo>
                  <a:pt x="2" y="44"/>
                  <a:pt x="2" y="44"/>
                  <a:pt x="2" y="44"/>
                </a:cubicBezTo>
                <a:cubicBezTo>
                  <a:pt x="2" y="44"/>
                  <a:pt x="2" y="44"/>
                  <a:pt x="2" y="44"/>
                </a:cubicBezTo>
                <a:cubicBezTo>
                  <a:pt x="0" y="42"/>
                  <a:pt x="0" y="40"/>
                  <a:pt x="2" y="38"/>
                </a:cubicBezTo>
                <a:cubicBezTo>
                  <a:pt x="38" y="2"/>
                  <a:pt x="38" y="2"/>
                  <a:pt x="38" y="2"/>
                </a:cubicBezTo>
                <a:cubicBezTo>
                  <a:pt x="40" y="0"/>
                  <a:pt x="42" y="0"/>
                  <a:pt x="44" y="2"/>
                </a:cubicBezTo>
                <a:cubicBezTo>
                  <a:pt x="53" y="11"/>
                  <a:pt x="53" y="11"/>
                  <a:pt x="53" y="11"/>
                </a:cubicBezTo>
                <a:cubicBezTo>
                  <a:pt x="53" y="11"/>
                  <a:pt x="53" y="11"/>
                  <a:pt x="53" y="11"/>
                </a:cubicBezTo>
                <a:cubicBezTo>
                  <a:pt x="55" y="12"/>
                  <a:pt x="55" y="15"/>
                  <a:pt x="53" y="17"/>
                </a:cubicBezTo>
                <a:cubicBezTo>
                  <a:pt x="49" y="20"/>
                  <a:pt x="49" y="20"/>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1" name="淘宝店chenying0907 15"/>
          <p:cNvSpPr>
            <a:spLocks noEditPoints="1"/>
          </p:cNvSpPr>
          <p:nvPr/>
        </p:nvSpPr>
        <p:spPr bwMode="auto">
          <a:xfrm>
            <a:off x="2962695" y="3764960"/>
            <a:ext cx="229178" cy="245382"/>
          </a:xfrm>
          <a:custGeom>
            <a:avLst/>
            <a:gdLst>
              <a:gd name="T0" fmla="*/ 79 w 97"/>
              <a:gd name="T1" fmla="*/ 68 h 104"/>
              <a:gd name="T2" fmla="*/ 92 w 97"/>
              <a:gd name="T3" fmla="*/ 73 h 104"/>
              <a:gd name="T4" fmla="*/ 92 w 97"/>
              <a:gd name="T5" fmla="*/ 73 h 104"/>
              <a:gd name="T6" fmla="*/ 97 w 97"/>
              <a:gd name="T7" fmla="*/ 86 h 104"/>
              <a:gd name="T8" fmla="*/ 79 w 97"/>
              <a:gd name="T9" fmla="*/ 104 h 104"/>
              <a:gd name="T10" fmla="*/ 61 w 97"/>
              <a:gd name="T11" fmla="*/ 86 h 104"/>
              <a:gd name="T12" fmla="*/ 62 w 97"/>
              <a:gd name="T13" fmla="*/ 80 h 104"/>
              <a:gd name="T14" fmla="*/ 43 w 97"/>
              <a:gd name="T15" fmla="*/ 68 h 104"/>
              <a:gd name="T16" fmla="*/ 42 w 97"/>
              <a:gd name="T17" fmla="*/ 69 h 104"/>
              <a:gd name="T18" fmla="*/ 42 w 97"/>
              <a:gd name="T19" fmla="*/ 69 h 104"/>
              <a:gd name="T20" fmla="*/ 24 w 97"/>
              <a:gd name="T21" fmla="*/ 76 h 104"/>
              <a:gd name="T22" fmla="*/ 0 w 97"/>
              <a:gd name="T23" fmla="*/ 52 h 104"/>
              <a:gd name="T24" fmla="*/ 24 w 97"/>
              <a:gd name="T25" fmla="*/ 27 h 104"/>
              <a:gd name="T26" fmla="*/ 42 w 97"/>
              <a:gd name="T27" fmla="*/ 34 h 104"/>
              <a:gd name="T28" fmla="*/ 42 w 97"/>
              <a:gd name="T29" fmla="*/ 34 h 104"/>
              <a:gd name="T30" fmla="*/ 42 w 97"/>
              <a:gd name="T31" fmla="*/ 34 h 104"/>
              <a:gd name="T32" fmla="*/ 43 w 97"/>
              <a:gd name="T33" fmla="*/ 35 h 104"/>
              <a:gd name="T34" fmla="*/ 62 w 97"/>
              <a:gd name="T35" fmla="*/ 24 h 104"/>
              <a:gd name="T36" fmla="*/ 61 w 97"/>
              <a:gd name="T37" fmla="*/ 18 h 104"/>
              <a:gd name="T38" fmla="*/ 79 w 97"/>
              <a:gd name="T39" fmla="*/ 0 h 104"/>
              <a:gd name="T40" fmla="*/ 97 w 97"/>
              <a:gd name="T41" fmla="*/ 18 h 104"/>
              <a:gd name="T42" fmla="*/ 79 w 97"/>
              <a:gd name="T43" fmla="*/ 36 h 104"/>
              <a:gd name="T44" fmla="*/ 66 w 97"/>
              <a:gd name="T45" fmla="*/ 31 h 104"/>
              <a:gd name="T46" fmla="*/ 66 w 97"/>
              <a:gd name="T47" fmla="*/ 30 h 104"/>
              <a:gd name="T48" fmla="*/ 47 w 97"/>
              <a:gd name="T49" fmla="*/ 42 h 104"/>
              <a:gd name="T50" fmla="*/ 49 w 97"/>
              <a:gd name="T51" fmla="*/ 52 h 104"/>
              <a:gd name="T52" fmla="*/ 47 w 97"/>
              <a:gd name="T53" fmla="*/ 61 h 104"/>
              <a:gd name="T54" fmla="*/ 66 w 97"/>
              <a:gd name="T55" fmla="*/ 73 h 104"/>
              <a:gd name="T56" fmla="*/ 66 w 97"/>
              <a:gd name="T57" fmla="*/ 73 h 104"/>
              <a:gd name="T58" fmla="*/ 66 w 97"/>
              <a:gd name="T59" fmla="*/ 73 h 104"/>
              <a:gd name="T60" fmla="*/ 66 w 97"/>
              <a:gd name="T61" fmla="*/ 73 h 104"/>
              <a:gd name="T62" fmla="*/ 79 w 97"/>
              <a:gd name="T63" fmla="*/ 68 h 104"/>
              <a:gd name="T64" fmla="*/ 86 w 97"/>
              <a:gd name="T65" fmla="*/ 78 h 104"/>
              <a:gd name="T66" fmla="*/ 86 w 97"/>
              <a:gd name="T67" fmla="*/ 78 h 104"/>
              <a:gd name="T68" fmla="*/ 79 w 97"/>
              <a:gd name="T69" fmla="*/ 76 h 104"/>
              <a:gd name="T70" fmla="*/ 72 w 97"/>
              <a:gd name="T71" fmla="*/ 78 h 104"/>
              <a:gd name="T72" fmla="*/ 72 w 97"/>
              <a:gd name="T73" fmla="*/ 79 h 104"/>
              <a:gd name="T74" fmla="*/ 69 w 97"/>
              <a:gd name="T75" fmla="*/ 86 h 104"/>
              <a:gd name="T76" fmla="*/ 79 w 97"/>
              <a:gd name="T77" fmla="*/ 96 h 104"/>
              <a:gd name="T78" fmla="*/ 89 w 97"/>
              <a:gd name="T79" fmla="*/ 86 h 104"/>
              <a:gd name="T80" fmla="*/ 86 w 97"/>
              <a:gd name="T81" fmla="*/ 79 h 104"/>
              <a:gd name="T82" fmla="*/ 86 w 97"/>
              <a:gd name="T83" fmla="*/ 78 h 104"/>
              <a:gd name="T84" fmla="*/ 36 w 97"/>
              <a:gd name="T85" fmla="*/ 40 h 104"/>
              <a:gd name="T86" fmla="*/ 36 w 97"/>
              <a:gd name="T87" fmla="*/ 40 h 104"/>
              <a:gd name="T88" fmla="*/ 24 w 97"/>
              <a:gd name="T89" fmla="*/ 35 h 104"/>
              <a:gd name="T90" fmla="*/ 8 w 97"/>
              <a:gd name="T91" fmla="*/ 52 h 104"/>
              <a:gd name="T92" fmla="*/ 24 w 97"/>
              <a:gd name="T93" fmla="*/ 68 h 104"/>
              <a:gd name="T94" fmla="*/ 36 w 97"/>
              <a:gd name="T95" fmla="*/ 64 h 104"/>
              <a:gd name="T96" fmla="*/ 36 w 97"/>
              <a:gd name="T97" fmla="*/ 63 h 104"/>
              <a:gd name="T98" fmla="*/ 41 w 97"/>
              <a:gd name="T99" fmla="*/ 52 h 104"/>
              <a:gd name="T100" fmla="*/ 36 w 97"/>
              <a:gd name="T101" fmla="*/ 40 h 104"/>
              <a:gd name="T102" fmla="*/ 36 w 97"/>
              <a:gd name="T103" fmla="*/ 40 h 104"/>
              <a:gd name="T104" fmla="*/ 79 w 97"/>
              <a:gd name="T105" fmla="*/ 8 h 104"/>
              <a:gd name="T106" fmla="*/ 79 w 97"/>
              <a:gd name="T107" fmla="*/ 8 h 104"/>
              <a:gd name="T108" fmla="*/ 69 w 97"/>
              <a:gd name="T109" fmla="*/ 18 h 104"/>
              <a:gd name="T110" fmla="*/ 71 w 97"/>
              <a:gd name="T111" fmla="*/ 23 h 104"/>
              <a:gd name="T112" fmla="*/ 71 w 97"/>
              <a:gd name="T113" fmla="*/ 23 h 104"/>
              <a:gd name="T114" fmla="*/ 72 w 97"/>
              <a:gd name="T115" fmla="*/ 25 h 104"/>
              <a:gd name="T116" fmla="*/ 72 w 97"/>
              <a:gd name="T117" fmla="*/ 25 h 104"/>
              <a:gd name="T118" fmla="*/ 79 w 97"/>
              <a:gd name="T119" fmla="*/ 28 h 104"/>
              <a:gd name="T120" fmla="*/ 89 w 97"/>
              <a:gd name="T121" fmla="*/ 18 h 104"/>
              <a:gd name="T122" fmla="*/ 79 w 97"/>
              <a:gd name="T123"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04">
                <a:moveTo>
                  <a:pt x="79" y="68"/>
                </a:moveTo>
                <a:cubicBezTo>
                  <a:pt x="84" y="68"/>
                  <a:pt x="89" y="70"/>
                  <a:pt x="92" y="73"/>
                </a:cubicBezTo>
                <a:cubicBezTo>
                  <a:pt x="92" y="73"/>
                  <a:pt x="92" y="73"/>
                  <a:pt x="92" y="73"/>
                </a:cubicBezTo>
                <a:cubicBezTo>
                  <a:pt x="95" y="76"/>
                  <a:pt x="97" y="81"/>
                  <a:pt x="97" y="86"/>
                </a:cubicBezTo>
                <a:cubicBezTo>
                  <a:pt x="97" y="96"/>
                  <a:pt x="89" y="104"/>
                  <a:pt x="79" y="104"/>
                </a:cubicBezTo>
                <a:cubicBezTo>
                  <a:pt x="69" y="104"/>
                  <a:pt x="61" y="96"/>
                  <a:pt x="61" y="86"/>
                </a:cubicBezTo>
                <a:cubicBezTo>
                  <a:pt x="61" y="84"/>
                  <a:pt x="61" y="82"/>
                  <a:pt x="62" y="80"/>
                </a:cubicBezTo>
                <a:cubicBezTo>
                  <a:pt x="43" y="68"/>
                  <a:pt x="43" y="68"/>
                  <a:pt x="43" y="68"/>
                </a:cubicBezTo>
                <a:cubicBezTo>
                  <a:pt x="42" y="68"/>
                  <a:pt x="42" y="69"/>
                  <a:pt x="42" y="69"/>
                </a:cubicBezTo>
                <a:cubicBezTo>
                  <a:pt x="42" y="69"/>
                  <a:pt x="42" y="69"/>
                  <a:pt x="42" y="69"/>
                </a:cubicBezTo>
                <a:cubicBezTo>
                  <a:pt x="37" y="74"/>
                  <a:pt x="31" y="76"/>
                  <a:pt x="24" y="76"/>
                </a:cubicBezTo>
                <a:cubicBezTo>
                  <a:pt x="11" y="76"/>
                  <a:pt x="0" y="65"/>
                  <a:pt x="0" y="52"/>
                </a:cubicBezTo>
                <a:cubicBezTo>
                  <a:pt x="0" y="38"/>
                  <a:pt x="11" y="27"/>
                  <a:pt x="24" y="27"/>
                </a:cubicBezTo>
                <a:cubicBezTo>
                  <a:pt x="31" y="27"/>
                  <a:pt x="37" y="30"/>
                  <a:pt x="42" y="34"/>
                </a:cubicBezTo>
                <a:cubicBezTo>
                  <a:pt x="42" y="34"/>
                  <a:pt x="42" y="34"/>
                  <a:pt x="42" y="34"/>
                </a:cubicBezTo>
                <a:cubicBezTo>
                  <a:pt x="42" y="34"/>
                  <a:pt x="42" y="34"/>
                  <a:pt x="42" y="34"/>
                </a:cubicBezTo>
                <a:cubicBezTo>
                  <a:pt x="42" y="35"/>
                  <a:pt x="42" y="35"/>
                  <a:pt x="43" y="35"/>
                </a:cubicBezTo>
                <a:cubicBezTo>
                  <a:pt x="62" y="24"/>
                  <a:pt x="62" y="24"/>
                  <a:pt x="62" y="24"/>
                </a:cubicBezTo>
                <a:cubicBezTo>
                  <a:pt x="61" y="22"/>
                  <a:pt x="61" y="20"/>
                  <a:pt x="61" y="18"/>
                </a:cubicBezTo>
                <a:cubicBezTo>
                  <a:pt x="61" y="8"/>
                  <a:pt x="69" y="0"/>
                  <a:pt x="79" y="0"/>
                </a:cubicBezTo>
                <a:cubicBezTo>
                  <a:pt x="89" y="0"/>
                  <a:pt x="97" y="8"/>
                  <a:pt x="97" y="18"/>
                </a:cubicBezTo>
                <a:cubicBezTo>
                  <a:pt x="97" y="28"/>
                  <a:pt x="89" y="36"/>
                  <a:pt x="79" y="36"/>
                </a:cubicBezTo>
                <a:cubicBezTo>
                  <a:pt x="74" y="36"/>
                  <a:pt x="70" y="34"/>
                  <a:pt x="66" y="31"/>
                </a:cubicBezTo>
                <a:cubicBezTo>
                  <a:pt x="66" y="30"/>
                  <a:pt x="66" y="30"/>
                  <a:pt x="66" y="30"/>
                </a:cubicBezTo>
                <a:cubicBezTo>
                  <a:pt x="47" y="42"/>
                  <a:pt x="47" y="42"/>
                  <a:pt x="47" y="42"/>
                </a:cubicBezTo>
                <a:cubicBezTo>
                  <a:pt x="48" y="45"/>
                  <a:pt x="49" y="48"/>
                  <a:pt x="49" y="52"/>
                </a:cubicBezTo>
                <a:cubicBezTo>
                  <a:pt x="49" y="55"/>
                  <a:pt x="48" y="58"/>
                  <a:pt x="47" y="61"/>
                </a:cubicBezTo>
                <a:cubicBezTo>
                  <a:pt x="66" y="73"/>
                  <a:pt x="66" y="73"/>
                  <a:pt x="66" y="73"/>
                </a:cubicBezTo>
                <a:cubicBezTo>
                  <a:pt x="66" y="73"/>
                  <a:pt x="66" y="73"/>
                  <a:pt x="66" y="73"/>
                </a:cubicBezTo>
                <a:cubicBezTo>
                  <a:pt x="66" y="73"/>
                  <a:pt x="66" y="73"/>
                  <a:pt x="66" y="73"/>
                </a:cubicBezTo>
                <a:cubicBezTo>
                  <a:pt x="66" y="73"/>
                  <a:pt x="66" y="73"/>
                  <a:pt x="66" y="73"/>
                </a:cubicBezTo>
                <a:cubicBezTo>
                  <a:pt x="70" y="70"/>
                  <a:pt x="74" y="68"/>
                  <a:pt x="79" y="68"/>
                </a:cubicBezTo>
                <a:close/>
                <a:moveTo>
                  <a:pt x="86" y="78"/>
                </a:moveTo>
                <a:cubicBezTo>
                  <a:pt x="86" y="78"/>
                  <a:pt x="86" y="78"/>
                  <a:pt x="86" y="78"/>
                </a:cubicBezTo>
                <a:cubicBezTo>
                  <a:pt x="85" y="77"/>
                  <a:pt x="82" y="76"/>
                  <a:pt x="79" y="76"/>
                </a:cubicBezTo>
                <a:cubicBezTo>
                  <a:pt x="76" y="76"/>
                  <a:pt x="74" y="77"/>
                  <a:pt x="72" y="78"/>
                </a:cubicBezTo>
                <a:cubicBezTo>
                  <a:pt x="72" y="79"/>
                  <a:pt x="72" y="79"/>
                  <a:pt x="72" y="79"/>
                </a:cubicBezTo>
                <a:cubicBezTo>
                  <a:pt x="70" y="80"/>
                  <a:pt x="69" y="83"/>
                  <a:pt x="69" y="86"/>
                </a:cubicBezTo>
                <a:cubicBezTo>
                  <a:pt x="69" y="91"/>
                  <a:pt x="74" y="96"/>
                  <a:pt x="79" y="96"/>
                </a:cubicBezTo>
                <a:cubicBezTo>
                  <a:pt x="85" y="96"/>
                  <a:pt x="89" y="91"/>
                  <a:pt x="89" y="86"/>
                </a:cubicBezTo>
                <a:cubicBezTo>
                  <a:pt x="89" y="83"/>
                  <a:pt x="88" y="80"/>
                  <a:pt x="86" y="79"/>
                </a:cubicBezTo>
                <a:cubicBezTo>
                  <a:pt x="86" y="78"/>
                  <a:pt x="86" y="78"/>
                  <a:pt x="86" y="78"/>
                </a:cubicBezTo>
                <a:close/>
                <a:moveTo>
                  <a:pt x="36" y="40"/>
                </a:moveTo>
                <a:cubicBezTo>
                  <a:pt x="36" y="40"/>
                  <a:pt x="36" y="40"/>
                  <a:pt x="36" y="40"/>
                </a:cubicBezTo>
                <a:cubicBezTo>
                  <a:pt x="33" y="37"/>
                  <a:pt x="29" y="35"/>
                  <a:pt x="24" y="35"/>
                </a:cubicBezTo>
                <a:cubicBezTo>
                  <a:pt x="15" y="35"/>
                  <a:pt x="8" y="42"/>
                  <a:pt x="8" y="52"/>
                </a:cubicBezTo>
                <a:cubicBezTo>
                  <a:pt x="8" y="61"/>
                  <a:pt x="15" y="68"/>
                  <a:pt x="24" y="68"/>
                </a:cubicBezTo>
                <a:cubicBezTo>
                  <a:pt x="29" y="68"/>
                  <a:pt x="33" y="67"/>
                  <a:pt x="36" y="64"/>
                </a:cubicBezTo>
                <a:cubicBezTo>
                  <a:pt x="36" y="63"/>
                  <a:pt x="36" y="63"/>
                  <a:pt x="36" y="63"/>
                </a:cubicBezTo>
                <a:cubicBezTo>
                  <a:pt x="39" y="61"/>
                  <a:pt x="41" y="56"/>
                  <a:pt x="41" y="52"/>
                </a:cubicBezTo>
                <a:cubicBezTo>
                  <a:pt x="41" y="47"/>
                  <a:pt x="39" y="43"/>
                  <a:pt x="36" y="40"/>
                </a:cubicBezTo>
                <a:cubicBezTo>
                  <a:pt x="36" y="40"/>
                  <a:pt x="36" y="40"/>
                  <a:pt x="36" y="40"/>
                </a:cubicBezTo>
                <a:close/>
                <a:moveTo>
                  <a:pt x="79" y="8"/>
                </a:moveTo>
                <a:cubicBezTo>
                  <a:pt x="79" y="8"/>
                  <a:pt x="79" y="8"/>
                  <a:pt x="79" y="8"/>
                </a:cubicBezTo>
                <a:cubicBezTo>
                  <a:pt x="74" y="8"/>
                  <a:pt x="69" y="12"/>
                  <a:pt x="69" y="18"/>
                </a:cubicBezTo>
                <a:cubicBezTo>
                  <a:pt x="69" y="20"/>
                  <a:pt x="70" y="21"/>
                  <a:pt x="71" y="23"/>
                </a:cubicBezTo>
                <a:cubicBezTo>
                  <a:pt x="71" y="23"/>
                  <a:pt x="71" y="23"/>
                  <a:pt x="71" y="23"/>
                </a:cubicBezTo>
                <a:cubicBezTo>
                  <a:pt x="71" y="24"/>
                  <a:pt x="71" y="24"/>
                  <a:pt x="72" y="25"/>
                </a:cubicBezTo>
                <a:cubicBezTo>
                  <a:pt x="72" y="25"/>
                  <a:pt x="72" y="25"/>
                  <a:pt x="72" y="25"/>
                </a:cubicBezTo>
                <a:cubicBezTo>
                  <a:pt x="74" y="27"/>
                  <a:pt x="76" y="28"/>
                  <a:pt x="79" y="28"/>
                </a:cubicBezTo>
                <a:cubicBezTo>
                  <a:pt x="85" y="28"/>
                  <a:pt x="89" y="23"/>
                  <a:pt x="89" y="18"/>
                </a:cubicBezTo>
                <a:cubicBezTo>
                  <a:pt x="89" y="12"/>
                  <a:pt x="85" y="8"/>
                  <a:pt x="7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2" name="淘宝店chenying0907 16"/>
          <p:cNvSpPr>
            <a:spLocks noEditPoints="1"/>
          </p:cNvSpPr>
          <p:nvPr/>
        </p:nvSpPr>
        <p:spPr bwMode="auto">
          <a:xfrm>
            <a:off x="2955871" y="1991754"/>
            <a:ext cx="244226" cy="243068"/>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3" name="淘宝店chenying0907 17"/>
          <p:cNvSpPr>
            <a:spLocks noEditPoints="1"/>
          </p:cNvSpPr>
          <p:nvPr/>
        </p:nvSpPr>
        <p:spPr bwMode="auto">
          <a:xfrm>
            <a:off x="2438357" y="2873512"/>
            <a:ext cx="246540" cy="258114"/>
          </a:xfrm>
          <a:custGeom>
            <a:avLst/>
            <a:gdLst>
              <a:gd name="T0" fmla="*/ 89 w 104"/>
              <a:gd name="T1" fmla="*/ 15 h 109"/>
              <a:gd name="T2" fmla="*/ 92 w 104"/>
              <a:gd name="T3" fmla="*/ 86 h 109"/>
              <a:gd name="T4" fmla="*/ 96 w 104"/>
              <a:gd name="T5" fmla="*/ 54 h 109"/>
              <a:gd name="T6" fmla="*/ 78 w 104"/>
              <a:gd name="T7" fmla="*/ 73 h 109"/>
              <a:gd name="T8" fmla="*/ 76 w 104"/>
              <a:gd name="T9" fmla="*/ 54 h 109"/>
              <a:gd name="T10" fmla="*/ 31 w 104"/>
              <a:gd name="T11" fmla="*/ 72 h 109"/>
              <a:gd name="T12" fmla="*/ 23 w 104"/>
              <a:gd name="T13" fmla="*/ 54 h 109"/>
              <a:gd name="T14" fmla="*/ 18 w 104"/>
              <a:gd name="T15" fmla="*/ 80 h 109"/>
              <a:gd name="T16" fmla="*/ 0 w 104"/>
              <a:gd name="T17" fmla="*/ 52 h 109"/>
              <a:gd name="T18" fmla="*/ 52 w 104"/>
              <a:gd name="T19" fmla="*/ 0 h 109"/>
              <a:gd name="T20" fmla="*/ 68 w 104"/>
              <a:gd name="T21" fmla="*/ 94 h 109"/>
              <a:gd name="T22" fmla="*/ 64 w 104"/>
              <a:gd name="T23" fmla="*/ 109 h 109"/>
              <a:gd name="T24" fmla="*/ 40 w 104"/>
              <a:gd name="T25" fmla="*/ 109 h 109"/>
              <a:gd name="T26" fmla="*/ 36 w 104"/>
              <a:gd name="T27" fmla="*/ 105 h 109"/>
              <a:gd name="T28" fmla="*/ 24 w 104"/>
              <a:gd name="T29" fmla="*/ 94 h 109"/>
              <a:gd name="T30" fmla="*/ 21 w 104"/>
              <a:gd name="T31" fmla="*/ 87 h 109"/>
              <a:gd name="T32" fmla="*/ 55 w 104"/>
              <a:gd name="T33" fmla="*/ 59 h 109"/>
              <a:gd name="T34" fmla="*/ 83 w 104"/>
              <a:gd name="T35" fmla="*/ 87 h 109"/>
              <a:gd name="T36" fmla="*/ 80 w 104"/>
              <a:gd name="T37" fmla="*/ 94 h 109"/>
              <a:gd name="T38" fmla="*/ 68 w 104"/>
              <a:gd name="T39" fmla="*/ 94 h 109"/>
              <a:gd name="T40" fmla="*/ 60 w 104"/>
              <a:gd name="T41" fmla="*/ 101 h 109"/>
              <a:gd name="T42" fmla="*/ 60 w 104"/>
              <a:gd name="T43" fmla="*/ 90 h 109"/>
              <a:gd name="T44" fmla="*/ 70 w 104"/>
              <a:gd name="T45" fmla="*/ 86 h 109"/>
              <a:gd name="T46" fmla="*/ 34 w 104"/>
              <a:gd name="T47" fmla="*/ 86 h 109"/>
              <a:gd name="T48" fmla="*/ 40 w 104"/>
              <a:gd name="T49" fmla="*/ 86 h 109"/>
              <a:gd name="T50" fmla="*/ 44 w 104"/>
              <a:gd name="T51" fmla="*/ 101 h 109"/>
              <a:gd name="T52" fmla="*/ 83 w 104"/>
              <a:gd name="T53" fmla="*/ 21 h 109"/>
              <a:gd name="T54" fmla="*/ 82 w 104"/>
              <a:gd name="T55" fmla="*/ 20 h 109"/>
              <a:gd name="T56" fmla="*/ 81 w 104"/>
              <a:gd name="T57" fmla="*/ 49 h 109"/>
              <a:gd name="T58" fmla="*/ 83 w 104"/>
              <a:gd name="T59" fmla="*/ 21 h 109"/>
              <a:gd name="T60" fmla="*/ 78 w 104"/>
              <a:gd name="T61" fmla="*/ 16 h 109"/>
              <a:gd name="T62" fmla="*/ 73 w 104"/>
              <a:gd name="T63" fmla="*/ 17 h 109"/>
              <a:gd name="T64" fmla="*/ 78 w 104"/>
              <a:gd name="T65" fmla="*/ 16 h 109"/>
              <a:gd name="T66" fmla="*/ 59 w 104"/>
              <a:gd name="T67" fmla="*/ 8 h 109"/>
              <a:gd name="T68" fmla="*/ 55 w 104"/>
              <a:gd name="T69" fmla="*/ 25 h 109"/>
              <a:gd name="T70" fmla="*/ 70 w 104"/>
              <a:gd name="T71" fmla="*/ 21 h 109"/>
              <a:gd name="T72" fmla="*/ 59 w 104"/>
              <a:gd name="T73" fmla="*/ 8 h 109"/>
              <a:gd name="T74" fmla="*/ 50 w 104"/>
              <a:gd name="T75" fmla="*/ 8 h 109"/>
              <a:gd name="T76" fmla="*/ 36 w 104"/>
              <a:gd name="T77" fmla="*/ 19 h 109"/>
              <a:gd name="T78" fmla="*/ 36 w 104"/>
              <a:gd name="T79" fmla="*/ 22 h 109"/>
              <a:gd name="T80" fmla="*/ 50 w 104"/>
              <a:gd name="T81" fmla="*/ 8 h 109"/>
              <a:gd name="T82" fmla="*/ 35 w 104"/>
              <a:gd name="T83" fmla="*/ 11 h 109"/>
              <a:gd name="T84" fmla="*/ 30 w 104"/>
              <a:gd name="T85" fmla="*/ 19 h 109"/>
              <a:gd name="T86" fmla="*/ 35 w 104"/>
              <a:gd name="T87" fmla="*/ 11 h 109"/>
              <a:gd name="T88" fmla="*/ 22 w 104"/>
              <a:gd name="T89" fmla="*/ 20 h 109"/>
              <a:gd name="T90" fmla="*/ 8 w 104"/>
              <a:gd name="T91" fmla="*/ 49 h 109"/>
              <a:gd name="T92" fmla="*/ 28 w 104"/>
              <a:gd name="T93" fmla="*/ 24 h 109"/>
              <a:gd name="T94" fmla="*/ 72 w 104"/>
              <a:gd name="T95" fmla="*/ 26 h 109"/>
              <a:gd name="T96" fmla="*/ 70 w 104"/>
              <a:gd name="T97" fmla="*/ 26 h 109"/>
              <a:gd name="T98" fmla="*/ 55 w 104"/>
              <a:gd name="T99" fmla="*/ 49 h 109"/>
              <a:gd name="T100" fmla="*/ 72 w 104"/>
              <a:gd name="T101" fmla="*/ 26 h 109"/>
              <a:gd name="T102" fmla="*/ 50 w 104"/>
              <a:gd name="T103" fmla="*/ 30 h 109"/>
              <a:gd name="T104" fmla="*/ 33 w 104"/>
              <a:gd name="T105" fmla="*/ 26 h 109"/>
              <a:gd name="T106" fmla="*/ 50 w 104"/>
              <a:gd name="T107" fmla="*/ 4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09">
                <a:moveTo>
                  <a:pt x="52" y="0"/>
                </a:moveTo>
                <a:cubicBezTo>
                  <a:pt x="66" y="0"/>
                  <a:pt x="80" y="6"/>
                  <a:pt x="89" y="15"/>
                </a:cubicBezTo>
                <a:cubicBezTo>
                  <a:pt x="98" y="24"/>
                  <a:pt x="104" y="37"/>
                  <a:pt x="104" y="52"/>
                </a:cubicBezTo>
                <a:cubicBezTo>
                  <a:pt x="104" y="65"/>
                  <a:pt x="100" y="76"/>
                  <a:pt x="92" y="86"/>
                </a:cubicBezTo>
                <a:cubicBezTo>
                  <a:pt x="89" y="89"/>
                  <a:pt x="82" y="85"/>
                  <a:pt x="86" y="80"/>
                </a:cubicBezTo>
                <a:cubicBezTo>
                  <a:pt x="92" y="73"/>
                  <a:pt x="96" y="64"/>
                  <a:pt x="96" y="54"/>
                </a:cubicBezTo>
                <a:cubicBezTo>
                  <a:pt x="81" y="54"/>
                  <a:pt x="81" y="54"/>
                  <a:pt x="81" y="54"/>
                </a:cubicBezTo>
                <a:cubicBezTo>
                  <a:pt x="81" y="61"/>
                  <a:pt x="80" y="67"/>
                  <a:pt x="78" y="73"/>
                </a:cubicBezTo>
                <a:cubicBezTo>
                  <a:pt x="78" y="76"/>
                  <a:pt x="73" y="75"/>
                  <a:pt x="74" y="72"/>
                </a:cubicBezTo>
                <a:cubicBezTo>
                  <a:pt x="75" y="67"/>
                  <a:pt x="76" y="61"/>
                  <a:pt x="76" y="54"/>
                </a:cubicBezTo>
                <a:cubicBezTo>
                  <a:pt x="56" y="54"/>
                  <a:pt x="48" y="54"/>
                  <a:pt x="28" y="54"/>
                </a:cubicBezTo>
                <a:cubicBezTo>
                  <a:pt x="28" y="61"/>
                  <a:pt x="29" y="67"/>
                  <a:pt x="31" y="72"/>
                </a:cubicBezTo>
                <a:cubicBezTo>
                  <a:pt x="31" y="75"/>
                  <a:pt x="27" y="76"/>
                  <a:pt x="26" y="73"/>
                </a:cubicBezTo>
                <a:cubicBezTo>
                  <a:pt x="24" y="67"/>
                  <a:pt x="24" y="61"/>
                  <a:pt x="23" y="54"/>
                </a:cubicBezTo>
                <a:cubicBezTo>
                  <a:pt x="8" y="54"/>
                  <a:pt x="8" y="54"/>
                  <a:pt x="8" y="54"/>
                </a:cubicBezTo>
                <a:cubicBezTo>
                  <a:pt x="9" y="64"/>
                  <a:pt x="12" y="73"/>
                  <a:pt x="18" y="80"/>
                </a:cubicBezTo>
                <a:cubicBezTo>
                  <a:pt x="22" y="84"/>
                  <a:pt x="16" y="89"/>
                  <a:pt x="12" y="86"/>
                </a:cubicBezTo>
                <a:cubicBezTo>
                  <a:pt x="5" y="76"/>
                  <a:pt x="0" y="65"/>
                  <a:pt x="0" y="52"/>
                </a:cubicBezTo>
                <a:cubicBezTo>
                  <a:pt x="0" y="37"/>
                  <a:pt x="6" y="24"/>
                  <a:pt x="15" y="15"/>
                </a:cubicBezTo>
                <a:cubicBezTo>
                  <a:pt x="25" y="6"/>
                  <a:pt x="38" y="0"/>
                  <a:pt x="52" y="0"/>
                </a:cubicBezTo>
                <a:close/>
                <a:moveTo>
                  <a:pt x="68" y="94"/>
                </a:moveTo>
                <a:cubicBezTo>
                  <a:pt x="68" y="94"/>
                  <a:pt x="68" y="94"/>
                  <a:pt x="68" y="94"/>
                </a:cubicBezTo>
                <a:cubicBezTo>
                  <a:pt x="68" y="105"/>
                  <a:pt x="68" y="105"/>
                  <a:pt x="68" y="105"/>
                </a:cubicBezTo>
                <a:cubicBezTo>
                  <a:pt x="68" y="107"/>
                  <a:pt x="66" y="109"/>
                  <a:pt x="64" y="109"/>
                </a:cubicBezTo>
                <a:cubicBezTo>
                  <a:pt x="64" y="109"/>
                  <a:pt x="64" y="109"/>
                  <a:pt x="64" y="109"/>
                </a:cubicBezTo>
                <a:cubicBezTo>
                  <a:pt x="40" y="109"/>
                  <a:pt x="40" y="109"/>
                  <a:pt x="40" y="109"/>
                </a:cubicBezTo>
                <a:cubicBezTo>
                  <a:pt x="38" y="109"/>
                  <a:pt x="36" y="107"/>
                  <a:pt x="36" y="105"/>
                </a:cubicBezTo>
                <a:cubicBezTo>
                  <a:pt x="36" y="105"/>
                  <a:pt x="36" y="105"/>
                  <a:pt x="36" y="105"/>
                </a:cubicBezTo>
                <a:cubicBezTo>
                  <a:pt x="36" y="94"/>
                  <a:pt x="36" y="94"/>
                  <a:pt x="36" y="94"/>
                </a:cubicBezTo>
                <a:cubicBezTo>
                  <a:pt x="24" y="94"/>
                  <a:pt x="24" y="94"/>
                  <a:pt x="24" y="94"/>
                </a:cubicBezTo>
                <a:cubicBezTo>
                  <a:pt x="22" y="94"/>
                  <a:pt x="20" y="92"/>
                  <a:pt x="20" y="90"/>
                </a:cubicBezTo>
                <a:cubicBezTo>
                  <a:pt x="20" y="89"/>
                  <a:pt x="21" y="88"/>
                  <a:pt x="21" y="87"/>
                </a:cubicBezTo>
                <a:cubicBezTo>
                  <a:pt x="49" y="59"/>
                  <a:pt x="49" y="59"/>
                  <a:pt x="49" y="59"/>
                </a:cubicBezTo>
                <a:cubicBezTo>
                  <a:pt x="51" y="58"/>
                  <a:pt x="53" y="58"/>
                  <a:pt x="55" y="59"/>
                </a:cubicBezTo>
                <a:cubicBezTo>
                  <a:pt x="55" y="59"/>
                  <a:pt x="55" y="59"/>
                  <a:pt x="55" y="59"/>
                </a:cubicBezTo>
                <a:cubicBezTo>
                  <a:pt x="83" y="87"/>
                  <a:pt x="83" y="87"/>
                  <a:pt x="83" y="87"/>
                </a:cubicBezTo>
                <a:cubicBezTo>
                  <a:pt x="85" y="89"/>
                  <a:pt x="85" y="91"/>
                  <a:pt x="83" y="93"/>
                </a:cubicBezTo>
                <a:cubicBezTo>
                  <a:pt x="82" y="94"/>
                  <a:pt x="81" y="94"/>
                  <a:pt x="80" y="94"/>
                </a:cubicBezTo>
                <a:cubicBezTo>
                  <a:pt x="80" y="94"/>
                  <a:pt x="80" y="94"/>
                  <a:pt x="80" y="94"/>
                </a:cubicBezTo>
                <a:cubicBezTo>
                  <a:pt x="68" y="94"/>
                  <a:pt x="68" y="94"/>
                  <a:pt x="68" y="94"/>
                </a:cubicBezTo>
                <a:close/>
                <a:moveTo>
                  <a:pt x="60" y="101"/>
                </a:moveTo>
                <a:cubicBezTo>
                  <a:pt x="60" y="101"/>
                  <a:pt x="60" y="101"/>
                  <a:pt x="60" y="101"/>
                </a:cubicBezTo>
                <a:cubicBezTo>
                  <a:pt x="60" y="90"/>
                  <a:pt x="60" y="90"/>
                  <a:pt x="60" y="90"/>
                </a:cubicBezTo>
                <a:cubicBezTo>
                  <a:pt x="60" y="90"/>
                  <a:pt x="60" y="90"/>
                  <a:pt x="60" y="90"/>
                </a:cubicBezTo>
                <a:cubicBezTo>
                  <a:pt x="60" y="88"/>
                  <a:pt x="62" y="86"/>
                  <a:pt x="64" y="86"/>
                </a:cubicBezTo>
                <a:cubicBezTo>
                  <a:pt x="70" y="86"/>
                  <a:pt x="70" y="86"/>
                  <a:pt x="70" y="86"/>
                </a:cubicBezTo>
                <a:cubicBezTo>
                  <a:pt x="52" y="68"/>
                  <a:pt x="52" y="68"/>
                  <a:pt x="52" y="68"/>
                </a:cubicBezTo>
                <a:cubicBezTo>
                  <a:pt x="34" y="86"/>
                  <a:pt x="34" y="86"/>
                  <a:pt x="34" y="86"/>
                </a:cubicBezTo>
                <a:cubicBezTo>
                  <a:pt x="40" y="86"/>
                  <a:pt x="40" y="86"/>
                  <a:pt x="40" y="86"/>
                </a:cubicBezTo>
                <a:cubicBezTo>
                  <a:pt x="40" y="86"/>
                  <a:pt x="40" y="86"/>
                  <a:pt x="40" y="86"/>
                </a:cubicBezTo>
                <a:cubicBezTo>
                  <a:pt x="42" y="86"/>
                  <a:pt x="44" y="88"/>
                  <a:pt x="44" y="90"/>
                </a:cubicBezTo>
                <a:cubicBezTo>
                  <a:pt x="44" y="101"/>
                  <a:pt x="44" y="101"/>
                  <a:pt x="44" y="101"/>
                </a:cubicBezTo>
                <a:cubicBezTo>
                  <a:pt x="60" y="101"/>
                  <a:pt x="60" y="101"/>
                  <a:pt x="60" y="101"/>
                </a:cubicBezTo>
                <a:close/>
                <a:moveTo>
                  <a:pt x="83" y="21"/>
                </a:moveTo>
                <a:cubicBezTo>
                  <a:pt x="83" y="21"/>
                  <a:pt x="83" y="21"/>
                  <a:pt x="83" y="21"/>
                </a:cubicBezTo>
                <a:cubicBezTo>
                  <a:pt x="83" y="20"/>
                  <a:pt x="83" y="20"/>
                  <a:pt x="82" y="20"/>
                </a:cubicBezTo>
                <a:cubicBezTo>
                  <a:pt x="80" y="21"/>
                  <a:pt x="78" y="22"/>
                  <a:pt x="76" y="24"/>
                </a:cubicBezTo>
                <a:cubicBezTo>
                  <a:pt x="79" y="31"/>
                  <a:pt x="81" y="40"/>
                  <a:pt x="81" y="49"/>
                </a:cubicBezTo>
                <a:cubicBezTo>
                  <a:pt x="96" y="49"/>
                  <a:pt x="96" y="49"/>
                  <a:pt x="96" y="49"/>
                </a:cubicBezTo>
                <a:cubicBezTo>
                  <a:pt x="96" y="38"/>
                  <a:pt x="91" y="28"/>
                  <a:pt x="83" y="21"/>
                </a:cubicBezTo>
                <a:close/>
                <a:moveTo>
                  <a:pt x="78" y="16"/>
                </a:moveTo>
                <a:cubicBezTo>
                  <a:pt x="78" y="16"/>
                  <a:pt x="78" y="16"/>
                  <a:pt x="78" y="16"/>
                </a:cubicBezTo>
                <a:cubicBezTo>
                  <a:pt x="76" y="14"/>
                  <a:pt x="73" y="13"/>
                  <a:pt x="69" y="11"/>
                </a:cubicBezTo>
                <a:cubicBezTo>
                  <a:pt x="71" y="13"/>
                  <a:pt x="72" y="15"/>
                  <a:pt x="73" y="17"/>
                </a:cubicBezTo>
                <a:cubicBezTo>
                  <a:pt x="73" y="17"/>
                  <a:pt x="74" y="18"/>
                  <a:pt x="74" y="19"/>
                </a:cubicBezTo>
                <a:cubicBezTo>
                  <a:pt x="76" y="18"/>
                  <a:pt x="77" y="17"/>
                  <a:pt x="78" y="16"/>
                </a:cubicBezTo>
                <a:close/>
                <a:moveTo>
                  <a:pt x="59" y="8"/>
                </a:moveTo>
                <a:cubicBezTo>
                  <a:pt x="59" y="8"/>
                  <a:pt x="59" y="8"/>
                  <a:pt x="59" y="8"/>
                </a:cubicBezTo>
                <a:cubicBezTo>
                  <a:pt x="58" y="8"/>
                  <a:pt x="56" y="8"/>
                  <a:pt x="55" y="8"/>
                </a:cubicBezTo>
                <a:cubicBezTo>
                  <a:pt x="55" y="25"/>
                  <a:pt x="55" y="25"/>
                  <a:pt x="55" y="25"/>
                </a:cubicBezTo>
                <a:cubicBezTo>
                  <a:pt x="59" y="24"/>
                  <a:pt x="64" y="24"/>
                  <a:pt x="68" y="22"/>
                </a:cubicBezTo>
                <a:cubicBezTo>
                  <a:pt x="69" y="22"/>
                  <a:pt x="69" y="21"/>
                  <a:pt x="70" y="21"/>
                </a:cubicBezTo>
                <a:cubicBezTo>
                  <a:pt x="70" y="20"/>
                  <a:pt x="69" y="20"/>
                  <a:pt x="69" y="19"/>
                </a:cubicBezTo>
                <a:cubicBezTo>
                  <a:pt x="66" y="14"/>
                  <a:pt x="63" y="11"/>
                  <a:pt x="59" y="8"/>
                </a:cubicBezTo>
                <a:close/>
                <a:moveTo>
                  <a:pt x="50" y="8"/>
                </a:moveTo>
                <a:cubicBezTo>
                  <a:pt x="50" y="8"/>
                  <a:pt x="50" y="8"/>
                  <a:pt x="50" y="8"/>
                </a:cubicBezTo>
                <a:cubicBezTo>
                  <a:pt x="48" y="8"/>
                  <a:pt x="46" y="8"/>
                  <a:pt x="45" y="8"/>
                </a:cubicBezTo>
                <a:cubicBezTo>
                  <a:pt x="41" y="11"/>
                  <a:pt x="38" y="14"/>
                  <a:pt x="36" y="19"/>
                </a:cubicBezTo>
                <a:cubicBezTo>
                  <a:pt x="35" y="20"/>
                  <a:pt x="35" y="20"/>
                  <a:pt x="34" y="21"/>
                </a:cubicBezTo>
                <a:cubicBezTo>
                  <a:pt x="35" y="21"/>
                  <a:pt x="36" y="22"/>
                  <a:pt x="36" y="22"/>
                </a:cubicBezTo>
                <a:cubicBezTo>
                  <a:pt x="40" y="24"/>
                  <a:pt x="45" y="24"/>
                  <a:pt x="50" y="25"/>
                </a:cubicBezTo>
                <a:cubicBezTo>
                  <a:pt x="50" y="8"/>
                  <a:pt x="50" y="8"/>
                  <a:pt x="50" y="8"/>
                </a:cubicBezTo>
                <a:close/>
                <a:moveTo>
                  <a:pt x="35" y="11"/>
                </a:moveTo>
                <a:cubicBezTo>
                  <a:pt x="35" y="11"/>
                  <a:pt x="35" y="11"/>
                  <a:pt x="35" y="11"/>
                </a:cubicBezTo>
                <a:cubicBezTo>
                  <a:pt x="32" y="13"/>
                  <a:pt x="29" y="14"/>
                  <a:pt x="26" y="16"/>
                </a:cubicBezTo>
                <a:cubicBezTo>
                  <a:pt x="27" y="17"/>
                  <a:pt x="29" y="18"/>
                  <a:pt x="30" y="19"/>
                </a:cubicBezTo>
                <a:cubicBezTo>
                  <a:pt x="30" y="18"/>
                  <a:pt x="31" y="17"/>
                  <a:pt x="31" y="17"/>
                </a:cubicBezTo>
                <a:cubicBezTo>
                  <a:pt x="32" y="15"/>
                  <a:pt x="34" y="13"/>
                  <a:pt x="35" y="11"/>
                </a:cubicBezTo>
                <a:close/>
                <a:moveTo>
                  <a:pt x="22" y="20"/>
                </a:moveTo>
                <a:cubicBezTo>
                  <a:pt x="22" y="20"/>
                  <a:pt x="22" y="20"/>
                  <a:pt x="22" y="20"/>
                </a:cubicBezTo>
                <a:cubicBezTo>
                  <a:pt x="22" y="20"/>
                  <a:pt x="21" y="20"/>
                  <a:pt x="21" y="21"/>
                </a:cubicBezTo>
                <a:cubicBezTo>
                  <a:pt x="13" y="28"/>
                  <a:pt x="9" y="38"/>
                  <a:pt x="8" y="49"/>
                </a:cubicBezTo>
                <a:cubicBezTo>
                  <a:pt x="23" y="49"/>
                  <a:pt x="23" y="49"/>
                  <a:pt x="23" y="49"/>
                </a:cubicBezTo>
                <a:cubicBezTo>
                  <a:pt x="24" y="40"/>
                  <a:pt x="25" y="31"/>
                  <a:pt x="28" y="24"/>
                </a:cubicBezTo>
                <a:cubicBezTo>
                  <a:pt x="26" y="22"/>
                  <a:pt x="24" y="21"/>
                  <a:pt x="22" y="20"/>
                </a:cubicBezTo>
                <a:close/>
                <a:moveTo>
                  <a:pt x="72" y="26"/>
                </a:moveTo>
                <a:cubicBezTo>
                  <a:pt x="72" y="26"/>
                  <a:pt x="72" y="26"/>
                  <a:pt x="72" y="26"/>
                </a:cubicBezTo>
                <a:cubicBezTo>
                  <a:pt x="71" y="26"/>
                  <a:pt x="70" y="26"/>
                  <a:pt x="70" y="26"/>
                </a:cubicBezTo>
                <a:cubicBezTo>
                  <a:pt x="65" y="28"/>
                  <a:pt x="60" y="29"/>
                  <a:pt x="55" y="30"/>
                </a:cubicBezTo>
                <a:cubicBezTo>
                  <a:pt x="55" y="49"/>
                  <a:pt x="55" y="49"/>
                  <a:pt x="55" y="49"/>
                </a:cubicBezTo>
                <a:cubicBezTo>
                  <a:pt x="76" y="49"/>
                  <a:pt x="76" y="49"/>
                  <a:pt x="76" y="49"/>
                </a:cubicBezTo>
                <a:cubicBezTo>
                  <a:pt x="76" y="41"/>
                  <a:pt x="74" y="32"/>
                  <a:pt x="72" y="26"/>
                </a:cubicBezTo>
                <a:close/>
                <a:moveTo>
                  <a:pt x="50" y="30"/>
                </a:moveTo>
                <a:cubicBezTo>
                  <a:pt x="50" y="30"/>
                  <a:pt x="50" y="30"/>
                  <a:pt x="50" y="30"/>
                </a:cubicBezTo>
                <a:cubicBezTo>
                  <a:pt x="44" y="29"/>
                  <a:pt x="39" y="28"/>
                  <a:pt x="35" y="26"/>
                </a:cubicBezTo>
                <a:cubicBezTo>
                  <a:pt x="34" y="26"/>
                  <a:pt x="33" y="26"/>
                  <a:pt x="33" y="26"/>
                </a:cubicBezTo>
                <a:cubicBezTo>
                  <a:pt x="30" y="32"/>
                  <a:pt x="28" y="41"/>
                  <a:pt x="28" y="49"/>
                </a:cubicBezTo>
                <a:cubicBezTo>
                  <a:pt x="50" y="49"/>
                  <a:pt x="50" y="49"/>
                  <a:pt x="50" y="49"/>
                </a:cubicBezTo>
                <a:cubicBezTo>
                  <a:pt x="50" y="30"/>
                  <a:pt x="50" y="30"/>
                  <a:pt x="50"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4" name="淘宝店chenying0907 18"/>
          <p:cNvSpPr>
            <a:spLocks noEditPoints="1"/>
          </p:cNvSpPr>
          <p:nvPr/>
        </p:nvSpPr>
        <p:spPr bwMode="auto">
          <a:xfrm>
            <a:off x="3442014" y="2923370"/>
            <a:ext cx="303256" cy="212972"/>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5" name="淘宝店chenying0907 19"/>
          <p:cNvSpPr>
            <a:spLocks noEditPoints="1"/>
          </p:cNvSpPr>
          <p:nvPr/>
        </p:nvSpPr>
        <p:spPr bwMode="auto">
          <a:xfrm>
            <a:off x="1915418" y="3751625"/>
            <a:ext cx="263902" cy="265058"/>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6" name="Rectangle 20"/>
          <p:cNvSpPr>
            <a:spLocks noChangeArrowheads="1"/>
          </p:cNvSpPr>
          <p:nvPr/>
        </p:nvSpPr>
        <p:spPr bwMode="auto">
          <a:xfrm>
            <a:off x="5624431" y="1652588"/>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800" b="1" dirty="0">
                <a:solidFill>
                  <a:schemeClr val="bg1">
                    <a:lumMod val="50000"/>
                  </a:schemeClr>
                </a:solidFill>
              </a:rPr>
              <a:t>TOPIC HEADER ONE</a:t>
            </a: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7" name="Rectangle 21"/>
          <p:cNvSpPr>
            <a:spLocks noChangeArrowheads="1"/>
          </p:cNvSpPr>
          <p:nvPr/>
        </p:nvSpPr>
        <p:spPr bwMode="auto">
          <a:xfrm>
            <a:off x="5624431" y="2719388"/>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800" b="1" dirty="0">
                <a:solidFill>
                  <a:schemeClr val="bg1">
                    <a:lumMod val="50000"/>
                  </a:schemeClr>
                </a:solidFill>
              </a:rPr>
              <a:t>TOPIC HEADER </a:t>
            </a:r>
            <a:r>
              <a:rPr lang="en-US" altLang="zh-CN" sz="800" b="1" dirty="0" smtClean="0">
                <a:solidFill>
                  <a:schemeClr val="bg1">
                    <a:lumMod val="50000"/>
                  </a:schemeClr>
                </a:solidFill>
              </a:rPr>
              <a:t>TWO</a:t>
            </a:r>
            <a:endParaRPr lang="zh-CN" altLang="en-US"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8" name="Rectangle 22"/>
          <p:cNvSpPr>
            <a:spLocks noChangeArrowheads="1"/>
          </p:cNvSpPr>
          <p:nvPr/>
        </p:nvSpPr>
        <p:spPr bwMode="auto">
          <a:xfrm>
            <a:off x="5624431" y="3757613"/>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en-US" sz="800" b="1" dirty="0">
                <a:solidFill>
                  <a:schemeClr val="bg1">
                    <a:lumMod val="50000"/>
                  </a:schemeClr>
                </a:solidFill>
              </a:rPr>
              <a:t>TOPIC HEADER </a:t>
            </a:r>
            <a:r>
              <a:rPr lang="en-US" altLang="zh-CN" sz="800" b="1" dirty="0" smtClean="0">
                <a:solidFill>
                  <a:schemeClr val="bg1">
                    <a:lumMod val="50000"/>
                  </a:schemeClr>
                </a:solidFill>
              </a:rPr>
              <a:t>THREE</a:t>
            </a:r>
            <a:endParaRPr lang="zh-CN" altLang="en-US"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9" name="Rectangle 23"/>
          <p:cNvSpPr>
            <a:spLocks noChangeArrowheads="1"/>
          </p:cNvSpPr>
          <p:nvPr/>
        </p:nvSpPr>
        <p:spPr bwMode="auto">
          <a:xfrm>
            <a:off x="653697" y="2747963"/>
            <a:ext cx="1213619"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buFont typeface="Arial" charset="0"/>
              <a:buNone/>
            </a:pPr>
            <a:r>
              <a:rPr lang="en-US" altLang="zh-CN" sz="1000" b="1" dirty="0">
                <a:solidFill>
                  <a:schemeClr val="bg1">
                    <a:lumMod val="50000"/>
                  </a:schemeClr>
                </a:solidFill>
              </a:rPr>
              <a:t>Option 01</a:t>
            </a:r>
            <a:endParaRPr lang="zh-CN" altLang="en-US" sz="1000" b="1" dirty="0">
              <a:solidFill>
                <a:schemeClr val="bg1">
                  <a:lumMod val="50000"/>
                </a:schemeClr>
              </a:solidFill>
            </a:endParaRPr>
          </a:p>
          <a:p>
            <a:pPr algn="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0" name="Rectangle 24"/>
          <p:cNvSpPr>
            <a:spLocks noChangeArrowheads="1"/>
          </p:cNvSpPr>
          <p:nvPr/>
        </p:nvSpPr>
        <p:spPr bwMode="auto">
          <a:xfrm>
            <a:off x="3768777" y="1853731"/>
            <a:ext cx="123373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1000" b="1" dirty="0">
                <a:solidFill>
                  <a:schemeClr val="bg1">
                    <a:lumMod val="50000"/>
                  </a:schemeClr>
                </a:solidFill>
              </a:rPr>
              <a:t>Option </a:t>
            </a:r>
            <a:r>
              <a:rPr lang="en-US" altLang="zh-CN" sz="1000" b="1" dirty="0" smtClean="0">
                <a:solidFill>
                  <a:schemeClr val="bg1">
                    <a:lumMod val="50000"/>
                  </a:schemeClr>
                </a:solidFill>
              </a:rPr>
              <a:t>02</a:t>
            </a:r>
            <a:endParaRPr lang="zh-CN" altLang="en-US" sz="1000" b="1" dirty="0">
              <a:solidFill>
                <a:schemeClr val="bg1">
                  <a:lumMod val="50000"/>
                </a:schemeClr>
              </a:solidFill>
            </a:endParaRPr>
          </a:p>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1" name="Rectangle 25"/>
          <p:cNvSpPr>
            <a:spLocks noChangeArrowheads="1"/>
          </p:cNvSpPr>
          <p:nvPr/>
        </p:nvSpPr>
        <p:spPr bwMode="auto">
          <a:xfrm>
            <a:off x="3768777" y="3628094"/>
            <a:ext cx="123373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1000" b="1" dirty="0">
                <a:solidFill>
                  <a:schemeClr val="bg1">
                    <a:lumMod val="50000"/>
                  </a:schemeClr>
                </a:solidFill>
              </a:rPr>
              <a:t>Option </a:t>
            </a:r>
            <a:r>
              <a:rPr lang="en-US" altLang="zh-CN" sz="1000" b="1" dirty="0" smtClean="0">
                <a:solidFill>
                  <a:schemeClr val="bg1">
                    <a:lumMod val="50000"/>
                  </a:schemeClr>
                </a:solidFill>
              </a:rPr>
              <a:t>03</a:t>
            </a:r>
            <a:endParaRPr lang="zh-CN" altLang="en-US" sz="1000" b="1" dirty="0">
              <a:solidFill>
                <a:schemeClr val="bg1">
                  <a:lumMod val="50000"/>
                </a:schemeClr>
              </a:solidFill>
            </a:endParaRPr>
          </a:p>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2" name="Line 26"/>
          <p:cNvSpPr>
            <a:spLocks noChangeShapeType="1"/>
          </p:cNvSpPr>
          <p:nvPr/>
        </p:nvSpPr>
        <p:spPr bwMode="auto">
          <a:xfrm>
            <a:off x="5637131" y="2468563"/>
            <a:ext cx="2736850"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7"/>
          <p:cNvSpPr>
            <a:spLocks noChangeShapeType="1"/>
          </p:cNvSpPr>
          <p:nvPr/>
        </p:nvSpPr>
        <p:spPr bwMode="auto">
          <a:xfrm>
            <a:off x="5637131" y="3535363"/>
            <a:ext cx="2736850"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4619513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p:stCondLst>
                              <p:cond delay="1500"/>
                            </p:stCondLst>
                            <p:childTnLst>
                              <p:par>
                                <p:cTn id="68" presetID="2" presetClass="entr" presetSubtype="2"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fill="hold"/>
                                        <p:tgtEl>
                                          <p:spTgt spid="20"/>
                                        </p:tgtEl>
                                        <p:attrNameLst>
                                          <p:attrName>ppt_x</p:attrName>
                                        </p:attrNameLst>
                                      </p:cBhvr>
                                      <p:tavLst>
                                        <p:tav tm="0">
                                          <p:val>
                                            <p:strVal val="1+#ppt_w/2"/>
                                          </p:val>
                                        </p:tav>
                                        <p:tav tm="100000">
                                          <p:val>
                                            <p:strVal val="#ppt_x"/>
                                          </p:val>
                                        </p:tav>
                                      </p:tavLst>
                                    </p:anim>
                                    <p:anim calcmode="lin" valueType="num">
                                      <p:cBhvr additive="base">
                                        <p:cTn id="71" dur="500" fill="hold"/>
                                        <p:tgtEl>
                                          <p:spTgt spid="20"/>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0-#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47"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750"/>
                                        <p:tgtEl>
                                          <p:spTgt spid="16"/>
                                        </p:tgtEl>
                                      </p:cBhvr>
                                    </p:animEffect>
                                    <p:anim calcmode="lin" valueType="num">
                                      <p:cBhvr>
                                        <p:cTn id="84" dur="750" fill="hold"/>
                                        <p:tgtEl>
                                          <p:spTgt spid="16"/>
                                        </p:tgtEl>
                                        <p:attrNameLst>
                                          <p:attrName>ppt_x</p:attrName>
                                        </p:attrNameLst>
                                      </p:cBhvr>
                                      <p:tavLst>
                                        <p:tav tm="0">
                                          <p:val>
                                            <p:strVal val="#ppt_x"/>
                                          </p:val>
                                        </p:tav>
                                        <p:tav tm="100000">
                                          <p:val>
                                            <p:strVal val="#ppt_x"/>
                                          </p:val>
                                        </p:tav>
                                      </p:tavLst>
                                    </p:anim>
                                    <p:anim calcmode="lin" valueType="num">
                                      <p:cBhvr>
                                        <p:cTn id="85" dur="750" fill="hold"/>
                                        <p:tgtEl>
                                          <p:spTgt spid="16"/>
                                        </p:tgtEl>
                                        <p:attrNameLst>
                                          <p:attrName>ppt_y</p:attrName>
                                        </p:attrNameLst>
                                      </p:cBhvr>
                                      <p:tavLst>
                                        <p:tav tm="0">
                                          <p:val>
                                            <p:strVal val="#ppt_y-.1"/>
                                          </p:val>
                                        </p:tav>
                                        <p:tav tm="100000">
                                          <p:val>
                                            <p:strVal val="#ppt_y"/>
                                          </p:val>
                                        </p:tav>
                                      </p:tavLst>
                                    </p:anim>
                                  </p:childTnLst>
                                </p:cTn>
                              </p:par>
                            </p:childTnLst>
                          </p:cTn>
                        </p:par>
                        <p:par>
                          <p:cTn id="86" fill="hold">
                            <p:stCondLst>
                              <p:cond delay="2750"/>
                            </p:stCondLst>
                            <p:childTnLst>
                              <p:par>
                                <p:cTn id="87" presetID="22" presetClass="entr" presetSubtype="8"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left)">
                                      <p:cBhvr>
                                        <p:cTn id="89" dur="500"/>
                                        <p:tgtEl>
                                          <p:spTgt spid="22"/>
                                        </p:tgtEl>
                                      </p:cBhvr>
                                    </p:animEffect>
                                  </p:childTnLst>
                                </p:cTn>
                              </p:par>
                            </p:childTnLst>
                          </p:cTn>
                        </p:par>
                        <p:par>
                          <p:cTn id="90" fill="hold">
                            <p:stCondLst>
                              <p:cond delay="3250"/>
                            </p:stCondLst>
                            <p:childTnLst>
                              <p:par>
                                <p:cTn id="91" presetID="47"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750"/>
                                        <p:tgtEl>
                                          <p:spTgt spid="17"/>
                                        </p:tgtEl>
                                      </p:cBhvr>
                                    </p:animEffect>
                                    <p:anim calcmode="lin" valueType="num">
                                      <p:cBhvr>
                                        <p:cTn id="94" dur="750" fill="hold"/>
                                        <p:tgtEl>
                                          <p:spTgt spid="17"/>
                                        </p:tgtEl>
                                        <p:attrNameLst>
                                          <p:attrName>ppt_x</p:attrName>
                                        </p:attrNameLst>
                                      </p:cBhvr>
                                      <p:tavLst>
                                        <p:tav tm="0">
                                          <p:val>
                                            <p:strVal val="#ppt_x"/>
                                          </p:val>
                                        </p:tav>
                                        <p:tav tm="100000">
                                          <p:val>
                                            <p:strVal val="#ppt_x"/>
                                          </p:val>
                                        </p:tav>
                                      </p:tavLst>
                                    </p:anim>
                                    <p:anim calcmode="lin" valueType="num">
                                      <p:cBhvr>
                                        <p:cTn id="95" dur="750" fill="hold"/>
                                        <p:tgtEl>
                                          <p:spTgt spid="17"/>
                                        </p:tgtEl>
                                        <p:attrNameLst>
                                          <p:attrName>ppt_y</p:attrName>
                                        </p:attrNameLst>
                                      </p:cBhvr>
                                      <p:tavLst>
                                        <p:tav tm="0">
                                          <p:val>
                                            <p:strVal val="#ppt_y-.1"/>
                                          </p:val>
                                        </p:tav>
                                        <p:tav tm="100000">
                                          <p:val>
                                            <p:strVal val="#ppt_y"/>
                                          </p:val>
                                        </p:tav>
                                      </p:tavLst>
                                    </p:anim>
                                  </p:childTnLst>
                                </p:cTn>
                              </p:par>
                            </p:childTnLst>
                          </p:cTn>
                        </p:par>
                        <p:par>
                          <p:cTn id="96" fill="hold">
                            <p:stCondLst>
                              <p:cond delay="4000"/>
                            </p:stCondLst>
                            <p:childTnLst>
                              <p:par>
                                <p:cTn id="97" presetID="22" presetClass="entr" presetSubtype="8"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wipe(left)">
                                      <p:cBhvr>
                                        <p:cTn id="99" dur="500"/>
                                        <p:tgtEl>
                                          <p:spTgt spid="23"/>
                                        </p:tgtEl>
                                      </p:cBhvr>
                                    </p:animEffect>
                                  </p:childTnLst>
                                </p:cTn>
                              </p:par>
                            </p:childTnLst>
                          </p:cTn>
                        </p:par>
                        <p:par>
                          <p:cTn id="100" fill="hold">
                            <p:stCondLst>
                              <p:cond delay="4500"/>
                            </p:stCondLst>
                            <p:childTnLst>
                              <p:par>
                                <p:cTn id="101" presetID="47" presetClass="entr" presetSubtype="0"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750"/>
                                        <p:tgtEl>
                                          <p:spTgt spid="18"/>
                                        </p:tgtEl>
                                      </p:cBhvr>
                                    </p:animEffect>
                                    <p:anim calcmode="lin" valueType="num">
                                      <p:cBhvr>
                                        <p:cTn id="104" dur="750" fill="hold"/>
                                        <p:tgtEl>
                                          <p:spTgt spid="18"/>
                                        </p:tgtEl>
                                        <p:attrNameLst>
                                          <p:attrName>ppt_x</p:attrName>
                                        </p:attrNameLst>
                                      </p:cBhvr>
                                      <p:tavLst>
                                        <p:tav tm="0">
                                          <p:val>
                                            <p:strVal val="#ppt_x"/>
                                          </p:val>
                                        </p:tav>
                                        <p:tav tm="100000">
                                          <p:val>
                                            <p:strVal val="#ppt_x"/>
                                          </p:val>
                                        </p:tav>
                                      </p:tavLst>
                                    </p:anim>
                                    <p:anim calcmode="lin" valueType="num">
                                      <p:cBhvr>
                                        <p:cTn id="10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cxnSp>
        <p:nvCxnSpPr>
          <p:cNvPr id="4" name="直接连接符 3"/>
          <p:cNvCxnSpPr/>
          <p:nvPr/>
        </p:nvCxnSpPr>
        <p:spPr>
          <a:xfrm flipH="1">
            <a:off x="5085925" y="4040876"/>
            <a:ext cx="2582419"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cxnSp>
      <p:cxnSp>
        <p:nvCxnSpPr>
          <p:cNvPr id="5" name="直接连接符 4"/>
          <p:cNvCxnSpPr/>
          <p:nvPr/>
        </p:nvCxnSpPr>
        <p:spPr>
          <a:xfrm flipH="1">
            <a:off x="755576" y="3227169"/>
            <a:ext cx="2520281"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cxnSp>
      <p:cxnSp>
        <p:nvCxnSpPr>
          <p:cNvPr id="6" name="直接连接符 5"/>
          <p:cNvCxnSpPr/>
          <p:nvPr/>
        </p:nvCxnSpPr>
        <p:spPr>
          <a:xfrm flipH="1">
            <a:off x="5567021" y="2858922"/>
            <a:ext cx="2749395"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cxnSp>
      <p:cxnSp>
        <p:nvCxnSpPr>
          <p:cNvPr id="7" name="直接连接符 6"/>
          <p:cNvCxnSpPr/>
          <p:nvPr/>
        </p:nvCxnSpPr>
        <p:spPr>
          <a:xfrm flipH="1">
            <a:off x="5364089" y="1807637"/>
            <a:ext cx="2592287"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cxnSp>
      <p:cxnSp>
        <p:nvCxnSpPr>
          <p:cNvPr id="8" name="直接连接符 7"/>
          <p:cNvCxnSpPr/>
          <p:nvPr/>
        </p:nvCxnSpPr>
        <p:spPr>
          <a:xfrm flipH="1">
            <a:off x="1187624" y="2039277"/>
            <a:ext cx="2564171"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cxnSp>
      <p:sp>
        <p:nvSpPr>
          <p:cNvPr id="9" name="淘宝店chenying0907 4"/>
          <p:cNvSpPr>
            <a:spLocks noEditPoints="1"/>
          </p:cNvSpPr>
          <p:nvPr/>
        </p:nvSpPr>
        <p:spPr bwMode="auto">
          <a:xfrm>
            <a:off x="4210853" y="3538945"/>
            <a:ext cx="1053265" cy="1053265"/>
          </a:xfrm>
          <a:custGeom>
            <a:avLst/>
            <a:gdLst>
              <a:gd name="T0" fmla="*/ 1122518 w 971"/>
              <a:gd name="T1" fmla="*/ 639107 h 971"/>
              <a:gd name="T2" fmla="*/ 1216689 w 971"/>
              <a:gd name="T3" fmla="*/ 554981 h 971"/>
              <a:gd name="T4" fmla="*/ 1108706 w 971"/>
              <a:gd name="T5" fmla="*/ 489689 h 971"/>
              <a:gd name="T6" fmla="*/ 1177765 w 971"/>
              <a:gd name="T7" fmla="*/ 387984 h 971"/>
              <a:gd name="T8" fmla="*/ 1052204 w 971"/>
              <a:gd name="T9" fmla="*/ 350316 h 971"/>
              <a:gd name="T10" fmla="*/ 1007001 w 971"/>
              <a:gd name="T11" fmla="*/ 285024 h 971"/>
              <a:gd name="T12" fmla="*/ 1020813 w 971"/>
              <a:gd name="T13" fmla="*/ 159463 h 971"/>
              <a:gd name="T14" fmla="*/ 896508 w 971"/>
              <a:gd name="T15" fmla="*/ 183319 h 971"/>
              <a:gd name="T16" fmla="*/ 878929 w 971"/>
              <a:gd name="T17" fmla="*/ 62781 h 971"/>
              <a:gd name="T18" fmla="*/ 760901 w 971"/>
              <a:gd name="T19" fmla="*/ 119283 h 971"/>
              <a:gd name="T20" fmla="*/ 684309 w 971"/>
              <a:gd name="T21" fmla="*/ 101705 h 971"/>
              <a:gd name="T22" fmla="*/ 608972 w 971"/>
              <a:gd name="T23" fmla="*/ 0 h 971"/>
              <a:gd name="T24" fmla="*/ 533635 w 971"/>
              <a:gd name="T25" fmla="*/ 100449 h 971"/>
              <a:gd name="T26" fmla="*/ 439464 w 971"/>
              <a:gd name="T27" fmla="*/ 23857 h 971"/>
              <a:gd name="T28" fmla="*/ 390496 w 971"/>
              <a:gd name="T29" fmla="*/ 144395 h 971"/>
              <a:gd name="T30" fmla="*/ 321437 w 971"/>
              <a:gd name="T31" fmla="*/ 183319 h 971"/>
              <a:gd name="T32" fmla="*/ 197131 w 971"/>
              <a:gd name="T33" fmla="*/ 158207 h 971"/>
              <a:gd name="T34" fmla="*/ 209687 w 971"/>
              <a:gd name="T35" fmla="*/ 283768 h 971"/>
              <a:gd name="T36" fmla="*/ 87893 w 971"/>
              <a:gd name="T37" fmla="*/ 291302 h 971"/>
              <a:gd name="T38" fmla="*/ 133095 w 971"/>
              <a:gd name="T39" fmla="*/ 413097 h 971"/>
              <a:gd name="T40" fmla="*/ 107983 w 971"/>
              <a:gd name="T41" fmla="*/ 488433 h 971"/>
              <a:gd name="T42" fmla="*/ 0 w 971"/>
              <a:gd name="T43" fmla="*/ 553725 h 971"/>
              <a:gd name="T44" fmla="*/ 94171 w 971"/>
              <a:gd name="T45" fmla="*/ 637851 h 971"/>
              <a:gd name="T46" fmla="*/ 7534 w 971"/>
              <a:gd name="T47" fmla="*/ 724489 h 971"/>
              <a:gd name="T48" fmla="*/ 123050 w 971"/>
              <a:gd name="T49" fmla="*/ 784758 h 971"/>
              <a:gd name="T50" fmla="*/ 155696 w 971"/>
              <a:gd name="T51" fmla="*/ 857584 h 971"/>
              <a:gd name="T52" fmla="*/ 120539 w 971"/>
              <a:gd name="T53" fmla="*/ 978122 h 971"/>
              <a:gd name="T54" fmla="*/ 246100 w 971"/>
              <a:gd name="T55" fmla="*/ 976867 h 971"/>
              <a:gd name="T56" fmla="*/ 241078 w 971"/>
              <a:gd name="T57" fmla="*/ 1099917 h 971"/>
              <a:gd name="T58" fmla="*/ 367895 w 971"/>
              <a:gd name="T59" fmla="*/ 1066015 h 971"/>
              <a:gd name="T60" fmla="*/ 440720 w 971"/>
              <a:gd name="T61" fmla="*/ 1097406 h 971"/>
              <a:gd name="T62" fmla="*/ 494711 w 971"/>
              <a:gd name="T63" fmla="*/ 1211666 h 971"/>
              <a:gd name="T64" fmla="*/ 587627 w 971"/>
              <a:gd name="T65" fmla="*/ 1125029 h 971"/>
              <a:gd name="T66" fmla="*/ 666730 w 971"/>
              <a:gd name="T67" fmla="*/ 1219200 h 971"/>
              <a:gd name="T68" fmla="*/ 737045 w 971"/>
              <a:gd name="T69" fmla="*/ 1109962 h 971"/>
              <a:gd name="T70" fmla="*/ 812381 w 971"/>
              <a:gd name="T71" fmla="*/ 1083594 h 971"/>
              <a:gd name="T72" fmla="*/ 929153 w 971"/>
              <a:gd name="T73" fmla="*/ 1130051 h 971"/>
              <a:gd name="T74" fmla="*/ 939198 w 971"/>
              <a:gd name="T75" fmla="*/ 1004490 h 971"/>
              <a:gd name="T76" fmla="*/ 1060993 w 971"/>
              <a:gd name="T77" fmla="*/ 1020813 h 971"/>
              <a:gd name="T78" fmla="*/ 1039647 w 971"/>
              <a:gd name="T79" fmla="*/ 892741 h 971"/>
              <a:gd name="T80" fmla="*/ 1077316 w 971"/>
              <a:gd name="T81" fmla="*/ 822426 h 971"/>
              <a:gd name="T82" fmla="*/ 1195343 w 971"/>
              <a:gd name="T83" fmla="*/ 778480 h 971"/>
              <a:gd name="T84" fmla="*/ 1118751 w 971"/>
              <a:gd name="T85" fmla="*/ 679287 h 971"/>
              <a:gd name="T86" fmla="*/ 961799 w 971"/>
              <a:gd name="T87" fmla="*/ 804848 h 971"/>
              <a:gd name="T88" fmla="*/ 738300 w 971"/>
              <a:gd name="T89" fmla="*/ 991934 h 971"/>
              <a:gd name="T90" fmla="*/ 448254 w 971"/>
              <a:gd name="T91" fmla="*/ 980634 h 971"/>
              <a:gd name="T92" fmla="*/ 239822 w 971"/>
              <a:gd name="T93" fmla="*/ 775969 h 971"/>
              <a:gd name="T94" fmla="*/ 224755 w 971"/>
              <a:gd name="T95" fmla="*/ 484667 h 971"/>
              <a:gd name="T96" fmla="*/ 409330 w 971"/>
              <a:gd name="T97" fmla="*/ 259912 h 971"/>
              <a:gd name="T98" fmla="*/ 698121 w 971"/>
              <a:gd name="T99" fmla="*/ 217221 h 971"/>
              <a:gd name="T100" fmla="*/ 939198 w 971"/>
              <a:gd name="T101" fmla="*/ 380451 h 971"/>
              <a:gd name="T102" fmla="*/ 1008257 w 971"/>
              <a:gd name="T103" fmla="*/ 664219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椭圆 9"/>
          <p:cNvSpPr/>
          <p:nvPr/>
        </p:nvSpPr>
        <p:spPr>
          <a:xfrm>
            <a:off x="4418555" y="3746501"/>
            <a:ext cx="638158" cy="638154"/>
          </a:xfrm>
          <a:prstGeom prst="ellipse">
            <a:avLst/>
          </a:prstGeom>
          <a:solidFill>
            <a:schemeClr val="accent5">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1" name="淘宝店chenying0907 2"/>
          <p:cNvSpPr>
            <a:spLocks noEditPoints="1"/>
          </p:cNvSpPr>
          <p:nvPr/>
        </p:nvSpPr>
        <p:spPr bwMode="auto">
          <a:xfrm>
            <a:off x="3145245" y="2663967"/>
            <a:ext cx="1298752" cy="1298753"/>
          </a:xfrm>
          <a:custGeom>
            <a:avLst/>
            <a:gdLst>
              <a:gd name="T0" fmla="*/ 1384777 w 971"/>
              <a:gd name="T1" fmla="*/ 788425 h 971"/>
              <a:gd name="T2" fmla="*/ 1500950 w 971"/>
              <a:gd name="T3" fmla="*/ 684644 h 971"/>
              <a:gd name="T4" fmla="*/ 1367739 w 971"/>
              <a:gd name="T5" fmla="*/ 604098 h 971"/>
              <a:gd name="T6" fmla="*/ 1452932 w 971"/>
              <a:gd name="T7" fmla="*/ 478631 h 971"/>
              <a:gd name="T8" fmla="*/ 1298035 w 971"/>
              <a:gd name="T9" fmla="*/ 432162 h 971"/>
              <a:gd name="T10" fmla="*/ 1242272 w 971"/>
              <a:gd name="T11" fmla="*/ 351616 h 971"/>
              <a:gd name="T12" fmla="*/ 1259311 w 971"/>
              <a:gd name="T13" fmla="*/ 196719 h 971"/>
              <a:gd name="T14" fmla="*/ 1105963 w 971"/>
              <a:gd name="T15" fmla="*/ 226149 h 971"/>
              <a:gd name="T16" fmla="*/ 1084278 w 971"/>
              <a:gd name="T17" fmla="*/ 77448 h 971"/>
              <a:gd name="T18" fmla="*/ 938675 w 971"/>
              <a:gd name="T19" fmla="*/ 147152 h 971"/>
              <a:gd name="T20" fmla="*/ 844188 w 971"/>
              <a:gd name="T21" fmla="*/ 125466 h 971"/>
              <a:gd name="T22" fmla="*/ 751250 w 971"/>
              <a:gd name="T23" fmla="*/ 0 h 971"/>
              <a:gd name="T24" fmla="*/ 658311 w 971"/>
              <a:gd name="T25" fmla="*/ 123917 h 971"/>
              <a:gd name="T26" fmla="*/ 542139 w 971"/>
              <a:gd name="T27" fmla="*/ 29430 h 971"/>
              <a:gd name="T28" fmla="*/ 481729 w 971"/>
              <a:gd name="T29" fmla="*/ 178131 h 971"/>
              <a:gd name="T30" fmla="*/ 396536 w 971"/>
              <a:gd name="T31" fmla="*/ 226149 h 971"/>
              <a:gd name="T32" fmla="*/ 243188 w 971"/>
              <a:gd name="T33" fmla="*/ 195170 h 971"/>
              <a:gd name="T34" fmla="*/ 258678 w 971"/>
              <a:gd name="T35" fmla="*/ 350067 h 971"/>
              <a:gd name="T36" fmla="*/ 108428 w 971"/>
              <a:gd name="T37" fmla="*/ 359361 h 971"/>
              <a:gd name="T38" fmla="*/ 164191 w 971"/>
              <a:gd name="T39" fmla="*/ 509610 h 971"/>
              <a:gd name="T40" fmla="*/ 133211 w 971"/>
              <a:gd name="T41" fmla="*/ 602549 h 971"/>
              <a:gd name="T42" fmla="*/ 0 w 971"/>
              <a:gd name="T43" fmla="*/ 683095 h 971"/>
              <a:gd name="T44" fmla="*/ 116173 w 971"/>
              <a:gd name="T45" fmla="*/ 786876 h 971"/>
              <a:gd name="T46" fmla="*/ 9294 w 971"/>
              <a:gd name="T47" fmla="*/ 893755 h 971"/>
              <a:gd name="T48" fmla="*/ 151799 w 971"/>
              <a:gd name="T49" fmla="*/ 968105 h 971"/>
              <a:gd name="T50" fmla="*/ 192072 w 971"/>
              <a:gd name="T51" fmla="*/ 1057945 h 971"/>
              <a:gd name="T52" fmla="*/ 148701 w 971"/>
              <a:gd name="T53" fmla="*/ 1206646 h 971"/>
              <a:gd name="T54" fmla="*/ 303598 w 971"/>
              <a:gd name="T55" fmla="*/ 1205097 h 971"/>
              <a:gd name="T56" fmla="*/ 297402 w 971"/>
              <a:gd name="T57" fmla="*/ 1356896 h 971"/>
              <a:gd name="T58" fmla="*/ 453848 w 971"/>
              <a:gd name="T59" fmla="*/ 1315074 h 971"/>
              <a:gd name="T60" fmla="*/ 543688 w 971"/>
              <a:gd name="T61" fmla="*/ 1353798 h 971"/>
              <a:gd name="T62" fmla="*/ 610293 w 971"/>
              <a:gd name="T63" fmla="*/ 1494754 h 971"/>
              <a:gd name="T64" fmla="*/ 724917 w 971"/>
              <a:gd name="T65" fmla="*/ 1387875 h 971"/>
              <a:gd name="T66" fmla="*/ 822502 w 971"/>
              <a:gd name="T67" fmla="*/ 1504048 h 971"/>
              <a:gd name="T68" fmla="*/ 909244 w 971"/>
              <a:gd name="T69" fmla="*/ 1369288 h 971"/>
              <a:gd name="T70" fmla="*/ 1002182 w 971"/>
              <a:gd name="T71" fmla="*/ 1336759 h 971"/>
              <a:gd name="T72" fmla="*/ 1146236 w 971"/>
              <a:gd name="T73" fmla="*/ 1394071 h 971"/>
              <a:gd name="T74" fmla="*/ 1158628 w 971"/>
              <a:gd name="T75" fmla="*/ 1239174 h 971"/>
              <a:gd name="T76" fmla="*/ 1308878 w 971"/>
              <a:gd name="T77" fmla="*/ 1259311 h 971"/>
              <a:gd name="T78" fmla="*/ 1282546 w 971"/>
              <a:gd name="T79" fmla="*/ 1101316 h 971"/>
              <a:gd name="T80" fmla="*/ 1329015 w 971"/>
              <a:gd name="T81" fmla="*/ 1014574 h 971"/>
              <a:gd name="T82" fmla="*/ 1474618 w 971"/>
              <a:gd name="T83" fmla="*/ 960360 h 971"/>
              <a:gd name="T84" fmla="*/ 1380131 w 971"/>
              <a:gd name="T85" fmla="*/ 837992 h 971"/>
              <a:gd name="T86" fmla="*/ 1186510 w 971"/>
              <a:gd name="T87" fmla="*/ 992889 h 971"/>
              <a:gd name="T88" fmla="*/ 910793 w 971"/>
              <a:gd name="T89" fmla="*/ 1223685 h 971"/>
              <a:gd name="T90" fmla="*/ 552982 w 971"/>
              <a:gd name="T91" fmla="*/ 1209744 h 971"/>
              <a:gd name="T92" fmla="*/ 295853 w 971"/>
              <a:gd name="T93" fmla="*/ 957262 h 971"/>
              <a:gd name="T94" fmla="*/ 277265 w 971"/>
              <a:gd name="T95" fmla="*/ 597902 h 971"/>
              <a:gd name="T96" fmla="*/ 504964 w 971"/>
              <a:gd name="T97" fmla="*/ 320636 h 971"/>
              <a:gd name="T98" fmla="*/ 861226 w 971"/>
              <a:gd name="T99" fmla="*/ 267971 h 971"/>
              <a:gd name="T100" fmla="*/ 1158628 w 971"/>
              <a:gd name="T101" fmla="*/ 469337 h 971"/>
              <a:gd name="T102" fmla="*/ 1243821 w 971"/>
              <a:gd name="T103" fmla="*/ 819404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椭圆 11"/>
          <p:cNvSpPr/>
          <p:nvPr/>
        </p:nvSpPr>
        <p:spPr>
          <a:xfrm>
            <a:off x="3398101" y="2916825"/>
            <a:ext cx="793040" cy="793036"/>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3"/>
          <p:cNvSpPr>
            <a:spLocks noEditPoints="1"/>
          </p:cNvSpPr>
          <p:nvPr/>
        </p:nvSpPr>
        <p:spPr bwMode="auto">
          <a:xfrm>
            <a:off x="4443997" y="2240193"/>
            <a:ext cx="1300124" cy="1298752"/>
          </a:xfrm>
          <a:custGeom>
            <a:avLst/>
            <a:gdLst>
              <a:gd name="T0" fmla="*/ 1384777 w 971"/>
              <a:gd name="T1" fmla="*/ 788425 h 971"/>
              <a:gd name="T2" fmla="*/ 1500950 w 971"/>
              <a:gd name="T3" fmla="*/ 684644 h 971"/>
              <a:gd name="T4" fmla="*/ 1367739 w 971"/>
              <a:gd name="T5" fmla="*/ 604098 h 971"/>
              <a:gd name="T6" fmla="*/ 1452932 w 971"/>
              <a:gd name="T7" fmla="*/ 478631 h 971"/>
              <a:gd name="T8" fmla="*/ 1298035 w 971"/>
              <a:gd name="T9" fmla="*/ 432162 h 971"/>
              <a:gd name="T10" fmla="*/ 1242272 w 971"/>
              <a:gd name="T11" fmla="*/ 351616 h 971"/>
              <a:gd name="T12" fmla="*/ 1259311 w 971"/>
              <a:gd name="T13" fmla="*/ 196719 h 971"/>
              <a:gd name="T14" fmla="*/ 1105963 w 971"/>
              <a:gd name="T15" fmla="*/ 226149 h 971"/>
              <a:gd name="T16" fmla="*/ 1084278 w 971"/>
              <a:gd name="T17" fmla="*/ 77448 h 971"/>
              <a:gd name="T18" fmla="*/ 938675 w 971"/>
              <a:gd name="T19" fmla="*/ 147152 h 971"/>
              <a:gd name="T20" fmla="*/ 844188 w 971"/>
              <a:gd name="T21" fmla="*/ 125466 h 971"/>
              <a:gd name="T22" fmla="*/ 751250 w 971"/>
              <a:gd name="T23" fmla="*/ 0 h 971"/>
              <a:gd name="T24" fmla="*/ 658311 w 971"/>
              <a:gd name="T25" fmla="*/ 123917 h 971"/>
              <a:gd name="T26" fmla="*/ 542139 w 971"/>
              <a:gd name="T27" fmla="*/ 29430 h 971"/>
              <a:gd name="T28" fmla="*/ 481729 w 971"/>
              <a:gd name="T29" fmla="*/ 178131 h 971"/>
              <a:gd name="T30" fmla="*/ 396536 w 971"/>
              <a:gd name="T31" fmla="*/ 226149 h 971"/>
              <a:gd name="T32" fmla="*/ 243188 w 971"/>
              <a:gd name="T33" fmla="*/ 195170 h 971"/>
              <a:gd name="T34" fmla="*/ 258678 w 971"/>
              <a:gd name="T35" fmla="*/ 350067 h 971"/>
              <a:gd name="T36" fmla="*/ 108428 w 971"/>
              <a:gd name="T37" fmla="*/ 359361 h 971"/>
              <a:gd name="T38" fmla="*/ 164191 w 971"/>
              <a:gd name="T39" fmla="*/ 509610 h 971"/>
              <a:gd name="T40" fmla="*/ 133211 w 971"/>
              <a:gd name="T41" fmla="*/ 602549 h 971"/>
              <a:gd name="T42" fmla="*/ 0 w 971"/>
              <a:gd name="T43" fmla="*/ 683095 h 971"/>
              <a:gd name="T44" fmla="*/ 116173 w 971"/>
              <a:gd name="T45" fmla="*/ 786876 h 971"/>
              <a:gd name="T46" fmla="*/ 9294 w 971"/>
              <a:gd name="T47" fmla="*/ 893755 h 971"/>
              <a:gd name="T48" fmla="*/ 151799 w 971"/>
              <a:gd name="T49" fmla="*/ 968105 h 971"/>
              <a:gd name="T50" fmla="*/ 192072 w 971"/>
              <a:gd name="T51" fmla="*/ 1057945 h 971"/>
              <a:gd name="T52" fmla="*/ 148701 w 971"/>
              <a:gd name="T53" fmla="*/ 1206646 h 971"/>
              <a:gd name="T54" fmla="*/ 303598 w 971"/>
              <a:gd name="T55" fmla="*/ 1205097 h 971"/>
              <a:gd name="T56" fmla="*/ 297402 w 971"/>
              <a:gd name="T57" fmla="*/ 1356896 h 971"/>
              <a:gd name="T58" fmla="*/ 453848 w 971"/>
              <a:gd name="T59" fmla="*/ 1315074 h 971"/>
              <a:gd name="T60" fmla="*/ 543688 w 971"/>
              <a:gd name="T61" fmla="*/ 1353798 h 971"/>
              <a:gd name="T62" fmla="*/ 610293 w 971"/>
              <a:gd name="T63" fmla="*/ 1494754 h 971"/>
              <a:gd name="T64" fmla="*/ 724917 w 971"/>
              <a:gd name="T65" fmla="*/ 1387875 h 971"/>
              <a:gd name="T66" fmla="*/ 822502 w 971"/>
              <a:gd name="T67" fmla="*/ 1504048 h 971"/>
              <a:gd name="T68" fmla="*/ 909244 w 971"/>
              <a:gd name="T69" fmla="*/ 1369288 h 971"/>
              <a:gd name="T70" fmla="*/ 1002182 w 971"/>
              <a:gd name="T71" fmla="*/ 1336759 h 971"/>
              <a:gd name="T72" fmla="*/ 1146236 w 971"/>
              <a:gd name="T73" fmla="*/ 1394071 h 971"/>
              <a:gd name="T74" fmla="*/ 1158628 w 971"/>
              <a:gd name="T75" fmla="*/ 1239174 h 971"/>
              <a:gd name="T76" fmla="*/ 1308878 w 971"/>
              <a:gd name="T77" fmla="*/ 1259311 h 971"/>
              <a:gd name="T78" fmla="*/ 1282546 w 971"/>
              <a:gd name="T79" fmla="*/ 1101316 h 971"/>
              <a:gd name="T80" fmla="*/ 1329015 w 971"/>
              <a:gd name="T81" fmla="*/ 1014574 h 971"/>
              <a:gd name="T82" fmla="*/ 1474618 w 971"/>
              <a:gd name="T83" fmla="*/ 960360 h 971"/>
              <a:gd name="T84" fmla="*/ 1380131 w 971"/>
              <a:gd name="T85" fmla="*/ 837992 h 971"/>
              <a:gd name="T86" fmla="*/ 1186510 w 971"/>
              <a:gd name="T87" fmla="*/ 992889 h 971"/>
              <a:gd name="T88" fmla="*/ 910793 w 971"/>
              <a:gd name="T89" fmla="*/ 1223685 h 971"/>
              <a:gd name="T90" fmla="*/ 552982 w 971"/>
              <a:gd name="T91" fmla="*/ 1209744 h 971"/>
              <a:gd name="T92" fmla="*/ 295853 w 971"/>
              <a:gd name="T93" fmla="*/ 957262 h 971"/>
              <a:gd name="T94" fmla="*/ 277265 w 971"/>
              <a:gd name="T95" fmla="*/ 597902 h 971"/>
              <a:gd name="T96" fmla="*/ 504964 w 971"/>
              <a:gd name="T97" fmla="*/ 320636 h 971"/>
              <a:gd name="T98" fmla="*/ 861226 w 971"/>
              <a:gd name="T99" fmla="*/ 267971 h 971"/>
              <a:gd name="T100" fmla="*/ 1158628 w 971"/>
              <a:gd name="T101" fmla="*/ 469337 h 971"/>
              <a:gd name="T102" fmla="*/ 1243821 w 971"/>
              <a:gd name="T103" fmla="*/ 819404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4" name="椭圆 13"/>
          <p:cNvSpPr/>
          <p:nvPr/>
        </p:nvSpPr>
        <p:spPr>
          <a:xfrm>
            <a:off x="4696853" y="2493051"/>
            <a:ext cx="793040" cy="793036"/>
          </a:xfrm>
          <a:prstGeom prst="ellipse">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6"/>
          <p:cNvSpPr>
            <a:spLocks noEditPoints="1"/>
          </p:cNvSpPr>
          <p:nvPr/>
        </p:nvSpPr>
        <p:spPr bwMode="auto">
          <a:xfrm>
            <a:off x="4715996" y="1463040"/>
            <a:ext cx="724120" cy="724120"/>
          </a:xfrm>
          <a:custGeom>
            <a:avLst/>
            <a:gdLst>
              <a:gd name="T0" fmla="*/ 771731 w 971"/>
              <a:gd name="T1" fmla="*/ 439386 h 971"/>
              <a:gd name="T2" fmla="*/ 836474 w 971"/>
              <a:gd name="T3" fmla="*/ 381549 h 971"/>
              <a:gd name="T4" fmla="*/ 762235 w 971"/>
              <a:gd name="T5" fmla="*/ 336661 h 971"/>
              <a:gd name="T6" fmla="*/ 809713 w 971"/>
              <a:gd name="T7" fmla="*/ 266739 h 971"/>
              <a:gd name="T8" fmla="*/ 723390 w 971"/>
              <a:gd name="T9" fmla="*/ 240842 h 971"/>
              <a:gd name="T10" fmla="*/ 692313 w 971"/>
              <a:gd name="T11" fmla="*/ 195954 h 971"/>
              <a:gd name="T12" fmla="*/ 701809 w 971"/>
              <a:gd name="T13" fmla="*/ 109631 h 971"/>
              <a:gd name="T14" fmla="*/ 616349 w 971"/>
              <a:gd name="T15" fmla="*/ 126032 h 971"/>
              <a:gd name="T16" fmla="*/ 604264 w 971"/>
              <a:gd name="T17" fmla="*/ 43162 h 971"/>
              <a:gd name="T18" fmla="*/ 523120 w 971"/>
              <a:gd name="T19" fmla="*/ 82007 h 971"/>
              <a:gd name="T20" fmla="*/ 470462 w 971"/>
              <a:gd name="T21" fmla="*/ 69922 h 971"/>
              <a:gd name="T22" fmla="*/ 418668 w 971"/>
              <a:gd name="T23" fmla="*/ 0 h 971"/>
              <a:gd name="T24" fmla="*/ 366874 w 971"/>
              <a:gd name="T25" fmla="*/ 69059 h 971"/>
              <a:gd name="T26" fmla="*/ 302132 w 971"/>
              <a:gd name="T27" fmla="*/ 16401 h 971"/>
              <a:gd name="T28" fmla="*/ 268466 w 971"/>
              <a:gd name="T29" fmla="*/ 99272 h 971"/>
              <a:gd name="T30" fmla="*/ 220988 w 971"/>
              <a:gd name="T31" fmla="*/ 126032 h 971"/>
              <a:gd name="T32" fmla="*/ 135528 w 971"/>
              <a:gd name="T33" fmla="*/ 108767 h 971"/>
              <a:gd name="T34" fmla="*/ 144160 w 971"/>
              <a:gd name="T35" fmla="*/ 195091 h 971"/>
              <a:gd name="T36" fmla="*/ 60426 w 971"/>
              <a:gd name="T37" fmla="*/ 200270 h 971"/>
              <a:gd name="T38" fmla="*/ 91503 w 971"/>
              <a:gd name="T39" fmla="*/ 284004 h 971"/>
              <a:gd name="T40" fmla="*/ 74238 w 971"/>
              <a:gd name="T41" fmla="*/ 335798 h 971"/>
              <a:gd name="T42" fmla="*/ 0 w 971"/>
              <a:gd name="T43" fmla="*/ 380686 h 971"/>
              <a:gd name="T44" fmla="*/ 64743 w 971"/>
              <a:gd name="T45" fmla="*/ 438523 h 971"/>
              <a:gd name="T46" fmla="*/ 5179 w 971"/>
              <a:gd name="T47" fmla="*/ 498086 h 971"/>
              <a:gd name="T48" fmla="*/ 84597 w 971"/>
              <a:gd name="T49" fmla="*/ 539521 h 971"/>
              <a:gd name="T50" fmla="*/ 107041 w 971"/>
              <a:gd name="T51" fmla="*/ 589589 h 971"/>
              <a:gd name="T52" fmla="*/ 82870 w 971"/>
              <a:gd name="T53" fmla="*/ 672459 h 971"/>
              <a:gd name="T54" fmla="*/ 169194 w 971"/>
              <a:gd name="T55" fmla="*/ 671596 h 971"/>
              <a:gd name="T56" fmla="*/ 165741 w 971"/>
              <a:gd name="T57" fmla="*/ 756193 h 971"/>
              <a:gd name="T58" fmla="*/ 252927 w 971"/>
              <a:gd name="T59" fmla="*/ 732885 h 971"/>
              <a:gd name="T60" fmla="*/ 302995 w 971"/>
              <a:gd name="T61" fmla="*/ 754466 h 971"/>
              <a:gd name="T62" fmla="*/ 340114 w 971"/>
              <a:gd name="T63" fmla="*/ 833021 h 971"/>
              <a:gd name="T64" fmla="*/ 403993 w 971"/>
              <a:gd name="T65" fmla="*/ 773457 h 971"/>
              <a:gd name="T66" fmla="*/ 458377 w 971"/>
              <a:gd name="T67" fmla="*/ 838200 h 971"/>
              <a:gd name="T68" fmla="*/ 506718 w 971"/>
              <a:gd name="T69" fmla="*/ 763099 h 971"/>
              <a:gd name="T70" fmla="*/ 558512 w 971"/>
              <a:gd name="T71" fmla="*/ 744971 h 971"/>
              <a:gd name="T72" fmla="*/ 638793 w 971"/>
              <a:gd name="T73" fmla="*/ 776910 h 971"/>
              <a:gd name="T74" fmla="*/ 645699 w 971"/>
              <a:gd name="T75" fmla="*/ 690587 h 971"/>
              <a:gd name="T76" fmla="*/ 729433 w 971"/>
              <a:gd name="T77" fmla="*/ 701809 h 971"/>
              <a:gd name="T78" fmla="*/ 714758 w 971"/>
              <a:gd name="T79" fmla="*/ 613759 h 971"/>
              <a:gd name="T80" fmla="*/ 740655 w 971"/>
              <a:gd name="T81" fmla="*/ 565418 h 971"/>
              <a:gd name="T82" fmla="*/ 821799 w 971"/>
              <a:gd name="T83" fmla="*/ 535205 h 971"/>
              <a:gd name="T84" fmla="*/ 769141 w 971"/>
              <a:gd name="T85" fmla="*/ 467009 h 971"/>
              <a:gd name="T86" fmla="*/ 661237 w 971"/>
              <a:gd name="T87" fmla="*/ 553333 h 971"/>
              <a:gd name="T88" fmla="*/ 507581 w 971"/>
              <a:gd name="T89" fmla="*/ 681955 h 971"/>
              <a:gd name="T90" fmla="*/ 308174 w 971"/>
              <a:gd name="T91" fmla="*/ 674186 h 971"/>
              <a:gd name="T92" fmla="*/ 164878 w 971"/>
              <a:gd name="T93" fmla="*/ 533478 h 971"/>
              <a:gd name="T94" fmla="*/ 154519 w 971"/>
              <a:gd name="T95" fmla="*/ 333208 h 971"/>
              <a:gd name="T96" fmla="*/ 281414 w 971"/>
              <a:gd name="T97" fmla="*/ 178689 h 971"/>
              <a:gd name="T98" fmla="*/ 479958 w 971"/>
              <a:gd name="T99" fmla="*/ 149339 h 971"/>
              <a:gd name="T100" fmla="*/ 645699 w 971"/>
              <a:gd name="T101" fmla="*/ 261560 h 971"/>
              <a:gd name="T102" fmla="*/ 693177 w 971"/>
              <a:gd name="T103" fmla="*/ 456651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6" name="椭圆 15"/>
          <p:cNvSpPr/>
          <p:nvPr/>
        </p:nvSpPr>
        <p:spPr>
          <a:xfrm>
            <a:off x="4862304" y="1609725"/>
            <a:ext cx="431504" cy="431502"/>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7" name="淘宝店chenying0907 5"/>
          <p:cNvSpPr>
            <a:spLocks noEditPoints="1"/>
          </p:cNvSpPr>
          <p:nvPr/>
        </p:nvSpPr>
        <p:spPr bwMode="auto">
          <a:xfrm>
            <a:off x="3631227" y="1590131"/>
            <a:ext cx="1053265" cy="1053265"/>
          </a:xfrm>
          <a:custGeom>
            <a:avLst/>
            <a:gdLst>
              <a:gd name="T0" fmla="*/ 1122518 w 971"/>
              <a:gd name="T1" fmla="*/ 639107 h 971"/>
              <a:gd name="T2" fmla="*/ 1216689 w 971"/>
              <a:gd name="T3" fmla="*/ 554981 h 971"/>
              <a:gd name="T4" fmla="*/ 1108706 w 971"/>
              <a:gd name="T5" fmla="*/ 489689 h 971"/>
              <a:gd name="T6" fmla="*/ 1177765 w 971"/>
              <a:gd name="T7" fmla="*/ 387984 h 971"/>
              <a:gd name="T8" fmla="*/ 1052204 w 971"/>
              <a:gd name="T9" fmla="*/ 350316 h 971"/>
              <a:gd name="T10" fmla="*/ 1007001 w 971"/>
              <a:gd name="T11" fmla="*/ 285024 h 971"/>
              <a:gd name="T12" fmla="*/ 1020813 w 971"/>
              <a:gd name="T13" fmla="*/ 159463 h 971"/>
              <a:gd name="T14" fmla="*/ 896508 w 971"/>
              <a:gd name="T15" fmla="*/ 183319 h 971"/>
              <a:gd name="T16" fmla="*/ 878929 w 971"/>
              <a:gd name="T17" fmla="*/ 62781 h 971"/>
              <a:gd name="T18" fmla="*/ 760901 w 971"/>
              <a:gd name="T19" fmla="*/ 119283 h 971"/>
              <a:gd name="T20" fmla="*/ 684309 w 971"/>
              <a:gd name="T21" fmla="*/ 101705 h 971"/>
              <a:gd name="T22" fmla="*/ 608972 w 971"/>
              <a:gd name="T23" fmla="*/ 0 h 971"/>
              <a:gd name="T24" fmla="*/ 533635 w 971"/>
              <a:gd name="T25" fmla="*/ 100449 h 971"/>
              <a:gd name="T26" fmla="*/ 439464 w 971"/>
              <a:gd name="T27" fmla="*/ 23857 h 971"/>
              <a:gd name="T28" fmla="*/ 390496 w 971"/>
              <a:gd name="T29" fmla="*/ 144395 h 971"/>
              <a:gd name="T30" fmla="*/ 321437 w 971"/>
              <a:gd name="T31" fmla="*/ 183319 h 971"/>
              <a:gd name="T32" fmla="*/ 197131 w 971"/>
              <a:gd name="T33" fmla="*/ 158207 h 971"/>
              <a:gd name="T34" fmla="*/ 209687 w 971"/>
              <a:gd name="T35" fmla="*/ 283768 h 971"/>
              <a:gd name="T36" fmla="*/ 87893 w 971"/>
              <a:gd name="T37" fmla="*/ 291302 h 971"/>
              <a:gd name="T38" fmla="*/ 133095 w 971"/>
              <a:gd name="T39" fmla="*/ 413097 h 971"/>
              <a:gd name="T40" fmla="*/ 107983 w 971"/>
              <a:gd name="T41" fmla="*/ 488433 h 971"/>
              <a:gd name="T42" fmla="*/ 0 w 971"/>
              <a:gd name="T43" fmla="*/ 553725 h 971"/>
              <a:gd name="T44" fmla="*/ 94171 w 971"/>
              <a:gd name="T45" fmla="*/ 637851 h 971"/>
              <a:gd name="T46" fmla="*/ 7534 w 971"/>
              <a:gd name="T47" fmla="*/ 724489 h 971"/>
              <a:gd name="T48" fmla="*/ 123050 w 971"/>
              <a:gd name="T49" fmla="*/ 784758 h 971"/>
              <a:gd name="T50" fmla="*/ 155696 w 971"/>
              <a:gd name="T51" fmla="*/ 857584 h 971"/>
              <a:gd name="T52" fmla="*/ 120539 w 971"/>
              <a:gd name="T53" fmla="*/ 978122 h 971"/>
              <a:gd name="T54" fmla="*/ 246100 w 971"/>
              <a:gd name="T55" fmla="*/ 976867 h 971"/>
              <a:gd name="T56" fmla="*/ 241078 w 971"/>
              <a:gd name="T57" fmla="*/ 1099917 h 971"/>
              <a:gd name="T58" fmla="*/ 367895 w 971"/>
              <a:gd name="T59" fmla="*/ 1066015 h 971"/>
              <a:gd name="T60" fmla="*/ 440720 w 971"/>
              <a:gd name="T61" fmla="*/ 1097406 h 971"/>
              <a:gd name="T62" fmla="*/ 494711 w 971"/>
              <a:gd name="T63" fmla="*/ 1211666 h 971"/>
              <a:gd name="T64" fmla="*/ 587627 w 971"/>
              <a:gd name="T65" fmla="*/ 1125029 h 971"/>
              <a:gd name="T66" fmla="*/ 666730 w 971"/>
              <a:gd name="T67" fmla="*/ 1219200 h 971"/>
              <a:gd name="T68" fmla="*/ 737045 w 971"/>
              <a:gd name="T69" fmla="*/ 1109962 h 971"/>
              <a:gd name="T70" fmla="*/ 812381 w 971"/>
              <a:gd name="T71" fmla="*/ 1083594 h 971"/>
              <a:gd name="T72" fmla="*/ 929153 w 971"/>
              <a:gd name="T73" fmla="*/ 1130051 h 971"/>
              <a:gd name="T74" fmla="*/ 939198 w 971"/>
              <a:gd name="T75" fmla="*/ 1004490 h 971"/>
              <a:gd name="T76" fmla="*/ 1060993 w 971"/>
              <a:gd name="T77" fmla="*/ 1020813 h 971"/>
              <a:gd name="T78" fmla="*/ 1039647 w 971"/>
              <a:gd name="T79" fmla="*/ 892741 h 971"/>
              <a:gd name="T80" fmla="*/ 1077316 w 971"/>
              <a:gd name="T81" fmla="*/ 822426 h 971"/>
              <a:gd name="T82" fmla="*/ 1195343 w 971"/>
              <a:gd name="T83" fmla="*/ 778480 h 971"/>
              <a:gd name="T84" fmla="*/ 1118751 w 971"/>
              <a:gd name="T85" fmla="*/ 679287 h 971"/>
              <a:gd name="T86" fmla="*/ 961799 w 971"/>
              <a:gd name="T87" fmla="*/ 804848 h 971"/>
              <a:gd name="T88" fmla="*/ 738300 w 971"/>
              <a:gd name="T89" fmla="*/ 991934 h 971"/>
              <a:gd name="T90" fmla="*/ 448254 w 971"/>
              <a:gd name="T91" fmla="*/ 980634 h 971"/>
              <a:gd name="T92" fmla="*/ 239822 w 971"/>
              <a:gd name="T93" fmla="*/ 775969 h 971"/>
              <a:gd name="T94" fmla="*/ 224755 w 971"/>
              <a:gd name="T95" fmla="*/ 484667 h 971"/>
              <a:gd name="T96" fmla="*/ 409330 w 971"/>
              <a:gd name="T97" fmla="*/ 259912 h 971"/>
              <a:gd name="T98" fmla="*/ 698121 w 971"/>
              <a:gd name="T99" fmla="*/ 217221 h 971"/>
              <a:gd name="T100" fmla="*/ 939198 w 971"/>
              <a:gd name="T101" fmla="*/ 380451 h 971"/>
              <a:gd name="T102" fmla="*/ 1008257 w 971"/>
              <a:gd name="T103" fmla="*/ 664219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grpSp>
        <p:nvGrpSpPr>
          <p:cNvPr id="18" name="Group 39"/>
          <p:cNvGrpSpPr/>
          <p:nvPr/>
        </p:nvGrpSpPr>
        <p:grpSpPr>
          <a:xfrm>
            <a:off x="4603379" y="3955542"/>
            <a:ext cx="270448" cy="220070"/>
            <a:chOff x="1550139" y="1314466"/>
            <a:chExt cx="509139" cy="414300"/>
          </a:xfrm>
          <a:solidFill>
            <a:schemeClr val="bg1"/>
          </a:solidFill>
        </p:grpSpPr>
        <p:sp>
          <p:nvSpPr>
            <p:cNvPr id="19" name="淘宝店chenying0907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 name="淘宝店chenying0907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2" name="淘宝店chenying0907 34"/>
          <p:cNvSpPr>
            <a:spLocks/>
          </p:cNvSpPr>
          <p:nvPr/>
        </p:nvSpPr>
        <p:spPr bwMode="auto">
          <a:xfrm>
            <a:off x="4987593" y="1733550"/>
            <a:ext cx="196010" cy="173502"/>
          </a:xfrm>
          <a:custGeom>
            <a:avLst/>
            <a:gdLst>
              <a:gd name="T0" fmla="*/ 331787 w 136"/>
              <a:gd name="T1" fmla="*/ 117317 h 120"/>
              <a:gd name="T2" fmla="*/ 165894 w 136"/>
              <a:gd name="T3" fmla="*/ 0 h 120"/>
              <a:gd name="T4" fmla="*/ 0 w 136"/>
              <a:gd name="T5" fmla="*/ 117317 h 120"/>
              <a:gd name="T6" fmla="*/ 90266 w 136"/>
              <a:gd name="T7" fmla="*/ 222413 h 120"/>
              <a:gd name="T8" fmla="*/ 53671 w 136"/>
              <a:gd name="T9" fmla="*/ 293292 h 120"/>
              <a:gd name="T10" fmla="*/ 178092 w 136"/>
              <a:gd name="T11" fmla="*/ 234634 h 120"/>
              <a:gd name="T12" fmla="*/ 331787 w 136"/>
              <a:gd name="T13" fmla="*/ 117317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淘宝店chenying0907 55"/>
          <p:cNvSpPr>
            <a:spLocks noEditPoints="1"/>
          </p:cNvSpPr>
          <p:nvPr/>
        </p:nvSpPr>
        <p:spPr bwMode="auto">
          <a:xfrm>
            <a:off x="4939098" y="2761860"/>
            <a:ext cx="308552" cy="322620"/>
          </a:xfrm>
          <a:custGeom>
            <a:avLst/>
            <a:gdLst>
              <a:gd name="T0" fmla="*/ 335960 w 129"/>
              <a:gd name="T1" fmla="*/ 372391 h 135"/>
              <a:gd name="T2" fmla="*/ 514060 w 129"/>
              <a:gd name="T3" fmla="*/ 105241 h 135"/>
              <a:gd name="T4" fmla="*/ 514060 w 129"/>
              <a:gd name="T5" fmla="*/ 85002 h 135"/>
              <a:gd name="T6" fmla="*/ 473582 w 129"/>
              <a:gd name="T7" fmla="*/ 40477 h 135"/>
              <a:gd name="T8" fmla="*/ 453344 w 129"/>
              <a:gd name="T9" fmla="*/ 40477 h 135"/>
              <a:gd name="T10" fmla="*/ 433105 w 129"/>
              <a:gd name="T11" fmla="*/ 64764 h 135"/>
              <a:gd name="T12" fmla="*/ 408819 w 129"/>
              <a:gd name="T13" fmla="*/ 64764 h 135"/>
              <a:gd name="T14" fmla="*/ 408819 w 129"/>
              <a:gd name="T15" fmla="*/ 0 h 135"/>
              <a:gd name="T16" fmla="*/ 109288 w 129"/>
              <a:gd name="T17" fmla="*/ 0 h 135"/>
              <a:gd name="T18" fmla="*/ 109288 w 129"/>
              <a:gd name="T19" fmla="*/ 64764 h 135"/>
              <a:gd name="T20" fmla="*/ 89050 w 129"/>
              <a:gd name="T21" fmla="*/ 64764 h 135"/>
              <a:gd name="T22" fmla="*/ 68811 w 129"/>
              <a:gd name="T23" fmla="*/ 40477 h 135"/>
              <a:gd name="T24" fmla="*/ 48573 w 129"/>
              <a:gd name="T25" fmla="*/ 40477 h 135"/>
              <a:gd name="T26" fmla="*/ 4048 w 129"/>
              <a:gd name="T27" fmla="*/ 85002 h 135"/>
              <a:gd name="T28" fmla="*/ 4048 w 129"/>
              <a:gd name="T29" fmla="*/ 105241 h 135"/>
              <a:gd name="T30" fmla="*/ 186195 w 129"/>
              <a:gd name="T31" fmla="*/ 372391 h 135"/>
              <a:gd name="T32" fmla="*/ 238815 w 129"/>
              <a:gd name="T33" fmla="*/ 396677 h 135"/>
              <a:gd name="T34" fmla="*/ 238815 w 129"/>
              <a:gd name="T35" fmla="*/ 416916 h 135"/>
              <a:gd name="T36" fmla="*/ 218577 w 129"/>
              <a:gd name="T37" fmla="*/ 429059 h 135"/>
              <a:gd name="T38" fmla="*/ 238815 w 129"/>
              <a:gd name="T39" fmla="*/ 437154 h 135"/>
              <a:gd name="T40" fmla="*/ 238815 w 129"/>
              <a:gd name="T41" fmla="*/ 461441 h 135"/>
              <a:gd name="T42" fmla="*/ 218577 w 129"/>
              <a:gd name="T43" fmla="*/ 481679 h 135"/>
              <a:gd name="T44" fmla="*/ 194290 w 129"/>
              <a:gd name="T45" fmla="*/ 501918 h 135"/>
              <a:gd name="T46" fmla="*/ 174052 w 129"/>
              <a:gd name="T47" fmla="*/ 522157 h 135"/>
              <a:gd name="T48" fmla="*/ 198338 w 129"/>
              <a:gd name="T49" fmla="*/ 546443 h 135"/>
              <a:gd name="T50" fmla="*/ 323817 w 129"/>
              <a:gd name="T51" fmla="*/ 546443 h 135"/>
              <a:gd name="T52" fmla="*/ 344056 w 129"/>
              <a:gd name="T53" fmla="*/ 522157 h 135"/>
              <a:gd name="T54" fmla="*/ 323817 w 129"/>
              <a:gd name="T55" fmla="*/ 501918 h 135"/>
              <a:gd name="T56" fmla="*/ 299531 w 129"/>
              <a:gd name="T57" fmla="*/ 481679 h 135"/>
              <a:gd name="T58" fmla="*/ 279292 w 129"/>
              <a:gd name="T59" fmla="*/ 461441 h 135"/>
              <a:gd name="T60" fmla="*/ 279292 w 129"/>
              <a:gd name="T61" fmla="*/ 437154 h 135"/>
              <a:gd name="T62" fmla="*/ 303578 w 129"/>
              <a:gd name="T63" fmla="*/ 429059 h 135"/>
              <a:gd name="T64" fmla="*/ 279292 w 129"/>
              <a:gd name="T65" fmla="*/ 416916 h 135"/>
              <a:gd name="T66" fmla="*/ 279292 w 129"/>
              <a:gd name="T67" fmla="*/ 396677 h 135"/>
              <a:gd name="T68" fmla="*/ 335960 w 129"/>
              <a:gd name="T69" fmla="*/ 372391 h 135"/>
              <a:gd name="T70" fmla="*/ 408819 w 129"/>
              <a:gd name="T71" fmla="*/ 85002 h 135"/>
              <a:gd name="T72" fmla="*/ 433105 w 129"/>
              <a:gd name="T73" fmla="*/ 85002 h 135"/>
              <a:gd name="T74" fmla="*/ 453344 w 129"/>
              <a:gd name="T75" fmla="*/ 64764 h 135"/>
              <a:gd name="T76" fmla="*/ 473582 w 129"/>
              <a:gd name="T77" fmla="*/ 85002 h 135"/>
              <a:gd name="T78" fmla="*/ 473582 w 129"/>
              <a:gd name="T79" fmla="*/ 105241 h 135"/>
              <a:gd name="T80" fmla="*/ 368342 w 129"/>
              <a:gd name="T81" fmla="*/ 287389 h 135"/>
              <a:gd name="T82" fmla="*/ 408819 w 129"/>
              <a:gd name="T83" fmla="*/ 85002 h 135"/>
              <a:gd name="T84" fmla="*/ 145718 w 129"/>
              <a:gd name="T85" fmla="*/ 291436 h 135"/>
              <a:gd name="T86" fmla="*/ 40477 w 129"/>
              <a:gd name="T87" fmla="*/ 109289 h 135"/>
              <a:gd name="T88" fmla="*/ 40477 w 129"/>
              <a:gd name="T89" fmla="*/ 89050 h 135"/>
              <a:gd name="T90" fmla="*/ 60716 w 129"/>
              <a:gd name="T91" fmla="*/ 68811 h 135"/>
              <a:gd name="T92" fmla="*/ 80954 w 129"/>
              <a:gd name="T93" fmla="*/ 89050 h 135"/>
              <a:gd name="T94" fmla="*/ 105241 w 129"/>
              <a:gd name="T95" fmla="*/ 89050 h 135"/>
              <a:gd name="T96" fmla="*/ 145718 w 129"/>
              <a:gd name="T97" fmla="*/ 2914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4" name="Group 48"/>
          <p:cNvGrpSpPr/>
          <p:nvPr/>
        </p:nvGrpSpPr>
        <p:grpSpPr>
          <a:xfrm>
            <a:off x="3638552" y="3136900"/>
            <a:ext cx="312138" cy="352066"/>
            <a:chOff x="5513440" y="1766202"/>
            <a:chExt cx="429274" cy="484183"/>
          </a:xfrm>
          <a:solidFill>
            <a:schemeClr val="bg1"/>
          </a:solidFill>
        </p:grpSpPr>
        <p:sp>
          <p:nvSpPr>
            <p:cNvPr id="25" name="淘宝店chenying0907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淘宝店chenying0907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淘宝店chenying0907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8" name="椭圆 27"/>
          <p:cNvSpPr/>
          <p:nvPr/>
        </p:nvSpPr>
        <p:spPr>
          <a:xfrm>
            <a:off x="3835288" y="1794193"/>
            <a:ext cx="645142" cy="645140"/>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grpSp>
        <p:nvGrpSpPr>
          <p:cNvPr id="29" name="Group 45"/>
          <p:cNvGrpSpPr/>
          <p:nvPr/>
        </p:nvGrpSpPr>
        <p:grpSpPr>
          <a:xfrm>
            <a:off x="4006073" y="1967386"/>
            <a:ext cx="303572" cy="298754"/>
            <a:chOff x="1587575" y="2265358"/>
            <a:chExt cx="314468" cy="309477"/>
          </a:xfrm>
          <a:solidFill>
            <a:schemeClr val="bg1"/>
          </a:solidFill>
        </p:grpSpPr>
        <p:sp>
          <p:nvSpPr>
            <p:cNvPr id="30" name="淘宝店chenying0907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5" name="淘宝店chenying0907 34"/>
          <p:cNvSpPr/>
          <p:nvPr/>
        </p:nvSpPr>
        <p:spPr>
          <a:xfrm>
            <a:off x="6174046" y="1841797"/>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6" name="Rectangle 24"/>
          <p:cNvSpPr>
            <a:spLocks noChangeArrowheads="1"/>
          </p:cNvSpPr>
          <p:nvPr/>
        </p:nvSpPr>
        <p:spPr bwMode="auto">
          <a:xfrm>
            <a:off x="6174046" y="1625773"/>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7" name="淘宝店chenying0907 36"/>
          <p:cNvSpPr/>
          <p:nvPr/>
        </p:nvSpPr>
        <p:spPr>
          <a:xfrm>
            <a:off x="6531701" y="2879991"/>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8" name="Rectangle 24"/>
          <p:cNvSpPr>
            <a:spLocks noChangeArrowheads="1"/>
          </p:cNvSpPr>
          <p:nvPr/>
        </p:nvSpPr>
        <p:spPr bwMode="auto">
          <a:xfrm>
            <a:off x="6531701" y="266396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2" name="淘宝店chenying0907 41"/>
          <p:cNvSpPr/>
          <p:nvPr/>
        </p:nvSpPr>
        <p:spPr>
          <a:xfrm>
            <a:off x="5868144" y="4072974"/>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3" name="Rectangle 24"/>
          <p:cNvSpPr>
            <a:spLocks noChangeArrowheads="1"/>
          </p:cNvSpPr>
          <p:nvPr/>
        </p:nvSpPr>
        <p:spPr bwMode="auto">
          <a:xfrm>
            <a:off x="5868144" y="385695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5" name="淘宝店chenying0907 44"/>
          <p:cNvSpPr/>
          <p:nvPr/>
        </p:nvSpPr>
        <p:spPr>
          <a:xfrm>
            <a:off x="1187624" y="2073209"/>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6" name="Rectangle 24"/>
          <p:cNvSpPr>
            <a:spLocks noChangeArrowheads="1"/>
          </p:cNvSpPr>
          <p:nvPr/>
        </p:nvSpPr>
        <p:spPr bwMode="auto">
          <a:xfrm>
            <a:off x="1187624" y="185718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9" name="淘宝店chenying0907 48"/>
          <p:cNvSpPr/>
          <p:nvPr/>
        </p:nvSpPr>
        <p:spPr>
          <a:xfrm>
            <a:off x="760760" y="3262553"/>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0" name="Rectangle 24"/>
          <p:cNvSpPr>
            <a:spLocks noChangeArrowheads="1"/>
          </p:cNvSpPr>
          <p:nvPr/>
        </p:nvSpPr>
        <p:spPr bwMode="auto">
          <a:xfrm>
            <a:off x="760760" y="304652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Tree>
    <p:extLst>
      <p:ext uri="{BB962C8B-B14F-4D97-AF65-F5344CB8AC3E}">
        <p14:creationId xmlns:p14="http://schemas.microsoft.com/office/powerpoint/2010/main" val="230772245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
                            </p:stCondLst>
                            <p:childTnLst>
                              <p:par>
                                <p:cTn id="81" presetID="8" presetClass="emph" presetSubtype="0" repeatCount="indefinite" fill="hold" grpId="1" nodeType="afterEffect">
                                  <p:stCondLst>
                                    <p:cond delay="0"/>
                                  </p:stCondLst>
                                  <p:childTnLst>
                                    <p:animRot by="21600000">
                                      <p:cBhvr>
                                        <p:cTn id="82" dur="2000" fill="hold"/>
                                        <p:tgtEl>
                                          <p:spTgt spid="9"/>
                                        </p:tgtEl>
                                        <p:attrNameLst>
                                          <p:attrName>r</p:attrName>
                                        </p:attrNameLst>
                                      </p:cBhvr>
                                    </p:animRot>
                                  </p:childTnLst>
                                </p:cTn>
                              </p:par>
                              <p:par>
                                <p:cTn id="83" presetID="8" presetClass="emph" presetSubtype="0" repeatCount="indefinite" fill="hold" grpId="1" nodeType="withEffect">
                                  <p:stCondLst>
                                    <p:cond delay="0"/>
                                  </p:stCondLst>
                                  <p:childTnLst>
                                    <p:animRot by="-21600000">
                                      <p:cBhvr>
                                        <p:cTn id="84" dur="2000" fill="hold"/>
                                        <p:tgtEl>
                                          <p:spTgt spid="11"/>
                                        </p:tgtEl>
                                        <p:attrNameLst>
                                          <p:attrName>r</p:attrName>
                                        </p:attrNameLst>
                                      </p:cBhvr>
                                    </p:animRot>
                                  </p:childTnLst>
                                </p:cTn>
                              </p:par>
                              <p:par>
                                <p:cTn id="85" presetID="8" presetClass="emph" presetSubtype="0" repeatCount="indefinite" fill="hold" grpId="1" nodeType="withEffect">
                                  <p:stCondLst>
                                    <p:cond delay="0"/>
                                  </p:stCondLst>
                                  <p:childTnLst>
                                    <p:animRot by="21600000">
                                      <p:cBhvr>
                                        <p:cTn id="86" dur="2000" fill="hold"/>
                                        <p:tgtEl>
                                          <p:spTgt spid="13"/>
                                        </p:tgtEl>
                                        <p:attrNameLst>
                                          <p:attrName>r</p:attrName>
                                        </p:attrNameLst>
                                      </p:cBhvr>
                                    </p:animRot>
                                  </p:childTnLst>
                                </p:cTn>
                              </p:par>
                              <p:par>
                                <p:cTn id="87" presetID="8" presetClass="emph" presetSubtype="0" repeatCount="indefinite" fill="hold" grpId="1" nodeType="withEffect">
                                  <p:stCondLst>
                                    <p:cond delay="0"/>
                                  </p:stCondLst>
                                  <p:childTnLst>
                                    <p:animRot by="-21600000">
                                      <p:cBhvr>
                                        <p:cTn id="88" dur="2000" fill="hold"/>
                                        <p:tgtEl>
                                          <p:spTgt spid="15"/>
                                        </p:tgtEl>
                                        <p:attrNameLst>
                                          <p:attrName>r</p:attrName>
                                        </p:attrNameLst>
                                      </p:cBhvr>
                                    </p:animRot>
                                  </p:childTnLst>
                                </p:cTn>
                              </p:par>
                              <p:par>
                                <p:cTn id="89" presetID="8" presetClass="emph" presetSubtype="0" repeatCount="indefinite" fill="hold" grpId="1" nodeType="withEffect">
                                  <p:stCondLst>
                                    <p:cond delay="0"/>
                                  </p:stCondLst>
                                  <p:childTnLst>
                                    <p:animRot by="21600000">
                                      <p:cBhvr>
                                        <p:cTn id="90" dur="2000" fill="hold"/>
                                        <p:tgtEl>
                                          <p:spTgt spid="17"/>
                                        </p:tgtEl>
                                        <p:attrNameLst>
                                          <p:attrName>r</p:attrName>
                                        </p:attrNameLst>
                                      </p:cBhvr>
                                    </p:animRot>
                                  </p:childTnLst>
                                </p:cTn>
                              </p:par>
                              <p:par>
                                <p:cTn id="91" presetID="22" presetClass="entr" presetSubtype="8" fill="hold" nodeType="with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wipe(left)">
                                      <p:cBhvr>
                                        <p:cTn id="93" dur="500"/>
                                        <p:tgtEl>
                                          <p:spTgt spid="7"/>
                                        </p:tgtEl>
                                      </p:cBhvr>
                                    </p:animEffect>
                                  </p:childTnLst>
                                </p:cTn>
                              </p:par>
                              <p:par>
                                <p:cTn id="94" presetID="22" presetClass="entr" presetSubtype="8" fill="hold" nodeType="with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left)">
                                      <p:cBhvr>
                                        <p:cTn id="96" dur="500"/>
                                        <p:tgtEl>
                                          <p:spTgt spid="6"/>
                                        </p:tgtEl>
                                      </p:cBhvr>
                                    </p:animEffect>
                                  </p:childTnLst>
                                </p:cTn>
                              </p:par>
                              <p:par>
                                <p:cTn id="97" presetID="22" presetClass="entr" presetSubtype="8"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wipe(left)">
                                      <p:cBhvr>
                                        <p:cTn id="99" dur="500"/>
                                        <p:tgtEl>
                                          <p:spTgt spid="4"/>
                                        </p:tgtEl>
                                      </p:cBhvr>
                                    </p:animEffect>
                                  </p:childTnLst>
                                </p:cTn>
                              </p:par>
                              <p:par>
                                <p:cTn id="100" presetID="22" presetClass="entr" presetSubtype="2" fill="hold" nodeType="with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wipe(right)">
                                      <p:cBhvr>
                                        <p:cTn id="102" dur="500"/>
                                        <p:tgtEl>
                                          <p:spTgt spid="8"/>
                                        </p:tgtEl>
                                      </p:cBhvr>
                                    </p:animEffect>
                                  </p:childTnLst>
                                </p:cTn>
                              </p:par>
                              <p:par>
                                <p:cTn id="103" presetID="22" presetClass="entr" presetSubtype="2" fill="hold" nodeType="with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wipe(right)">
                                      <p:cBhvr>
                                        <p:cTn id="105" dur="500"/>
                                        <p:tgtEl>
                                          <p:spTgt spid="5"/>
                                        </p:tgtEl>
                                      </p:cBhvr>
                                    </p:animEffect>
                                  </p:childTnLst>
                                </p:cTn>
                              </p:par>
                              <p:par>
                                <p:cTn id="106" presetID="2" presetClass="entr" presetSubtype="2" fill="hold" grpId="0" nodeType="withEffect">
                                  <p:stCondLst>
                                    <p:cond delay="50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500" fill="hold"/>
                                        <p:tgtEl>
                                          <p:spTgt spid="35"/>
                                        </p:tgtEl>
                                        <p:attrNameLst>
                                          <p:attrName>ppt_x</p:attrName>
                                        </p:attrNameLst>
                                      </p:cBhvr>
                                      <p:tavLst>
                                        <p:tav tm="0">
                                          <p:val>
                                            <p:strVal val="1+#ppt_w/2"/>
                                          </p:val>
                                        </p:tav>
                                        <p:tav tm="100000">
                                          <p:val>
                                            <p:strVal val="#ppt_x"/>
                                          </p:val>
                                        </p:tav>
                                      </p:tavLst>
                                    </p:anim>
                                    <p:anim calcmode="lin" valueType="num">
                                      <p:cBhvr additive="base">
                                        <p:cTn id="109" dur="500" fill="hold"/>
                                        <p:tgtEl>
                                          <p:spTgt spid="35"/>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500"/>
                                  </p:stCondLst>
                                  <p:childTnLst>
                                    <p:set>
                                      <p:cBhvr>
                                        <p:cTn id="111" dur="1" fill="hold">
                                          <p:stCondLst>
                                            <p:cond delay="0"/>
                                          </p:stCondLst>
                                        </p:cTn>
                                        <p:tgtEl>
                                          <p:spTgt spid="36"/>
                                        </p:tgtEl>
                                        <p:attrNameLst>
                                          <p:attrName>style.visibility</p:attrName>
                                        </p:attrNameLst>
                                      </p:cBhvr>
                                      <p:to>
                                        <p:strVal val="visible"/>
                                      </p:to>
                                    </p:set>
                                    <p:anim calcmode="lin" valueType="num">
                                      <p:cBhvr additive="base">
                                        <p:cTn id="112" dur="500" fill="hold"/>
                                        <p:tgtEl>
                                          <p:spTgt spid="36"/>
                                        </p:tgtEl>
                                        <p:attrNameLst>
                                          <p:attrName>ppt_x</p:attrName>
                                        </p:attrNameLst>
                                      </p:cBhvr>
                                      <p:tavLst>
                                        <p:tav tm="0">
                                          <p:val>
                                            <p:strVal val="1+#ppt_w/2"/>
                                          </p:val>
                                        </p:tav>
                                        <p:tav tm="100000">
                                          <p:val>
                                            <p:strVal val="#ppt_x"/>
                                          </p:val>
                                        </p:tav>
                                      </p:tavLst>
                                    </p:anim>
                                    <p:anim calcmode="lin" valueType="num">
                                      <p:cBhvr additive="base">
                                        <p:cTn id="113" dur="500" fill="hold"/>
                                        <p:tgtEl>
                                          <p:spTgt spid="36"/>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50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1+#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500"/>
                                  </p:stCondLst>
                                  <p:childTnLst>
                                    <p:set>
                                      <p:cBhvr>
                                        <p:cTn id="119" dur="1" fill="hold">
                                          <p:stCondLst>
                                            <p:cond delay="0"/>
                                          </p:stCondLst>
                                        </p:cTn>
                                        <p:tgtEl>
                                          <p:spTgt spid="38"/>
                                        </p:tgtEl>
                                        <p:attrNameLst>
                                          <p:attrName>style.visibility</p:attrName>
                                        </p:attrNameLst>
                                      </p:cBhvr>
                                      <p:to>
                                        <p:strVal val="visible"/>
                                      </p:to>
                                    </p:set>
                                    <p:anim calcmode="lin" valueType="num">
                                      <p:cBhvr additive="base">
                                        <p:cTn id="120" dur="500" fill="hold"/>
                                        <p:tgtEl>
                                          <p:spTgt spid="38"/>
                                        </p:tgtEl>
                                        <p:attrNameLst>
                                          <p:attrName>ppt_x</p:attrName>
                                        </p:attrNameLst>
                                      </p:cBhvr>
                                      <p:tavLst>
                                        <p:tav tm="0">
                                          <p:val>
                                            <p:strVal val="1+#ppt_w/2"/>
                                          </p:val>
                                        </p:tav>
                                        <p:tav tm="100000">
                                          <p:val>
                                            <p:strVal val="#ppt_x"/>
                                          </p:val>
                                        </p:tav>
                                      </p:tavLst>
                                    </p:anim>
                                    <p:anim calcmode="lin" valueType="num">
                                      <p:cBhvr additive="base">
                                        <p:cTn id="121" dur="500" fill="hold"/>
                                        <p:tgtEl>
                                          <p:spTgt spid="38"/>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additive="base">
                                        <p:cTn id="124" dur="500" fill="hold"/>
                                        <p:tgtEl>
                                          <p:spTgt spid="42"/>
                                        </p:tgtEl>
                                        <p:attrNameLst>
                                          <p:attrName>ppt_x</p:attrName>
                                        </p:attrNameLst>
                                      </p:cBhvr>
                                      <p:tavLst>
                                        <p:tav tm="0">
                                          <p:val>
                                            <p:strVal val="1+#ppt_w/2"/>
                                          </p:val>
                                        </p:tav>
                                        <p:tav tm="100000">
                                          <p:val>
                                            <p:strVal val="#ppt_x"/>
                                          </p:val>
                                        </p:tav>
                                      </p:tavLst>
                                    </p:anim>
                                    <p:anim calcmode="lin" valueType="num">
                                      <p:cBhvr additive="base">
                                        <p:cTn id="125" dur="500" fill="hold"/>
                                        <p:tgtEl>
                                          <p:spTgt spid="42"/>
                                        </p:tgtEl>
                                        <p:attrNameLst>
                                          <p:attrName>ppt_y</p:attrName>
                                        </p:attrNameLst>
                                      </p:cBhvr>
                                      <p:tavLst>
                                        <p:tav tm="0">
                                          <p:val>
                                            <p:strVal val="#ppt_y"/>
                                          </p:val>
                                        </p:tav>
                                        <p:tav tm="100000">
                                          <p:val>
                                            <p:strVal val="#ppt_y"/>
                                          </p:val>
                                        </p:tav>
                                      </p:tavLst>
                                    </p:anim>
                                  </p:childTnLst>
                                </p:cTn>
                              </p:par>
                              <p:par>
                                <p:cTn id="126" presetID="2" presetClass="entr" presetSubtype="2" fill="hold" grpId="0" nodeType="withEffect">
                                  <p:stCondLst>
                                    <p:cond delay="500"/>
                                  </p:stCondLst>
                                  <p:childTnLst>
                                    <p:set>
                                      <p:cBhvr>
                                        <p:cTn id="127" dur="1" fill="hold">
                                          <p:stCondLst>
                                            <p:cond delay="0"/>
                                          </p:stCondLst>
                                        </p:cTn>
                                        <p:tgtEl>
                                          <p:spTgt spid="43"/>
                                        </p:tgtEl>
                                        <p:attrNameLst>
                                          <p:attrName>style.visibility</p:attrName>
                                        </p:attrNameLst>
                                      </p:cBhvr>
                                      <p:to>
                                        <p:strVal val="visible"/>
                                      </p:to>
                                    </p:set>
                                    <p:anim calcmode="lin" valueType="num">
                                      <p:cBhvr additive="base">
                                        <p:cTn id="128" dur="500" fill="hold"/>
                                        <p:tgtEl>
                                          <p:spTgt spid="43"/>
                                        </p:tgtEl>
                                        <p:attrNameLst>
                                          <p:attrName>ppt_x</p:attrName>
                                        </p:attrNameLst>
                                      </p:cBhvr>
                                      <p:tavLst>
                                        <p:tav tm="0">
                                          <p:val>
                                            <p:strVal val="1+#ppt_w/2"/>
                                          </p:val>
                                        </p:tav>
                                        <p:tav tm="100000">
                                          <p:val>
                                            <p:strVal val="#ppt_x"/>
                                          </p:val>
                                        </p:tav>
                                      </p:tavLst>
                                    </p:anim>
                                    <p:anim calcmode="lin" valueType="num">
                                      <p:cBhvr additive="base">
                                        <p:cTn id="129" dur="500" fill="hold"/>
                                        <p:tgtEl>
                                          <p:spTgt spid="43"/>
                                        </p:tgtEl>
                                        <p:attrNameLst>
                                          <p:attrName>ppt_y</p:attrName>
                                        </p:attrNameLst>
                                      </p:cBhvr>
                                      <p:tavLst>
                                        <p:tav tm="0">
                                          <p:val>
                                            <p:strVal val="#ppt_y"/>
                                          </p:val>
                                        </p:tav>
                                        <p:tav tm="100000">
                                          <p:val>
                                            <p:strVal val="#ppt_y"/>
                                          </p:val>
                                        </p:tav>
                                      </p:tavLst>
                                    </p:anim>
                                  </p:childTnLst>
                                </p:cTn>
                              </p:par>
                              <p:par>
                                <p:cTn id="130" presetID="2" presetClass="entr" presetSubtype="8" fill="hold" grpId="0" nodeType="withEffect">
                                  <p:stCondLst>
                                    <p:cond delay="500"/>
                                  </p:stCondLst>
                                  <p:childTnLst>
                                    <p:set>
                                      <p:cBhvr>
                                        <p:cTn id="131" dur="1" fill="hold">
                                          <p:stCondLst>
                                            <p:cond delay="0"/>
                                          </p:stCondLst>
                                        </p:cTn>
                                        <p:tgtEl>
                                          <p:spTgt spid="45"/>
                                        </p:tgtEl>
                                        <p:attrNameLst>
                                          <p:attrName>style.visibility</p:attrName>
                                        </p:attrNameLst>
                                      </p:cBhvr>
                                      <p:to>
                                        <p:strVal val="visible"/>
                                      </p:to>
                                    </p:set>
                                    <p:anim calcmode="lin" valueType="num">
                                      <p:cBhvr additive="base">
                                        <p:cTn id="132" dur="500" fill="hold"/>
                                        <p:tgtEl>
                                          <p:spTgt spid="45"/>
                                        </p:tgtEl>
                                        <p:attrNameLst>
                                          <p:attrName>ppt_x</p:attrName>
                                        </p:attrNameLst>
                                      </p:cBhvr>
                                      <p:tavLst>
                                        <p:tav tm="0">
                                          <p:val>
                                            <p:strVal val="0-#ppt_w/2"/>
                                          </p:val>
                                        </p:tav>
                                        <p:tav tm="100000">
                                          <p:val>
                                            <p:strVal val="#ppt_x"/>
                                          </p:val>
                                        </p:tav>
                                      </p:tavLst>
                                    </p:anim>
                                    <p:anim calcmode="lin" valueType="num">
                                      <p:cBhvr additive="base">
                                        <p:cTn id="133" dur="500" fill="hold"/>
                                        <p:tgtEl>
                                          <p:spTgt spid="45"/>
                                        </p:tgtEl>
                                        <p:attrNameLst>
                                          <p:attrName>ppt_y</p:attrName>
                                        </p:attrNameLst>
                                      </p:cBhvr>
                                      <p:tavLst>
                                        <p:tav tm="0">
                                          <p:val>
                                            <p:strVal val="#ppt_y"/>
                                          </p:val>
                                        </p:tav>
                                        <p:tav tm="100000">
                                          <p:val>
                                            <p:strVal val="#ppt_y"/>
                                          </p:val>
                                        </p:tav>
                                      </p:tavLst>
                                    </p:anim>
                                  </p:childTnLst>
                                </p:cTn>
                              </p:par>
                              <p:par>
                                <p:cTn id="134" presetID="2" presetClass="entr" presetSubtype="8" fill="hold" grpId="0" nodeType="withEffect">
                                  <p:stCondLst>
                                    <p:cond delay="500"/>
                                  </p:stCondLst>
                                  <p:childTnLst>
                                    <p:set>
                                      <p:cBhvr>
                                        <p:cTn id="135" dur="1" fill="hold">
                                          <p:stCondLst>
                                            <p:cond delay="0"/>
                                          </p:stCondLst>
                                        </p:cTn>
                                        <p:tgtEl>
                                          <p:spTgt spid="46"/>
                                        </p:tgtEl>
                                        <p:attrNameLst>
                                          <p:attrName>style.visibility</p:attrName>
                                        </p:attrNameLst>
                                      </p:cBhvr>
                                      <p:to>
                                        <p:strVal val="visible"/>
                                      </p:to>
                                    </p:set>
                                    <p:anim calcmode="lin" valueType="num">
                                      <p:cBhvr additive="base">
                                        <p:cTn id="136" dur="500" fill="hold"/>
                                        <p:tgtEl>
                                          <p:spTgt spid="46"/>
                                        </p:tgtEl>
                                        <p:attrNameLst>
                                          <p:attrName>ppt_x</p:attrName>
                                        </p:attrNameLst>
                                      </p:cBhvr>
                                      <p:tavLst>
                                        <p:tav tm="0">
                                          <p:val>
                                            <p:strVal val="0-#ppt_w/2"/>
                                          </p:val>
                                        </p:tav>
                                        <p:tav tm="100000">
                                          <p:val>
                                            <p:strVal val="#ppt_x"/>
                                          </p:val>
                                        </p:tav>
                                      </p:tavLst>
                                    </p:anim>
                                    <p:anim calcmode="lin" valueType="num">
                                      <p:cBhvr additive="base">
                                        <p:cTn id="137" dur="500" fill="hold"/>
                                        <p:tgtEl>
                                          <p:spTgt spid="46"/>
                                        </p:tgtEl>
                                        <p:attrNameLst>
                                          <p:attrName>ppt_y</p:attrName>
                                        </p:attrNameLst>
                                      </p:cBhvr>
                                      <p:tavLst>
                                        <p:tav tm="0">
                                          <p:val>
                                            <p:strVal val="#ppt_y"/>
                                          </p:val>
                                        </p:tav>
                                        <p:tav tm="100000">
                                          <p:val>
                                            <p:strVal val="#ppt_y"/>
                                          </p:val>
                                        </p:tav>
                                      </p:tavLst>
                                    </p:anim>
                                  </p:childTnLst>
                                </p:cTn>
                              </p:par>
                              <p:par>
                                <p:cTn id="138" presetID="2" presetClass="entr" presetSubtype="8" fill="hold" grpId="0" nodeType="withEffect">
                                  <p:stCondLst>
                                    <p:cond delay="500"/>
                                  </p:stCondLst>
                                  <p:childTnLst>
                                    <p:set>
                                      <p:cBhvr>
                                        <p:cTn id="139" dur="1" fill="hold">
                                          <p:stCondLst>
                                            <p:cond delay="0"/>
                                          </p:stCondLst>
                                        </p:cTn>
                                        <p:tgtEl>
                                          <p:spTgt spid="49"/>
                                        </p:tgtEl>
                                        <p:attrNameLst>
                                          <p:attrName>style.visibility</p:attrName>
                                        </p:attrNameLst>
                                      </p:cBhvr>
                                      <p:to>
                                        <p:strVal val="visible"/>
                                      </p:to>
                                    </p:set>
                                    <p:anim calcmode="lin" valueType="num">
                                      <p:cBhvr additive="base">
                                        <p:cTn id="140" dur="500" fill="hold"/>
                                        <p:tgtEl>
                                          <p:spTgt spid="49"/>
                                        </p:tgtEl>
                                        <p:attrNameLst>
                                          <p:attrName>ppt_x</p:attrName>
                                        </p:attrNameLst>
                                      </p:cBhvr>
                                      <p:tavLst>
                                        <p:tav tm="0">
                                          <p:val>
                                            <p:strVal val="0-#ppt_w/2"/>
                                          </p:val>
                                        </p:tav>
                                        <p:tav tm="100000">
                                          <p:val>
                                            <p:strVal val="#ppt_x"/>
                                          </p:val>
                                        </p:tav>
                                      </p:tavLst>
                                    </p:anim>
                                    <p:anim calcmode="lin" valueType="num">
                                      <p:cBhvr additive="base">
                                        <p:cTn id="141" dur="500" fill="hold"/>
                                        <p:tgtEl>
                                          <p:spTgt spid="49"/>
                                        </p:tgtEl>
                                        <p:attrNameLst>
                                          <p:attrName>ppt_y</p:attrName>
                                        </p:attrNameLst>
                                      </p:cBhvr>
                                      <p:tavLst>
                                        <p:tav tm="0">
                                          <p:val>
                                            <p:strVal val="#ppt_y"/>
                                          </p:val>
                                        </p:tav>
                                        <p:tav tm="100000">
                                          <p:val>
                                            <p:strVal val="#ppt_y"/>
                                          </p:val>
                                        </p:tav>
                                      </p:tavLst>
                                    </p:anim>
                                  </p:childTnLst>
                                </p:cTn>
                              </p:par>
                              <p:par>
                                <p:cTn id="142" presetID="2" presetClass="entr" presetSubtype="8" fill="hold" grpId="0" nodeType="withEffect">
                                  <p:stCondLst>
                                    <p:cond delay="500"/>
                                  </p:stCondLst>
                                  <p:childTnLst>
                                    <p:set>
                                      <p:cBhvr>
                                        <p:cTn id="143" dur="1" fill="hold">
                                          <p:stCondLst>
                                            <p:cond delay="0"/>
                                          </p:stCondLst>
                                        </p:cTn>
                                        <p:tgtEl>
                                          <p:spTgt spid="50"/>
                                        </p:tgtEl>
                                        <p:attrNameLst>
                                          <p:attrName>style.visibility</p:attrName>
                                        </p:attrNameLst>
                                      </p:cBhvr>
                                      <p:to>
                                        <p:strVal val="visible"/>
                                      </p:to>
                                    </p:set>
                                    <p:anim calcmode="lin" valueType="num">
                                      <p:cBhvr additive="base">
                                        <p:cTn id="144" dur="500" fill="hold"/>
                                        <p:tgtEl>
                                          <p:spTgt spid="50"/>
                                        </p:tgtEl>
                                        <p:attrNameLst>
                                          <p:attrName>ppt_x</p:attrName>
                                        </p:attrNameLst>
                                      </p:cBhvr>
                                      <p:tavLst>
                                        <p:tav tm="0">
                                          <p:val>
                                            <p:strVal val="0-#ppt_w/2"/>
                                          </p:val>
                                        </p:tav>
                                        <p:tav tm="100000">
                                          <p:val>
                                            <p:strVal val="#ppt_x"/>
                                          </p:val>
                                        </p:tav>
                                      </p:tavLst>
                                    </p:anim>
                                    <p:anim calcmode="lin" valueType="num">
                                      <p:cBhvr additive="base">
                                        <p:cTn id="14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1" grpId="0" animBg="1"/>
      <p:bldP spid="11" grpId="1" animBg="1"/>
      <p:bldP spid="12" grpId="0" animBg="1"/>
      <p:bldP spid="13" grpId="0" animBg="1"/>
      <p:bldP spid="13" grpId="1" animBg="1"/>
      <p:bldP spid="14" grpId="0" animBg="1"/>
      <p:bldP spid="15" grpId="0" animBg="1"/>
      <p:bldP spid="15" grpId="1" animBg="1"/>
      <p:bldP spid="16" grpId="0" animBg="1"/>
      <p:bldP spid="17" grpId="0" animBg="1"/>
      <p:bldP spid="17" grpId="1" animBg="1"/>
      <p:bldP spid="22" grpId="0" animBg="1"/>
      <p:bldP spid="23" grpId="0" animBg="1"/>
      <p:bldP spid="28" grpId="0" animBg="1"/>
      <p:bldP spid="35" grpId="0"/>
      <p:bldP spid="36" grpId="0"/>
      <p:bldP spid="37" grpId="0"/>
      <p:bldP spid="38" grpId="0"/>
      <p:bldP spid="42" grpId="0"/>
      <p:bldP spid="43" grpId="0"/>
      <p:bldP spid="45" grpId="0"/>
      <p:bldP spid="46"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36094">
            <a:off x="6394847" y="1369931"/>
            <a:ext cx="1871133" cy="25430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3839" flipH="1">
            <a:off x="520931" y="1112312"/>
            <a:ext cx="3344966" cy="229070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6487673" y="1200578"/>
            <a:ext cx="2345250" cy="1738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771687" flipH="1">
            <a:off x="1469143" y="1141085"/>
            <a:ext cx="1081689" cy="10676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2153" y="1604433"/>
            <a:ext cx="6599693" cy="193463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335644" y="379289"/>
              <a:ext cx="8466099" cy="437423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2263097" y="2041775"/>
            <a:ext cx="12961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ctr" fontAlgn="base">
              <a:spcBef>
                <a:spcPct val="0"/>
              </a:spcBef>
              <a:spcAft>
                <a:spcPct val="0"/>
              </a:spcAft>
            </a:pPr>
            <a:r>
              <a:rPr lang="en-US" altLang="zh-CN" sz="7200" b="1" dirty="0" smtClean="0">
                <a:solidFill>
                  <a:schemeClr val="bg1"/>
                </a:solidFill>
                <a:latin typeface="华文中宋" pitchFamily="2" charset="-122"/>
                <a:ea typeface="华文中宋" pitchFamily="2" charset="-122"/>
                <a:cs typeface="宋体" pitchFamily="2" charset="-122"/>
              </a:rPr>
              <a:t>04</a:t>
            </a:r>
            <a:endParaRPr lang="en-US" altLang="zh-CN" sz="72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3919281" y="2236160"/>
            <a:ext cx="28265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zh-CN" altLang="en-US" sz="2400" dirty="0">
                <a:solidFill>
                  <a:schemeClr val="bg1"/>
                </a:solidFill>
                <a:latin typeface="华文中宋" pitchFamily="2" charset="-122"/>
                <a:ea typeface="华文中宋" pitchFamily="2" charset="-122"/>
                <a:cs typeface="宋体" pitchFamily="2" charset="-122"/>
              </a:rPr>
              <a:t>此处添加标题</a:t>
            </a:r>
            <a:r>
              <a:rPr lang="zh-CN" altLang="en-US" sz="2400" dirty="0" smtClean="0">
                <a:solidFill>
                  <a:schemeClr val="bg1"/>
                </a:solidFill>
                <a:latin typeface="华文中宋" pitchFamily="2" charset="-122"/>
                <a:ea typeface="华文中宋" pitchFamily="2" charset="-122"/>
                <a:cs typeface="宋体" pitchFamily="2" charset="-122"/>
              </a:rPr>
              <a:t>文本</a:t>
            </a:r>
            <a:endParaRPr lang="en-US" altLang="zh-CN" sz="2400" dirty="0">
              <a:solidFill>
                <a:schemeClr val="bg1"/>
              </a:solidFill>
              <a:latin typeface="华文中宋" pitchFamily="2" charset="-122"/>
              <a:ea typeface="华文中宋" pitchFamily="2" charset="-122"/>
              <a:cs typeface="宋体" pitchFamily="2" charset="-122"/>
            </a:endParaRPr>
          </a:p>
        </p:txBody>
      </p:sp>
      <p:sp>
        <p:nvSpPr>
          <p:cNvPr id="10" name="Line 21"/>
          <p:cNvSpPr>
            <a:spLocks noChangeShapeType="1"/>
          </p:cNvSpPr>
          <p:nvPr/>
        </p:nvSpPr>
        <p:spPr bwMode="auto">
          <a:xfrm>
            <a:off x="3703257" y="2112188"/>
            <a:ext cx="0" cy="1005018"/>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923797">
            <a:off x="6457568" y="2520320"/>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352994"/>
            <a:ext cx="1689042" cy="15935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68" y="2697066"/>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42" name="Rectangle 18"/>
          <p:cNvSpPr>
            <a:spLocks noChangeArrowheads="1"/>
          </p:cNvSpPr>
          <p:nvPr/>
        </p:nvSpPr>
        <p:spPr bwMode="auto">
          <a:xfrm>
            <a:off x="3919281" y="2749573"/>
            <a:ext cx="28265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en-US" altLang="zh-CN" sz="1400" dirty="0">
                <a:solidFill>
                  <a:schemeClr val="bg1"/>
                </a:solidFill>
                <a:latin typeface="+mn-ea"/>
                <a:cs typeface="宋体" pitchFamily="2" charset="-122"/>
              </a:rPr>
              <a:t>write your great  title here</a:t>
            </a:r>
          </a:p>
        </p:txBody>
      </p:sp>
    </p:spTree>
    <p:extLst>
      <p:ext uri="{BB962C8B-B14F-4D97-AF65-F5344CB8AC3E}">
        <p14:creationId xmlns:p14="http://schemas.microsoft.com/office/powerpoint/2010/main" val="145028418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childTnLst>
                                </p:cTn>
                              </p:par>
                              <p:par>
                                <p:cTn id="13" presetID="10" presetClass="entr" presetSubtype="0" fill="hold" nodeType="withEffect">
                                  <p:stCondLst>
                                    <p:cond delay="110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750"/>
                                        <p:tgtEl>
                                          <p:spTgt spid="2052"/>
                                        </p:tgtEl>
                                      </p:cBhvr>
                                    </p:animEffect>
                                  </p:childTnLst>
                                </p:cTn>
                              </p:par>
                              <p:par>
                                <p:cTn id="16" presetID="10" presetClass="entr" presetSubtype="0" fill="hold" nodeType="withEffect">
                                  <p:stCondLst>
                                    <p:cond delay="70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750"/>
                                        <p:tgtEl>
                                          <p:spTgt spid="20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750"/>
                                        <p:tgtEl>
                                          <p:spTgt spid="2053"/>
                                        </p:tgtEl>
                                      </p:cBhvr>
                                    </p:animEffect>
                                  </p:childTnLst>
                                </p:cTn>
                              </p:par>
                              <p:par>
                                <p:cTn id="22" presetID="10" presetClass="entr" presetSubtype="0" fill="hold" nodeType="withEffect">
                                  <p:stCondLst>
                                    <p:cond delay="90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750"/>
                                        <p:tgtEl>
                                          <p:spTgt spid="2054"/>
                                        </p:tgtEl>
                                      </p:cBhvr>
                                    </p:animEffect>
                                  </p:childTnLst>
                                </p:cTn>
                              </p:par>
                              <p:par>
                                <p:cTn id="25" presetID="10" presetClass="entr" presetSubtype="0" fill="hold" nodeType="withEffect">
                                  <p:stCondLst>
                                    <p:cond delay="4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750"/>
                                        <p:tgtEl>
                                          <p:spTgt spid="2055"/>
                                        </p:tgtEl>
                                      </p:cBhvr>
                                    </p:animEffect>
                                  </p:childTnLst>
                                </p:cTn>
                              </p:par>
                              <p:par>
                                <p:cTn id="28" presetID="47" presetClass="entr" presetSubtype="0" fill="hold" grpId="0" nodeType="withEffect">
                                  <p:stCondLst>
                                    <p:cond delay="4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16" presetClass="entr" presetSubtype="42"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750"/>
                                        <p:tgtEl>
                                          <p:spTgt spid="10"/>
                                        </p:tgtEl>
                                      </p:cBhvr>
                                    </p:animEffect>
                                  </p:childTnLst>
                                </p:cTn>
                              </p:par>
                              <p:par>
                                <p:cTn id="41" presetID="42"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900"/>
                                  </p:stCondLst>
                                  <p:childTnLst>
                                    <p:set>
                                      <p:cBhvr>
                                        <p:cTn id="47" dur="1" fill="hold">
                                          <p:stCondLst>
                                            <p:cond delay="0"/>
                                          </p:stCondLst>
                                        </p:cTn>
                                        <p:tgtEl>
                                          <p:spTgt spid="1026"/>
                                        </p:tgtEl>
                                        <p:attrNameLst>
                                          <p:attrName>style.visibility</p:attrName>
                                        </p:attrNameLst>
                                      </p:cBhvr>
                                      <p:to>
                                        <p:strVal val="visible"/>
                                      </p:to>
                                    </p:set>
                                    <p:animEffect transition="in" filter="fade">
                                      <p:cBhvr>
                                        <p:cTn id="48"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4"/>
                </a:solidFill>
                <a:latin typeface="微软雅黑" panose="020B0503020204020204" pitchFamily="34" charset="-122"/>
                <a:ea typeface="微软雅黑" panose="020B0503020204020204" pitchFamily="34" charset="-122"/>
              </a:rPr>
              <a:t>标题文本</a:t>
            </a:r>
            <a:endParaRPr lang="en-US" altLang="zh-CN" sz="1600" dirty="0">
              <a:solidFill>
                <a:schemeClr val="accent4"/>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8"/>
          <p:cNvSpPr>
            <a:spLocks/>
          </p:cNvSpPr>
          <p:nvPr/>
        </p:nvSpPr>
        <p:spPr bwMode="auto">
          <a:xfrm>
            <a:off x="635000" y="2367925"/>
            <a:ext cx="1728788" cy="741362"/>
          </a:xfrm>
          <a:custGeom>
            <a:avLst/>
            <a:gdLst>
              <a:gd name="T0" fmla="*/ 265 w 492"/>
              <a:gd name="T1" fmla="*/ 33 h 211"/>
              <a:gd name="T2" fmla="*/ 246 w 492"/>
              <a:gd name="T3" fmla="*/ 0 h 211"/>
              <a:gd name="T4" fmla="*/ 227 w 492"/>
              <a:gd name="T5" fmla="*/ 33 h 211"/>
              <a:gd name="T6" fmla="*/ 0 w 492"/>
              <a:gd name="T7" fmla="*/ 169 h 211"/>
              <a:gd name="T8" fmla="*/ 67 w 492"/>
              <a:gd name="T9" fmla="*/ 211 h 211"/>
              <a:gd name="T10" fmla="*/ 246 w 492"/>
              <a:gd name="T11" fmla="*/ 113 h 211"/>
              <a:gd name="T12" fmla="*/ 425 w 492"/>
              <a:gd name="T13" fmla="*/ 211 h 211"/>
              <a:gd name="T14" fmla="*/ 492 w 492"/>
              <a:gd name="T15" fmla="*/ 169 h 211"/>
              <a:gd name="T16" fmla="*/ 265 w 492"/>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1">
                <a:moveTo>
                  <a:pt x="265" y="33"/>
                </a:moveTo>
                <a:cubicBezTo>
                  <a:pt x="246" y="0"/>
                  <a:pt x="246" y="0"/>
                  <a:pt x="246" y="0"/>
                </a:cubicBezTo>
                <a:cubicBezTo>
                  <a:pt x="227" y="33"/>
                  <a:pt x="227" y="33"/>
                  <a:pt x="227" y="33"/>
                </a:cubicBezTo>
                <a:cubicBezTo>
                  <a:pt x="131" y="39"/>
                  <a:pt x="48" y="92"/>
                  <a:pt x="0" y="169"/>
                </a:cubicBezTo>
                <a:cubicBezTo>
                  <a:pt x="67" y="211"/>
                  <a:pt x="67" y="211"/>
                  <a:pt x="67" y="211"/>
                </a:cubicBezTo>
                <a:cubicBezTo>
                  <a:pt x="105" y="152"/>
                  <a:pt x="171" y="113"/>
                  <a:pt x="246" y="113"/>
                </a:cubicBezTo>
                <a:cubicBezTo>
                  <a:pt x="321" y="113"/>
                  <a:pt x="387" y="152"/>
                  <a:pt x="425" y="211"/>
                </a:cubicBezTo>
                <a:cubicBezTo>
                  <a:pt x="492" y="169"/>
                  <a:pt x="492" y="169"/>
                  <a:pt x="492" y="169"/>
                </a:cubicBezTo>
                <a:cubicBezTo>
                  <a:pt x="444" y="92"/>
                  <a:pt x="361" y="39"/>
                  <a:pt x="265" y="33"/>
                </a:cubicBez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5" name="淘宝店chenying0907 9"/>
          <p:cNvSpPr>
            <a:spLocks/>
          </p:cNvSpPr>
          <p:nvPr/>
        </p:nvSpPr>
        <p:spPr bwMode="auto">
          <a:xfrm>
            <a:off x="2173288" y="3031500"/>
            <a:ext cx="1728787" cy="738187"/>
          </a:xfrm>
          <a:custGeom>
            <a:avLst/>
            <a:gdLst>
              <a:gd name="T0" fmla="*/ 492 w 492"/>
              <a:gd name="T1" fmla="*/ 42 h 210"/>
              <a:gd name="T2" fmla="*/ 425 w 492"/>
              <a:gd name="T3" fmla="*/ 0 h 210"/>
              <a:gd name="T4" fmla="*/ 246 w 492"/>
              <a:gd name="T5" fmla="*/ 98 h 210"/>
              <a:gd name="T6" fmla="*/ 67 w 492"/>
              <a:gd name="T7" fmla="*/ 0 h 210"/>
              <a:gd name="T8" fmla="*/ 0 w 492"/>
              <a:gd name="T9" fmla="*/ 42 h 210"/>
              <a:gd name="T10" fmla="*/ 227 w 492"/>
              <a:gd name="T11" fmla="*/ 178 h 210"/>
              <a:gd name="T12" fmla="*/ 246 w 492"/>
              <a:gd name="T13" fmla="*/ 210 h 210"/>
              <a:gd name="T14" fmla="*/ 265 w 492"/>
              <a:gd name="T15" fmla="*/ 178 h 210"/>
              <a:gd name="T16" fmla="*/ 492 w 492"/>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0">
                <a:moveTo>
                  <a:pt x="492" y="42"/>
                </a:moveTo>
                <a:cubicBezTo>
                  <a:pt x="425" y="0"/>
                  <a:pt x="425" y="0"/>
                  <a:pt x="425" y="0"/>
                </a:cubicBezTo>
                <a:cubicBezTo>
                  <a:pt x="387" y="59"/>
                  <a:pt x="321" y="98"/>
                  <a:pt x="246" y="98"/>
                </a:cubicBezTo>
                <a:cubicBezTo>
                  <a:pt x="171" y="98"/>
                  <a:pt x="105" y="59"/>
                  <a:pt x="67" y="0"/>
                </a:cubicBezTo>
                <a:cubicBezTo>
                  <a:pt x="0" y="42"/>
                  <a:pt x="0" y="42"/>
                  <a:pt x="0" y="42"/>
                </a:cubicBezTo>
                <a:cubicBezTo>
                  <a:pt x="48" y="119"/>
                  <a:pt x="131" y="171"/>
                  <a:pt x="227" y="178"/>
                </a:cubicBezTo>
                <a:cubicBezTo>
                  <a:pt x="246" y="210"/>
                  <a:pt x="246" y="210"/>
                  <a:pt x="246" y="210"/>
                </a:cubicBezTo>
                <a:cubicBezTo>
                  <a:pt x="265" y="178"/>
                  <a:pt x="265" y="178"/>
                  <a:pt x="265" y="178"/>
                </a:cubicBezTo>
                <a:cubicBezTo>
                  <a:pt x="361" y="171"/>
                  <a:pt x="444" y="119"/>
                  <a:pt x="492" y="42"/>
                </a:cubicBez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6" name="淘宝店chenying0907 10"/>
          <p:cNvSpPr>
            <a:spLocks/>
          </p:cNvSpPr>
          <p:nvPr/>
        </p:nvSpPr>
        <p:spPr bwMode="auto">
          <a:xfrm>
            <a:off x="5245100" y="3031500"/>
            <a:ext cx="1731963" cy="738187"/>
          </a:xfrm>
          <a:custGeom>
            <a:avLst/>
            <a:gdLst>
              <a:gd name="T0" fmla="*/ 493 w 493"/>
              <a:gd name="T1" fmla="*/ 42 h 210"/>
              <a:gd name="T2" fmla="*/ 425 w 493"/>
              <a:gd name="T3" fmla="*/ 0 h 210"/>
              <a:gd name="T4" fmla="*/ 247 w 493"/>
              <a:gd name="T5" fmla="*/ 98 h 210"/>
              <a:gd name="T6" fmla="*/ 68 w 493"/>
              <a:gd name="T7" fmla="*/ 0 h 210"/>
              <a:gd name="T8" fmla="*/ 0 w 493"/>
              <a:gd name="T9" fmla="*/ 42 h 210"/>
              <a:gd name="T10" fmla="*/ 228 w 493"/>
              <a:gd name="T11" fmla="*/ 178 h 210"/>
              <a:gd name="T12" fmla="*/ 247 w 493"/>
              <a:gd name="T13" fmla="*/ 210 h 210"/>
              <a:gd name="T14" fmla="*/ 266 w 493"/>
              <a:gd name="T15" fmla="*/ 178 h 210"/>
              <a:gd name="T16" fmla="*/ 493 w 493"/>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0">
                <a:moveTo>
                  <a:pt x="493" y="42"/>
                </a:moveTo>
                <a:cubicBezTo>
                  <a:pt x="425" y="0"/>
                  <a:pt x="425" y="0"/>
                  <a:pt x="425" y="0"/>
                </a:cubicBezTo>
                <a:cubicBezTo>
                  <a:pt x="388" y="59"/>
                  <a:pt x="322" y="98"/>
                  <a:pt x="247" y="98"/>
                </a:cubicBezTo>
                <a:cubicBezTo>
                  <a:pt x="171" y="98"/>
                  <a:pt x="105" y="59"/>
                  <a:pt x="68" y="0"/>
                </a:cubicBezTo>
                <a:cubicBezTo>
                  <a:pt x="0" y="42"/>
                  <a:pt x="0" y="42"/>
                  <a:pt x="0" y="42"/>
                </a:cubicBezTo>
                <a:cubicBezTo>
                  <a:pt x="49" y="119"/>
                  <a:pt x="132" y="171"/>
                  <a:pt x="228" y="178"/>
                </a:cubicBezTo>
                <a:cubicBezTo>
                  <a:pt x="247" y="210"/>
                  <a:pt x="247" y="210"/>
                  <a:pt x="247" y="210"/>
                </a:cubicBezTo>
                <a:cubicBezTo>
                  <a:pt x="266" y="178"/>
                  <a:pt x="266" y="178"/>
                  <a:pt x="266" y="178"/>
                </a:cubicBezTo>
                <a:cubicBezTo>
                  <a:pt x="361" y="171"/>
                  <a:pt x="445" y="119"/>
                  <a:pt x="493" y="42"/>
                </a:cubicBezTo>
                <a:close/>
              </a:path>
            </a:pathLst>
          </a:cu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11"/>
          <p:cNvSpPr>
            <a:spLocks/>
          </p:cNvSpPr>
          <p:nvPr/>
        </p:nvSpPr>
        <p:spPr bwMode="auto">
          <a:xfrm>
            <a:off x="3705225" y="2367925"/>
            <a:ext cx="1733550" cy="741362"/>
          </a:xfrm>
          <a:custGeom>
            <a:avLst/>
            <a:gdLst>
              <a:gd name="T0" fmla="*/ 266 w 493"/>
              <a:gd name="T1" fmla="*/ 33 h 211"/>
              <a:gd name="T2" fmla="*/ 247 w 493"/>
              <a:gd name="T3" fmla="*/ 0 h 211"/>
              <a:gd name="T4" fmla="*/ 227 w 493"/>
              <a:gd name="T5" fmla="*/ 33 h 211"/>
              <a:gd name="T6" fmla="*/ 0 w 493"/>
              <a:gd name="T7" fmla="*/ 169 h 211"/>
              <a:gd name="T8" fmla="*/ 68 w 493"/>
              <a:gd name="T9" fmla="*/ 211 h 211"/>
              <a:gd name="T10" fmla="*/ 247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7" y="0"/>
                  <a:pt x="247" y="0"/>
                  <a:pt x="247" y="0"/>
                </a:cubicBezTo>
                <a:cubicBezTo>
                  <a:pt x="227" y="33"/>
                  <a:pt x="227" y="33"/>
                  <a:pt x="227" y="33"/>
                </a:cubicBezTo>
                <a:cubicBezTo>
                  <a:pt x="132" y="39"/>
                  <a:pt x="49" y="92"/>
                  <a:pt x="0" y="169"/>
                </a:cubicBezTo>
                <a:cubicBezTo>
                  <a:pt x="68" y="211"/>
                  <a:pt x="68" y="211"/>
                  <a:pt x="68" y="211"/>
                </a:cubicBezTo>
                <a:cubicBezTo>
                  <a:pt x="105" y="152"/>
                  <a:pt x="171" y="113"/>
                  <a:pt x="247" y="113"/>
                </a:cubicBezTo>
                <a:cubicBezTo>
                  <a:pt x="322" y="113"/>
                  <a:pt x="388" y="152"/>
                  <a:pt x="425" y="211"/>
                </a:cubicBezTo>
                <a:cubicBezTo>
                  <a:pt x="493" y="169"/>
                  <a:pt x="493" y="169"/>
                  <a:pt x="493" y="169"/>
                </a:cubicBezTo>
                <a:cubicBezTo>
                  <a:pt x="445" y="92"/>
                  <a:pt x="362" y="39"/>
                  <a:pt x="266" y="33"/>
                </a:cubicBez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12"/>
          <p:cNvSpPr>
            <a:spLocks/>
          </p:cNvSpPr>
          <p:nvPr/>
        </p:nvSpPr>
        <p:spPr bwMode="auto">
          <a:xfrm>
            <a:off x="6780213" y="2367925"/>
            <a:ext cx="1731962" cy="741362"/>
          </a:xfrm>
          <a:custGeom>
            <a:avLst/>
            <a:gdLst>
              <a:gd name="T0" fmla="*/ 266 w 493"/>
              <a:gd name="T1" fmla="*/ 33 h 211"/>
              <a:gd name="T2" fmla="*/ 246 w 493"/>
              <a:gd name="T3" fmla="*/ 0 h 211"/>
              <a:gd name="T4" fmla="*/ 227 w 493"/>
              <a:gd name="T5" fmla="*/ 33 h 211"/>
              <a:gd name="T6" fmla="*/ 0 w 493"/>
              <a:gd name="T7" fmla="*/ 169 h 211"/>
              <a:gd name="T8" fmla="*/ 68 w 493"/>
              <a:gd name="T9" fmla="*/ 211 h 211"/>
              <a:gd name="T10" fmla="*/ 246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6" y="0"/>
                  <a:pt x="246" y="0"/>
                  <a:pt x="246" y="0"/>
                </a:cubicBezTo>
                <a:cubicBezTo>
                  <a:pt x="227" y="33"/>
                  <a:pt x="227" y="33"/>
                  <a:pt x="227" y="33"/>
                </a:cubicBezTo>
                <a:cubicBezTo>
                  <a:pt x="131" y="39"/>
                  <a:pt x="48" y="92"/>
                  <a:pt x="0" y="169"/>
                </a:cubicBezTo>
                <a:cubicBezTo>
                  <a:pt x="68" y="211"/>
                  <a:pt x="68" y="211"/>
                  <a:pt x="68" y="211"/>
                </a:cubicBezTo>
                <a:cubicBezTo>
                  <a:pt x="105" y="152"/>
                  <a:pt x="171" y="113"/>
                  <a:pt x="246" y="113"/>
                </a:cubicBezTo>
                <a:cubicBezTo>
                  <a:pt x="322" y="113"/>
                  <a:pt x="388" y="152"/>
                  <a:pt x="425" y="211"/>
                </a:cubicBezTo>
                <a:cubicBezTo>
                  <a:pt x="493" y="169"/>
                  <a:pt x="493" y="169"/>
                  <a:pt x="493" y="169"/>
                </a:cubicBezTo>
                <a:cubicBezTo>
                  <a:pt x="444" y="92"/>
                  <a:pt x="361" y="39"/>
                  <a:pt x="266" y="33"/>
                </a:cubicBezTo>
                <a:close/>
              </a:path>
            </a:pathLst>
          </a:custGeom>
          <a:solidFill>
            <a:schemeClr val="accent5">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13"/>
          <p:cNvSpPr>
            <a:spLocks noEditPoints="1"/>
          </p:cNvSpPr>
          <p:nvPr/>
        </p:nvSpPr>
        <p:spPr bwMode="auto">
          <a:xfrm>
            <a:off x="7516777" y="1851670"/>
            <a:ext cx="260422" cy="275272"/>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lumMod val="50000"/>
            </a:schemeClr>
          </a:solidFill>
          <a:ln>
            <a:noFill/>
          </a:ln>
        </p:spPr>
        <p:txBody>
          <a:bodyPr/>
          <a:lstStyle/>
          <a:p>
            <a:endParaRPr lang="zh-CN" altLang="en-US">
              <a:solidFill>
                <a:schemeClr val="bg1">
                  <a:lumMod val="50000"/>
                </a:schemeClr>
              </a:solidFill>
            </a:endParaRPr>
          </a:p>
        </p:txBody>
      </p:sp>
      <p:sp>
        <p:nvSpPr>
          <p:cNvPr id="10" name="淘宝店chenying0907 14"/>
          <p:cNvSpPr>
            <a:spLocks noEditPoints="1"/>
          </p:cNvSpPr>
          <p:nvPr/>
        </p:nvSpPr>
        <p:spPr bwMode="auto">
          <a:xfrm>
            <a:off x="1370896" y="1851670"/>
            <a:ext cx="256996" cy="275272"/>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solidFill>
            <a:schemeClr val="bg1">
              <a:lumMod val="50000"/>
            </a:schemeClr>
          </a:solidFill>
          <a:ln>
            <a:noFill/>
          </a:ln>
        </p:spPr>
        <p:txBody>
          <a:bodyPr/>
          <a:lstStyle/>
          <a:p>
            <a:endParaRPr lang="zh-CN" altLang="en-US">
              <a:solidFill>
                <a:schemeClr val="bg1">
                  <a:lumMod val="50000"/>
                </a:schemeClr>
              </a:solidFill>
            </a:endParaRPr>
          </a:p>
        </p:txBody>
      </p:sp>
      <p:grpSp>
        <p:nvGrpSpPr>
          <p:cNvPr id="11" name="Group 21"/>
          <p:cNvGrpSpPr>
            <a:grpSpLocks/>
          </p:cNvGrpSpPr>
          <p:nvPr/>
        </p:nvGrpSpPr>
        <p:grpSpPr bwMode="auto">
          <a:xfrm>
            <a:off x="4449784" y="1872453"/>
            <a:ext cx="244434" cy="235294"/>
            <a:chOff x="2773" y="1004"/>
            <a:chExt cx="214" cy="206"/>
          </a:xfrm>
          <a:solidFill>
            <a:schemeClr val="bg1">
              <a:lumMod val="50000"/>
            </a:schemeClr>
          </a:solidFill>
        </p:grpSpPr>
        <p:sp>
          <p:nvSpPr>
            <p:cNvPr id="12" name="淘宝店chenying0907 15"/>
            <p:cNvSpPr>
              <a:spLocks/>
            </p:cNvSpPr>
            <p:nvPr/>
          </p:nvSpPr>
          <p:spPr bwMode="auto">
            <a:xfrm>
              <a:off x="2773" y="1004"/>
              <a:ext cx="152" cy="206"/>
            </a:xfrm>
            <a:custGeom>
              <a:avLst/>
              <a:gdLst>
                <a:gd name="T0" fmla="*/ 46 w 69"/>
                <a:gd name="T1" fmla="*/ 91 h 93"/>
                <a:gd name="T2" fmla="*/ 15 w 69"/>
                <a:gd name="T3" fmla="*/ 91 h 93"/>
                <a:gd name="T4" fmla="*/ 6 w 69"/>
                <a:gd name="T5" fmla="*/ 84 h 93"/>
                <a:gd name="T6" fmla="*/ 1 w 69"/>
                <a:gd name="T7" fmla="*/ 66 h 93"/>
                <a:gd name="T8" fmla="*/ 3 w 69"/>
                <a:gd name="T9" fmla="*/ 44 h 93"/>
                <a:gd name="T10" fmla="*/ 7 w 69"/>
                <a:gd name="T11" fmla="*/ 38 h 93"/>
                <a:gd name="T12" fmla="*/ 17 w 69"/>
                <a:gd name="T13" fmla="*/ 35 h 93"/>
                <a:gd name="T14" fmla="*/ 33 w 69"/>
                <a:gd name="T15" fmla="*/ 38 h 93"/>
                <a:gd name="T16" fmla="*/ 28 w 69"/>
                <a:gd name="T17" fmla="*/ 24 h 93"/>
                <a:gd name="T18" fmla="*/ 28 w 69"/>
                <a:gd name="T19" fmla="*/ 10 h 93"/>
                <a:gd name="T20" fmla="*/ 29 w 69"/>
                <a:gd name="T21" fmla="*/ 5 h 93"/>
                <a:gd name="T22" fmla="*/ 40 w 69"/>
                <a:gd name="T23" fmla="*/ 1 h 93"/>
                <a:gd name="T24" fmla="*/ 55 w 69"/>
                <a:gd name="T25" fmla="*/ 32 h 93"/>
                <a:gd name="T26" fmla="*/ 67 w 69"/>
                <a:gd name="T27" fmla="*/ 42 h 93"/>
                <a:gd name="T28" fmla="*/ 67 w 69"/>
                <a:gd name="T29" fmla="*/ 69 h 93"/>
                <a:gd name="T30" fmla="*/ 64 w 69"/>
                <a:gd name="T31" fmla="*/ 81 h 93"/>
                <a:gd name="T32" fmla="*/ 57 w 69"/>
                <a:gd name="T33" fmla="*/ 88 h 93"/>
                <a:gd name="T34" fmla="*/ 46 w 69"/>
                <a:gd name="T35"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93">
                  <a:moveTo>
                    <a:pt x="46" y="91"/>
                  </a:moveTo>
                  <a:cubicBezTo>
                    <a:pt x="37" y="93"/>
                    <a:pt x="20" y="93"/>
                    <a:pt x="15" y="91"/>
                  </a:cubicBezTo>
                  <a:cubicBezTo>
                    <a:pt x="11" y="90"/>
                    <a:pt x="8" y="87"/>
                    <a:pt x="6" y="84"/>
                  </a:cubicBezTo>
                  <a:cubicBezTo>
                    <a:pt x="3" y="79"/>
                    <a:pt x="1" y="72"/>
                    <a:pt x="1" y="66"/>
                  </a:cubicBezTo>
                  <a:cubicBezTo>
                    <a:pt x="0" y="59"/>
                    <a:pt x="1" y="51"/>
                    <a:pt x="3" y="44"/>
                  </a:cubicBezTo>
                  <a:cubicBezTo>
                    <a:pt x="4" y="41"/>
                    <a:pt x="5" y="39"/>
                    <a:pt x="7" y="38"/>
                  </a:cubicBezTo>
                  <a:cubicBezTo>
                    <a:pt x="10" y="36"/>
                    <a:pt x="14" y="36"/>
                    <a:pt x="17" y="35"/>
                  </a:cubicBezTo>
                  <a:cubicBezTo>
                    <a:pt x="23" y="35"/>
                    <a:pt x="28" y="36"/>
                    <a:pt x="33" y="38"/>
                  </a:cubicBezTo>
                  <a:cubicBezTo>
                    <a:pt x="30" y="34"/>
                    <a:pt x="29" y="29"/>
                    <a:pt x="28" y="24"/>
                  </a:cubicBezTo>
                  <a:cubicBezTo>
                    <a:pt x="27" y="19"/>
                    <a:pt x="27" y="14"/>
                    <a:pt x="28" y="10"/>
                  </a:cubicBezTo>
                  <a:cubicBezTo>
                    <a:pt x="28" y="8"/>
                    <a:pt x="28" y="6"/>
                    <a:pt x="29" y="5"/>
                  </a:cubicBezTo>
                  <a:cubicBezTo>
                    <a:pt x="32" y="2"/>
                    <a:pt x="37" y="0"/>
                    <a:pt x="40" y="1"/>
                  </a:cubicBezTo>
                  <a:cubicBezTo>
                    <a:pt x="43" y="3"/>
                    <a:pt x="45" y="22"/>
                    <a:pt x="55" y="32"/>
                  </a:cubicBezTo>
                  <a:cubicBezTo>
                    <a:pt x="59" y="35"/>
                    <a:pt x="63" y="39"/>
                    <a:pt x="67" y="42"/>
                  </a:cubicBezTo>
                  <a:cubicBezTo>
                    <a:pt x="69" y="51"/>
                    <a:pt x="69" y="60"/>
                    <a:pt x="67" y="69"/>
                  </a:cubicBezTo>
                  <a:cubicBezTo>
                    <a:pt x="67" y="74"/>
                    <a:pt x="66" y="78"/>
                    <a:pt x="64" y="81"/>
                  </a:cubicBezTo>
                  <a:cubicBezTo>
                    <a:pt x="63" y="84"/>
                    <a:pt x="60" y="86"/>
                    <a:pt x="57" y="88"/>
                  </a:cubicBezTo>
                  <a:cubicBezTo>
                    <a:pt x="54" y="89"/>
                    <a:pt x="50" y="90"/>
                    <a:pt x="46"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3" name="淘宝店chenying0907 16"/>
            <p:cNvSpPr>
              <a:spLocks/>
            </p:cNvSpPr>
            <p:nvPr/>
          </p:nvSpPr>
          <p:spPr bwMode="auto">
            <a:xfrm>
              <a:off x="2930" y="1088"/>
              <a:ext cx="57" cy="115"/>
            </a:xfrm>
            <a:custGeom>
              <a:avLst/>
              <a:gdLst>
                <a:gd name="T0" fmla="*/ 26 w 26"/>
                <a:gd name="T1" fmla="*/ 0 h 52"/>
                <a:gd name="T2" fmla="*/ 13 w 26"/>
                <a:gd name="T3" fmla="*/ 0 h 52"/>
                <a:gd name="T4" fmla="*/ 0 w 26"/>
                <a:gd name="T5" fmla="*/ 13 h 52"/>
                <a:gd name="T6" fmla="*/ 0 w 26"/>
                <a:gd name="T7" fmla="*/ 39 h 52"/>
                <a:gd name="T8" fmla="*/ 13 w 26"/>
                <a:gd name="T9" fmla="*/ 52 h 52"/>
                <a:gd name="T10" fmla="*/ 26 w 26"/>
                <a:gd name="T11" fmla="*/ 52 h 52"/>
                <a:gd name="T12" fmla="*/ 26 w 2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26" h="52">
                  <a:moveTo>
                    <a:pt x="26" y="0"/>
                  </a:moveTo>
                  <a:cubicBezTo>
                    <a:pt x="13" y="0"/>
                    <a:pt x="13" y="0"/>
                    <a:pt x="13" y="0"/>
                  </a:cubicBezTo>
                  <a:cubicBezTo>
                    <a:pt x="6" y="0"/>
                    <a:pt x="0" y="6"/>
                    <a:pt x="0" y="13"/>
                  </a:cubicBezTo>
                  <a:cubicBezTo>
                    <a:pt x="0" y="39"/>
                    <a:pt x="0" y="39"/>
                    <a:pt x="0" y="39"/>
                  </a:cubicBezTo>
                  <a:cubicBezTo>
                    <a:pt x="0" y="46"/>
                    <a:pt x="6" y="52"/>
                    <a:pt x="13" y="52"/>
                  </a:cubicBezTo>
                  <a:cubicBezTo>
                    <a:pt x="26" y="52"/>
                    <a:pt x="26" y="52"/>
                    <a:pt x="26" y="52"/>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14" name="淘宝店chenying0907 17"/>
          <p:cNvSpPr>
            <a:spLocks/>
          </p:cNvSpPr>
          <p:nvPr/>
        </p:nvSpPr>
        <p:spPr bwMode="auto">
          <a:xfrm>
            <a:off x="5973445" y="4016864"/>
            <a:ext cx="275274" cy="193034"/>
          </a:xfrm>
          <a:custGeom>
            <a:avLst/>
            <a:gdLst>
              <a:gd name="T0" fmla="*/ 103 w 109"/>
              <a:gd name="T1" fmla="*/ 0 h 76"/>
              <a:gd name="T2" fmla="*/ 82 w 109"/>
              <a:gd name="T3" fmla="*/ 0 h 76"/>
              <a:gd name="T4" fmla="*/ 75 w 109"/>
              <a:gd name="T5" fmla="*/ 7 h 76"/>
              <a:gd name="T6" fmla="*/ 20 w 109"/>
              <a:gd name="T7" fmla="*/ 7 h 76"/>
              <a:gd name="T8" fmla="*/ 20 w 109"/>
              <a:gd name="T9" fmla="*/ 14 h 76"/>
              <a:gd name="T10" fmla="*/ 101 w 109"/>
              <a:gd name="T11" fmla="*/ 14 h 76"/>
              <a:gd name="T12" fmla="*/ 92 w 109"/>
              <a:gd name="T13" fmla="*/ 60 h 76"/>
              <a:gd name="T14" fmla="*/ 82 w 109"/>
              <a:gd name="T15" fmla="*/ 21 h 76"/>
              <a:gd name="T16" fmla="*/ 0 w 109"/>
              <a:gd name="T17" fmla="*/ 21 h 76"/>
              <a:gd name="T18" fmla="*/ 14 w 109"/>
              <a:gd name="T19" fmla="*/ 76 h 76"/>
              <a:gd name="T20" fmla="*/ 96 w 109"/>
              <a:gd name="T21" fmla="*/ 76 h 76"/>
              <a:gd name="T22" fmla="*/ 109 w 109"/>
              <a:gd name="T23" fmla="*/ 7 h 76"/>
              <a:gd name="T24" fmla="*/ 103 w 109"/>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76">
                <a:moveTo>
                  <a:pt x="103" y="0"/>
                </a:moveTo>
                <a:cubicBezTo>
                  <a:pt x="82" y="0"/>
                  <a:pt x="82" y="0"/>
                  <a:pt x="82" y="0"/>
                </a:cubicBezTo>
                <a:cubicBezTo>
                  <a:pt x="78" y="0"/>
                  <a:pt x="75" y="4"/>
                  <a:pt x="75" y="7"/>
                </a:cubicBezTo>
                <a:cubicBezTo>
                  <a:pt x="20" y="7"/>
                  <a:pt x="20" y="7"/>
                  <a:pt x="20" y="7"/>
                </a:cubicBezTo>
                <a:cubicBezTo>
                  <a:pt x="20" y="14"/>
                  <a:pt x="20" y="14"/>
                  <a:pt x="20" y="14"/>
                </a:cubicBezTo>
                <a:cubicBezTo>
                  <a:pt x="101" y="14"/>
                  <a:pt x="101" y="14"/>
                  <a:pt x="101" y="14"/>
                </a:cubicBezTo>
                <a:cubicBezTo>
                  <a:pt x="92" y="60"/>
                  <a:pt x="92" y="60"/>
                  <a:pt x="92" y="60"/>
                </a:cubicBezTo>
                <a:cubicBezTo>
                  <a:pt x="82" y="21"/>
                  <a:pt x="82" y="21"/>
                  <a:pt x="82" y="21"/>
                </a:cubicBezTo>
                <a:cubicBezTo>
                  <a:pt x="0" y="21"/>
                  <a:pt x="0" y="21"/>
                  <a:pt x="0" y="21"/>
                </a:cubicBezTo>
                <a:cubicBezTo>
                  <a:pt x="14" y="76"/>
                  <a:pt x="14" y="76"/>
                  <a:pt x="14" y="76"/>
                </a:cubicBezTo>
                <a:cubicBezTo>
                  <a:pt x="96" y="76"/>
                  <a:pt x="96" y="76"/>
                  <a:pt x="96" y="76"/>
                </a:cubicBezTo>
                <a:cubicBezTo>
                  <a:pt x="109" y="7"/>
                  <a:pt x="109" y="7"/>
                  <a:pt x="109" y="7"/>
                </a:cubicBezTo>
                <a:cubicBezTo>
                  <a:pt x="109" y="4"/>
                  <a:pt x="106" y="0"/>
                  <a:pt x="103" y="0"/>
                </a:cubicBezTo>
                <a:close/>
              </a:path>
            </a:pathLst>
          </a:custGeom>
          <a:solidFill>
            <a:schemeClr val="bg1">
              <a:lumMod val="50000"/>
            </a:schemeClr>
          </a:solidFill>
          <a:ln>
            <a:noFill/>
          </a:ln>
        </p:spPr>
        <p:txBody>
          <a:bodyPr/>
          <a:lstStyle/>
          <a:p>
            <a:endParaRPr lang="zh-CN" altLang="en-US">
              <a:solidFill>
                <a:schemeClr val="bg1">
                  <a:lumMod val="50000"/>
                </a:schemeClr>
              </a:solidFill>
            </a:endParaRPr>
          </a:p>
        </p:txBody>
      </p:sp>
      <p:grpSp>
        <p:nvGrpSpPr>
          <p:cNvPr id="15" name="Group 22"/>
          <p:cNvGrpSpPr>
            <a:grpSpLocks/>
          </p:cNvGrpSpPr>
          <p:nvPr/>
        </p:nvGrpSpPr>
        <p:grpSpPr bwMode="auto">
          <a:xfrm>
            <a:off x="2899571" y="3975049"/>
            <a:ext cx="280984" cy="279840"/>
            <a:chOff x="1792" y="2323"/>
            <a:chExt cx="246" cy="245"/>
          </a:xfrm>
          <a:solidFill>
            <a:schemeClr val="bg1">
              <a:lumMod val="50000"/>
            </a:schemeClr>
          </a:solidFill>
        </p:grpSpPr>
        <p:sp>
          <p:nvSpPr>
            <p:cNvPr id="16" name="淘宝店chenying0907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7"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8" name="淘宝店chenying0907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19" name="Rectangle 23"/>
          <p:cNvSpPr>
            <a:spLocks noChangeArrowheads="1"/>
          </p:cNvSpPr>
          <p:nvPr/>
        </p:nvSpPr>
        <p:spPr bwMode="auto">
          <a:xfrm>
            <a:off x="2484438" y="2155200"/>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02</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20" name="Rectangle 24"/>
          <p:cNvSpPr>
            <a:spLocks noChangeArrowheads="1"/>
          </p:cNvSpPr>
          <p:nvPr/>
        </p:nvSpPr>
        <p:spPr bwMode="auto">
          <a:xfrm>
            <a:off x="5540375" y="2155200"/>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04</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21" name="Rectangle 25"/>
          <p:cNvSpPr>
            <a:spLocks noChangeArrowheads="1"/>
          </p:cNvSpPr>
          <p:nvPr/>
        </p:nvSpPr>
        <p:spPr bwMode="auto">
          <a:xfrm>
            <a:off x="922338" y="3214062"/>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01</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22" name="Rectangle 26"/>
          <p:cNvSpPr>
            <a:spLocks noChangeArrowheads="1"/>
          </p:cNvSpPr>
          <p:nvPr/>
        </p:nvSpPr>
        <p:spPr bwMode="auto">
          <a:xfrm>
            <a:off x="3986213" y="3214062"/>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03</a:t>
            </a:r>
            <a:endParaRPr lang="zh-CN" altLang="zh-CN" sz="8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23" name="Rectangle 27"/>
          <p:cNvSpPr>
            <a:spLocks noChangeArrowheads="1"/>
          </p:cNvSpPr>
          <p:nvPr/>
        </p:nvSpPr>
        <p:spPr bwMode="auto">
          <a:xfrm>
            <a:off x="7080250" y="3214062"/>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800" b="1">
                <a:solidFill>
                  <a:schemeClr val="bg1">
                    <a:lumMod val="50000"/>
                  </a:schemeClr>
                </a:solidFill>
              </a:rPr>
              <a:t>OPTION</a:t>
            </a:r>
            <a:r>
              <a:rPr lang="en-US" altLang="zh-CN" sz="800" b="1">
                <a:solidFill>
                  <a:schemeClr val="bg1">
                    <a:lumMod val="50000"/>
                  </a:schemeClr>
                </a:solidFill>
              </a:rPr>
              <a:t> 05</a:t>
            </a:r>
            <a:endParaRPr lang="zh-CN" altLang="zh-CN" sz="800" b="1">
              <a:solidFill>
                <a:schemeClr val="bg1">
                  <a:lumMod val="50000"/>
                </a:schemeClr>
              </a:solidFill>
            </a:endParaRPr>
          </a:p>
          <a:p>
            <a:pPr algn="ctr">
              <a:lnSpc>
                <a:spcPct val="120000"/>
              </a:lnSpc>
              <a:buFont typeface="Arial" charset="0"/>
              <a:buNone/>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endParaRPr lang="en-US" altLang="zh-CN" sz="800">
              <a:solidFill>
                <a:schemeClr val="bg1">
                  <a:lumMod val="50000"/>
                </a:schemeClr>
              </a:solidFill>
            </a:endParaRPr>
          </a:p>
        </p:txBody>
      </p:sp>
    </p:spTree>
    <p:extLst>
      <p:ext uri="{BB962C8B-B14F-4D97-AF65-F5344CB8AC3E}">
        <p14:creationId xmlns:p14="http://schemas.microsoft.com/office/powerpoint/2010/main" val="264950007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00" decel="100000"/>
                                        <p:tgtEl>
                                          <p:spTgt spid="4"/>
                                        </p:tgtEl>
                                      </p:cBhvr>
                                    </p:animEffect>
                                    <p:anim calcmode="lin" valueType="num">
                                      <p:cBhvr>
                                        <p:cTn id="8" dur="600" decel="100000" fill="hold"/>
                                        <p:tgtEl>
                                          <p:spTgt spid="4"/>
                                        </p:tgtEl>
                                        <p:attrNameLst>
                                          <p:attrName>style.rotation</p:attrName>
                                        </p:attrNameLst>
                                      </p:cBhvr>
                                      <p:tavLst>
                                        <p:tav tm="0">
                                          <p:val>
                                            <p:fltVal val="-90"/>
                                          </p:val>
                                        </p:tav>
                                        <p:tav tm="100000">
                                          <p:val>
                                            <p:fltVal val="0"/>
                                          </p:val>
                                        </p:tav>
                                      </p:tavLst>
                                    </p:anim>
                                    <p:anim calcmode="lin" valueType="num">
                                      <p:cBhvr>
                                        <p:cTn id="9" dur="600" decel="100000" fill="hold"/>
                                        <p:tgtEl>
                                          <p:spTgt spid="4"/>
                                        </p:tgtEl>
                                        <p:attrNameLst>
                                          <p:attrName>ppt_x</p:attrName>
                                        </p:attrNameLst>
                                      </p:cBhvr>
                                      <p:tavLst>
                                        <p:tav tm="0">
                                          <p:val>
                                            <p:strVal val="#ppt_x+0.4"/>
                                          </p:val>
                                        </p:tav>
                                        <p:tav tm="100000">
                                          <p:val>
                                            <p:strVal val="#ppt_x-0.05"/>
                                          </p:val>
                                        </p:tav>
                                      </p:tavLst>
                                    </p:anim>
                                    <p:anim calcmode="lin" valueType="num">
                                      <p:cBhvr>
                                        <p:cTn id="10" dur="600" decel="100000" fill="hold"/>
                                        <p:tgtEl>
                                          <p:spTgt spid="4"/>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4"/>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75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anim calcmode="lin" valueType="num">
                                      <p:cBhvr>
                                        <p:cTn id="17" dur="750" fill="hold"/>
                                        <p:tgtEl>
                                          <p:spTgt spid="10"/>
                                        </p:tgtEl>
                                        <p:attrNameLst>
                                          <p:attrName>ppt_x</p:attrName>
                                        </p:attrNameLst>
                                      </p:cBhvr>
                                      <p:tavLst>
                                        <p:tav tm="0">
                                          <p:val>
                                            <p:strVal val="#ppt_x"/>
                                          </p:val>
                                        </p:tav>
                                        <p:tav tm="100000">
                                          <p:val>
                                            <p:strVal val="#ppt_x"/>
                                          </p:val>
                                        </p:tav>
                                      </p:tavLst>
                                    </p:anim>
                                    <p:anim calcmode="lin" valueType="num">
                                      <p:cBhvr>
                                        <p:cTn id="18" dur="75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750"/>
                                        <p:tgtEl>
                                          <p:spTgt spid="21"/>
                                        </p:tgtEl>
                                      </p:cBhvr>
                                    </p:animEffect>
                                    <p:anim calcmode="lin" valueType="num">
                                      <p:cBhvr>
                                        <p:cTn id="22" dur="750" fill="hold"/>
                                        <p:tgtEl>
                                          <p:spTgt spid="21"/>
                                        </p:tgtEl>
                                        <p:attrNameLst>
                                          <p:attrName>ppt_x</p:attrName>
                                        </p:attrNameLst>
                                      </p:cBhvr>
                                      <p:tavLst>
                                        <p:tav tm="0">
                                          <p:val>
                                            <p:strVal val="#ppt_x"/>
                                          </p:val>
                                        </p:tav>
                                        <p:tav tm="100000">
                                          <p:val>
                                            <p:strVal val="#ppt_x"/>
                                          </p:val>
                                        </p:tav>
                                      </p:tavLst>
                                    </p:anim>
                                    <p:anim calcmode="lin" valueType="num">
                                      <p:cBhvr>
                                        <p:cTn id="23" dur="75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3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600" decel="100000"/>
                                        <p:tgtEl>
                                          <p:spTgt spid="5"/>
                                        </p:tgtEl>
                                      </p:cBhvr>
                                    </p:animEffect>
                                    <p:anim calcmode="lin" valueType="num">
                                      <p:cBhvr>
                                        <p:cTn id="28" dur="600" decel="100000" fill="hold"/>
                                        <p:tgtEl>
                                          <p:spTgt spid="5"/>
                                        </p:tgtEl>
                                        <p:attrNameLst>
                                          <p:attrName>style.rotation</p:attrName>
                                        </p:attrNameLst>
                                      </p:cBhvr>
                                      <p:tavLst>
                                        <p:tav tm="0">
                                          <p:val>
                                            <p:fltVal val="-90"/>
                                          </p:val>
                                        </p:tav>
                                        <p:tav tm="100000">
                                          <p:val>
                                            <p:fltVal val="0"/>
                                          </p:val>
                                        </p:tav>
                                      </p:tavLst>
                                    </p:anim>
                                    <p:anim calcmode="lin" valueType="num">
                                      <p:cBhvr>
                                        <p:cTn id="29" dur="600" decel="100000" fill="hold"/>
                                        <p:tgtEl>
                                          <p:spTgt spid="5"/>
                                        </p:tgtEl>
                                        <p:attrNameLst>
                                          <p:attrName>ppt_x</p:attrName>
                                        </p:attrNameLst>
                                      </p:cBhvr>
                                      <p:tavLst>
                                        <p:tav tm="0">
                                          <p:val>
                                            <p:strVal val="#ppt_x+0.4"/>
                                          </p:val>
                                        </p:tav>
                                        <p:tav tm="100000">
                                          <p:val>
                                            <p:strVal val="#ppt_x-0.05"/>
                                          </p:val>
                                        </p:tav>
                                      </p:tavLst>
                                    </p:anim>
                                    <p:anim calcmode="lin" valueType="num">
                                      <p:cBhvr>
                                        <p:cTn id="30" dur="600" decel="100000" fill="hold"/>
                                        <p:tgtEl>
                                          <p:spTgt spid="5"/>
                                        </p:tgtEl>
                                        <p:attrNameLst>
                                          <p:attrName>ppt_y</p:attrName>
                                        </p:attrNameLst>
                                      </p:cBhvr>
                                      <p:tavLst>
                                        <p:tav tm="0">
                                          <p:val>
                                            <p:strVal val="#ppt_y-0.4"/>
                                          </p:val>
                                        </p:tav>
                                        <p:tav tm="100000">
                                          <p:val>
                                            <p:strVal val="#ppt_y+0.1"/>
                                          </p:val>
                                        </p:tav>
                                      </p:tavLst>
                                    </p:anim>
                                    <p:anim calcmode="lin" valueType="num">
                                      <p:cBhvr>
                                        <p:cTn id="31" dur="150" accel="100000" fill="hold">
                                          <p:stCondLst>
                                            <p:cond delay="600"/>
                                          </p:stCondLst>
                                        </p:cTn>
                                        <p:tgtEl>
                                          <p:spTgt spid="5"/>
                                        </p:tgtEl>
                                        <p:attrNameLst>
                                          <p:attrName>ppt_x</p:attrName>
                                        </p:attrNameLst>
                                      </p:cBhvr>
                                      <p:tavLst>
                                        <p:tav tm="0">
                                          <p:val>
                                            <p:strVal val="#ppt_x-0.05"/>
                                          </p:val>
                                        </p:tav>
                                        <p:tav tm="100000">
                                          <p:val>
                                            <p:strVal val="#ppt_x"/>
                                          </p:val>
                                        </p:tav>
                                      </p:tavLst>
                                    </p:anim>
                                    <p:anim calcmode="lin" valueType="num">
                                      <p:cBhvr>
                                        <p:cTn id="32" dur="150" accel="100000" fill="hold">
                                          <p:stCondLst>
                                            <p:cond delay="600"/>
                                          </p:stCondLst>
                                        </p:cTn>
                                        <p:tgtEl>
                                          <p:spTgt spid="5"/>
                                        </p:tgtEl>
                                        <p:attrNameLst>
                                          <p:attrName>ppt_y</p:attrName>
                                        </p:attrNameLst>
                                      </p:cBhvr>
                                      <p:tavLst>
                                        <p:tav tm="0">
                                          <p:val>
                                            <p:strVal val="#ppt_y+0.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anim calcmode="lin" valueType="num">
                                      <p:cBhvr>
                                        <p:cTn id="37" dur="750" fill="hold"/>
                                        <p:tgtEl>
                                          <p:spTgt spid="19"/>
                                        </p:tgtEl>
                                        <p:attrNameLst>
                                          <p:attrName>ppt_x</p:attrName>
                                        </p:attrNameLst>
                                      </p:cBhvr>
                                      <p:tavLst>
                                        <p:tav tm="0">
                                          <p:val>
                                            <p:strVal val="#ppt_x"/>
                                          </p:val>
                                        </p:tav>
                                        <p:tav tm="100000">
                                          <p:val>
                                            <p:strVal val="#ppt_x"/>
                                          </p:val>
                                        </p:tav>
                                      </p:tavLst>
                                    </p:anim>
                                    <p:anim calcmode="lin" valueType="num">
                                      <p:cBhvr>
                                        <p:cTn id="38" dur="75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750"/>
                                        <p:tgtEl>
                                          <p:spTgt spid="15"/>
                                        </p:tgtEl>
                                      </p:cBhvr>
                                    </p:animEffect>
                                    <p:anim calcmode="lin" valueType="num">
                                      <p:cBhvr>
                                        <p:cTn id="42" dur="750" fill="hold"/>
                                        <p:tgtEl>
                                          <p:spTgt spid="15"/>
                                        </p:tgtEl>
                                        <p:attrNameLst>
                                          <p:attrName>ppt_x</p:attrName>
                                        </p:attrNameLst>
                                      </p:cBhvr>
                                      <p:tavLst>
                                        <p:tav tm="0">
                                          <p:val>
                                            <p:strVal val="#ppt_x"/>
                                          </p:val>
                                        </p:tav>
                                        <p:tav tm="100000">
                                          <p:val>
                                            <p:strVal val="#ppt_x"/>
                                          </p:val>
                                        </p:tav>
                                      </p:tavLst>
                                    </p:anim>
                                    <p:anim calcmode="lin" valueType="num">
                                      <p:cBhvr>
                                        <p:cTn id="43" dur="7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3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600" decel="100000"/>
                                        <p:tgtEl>
                                          <p:spTgt spid="7"/>
                                        </p:tgtEl>
                                      </p:cBhvr>
                                    </p:animEffect>
                                    <p:anim calcmode="lin" valueType="num">
                                      <p:cBhvr>
                                        <p:cTn id="48" dur="600" decel="100000" fill="hold"/>
                                        <p:tgtEl>
                                          <p:spTgt spid="7"/>
                                        </p:tgtEl>
                                        <p:attrNameLst>
                                          <p:attrName>style.rotation</p:attrName>
                                        </p:attrNameLst>
                                      </p:cBhvr>
                                      <p:tavLst>
                                        <p:tav tm="0">
                                          <p:val>
                                            <p:fltVal val="-90"/>
                                          </p:val>
                                        </p:tav>
                                        <p:tav tm="100000">
                                          <p:val>
                                            <p:fltVal val="0"/>
                                          </p:val>
                                        </p:tav>
                                      </p:tavLst>
                                    </p:anim>
                                    <p:anim calcmode="lin" valueType="num">
                                      <p:cBhvr>
                                        <p:cTn id="49" dur="600" decel="100000" fill="hold"/>
                                        <p:tgtEl>
                                          <p:spTgt spid="7"/>
                                        </p:tgtEl>
                                        <p:attrNameLst>
                                          <p:attrName>ppt_x</p:attrName>
                                        </p:attrNameLst>
                                      </p:cBhvr>
                                      <p:tavLst>
                                        <p:tav tm="0">
                                          <p:val>
                                            <p:strVal val="#ppt_x+0.4"/>
                                          </p:val>
                                        </p:tav>
                                        <p:tav tm="100000">
                                          <p:val>
                                            <p:strVal val="#ppt_x-0.05"/>
                                          </p:val>
                                        </p:tav>
                                      </p:tavLst>
                                    </p:anim>
                                    <p:anim calcmode="lin" valueType="num">
                                      <p:cBhvr>
                                        <p:cTn id="50" dur="600" decel="100000" fill="hold"/>
                                        <p:tgtEl>
                                          <p:spTgt spid="7"/>
                                        </p:tgtEl>
                                        <p:attrNameLst>
                                          <p:attrName>ppt_y</p:attrName>
                                        </p:attrNameLst>
                                      </p:cBhvr>
                                      <p:tavLst>
                                        <p:tav tm="0">
                                          <p:val>
                                            <p:strVal val="#ppt_y-0.4"/>
                                          </p:val>
                                        </p:tav>
                                        <p:tav tm="100000">
                                          <p:val>
                                            <p:strVal val="#ppt_y+0.1"/>
                                          </p:val>
                                        </p:tav>
                                      </p:tavLst>
                                    </p:anim>
                                    <p:anim calcmode="lin" valueType="num">
                                      <p:cBhvr>
                                        <p:cTn id="51" dur="150" accel="100000" fill="hold">
                                          <p:stCondLst>
                                            <p:cond delay="600"/>
                                          </p:stCondLst>
                                        </p:cTn>
                                        <p:tgtEl>
                                          <p:spTgt spid="7"/>
                                        </p:tgtEl>
                                        <p:attrNameLst>
                                          <p:attrName>ppt_x</p:attrName>
                                        </p:attrNameLst>
                                      </p:cBhvr>
                                      <p:tavLst>
                                        <p:tav tm="0">
                                          <p:val>
                                            <p:strVal val="#ppt_x-0.05"/>
                                          </p:val>
                                        </p:tav>
                                        <p:tav tm="100000">
                                          <p:val>
                                            <p:strVal val="#ppt_x"/>
                                          </p:val>
                                        </p:tav>
                                      </p:tavLst>
                                    </p:anim>
                                    <p:anim calcmode="lin" valueType="num">
                                      <p:cBhvr>
                                        <p:cTn id="52" dur="150" accel="100000" fill="hold">
                                          <p:stCondLst>
                                            <p:cond delay="600"/>
                                          </p:stCondLst>
                                        </p:cTn>
                                        <p:tgtEl>
                                          <p:spTgt spid="7"/>
                                        </p:tgtEl>
                                        <p:attrNameLst>
                                          <p:attrName>ppt_y</p:attrName>
                                        </p:attrNameLst>
                                      </p:cBhvr>
                                      <p:tavLst>
                                        <p:tav tm="0">
                                          <p:val>
                                            <p:strVal val="#ppt_y+0.1"/>
                                          </p:val>
                                        </p:tav>
                                        <p:tav tm="100000">
                                          <p:val>
                                            <p:strVal val="#ppt_y"/>
                                          </p:val>
                                        </p:tav>
                                      </p:tavLst>
                                    </p:anim>
                                  </p:childTnLst>
                                </p:cTn>
                              </p:par>
                            </p:childTnLst>
                          </p:cTn>
                        </p:par>
                        <p:par>
                          <p:cTn id="53" fill="hold">
                            <p:stCondLst>
                              <p:cond delay="3750"/>
                            </p:stCondLst>
                            <p:childTnLst>
                              <p:par>
                                <p:cTn id="54" presetID="47" presetClass="entr" presetSubtype="0"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750"/>
                                        <p:tgtEl>
                                          <p:spTgt spid="11"/>
                                        </p:tgtEl>
                                      </p:cBhvr>
                                    </p:animEffect>
                                    <p:anim calcmode="lin" valueType="num">
                                      <p:cBhvr>
                                        <p:cTn id="57" dur="750" fill="hold"/>
                                        <p:tgtEl>
                                          <p:spTgt spid="11"/>
                                        </p:tgtEl>
                                        <p:attrNameLst>
                                          <p:attrName>ppt_x</p:attrName>
                                        </p:attrNameLst>
                                      </p:cBhvr>
                                      <p:tavLst>
                                        <p:tav tm="0">
                                          <p:val>
                                            <p:strVal val="#ppt_x"/>
                                          </p:val>
                                        </p:tav>
                                        <p:tav tm="100000">
                                          <p:val>
                                            <p:strVal val="#ppt_x"/>
                                          </p:val>
                                        </p:tav>
                                      </p:tavLst>
                                    </p:anim>
                                    <p:anim calcmode="lin" valueType="num">
                                      <p:cBhvr>
                                        <p:cTn id="58" dur="75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50"/>
                                        <p:tgtEl>
                                          <p:spTgt spid="22"/>
                                        </p:tgtEl>
                                      </p:cBhvr>
                                    </p:animEffect>
                                    <p:anim calcmode="lin" valueType="num">
                                      <p:cBhvr>
                                        <p:cTn id="62" dur="750" fill="hold"/>
                                        <p:tgtEl>
                                          <p:spTgt spid="22"/>
                                        </p:tgtEl>
                                        <p:attrNameLst>
                                          <p:attrName>ppt_x</p:attrName>
                                        </p:attrNameLst>
                                      </p:cBhvr>
                                      <p:tavLst>
                                        <p:tav tm="0">
                                          <p:val>
                                            <p:strVal val="#ppt_x"/>
                                          </p:val>
                                        </p:tav>
                                        <p:tav tm="100000">
                                          <p:val>
                                            <p:strVal val="#ppt_x"/>
                                          </p:val>
                                        </p:tav>
                                      </p:tavLst>
                                    </p:anim>
                                    <p:anim calcmode="lin" valueType="num">
                                      <p:cBhvr>
                                        <p:cTn id="63" dur="7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30" presetClass="entr" presetSubtype="0"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600" decel="100000"/>
                                        <p:tgtEl>
                                          <p:spTgt spid="6"/>
                                        </p:tgtEl>
                                      </p:cBhvr>
                                    </p:animEffect>
                                    <p:anim calcmode="lin" valueType="num">
                                      <p:cBhvr>
                                        <p:cTn id="68" dur="600" decel="100000" fill="hold"/>
                                        <p:tgtEl>
                                          <p:spTgt spid="6"/>
                                        </p:tgtEl>
                                        <p:attrNameLst>
                                          <p:attrName>style.rotation</p:attrName>
                                        </p:attrNameLst>
                                      </p:cBhvr>
                                      <p:tavLst>
                                        <p:tav tm="0">
                                          <p:val>
                                            <p:fltVal val="-90"/>
                                          </p:val>
                                        </p:tav>
                                        <p:tav tm="100000">
                                          <p:val>
                                            <p:fltVal val="0"/>
                                          </p:val>
                                        </p:tav>
                                      </p:tavLst>
                                    </p:anim>
                                    <p:anim calcmode="lin" valueType="num">
                                      <p:cBhvr>
                                        <p:cTn id="69" dur="600" decel="100000" fill="hold"/>
                                        <p:tgtEl>
                                          <p:spTgt spid="6"/>
                                        </p:tgtEl>
                                        <p:attrNameLst>
                                          <p:attrName>ppt_x</p:attrName>
                                        </p:attrNameLst>
                                      </p:cBhvr>
                                      <p:tavLst>
                                        <p:tav tm="0">
                                          <p:val>
                                            <p:strVal val="#ppt_x+0.4"/>
                                          </p:val>
                                        </p:tav>
                                        <p:tav tm="100000">
                                          <p:val>
                                            <p:strVal val="#ppt_x-0.05"/>
                                          </p:val>
                                        </p:tav>
                                      </p:tavLst>
                                    </p:anim>
                                    <p:anim calcmode="lin" valueType="num">
                                      <p:cBhvr>
                                        <p:cTn id="70" dur="600" decel="100000" fill="hold"/>
                                        <p:tgtEl>
                                          <p:spTgt spid="6"/>
                                        </p:tgtEl>
                                        <p:attrNameLst>
                                          <p:attrName>ppt_y</p:attrName>
                                        </p:attrNameLst>
                                      </p:cBhvr>
                                      <p:tavLst>
                                        <p:tav tm="0">
                                          <p:val>
                                            <p:strVal val="#ppt_y-0.4"/>
                                          </p:val>
                                        </p:tav>
                                        <p:tav tm="100000">
                                          <p:val>
                                            <p:strVal val="#ppt_y+0.1"/>
                                          </p:val>
                                        </p:tav>
                                      </p:tavLst>
                                    </p:anim>
                                    <p:anim calcmode="lin" valueType="num">
                                      <p:cBhvr>
                                        <p:cTn id="71" dur="150" accel="100000" fill="hold">
                                          <p:stCondLst>
                                            <p:cond delay="600"/>
                                          </p:stCondLst>
                                        </p:cTn>
                                        <p:tgtEl>
                                          <p:spTgt spid="6"/>
                                        </p:tgtEl>
                                        <p:attrNameLst>
                                          <p:attrName>ppt_x</p:attrName>
                                        </p:attrNameLst>
                                      </p:cBhvr>
                                      <p:tavLst>
                                        <p:tav tm="0">
                                          <p:val>
                                            <p:strVal val="#ppt_x-0.05"/>
                                          </p:val>
                                        </p:tav>
                                        <p:tav tm="100000">
                                          <p:val>
                                            <p:strVal val="#ppt_x"/>
                                          </p:val>
                                        </p:tav>
                                      </p:tavLst>
                                    </p:anim>
                                    <p:anim calcmode="lin" valueType="num">
                                      <p:cBhvr>
                                        <p:cTn id="72" dur="150" accel="100000" fill="hold">
                                          <p:stCondLst>
                                            <p:cond delay="600"/>
                                          </p:stCondLst>
                                        </p:cTn>
                                        <p:tgtEl>
                                          <p:spTgt spid="6"/>
                                        </p:tgtEl>
                                        <p:attrNameLst>
                                          <p:attrName>ppt_y</p:attrName>
                                        </p:attrNameLst>
                                      </p:cBhvr>
                                      <p:tavLst>
                                        <p:tav tm="0">
                                          <p:val>
                                            <p:strVal val="#ppt_y+0.1"/>
                                          </p:val>
                                        </p:tav>
                                        <p:tav tm="100000">
                                          <p:val>
                                            <p:strVal val="#ppt_y"/>
                                          </p:val>
                                        </p:tav>
                                      </p:tavLst>
                                    </p:anim>
                                  </p:childTnLst>
                                </p:cTn>
                              </p:par>
                            </p:childTnLst>
                          </p:cTn>
                        </p:par>
                        <p:par>
                          <p:cTn id="73" fill="hold">
                            <p:stCondLst>
                              <p:cond delay="5250"/>
                            </p:stCondLst>
                            <p:childTnLst>
                              <p:par>
                                <p:cTn id="74" presetID="47"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750"/>
                                        <p:tgtEl>
                                          <p:spTgt spid="20"/>
                                        </p:tgtEl>
                                      </p:cBhvr>
                                    </p:animEffect>
                                    <p:anim calcmode="lin" valueType="num">
                                      <p:cBhvr>
                                        <p:cTn id="77" dur="750" fill="hold"/>
                                        <p:tgtEl>
                                          <p:spTgt spid="20"/>
                                        </p:tgtEl>
                                        <p:attrNameLst>
                                          <p:attrName>ppt_x</p:attrName>
                                        </p:attrNameLst>
                                      </p:cBhvr>
                                      <p:tavLst>
                                        <p:tav tm="0">
                                          <p:val>
                                            <p:strVal val="#ppt_x"/>
                                          </p:val>
                                        </p:tav>
                                        <p:tav tm="100000">
                                          <p:val>
                                            <p:strVal val="#ppt_x"/>
                                          </p:val>
                                        </p:tav>
                                      </p:tavLst>
                                    </p:anim>
                                    <p:anim calcmode="lin" valueType="num">
                                      <p:cBhvr>
                                        <p:cTn id="78" dur="750" fill="hold"/>
                                        <p:tgtEl>
                                          <p:spTgt spid="2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750"/>
                                        <p:tgtEl>
                                          <p:spTgt spid="14"/>
                                        </p:tgtEl>
                                      </p:cBhvr>
                                    </p:animEffect>
                                    <p:anim calcmode="lin" valueType="num">
                                      <p:cBhvr>
                                        <p:cTn id="82" dur="750" fill="hold"/>
                                        <p:tgtEl>
                                          <p:spTgt spid="14"/>
                                        </p:tgtEl>
                                        <p:attrNameLst>
                                          <p:attrName>ppt_x</p:attrName>
                                        </p:attrNameLst>
                                      </p:cBhvr>
                                      <p:tavLst>
                                        <p:tav tm="0">
                                          <p:val>
                                            <p:strVal val="#ppt_x"/>
                                          </p:val>
                                        </p:tav>
                                        <p:tav tm="100000">
                                          <p:val>
                                            <p:strVal val="#ppt_x"/>
                                          </p:val>
                                        </p:tav>
                                      </p:tavLst>
                                    </p:anim>
                                    <p:anim calcmode="lin" valueType="num">
                                      <p:cBhvr>
                                        <p:cTn id="83" dur="750" fill="hold"/>
                                        <p:tgtEl>
                                          <p:spTgt spid="14"/>
                                        </p:tgtEl>
                                        <p:attrNameLst>
                                          <p:attrName>ppt_y</p:attrName>
                                        </p:attrNameLst>
                                      </p:cBhvr>
                                      <p:tavLst>
                                        <p:tav tm="0">
                                          <p:val>
                                            <p:strVal val="#ppt_y+.1"/>
                                          </p:val>
                                        </p:tav>
                                        <p:tav tm="100000">
                                          <p:val>
                                            <p:strVal val="#ppt_y"/>
                                          </p:val>
                                        </p:tav>
                                      </p:tavLst>
                                    </p:anim>
                                  </p:childTnLst>
                                </p:cTn>
                              </p:par>
                            </p:childTnLst>
                          </p:cTn>
                        </p:par>
                        <p:par>
                          <p:cTn id="84" fill="hold">
                            <p:stCondLst>
                              <p:cond delay="6000"/>
                            </p:stCondLst>
                            <p:childTnLst>
                              <p:par>
                                <p:cTn id="85" presetID="30" presetClass="entr" presetSubtype="0"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600" decel="100000"/>
                                        <p:tgtEl>
                                          <p:spTgt spid="8"/>
                                        </p:tgtEl>
                                      </p:cBhvr>
                                    </p:animEffect>
                                    <p:anim calcmode="lin" valueType="num">
                                      <p:cBhvr>
                                        <p:cTn id="88" dur="600" decel="100000" fill="hold"/>
                                        <p:tgtEl>
                                          <p:spTgt spid="8"/>
                                        </p:tgtEl>
                                        <p:attrNameLst>
                                          <p:attrName>style.rotation</p:attrName>
                                        </p:attrNameLst>
                                      </p:cBhvr>
                                      <p:tavLst>
                                        <p:tav tm="0">
                                          <p:val>
                                            <p:fltVal val="-90"/>
                                          </p:val>
                                        </p:tav>
                                        <p:tav tm="100000">
                                          <p:val>
                                            <p:fltVal val="0"/>
                                          </p:val>
                                        </p:tav>
                                      </p:tavLst>
                                    </p:anim>
                                    <p:anim calcmode="lin" valueType="num">
                                      <p:cBhvr>
                                        <p:cTn id="89" dur="600" decel="100000" fill="hold"/>
                                        <p:tgtEl>
                                          <p:spTgt spid="8"/>
                                        </p:tgtEl>
                                        <p:attrNameLst>
                                          <p:attrName>ppt_x</p:attrName>
                                        </p:attrNameLst>
                                      </p:cBhvr>
                                      <p:tavLst>
                                        <p:tav tm="0">
                                          <p:val>
                                            <p:strVal val="#ppt_x+0.4"/>
                                          </p:val>
                                        </p:tav>
                                        <p:tav tm="100000">
                                          <p:val>
                                            <p:strVal val="#ppt_x-0.05"/>
                                          </p:val>
                                        </p:tav>
                                      </p:tavLst>
                                    </p:anim>
                                    <p:anim calcmode="lin" valueType="num">
                                      <p:cBhvr>
                                        <p:cTn id="90" dur="600" decel="100000" fill="hold"/>
                                        <p:tgtEl>
                                          <p:spTgt spid="8"/>
                                        </p:tgtEl>
                                        <p:attrNameLst>
                                          <p:attrName>ppt_y</p:attrName>
                                        </p:attrNameLst>
                                      </p:cBhvr>
                                      <p:tavLst>
                                        <p:tav tm="0">
                                          <p:val>
                                            <p:strVal val="#ppt_y-0.4"/>
                                          </p:val>
                                        </p:tav>
                                        <p:tav tm="100000">
                                          <p:val>
                                            <p:strVal val="#ppt_y+0.1"/>
                                          </p:val>
                                        </p:tav>
                                      </p:tavLst>
                                    </p:anim>
                                    <p:anim calcmode="lin" valueType="num">
                                      <p:cBhvr>
                                        <p:cTn id="91" dur="150" accel="100000" fill="hold">
                                          <p:stCondLst>
                                            <p:cond delay="600"/>
                                          </p:stCondLst>
                                        </p:cTn>
                                        <p:tgtEl>
                                          <p:spTgt spid="8"/>
                                        </p:tgtEl>
                                        <p:attrNameLst>
                                          <p:attrName>ppt_x</p:attrName>
                                        </p:attrNameLst>
                                      </p:cBhvr>
                                      <p:tavLst>
                                        <p:tav tm="0">
                                          <p:val>
                                            <p:strVal val="#ppt_x-0.05"/>
                                          </p:val>
                                        </p:tav>
                                        <p:tav tm="100000">
                                          <p:val>
                                            <p:strVal val="#ppt_x"/>
                                          </p:val>
                                        </p:tav>
                                      </p:tavLst>
                                    </p:anim>
                                    <p:anim calcmode="lin" valueType="num">
                                      <p:cBhvr>
                                        <p:cTn id="92" dur="150" accel="100000" fill="hold">
                                          <p:stCondLst>
                                            <p:cond delay="600"/>
                                          </p:stCondLst>
                                        </p:cTn>
                                        <p:tgtEl>
                                          <p:spTgt spid="8"/>
                                        </p:tgtEl>
                                        <p:attrNameLst>
                                          <p:attrName>ppt_y</p:attrName>
                                        </p:attrNameLst>
                                      </p:cBhvr>
                                      <p:tavLst>
                                        <p:tav tm="0">
                                          <p:val>
                                            <p:strVal val="#ppt_y+0.1"/>
                                          </p:val>
                                        </p:tav>
                                        <p:tav tm="100000">
                                          <p:val>
                                            <p:strVal val="#ppt_y"/>
                                          </p:val>
                                        </p:tav>
                                      </p:tavLst>
                                    </p:anim>
                                  </p:childTnLst>
                                </p:cTn>
                              </p:par>
                            </p:childTnLst>
                          </p:cTn>
                        </p:par>
                        <p:par>
                          <p:cTn id="93" fill="hold">
                            <p:stCondLst>
                              <p:cond delay="6750"/>
                            </p:stCondLst>
                            <p:childTnLst>
                              <p:par>
                                <p:cTn id="94" presetID="47" presetClass="entr" presetSubtype="0" fill="hold" grpId="0" nodeType="after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fade">
                                      <p:cBhvr>
                                        <p:cTn id="96" dur="750"/>
                                        <p:tgtEl>
                                          <p:spTgt spid="9"/>
                                        </p:tgtEl>
                                      </p:cBhvr>
                                    </p:animEffect>
                                    <p:anim calcmode="lin" valueType="num">
                                      <p:cBhvr>
                                        <p:cTn id="97" dur="750" fill="hold"/>
                                        <p:tgtEl>
                                          <p:spTgt spid="9"/>
                                        </p:tgtEl>
                                        <p:attrNameLst>
                                          <p:attrName>ppt_x</p:attrName>
                                        </p:attrNameLst>
                                      </p:cBhvr>
                                      <p:tavLst>
                                        <p:tav tm="0">
                                          <p:val>
                                            <p:strVal val="#ppt_x"/>
                                          </p:val>
                                        </p:tav>
                                        <p:tav tm="100000">
                                          <p:val>
                                            <p:strVal val="#ppt_x"/>
                                          </p:val>
                                        </p:tav>
                                      </p:tavLst>
                                    </p:anim>
                                    <p:anim calcmode="lin" valueType="num">
                                      <p:cBhvr>
                                        <p:cTn id="98" dur="750" fill="hold"/>
                                        <p:tgtEl>
                                          <p:spTgt spid="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750"/>
                                        <p:tgtEl>
                                          <p:spTgt spid="23"/>
                                        </p:tgtEl>
                                      </p:cBhvr>
                                    </p:animEffect>
                                    <p:anim calcmode="lin" valueType="num">
                                      <p:cBhvr>
                                        <p:cTn id="102" dur="750" fill="hold"/>
                                        <p:tgtEl>
                                          <p:spTgt spid="23"/>
                                        </p:tgtEl>
                                        <p:attrNameLst>
                                          <p:attrName>ppt_x</p:attrName>
                                        </p:attrNameLst>
                                      </p:cBhvr>
                                      <p:tavLst>
                                        <p:tav tm="0">
                                          <p:val>
                                            <p:strVal val="#ppt_x"/>
                                          </p:val>
                                        </p:tav>
                                        <p:tav tm="100000">
                                          <p:val>
                                            <p:strVal val="#ppt_x"/>
                                          </p:val>
                                        </p:tav>
                                      </p:tavLst>
                                    </p:anim>
                                    <p:anim calcmode="lin" valueType="num">
                                      <p:cBhvr>
                                        <p:cTn id="10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4" grpId="0" animBg="1"/>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45103">
            <a:off x="707240" y="1502833"/>
            <a:ext cx="1971675" cy="26797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695214">
            <a:off x="2481501" y="1977214"/>
            <a:ext cx="1712912" cy="16160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1714898" y="552293"/>
            <a:ext cx="2579460" cy="19116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815" y="1558033"/>
            <a:ext cx="3076420" cy="209383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12667" y="1189243"/>
            <a:ext cx="1987041" cy="276501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538757" y="334208"/>
              <a:ext cx="8059872" cy="446439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1574581" y="1389976"/>
            <a:ext cx="830997"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5400" b="1" dirty="0" smtClean="0">
                <a:solidFill>
                  <a:schemeClr val="bg1"/>
                </a:solidFill>
                <a:latin typeface="华文中宋" pitchFamily="2" charset="-122"/>
                <a:ea typeface="华文中宋" pitchFamily="2" charset="-122"/>
                <a:cs typeface="宋体" pitchFamily="2" charset="-122"/>
              </a:rPr>
              <a:t>目 录</a:t>
            </a:r>
            <a:endParaRPr lang="en-US" altLang="zh-CN" sz="54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2525697" y="1653777"/>
            <a:ext cx="184666" cy="174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200" dirty="0" smtClean="0">
                <a:solidFill>
                  <a:schemeClr val="bg1"/>
                </a:solidFill>
                <a:latin typeface="+mn-ea"/>
                <a:cs typeface="宋体" pitchFamily="2" charset="-122"/>
              </a:rPr>
              <a:t>CONTENTS</a:t>
            </a:r>
            <a:endParaRPr lang="en-US" altLang="zh-CN" sz="1200" dirty="0">
              <a:solidFill>
                <a:schemeClr val="bg1"/>
              </a:solidFill>
              <a:latin typeface="+mn-ea"/>
              <a:cs typeface="宋体" pitchFamily="2" charset="-122"/>
            </a:endParaRPr>
          </a:p>
        </p:txBody>
      </p:sp>
      <p:sp>
        <p:nvSpPr>
          <p:cNvPr id="10" name="Line 21"/>
          <p:cNvSpPr>
            <a:spLocks noChangeShapeType="1"/>
          </p:cNvSpPr>
          <p:nvPr/>
        </p:nvSpPr>
        <p:spPr bwMode="auto">
          <a:xfrm>
            <a:off x="2405577" y="1653778"/>
            <a:ext cx="0" cy="1748177"/>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265788">
            <a:off x="1912112" y="2862602"/>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070" y="2931790"/>
            <a:ext cx="1526456" cy="144016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070" y="3180871"/>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20" name="Rectangle 39"/>
          <p:cNvSpPr>
            <a:spLocks noChangeArrowheads="1"/>
          </p:cNvSpPr>
          <p:nvPr/>
        </p:nvSpPr>
        <p:spPr bwMode="auto">
          <a:xfrm>
            <a:off x="5436096" y="653678"/>
            <a:ext cx="30243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accent3"/>
                </a:solidFill>
                <a:latin typeface="华文中宋" pitchFamily="2" charset="-122"/>
                <a:ea typeface="华文中宋" pitchFamily="2" charset="-122"/>
              </a:rPr>
              <a:t>此处添加标题文本</a:t>
            </a:r>
            <a:r>
              <a:rPr lang="en-US" altLang="zh-CN" sz="2000" dirty="0" smtClean="0">
                <a:solidFill>
                  <a:schemeClr val="accent3"/>
                </a:solidFill>
                <a:latin typeface="华文中宋" pitchFamily="2" charset="-122"/>
                <a:ea typeface="华文中宋" pitchFamily="2" charset="-122"/>
              </a:rPr>
              <a:t>01</a:t>
            </a:r>
            <a:endParaRPr lang="en-US" altLang="zh-CN" sz="2000" dirty="0">
              <a:solidFill>
                <a:schemeClr val="accent3"/>
              </a:solidFill>
              <a:latin typeface="华文中宋" pitchFamily="2" charset="-122"/>
              <a:ea typeface="华文中宋" pitchFamily="2" charset="-122"/>
            </a:endParaRPr>
          </a:p>
        </p:txBody>
      </p:sp>
      <p:sp>
        <p:nvSpPr>
          <p:cNvPr id="21" name="Rectangle 39"/>
          <p:cNvSpPr>
            <a:spLocks noChangeArrowheads="1"/>
          </p:cNvSpPr>
          <p:nvPr/>
        </p:nvSpPr>
        <p:spPr bwMode="auto">
          <a:xfrm>
            <a:off x="5436096" y="968638"/>
            <a:ext cx="302433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smtClean="0">
                <a:solidFill>
                  <a:schemeClr val="tx1">
                    <a:lumMod val="50000"/>
                    <a:lumOff val="50000"/>
                  </a:schemeClr>
                </a:solidFill>
                <a:latin typeface="+mn-ea"/>
              </a:rPr>
              <a:t>write your great  title here</a:t>
            </a:r>
          </a:p>
        </p:txBody>
      </p:sp>
      <p:grpSp>
        <p:nvGrpSpPr>
          <p:cNvPr id="12" name="组合 11"/>
          <p:cNvGrpSpPr/>
          <p:nvPr/>
        </p:nvGrpSpPr>
        <p:grpSpPr>
          <a:xfrm>
            <a:off x="4947464" y="785605"/>
            <a:ext cx="257184" cy="257184"/>
            <a:chOff x="4923349" y="1475317"/>
            <a:chExt cx="305414" cy="305414"/>
          </a:xfrm>
        </p:grpSpPr>
        <p:sp>
          <p:nvSpPr>
            <p:cNvPr id="11" name="椭圆 10"/>
            <p:cNvSpPr/>
            <p:nvPr/>
          </p:nvSpPr>
          <p:spPr>
            <a:xfrm>
              <a:off x="4923349" y="1475317"/>
              <a:ext cx="305414" cy="305414"/>
            </a:xfrm>
            <a:prstGeom prst="ellipse">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008132" y="1560100"/>
              <a:ext cx="135848" cy="13584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Rectangle 39"/>
          <p:cNvSpPr>
            <a:spLocks noChangeArrowheads="1"/>
          </p:cNvSpPr>
          <p:nvPr/>
        </p:nvSpPr>
        <p:spPr bwMode="auto">
          <a:xfrm>
            <a:off x="5436096" y="1482093"/>
            <a:ext cx="30243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accent3"/>
                </a:solidFill>
                <a:latin typeface="华文中宋" pitchFamily="2" charset="-122"/>
                <a:ea typeface="华文中宋" pitchFamily="2" charset="-122"/>
              </a:rPr>
              <a:t>此处添加标题文本</a:t>
            </a:r>
            <a:r>
              <a:rPr lang="en-US" altLang="zh-CN" sz="2000" dirty="0" smtClean="0">
                <a:solidFill>
                  <a:schemeClr val="accent3"/>
                </a:solidFill>
                <a:latin typeface="华文中宋" pitchFamily="2" charset="-122"/>
                <a:ea typeface="华文中宋" pitchFamily="2" charset="-122"/>
              </a:rPr>
              <a:t>02</a:t>
            </a:r>
            <a:endParaRPr lang="en-US" altLang="zh-CN" sz="2000" dirty="0">
              <a:solidFill>
                <a:schemeClr val="accent3"/>
              </a:solidFill>
              <a:latin typeface="华文中宋" pitchFamily="2" charset="-122"/>
              <a:ea typeface="华文中宋" pitchFamily="2" charset="-122"/>
            </a:endParaRPr>
          </a:p>
        </p:txBody>
      </p:sp>
      <p:sp>
        <p:nvSpPr>
          <p:cNvPr id="26" name="Rectangle 39"/>
          <p:cNvSpPr>
            <a:spLocks noChangeArrowheads="1"/>
          </p:cNvSpPr>
          <p:nvPr/>
        </p:nvSpPr>
        <p:spPr bwMode="auto">
          <a:xfrm>
            <a:off x="5436096" y="1797053"/>
            <a:ext cx="302433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smtClean="0">
                <a:solidFill>
                  <a:schemeClr val="tx1">
                    <a:lumMod val="50000"/>
                    <a:lumOff val="50000"/>
                  </a:schemeClr>
                </a:solidFill>
                <a:latin typeface="+mn-ea"/>
              </a:rPr>
              <a:t>write your great  title here</a:t>
            </a:r>
          </a:p>
        </p:txBody>
      </p:sp>
      <p:grpSp>
        <p:nvGrpSpPr>
          <p:cNvPr id="27" name="组合 26"/>
          <p:cNvGrpSpPr/>
          <p:nvPr/>
        </p:nvGrpSpPr>
        <p:grpSpPr>
          <a:xfrm>
            <a:off x="4947464" y="1614020"/>
            <a:ext cx="257184" cy="257184"/>
            <a:chOff x="4923349" y="1475317"/>
            <a:chExt cx="305414" cy="305414"/>
          </a:xfrm>
        </p:grpSpPr>
        <p:sp>
          <p:nvSpPr>
            <p:cNvPr id="28" name="椭圆 27"/>
            <p:cNvSpPr/>
            <p:nvPr/>
          </p:nvSpPr>
          <p:spPr>
            <a:xfrm>
              <a:off x="4923349" y="1475317"/>
              <a:ext cx="305414" cy="305414"/>
            </a:xfrm>
            <a:prstGeom prst="ellipse">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008132" y="1560100"/>
              <a:ext cx="135848" cy="13584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Rectangle 39"/>
          <p:cNvSpPr>
            <a:spLocks noChangeArrowheads="1"/>
          </p:cNvSpPr>
          <p:nvPr/>
        </p:nvSpPr>
        <p:spPr bwMode="auto">
          <a:xfrm>
            <a:off x="5436096" y="2312271"/>
            <a:ext cx="30243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accent3"/>
                </a:solidFill>
                <a:latin typeface="华文中宋" pitchFamily="2" charset="-122"/>
                <a:ea typeface="华文中宋" pitchFamily="2" charset="-122"/>
              </a:rPr>
              <a:t>此处添加标题文本</a:t>
            </a:r>
            <a:r>
              <a:rPr lang="en-US" altLang="zh-CN" sz="2000" dirty="0" smtClean="0">
                <a:solidFill>
                  <a:schemeClr val="accent3"/>
                </a:solidFill>
                <a:latin typeface="华文中宋" pitchFamily="2" charset="-122"/>
                <a:ea typeface="华文中宋" pitchFamily="2" charset="-122"/>
              </a:rPr>
              <a:t>03</a:t>
            </a:r>
            <a:endParaRPr lang="en-US" altLang="zh-CN" sz="2000" dirty="0">
              <a:solidFill>
                <a:schemeClr val="accent3"/>
              </a:solidFill>
              <a:latin typeface="华文中宋" pitchFamily="2" charset="-122"/>
              <a:ea typeface="华文中宋" pitchFamily="2" charset="-122"/>
            </a:endParaRPr>
          </a:p>
        </p:txBody>
      </p:sp>
      <p:sp>
        <p:nvSpPr>
          <p:cNvPr id="31" name="Rectangle 39"/>
          <p:cNvSpPr>
            <a:spLocks noChangeArrowheads="1"/>
          </p:cNvSpPr>
          <p:nvPr/>
        </p:nvSpPr>
        <p:spPr bwMode="auto">
          <a:xfrm>
            <a:off x="5436096" y="2627231"/>
            <a:ext cx="302433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smtClean="0">
                <a:solidFill>
                  <a:schemeClr val="tx1">
                    <a:lumMod val="50000"/>
                    <a:lumOff val="50000"/>
                  </a:schemeClr>
                </a:solidFill>
                <a:latin typeface="+mn-ea"/>
              </a:rPr>
              <a:t>write your great  title here</a:t>
            </a:r>
          </a:p>
        </p:txBody>
      </p:sp>
      <p:grpSp>
        <p:nvGrpSpPr>
          <p:cNvPr id="32" name="组合 31"/>
          <p:cNvGrpSpPr/>
          <p:nvPr/>
        </p:nvGrpSpPr>
        <p:grpSpPr>
          <a:xfrm>
            <a:off x="4947464" y="2444198"/>
            <a:ext cx="257184" cy="257184"/>
            <a:chOff x="4923349" y="1475317"/>
            <a:chExt cx="305414" cy="305414"/>
          </a:xfrm>
        </p:grpSpPr>
        <p:sp>
          <p:nvSpPr>
            <p:cNvPr id="33" name="椭圆 32"/>
            <p:cNvSpPr/>
            <p:nvPr/>
          </p:nvSpPr>
          <p:spPr>
            <a:xfrm>
              <a:off x="4923349" y="1475317"/>
              <a:ext cx="305414" cy="305414"/>
            </a:xfrm>
            <a:prstGeom prst="ellipse">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08132" y="1560100"/>
              <a:ext cx="135848" cy="13584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39"/>
          <p:cNvSpPr>
            <a:spLocks noChangeArrowheads="1"/>
          </p:cNvSpPr>
          <p:nvPr/>
        </p:nvSpPr>
        <p:spPr bwMode="auto">
          <a:xfrm>
            <a:off x="5436096" y="3140686"/>
            <a:ext cx="30243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accent3"/>
                </a:solidFill>
                <a:latin typeface="华文中宋" pitchFamily="2" charset="-122"/>
                <a:ea typeface="华文中宋" pitchFamily="2" charset="-122"/>
              </a:rPr>
              <a:t>此处添加标题文本</a:t>
            </a:r>
            <a:r>
              <a:rPr lang="en-US" altLang="zh-CN" sz="2000" dirty="0" smtClean="0">
                <a:solidFill>
                  <a:schemeClr val="accent3"/>
                </a:solidFill>
                <a:latin typeface="华文中宋" pitchFamily="2" charset="-122"/>
                <a:ea typeface="华文中宋" pitchFamily="2" charset="-122"/>
              </a:rPr>
              <a:t>04</a:t>
            </a:r>
            <a:endParaRPr lang="en-US" altLang="zh-CN" sz="2000" dirty="0">
              <a:solidFill>
                <a:schemeClr val="accent3"/>
              </a:solidFill>
              <a:latin typeface="华文中宋" pitchFamily="2" charset="-122"/>
              <a:ea typeface="华文中宋" pitchFamily="2" charset="-122"/>
            </a:endParaRPr>
          </a:p>
        </p:txBody>
      </p:sp>
      <p:sp>
        <p:nvSpPr>
          <p:cNvPr id="36" name="Rectangle 39"/>
          <p:cNvSpPr>
            <a:spLocks noChangeArrowheads="1"/>
          </p:cNvSpPr>
          <p:nvPr/>
        </p:nvSpPr>
        <p:spPr bwMode="auto">
          <a:xfrm>
            <a:off x="5436096" y="3455646"/>
            <a:ext cx="302433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smtClean="0">
                <a:solidFill>
                  <a:schemeClr val="tx1">
                    <a:lumMod val="50000"/>
                    <a:lumOff val="50000"/>
                  </a:schemeClr>
                </a:solidFill>
                <a:latin typeface="+mn-ea"/>
              </a:rPr>
              <a:t>write your great  title here</a:t>
            </a:r>
          </a:p>
        </p:txBody>
      </p:sp>
      <p:grpSp>
        <p:nvGrpSpPr>
          <p:cNvPr id="37" name="组合 36"/>
          <p:cNvGrpSpPr/>
          <p:nvPr/>
        </p:nvGrpSpPr>
        <p:grpSpPr>
          <a:xfrm>
            <a:off x="4947464" y="3272613"/>
            <a:ext cx="257184" cy="257184"/>
            <a:chOff x="4923349" y="1475317"/>
            <a:chExt cx="305414" cy="305414"/>
          </a:xfrm>
        </p:grpSpPr>
        <p:sp>
          <p:nvSpPr>
            <p:cNvPr id="38" name="椭圆 37"/>
            <p:cNvSpPr/>
            <p:nvPr/>
          </p:nvSpPr>
          <p:spPr>
            <a:xfrm>
              <a:off x="4923349" y="1475317"/>
              <a:ext cx="305414" cy="305414"/>
            </a:xfrm>
            <a:prstGeom prst="ellipse">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008132" y="1560100"/>
              <a:ext cx="135848" cy="13584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39"/>
          <p:cNvSpPr>
            <a:spLocks noChangeArrowheads="1"/>
          </p:cNvSpPr>
          <p:nvPr/>
        </p:nvSpPr>
        <p:spPr bwMode="auto">
          <a:xfrm>
            <a:off x="5436096" y="3962178"/>
            <a:ext cx="30243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accent3"/>
                </a:solidFill>
                <a:latin typeface="华文中宋" pitchFamily="2" charset="-122"/>
                <a:ea typeface="华文中宋" pitchFamily="2" charset="-122"/>
              </a:rPr>
              <a:t>此处添加标题文本</a:t>
            </a:r>
            <a:r>
              <a:rPr lang="en-US" altLang="zh-CN" sz="2000" dirty="0" smtClean="0">
                <a:solidFill>
                  <a:schemeClr val="accent3"/>
                </a:solidFill>
                <a:latin typeface="华文中宋" pitchFamily="2" charset="-122"/>
                <a:ea typeface="华文中宋" pitchFamily="2" charset="-122"/>
              </a:rPr>
              <a:t>05</a:t>
            </a:r>
            <a:endParaRPr lang="en-US" altLang="zh-CN" sz="2000" dirty="0">
              <a:solidFill>
                <a:schemeClr val="accent3"/>
              </a:solidFill>
              <a:latin typeface="华文中宋" pitchFamily="2" charset="-122"/>
              <a:ea typeface="华文中宋" pitchFamily="2" charset="-122"/>
            </a:endParaRPr>
          </a:p>
        </p:txBody>
      </p:sp>
      <p:sp>
        <p:nvSpPr>
          <p:cNvPr id="41" name="Rectangle 39"/>
          <p:cNvSpPr>
            <a:spLocks noChangeArrowheads="1"/>
          </p:cNvSpPr>
          <p:nvPr/>
        </p:nvSpPr>
        <p:spPr bwMode="auto">
          <a:xfrm>
            <a:off x="5436096" y="4277138"/>
            <a:ext cx="302433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smtClean="0">
                <a:solidFill>
                  <a:schemeClr val="tx1">
                    <a:lumMod val="50000"/>
                    <a:lumOff val="50000"/>
                  </a:schemeClr>
                </a:solidFill>
                <a:latin typeface="+mn-ea"/>
              </a:rPr>
              <a:t>write your great  title here</a:t>
            </a:r>
          </a:p>
        </p:txBody>
      </p:sp>
      <p:grpSp>
        <p:nvGrpSpPr>
          <p:cNvPr id="42" name="组合 41"/>
          <p:cNvGrpSpPr/>
          <p:nvPr/>
        </p:nvGrpSpPr>
        <p:grpSpPr>
          <a:xfrm>
            <a:off x="4947464" y="4094105"/>
            <a:ext cx="257184" cy="257184"/>
            <a:chOff x="4923349" y="1475317"/>
            <a:chExt cx="305414" cy="305414"/>
          </a:xfrm>
        </p:grpSpPr>
        <p:sp>
          <p:nvSpPr>
            <p:cNvPr id="43" name="椭圆 42"/>
            <p:cNvSpPr/>
            <p:nvPr/>
          </p:nvSpPr>
          <p:spPr>
            <a:xfrm>
              <a:off x="4923349" y="1475317"/>
              <a:ext cx="305414" cy="305414"/>
            </a:xfrm>
            <a:prstGeom prst="ellipse">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008132" y="1560100"/>
              <a:ext cx="135848" cy="13584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3249478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900"/>
                                  </p:stCondLst>
                                  <p:childTnLst>
                                    <p:set>
                                      <p:cBhvr>
                                        <p:cTn id="11" dur="1" fill="hold">
                                          <p:stCondLst>
                                            <p:cond delay="0"/>
                                          </p:stCondLst>
                                        </p:cTn>
                                        <p:tgtEl>
                                          <p:spTgt spid="2057"/>
                                        </p:tgtEl>
                                        <p:attrNameLst>
                                          <p:attrName>style.visibility</p:attrName>
                                        </p:attrNameLst>
                                      </p:cBhvr>
                                      <p:to>
                                        <p:strVal val="visible"/>
                                      </p:to>
                                    </p:set>
                                    <p:animEffect transition="in" filter="fade">
                                      <p:cBhvr>
                                        <p:cTn id="12" dur="750"/>
                                        <p:tgtEl>
                                          <p:spTgt spid="2057"/>
                                        </p:tgtEl>
                                      </p:cBhvr>
                                    </p:animEffect>
                                  </p:childTnLst>
                                </p:cTn>
                              </p:par>
                              <p:par>
                                <p:cTn id="13" presetID="10" presetClass="entr" presetSubtype="0" fill="hold" nodeType="withEffect">
                                  <p:stCondLst>
                                    <p:cond delay="70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childTnLst>
                                </p:cTn>
                              </p:par>
                              <p:par>
                                <p:cTn id="16" presetID="10" presetClass="entr" presetSubtype="0" fill="hold" nodeType="withEffect">
                                  <p:stCondLst>
                                    <p:cond delay="500"/>
                                  </p:stCondLst>
                                  <p:childTnLst>
                                    <p:set>
                                      <p:cBhvr>
                                        <p:cTn id="17" dur="1" fill="hold">
                                          <p:stCondLst>
                                            <p:cond delay="0"/>
                                          </p:stCondLst>
                                        </p:cTn>
                                        <p:tgtEl>
                                          <p:spTgt spid="2052"/>
                                        </p:tgtEl>
                                        <p:attrNameLst>
                                          <p:attrName>style.visibility</p:attrName>
                                        </p:attrNameLst>
                                      </p:cBhvr>
                                      <p:to>
                                        <p:strVal val="visible"/>
                                      </p:to>
                                    </p:set>
                                    <p:animEffect transition="in" filter="fade">
                                      <p:cBhvr>
                                        <p:cTn id="18" dur="750"/>
                                        <p:tgtEl>
                                          <p:spTgt spid="2052"/>
                                        </p:tgtEl>
                                      </p:cBhvr>
                                    </p:animEffect>
                                  </p:childTnLst>
                                </p:cTn>
                              </p:par>
                              <p:par>
                                <p:cTn id="19" presetID="10" presetClass="entr" presetSubtype="0" fill="hold" nodeType="withEffect">
                                  <p:stCondLst>
                                    <p:cond delay="70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750"/>
                                        <p:tgtEl>
                                          <p:spTgt spid="2050"/>
                                        </p:tgtEl>
                                      </p:cBhvr>
                                    </p:animEffect>
                                  </p:childTnLst>
                                </p:cTn>
                              </p:par>
                              <p:par>
                                <p:cTn id="22" presetID="10" presetClass="entr" presetSubtype="0" fill="hold" nodeType="withEffect">
                                  <p:stCondLst>
                                    <p:cond delay="600"/>
                                  </p:stCondLst>
                                  <p:childTnLst>
                                    <p:set>
                                      <p:cBhvr>
                                        <p:cTn id="23" dur="1" fill="hold">
                                          <p:stCondLst>
                                            <p:cond delay="0"/>
                                          </p:stCondLst>
                                        </p:cTn>
                                        <p:tgtEl>
                                          <p:spTgt spid="2053"/>
                                        </p:tgtEl>
                                        <p:attrNameLst>
                                          <p:attrName>style.visibility</p:attrName>
                                        </p:attrNameLst>
                                      </p:cBhvr>
                                      <p:to>
                                        <p:strVal val="visible"/>
                                      </p:to>
                                    </p:set>
                                    <p:animEffect transition="in" filter="fade">
                                      <p:cBhvr>
                                        <p:cTn id="24" dur="750"/>
                                        <p:tgtEl>
                                          <p:spTgt spid="2053"/>
                                        </p:tgtEl>
                                      </p:cBhvr>
                                    </p:animEffect>
                                  </p:childTnLst>
                                </p:cTn>
                              </p:par>
                              <p:par>
                                <p:cTn id="25" presetID="10" presetClass="entr" presetSubtype="0" fill="hold" nodeType="withEffect">
                                  <p:stCondLst>
                                    <p:cond delay="900"/>
                                  </p:stCondLst>
                                  <p:childTnLst>
                                    <p:set>
                                      <p:cBhvr>
                                        <p:cTn id="26" dur="1" fill="hold">
                                          <p:stCondLst>
                                            <p:cond delay="0"/>
                                          </p:stCondLst>
                                        </p:cTn>
                                        <p:tgtEl>
                                          <p:spTgt spid="2054"/>
                                        </p:tgtEl>
                                        <p:attrNameLst>
                                          <p:attrName>style.visibility</p:attrName>
                                        </p:attrNameLst>
                                      </p:cBhvr>
                                      <p:to>
                                        <p:strVal val="visible"/>
                                      </p:to>
                                    </p:set>
                                    <p:animEffect transition="in" filter="fade">
                                      <p:cBhvr>
                                        <p:cTn id="27" dur="750"/>
                                        <p:tgtEl>
                                          <p:spTgt spid="2054"/>
                                        </p:tgtEl>
                                      </p:cBhvr>
                                    </p:animEffect>
                                  </p:childTnLst>
                                </p:cTn>
                              </p:par>
                              <p:par>
                                <p:cTn id="28" presetID="10" presetClass="entr" presetSubtype="0" fill="hold" nodeType="withEffect">
                                  <p:stCondLst>
                                    <p:cond delay="400"/>
                                  </p:stCondLst>
                                  <p:childTnLst>
                                    <p:set>
                                      <p:cBhvr>
                                        <p:cTn id="29" dur="1" fill="hold">
                                          <p:stCondLst>
                                            <p:cond delay="0"/>
                                          </p:stCondLst>
                                        </p:cTn>
                                        <p:tgtEl>
                                          <p:spTgt spid="2055"/>
                                        </p:tgtEl>
                                        <p:attrNameLst>
                                          <p:attrName>style.visibility</p:attrName>
                                        </p:attrNameLst>
                                      </p:cBhvr>
                                      <p:to>
                                        <p:strVal val="visible"/>
                                      </p:to>
                                    </p:set>
                                    <p:animEffect transition="in" filter="fade">
                                      <p:cBhvr>
                                        <p:cTn id="30" dur="750"/>
                                        <p:tgtEl>
                                          <p:spTgt spid="2055"/>
                                        </p:tgtEl>
                                      </p:cBhvr>
                                    </p:animEffect>
                                  </p:childTnLst>
                                </p:cTn>
                              </p:par>
                              <p:par>
                                <p:cTn id="31" presetID="47" presetClass="entr" presetSubtype="0" fill="hold" grpId="0" nodeType="withEffect">
                                  <p:stCondLst>
                                    <p:cond delay="4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par>
                                <p:cTn id="41" presetID="16" presetClass="entr" presetSubtype="42" fill="hold" grpId="1" nodeType="withEffect">
                                  <p:stCondLst>
                                    <p:cond delay="1000"/>
                                  </p:stCondLst>
                                  <p:childTnLst>
                                    <p:set>
                                      <p:cBhvr>
                                        <p:cTn id="42" dur="1" fill="hold">
                                          <p:stCondLst>
                                            <p:cond delay="0"/>
                                          </p:stCondLst>
                                        </p:cTn>
                                        <p:tgtEl>
                                          <p:spTgt spid="10"/>
                                        </p:tgtEl>
                                        <p:attrNameLst>
                                          <p:attrName>style.visibility</p:attrName>
                                        </p:attrNameLst>
                                      </p:cBhvr>
                                      <p:to>
                                        <p:strVal val="visible"/>
                                      </p:to>
                                    </p:set>
                                    <p:animEffect transition="in" filter="barn(outHorizontal)">
                                      <p:cBhvr>
                                        <p:cTn id="43" dur="750"/>
                                        <p:tgtEl>
                                          <p:spTgt spid="10"/>
                                        </p:tgtEl>
                                      </p:cBhvr>
                                    </p:animEffect>
                                  </p:childTnLst>
                                </p:cTn>
                              </p:par>
                            </p:childTnLst>
                          </p:cTn>
                        </p:par>
                        <p:par>
                          <p:cTn id="44" fill="hold">
                            <p:stCondLst>
                              <p:cond delay="1750"/>
                            </p:stCondLst>
                            <p:childTnLst>
                              <p:par>
                                <p:cTn id="45" presetID="53"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750" fill="hold"/>
                                        <p:tgtEl>
                                          <p:spTgt spid="12"/>
                                        </p:tgtEl>
                                        <p:attrNameLst>
                                          <p:attrName>ppt_w</p:attrName>
                                        </p:attrNameLst>
                                      </p:cBhvr>
                                      <p:tavLst>
                                        <p:tav tm="0">
                                          <p:val>
                                            <p:fltVal val="0"/>
                                          </p:val>
                                        </p:tav>
                                        <p:tav tm="100000">
                                          <p:val>
                                            <p:strVal val="#ppt_w"/>
                                          </p:val>
                                        </p:tav>
                                      </p:tavLst>
                                    </p:anim>
                                    <p:anim calcmode="lin" valueType="num">
                                      <p:cBhvr>
                                        <p:cTn id="48" dur="750" fill="hold"/>
                                        <p:tgtEl>
                                          <p:spTgt spid="12"/>
                                        </p:tgtEl>
                                        <p:attrNameLst>
                                          <p:attrName>ppt_h</p:attrName>
                                        </p:attrNameLst>
                                      </p:cBhvr>
                                      <p:tavLst>
                                        <p:tav tm="0">
                                          <p:val>
                                            <p:fltVal val="0"/>
                                          </p:val>
                                        </p:tav>
                                        <p:tav tm="100000">
                                          <p:val>
                                            <p:strVal val="#ppt_h"/>
                                          </p:val>
                                        </p:tav>
                                      </p:tavLst>
                                    </p:anim>
                                    <p:animEffect transition="in" filter="fade">
                                      <p:cBhvr>
                                        <p:cTn id="49" dur="750"/>
                                        <p:tgtEl>
                                          <p:spTgt spid="12"/>
                                        </p:tgtEl>
                                      </p:cBhvr>
                                    </p:animEffect>
                                  </p:childTnLst>
                                </p:cTn>
                              </p:par>
                            </p:childTnLst>
                          </p:cTn>
                        </p:par>
                        <p:par>
                          <p:cTn id="50" fill="hold">
                            <p:stCondLst>
                              <p:cond delay="2500"/>
                            </p:stCondLst>
                            <p:childTnLst>
                              <p:par>
                                <p:cTn id="51" presetID="47"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750"/>
                                        <p:tgtEl>
                                          <p:spTgt spid="20"/>
                                        </p:tgtEl>
                                      </p:cBhvr>
                                    </p:animEffect>
                                    <p:anim calcmode="lin" valueType="num">
                                      <p:cBhvr>
                                        <p:cTn id="54" dur="750" fill="hold"/>
                                        <p:tgtEl>
                                          <p:spTgt spid="20"/>
                                        </p:tgtEl>
                                        <p:attrNameLst>
                                          <p:attrName>ppt_x</p:attrName>
                                        </p:attrNameLst>
                                      </p:cBhvr>
                                      <p:tavLst>
                                        <p:tav tm="0">
                                          <p:val>
                                            <p:strVal val="#ppt_x"/>
                                          </p:val>
                                        </p:tav>
                                        <p:tav tm="100000">
                                          <p:val>
                                            <p:strVal val="#ppt_x"/>
                                          </p:val>
                                        </p:tav>
                                      </p:tavLst>
                                    </p:anim>
                                    <p:anim calcmode="lin" valueType="num">
                                      <p:cBhvr>
                                        <p:cTn id="55" dur="75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750"/>
                                        <p:tgtEl>
                                          <p:spTgt spid="21"/>
                                        </p:tgtEl>
                                      </p:cBhvr>
                                    </p:animEffect>
                                    <p:anim calcmode="lin" valueType="num">
                                      <p:cBhvr>
                                        <p:cTn id="59" dur="750" fill="hold"/>
                                        <p:tgtEl>
                                          <p:spTgt spid="21"/>
                                        </p:tgtEl>
                                        <p:attrNameLst>
                                          <p:attrName>ppt_x</p:attrName>
                                        </p:attrNameLst>
                                      </p:cBhvr>
                                      <p:tavLst>
                                        <p:tav tm="0">
                                          <p:val>
                                            <p:strVal val="#ppt_x"/>
                                          </p:val>
                                        </p:tav>
                                        <p:tav tm="100000">
                                          <p:val>
                                            <p:strVal val="#ppt_x"/>
                                          </p:val>
                                        </p:tav>
                                      </p:tavLst>
                                    </p:anim>
                                    <p:anim calcmode="lin" valueType="num">
                                      <p:cBhvr>
                                        <p:cTn id="60" dur="75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3250"/>
                            </p:stCondLst>
                            <p:childTnLst>
                              <p:par>
                                <p:cTn id="62" presetID="53" presetClass="entr" presetSubtype="16"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750" fill="hold"/>
                                        <p:tgtEl>
                                          <p:spTgt spid="27"/>
                                        </p:tgtEl>
                                        <p:attrNameLst>
                                          <p:attrName>ppt_w</p:attrName>
                                        </p:attrNameLst>
                                      </p:cBhvr>
                                      <p:tavLst>
                                        <p:tav tm="0">
                                          <p:val>
                                            <p:fltVal val="0"/>
                                          </p:val>
                                        </p:tav>
                                        <p:tav tm="100000">
                                          <p:val>
                                            <p:strVal val="#ppt_w"/>
                                          </p:val>
                                        </p:tav>
                                      </p:tavLst>
                                    </p:anim>
                                    <p:anim calcmode="lin" valueType="num">
                                      <p:cBhvr>
                                        <p:cTn id="65" dur="750" fill="hold"/>
                                        <p:tgtEl>
                                          <p:spTgt spid="27"/>
                                        </p:tgtEl>
                                        <p:attrNameLst>
                                          <p:attrName>ppt_h</p:attrName>
                                        </p:attrNameLst>
                                      </p:cBhvr>
                                      <p:tavLst>
                                        <p:tav tm="0">
                                          <p:val>
                                            <p:fltVal val="0"/>
                                          </p:val>
                                        </p:tav>
                                        <p:tav tm="100000">
                                          <p:val>
                                            <p:strVal val="#ppt_h"/>
                                          </p:val>
                                        </p:tav>
                                      </p:tavLst>
                                    </p:anim>
                                    <p:animEffect transition="in" filter="fade">
                                      <p:cBhvr>
                                        <p:cTn id="66" dur="750"/>
                                        <p:tgtEl>
                                          <p:spTgt spid="27"/>
                                        </p:tgtEl>
                                      </p:cBhvr>
                                    </p:animEffect>
                                  </p:childTnLst>
                                </p:cTn>
                              </p:par>
                            </p:childTnLst>
                          </p:cTn>
                        </p:par>
                        <p:par>
                          <p:cTn id="67" fill="hold">
                            <p:stCondLst>
                              <p:cond delay="4000"/>
                            </p:stCondLst>
                            <p:childTnLst>
                              <p:par>
                                <p:cTn id="68" presetID="47"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750"/>
                                        <p:tgtEl>
                                          <p:spTgt spid="25"/>
                                        </p:tgtEl>
                                      </p:cBhvr>
                                    </p:animEffect>
                                    <p:anim calcmode="lin" valueType="num">
                                      <p:cBhvr>
                                        <p:cTn id="71" dur="750" fill="hold"/>
                                        <p:tgtEl>
                                          <p:spTgt spid="25"/>
                                        </p:tgtEl>
                                        <p:attrNameLst>
                                          <p:attrName>ppt_x</p:attrName>
                                        </p:attrNameLst>
                                      </p:cBhvr>
                                      <p:tavLst>
                                        <p:tav tm="0">
                                          <p:val>
                                            <p:strVal val="#ppt_x"/>
                                          </p:val>
                                        </p:tav>
                                        <p:tav tm="100000">
                                          <p:val>
                                            <p:strVal val="#ppt_x"/>
                                          </p:val>
                                        </p:tav>
                                      </p:tavLst>
                                    </p:anim>
                                    <p:anim calcmode="lin" valueType="num">
                                      <p:cBhvr>
                                        <p:cTn id="72" dur="750" fill="hold"/>
                                        <p:tgtEl>
                                          <p:spTgt spid="2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750"/>
                                        <p:tgtEl>
                                          <p:spTgt spid="26"/>
                                        </p:tgtEl>
                                      </p:cBhvr>
                                    </p:animEffect>
                                    <p:anim calcmode="lin" valueType="num">
                                      <p:cBhvr>
                                        <p:cTn id="76" dur="750" fill="hold"/>
                                        <p:tgtEl>
                                          <p:spTgt spid="26"/>
                                        </p:tgtEl>
                                        <p:attrNameLst>
                                          <p:attrName>ppt_x</p:attrName>
                                        </p:attrNameLst>
                                      </p:cBhvr>
                                      <p:tavLst>
                                        <p:tav tm="0">
                                          <p:val>
                                            <p:strVal val="#ppt_x"/>
                                          </p:val>
                                        </p:tav>
                                        <p:tav tm="100000">
                                          <p:val>
                                            <p:strVal val="#ppt_x"/>
                                          </p:val>
                                        </p:tav>
                                      </p:tavLst>
                                    </p:anim>
                                    <p:anim calcmode="lin" valueType="num">
                                      <p:cBhvr>
                                        <p:cTn id="77" dur="750" fill="hold"/>
                                        <p:tgtEl>
                                          <p:spTgt spid="26"/>
                                        </p:tgtEl>
                                        <p:attrNameLst>
                                          <p:attrName>ppt_y</p:attrName>
                                        </p:attrNameLst>
                                      </p:cBhvr>
                                      <p:tavLst>
                                        <p:tav tm="0">
                                          <p:val>
                                            <p:strVal val="#ppt_y+.1"/>
                                          </p:val>
                                        </p:tav>
                                        <p:tav tm="100000">
                                          <p:val>
                                            <p:strVal val="#ppt_y"/>
                                          </p:val>
                                        </p:tav>
                                      </p:tavLst>
                                    </p:anim>
                                  </p:childTnLst>
                                </p:cTn>
                              </p:par>
                            </p:childTnLst>
                          </p:cTn>
                        </p:par>
                        <p:par>
                          <p:cTn id="78" fill="hold">
                            <p:stCondLst>
                              <p:cond delay="4750"/>
                            </p:stCondLst>
                            <p:childTnLst>
                              <p:par>
                                <p:cTn id="79" presetID="53" presetClass="entr" presetSubtype="16"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750" fill="hold"/>
                                        <p:tgtEl>
                                          <p:spTgt spid="32"/>
                                        </p:tgtEl>
                                        <p:attrNameLst>
                                          <p:attrName>ppt_w</p:attrName>
                                        </p:attrNameLst>
                                      </p:cBhvr>
                                      <p:tavLst>
                                        <p:tav tm="0">
                                          <p:val>
                                            <p:fltVal val="0"/>
                                          </p:val>
                                        </p:tav>
                                        <p:tav tm="100000">
                                          <p:val>
                                            <p:strVal val="#ppt_w"/>
                                          </p:val>
                                        </p:tav>
                                      </p:tavLst>
                                    </p:anim>
                                    <p:anim calcmode="lin" valueType="num">
                                      <p:cBhvr>
                                        <p:cTn id="82" dur="750" fill="hold"/>
                                        <p:tgtEl>
                                          <p:spTgt spid="32"/>
                                        </p:tgtEl>
                                        <p:attrNameLst>
                                          <p:attrName>ppt_h</p:attrName>
                                        </p:attrNameLst>
                                      </p:cBhvr>
                                      <p:tavLst>
                                        <p:tav tm="0">
                                          <p:val>
                                            <p:fltVal val="0"/>
                                          </p:val>
                                        </p:tav>
                                        <p:tav tm="100000">
                                          <p:val>
                                            <p:strVal val="#ppt_h"/>
                                          </p:val>
                                        </p:tav>
                                      </p:tavLst>
                                    </p:anim>
                                    <p:animEffect transition="in" filter="fade">
                                      <p:cBhvr>
                                        <p:cTn id="83" dur="750"/>
                                        <p:tgtEl>
                                          <p:spTgt spid="32"/>
                                        </p:tgtEl>
                                      </p:cBhvr>
                                    </p:animEffect>
                                  </p:childTnLst>
                                </p:cTn>
                              </p:par>
                            </p:childTnLst>
                          </p:cTn>
                        </p:par>
                        <p:par>
                          <p:cTn id="84" fill="hold">
                            <p:stCondLst>
                              <p:cond delay="5500"/>
                            </p:stCondLst>
                            <p:childTnLst>
                              <p:par>
                                <p:cTn id="85" presetID="47"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750"/>
                                        <p:tgtEl>
                                          <p:spTgt spid="30"/>
                                        </p:tgtEl>
                                      </p:cBhvr>
                                    </p:animEffect>
                                    <p:anim calcmode="lin" valueType="num">
                                      <p:cBhvr>
                                        <p:cTn id="88" dur="750" fill="hold"/>
                                        <p:tgtEl>
                                          <p:spTgt spid="30"/>
                                        </p:tgtEl>
                                        <p:attrNameLst>
                                          <p:attrName>ppt_x</p:attrName>
                                        </p:attrNameLst>
                                      </p:cBhvr>
                                      <p:tavLst>
                                        <p:tav tm="0">
                                          <p:val>
                                            <p:strVal val="#ppt_x"/>
                                          </p:val>
                                        </p:tav>
                                        <p:tav tm="100000">
                                          <p:val>
                                            <p:strVal val="#ppt_x"/>
                                          </p:val>
                                        </p:tav>
                                      </p:tavLst>
                                    </p:anim>
                                    <p:anim calcmode="lin" valueType="num">
                                      <p:cBhvr>
                                        <p:cTn id="89" dur="750" fill="hold"/>
                                        <p:tgtEl>
                                          <p:spTgt spid="3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750"/>
                                        <p:tgtEl>
                                          <p:spTgt spid="31"/>
                                        </p:tgtEl>
                                      </p:cBhvr>
                                    </p:animEffect>
                                    <p:anim calcmode="lin" valueType="num">
                                      <p:cBhvr>
                                        <p:cTn id="93" dur="750" fill="hold"/>
                                        <p:tgtEl>
                                          <p:spTgt spid="31"/>
                                        </p:tgtEl>
                                        <p:attrNameLst>
                                          <p:attrName>ppt_x</p:attrName>
                                        </p:attrNameLst>
                                      </p:cBhvr>
                                      <p:tavLst>
                                        <p:tav tm="0">
                                          <p:val>
                                            <p:strVal val="#ppt_x"/>
                                          </p:val>
                                        </p:tav>
                                        <p:tav tm="100000">
                                          <p:val>
                                            <p:strVal val="#ppt_x"/>
                                          </p:val>
                                        </p:tav>
                                      </p:tavLst>
                                    </p:anim>
                                    <p:anim calcmode="lin" valueType="num">
                                      <p:cBhvr>
                                        <p:cTn id="94" dur="750" fill="hold"/>
                                        <p:tgtEl>
                                          <p:spTgt spid="31"/>
                                        </p:tgtEl>
                                        <p:attrNameLst>
                                          <p:attrName>ppt_y</p:attrName>
                                        </p:attrNameLst>
                                      </p:cBhvr>
                                      <p:tavLst>
                                        <p:tav tm="0">
                                          <p:val>
                                            <p:strVal val="#ppt_y+.1"/>
                                          </p:val>
                                        </p:tav>
                                        <p:tav tm="100000">
                                          <p:val>
                                            <p:strVal val="#ppt_y"/>
                                          </p:val>
                                        </p:tav>
                                      </p:tavLst>
                                    </p:anim>
                                  </p:childTnLst>
                                </p:cTn>
                              </p:par>
                            </p:childTnLst>
                          </p:cTn>
                        </p:par>
                        <p:par>
                          <p:cTn id="95" fill="hold">
                            <p:stCondLst>
                              <p:cond delay="6250"/>
                            </p:stCondLst>
                            <p:childTnLst>
                              <p:par>
                                <p:cTn id="96" presetID="53" presetClass="entr" presetSubtype="16" fill="hold" nodeType="after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p:cTn id="98" dur="750" fill="hold"/>
                                        <p:tgtEl>
                                          <p:spTgt spid="37"/>
                                        </p:tgtEl>
                                        <p:attrNameLst>
                                          <p:attrName>ppt_w</p:attrName>
                                        </p:attrNameLst>
                                      </p:cBhvr>
                                      <p:tavLst>
                                        <p:tav tm="0">
                                          <p:val>
                                            <p:fltVal val="0"/>
                                          </p:val>
                                        </p:tav>
                                        <p:tav tm="100000">
                                          <p:val>
                                            <p:strVal val="#ppt_w"/>
                                          </p:val>
                                        </p:tav>
                                      </p:tavLst>
                                    </p:anim>
                                    <p:anim calcmode="lin" valueType="num">
                                      <p:cBhvr>
                                        <p:cTn id="99" dur="750" fill="hold"/>
                                        <p:tgtEl>
                                          <p:spTgt spid="37"/>
                                        </p:tgtEl>
                                        <p:attrNameLst>
                                          <p:attrName>ppt_h</p:attrName>
                                        </p:attrNameLst>
                                      </p:cBhvr>
                                      <p:tavLst>
                                        <p:tav tm="0">
                                          <p:val>
                                            <p:fltVal val="0"/>
                                          </p:val>
                                        </p:tav>
                                        <p:tav tm="100000">
                                          <p:val>
                                            <p:strVal val="#ppt_h"/>
                                          </p:val>
                                        </p:tav>
                                      </p:tavLst>
                                    </p:anim>
                                    <p:animEffect transition="in" filter="fade">
                                      <p:cBhvr>
                                        <p:cTn id="100" dur="750"/>
                                        <p:tgtEl>
                                          <p:spTgt spid="37"/>
                                        </p:tgtEl>
                                      </p:cBhvr>
                                    </p:animEffect>
                                  </p:childTnLst>
                                </p:cTn>
                              </p:par>
                            </p:childTnLst>
                          </p:cTn>
                        </p:par>
                        <p:par>
                          <p:cTn id="101" fill="hold">
                            <p:stCondLst>
                              <p:cond delay="7000"/>
                            </p:stCondLst>
                            <p:childTnLst>
                              <p:par>
                                <p:cTn id="102" presetID="47" presetClass="entr" presetSubtype="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750"/>
                                        <p:tgtEl>
                                          <p:spTgt spid="35"/>
                                        </p:tgtEl>
                                      </p:cBhvr>
                                    </p:animEffect>
                                    <p:anim calcmode="lin" valueType="num">
                                      <p:cBhvr>
                                        <p:cTn id="105" dur="750" fill="hold"/>
                                        <p:tgtEl>
                                          <p:spTgt spid="35"/>
                                        </p:tgtEl>
                                        <p:attrNameLst>
                                          <p:attrName>ppt_x</p:attrName>
                                        </p:attrNameLst>
                                      </p:cBhvr>
                                      <p:tavLst>
                                        <p:tav tm="0">
                                          <p:val>
                                            <p:strVal val="#ppt_x"/>
                                          </p:val>
                                        </p:tav>
                                        <p:tav tm="100000">
                                          <p:val>
                                            <p:strVal val="#ppt_x"/>
                                          </p:val>
                                        </p:tav>
                                      </p:tavLst>
                                    </p:anim>
                                    <p:anim calcmode="lin" valueType="num">
                                      <p:cBhvr>
                                        <p:cTn id="106" dur="750" fill="hold"/>
                                        <p:tgtEl>
                                          <p:spTgt spid="3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750"/>
                                        <p:tgtEl>
                                          <p:spTgt spid="36"/>
                                        </p:tgtEl>
                                      </p:cBhvr>
                                    </p:animEffect>
                                    <p:anim calcmode="lin" valueType="num">
                                      <p:cBhvr>
                                        <p:cTn id="110" dur="750" fill="hold"/>
                                        <p:tgtEl>
                                          <p:spTgt spid="36"/>
                                        </p:tgtEl>
                                        <p:attrNameLst>
                                          <p:attrName>ppt_x</p:attrName>
                                        </p:attrNameLst>
                                      </p:cBhvr>
                                      <p:tavLst>
                                        <p:tav tm="0">
                                          <p:val>
                                            <p:strVal val="#ppt_x"/>
                                          </p:val>
                                        </p:tav>
                                        <p:tav tm="100000">
                                          <p:val>
                                            <p:strVal val="#ppt_x"/>
                                          </p:val>
                                        </p:tav>
                                      </p:tavLst>
                                    </p:anim>
                                    <p:anim calcmode="lin" valueType="num">
                                      <p:cBhvr>
                                        <p:cTn id="111" dur="750" fill="hold"/>
                                        <p:tgtEl>
                                          <p:spTgt spid="36"/>
                                        </p:tgtEl>
                                        <p:attrNameLst>
                                          <p:attrName>ppt_y</p:attrName>
                                        </p:attrNameLst>
                                      </p:cBhvr>
                                      <p:tavLst>
                                        <p:tav tm="0">
                                          <p:val>
                                            <p:strVal val="#ppt_y+.1"/>
                                          </p:val>
                                        </p:tav>
                                        <p:tav tm="100000">
                                          <p:val>
                                            <p:strVal val="#ppt_y"/>
                                          </p:val>
                                        </p:tav>
                                      </p:tavLst>
                                    </p:anim>
                                  </p:childTnLst>
                                </p:cTn>
                              </p:par>
                            </p:childTnLst>
                          </p:cTn>
                        </p:par>
                        <p:par>
                          <p:cTn id="112" fill="hold">
                            <p:stCondLst>
                              <p:cond delay="7750"/>
                            </p:stCondLst>
                            <p:childTnLst>
                              <p:par>
                                <p:cTn id="113" presetID="53" presetClass="entr" presetSubtype="16" fill="hold" nodeType="after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p:cTn id="115" dur="750" fill="hold"/>
                                        <p:tgtEl>
                                          <p:spTgt spid="42"/>
                                        </p:tgtEl>
                                        <p:attrNameLst>
                                          <p:attrName>ppt_w</p:attrName>
                                        </p:attrNameLst>
                                      </p:cBhvr>
                                      <p:tavLst>
                                        <p:tav tm="0">
                                          <p:val>
                                            <p:fltVal val="0"/>
                                          </p:val>
                                        </p:tav>
                                        <p:tav tm="100000">
                                          <p:val>
                                            <p:strVal val="#ppt_w"/>
                                          </p:val>
                                        </p:tav>
                                      </p:tavLst>
                                    </p:anim>
                                    <p:anim calcmode="lin" valueType="num">
                                      <p:cBhvr>
                                        <p:cTn id="116" dur="750" fill="hold"/>
                                        <p:tgtEl>
                                          <p:spTgt spid="42"/>
                                        </p:tgtEl>
                                        <p:attrNameLst>
                                          <p:attrName>ppt_h</p:attrName>
                                        </p:attrNameLst>
                                      </p:cBhvr>
                                      <p:tavLst>
                                        <p:tav tm="0">
                                          <p:val>
                                            <p:fltVal val="0"/>
                                          </p:val>
                                        </p:tav>
                                        <p:tav tm="100000">
                                          <p:val>
                                            <p:strVal val="#ppt_h"/>
                                          </p:val>
                                        </p:tav>
                                      </p:tavLst>
                                    </p:anim>
                                    <p:animEffect transition="in" filter="fade">
                                      <p:cBhvr>
                                        <p:cTn id="117" dur="750"/>
                                        <p:tgtEl>
                                          <p:spTgt spid="42"/>
                                        </p:tgtEl>
                                      </p:cBhvr>
                                    </p:animEffect>
                                  </p:childTnLst>
                                </p:cTn>
                              </p:par>
                            </p:childTnLst>
                          </p:cTn>
                        </p:par>
                        <p:par>
                          <p:cTn id="118" fill="hold">
                            <p:stCondLst>
                              <p:cond delay="8500"/>
                            </p:stCondLst>
                            <p:childTnLst>
                              <p:par>
                                <p:cTn id="119" presetID="47" presetClass="entr" presetSubtype="0" fill="hold" grpId="0" nodeType="after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fade">
                                      <p:cBhvr>
                                        <p:cTn id="121" dur="750"/>
                                        <p:tgtEl>
                                          <p:spTgt spid="40"/>
                                        </p:tgtEl>
                                      </p:cBhvr>
                                    </p:animEffect>
                                    <p:anim calcmode="lin" valueType="num">
                                      <p:cBhvr>
                                        <p:cTn id="122" dur="750" fill="hold"/>
                                        <p:tgtEl>
                                          <p:spTgt spid="40"/>
                                        </p:tgtEl>
                                        <p:attrNameLst>
                                          <p:attrName>ppt_x</p:attrName>
                                        </p:attrNameLst>
                                      </p:cBhvr>
                                      <p:tavLst>
                                        <p:tav tm="0">
                                          <p:val>
                                            <p:strVal val="#ppt_x"/>
                                          </p:val>
                                        </p:tav>
                                        <p:tav tm="100000">
                                          <p:val>
                                            <p:strVal val="#ppt_x"/>
                                          </p:val>
                                        </p:tav>
                                      </p:tavLst>
                                    </p:anim>
                                    <p:anim calcmode="lin" valueType="num">
                                      <p:cBhvr>
                                        <p:cTn id="123" dur="750" fill="hold"/>
                                        <p:tgtEl>
                                          <p:spTgt spid="4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750"/>
                                        <p:tgtEl>
                                          <p:spTgt spid="41"/>
                                        </p:tgtEl>
                                      </p:cBhvr>
                                    </p:animEffect>
                                    <p:anim calcmode="lin" valueType="num">
                                      <p:cBhvr>
                                        <p:cTn id="127" dur="750" fill="hold"/>
                                        <p:tgtEl>
                                          <p:spTgt spid="41"/>
                                        </p:tgtEl>
                                        <p:attrNameLst>
                                          <p:attrName>ppt_x</p:attrName>
                                        </p:attrNameLst>
                                      </p:cBhvr>
                                      <p:tavLst>
                                        <p:tav tm="0">
                                          <p:val>
                                            <p:strVal val="#ppt_x"/>
                                          </p:val>
                                        </p:tav>
                                        <p:tav tm="100000">
                                          <p:val>
                                            <p:strVal val="#ppt_x"/>
                                          </p:val>
                                        </p:tav>
                                      </p:tavLst>
                                    </p:anim>
                                    <p:anim calcmode="lin" valueType="num">
                                      <p:cBhvr>
                                        <p:cTn id="12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1" animBg="1"/>
      <p:bldP spid="20" grpId="0"/>
      <p:bldP spid="21" grpId="0"/>
      <p:bldP spid="25" grpId="0"/>
      <p:bldP spid="26" grpId="0"/>
      <p:bldP spid="30" grpId="0"/>
      <p:bldP spid="31" grpId="0"/>
      <p:bldP spid="35" grpId="0"/>
      <p:bldP spid="36" grpId="0"/>
      <p:bldP spid="4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4"/>
                </a:solidFill>
                <a:latin typeface="微软雅黑" panose="020B0503020204020204" pitchFamily="34" charset="-122"/>
                <a:ea typeface="微软雅黑" panose="020B0503020204020204" pitchFamily="34" charset="-122"/>
              </a:rPr>
              <a:t>标题文本</a:t>
            </a:r>
            <a:endParaRPr lang="en-US" altLang="zh-CN" sz="1600" dirty="0">
              <a:solidFill>
                <a:schemeClr val="accent4"/>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3"/>
          <p:cNvSpPr/>
          <p:nvPr/>
        </p:nvSpPr>
        <p:spPr>
          <a:xfrm>
            <a:off x="1334312" y="1743788"/>
            <a:ext cx="1443643" cy="108044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店chenying0907 5"/>
          <p:cNvSpPr/>
          <p:nvPr/>
        </p:nvSpPr>
        <p:spPr>
          <a:xfrm>
            <a:off x="1338727" y="3069397"/>
            <a:ext cx="1443643" cy="1194672"/>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等腰三角形 6"/>
          <p:cNvSpPr/>
          <p:nvPr/>
        </p:nvSpPr>
        <p:spPr>
          <a:xfrm>
            <a:off x="1334312" y="2752223"/>
            <a:ext cx="1443643" cy="317173"/>
          </a:xfrm>
          <a:custGeom>
            <a:avLst/>
            <a:gdLst/>
            <a:ahLst/>
            <a:cxnLst/>
            <a:rect l="l" t="t" r="r" b="b"/>
            <a:pathLst>
              <a:path w="1443643" h="317173">
                <a:moveTo>
                  <a:pt x="721821" y="0"/>
                </a:moveTo>
                <a:lnTo>
                  <a:pt x="763585" y="72008"/>
                </a:lnTo>
                <a:lnTo>
                  <a:pt x="1443643" y="72008"/>
                </a:lnTo>
                <a:lnTo>
                  <a:pt x="1443643" y="317173"/>
                </a:lnTo>
                <a:lnTo>
                  <a:pt x="0" y="317173"/>
                </a:lnTo>
                <a:lnTo>
                  <a:pt x="0" y="72008"/>
                </a:lnTo>
                <a:lnTo>
                  <a:pt x="680056" y="72008"/>
                </a:ln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7"/>
          <p:cNvSpPr/>
          <p:nvPr/>
        </p:nvSpPr>
        <p:spPr>
          <a:xfrm>
            <a:off x="1412476" y="3223534"/>
            <a:ext cx="1296144"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9" name="Rectangle 24"/>
          <p:cNvSpPr>
            <a:spLocks noChangeArrowheads="1"/>
          </p:cNvSpPr>
          <p:nvPr/>
        </p:nvSpPr>
        <p:spPr bwMode="auto">
          <a:xfrm>
            <a:off x="1408061" y="2872798"/>
            <a:ext cx="129614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900" b="1" dirty="0">
                <a:solidFill>
                  <a:schemeClr val="bg1"/>
                </a:solidFill>
              </a:rPr>
              <a:t>TOPIC HEADER HERE</a:t>
            </a:r>
          </a:p>
        </p:txBody>
      </p:sp>
      <p:sp>
        <p:nvSpPr>
          <p:cNvPr id="10" name="淘宝店chenying0907 9"/>
          <p:cNvSpPr/>
          <p:nvPr/>
        </p:nvSpPr>
        <p:spPr>
          <a:xfrm>
            <a:off x="3004086" y="1743788"/>
            <a:ext cx="1443643" cy="108044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店chenying0907 10"/>
          <p:cNvSpPr/>
          <p:nvPr/>
        </p:nvSpPr>
        <p:spPr>
          <a:xfrm>
            <a:off x="3008501" y="3069397"/>
            <a:ext cx="1443643" cy="1194672"/>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等腰三角形 6"/>
          <p:cNvSpPr/>
          <p:nvPr/>
        </p:nvSpPr>
        <p:spPr>
          <a:xfrm>
            <a:off x="3004086" y="2752223"/>
            <a:ext cx="1443643" cy="317173"/>
          </a:xfrm>
          <a:custGeom>
            <a:avLst/>
            <a:gdLst/>
            <a:ahLst/>
            <a:cxnLst/>
            <a:rect l="l" t="t" r="r" b="b"/>
            <a:pathLst>
              <a:path w="1443643" h="317173">
                <a:moveTo>
                  <a:pt x="721821" y="0"/>
                </a:moveTo>
                <a:lnTo>
                  <a:pt x="763585" y="72008"/>
                </a:lnTo>
                <a:lnTo>
                  <a:pt x="1443643" y="72008"/>
                </a:lnTo>
                <a:lnTo>
                  <a:pt x="1443643" y="317173"/>
                </a:lnTo>
                <a:lnTo>
                  <a:pt x="0" y="317173"/>
                </a:lnTo>
                <a:lnTo>
                  <a:pt x="0" y="72008"/>
                </a:lnTo>
                <a:lnTo>
                  <a:pt x="680056" y="72008"/>
                </a:ln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2"/>
          <p:cNvSpPr/>
          <p:nvPr/>
        </p:nvSpPr>
        <p:spPr>
          <a:xfrm>
            <a:off x="3082250" y="3223534"/>
            <a:ext cx="1296144"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4" name="Rectangle 24"/>
          <p:cNvSpPr>
            <a:spLocks noChangeArrowheads="1"/>
          </p:cNvSpPr>
          <p:nvPr/>
        </p:nvSpPr>
        <p:spPr bwMode="auto">
          <a:xfrm>
            <a:off x="3077835" y="2872798"/>
            <a:ext cx="129614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900" b="1" dirty="0">
                <a:solidFill>
                  <a:schemeClr val="bg1"/>
                </a:solidFill>
              </a:rPr>
              <a:t>TOPIC HEADER HERE</a:t>
            </a:r>
          </a:p>
        </p:txBody>
      </p:sp>
      <p:sp>
        <p:nvSpPr>
          <p:cNvPr id="15" name="淘宝店chenying0907 14"/>
          <p:cNvSpPr/>
          <p:nvPr/>
        </p:nvSpPr>
        <p:spPr>
          <a:xfrm>
            <a:off x="4687112" y="1743788"/>
            <a:ext cx="1443643" cy="108044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店chenying0907 15"/>
          <p:cNvSpPr/>
          <p:nvPr/>
        </p:nvSpPr>
        <p:spPr>
          <a:xfrm>
            <a:off x="4691527" y="3069397"/>
            <a:ext cx="1443643" cy="1194672"/>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7" name="等腰三角形 6"/>
          <p:cNvSpPr/>
          <p:nvPr/>
        </p:nvSpPr>
        <p:spPr>
          <a:xfrm>
            <a:off x="4687112" y="2752223"/>
            <a:ext cx="1443643" cy="317173"/>
          </a:xfrm>
          <a:custGeom>
            <a:avLst/>
            <a:gdLst/>
            <a:ahLst/>
            <a:cxnLst/>
            <a:rect l="l" t="t" r="r" b="b"/>
            <a:pathLst>
              <a:path w="1443643" h="317173">
                <a:moveTo>
                  <a:pt x="721821" y="0"/>
                </a:moveTo>
                <a:lnTo>
                  <a:pt x="763585" y="72008"/>
                </a:lnTo>
                <a:lnTo>
                  <a:pt x="1443643" y="72008"/>
                </a:lnTo>
                <a:lnTo>
                  <a:pt x="1443643" y="317173"/>
                </a:lnTo>
                <a:lnTo>
                  <a:pt x="0" y="317173"/>
                </a:lnTo>
                <a:lnTo>
                  <a:pt x="0" y="72008"/>
                </a:lnTo>
                <a:lnTo>
                  <a:pt x="680056" y="72008"/>
                </a:ln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8" name="淘宝店chenying0907 17"/>
          <p:cNvSpPr/>
          <p:nvPr/>
        </p:nvSpPr>
        <p:spPr>
          <a:xfrm>
            <a:off x="4765276" y="3223534"/>
            <a:ext cx="1296144"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 name="Rectangle 24"/>
          <p:cNvSpPr>
            <a:spLocks noChangeArrowheads="1"/>
          </p:cNvSpPr>
          <p:nvPr/>
        </p:nvSpPr>
        <p:spPr bwMode="auto">
          <a:xfrm>
            <a:off x="4760861" y="2872798"/>
            <a:ext cx="129614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900" b="1" dirty="0">
                <a:solidFill>
                  <a:schemeClr val="bg1"/>
                </a:solidFill>
              </a:rPr>
              <a:t>TOPIC HEADER HERE</a:t>
            </a:r>
          </a:p>
        </p:txBody>
      </p:sp>
      <p:sp>
        <p:nvSpPr>
          <p:cNvPr id="20" name="淘宝店chenying0907 19"/>
          <p:cNvSpPr/>
          <p:nvPr/>
        </p:nvSpPr>
        <p:spPr>
          <a:xfrm>
            <a:off x="6356886" y="1743788"/>
            <a:ext cx="1443643" cy="108044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淘宝店chenying0907 20"/>
          <p:cNvSpPr/>
          <p:nvPr/>
        </p:nvSpPr>
        <p:spPr>
          <a:xfrm>
            <a:off x="6361301" y="3069397"/>
            <a:ext cx="1443643" cy="1194672"/>
          </a:xfrm>
          <a:prstGeom prst="rect">
            <a:avLst/>
          </a:prstGeom>
          <a:solidFill>
            <a:schemeClr val="tx1">
              <a:lumMod val="10000"/>
              <a:lumOff val="9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2" name="等腰三角形 6"/>
          <p:cNvSpPr/>
          <p:nvPr/>
        </p:nvSpPr>
        <p:spPr>
          <a:xfrm>
            <a:off x="6356886" y="2752223"/>
            <a:ext cx="1443643" cy="317173"/>
          </a:xfrm>
          <a:custGeom>
            <a:avLst/>
            <a:gdLst/>
            <a:ahLst/>
            <a:cxnLst/>
            <a:rect l="l" t="t" r="r" b="b"/>
            <a:pathLst>
              <a:path w="1443643" h="317173">
                <a:moveTo>
                  <a:pt x="721821" y="0"/>
                </a:moveTo>
                <a:lnTo>
                  <a:pt x="763585" y="72008"/>
                </a:lnTo>
                <a:lnTo>
                  <a:pt x="1443643" y="72008"/>
                </a:lnTo>
                <a:lnTo>
                  <a:pt x="1443643" y="317173"/>
                </a:lnTo>
                <a:lnTo>
                  <a:pt x="0" y="317173"/>
                </a:lnTo>
                <a:lnTo>
                  <a:pt x="0" y="72008"/>
                </a:lnTo>
                <a:lnTo>
                  <a:pt x="680056" y="72008"/>
                </a:lnTo>
                <a:close/>
              </a:path>
            </a:pathLst>
          </a:cu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3" name="淘宝店chenying0907 22"/>
          <p:cNvSpPr/>
          <p:nvPr/>
        </p:nvSpPr>
        <p:spPr>
          <a:xfrm>
            <a:off x="6435050" y="3223534"/>
            <a:ext cx="1296144"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4" name="Rectangle 24"/>
          <p:cNvSpPr>
            <a:spLocks noChangeArrowheads="1"/>
          </p:cNvSpPr>
          <p:nvPr/>
        </p:nvSpPr>
        <p:spPr bwMode="auto">
          <a:xfrm>
            <a:off x="6430635" y="2872798"/>
            <a:ext cx="129614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900" b="1" dirty="0">
                <a:solidFill>
                  <a:schemeClr val="bg1"/>
                </a:solidFill>
              </a:rPr>
              <a:t>TOPIC HEADER HERE</a:t>
            </a:r>
          </a:p>
        </p:txBody>
      </p:sp>
    </p:spTree>
    <p:extLst>
      <p:ext uri="{BB962C8B-B14F-4D97-AF65-F5344CB8AC3E}">
        <p14:creationId xmlns:p14="http://schemas.microsoft.com/office/powerpoint/2010/main" val="3651212663"/>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anim calcmode="lin" valueType="num">
                                      <p:cBhvr>
                                        <p:cTn id="17" dur="750" fill="hold"/>
                                        <p:tgtEl>
                                          <p:spTgt spid="7"/>
                                        </p:tgtEl>
                                        <p:attrNameLst>
                                          <p:attrName>ppt_x</p:attrName>
                                        </p:attrNameLst>
                                      </p:cBhvr>
                                      <p:tavLst>
                                        <p:tav tm="0">
                                          <p:val>
                                            <p:strVal val="#ppt_x"/>
                                          </p:val>
                                        </p:tav>
                                        <p:tav tm="100000">
                                          <p:val>
                                            <p:strVal val="#ppt_x"/>
                                          </p:val>
                                        </p:tav>
                                      </p:tavLst>
                                    </p:anim>
                                    <p:anim calcmode="lin" valueType="num">
                                      <p:cBhvr>
                                        <p:cTn id="18" dur="75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anim calcmode="lin" valueType="num">
                                      <p:cBhvr>
                                        <p:cTn id="27" dur="750" fill="hold"/>
                                        <p:tgtEl>
                                          <p:spTgt spid="9"/>
                                        </p:tgtEl>
                                        <p:attrNameLst>
                                          <p:attrName>ppt_x</p:attrName>
                                        </p:attrNameLst>
                                      </p:cBhvr>
                                      <p:tavLst>
                                        <p:tav tm="0">
                                          <p:val>
                                            <p:strVal val="#ppt_x"/>
                                          </p:val>
                                        </p:tav>
                                        <p:tav tm="100000">
                                          <p:val>
                                            <p:strVal val="#ppt_x"/>
                                          </p:val>
                                        </p:tav>
                                      </p:tavLst>
                                    </p:anim>
                                    <p:anim calcmode="lin" valueType="num">
                                      <p:cBhvr>
                                        <p:cTn id="28" dur="7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750"/>
                                        <p:tgtEl>
                                          <p:spTgt spid="10"/>
                                        </p:tgtEl>
                                      </p:cBhvr>
                                    </p:animEffect>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750"/>
                                        <p:tgtEl>
                                          <p:spTgt spid="11"/>
                                        </p:tgtEl>
                                      </p:cBhvr>
                                    </p:animEffect>
                                    <p:anim calcmode="lin" valueType="num">
                                      <p:cBhvr>
                                        <p:cTn id="37" dur="750" fill="hold"/>
                                        <p:tgtEl>
                                          <p:spTgt spid="11"/>
                                        </p:tgtEl>
                                        <p:attrNameLst>
                                          <p:attrName>ppt_x</p:attrName>
                                        </p:attrNameLst>
                                      </p:cBhvr>
                                      <p:tavLst>
                                        <p:tav tm="0">
                                          <p:val>
                                            <p:strVal val="#ppt_x"/>
                                          </p:val>
                                        </p:tav>
                                        <p:tav tm="100000">
                                          <p:val>
                                            <p:strVal val="#ppt_x"/>
                                          </p:val>
                                        </p:tav>
                                      </p:tavLst>
                                    </p:anim>
                                    <p:anim calcmode="lin" valueType="num">
                                      <p:cBhvr>
                                        <p:cTn id="38" dur="75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anim calcmode="lin" valueType="num">
                                      <p:cBhvr>
                                        <p:cTn id="42" dur="750" fill="hold"/>
                                        <p:tgtEl>
                                          <p:spTgt spid="12"/>
                                        </p:tgtEl>
                                        <p:attrNameLst>
                                          <p:attrName>ppt_x</p:attrName>
                                        </p:attrNameLst>
                                      </p:cBhvr>
                                      <p:tavLst>
                                        <p:tav tm="0">
                                          <p:val>
                                            <p:strVal val="#ppt_x"/>
                                          </p:val>
                                        </p:tav>
                                        <p:tav tm="100000">
                                          <p:val>
                                            <p:strVal val="#ppt_x"/>
                                          </p:val>
                                        </p:tav>
                                      </p:tavLst>
                                    </p:anim>
                                    <p:anim calcmode="lin" valueType="num">
                                      <p:cBhvr>
                                        <p:cTn id="43" dur="75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anim calcmode="lin" valueType="num">
                                      <p:cBhvr>
                                        <p:cTn id="47" dur="750" fill="hold"/>
                                        <p:tgtEl>
                                          <p:spTgt spid="13"/>
                                        </p:tgtEl>
                                        <p:attrNameLst>
                                          <p:attrName>ppt_x</p:attrName>
                                        </p:attrNameLst>
                                      </p:cBhvr>
                                      <p:tavLst>
                                        <p:tav tm="0">
                                          <p:val>
                                            <p:strVal val="#ppt_x"/>
                                          </p:val>
                                        </p:tav>
                                        <p:tav tm="100000">
                                          <p:val>
                                            <p:strVal val="#ppt_x"/>
                                          </p:val>
                                        </p:tav>
                                      </p:tavLst>
                                    </p:anim>
                                    <p:anim calcmode="lin" valueType="num">
                                      <p:cBhvr>
                                        <p:cTn id="48" dur="75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750"/>
                                        <p:tgtEl>
                                          <p:spTgt spid="14"/>
                                        </p:tgtEl>
                                      </p:cBhvr>
                                    </p:animEffect>
                                    <p:anim calcmode="lin" valueType="num">
                                      <p:cBhvr>
                                        <p:cTn id="52" dur="750" fill="hold"/>
                                        <p:tgtEl>
                                          <p:spTgt spid="14"/>
                                        </p:tgtEl>
                                        <p:attrNameLst>
                                          <p:attrName>ppt_x</p:attrName>
                                        </p:attrNameLst>
                                      </p:cBhvr>
                                      <p:tavLst>
                                        <p:tav tm="0">
                                          <p:val>
                                            <p:strVal val="#ppt_x"/>
                                          </p:val>
                                        </p:tav>
                                        <p:tav tm="100000">
                                          <p:val>
                                            <p:strVal val="#ppt_x"/>
                                          </p:val>
                                        </p:tav>
                                      </p:tavLst>
                                    </p:anim>
                                    <p:anim calcmode="lin" valueType="num">
                                      <p:cBhvr>
                                        <p:cTn id="53" dur="75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1" presetClass="entr" presetSubtype="1"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1)">
                                      <p:cBhvr>
                                        <p:cTn id="57" dur="750"/>
                                        <p:tgtEl>
                                          <p:spTgt spid="15"/>
                                        </p:tgtEl>
                                      </p:cBhvr>
                                    </p:animEffect>
                                  </p:childTnLst>
                                </p:cTn>
                              </p:par>
                            </p:childTnLst>
                          </p:cTn>
                        </p:par>
                        <p:par>
                          <p:cTn id="58" fill="hold">
                            <p:stCondLst>
                              <p:cond delay="375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750"/>
                                        <p:tgtEl>
                                          <p:spTgt spid="17"/>
                                        </p:tgtEl>
                                      </p:cBhvr>
                                    </p:animEffect>
                                    <p:anim calcmode="lin" valueType="num">
                                      <p:cBhvr>
                                        <p:cTn id="67" dur="750" fill="hold"/>
                                        <p:tgtEl>
                                          <p:spTgt spid="17"/>
                                        </p:tgtEl>
                                        <p:attrNameLst>
                                          <p:attrName>ppt_x</p:attrName>
                                        </p:attrNameLst>
                                      </p:cBhvr>
                                      <p:tavLst>
                                        <p:tav tm="0">
                                          <p:val>
                                            <p:strVal val="#ppt_x"/>
                                          </p:val>
                                        </p:tav>
                                        <p:tav tm="100000">
                                          <p:val>
                                            <p:strVal val="#ppt_x"/>
                                          </p:val>
                                        </p:tav>
                                      </p:tavLst>
                                    </p:anim>
                                    <p:anim calcmode="lin" valueType="num">
                                      <p:cBhvr>
                                        <p:cTn id="68" dur="75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750"/>
                                        <p:tgtEl>
                                          <p:spTgt spid="18"/>
                                        </p:tgtEl>
                                      </p:cBhvr>
                                    </p:animEffect>
                                    <p:anim calcmode="lin" valueType="num">
                                      <p:cBhvr>
                                        <p:cTn id="72" dur="750" fill="hold"/>
                                        <p:tgtEl>
                                          <p:spTgt spid="18"/>
                                        </p:tgtEl>
                                        <p:attrNameLst>
                                          <p:attrName>ppt_x</p:attrName>
                                        </p:attrNameLst>
                                      </p:cBhvr>
                                      <p:tavLst>
                                        <p:tav tm="0">
                                          <p:val>
                                            <p:strVal val="#ppt_x"/>
                                          </p:val>
                                        </p:tav>
                                        <p:tav tm="100000">
                                          <p:val>
                                            <p:strVal val="#ppt_x"/>
                                          </p:val>
                                        </p:tav>
                                      </p:tavLst>
                                    </p:anim>
                                    <p:anim calcmode="lin" valueType="num">
                                      <p:cBhvr>
                                        <p:cTn id="73" dur="75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750"/>
                                        <p:tgtEl>
                                          <p:spTgt spid="19"/>
                                        </p:tgtEl>
                                      </p:cBhvr>
                                    </p:animEffect>
                                    <p:anim calcmode="lin" valueType="num">
                                      <p:cBhvr>
                                        <p:cTn id="77" dur="750" fill="hold"/>
                                        <p:tgtEl>
                                          <p:spTgt spid="19"/>
                                        </p:tgtEl>
                                        <p:attrNameLst>
                                          <p:attrName>ppt_x</p:attrName>
                                        </p:attrNameLst>
                                      </p:cBhvr>
                                      <p:tavLst>
                                        <p:tav tm="0">
                                          <p:val>
                                            <p:strVal val="#ppt_x"/>
                                          </p:val>
                                        </p:tav>
                                        <p:tav tm="100000">
                                          <p:val>
                                            <p:strVal val="#ppt_x"/>
                                          </p:val>
                                        </p:tav>
                                      </p:tavLst>
                                    </p:anim>
                                    <p:anim calcmode="lin" valueType="num">
                                      <p:cBhvr>
                                        <p:cTn id="78" dur="750" fill="hold"/>
                                        <p:tgtEl>
                                          <p:spTgt spid="19"/>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21"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heel(1)">
                                      <p:cBhvr>
                                        <p:cTn id="82" dur="750"/>
                                        <p:tgtEl>
                                          <p:spTgt spid="20"/>
                                        </p:tgtEl>
                                      </p:cBhvr>
                                    </p:animEffect>
                                  </p:childTnLst>
                                </p:cTn>
                              </p:par>
                            </p:childTnLst>
                          </p:cTn>
                        </p:par>
                        <p:par>
                          <p:cTn id="83" fill="hold">
                            <p:stCondLst>
                              <p:cond delay="525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anim calcmode="lin" valueType="num">
                                      <p:cBhvr>
                                        <p:cTn id="87" dur="750" fill="hold"/>
                                        <p:tgtEl>
                                          <p:spTgt spid="21"/>
                                        </p:tgtEl>
                                        <p:attrNameLst>
                                          <p:attrName>ppt_x</p:attrName>
                                        </p:attrNameLst>
                                      </p:cBhvr>
                                      <p:tavLst>
                                        <p:tav tm="0">
                                          <p:val>
                                            <p:strVal val="#ppt_x"/>
                                          </p:val>
                                        </p:tav>
                                        <p:tav tm="100000">
                                          <p:val>
                                            <p:strVal val="#ppt_x"/>
                                          </p:val>
                                        </p:tav>
                                      </p:tavLst>
                                    </p:anim>
                                    <p:anim calcmode="lin" valueType="num">
                                      <p:cBhvr>
                                        <p:cTn id="88" dur="75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750"/>
                                        <p:tgtEl>
                                          <p:spTgt spid="22"/>
                                        </p:tgtEl>
                                      </p:cBhvr>
                                    </p:animEffect>
                                    <p:anim calcmode="lin" valueType="num">
                                      <p:cBhvr>
                                        <p:cTn id="92" dur="750" fill="hold"/>
                                        <p:tgtEl>
                                          <p:spTgt spid="22"/>
                                        </p:tgtEl>
                                        <p:attrNameLst>
                                          <p:attrName>ppt_x</p:attrName>
                                        </p:attrNameLst>
                                      </p:cBhvr>
                                      <p:tavLst>
                                        <p:tav tm="0">
                                          <p:val>
                                            <p:strVal val="#ppt_x"/>
                                          </p:val>
                                        </p:tav>
                                        <p:tav tm="100000">
                                          <p:val>
                                            <p:strVal val="#ppt_x"/>
                                          </p:val>
                                        </p:tav>
                                      </p:tavLst>
                                    </p:anim>
                                    <p:anim calcmode="lin" valueType="num">
                                      <p:cBhvr>
                                        <p:cTn id="93" dur="75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50"/>
                                        <p:tgtEl>
                                          <p:spTgt spid="23"/>
                                        </p:tgtEl>
                                      </p:cBhvr>
                                    </p:animEffect>
                                    <p:anim calcmode="lin" valueType="num">
                                      <p:cBhvr>
                                        <p:cTn id="97" dur="750" fill="hold"/>
                                        <p:tgtEl>
                                          <p:spTgt spid="23"/>
                                        </p:tgtEl>
                                        <p:attrNameLst>
                                          <p:attrName>ppt_x</p:attrName>
                                        </p:attrNameLst>
                                      </p:cBhvr>
                                      <p:tavLst>
                                        <p:tav tm="0">
                                          <p:val>
                                            <p:strVal val="#ppt_x"/>
                                          </p:val>
                                        </p:tav>
                                        <p:tav tm="100000">
                                          <p:val>
                                            <p:strVal val="#ppt_x"/>
                                          </p:val>
                                        </p:tav>
                                      </p:tavLst>
                                    </p:anim>
                                    <p:anim calcmode="lin" valueType="num">
                                      <p:cBhvr>
                                        <p:cTn id="98" dur="75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750"/>
                                        <p:tgtEl>
                                          <p:spTgt spid="24"/>
                                        </p:tgtEl>
                                      </p:cBhvr>
                                    </p:animEffect>
                                    <p:anim calcmode="lin" valueType="num">
                                      <p:cBhvr>
                                        <p:cTn id="102" dur="750" fill="hold"/>
                                        <p:tgtEl>
                                          <p:spTgt spid="24"/>
                                        </p:tgtEl>
                                        <p:attrNameLst>
                                          <p:attrName>ppt_x</p:attrName>
                                        </p:attrNameLst>
                                      </p:cBhvr>
                                      <p:tavLst>
                                        <p:tav tm="0">
                                          <p:val>
                                            <p:strVal val="#ppt_x"/>
                                          </p:val>
                                        </p:tav>
                                        <p:tav tm="100000">
                                          <p:val>
                                            <p:strVal val="#ppt_x"/>
                                          </p:val>
                                        </p:tav>
                                      </p:tavLst>
                                    </p:anim>
                                    <p:anim calcmode="lin" valueType="num">
                                      <p:cBhvr>
                                        <p:cTn id="103"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p:bldP spid="9" grpId="0"/>
      <p:bldP spid="10" grpId="0" animBg="1"/>
      <p:bldP spid="11" grpId="0" animBg="1"/>
      <p:bldP spid="12" grpId="0" animBg="1"/>
      <p:bldP spid="13" grpId="0"/>
      <p:bldP spid="14" grpId="0"/>
      <p:bldP spid="15" grpId="0" animBg="1"/>
      <p:bldP spid="16" grpId="0" animBg="1"/>
      <p:bldP spid="17" grpId="0" animBg="1"/>
      <p:bldP spid="18" grpId="0"/>
      <p:bldP spid="19" grpId="0"/>
      <p:bldP spid="20" grpId="0" animBg="1"/>
      <p:bldP spid="21" grpId="0" animBg="1"/>
      <p:bldP spid="22" grpId="0" animBg="1"/>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251175" y="1271971"/>
            <a:ext cx="505816" cy="505816"/>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4"/>
                </a:solidFill>
                <a:latin typeface="微软雅黑" panose="020B0503020204020204" pitchFamily="34" charset="-122"/>
                <a:ea typeface="微软雅黑" panose="020B0503020204020204" pitchFamily="34" charset="-122"/>
              </a:rPr>
              <a:t>标题文本</a:t>
            </a:r>
            <a:endParaRPr lang="en-US" altLang="zh-CN" sz="1600" dirty="0">
              <a:solidFill>
                <a:schemeClr val="accent4"/>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椭圆 3"/>
          <p:cNvSpPr/>
          <p:nvPr/>
        </p:nvSpPr>
        <p:spPr>
          <a:xfrm>
            <a:off x="1183836" y="1271971"/>
            <a:ext cx="505816" cy="505816"/>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5" name="淘宝店chenying0907 18"/>
          <p:cNvSpPr>
            <a:spLocks noEditPoints="1"/>
          </p:cNvSpPr>
          <p:nvPr/>
        </p:nvSpPr>
        <p:spPr bwMode="auto">
          <a:xfrm>
            <a:off x="3386736" y="1442468"/>
            <a:ext cx="234694" cy="164822"/>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6" name="淘宝店chenying0907 19"/>
          <p:cNvSpPr>
            <a:spLocks noEditPoints="1"/>
          </p:cNvSpPr>
          <p:nvPr/>
        </p:nvSpPr>
        <p:spPr bwMode="auto">
          <a:xfrm>
            <a:off x="1334625" y="1422313"/>
            <a:ext cx="204238" cy="205132"/>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7" name="淘宝店chenying0907 6"/>
          <p:cNvSpPr/>
          <p:nvPr/>
        </p:nvSpPr>
        <p:spPr>
          <a:xfrm>
            <a:off x="725596" y="2185899"/>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8" name="Rectangle 24"/>
          <p:cNvSpPr>
            <a:spLocks noChangeArrowheads="1"/>
          </p:cNvSpPr>
          <p:nvPr/>
        </p:nvSpPr>
        <p:spPr bwMode="auto">
          <a:xfrm>
            <a:off x="725595" y="19698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1" name="淘宝店chenying0907 10"/>
          <p:cNvSpPr/>
          <p:nvPr/>
        </p:nvSpPr>
        <p:spPr>
          <a:xfrm>
            <a:off x="2792935" y="2185899"/>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2" name="Rectangle 24"/>
          <p:cNvSpPr>
            <a:spLocks noChangeArrowheads="1"/>
          </p:cNvSpPr>
          <p:nvPr/>
        </p:nvSpPr>
        <p:spPr bwMode="auto">
          <a:xfrm>
            <a:off x="2792934" y="19698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3" name="椭圆 12"/>
          <p:cNvSpPr/>
          <p:nvPr/>
        </p:nvSpPr>
        <p:spPr>
          <a:xfrm>
            <a:off x="5371523" y="1271971"/>
            <a:ext cx="505816" cy="505816"/>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4"/>
          <p:cNvSpPr/>
          <p:nvPr/>
        </p:nvSpPr>
        <p:spPr>
          <a:xfrm>
            <a:off x="4913283" y="2185899"/>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6" name="Rectangle 24"/>
          <p:cNvSpPr>
            <a:spLocks noChangeArrowheads="1"/>
          </p:cNvSpPr>
          <p:nvPr/>
        </p:nvSpPr>
        <p:spPr bwMode="auto">
          <a:xfrm>
            <a:off x="4913282" y="19698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7" name="椭圆 16"/>
          <p:cNvSpPr/>
          <p:nvPr/>
        </p:nvSpPr>
        <p:spPr>
          <a:xfrm>
            <a:off x="7438862" y="1271971"/>
            <a:ext cx="505816" cy="505816"/>
          </a:xfrm>
          <a:prstGeom prst="ellipse">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9" name="淘宝店chenying0907 18"/>
          <p:cNvSpPr/>
          <p:nvPr/>
        </p:nvSpPr>
        <p:spPr>
          <a:xfrm>
            <a:off x="6980622" y="2185899"/>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0" name="Rectangle 24"/>
          <p:cNvSpPr>
            <a:spLocks noChangeArrowheads="1"/>
          </p:cNvSpPr>
          <p:nvPr/>
        </p:nvSpPr>
        <p:spPr bwMode="auto">
          <a:xfrm>
            <a:off x="6980621" y="196987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1" name="淘宝店chenying0907 20"/>
          <p:cNvSpPr/>
          <p:nvPr/>
        </p:nvSpPr>
        <p:spPr>
          <a:xfrm>
            <a:off x="725596" y="3190808"/>
            <a:ext cx="7677322" cy="1598602"/>
          </a:xfrm>
          <a:prstGeom prst="rect">
            <a:avLst/>
          </a:prstGeom>
          <a:blipFill dpi="0" rotWithShape="1">
            <a:blip r:embed="rId3" cstate="print">
              <a:extLst>
                <a:ext uri="{28A0092B-C50C-407E-A947-70E740481C1C}">
                  <a14:useLocalDpi xmlns:a14="http://schemas.microsoft.com/office/drawing/2010/main" val="0"/>
                </a:ext>
              </a:extLst>
            </a:blip>
            <a:srcRect/>
            <a:stretch>
              <a:fillRect t="-104745" b="-95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2"/>
          <p:cNvGrpSpPr>
            <a:grpSpLocks/>
          </p:cNvGrpSpPr>
          <p:nvPr/>
        </p:nvGrpSpPr>
        <p:grpSpPr bwMode="auto">
          <a:xfrm>
            <a:off x="5507275" y="1412235"/>
            <a:ext cx="226208" cy="225288"/>
            <a:chOff x="1792" y="2323"/>
            <a:chExt cx="246" cy="245"/>
          </a:xfrm>
          <a:solidFill>
            <a:schemeClr val="bg1"/>
          </a:solidFill>
        </p:grpSpPr>
        <p:sp>
          <p:nvSpPr>
            <p:cNvPr id="23" name="淘宝店chenying0907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4"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 name="淘宝店chenying0907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26" name="淘宝店chenying0907 13"/>
          <p:cNvSpPr>
            <a:spLocks noEditPoints="1"/>
          </p:cNvSpPr>
          <p:nvPr/>
        </p:nvSpPr>
        <p:spPr bwMode="auto">
          <a:xfrm>
            <a:off x="7591276" y="1418655"/>
            <a:ext cx="200988" cy="212448"/>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4700336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750"/>
                                        <p:tgtEl>
                                          <p:spTgt spid="8"/>
                                        </p:tgtEl>
                                      </p:cBhvr>
                                    </p:animEffect>
                                    <p:anim calcmode="lin" valueType="num">
                                      <p:cBhvr>
                                        <p:cTn id="49" dur="750" fill="hold"/>
                                        <p:tgtEl>
                                          <p:spTgt spid="8"/>
                                        </p:tgtEl>
                                        <p:attrNameLst>
                                          <p:attrName>ppt_x</p:attrName>
                                        </p:attrNameLst>
                                      </p:cBhvr>
                                      <p:tavLst>
                                        <p:tav tm="0">
                                          <p:val>
                                            <p:strVal val="#ppt_x"/>
                                          </p:val>
                                        </p:tav>
                                        <p:tav tm="100000">
                                          <p:val>
                                            <p:strVal val="#ppt_x"/>
                                          </p:val>
                                        </p:tav>
                                      </p:tavLst>
                                    </p:anim>
                                    <p:anim calcmode="lin" valueType="num">
                                      <p:cBhvr>
                                        <p:cTn id="50" dur="75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750"/>
                                        <p:tgtEl>
                                          <p:spTgt spid="7"/>
                                        </p:tgtEl>
                                      </p:cBhvr>
                                    </p:animEffect>
                                    <p:anim calcmode="lin" valueType="num">
                                      <p:cBhvr>
                                        <p:cTn id="54" dur="750" fill="hold"/>
                                        <p:tgtEl>
                                          <p:spTgt spid="7"/>
                                        </p:tgtEl>
                                        <p:attrNameLst>
                                          <p:attrName>ppt_x</p:attrName>
                                        </p:attrNameLst>
                                      </p:cBhvr>
                                      <p:tavLst>
                                        <p:tav tm="0">
                                          <p:val>
                                            <p:strVal val="#ppt_x"/>
                                          </p:val>
                                        </p:tav>
                                        <p:tav tm="100000">
                                          <p:val>
                                            <p:strVal val="#ppt_x"/>
                                          </p:val>
                                        </p:tav>
                                      </p:tavLst>
                                    </p:anim>
                                    <p:anim calcmode="lin" valueType="num">
                                      <p:cBhvr>
                                        <p:cTn id="55" dur="750" fill="hold"/>
                                        <p:tgtEl>
                                          <p:spTgt spid="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750"/>
                                        <p:tgtEl>
                                          <p:spTgt spid="11"/>
                                        </p:tgtEl>
                                      </p:cBhvr>
                                    </p:animEffect>
                                    <p:anim calcmode="lin" valueType="num">
                                      <p:cBhvr>
                                        <p:cTn id="59" dur="750" fill="hold"/>
                                        <p:tgtEl>
                                          <p:spTgt spid="11"/>
                                        </p:tgtEl>
                                        <p:attrNameLst>
                                          <p:attrName>ppt_x</p:attrName>
                                        </p:attrNameLst>
                                      </p:cBhvr>
                                      <p:tavLst>
                                        <p:tav tm="0">
                                          <p:val>
                                            <p:strVal val="#ppt_x"/>
                                          </p:val>
                                        </p:tav>
                                        <p:tav tm="100000">
                                          <p:val>
                                            <p:strVal val="#ppt_x"/>
                                          </p:val>
                                        </p:tav>
                                      </p:tavLst>
                                    </p:anim>
                                    <p:anim calcmode="lin" valueType="num">
                                      <p:cBhvr>
                                        <p:cTn id="60" dur="750" fill="hold"/>
                                        <p:tgtEl>
                                          <p:spTgt spid="1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750"/>
                                        <p:tgtEl>
                                          <p:spTgt spid="12"/>
                                        </p:tgtEl>
                                      </p:cBhvr>
                                    </p:animEffect>
                                    <p:anim calcmode="lin" valueType="num">
                                      <p:cBhvr>
                                        <p:cTn id="64" dur="750" fill="hold"/>
                                        <p:tgtEl>
                                          <p:spTgt spid="12"/>
                                        </p:tgtEl>
                                        <p:attrNameLst>
                                          <p:attrName>ppt_x</p:attrName>
                                        </p:attrNameLst>
                                      </p:cBhvr>
                                      <p:tavLst>
                                        <p:tav tm="0">
                                          <p:val>
                                            <p:strVal val="#ppt_x"/>
                                          </p:val>
                                        </p:tav>
                                        <p:tav tm="100000">
                                          <p:val>
                                            <p:strVal val="#ppt_x"/>
                                          </p:val>
                                        </p:tav>
                                      </p:tavLst>
                                    </p:anim>
                                    <p:anim calcmode="lin" valueType="num">
                                      <p:cBhvr>
                                        <p:cTn id="65" dur="750" fill="hold"/>
                                        <p:tgtEl>
                                          <p:spTgt spid="1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750"/>
                                        <p:tgtEl>
                                          <p:spTgt spid="15"/>
                                        </p:tgtEl>
                                      </p:cBhvr>
                                    </p:animEffect>
                                    <p:anim calcmode="lin" valueType="num">
                                      <p:cBhvr>
                                        <p:cTn id="69" dur="750" fill="hold"/>
                                        <p:tgtEl>
                                          <p:spTgt spid="15"/>
                                        </p:tgtEl>
                                        <p:attrNameLst>
                                          <p:attrName>ppt_x</p:attrName>
                                        </p:attrNameLst>
                                      </p:cBhvr>
                                      <p:tavLst>
                                        <p:tav tm="0">
                                          <p:val>
                                            <p:strVal val="#ppt_x"/>
                                          </p:val>
                                        </p:tav>
                                        <p:tav tm="100000">
                                          <p:val>
                                            <p:strVal val="#ppt_x"/>
                                          </p:val>
                                        </p:tav>
                                      </p:tavLst>
                                    </p:anim>
                                    <p:anim calcmode="lin" valueType="num">
                                      <p:cBhvr>
                                        <p:cTn id="70" dur="750" fill="hold"/>
                                        <p:tgtEl>
                                          <p:spTgt spid="1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750"/>
                                        <p:tgtEl>
                                          <p:spTgt spid="16"/>
                                        </p:tgtEl>
                                      </p:cBhvr>
                                    </p:animEffect>
                                    <p:anim calcmode="lin" valueType="num">
                                      <p:cBhvr>
                                        <p:cTn id="74" dur="750" fill="hold"/>
                                        <p:tgtEl>
                                          <p:spTgt spid="16"/>
                                        </p:tgtEl>
                                        <p:attrNameLst>
                                          <p:attrName>ppt_x</p:attrName>
                                        </p:attrNameLst>
                                      </p:cBhvr>
                                      <p:tavLst>
                                        <p:tav tm="0">
                                          <p:val>
                                            <p:strVal val="#ppt_x"/>
                                          </p:val>
                                        </p:tav>
                                        <p:tav tm="100000">
                                          <p:val>
                                            <p:strVal val="#ppt_x"/>
                                          </p:val>
                                        </p:tav>
                                      </p:tavLst>
                                    </p:anim>
                                    <p:anim calcmode="lin" valueType="num">
                                      <p:cBhvr>
                                        <p:cTn id="75" dur="750" fill="hold"/>
                                        <p:tgtEl>
                                          <p:spTgt spid="16"/>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750"/>
                                        <p:tgtEl>
                                          <p:spTgt spid="19"/>
                                        </p:tgtEl>
                                      </p:cBhvr>
                                    </p:animEffect>
                                    <p:anim calcmode="lin" valueType="num">
                                      <p:cBhvr>
                                        <p:cTn id="79" dur="750" fill="hold"/>
                                        <p:tgtEl>
                                          <p:spTgt spid="19"/>
                                        </p:tgtEl>
                                        <p:attrNameLst>
                                          <p:attrName>ppt_x</p:attrName>
                                        </p:attrNameLst>
                                      </p:cBhvr>
                                      <p:tavLst>
                                        <p:tav tm="0">
                                          <p:val>
                                            <p:strVal val="#ppt_x"/>
                                          </p:val>
                                        </p:tav>
                                        <p:tav tm="100000">
                                          <p:val>
                                            <p:strVal val="#ppt_x"/>
                                          </p:val>
                                        </p:tav>
                                      </p:tavLst>
                                    </p:anim>
                                    <p:anim calcmode="lin" valueType="num">
                                      <p:cBhvr>
                                        <p:cTn id="80" dur="750" fill="hold"/>
                                        <p:tgtEl>
                                          <p:spTgt spid="1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750"/>
                                        <p:tgtEl>
                                          <p:spTgt spid="20"/>
                                        </p:tgtEl>
                                      </p:cBhvr>
                                    </p:animEffect>
                                    <p:anim calcmode="lin" valueType="num">
                                      <p:cBhvr>
                                        <p:cTn id="84" dur="750" fill="hold"/>
                                        <p:tgtEl>
                                          <p:spTgt spid="20"/>
                                        </p:tgtEl>
                                        <p:attrNameLst>
                                          <p:attrName>ppt_x</p:attrName>
                                        </p:attrNameLst>
                                      </p:cBhvr>
                                      <p:tavLst>
                                        <p:tav tm="0">
                                          <p:val>
                                            <p:strVal val="#ppt_x"/>
                                          </p:val>
                                        </p:tav>
                                        <p:tav tm="100000">
                                          <p:val>
                                            <p:strVal val="#ppt_x"/>
                                          </p:val>
                                        </p:tav>
                                      </p:tavLst>
                                    </p:anim>
                                    <p:anim calcmode="lin" valueType="num">
                                      <p:cBhvr>
                                        <p:cTn id="85" dur="75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1250"/>
                            </p:stCondLst>
                            <p:childTnLst>
                              <p:par>
                                <p:cTn id="87" presetID="18" presetClass="entr" presetSubtype="12"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strips(downLeft)">
                                      <p:cBhvr>
                                        <p:cTn id="8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5" grpId="0" animBg="1"/>
      <p:bldP spid="6" grpId="0" animBg="1"/>
      <p:bldP spid="7" grpId="0"/>
      <p:bldP spid="8" grpId="0"/>
      <p:bldP spid="11" grpId="0"/>
      <p:bldP spid="12" grpId="0"/>
      <p:bldP spid="13" grpId="0" animBg="1"/>
      <p:bldP spid="15" grpId="0"/>
      <p:bldP spid="16" grpId="0"/>
      <p:bldP spid="17" grpId="0" animBg="1"/>
      <p:bldP spid="19" grpId="0"/>
      <p:bldP spid="20" grpId="0"/>
      <p:bldP spid="21"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4"/>
                </a:solidFill>
                <a:latin typeface="微软雅黑" panose="020B0503020204020204" pitchFamily="34" charset="-122"/>
                <a:ea typeface="微软雅黑" panose="020B0503020204020204" pitchFamily="34" charset="-122"/>
              </a:rPr>
              <a:t>标题文本</a:t>
            </a:r>
            <a:endParaRPr lang="en-US" altLang="zh-CN" sz="1600" dirty="0">
              <a:solidFill>
                <a:schemeClr val="accent4"/>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6" name="淘宝店chenying0907 6"/>
          <p:cNvSpPr>
            <a:spLocks/>
          </p:cNvSpPr>
          <p:nvPr/>
        </p:nvSpPr>
        <p:spPr bwMode="auto">
          <a:xfrm>
            <a:off x="1122547" y="2696263"/>
            <a:ext cx="936062" cy="631164"/>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7"/>
          <p:cNvSpPr>
            <a:spLocks/>
          </p:cNvSpPr>
          <p:nvPr/>
        </p:nvSpPr>
        <p:spPr bwMode="auto">
          <a:xfrm>
            <a:off x="1562796" y="2696263"/>
            <a:ext cx="596971" cy="941760"/>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8"/>
          <p:cNvSpPr>
            <a:spLocks/>
          </p:cNvSpPr>
          <p:nvPr/>
        </p:nvSpPr>
        <p:spPr bwMode="auto">
          <a:xfrm>
            <a:off x="2639908" y="2696263"/>
            <a:ext cx="936062" cy="631164"/>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9"/>
          <p:cNvSpPr>
            <a:spLocks/>
          </p:cNvSpPr>
          <p:nvPr/>
        </p:nvSpPr>
        <p:spPr bwMode="auto">
          <a:xfrm>
            <a:off x="3080155" y="2385667"/>
            <a:ext cx="596971" cy="941760"/>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10"/>
          <p:cNvSpPr>
            <a:spLocks/>
          </p:cNvSpPr>
          <p:nvPr/>
        </p:nvSpPr>
        <p:spPr bwMode="auto">
          <a:xfrm>
            <a:off x="4162966" y="2696263"/>
            <a:ext cx="936062" cy="631164"/>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1" name="淘宝店chenying0907 11"/>
          <p:cNvSpPr>
            <a:spLocks/>
          </p:cNvSpPr>
          <p:nvPr/>
        </p:nvSpPr>
        <p:spPr bwMode="auto">
          <a:xfrm>
            <a:off x="4603215" y="2696263"/>
            <a:ext cx="598396" cy="941760"/>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淘宝店chenying0907 12"/>
          <p:cNvSpPr>
            <a:spLocks/>
          </p:cNvSpPr>
          <p:nvPr/>
        </p:nvSpPr>
        <p:spPr bwMode="auto">
          <a:xfrm>
            <a:off x="7210510" y="2696263"/>
            <a:ext cx="936062" cy="631164"/>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5">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7650757" y="2696263"/>
            <a:ext cx="598396" cy="941760"/>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 14"/>
          <p:cNvSpPr>
            <a:spLocks/>
          </p:cNvSpPr>
          <p:nvPr/>
        </p:nvSpPr>
        <p:spPr bwMode="auto">
          <a:xfrm>
            <a:off x="5681751" y="2696263"/>
            <a:ext cx="934637" cy="631164"/>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6122000" y="2385667"/>
            <a:ext cx="596971" cy="941760"/>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淘宝店chenying0907 17"/>
          <p:cNvSpPr/>
          <p:nvPr/>
        </p:nvSpPr>
        <p:spPr>
          <a:xfrm>
            <a:off x="851648" y="3982240"/>
            <a:ext cx="1422296"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19" name="Rectangle 24"/>
          <p:cNvSpPr>
            <a:spLocks noChangeArrowheads="1"/>
          </p:cNvSpPr>
          <p:nvPr/>
        </p:nvSpPr>
        <p:spPr bwMode="auto">
          <a:xfrm>
            <a:off x="851647" y="3766216"/>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0" name="淘宝店chenying0907 19"/>
          <p:cNvSpPr/>
          <p:nvPr/>
        </p:nvSpPr>
        <p:spPr>
          <a:xfrm>
            <a:off x="2364367" y="1795611"/>
            <a:ext cx="1422296"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21" name="Rectangle 24"/>
          <p:cNvSpPr>
            <a:spLocks noChangeArrowheads="1"/>
          </p:cNvSpPr>
          <p:nvPr/>
        </p:nvSpPr>
        <p:spPr bwMode="auto">
          <a:xfrm>
            <a:off x="2364366" y="157958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2" name="淘宝店chenying0907 21"/>
          <p:cNvSpPr/>
          <p:nvPr/>
        </p:nvSpPr>
        <p:spPr>
          <a:xfrm>
            <a:off x="3899649" y="3982240"/>
            <a:ext cx="1422296"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23" name="Rectangle 24"/>
          <p:cNvSpPr>
            <a:spLocks noChangeArrowheads="1"/>
          </p:cNvSpPr>
          <p:nvPr/>
        </p:nvSpPr>
        <p:spPr bwMode="auto">
          <a:xfrm>
            <a:off x="3899648" y="3766216"/>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4" name="淘宝店chenying0907 23"/>
          <p:cNvSpPr/>
          <p:nvPr/>
        </p:nvSpPr>
        <p:spPr>
          <a:xfrm>
            <a:off x="5412368" y="1795611"/>
            <a:ext cx="1422296"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25" name="Rectangle 24"/>
          <p:cNvSpPr>
            <a:spLocks noChangeArrowheads="1"/>
          </p:cNvSpPr>
          <p:nvPr/>
        </p:nvSpPr>
        <p:spPr bwMode="auto">
          <a:xfrm>
            <a:off x="5412367" y="157958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6" name="淘宝店chenying0907 25"/>
          <p:cNvSpPr/>
          <p:nvPr/>
        </p:nvSpPr>
        <p:spPr>
          <a:xfrm>
            <a:off x="6947647" y="3982240"/>
            <a:ext cx="1422296"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zh-CN" altLang="en-US" sz="800" dirty="0">
              <a:solidFill>
                <a:schemeClr val="bg1">
                  <a:lumMod val="50000"/>
                </a:schemeClr>
              </a:solidFill>
            </a:endParaRPr>
          </a:p>
        </p:txBody>
      </p:sp>
      <p:sp>
        <p:nvSpPr>
          <p:cNvPr id="27" name="Rectangle 24"/>
          <p:cNvSpPr>
            <a:spLocks noChangeArrowheads="1"/>
          </p:cNvSpPr>
          <p:nvPr/>
        </p:nvSpPr>
        <p:spPr bwMode="auto">
          <a:xfrm>
            <a:off x="6947646" y="3766216"/>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8" name="Rectangle 24"/>
          <p:cNvSpPr>
            <a:spLocks noChangeArrowheads="1"/>
          </p:cNvSpPr>
          <p:nvPr/>
        </p:nvSpPr>
        <p:spPr bwMode="auto">
          <a:xfrm>
            <a:off x="731765" y="2934901"/>
            <a:ext cx="3907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rgbClr val="FFFFFF">
                    <a:lumMod val="50000"/>
                  </a:srgbClr>
                </a:solidFill>
              </a:rPr>
              <a:t>2012</a:t>
            </a:r>
            <a:endParaRPr lang="zh-CN" altLang="en-US" sz="1000" b="1" dirty="0">
              <a:solidFill>
                <a:srgbClr val="FFFFFF">
                  <a:lumMod val="50000"/>
                </a:srgbClr>
              </a:solidFill>
            </a:endParaRPr>
          </a:p>
        </p:txBody>
      </p:sp>
      <p:sp>
        <p:nvSpPr>
          <p:cNvPr id="29" name="Rectangle 24"/>
          <p:cNvSpPr>
            <a:spLocks noChangeArrowheads="1"/>
          </p:cNvSpPr>
          <p:nvPr/>
        </p:nvSpPr>
        <p:spPr bwMode="auto">
          <a:xfrm>
            <a:off x="2307180" y="2934901"/>
            <a:ext cx="3907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rgbClr val="FFFFFF">
                    <a:lumMod val="50000"/>
                  </a:srgbClr>
                </a:solidFill>
              </a:rPr>
              <a:t>2013</a:t>
            </a:r>
            <a:endParaRPr lang="zh-CN" altLang="en-US" sz="1000" b="1" dirty="0">
              <a:solidFill>
                <a:srgbClr val="FFFFFF">
                  <a:lumMod val="50000"/>
                </a:srgbClr>
              </a:solidFill>
            </a:endParaRPr>
          </a:p>
        </p:txBody>
      </p:sp>
      <p:sp>
        <p:nvSpPr>
          <p:cNvPr id="30" name="Rectangle 24"/>
          <p:cNvSpPr>
            <a:spLocks noChangeArrowheads="1"/>
          </p:cNvSpPr>
          <p:nvPr/>
        </p:nvSpPr>
        <p:spPr bwMode="auto">
          <a:xfrm>
            <a:off x="3831181" y="2934901"/>
            <a:ext cx="3907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rgbClr val="FFFFFF">
                    <a:lumMod val="50000"/>
                  </a:srgbClr>
                </a:solidFill>
              </a:rPr>
              <a:t>2014</a:t>
            </a:r>
            <a:endParaRPr lang="zh-CN" altLang="en-US" sz="1000" b="1" dirty="0">
              <a:solidFill>
                <a:srgbClr val="FFFFFF">
                  <a:lumMod val="50000"/>
                </a:srgbClr>
              </a:solidFill>
            </a:endParaRPr>
          </a:p>
        </p:txBody>
      </p:sp>
      <p:sp>
        <p:nvSpPr>
          <p:cNvPr id="31" name="Rectangle 24"/>
          <p:cNvSpPr>
            <a:spLocks noChangeArrowheads="1"/>
          </p:cNvSpPr>
          <p:nvPr/>
        </p:nvSpPr>
        <p:spPr bwMode="auto">
          <a:xfrm>
            <a:off x="5381685" y="2934901"/>
            <a:ext cx="3907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rgbClr val="FFFFFF">
                    <a:lumMod val="50000"/>
                  </a:srgbClr>
                </a:solidFill>
              </a:rPr>
              <a:t>2015</a:t>
            </a:r>
            <a:endParaRPr lang="zh-CN" altLang="en-US" sz="1000" b="1" dirty="0">
              <a:solidFill>
                <a:srgbClr val="FFFFFF">
                  <a:lumMod val="50000"/>
                </a:srgbClr>
              </a:solidFill>
            </a:endParaRPr>
          </a:p>
        </p:txBody>
      </p:sp>
      <p:sp>
        <p:nvSpPr>
          <p:cNvPr id="32" name="Rectangle 24"/>
          <p:cNvSpPr>
            <a:spLocks noChangeArrowheads="1"/>
          </p:cNvSpPr>
          <p:nvPr/>
        </p:nvSpPr>
        <p:spPr bwMode="auto">
          <a:xfrm>
            <a:off x="6892433" y="2934901"/>
            <a:ext cx="3907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rgbClr val="FFFFFF">
                    <a:lumMod val="50000"/>
                  </a:srgbClr>
                </a:solidFill>
              </a:rPr>
              <a:t>2016</a:t>
            </a:r>
            <a:endParaRPr lang="zh-CN" altLang="en-US" sz="1000" b="1" dirty="0">
              <a:solidFill>
                <a:srgbClr val="FFFFFF">
                  <a:lumMod val="50000"/>
                </a:srgbClr>
              </a:solidFill>
            </a:endParaRPr>
          </a:p>
        </p:txBody>
      </p:sp>
      <p:sp>
        <p:nvSpPr>
          <p:cNvPr id="33" name="淘宝店chenying0907 33"/>
          <p:cNvSpPr>
            <a:spLocks noEditPoints="1"/>
          </p:cNvSpPr>
          <p:nvPr/>
        </p:nvSpPr>
        <p:spPr bwMode="auto">
          <a:xfrm>
            <a:off x="1562796" y="2872466"/>
            <a:ext cx="223090" cy="206358"/>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4" name="淘宝店chenying0907 35"/>
          <p:cNvSpPr>
            <a:spLocks noEditPoints="1"/>
          </p:cNvSpPr>
          <p:nvPr/>
        </p:nvSpPr>
        <p:spPr bwMode="auto">
          <a:xfrm>
            <a:off x="6149069" y="2870879"/>
            <a:ext cx="193810" cy="246792"/>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 name="淘宝店chenying0907 36"/>
          <p:cNvSpPr>
            <a:spLocks noEditPoints="1"/>
          </p:cNvSpPr>
          <p:nvPr/>
        </p:nvSpPr>
        <p:spPr bwMode="auto">
          <a:xfrm>
            <a:off x="7679502" y="2886853"/>
            <a:ext cx="164528" cy="221694"/>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 name="淘宝店chenying0907 37"/>
          <p:cNvSpPr>
            <a:spLocks noEditPoints="1"/>
          </p:cNvSpPr>
          <p:nvPr/>
        </p:nvSpPr>
        <p:spPr bwMode="auto">
          <a:xfrm>
            <a:off x="3107939" y="2900301"/>
            <a:ext cx="193810" cy="22308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7" name="淘宝店chenying0907 38"/>
          <p:cNvSpPr>
            <a:spLocks noEditPoints="1"/>
          </p:cNvSpPr>
          <p:nvPr/>
        </p:nvSpPr>
        <p:spPr bwMode="auto">
          <a:xfrm>
            <a:off x="4630997" y="2905877"/>
            <a:ext cx="182656" cy="217512"/>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139120512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anim calcmode="lin" valueType="num">
                                      <p:cBhvr>
                                        <p:cTn id="25" dur="750" fill="hold"/>
                                        <p:tgtEl>
                                          <p:spTgt spid="19"/>
                                        </p:tgtEl>
                                        <p:attrNameLst>
                                          <p:attrName>ppt_x</p:attrName>
                                        </p:attrNameLst>
                                      </p:cBhvr>
                                      <p:tavLst>
                                        <p:tav tm="0">
                                          <p:val>
                                            <p:strVal val="#ppt_x"/>
                                          </p:val>
                                        </p:tav>
                                        <p:tav tm="100000">
                                          <p:val>
                                            <p:strVal val="#ppt_x"/>
                                          </p:val>
                                        </p:tav>
                                      </p:tavLst>
                                    </p:anim>
                                    <p:anim calcmode="lin" valueType="num">
                                      <p:cBhvr>
                                        <p:cTn id="26" dur="75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childTnLst>
                          </p:cTn>
                        </p:par>
                        <p:par>
                          <p:cTn id="49" fill="hold">
                            <p:stCondLst>
                              <p:cond delay="2750"/>
                            </p:stCondLst>
                            <p:childTnLst>
                              <p:par>
                                <p:cTn id="50" presetID="47"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750"/>
                                        <p:tgtEl>
                                          <p:spTgt spid="21"/>
                                        </p:tgtEl>
                                      </p:cBhvr>
                                    </p:animEffect>
                                    <p:anim calcmode="lin" valueType="num">
                                      <p:cBhvr>
                                        <p:cTn id="53" dur="750" fill="hold"/>
                                        <p:tgtEl>
                                          <p:spTgt spid="21"/>
                                        </p:tgtEl>
                                        <p:attrNameLst>
                                          <p:attrName>ppt_x</p:attrName>
                                        </p:attrNameLst>
                                      </p:cBhvr>
                                      <p:tavLst>
                                        <p:tav tm="0">
                                          <p:val>
                                            <p:strVal val="#ppt_x"/>
                                          </p:val>
                                        </p:tav>
                                        <p:tav tm="100000">
                                          <p:val>
                                            <p:strVal val="#ppt_x"/>
                                          </p:val>
                                        </p:tav>
                                      </p:tavLst>
                                    </p:anim>
                                    <p:anim calcmode="lin" valueType="num">
                                      <p:cBhvr>
                                        <p:cTn id="54" dur="75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0-#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0-#ppt_w/2"/>
                                          </p:val>
                                        </p:tav>
                                        <p:tav tm="100000">
                                          <p:val>
                                            <p:strVal val="#ppt_x"/>
                                          </p:val>
                                        </p:tav>
                                      </p:tavLst>
                                    </p:anim>
                                    <p:anim calcmode="lin" valueType="num">
                                      <p:cBhvr additive="base">
                                        <p:cTn id="68" dur="500" fill="hold"/>
                                        <p:tgtEl>
                                          <p:spTgt spid="3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0-#ppt_w/2"/>
                                          </p:val>
                                        </p:tav>
                                        <p:tav tm="100000">
                                          <p:val>
                                            <p:strVal val="#ppt_x"/>
                                          </p:val>
                                        </p:tav>
                                      </p:tavLst>
                                    </p:anim>
                                    <p:anim calcmode="lin" valueType="num">
                                      <p:cBhvr additive="base">
                                        <p:cTn id="72" dur="500" fill="hold"/>
                                        <p:tgtEl>
                                          <p:spTgt spid="37"/>
                                        </p:tgtEl>
                                        <p:attrNameLst>
                                          <p:attrName>ppt_y</p:attrName>
                                        </p:attrNameLst>
                                      </p:cBhvr>
                                      <p:tavLst>
                                        <p:tav tm="0">
                                          <p:val>
                                            <p:strVal val="#ppt_y"/>
                                          </p:val>
                                        </p:tav>
                                        <p:tav tm="100000">
                                          <p:val>
                                            <p:strVal val="#ppt_y"/>
                                          </p:val>
                                        </p:tav>
                                      </p:tavLst>
                                    </p:anim>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up)">
                                      <p:cBhvr>
                                        <p:cTn id="76" dur="500"/>
                                        <p:tgtEl>
                                          <p:spTgt spid="11"/>
                                        </p:tgtEl>
                                      </p:cBhvr>
                                    </p:animEffect>
                                  </p:childTnLst>
                                </p:cTn>
                              </p:par>
                            </p:childTnLst>
                          </p:cTn>
                        </p:par>
                        <p:par>
                          <p:cTn id="77" fill="hold">
                            <p:stCondLst>
                              <p:cond delay="4500"/>
                            </p:stCondLst>
                            <p:childTnLst>
                              <p:par>
                                <p:cTn id="78" presetID="42" presetClass="entr" presetSubtype="0"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750"/>
                                        <p:tgtEl>
                                          <p:spTgt spid="23"/>
                                        </p:tgtEl>
                                      </p:cBhvr>
                                    </p:animEffect>
                                    <p:anim calcmode="lin" valueType="num">
                                      <p:cBhvr>
                                        <p:cTn id="81" dur="750" fill="hold"/>
                                        <p:tgtEl>
                                          <p:spTgt spid="23"/>
                                        </p:tgtEl>
                                        <p:attrNameLst>
                                          <p:attrName>ppt_x</p:attrName>
                                        </p:attrNameLst>
                                      </p:cBhvr>
                                      <p:tavLst>
                                        <p:tav tm="0">
                                          <p:val>
                                            <p:strVal val="#ppt_x"/>
                                          </p:val>
                                        </p:tav>
                                        <p:tav tm="100000">
                                          <p:val>
                                            <p:strVal val="#ppt_x"/>
                                          </p:val>
                                        </p:tav>
                                      </p:tavLst>
                                    </p:anim>
                                    <p:anim calcmode="lin" valueType="num">
                                      <p:cBhvr>
                                        <p:cTn id="82" dur="75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750"/>
                                        <p:tgtEl>
                                          <p:spTgt spid="22"/>
                                        </p:tgtEl>
                                      </p:cBhvr>
                                    </p:animEffect>
                                    <p:anim calcmode="lin" valueType="num">
                                      <p:cBhvr>
                                        <p:cTn id="86" dur="750" fill="hold"/>
                                        <p:tgtEl>
                                          <p:spTgt spid="22"/>
                                        </p:tgtEl>
                                        <p:attrNameLst>
                                          <p:attrName>ppt_x</p:attrName>
                                        </p:attrNameLst>
                                      </p:cBhvr>
                                      <p:tavLst>
                                        <p:tav tm="0">
                                          <p:val>
                                            <p:strVal val="#ppt_x"/>
                                          </p:val>
                                        </p:tav>
                                        <p:tav tm="100000">
                                          <p:val>
                                            <p:strVal val="#ppt_x"/>
                                          </p:val>
                                        </p:tav>
                                      </p:tavLst>
                                    </p:anim>
                                    <p:anim calcmode="lin" valueType="num">
                                      <p:cBhvr>
                                        <p:cTn id="87" dur="75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8"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0-#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0-#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childTnLst>
                          </p:cTn>
                        </p:par>
                        <p:par>
                          <p:cTn id="101" fill="hold">
                            <p:stCondLst>
                              <p:cond delay="5750"/>
                            </p:stCondLst>
                            <p:childTnLst>
                              <p:par>
                                <p:cTn id="102" presetID="22" presetClass="entr" presetSubtype="4" fill="hold" grpId="0" nodeType="afterEffect">
                                  <p:stCondLst>
                                    <p:cond delay="0"/>
                                  </p:stCondLst>
                                  <p:childTnLst>
                                    <p:set>
                                      <p:cBhvr>
                                        <p:cTn id="103" dur="1" fill="hold">
                                          <p:stCondLst>
                                            <p:cond delay="0"/>
                                          </p:stCondLst>
                                        </p:cTn>
                                        <p:tgtEl>
                                          <p:spTgt spid="15"/>
                                        </p:tgtEl>
                                        <p:attrNameLst>
                                          <p:attrName>style.visibility</p:attrName>
                                        </p:attrNameLst>
                                      </p:cBhvr>
                                      <p:to>
                                        <p:strVal val="visible"/>
                                      </p:to>
                                    </p:set>
                                    <p:animEffect transition="in" filter="wipe(down)">
                                      <p:cBhvr>
                                        <p:cTn id="104" dur="500"/>
                                        <p:tgtEl>
                                          <p:spTgt spid="15"/>
                                        </p:tgtEl>
                                      </p:cBhvr>
                                    </p:animEffect>
                                  </p:childTnLst>
                                </p:cTn>
                              </p:par>
                            </p:childTnLst>
                          </p:cTn>
                        </p:par>
                        <p:par>
                          <p:cTn id="105" fill="hold">
                            <p:stCondLst>
                              <p:cond delay="6250"/>
                            </p:stCondLst>
                            <p:childTnLst>
                              <p:par>
                                <p:cTn id="106" presetID="47"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750"/>
                                        <p:tgtEl>
                                          <p:spTgt spid="25"/>
                                        </p:tgtEl>
                                      </p:cBhvr>
                                    </p:animEffect>
                                    <p:anim calcmode="lin" valueType="num">
                                      <p:cBhvr>
                                        <p:cTn id="109" dur="750" fill="hold"/>
                                        <p:tgtEl>
                                          <p:spTgt spid="25"/>
                                        </p:tgtEl>
                                        <p:attrNameLst>
                                          <p:attrName>ppt_x</p:attrName>
                                        </p:attrNameLst>
                                      </p:cBhvr>
                                      <p:tavLst>
                                        <p:tav tm="0">
                                          <p:val>
                                            <p:strVal val="#ppt_x"/>
                                          </p:val>
                                        </p:tav>
                                        <p:tav tm="100000">
                                          <p:val>
                                            <p:strVal val="#ppt_x"/>
                                          </p:val>
                                        </p:tav>
                                      </p:tavLst>
                                    </p:anim>
                                    <p:anim calcmode="lin" valueType="num">
                                      <p:cBhvr>
                                        <p:cTn id="110" dur="750" fill="hold"/>
                                        <p:tgtEl>
                                          <p:spTgt spid="2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750"/>
                                        <p:tgtEl>
                                          <p:spTgt spid="24"/>
                                        </p:tgtEl>
                                      </p:cBhvr>
                                    </p:animEffect>
                                    <p:anim calcmode="lin" valueType="num">
                                      <p:cBhvr>
                                        <p:cTn id="114" dur="750" fill="hold"/>
                                        <p:tgtEl>
                                          <p:spTgt spid="24"/>
                                        </p:tgtEl>
                                        <p:attrNameLst>
                                          <p:attrName>ppt_x</p:attrName>
                                        </p:attrNameLst>
                                      </p:cBhvr>
                                      <p:tavLst>
                                        <p:tav tm="0">
                                          <p:val>
                                            <p:strVal val="#ppt_x"/>
                                          </p:val>
                                        </p:tav>
                                        <p:tav tm="100000">
                                          <p:val>
                                            <p:strVal val="#ppt_x"/>
                                          </p:val>
                                        </p:tav>
                                      </p:tavLst>
                                    </p:anim>
                                    <p:anim calcmode="lin" valueType="num">
                                      <p:cBhvr>
                                        <p:cTn id="115" dur="750" fill="hold"/>
                                        <p:tgtEl>
                                          <p:spTgt spid="24"/>
                                        </p:tgtEl>
                                        <p:attrNameLst>
                                          <p:attrName>ppt_y</p:attrName>
                                        </p:attrNameLst>
                                      </p:cBhvr>
                                      <p:tavLst>
                                        <p:tav tm="0">
                                          <p:val>
                                            <p:strVal val="#ppt_y-.1"/>
                                          </p:val>
                                        </p:tav>
                                        <p:tav tm="100000">
                                          <p:val>
                                            <p:strVal val="#ppt_y"/>
                                          </p:val>
                                        </p:tav>
                                      </p:tavLst>
                                    </p:anim>
                                  </p:childTnLst>
                                </p:cTn>
                              </p:par>
                            </p:childTnLst>
                          </p:cTn>
                        </p:par>
                        <p:par>
                          <p:cTn id="116" fill="hold">
                            <p:stCondLst>
                              <p:cond delay="7000"/>
                            </p:stCondLst>
                            <p:childTnLst>
                              <p:par>
                                <p:cTn id="117" presetID="2" presetClass="entr" presetSubtype="8" fill="hold" grpId="0" nodeType="afterEffect">
                                  <p:stCondLst>
                                    <p:cond delay="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0-#ppt_w/2"/>
                                          </p:val>
                                        </p:tav>
                                        <p:tav tm="100000">
                                          <p:val>
                                            <p:strVal val="#ppt_x"/>
                                          </p:val>
                                        </p:tav>
                                      </p:tavLst>
                                    </p:anim>
                                    <p:anim calcmode="lin" valueType="num">
                                      <p:cBhvr additive="base">
                                        <p:cTn id="124" dur="500" fill="hold"/>
                                        <p:tgtEl>
                                          <p:spTgt spid="3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additive="base">
                                        <p:cTn id="127" dur="500" fill="hold"/>
                                        <p:tgtEl>
                                          <p:spTgt spid="35"/>
                                        </p:tgtEl>
                                        <p:attrNameLst>
                                          <p:attrName>ppt_x</p:attrName>
                                        </p:attrNameLst>
                                      </p:cBhvr>
                                      <p:tavLst>
                                        <p:tav tm="0">
                                          <p:val>
                                            <p:strVal val="0-#ppt_w/2"/>
                                          </p:val>
                                        </p:tav>
                                        <p:tav tm="100000">
                                          <p:val>
                                            <p:strVal val="#ppt_x"/>
                                          </p:val>
                                        </p:tav>
                                      </p:tavLst>
                                    </p:anim>
                                    <p:anim calcmode="lin" valueType="num">
                                      <p:cBhvr additive="base">
                                        <p:cTn id="128" dur="500" fill="hold"/>
                                        <p:tgtEl>
                                          <p:spTgt spid="35"/>
                                        </p:tgtEl>
                                        <p:attrNameLst>
                                          <p:attrName>ppt_y</p:attrName>
                                        </p:attrNameLst>
                                      </p:cBhvr>
                                      <p:tavLst>
                                        <p:tav tm="0">
                                          <p:val>
                                            <p:strVal val="#ppt_y"/>
                                          </p:val>
                                        </p:tav>
                                        <p:tav tm="100000">
                                          <p:val>
                                            <p:strVal val="#ppt_y"/>
                                          </p:val>
                                        </p:tav>
                                      </p:tavLst>
                                    </p:anim>
                                  </p:childTnLst>
                                </p:cTn>
                              </p:par>
                            </p:childTnLst>
                          </p:cTn>
                        </p:par>
                        <p:par>
                          <p:cTn id="129" fill="hold">
                            <p:stCondLst>
                              <p:cond delay="7500"/>
                            </p:stCondLst>
                            <p:childTnLst>
                              <p:par>
                                <p:cTn id="130" presetID="22" presetClass="entr" presetSubtype="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wipe(up)">
                                      <p:cBhvr>
                                        <p:cTn id="132" dur="500"/>
                                        <p:tgtEl>
                                          <p:spTgt spid="13"/>
                                        </p:tgtEl>
                                      </p:cBhvr>
                                    </p:animEffect>
                                  </p:childTnLst>
                                </p:cTn>
                              </p:par>
                            </p:childTnLst>
                          </p:cTn>
                        </p:par>
                        <p:par>
                          <p:cTn id="133" fill="hold">
                            <p:stCondLst>
                              <p:cond delay="8000"/>
                            </p:stCondLst>
                            <p:childTnLst>
                              <p:par>
                                <p:cTn id="134" presetID="42"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animEffect transition="in" filter="fade">
                                      <p:cBhvr>
                                        <p:cTn id="136" dur="750"/>
                                        <p:tgtEl>
                                          <p:spTgt spid="26"/>
                                        </p:tgtEl>
                                      </p:cBhvr>
                                    </p:animEffect>
                                    <p:anim calcmode="lin" valueType="num">
                                      <p:cBhvr>
                                        <p:cTn id="137" dur="750" fill="hold"/>
                                        <p:tgtEl>
                                          <p:spTgt spid="26"/>
                                        </p:tgtEl>
                                        <p:attrNameLst>
                                          <p:attrName>ppt_x</p:attrName>
                                        </p:attrNameLst>
                                      </p:cBhvr>
                                      <p:tavLst>
                                        <p:tav tm="0">
                                          <p:val>
                                            <p:strVal val="#ppt_x"/>
                                          </p:val>
                                        </p:tav>
                                        <p:tav tm="100000">
                                          <p:val>
                                            <p:strVal val="#ppt_x"/>
                                          </p:val>
                                        </p:tav>
                                      </p:tavLst>
                                    </p:anim>
                                    <p:anim calcmode="lin" valueType="num">
                                      <p:cBhvr>
                                        <p:cTn id="138" dur="750" fill="hold"/>
                                        <p:tgtEl>
                                          <p:spTgt spid="2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fade">
                                      <p:cBhvr>
                                        <p:cTn id="141" dur="750"/>
                                        <p:tgtEl>
                                          <p:spTgt spid="27"/>
                                        </p:tgtEl>
                                      </p:cBhvr>
                                    </p:animEffect>
                                    <p:anim calcmode="lin" valueType="num">
                                      <p:cBhvr>
                                        <p:cTn id="142" dur="750" fill="hold"/>
                                        <p:tgtEl>
                                          <p:spTgt spid="27"/>
                                        </p:tgtEl>
                                        <p:attrNameLst>
                                          <p:attrName>ppt_x</p:attrName>
                                        </p:attrNameLst>
                                      </p:cBhvr>
                                      <p:tavLst>
                                        <p:tav tm="0">
                                          <p:val>
                                            <p:strVal val="#ppt_x"/>
                                          </p:val>
                                        </p:tav>
                                        <p:tav tm="100000">
                                          <p:val>
                                            <p:strVal val="#ppt_x"/>
                                          </p:val>
                                        </p:tav>
                                      </p:tavLst>
                                    </p:anim>
                                    <p:anim calcmode="lin" valueType="num">
                                      <p:cBhvr>
                                        <p:cTn id="143"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36094">
            <a:off x="6394847" y="1369931"/>
            <a:ext cx="1871133" cy="25430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3839" flipH="1">
            <a:off x="520931" y="1112312"/>
            <a:ext cx="3344966" cy="229070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6487673" y="1200578"/>
            <a:ext cx="2345250" cy="1738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771687" flipH="1">
            <a:off x="1469143" y="1141085"/>
            <a:ext cx="1081689" cy="10676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2153" y="1604433"/>
            <a:ext cx="6599693" cy="193463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335644" y="379289"/>
              <a:ext cx="8466099" cy="437423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2263097" y="2041775"/>
            <a:ext cx="12961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ctr" fontAlgn="base">
              <a:spcBef>
                <a:spcPct val="0"/>
              </a:spcBef>
              <a:spcAft>
                <a:spcPct val="0"/>
              </a:spcAft>
            </a:pPr>
            <a:r>
              <a:rPr lang="en-US" altLang="zh-CN" sz="7200" b="1" dirty="0" smtClean="0">
                <a:solidFill>
                  <a:schemeClr val="bg1"/>
                </a:solidFill>
                <a:latin typeface="华文中宋" pitchFamily="2" charset="-122"/>
                <a:ea typeface="华文中宋" pitchFamily="2" charset="-122"/>
                <a:cs typeface="宋体" pitchFamily="2" charset="-122"/>
              </a:rPr>
              <a:t>05</a:t>
            </a:r>
            <a:endParaRPr lang="en-US" altLang="zh-CN" sz="72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3919281" y="2236160"/>
            <a:ext cx="28265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zh-CN" altLang="en-US" sz="2400" dirty="0">
                <a:solidFill>
                  <a:schemeClr val="bg1"/>
                </a:solidFill>
                <a:latin typeface="华文中宋" pitchFamily="2" charset="-122"/>
                <a:ea typeface="华文中宋" pitchFamily="2" charset="-122"/>
                <a:cs typeface="宋体" pitchFamily="2" charset="-122"/>
              </a:rPr>
              <a:t>此处添加标题</a:t>
            </a:r>
            <a:r>
              <a:rPr lang="zh-CN" altLang="en-US" sz="2400" dirty="0" smtClean="0">
                <a:solidFill>
                  <a:schemeClr val="bg1"/>
                </a:solidFill>
                <a:latin typeface="华文中宋" pitchFamily="2" charset="-122"/>
                <a:ea typeface="华文中宋" pitchFamily="2" charset="-122"/>
                <a:cs typeface="宋体" pitchFamily="2" charset="-122"/>
              </a:rPr>
              <a:t>文本</a:t>
            </a:r>
            <a:endParaRPr lang="en-US" altLang="zh-CN" sz="2400" dirty="0">
              <a:solidFill>
                <a:schemeClr val="bg1"/>
              </a:solidFill>
              <a:latin typeface="华文中宋" pitchFamily="2" charset="-122"/>
              <a:ea typeface="华文中宋" pitchFamily="2" charset="-122"/>
              <a:cs typeface="宋体" pitchFamily="2" charset="-122"/>
            </a:endParaRPr>
          </a:p>
        </p:txBody>
      </p:sp>
      <p:sp>
        <p:nvSpPr>
          <p:cNvPr id="10" name="Line 21"/>
          <p:cNvSpPr>
            <a:spLocks noChangeShapeType="1"/>
          </p:cNvSpPr>
          <p:nvPr/>
        </p:nvSpPr>
        <p:spPr bwMode="auto">
          <a:xfrm>
            <a:off x="3703257" y="2112188"/>
            <a:ext cx="0" cy="1005018"/>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923797">
            <a:off x="6457568" y="2520320"/>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352994"/>
            <a:ext cx="1689042" cy="15935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68" y="2697066"/>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42" name="Rectangle 18"/>
          <p:cNvSpPr>
            <a:spLocks noChangeArrowheads="1"/>
          </p:cNvSpPr>
          <p:nvPr/>
        </p:nvSpPr>
        <p:spPr bwMode="auto">
          <a:xfrm>
            <a:off x="3919281" y="2749573"/>
            <a:ext cx="28265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en-US" altLang="zh-CN" sz="1400" dirty="0">
                <a:solidFill>
                  <a:schemeClr val="bg1"/>
                </a:solidFill>
                <a:latin typeface="+mn-ea"/>
                <a:cs typeface="宋体" pitchFamily="2" charset="-122"/>
              </a:rPr>
              <a:t>write your great  title here</a:t>
            </a:r>
          </a:p>
        </p:txBody>
      </p:sp>
    </p:spTree>
    <p:extLst>
      <p:ext uri="{BB962C8B-B14F-4D97-AF65-F5344CB8AC3E}">
        <p14:creationId xmlns:p14="http://schemas.microsoft.com/office/powerpoint/2010/main" val="1450284189"/>
      </p:ext>
    </p:extLst>
  </p:cSld>
  <p:clrMapOvr>
    <a:masterClrMapping/>
  </p:clrMapOvr>
  <mc:AlternateContent xmlns:mc="http://schemas.openxmlformats.org/markup-compatibility/2006" xmlns:p14="http://schemas.microsoft.com/office/powerpoint/2010/main">
    <mc:Choice Requires="p14">
      <p:transition spd="slow" p14:dur="2000" advClick="0" advTm="3000">
        <p14:ferris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childTnLst>
                                </p:cTn>
                              </p:par>
                              <p:par>
                                <p:cTn id="13" presetID="10" presetClass="entr" presetSubtype="0" fill="hold" nodeType="withEffect">
                                  <p:stCondLst>
                                    <p:cond delay="110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750"/>
                                        <p:tgtEl>
                                          <p:spTgt spid="2052"/>
                                        </p:tgtEl>
                                      </p:cBhvr>
                                    </p:animEffect>
                                  </p:childTnLst>
                                </p:cTn>
                              </p:par>
                              <p:par>
                                <p:cTn id="16" presetID="10" presetClass="entr" presetSubtype="0" fill="hold" nodeType="withEffect">
                                  <p:stCondLst>
                                    <p:cond delay="70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750"/>
                                        <p:tgtEl>
                                          <p:spTgt spid="20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750"/>
                                        <p:tgtEl>
                                          <p:spTgt spid="2053"/>
                                        </p:tgtEl>
                                      </p:cBhvr>
                                    </p:animEffect>
                                  </p:childTnLst>
                                </p:cTn>
                              </p:par>
                              <p:par>
                                <p:cTn id="22" presetID="10" presetClass="entr" presetSubtype="0" fill="hold" nodeType="withEffect">
                                  <p:stCondLst>
                                    <p:cond delay="90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750"/>
                                        <p:tgtEl>
                                          <p:spTgt spid="2054"/>
                                        </p:tgtEl>
                                      </p:cBhvr>
                                    </p:animEffect>
                                  </p:childTnLst>
                                </p:cTn>
                              </p:par>
                              <p:par>
                                <p:cTn id="25" presetID="10" presetClass="entr" presetSubtype="0" fill="hold" nodeType="withEffect">
                                  <p:stCondLst>
                                    <p:cond delay="4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750"/>
                                        <p:tgtEl>
                                          <p:spTgt spid="2055"/>
                                        </p:tgtEl>
                                      </p:cBhvr>
                                    </p:animEffect>
                                  </p:childTnLst>
                                </p:cTn>
                              </p:par>
                              <p:par>
                                <p:cTn id="28" presetID="47" presetClass="entr" presetSubtype="0" fill="hold" grpId="0" nodeType="withEffect">
                                  <p:stCondLst>
                                    <p:cond delay="4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16" presetClass="entr" presetSubtype="42"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750"/>
                                        <p:tgtEl>
                                          <p:spTgt spid="10"/>
                                        </p:tgtEl>
                                      </p:cBhvr>
                                    </p:animEffect>
                                  </p:childTnLst>
                                </p:cTn>
                              </p:par>
                              <p:par>
                                <p:cTn id="41" presetID="42"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900"/>
                                  </p:stCondLst>
                                  <p:childTnLst>
                                    <p:set>
                                      <p:cBhvr>
                                        <p:cTn id="47" dur="1" fill="hold">
                                          <p:stCondLst>
                                            <p:cond delay="0"/>
                                          </p:stCondLst>
                                        </p:cTn>
                                        <p:tgtEl>
                                          <p:spTgt spid="1026"/>
                                        </p:tgtEl>
                                        <p:attrNameLst>
                                          <p:attrName>style.visibility</p:attrName>
                                        </p:attrNameLst>
                                      </p:cBhvr>
                                      <p:to>
                                        <p:strVal val="visible"/>
                                      </p:to>
                                    </p:set>
                                    <p:animEffect transition="in" filter="fade">
                                      <p:cBhvr>
                                        <p:cTn id="48"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5"/>
                </a:solidFill>
                <a:latin typeface="微软雅黑" panose="020B0503020204020204" pitchFamily="34" charset="-122"/>
                <a:ea typeface="微软雅黑" panose="020B0503020204020204" pitchFamily="34" charset="-122"/>
              </a:rPr>
              <a:t>标题文本</a:t>
            </a:r>
            <a:endParaRPr lang="en-US" altLang="zh-CN" sz="1600" dirty="0">
              <a:solidFill>
                <a:schemeClr val="accent5"/>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6" name="淘宝店chenying0907 6"/>
          <p:cNvSpPr>
            <a:spLocks/>
          </p:cNvSpPr>
          <p:nvPr/>
        </p:nvSpPr>
        <p:spPr bwMode="auto">
          <a:xfrm>
            <a:off x="1322388" y="1439863"/>
            <a:ext cx="1457325" cy="3198813"/>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1457325" y="2709863"/>
            <a:ext cx="439738" cy="444500"/>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8"/>
          <p:cNvSpPr>
            <a:spLocks/>
          </p:cNvSpPr>
          <p:nvPr/>
        </p:nvSpPr>
        <p:spPr bwMode="auto">
          <a:xfrm>
            <a:off x="3003550" y="1439863"/>
            <a:ext cx="1454150" cy="3198813"/>
          </a:xfrm>
          <a:custGeom>
            <a:avLst/>
            <a:gdLst>
              <a:gd name="T0" fmla="*/ 695 w 916"/>
              <a:gd name="T1" fmla="*/ 2015 h 2015"/>
              <a:gd name="T2" fmla="*/ 695 w 916"/>
              <a:gd name="T3" fmla="*/ 623 h 2015"/>
              <a:gd name="T4" fmla="*/ 916 w 916"/>
              <a:gd name="T5" fmla="*/ 623 h 2015"/>
              <a:gd name="T6" fmla="*/ 458 w 916"/>
              <a:gd name="T7" fmla="*/ 0 h 2015"/>
              <a:gd name="T8" fmla="*/ 0 w 916"/>
              <a:gd name="T9" fmla="*/ 623 h 2015"/>
              <a:gd name="T10" fmla="*/ 221 w 916"/>
              <a:gd name="T11" fmla="*/ 623 h 2015"/>
              <a:gd name="T12" fmla="*/ 221 w 916"/>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6" h="2015">
                <a:moveTo>
                  <a:pt x="695" y="2015"/>
                </a:moveTo>
                <a:lnTo>
                  <a:pt x="695" y="623"/>
                </a:lnTo>
                <a:lnTo>
                  <a:pt x="916"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9"/>
          <p:cNvSpPr>
            <a:spLocks noChangeArrowheads="1"/>
          </p:cNvSpPr>
          <p:nvPr/>
        </p:nvSpPr>
        <p:spPr bwMode="auto">
          <a:xfrm>
            <a:off x="3135313" y="2709863"/>
            <a:ext cx="438150" cy="444500"/>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10"/>
          <p:cNvSpPr>
            <a:spLocks/>
          </p:cNvSpPr>
          <p:nvPr/>
        </p:nvSpPr>
        <p:spPr bwMode="auto">
          <a:xfrm>
            <a:off x="4681538" y="1439863"/>
            <a:ext cx="1452563" cy="3198813"/>
          </a:xfrm>
          <a:custGeom>
            <a:avLst/>
            <a:gdLst>
              <a:gd name="T0" fmla="*/ 695 w 915"/>
              <a:gd name="T1" fmla="*/ 2015 h 2015"/>
              <a:gd name="T2" fmla="*/ 695 w 915"/>
              <a:gd name="T3" fmla="*/ 623 h 2015"/>
              <a:gd name="T4" fmla="*/ 915 w 915"/>
              <a:gd name="T5" fmla="*/ 623 h 2015"/>
              <a:gd name="T6" fmla="*/ 458 w 915"/>
              <a:gd name="T7" fmla="*/ 0 h 2015"/>
              <a:gd name="T8" fmla="*/ 0 w 915"/>
              <a:gd name="T9" fmla="*/ 623 h 2015"/>
              <a:gd name="T10" fmla="*/ 221 w 915"/>
              <a:gd name="T11" fmla="*/ 623 h 2015"/>
              <a:gd name="T12" fmla="*/ 221 w 915"/>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5" h="2015">
                <a:moveTo>
                  <a:pt x="695" y="2015"/>
                </a:moveTo>
                <a:lnTo>
                  <a:pt x="695" y="623"/>
                </a:lnTo>
                <a:lnTo>
                  <a:pt x="915"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1"/>
          <p:cNvSpPr>
            <a:spLocks noChangeArrowheads="1"/>
          </p:cNvSpPr>
          <p:nvPr/>
        </p:nvSpPr>
        <p:spPr bwMode="auto">
          <a:xfrm>
            <a:off x="4811713" y="2709863"/>
            <a:ext cx="444500" cy="444500"/>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淘宝店chenying0907 12"/>
          <p:cNvSpPr>
            <a:spLocks/>
          </p:cNvSpPr>
          <p:nvPr/>
        </p:nvSpPr>
        <p:spPr bwMode="auto">
          <a:xfrm>
            <a:off x="6359525" y="1439863"/>
            <a:ext cx="1457325" cy="3198813"/>
          </a:xfrm>
          <a:custGeom>
            <a:avLst/>
            <a:gdLst>
              <a:gd name="T0" fmla="*/ 694 w 918"/>
              <a:gd name="T1" fmla="*/ 2015 h 2015"/>
              <a:gd name="T2" fmla="*/ 694 w 918"/>
              <a:gd name="T3" fmla="*/ 623 h 2015"/>
              <a:gd name="T4" fmla="*/ 918 w 918"/>
              <a:gd name="T5" fmla="*/ 623 h 2015"/>
              <a:gd name="T6" fmla="*/ 457 w 918"/>
              <a:gd name="T7" fmla="*/ 0 h 2015"/>
              <a:gd name="T8" fmla="*/ 0 w 918"/>
              <a:gd name="T9" fmla="*/ 623 h 2015"/>
              <a:gd name="T10" fmla="*/ 220 w 918"/>
              <a:gd name="T11" fmla="*/ 623 h 2015"/>
              <a:gd name="T12" fmla="*/ 220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4" y="2015"/>
                </a:moveTo>
                <a:lnTo>
                  <a:pt x="694" y="623"/>
                </a:lnTo>
                <a:lnTo>
                  <a:pt x="918" y="623"/>
                </a:lnTo>
                <a:lnTo>
                  <a:pt x="457" y="0"/>
                </a:lnTo>
                <a:lnTo>
                  <a:pt x="0" y="623"/>
                </a:lnTo>
                <a:lnTo>
                  <a:pt x="220" y="623"/>
                </a:lnTo>
                <a:lnTo>
                  <a:pt x="220"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3"/>
          <p:cNvSpPr>
            <a:spLocks noChangeArrowheads="1"/>
          </p:cNvSpPr>
          <p:nvPr/>
        </p:nvSpPr>
        <p:spPr bwMode="auto">
          <a:xfrm>
            <a:off x="6489700" y="2709863"/>
            <a:ext cx="444500" cy="444500"/>
          </a:xfrm>
          <a:prstGeom prst="ellipse">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Rectangle 25"/>
          <p:cNvSpPr>
            <a:spLocks noChangeArrowheads="1"/>
          </p:cNvSpPr>
          <p:nvPr/>
        </p:nvSpPr>
        <p:spPr bwMode="auto">
          <a:xfrm>
            <a:off x="1102519" y="3291830"/>
            <a:ext cx="1149350" cy="121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01</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Rectangle 25"/>
          <p:cNvSpPr>
            <a:spLocks noChangeArrowheads="1"/>
          </p:cNvSpPr>
          <p:nvPr/>
        </p:nvSpPr>
        <p:spPr bwMode="auto">
          <a:xfrm>
            <a:off x="2779713" y="3291830"/>
            <a:ext cx="1149350" cy="121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02</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7" name="Rectangle 25"/>
          <p:cNvSpPr>
            <a:spLocks noChangeArrowheads="1"/>
          </p:cNvSpPr>
          <p:nvPr/>
        </p:nvSpPr>
        <p:spPr bwMode="auto">
          <a:xfrm>
            <a:off x="4459288" y="3291830"/>
            <a:ext cx="1149350" cy="121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03</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Rectangle 25"/>
          <p:cNvSpPr>
            <a:spLocks noChangeArrowheads="1"/>
          </p:cNvSpPr>
          <p:nvPr/>
        </p:nvSpPr>
        <p:spPr bwMode="auto">
          <a:xfrm>
            <a:off x="6137275" y="3291830"/>
            <a:ext cx="1149350" cy="121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04</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 name="淘宝店chenying0907 16"/>
          <p:cNvSpPr>
            <a:spLocks noEditPoints="1"/>
          </p:cNvSpPr>
          <p:nvPr/>
        </p:nvSpPr>
        <p:spPr bwMode="auto">
          <a:xfrm>
            <a:off x="1555081" y="2810579"/>
            <a:ext cx="244226" cy="243068"/>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 name="淘宝店chenying0907 14"/>
          <p:cNvSpPr>
            <a:spLocks noEditPoints="1"/>
          </p:cNvSpPr>
          <p:nvPr/>
        </p:nvSpPr>
        <p:spPr bwMode="auto">
          <a:xfrm>
            <a:off x="4938705" y="2819400"/>
            <a:ext cx="190516" cy="226378"/>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4" name="淘宝店chenying0907 108"/>
          <p:cNvSpPr>
            <a:spLocks noEditPoints="1"/>
          </p:cNvSpPr>
          <p:nvPr/>
        </p:nvSpPr>
        <p:spPr bwMode="auto">
          <a:xfrm rot="20105526">
            <a:off x="6633162" y="2827120"/>
            <a:ext cx="157576" cy="235242"/>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25" name="组合 24"/>
          <p:cNvGrpSpPr/>
          <p:nvPr/>
        </p:nvGrpSpPr>
        <p:grpSpPr>
          <a:xfrm>
            <a:off x="3234152" y="2810579"/>
            <a:ext cx="240472" cy="241218"/>
            <a:chOff x="3020219" y="1344612"/>
            <a:chExt cx="511175" cy="512763"/>
          </a:xfrm>
          <a:solidFill>
            <a:schemeClr val="bg1"/>
          </a:solidFill>
        </p:grpSpPr>
        <p:sp>
          <p:nvSpPr>
            <p:cNvPr id="26"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8"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9"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30"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202849316"/>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anim calcmode="lin" valueType="num">
                                      <p:cBhvr>
                                        <p:cTn id="25" dur="750" fill="hold"/>
                                        <p:tgtEl>
                                          <p:spTgt spid="15"/>
                                        </p:tgtEl>
                                        <p:attrNameLst>
                                          <p:attrName>ppt_x</p:attrName>
                                        </p:attrNameLst>
                                      </p:cBhvr>
                                      <p:tavLst>
                                        <p:tav tm="0">
                                          <p:val>
                                            <p:strVal val="#ppt_x"/>
                                          </p:val>
                                        </p:tav>
                                        <p:tav tm="100000">
                                          <p:val>
                                            <p:strVal val="#ppt_x"/>
                                          </p:val>
                                        </p:tav>
                                      </p:tavLst>
                                    </p:anim>
                                    <p:anim calcmode="lin" valueType="num">
                                      <p:cBhvr>
                                        <p:cTn id="26" dur="75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750"/>
                                        <p:tgtEl>
                                          <p:spTgt spid="8"/>
                                        </p:tgtEl>
                                      </p:cBhvr>
                                    </p:animEffect>
                                    <p:anim calcmode="lin" valueType="num">
                                      <p:cBhvr>
                                        <p:cTn id="31" dur="750" fill="hold"/>
                                        <p:tgtEl>
                                          <p:spTgt spid="8"/>
                                        </p:tgtEl>
                                        <p:attrNameLst>
                                          <p:attrName>ppt_x</p:attrName>
                                        </p:attrNameLst>
                                      </p:cBhvr>
                                      <p:tavLst>
                                        <p:tav tm="0">
                                          <p:val>
                                            <p:strVal val="#ppt_x"/>
                                          </p:val>
                                        </p:tav>
                                        <p:tav tm="100000">
                                          <p:val>
                                            <p:strVal val="#ppt_x"/>
                                          </p:val>
                                        </p:tav>
                                      </p:tavLst>
                                    </p:anim>
                                    <p:anim calcmode="lin" valueType="num">
                                      <p:cBhvr>
                                        <p:cTn id="32" dur="7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anim calcmode="lin" valueType="num">
                                      <p:cBhvr>
                                        <p:cTn id="48" dur="750" fill="hold"/>
                                        <p:tgtEl>
                                          <p:spTgt spid="16"/>
                                        </p:tgtEl>
                                        <p:attrNameLst>
                                          <p:attrName>ppt_x</p:attrName>
                                        </p:attrNameLst>
                                      </p:cBhvr>
                                      <p:tavLst>
                                        <p:tav tm="0">
                                          <p:val>
                                            <p:strVal val="#ppt_x"/>
                                          </p:val>
                                        </p:tav>
                                        <p:tav tm="100000">
                                          <p:val>
                                            <p:strVal val="#ppt_x"/>
                                          </p:val>
                                        </p:tav>
                                      </p:tavLst>
                                    </p:anim>
                                    <p:anim calcmode="lin" valueType="num">
                                      <p:cBhvr>
                                        <p:cTn id="49" dur="7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anim calcmode="lin" valueType="num">
                                      <p:cBhvr>
                                        <p:cTn id="54" dur="750" fill="hold"/>
                                        <p:tgtEl>
                                          <p:spTgt spid="10"/>
                                        </p:tgtEl>
                                        <p:attrNameLst>
                                          <p:attrName>ppt_x</p:attrName>
                                        </p:attrNameLst>
                                      </p:cBhvr>
                                      <p:tavLst>
                                        <p:tav tm="0">
                                          <p:val>
                                            <p:strVal val="#ppt_x"/>
                                          </p:val>
                                        </p:tav>
                                        <p:tav tm="100000">
                                          <p:val>
                                            <p:strVal val="#ppt_x"/>
                                          </p:val>
                                        </p:tav>
                                      </p:tavLst>
                                    </p:anim>
                                    <p:anim calcmode="lin" valueType="num">
                                      <p:cBhvr>
                                        <p:cTn id="55" dur="75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525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750"/>
                                        <p:tgtEl>
                                          <p:spTgt spid="12"/>
                                        </p:tgtEl>
                                      </p:cBhvr>
                                    </p:animEffect>
                                    <p:anim calcmode="lin" valueType="num">
                                      <p:cBhvr>
                                        <p:cTn id="77" dur="750" fill="hold"/>
                                        <p:tgtEl>
                                          <p:spTgt spid="12"/>
                                        </p:tgtEl>
                                        <p:attrNameLst>
                                          <p:attrName>ppt_x</p:attrName>
                                        </p:attrNameLst>
                                      </p:cBhvr>
                                      <p:tavLst>
                                        <p:tav tm="0">
                                          <p:val>
                                            <p:strVal val="#ppt_x"/>
                                          </p:val>
                                        </p:tav>
                                        <p:tav tm="100000">
                                          <p:val>
                                            <p:strVal val="#ppt_x"/>
                                          </p:val>
                                        </p:tav>
                                      </p:tavLst>
                                    </p:anim>
                                    <p:anim calcmode="lin" valueType="num">
                                      <p:cBhvr>
                                        <p:cTn id="78" dur="75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6750"/>
                            </p:stCondLst>
                            <p:childTnLst>
                              <p:par>
                                <p:cTn id="80" presetID="53" presetClass="entr" presetSubtype="16"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childTnLst>
                          </p:cTn>
                        </p:par>
                        <p:par>
                          <p:cTn id="90" fill="hold">
                            <p:stCondLst>
                              <p:cond delay="7250"/>
                            </p:stCondLst>
                            <p:childTnLst>
                              <p:par>
                                <p:cTn id="91" presetID="42"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750"/>
                                        <p:tgtEl>
                                          <p:spTgt spid="18"/>
                                        </p:tgtEl>
                                      </p:cBhvr>
                                    </p:animEffect>
                                    <p:anim calcmode="lin" valueType="num">
                                      <p:cBhvr>
                                        <p:cTn id="94" dur="750" fill="hold"/>
                                        <p:tgtEl>
                                          <p:spTgt spid="18"/>
                                        </p:tgtEl>
                                        <p:attrNameLst>
                                          <p:attrName>ppt_x</p:attrName>
                                        </p:attrNameLst>
                                      </p:cBhvr>
                                      <p:tavLst>
                                        <p:tav tm="0">
                                          <p:val>
                                            <p:strVal val="#ppt_x"/>
                                          </p:val>
                                        </p:tav>
                                        <p:tav tm="100000">
                                          <p:val>
                                            <p:strVal val="#ppt_x"/>
                                          </p:val>
                                        </p:tav>
                                      </p:tavLst>
                                    </p:anim>
                                    <p:anim calcmode="lin" valueType="num">
                                      <p:cBhvr>
                                        <p:cTn id="9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P spid="19" grpId="0" animBg="1"/>
      <p:bldP spid="23"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店chenying0907 7"/>
          <p:cNvSpPr>
            <a:spLocks/>
          </p:cNvSpPr>
          <p:nvPr/>
        </p:nvSpPr>
        <p:spPr bwMode="auto">
          <a:xfrm>
            <a:off x="2183996" y="2579867"/>
            <a:ext cx="955215" cy="352246"/>
          </a:xfrm>
          <a:custGeom>
            <a:avLst/>
            <a:gdLst/>
            <a:ahLst/>
            <a:cxnLst/>
            <a:rect l="l" t="t" r="r" b="b"/>
            <a:pathLst>
              <a:path w="955215" h="352246">
                <a:moveTo>
                  <a:pt x="663851" y="0"/>
                </a:moveTo>
                <a:lnTo>
                  <a:pt x="955215" y="352246"/>
                </a:lnTo>
                <a:lnTo>
                  <a:pt x="0" y="352246"/>
                </a:lnTo>
                <a:lnTo>
                  <a:pt x="292650" y="1066"/>
                </a:lnTo>
                <a:cubicBezTo>
                  <a:pt x="342213" y="44099"/>
                  <a:pt x="406973" y="69351"/>
                  <a:pt x="477607" y="69351"/>
                </a:cubicBezTo>
                <a:cubicBezTo>
                  <a:pt x="548844" y="69351"/>
                  <a:pt x="614106" y="43666"/>
                  <a:pt x="663851"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8"/>
          <p:cNvSpPr>
            <a:spLocks noChangeArrowheads="1"/>
          </p:cNvSpPr>
          <p:nvPr/>
        </p:nvSpPr>
        <p:spPr bwMode="auto">
          <a:xfrm>
            <a:off x="2414235" y="2106697"/>
            <a:ext cx="498288" cy="500312"/>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4092059" y="2580159"/>
            <a:ext cx="954031" cy="351955"/>
          </a:xfrm>
          <a:custGeom>
            <a:avLst/>
            <a:gdLst/>
            <a:ahLst/>
            <a:cxnLst/>
            <a:rect l="l" t="t" r="r" b="b"/>
            <a:pathLst>
              <a:path w="954031" h="351955">
                <a:moveTo>
                  <a:pt x="291123" y="0"/>
                </a:moveTo>
                <a:cubicBezTo>
                  <a:pt x="340818" y="43494"/>
                  <a:pt x="405943" y="69060"/>
                  <a:pt x="477015" y="69060"/>
                </a:cubicBezTo>
                <a:cubicBezTo>
                  <a:pt x="547686" y="69060"/>
                  <a:pt x="612477" y="43781"/>
                  <a:pt x="662050" y="710"/>
                </a:cubicBezTo>
                <a:lnTo>
                  <a:pt x="954031" y="351955"/>
                </a:lnTo>
                <a:lnTo>
                  <a:pt x="0" y="35195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4"/>
          <p:cNvSpPr>
            <a:spLocks noChangeArrowheads="1"/>
          </p:cNvSpPr>
          <p:nvPr/>
        </p:nvSpPr>
        <p:spPr bwMode="auto">
          <a:xfrm>
            <a:off x="4318747" y="2106697"/>
            <a:ext cx="498288" cy="500312"/>
          </a:xfrm>
          <a:prstGeom prst="ellipse">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9" name="淘宝店chenying0907 19"/>
          <p:cNvSpPr>
            <a:spLocks/>
          </p:cNvSpPr>
          <p:nvPr/>
        </p:nvSpPr>
        <p:spPr bwMode="auto">
          <a:xfrm>
            <a:off x="5998938" y="2580515"/>
            <a:ext cx="952848" cy="351599"/>
          </a:xfrm>
          <a:custGeom>
            <a:avLst/>
            <a:gdLst/>
            <a:ahLst/>
            <a:cxnLst/>
            <a:rect l="l" t="t" r="r" b="b"/>
            <a:pathLst>
              <a:path w="952848" h="351599">
                <a:moveTo>
                  <a:pt x="661296" y="0"/>
                </a:moveTo>
                <a:lnTo>
                  <a:pt x="952848" y="351599"/>
                </a:lnTo>
                <a:lnTo>
                  <a:pt x="0" y="351599"/>
                </a:lnTo>
                <a:lnTo>
                  <a:pt x="290642" y="226"/>
                </a:lnTo>
                <a:cubicBezTo>
                  <a:pt x="340238" y="43373"/>
                  <a:pt x="405089" y="68704"/>
                  <a:pt x="475832" y="68704"/>
                </a:cubicBezTo>
                <a:cubicBezTo>
                  <a:pt x="546704" y="68704"/>
                  <a:pt x="611661" y="43282"/>
                  <a:pt x="661296"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6225626" y="2106697"/>
            <a:ext cx="498288" cy="500312"/>
          </a:xfrm>
          <a:prstGeom prst="ellipse">
            <a:avLst/>
          </a:prstGeom>
          <a:solidFill>
            <a:schemeClr val="accent6">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5"/>
                </a:solidFill>
                <a:latin typeface="微软雅黑" panose="020B0503020204020204" pitchFamily="34" charset="-122"/>
                <a:ea typeface="微软雅黑" panose="020B0503020204020204" pitchFamily="34" charset="-122"/>
              </a:rPr>
              <a:t>标题文本</a:t>
            </a:r>
            <a:endParaRPr lang="en-US" altLang="zh-CN" sz="1600" dirty="0">
              <a:solidFill>
                <a:schemeClr val="accent5"/>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6" name="Rectangle 6"/>
          <p:cNvSpPr>
            <a:spLocks noChangeArrowheads="1"/>
          </p:cNvSpPr>
          <p:nvPr/>
        </p:nvSpPr>
        <p:spPr bwMode="auto">
          <a:xfrm>
            <a:off x="-3175" y="2875297"/>
            <a:ext cx="9147175" cy="56816"/>
          </a:xfrm>
          <a:prstGeom prst="rect">
            <a:avLst/>
          </a:pr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9"/>
          <p:cNvSpPr>
            <a:spLocks/>
          </p:cNvSpPr>
          <p:nvPr/>
        </p:nvSpPr>
        <p:spPr bwMode="auto">
          <a:xfrm>
            <a:off x="1232332" y="2875298"/>
            <a:ext cx="951664" cy="351373"/>
          </a:xfrm>
          <a:custGeom>
            <a:avLst/>
            <a:gdLst/>
            <a:ahLst/>
            <a:cxnLst/>
            <a:rect l="l" t="t" r="r" b="b"/>
            <a:pathLst>
              <a:path w="951664" h="351373">
                <a:moveTo>
                  <a:pt x="0" y="0"/>
                </a:moveTo>
                <a:lnTo>
                  <a:pt x="951664" y="0"/>
                </a:lnTo>
                <a:lnTo>
                  <a:pt x="661022" y="351373"/>
                </a:lnTo>
                <a:cubicBezTo>
                  <a:pt x="611427" y="308226"/>
                  <a:pt x="546576" y="282895"/>
                  <a:pt x="475832" y="282895"/>
                </a:cubicBezTo>
                <a:cubicBezTo>
                  <a:pt x="405089" y="282895"/>
                  <a:pt x="340238" y="308226"/>
                  <a:pt x="290642" y="351373"/>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10"/>
          <p:cNvSpPr>
            <a:spLocks noChangeArrowheads="1"/>
          </p:cNvSpPr>
          <p:nvPr/>
        </p:nvSpPr>
        <p:spPr bwMode="auto">
          <a:xfrm>
            <a:off x="1459020" y="3200401"/>
            <a:ext cx="498288" cy="500312"/>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3139211" y="2875298"/>
            <a:ext cx="952848" cy="351415"/>
          </a:xfrm>
          <a:custGeom>
            <a:avLst/>
            <a:gdLst/>
            <a:ahLst/>
            <a:cxnLst/>
            <a:rect l="l" t="t" r="r" b="b"/>
            <a:pathLst>
              <a:path w="952848" h="351415">
                <a:moveTo>
                  <a:pt x="0" y="0"/>
                </a:moveTo>
                <a:lnTo>
                  <a:pt x="952848" y="0"/>
                </a:lnTo>
                <a:lnTo>
                  <a:pt x="661449" y="351415"/>
                </a:lnTo>
                <a:cubicBezTo>
                  <a:pt x="611744" y="308242"/>
                  <a:pt x="546742" y="282895"/>
                  <a:pt x="475832" y="282895"/>
                </a:cubicBezTo>
                <a:cubicBezTo>
                  <a:pt x="405050" y="282895"/>
                  <a:pt x="340156" y="308150"/>
                  <a:pt x="290489" y="351188"/>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6"/>
          <p:cNvSpPr>
            <a:spLocks noChangeArrowheads="1"/>
          </p:cNvSpPr>
          <p:nvPr/>
        </p:nvSpPr>
        <p:spPr bwMode="auto">
          <a:xfrm>
            <a:off x="3365985" y="3200401"/>
            <a:ext cx="499300" cy="500312"/>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1" name="淘宝店chenying0907 21"/>
          <p:cNvSpPr>
            <a:spLocks/>
          </p:cNvSpPr>
          <p:nvPr/>
        </p:nvSpPr>
        <p:spPr bwMode="auto">
          <a:xfrm>
            <a:off x="5046090" y="2875298"/>
            <a:ext cx="952848" cy="351415"/>
          </a:xfrm>
          <a:custGeom>
            <a:avLst/>
            <a:gdLst/>
            <a:ahLst/>
            <a:cxnLst/>
            <a:rect l="l" t="t" r="r" b="b"/>
            <a:pathLst>
              <a:path w="952848" h="351415">
                <a:moveTo>
                  <a:pt x="0" y="0"/>
                </a:moveTo>
                <a:lnTo>
                  <a:pt x="952848" y="0"/>
                </a:lnTo>
                <a:lnTo>
                  <a:pt x="662359" y="351188"/>
                </a:lnTo>
                <a:cubicBezTo>
                  <a:pt x="612693" y="308150"/>
                  <a:pt x="547798" y="282895"/>
                  <a:pt x="477016" y="282895"/>
                </a:cubicBezTo>
                <a:cubicBezTo>
                  <a:pt x="406106" y="282895"/>
                  <a:pt x="341105" y="308242"/>
                  <a:pt x="291400" y="351415"/>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Oval 22"/>
          <p:cNvSpPr>
            <a:spLocks noChangeArrowheads="1"/>
          </p:cNvSpPr>
          <p:nvPr/>
        </p:nvSpPr>
        <p:spPr bwMode="auto">
          <a:xfrm>
            <a:off x="5272865" y="3200401"/>
            <a:ext cx="499300" cy="500312"/>
          </a:xfrm>
          <a:prstGeom prst="ellipse">
            <a:avLst/>
          </a:prstGeom>
          <a:solidFill>
            <a:schemeClr val="accent5">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5" name="淘宝店chenying0907 25"/>
          <p:cNvSpPr>
            <a:spLocks/>
          </p:cNvSpPr>
          <p:nvPr/>
        </p:nvSpPr>
        <p:spPr bwMode="auto">
          <a:xfrm>
            <a:off x="6951786" y="2875298"/>
            <a:ext cx="954031" cy="351955"/>
          </a:xfrm>
          <a:custGeom>
            <a:avLst/>
            <a:gdLst/>
            <a:ahLst/>
            <a:cxnLst/>
            <a:rect l="l" t="t" r="r" b="b"/>
            <a:pathLst>
              <a:path w="954031" h="351955">
                <a:moveTo>
                  <a:pt x="0" y="0"/>
                </a:moveTo>
                <a:lnTo>
                  <a:pt x="954031" y="0"/>
                </a:lnTo>
                <a:lnTo>
                  <a:pt x="662908" y="351955"/>
                </a:lnTo>
                <a:cubicBezTo>
                  <a:pt x="613213" y="308462"/>
                  <a:pt x="548088" y="282895"/>
                  <a:pt x="477015" y="282895"/>
                </a:cubicBezTo>
                <a:cubicBezTo>
                  <a:pt x="406345" y="282895"/>
                  <a:pt x="341554" y="308174"/>
                  <a:pt x="291981" y="351244"/>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7180841" y="3200401"/>
            <a:ext cx="498288" cy="500312"/>
          </a:xfrm>
          <a:prstGeom prst="ellipse">
            <a:avLst/>
          </a:prstGeom>
          <a:solidFill>
            <a:schemeClr val="tx2">
              <a:lumMod val="50000"/>
              <a:lumOff val="50000"/>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Line 12"/>
          <p:cNvSpPr>
            <a:spLocks noChangeShapeType="1"/>
          </p:cNvSpPr>
          <p:nvPr/>
        </p:nvSpPr>
        <p:spPr bwMode="auto">
          <a:xfrm>
            <a:off x="2663379" y="2932113"/>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8"/>
          <p:cNvSpPr>
            <a:spLocks noChangeShapeType="1"/>
          </p:cNvSpPr>
          <p:nvPr/>
        </p:nvSpPr>
        <p:spPr bwMode="auto">
          <a:xfrm>
            <a:off x="4567891" y="2932113"/>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4"/>
          <p:cNvSpPr>
            <a:spLocks noChangeShapeType="1"/>
          </p:cNvSpPr>
          <p:nvPr/>
        </p:nvSpPr>
        <p:spPr bwMode="auto">
          <a:xfrm>
            <a:off x="6474770" y="2932113"/>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1"/>
          <p:cNvSpPr>
            <a:spLocks noChangeShapeType="1"/>
          </p:cNvSpPr>
          <p:nvPr/>
        </p:nvSpPr>
        <p:spPr bwMode="auto">
          <a:xfrm flipV="1">
            <a:off x="1708164" y="2447097"/>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7"/>
          <p:cNvSpPr>
            <a:spLocks noChangeShapeType="1"/>
          </p:cNvSpPr>
          <p:nvPr/>
        </p:nvSpPr>
        <p:spPr bwMode="auto">
          <a:xfrm flipV="1">
            <a:off x="3615043" y="2447097"/>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3"/>
          <p:cNvSpPr>
            <a:spLocks noChangeShapeType="1"/>
          </p:cNvSpPr>
          <p:nvPr/>
        </p:nvSpPr>
        <p:spPr bwMode="auto">
          <a:xfrm flipV="1">
            <a:off x="5523106" y="2447097"/>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7"/>
          <p:cNvSpPr>
            <a:spLocks noChangeShapeType="1"/>
          </p:cNvSpPr>
          <p:nvPr/>
        </p:nvSpPr>
        <p:spPr bwMode="auto">
          <a:xfrm flipV="1">
            <a:off x="7429985" y="2447097"/>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5"/>
          <p:cNvSpPr>
            <a:spLocks noChangeArrowheads="1"/>
          </p:cNvSpPr>
          <p:nvPr/>
        </p:nvSpPr>
        <p:spPr bwMode="auto">
          <a:xfrm>
            <a:off x="1133489" y="1750556"/>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01</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39" name="Rectangle 25"/>
          <p:cNvSpPr>
            <a:spLocks noChangeArrowheads="1"/>
          </p:cNvSpPr>
          <p:nvPr/>
        </p:nvSpPr>
        <p:spPr bwMode="auto">
          <a:xfrm>
            <a:off x="3040368" y="1750556"/>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03</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40" name="Rectangle 25"/>
          <p:cNvSpPr>
            <a:spLocks noChangeArrowheads="1"/>
          </p:cNvSpPr>
          <p:nvPr/>
        </p:nvSpPr>
        <p:spPr bwMode="auto">
          <a:xfrm>
            <a:off x="4948431" y="1750556"/>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05</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41" name="Rectangle 25"/>
          <p:cNvSpPr>
            <a:spLocks noChangeArrowheads="1"/>
          </p:cNvSpPr>
          <p:nvPr/>
        </p:nvSpPr>
        <p:spPr bwMode="auto">
          <a:xfrm>
            <a:off x="6854126" y="1750556"/>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07</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42" name="Rectangle 25"/>
          <p:cNvSpPr>
            <a:spLocks noChangeArrowheads="1"/>
          </p:cNvSpPr>
          <p:nvPr/>
        </p:nvSpPr>
        <p:spPr bwMode="auto">
          <a:xfrm>
            <a:off x="2089848" y="3428989"/>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02</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43" name="Rectangle 25"/>
          <p:cNvSpPr>
            <a:spLocks noChangeArrowheads="1"/>
          </p:cNvSpPr>
          <p:nvPr/>
        </p:nvSpPr>
        <p:spPr bwMode="auto">
          <a:xfrm>
            <a:off x="3996727" y="3428989"/>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05</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44" name="Rectangle 25"/>
          <p:cNvSpPr>
            <a:spLocks noChangeArrowheads="1"/>
          </p:cNvSpPr>
          <p:nvPr/>
        </p:nvSpPr>
        <p:spPr bwMode="auto">
          <a:xfrm>
            <a:off x="5904790" y="3428989"/>
            <a:ext cx="1149350"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a:t>
            </a:r>
            <a:r>
              <a:rPr lang="en-US" altLang="zh-CN" sz="1000" b="1" dirty="0" smtClean="0">
                <a:solidFill>
                  <a:schemeClr val="bg1">
                    <a:lumMod val="50000"/>
                  </a:schemeClr>
                </a:solidFill>
              </a:rPr>
              <a:t>06</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a:t>
            </a:r>
            <a:r>
              <a:rPr lang="en-US" altLang="zh-CN" sz="800" dirty="0" smtClean="0">
                <a:solidFill>
                  <a:schemeClr val="bg1">
                    <a:lumMod val="50000"/>
                  </a:schemeClr>
                </a:solidFill>
              </a:rPr>
              <a:t>designed. </a:t>
            </a:r>
            <a:endParaRPr lang="en-US" altLang="zh-CN" sz="800" dirty="0">
              <a:solidFill>
                <a:schemeClr val="bg1">
                  <a:lumMod val="50000"/>
                </a:schemeClr>
              </a:solidFill>
            </a:endParaRPr>
          </a:p>
        </p:txBody>
      </p:sp>
      <p:sp>
        <p:nvSpPr>
          <p:cNvPr id="33" name="淘宝店chenying0907 18"/>
          <p:cNvSpPr>
            <a:spLocks noEditPoints="1"/>
          </p:cNvSpPr>
          <p:nvPr/>
        </p:nvSpPr>
        <p:spPr bwMode="auto">
          <a:xfrm>
            <a:off x="3508078" y="3387759"/>
            <a:ext cx="213930" cy="150240"/>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4" name="淘宝店chenying0907 19"/>
          <p:cNvSpPr>
            <a:spLocks noEditPoints="1"/>
          </p:cNvSpPr>
          <p:nvPr/>
        </p:nvSpPr>
        <p:spPr bwMode="auto">
          <a:xfrm>
            <a:off x="1615080" y="3369387"/>
            <a:ext cx="186168" cy="186984"/>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nvGrpSpPr>
          <p:cNvPr id="35" name="Group 22"/>
          <p:cNvGrpSpPr>
            <a:grpSpLocks/>
          </p:cNvGrpSpPr>
          <p:nvPr/>
        </p:nvGrpSpPr>
        <p:grpSpPr bwMode="auto">
          <a:xfrm>
            <a:off x="5420007" y="3360200"/>
            <a:ext cx="206198" cy="205358"/>
            <a:chOff x="1792" y="2323"/>
            <a:chExt cx="246" cy="245"/>
          </a:xfrm>
          <a:solidFill>
            <a:schemeClr val="bg1"/>
          </a:solidFill>
        </p:grpSpPr>
        <p:sp>
          <p:nvSpPr>
            <p:cNvPr id="36" name="淘宝店chenying0907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7"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5" name="淘宝店chenying0907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46" name="淘宝店chenying0907 13"/>
          <p:cNvSpPr>
            <a:spLocks noEditPoints="1"/>
          </p:cNvSpPr>
          <p:nvPr/>
        </p:nvSpPr>
        <p:spPr bwMode="auto">
          <a:xfrm>
            <a:off x="7337198" y="3366052"/>
            <a:ext cx="183206" cy="193654"/>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a:solidFill>
                <a:schemeClr val="bg1">
                  <a:lumMod val="50000"/>
                </a:schemeClr>
              </a:solidFill>
            </a:endParaRPr>
          </a:p>
        </p:txBody>
      </p:sp>
      <p:sp>
        <p:nvSpPr>
          <p:cNvPr id="48" name="淘宝店chenying0907 14"/>
          <p:cNvSpPr>
            <a:spLocks noEditPoints="1"/>
          </p:cNvSpPr>
          <p:nvPr/>
        </p:nvSpPr>
        <p:spPr bwMode="auto">
          <a:xfrm>
            <a:off x="2550082" y="2235885"/>
            <a:ext cx="228882" cy="245158"/>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3" name="淘宝店chenying0907 34"/>
          <p:cNvSpPr>
            <a:spLocks noEditPoints="1"/>
          </p:cNvSpPr>
          <p:nvPr/>
        </p:nvSpPr>
        <p:spPr bwMode="auto">
          <a:xfrm>
            <a:off x="6403475" y="2251103"/>
            <a:ext cx="151980" cy="21472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54" name="淘宝店chenying0907 37"/>
          <p:cNvSpPr>
            <a:spLocks noEditPoints="1"/>
          </p:cNvSpPr>
          <p:nvPr/>
        </p:nvSpPr>
        <p:spPr bwMode="auto">
          <a:xfrm>
            <a:off x="4475095" y="2246920"/>
            <a:ext cx="193810" cy="22308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270632833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750"/>
                                        <p:tgtEl>
                                          <p:spTgt spid="38"/>
                                        </p:tgtEl>
                                      </p:cBhvr>
                                    </p:animEffect>
                                    <p:anim calcmode="lin" valueType="num">
                                      <p:cBhvr>
                                        <p:cTn id="29" dur="750" fill="hold"/>
                                        <p:tgtEl>
                                          <p:spTgt spid="38"/>
                                        </p:tgtEl>
                                        <p:attrNameLst>
                                          <p:attrName>ppt_x</p:attrName>
                                        </p:attrNameLst>
                                      </p:cBhvr>
                                      <p:tavLst>
                                        <p:tav tm="0">
                                          <p:val>
                                            <p:strVal val="#ppt_x"/>
                                          </p:val>
                                        </p:tav>
                                        <p:tav tm="100000">
                                          <p:val>
                                            <p:strVal val="#ppt_x"/>
                                          </p:val>
                                        </p:tav>
                                      </p:tavLst>
                                    </p:anim>
                                    <p:anim calcmode="lin" valueType="num">
                                      <p:cBhvr>
                                        <p:cTn id="30" dur="75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2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225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750"/>
                                        <p:tgtEl>
                                          <p:spTgt spid="42"/>
                                        </p:tgtEl>
                                      </p:cBhvr>
                                    </p:animEffect>
                                    <p:anim calcmode="lin" valueType="num">
                                      <p:cBhvr>
                                        <p:cTn id="52" dur="750" fill="hold"/>
                                        <p:tgtEl>
                                          <p:spTgt spid="42"/>
                                        </p:tgtEl>
                                        <p:attrNameLst>
                                          <p:attrName>ppt_x</p:attrName>
                                        </p:attrNameLst>
                                      </p:cBhvr>
                                      <p:tavLst>
                                        <p:tav tm="0">
                                          <p:val>
                                            <p:strVal val="#ppt_x"/>
                                          </p:val>
                                        </p:tav>
                                        <p:tav tm="100000">
                                          <p:val>
                                            <p:strVal val="#ppt_x"/>
                                          </p:val>
                                        </p:tav>
                                      </p:tavLst>
                                    </p:anim>
                                    <p:anim calcmode="lin" valueType="num">
                                      <p:cBhvr>
                                        <p:cTn id="53" dur="75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2" presetClass="entr" presetSubtype="1"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750"/>
                                        <p:tgtEl>
                                          <p:spTgt spid="39"/>
                                        </p:tgtEl>
                                      </p:cBhvr>
                                    </p:animEffect>
                                    <p:anim calcmode="lin" valueType="num">
                                      <p:cBhvr>
                                        <p:cTn id="75" dur="750" fill="hold"/>
                                        <p:tgtEl>
                                          <p:spTgt spid="39"/>
                                        </p:tgtEl>
                                        <p:attrNameLst>
                                          <p:attrName>ppt_x</p:attrName>
                                        </p:attrNameLst>
                                      </p:cBhvr>
                                      <p:tavLst>
                                        <p:tav tm="0">
                                          <p:val>
                                            <p:strVal val="#ppt_x"/>
                                          </p:val>
                                        </p:tav>
                                        <p:tav tm="100000">
                                          <p:val>
                                            <p:strVal val="#ppt_x"/>
                                          </p:val>
                                        </p:tav>
                                      </p:tavLst>
                                    </p:anim>
                                    <p:anim calcmode="lin" valueType="num">
                                      <p:cBhvr>
                                        <p:cTn id="76" dur="750" fill="hold"/>
                                        <p:tgtEl>
                                          <p:spTgt spid="39"/>
                                        </p:tgtEl>
                                        <p:attrNameLst>
                                          <p:attrName>ppt_y</p:attrName>
                                        </p:attrNameLst>
                                      </p:cBhvr>
                                      <p:tavLst>
                                        <p:tav tm="0">
                                          <p:val>
                                            <p:strVal val="#ppt_y-.1"/>
                                          </p:val>
                                        </p:tav>
                                        <p:tav tm="100000">
                                          <p:val>
                                            <p:strVal val="#ppt_y"/>
                                          </p:val>
                                        </p:tav>
                                      </p:tavLst>
                                    </p:anim>
                                  </p:childTnLst>
                                </p:cTn>
                              </p:par>
                            </p:childTnLst>
                          </p:cTn>
                        </p:par>
                        <p:par>
                          <p:cTn id="77" fill="hold">
                            <p:stCondLst>
                              <p:cond delay="4250"/>
                            </p:stCondLst>
                            <p:childTnLst>
                              <p:par>
                                <p:cTn id="78" presetID="22" presetClass="entr" presetSubtype="4"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down)">
                                      <p:cBhvr>
                                        <p:cTn id="80" dur="500"/>
                                        <p:tgtEl>
                                          <p:spTgt spid="1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par>
                          <p:cTn id="84" fill="hold">
                            <p:stCondLst>
                              <p:cond delay="4750"/>
                            </p:stCondLst>
                            <p:childTnLst>
                              <p:par>
                                <p:cTn id="85" presetID="53" presetClass="entr" presetSubtype="16"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750"/>
                                        <p:tgtEl>
                                          <p:spTgt spid="43"/>
                                        </p:tgtEl>
                                      </p:cBhvr>
                                    </p:animEffect>
                                    <p:anim calcmode="lin" valueType="num">
                                      <p:cBhvr>
                                        <p:cTn id="98" dur="750" fill="hold"/>
                                        <p:tgtEl>
                                          <p:spTgt spid="43"/>
                                        </p:tgtEl>
                                        <p:attrNameLst>
                                          <p:attrName>ppt_x</p:attrName>
                                        </p:attrNameLst>
                                      </p:cBhvr>
                                      <p:tavLst>
                                        <p:tav tm="0">
                                          <p:val>
                                            <p:strVal val="#ppt_x"/>
                                          </p:val>
                                        </p:tav>
                                        <p:tav tm="100000">
                                          <p:val>
                                            <p:strVal val="#ppt_x"/>
                                          </p:val>
                                        </p:tav>
                                      </p:tavLst>
                                    </p:anim>
                                    <p:anim calcmode="lin" valueType="num">
                                      <p:cBhvr>
                                        <p:cTn id="99" dur="750" fill="hold"/>
                                        <p:tgtEl>
                                          <p:spTgt spid="43"/>
                                        </p:tgtEl>
                                        <p:attrNameLst>
                                          <p:attrName>ppt_y</p:attrName>
                                        </p:attrNameLst>
                                      </p:cBhvr>
                                      <p:tavLst>
                                        <p:tav tm="0">
                                          <p:val>
                                            <p:strVal val="#ppt_y+.1"/>
                                          </p:val>
                                        </p:tav>
                                        <p:tav tm="100000">
                                          <p:val>
                                            <p:strVal val="#ppt_y"/>
                                          </p:val>
                                        </p:tav>
                                      </p:tavLst>
                                    </p:anim>
                                  </p:childTnLst>
                                </p:cTn>
                              </p:par>
                            </p:childTnLst>
                          </p:cTn>
                        </p:par>
                        <p:par>
                          <p:cTn id="100" fill="hold">
                            <p:stCondLst>
                              <p:cond delay="5500"/>
                            </p:stCondLst>
                            <p:childTnLst>
                              <p:par>
                                <p:cTn id="101" presetID="22" presetClass="entr" presetSubtype="1"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up)">
                                      <p:cBhvr>
                                        <p:cTn id="103" dur="500"/>
                                        <p:tgtEl>
                                          <p:spTgt spid="21"/>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down)">
                                      <p:cBhvr>
                                        <p:cTn id="106" dur="500"/>
                                        <p:tgtEl>
                                          <p:spTgt spid="23"/>
                                        </p:tgtEl>
                                      </p:cBhvr>
                                    </p:animEffect>
                                  </p:childTnLst>
                                </p:cTn>
                              </p:par>
                            </p:childTnLst>
                          </p:cTn>
                        </p:par>
                        <p:par>
                          <p:cTn id="107" fill="hold">
                            <p:stCondLst>
                              <p:cond delay="6000"/>
                            </p:stCondLst>
                            <p:childTnLst>
                              <p:par>
                                <p:cTn id="108" presetID="47" presetClass="entr" presetSubtype="0" fill="hold" grpId="0" nodeType="after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750"/>
                                        <p:tgtEl>
                                          <p:spTgt spid="40"/>
                                        </p:tgtEl>
                                      </p:cBhvr>
                                    </p:animEffect>
                                    <p:anim calcmode="lin" valueType="num">
                                      <p:cBhvr>
                                        <p:cTn id="111" dur="750" fill="hold"/>
                                        <p:tgtEl>
                                          <p:spTgt spid="40"/>
                                        </p:tgtEl>
                                        <p:attrNameLst>
                                          <p:attrName>ppt_x</p:attrName>
                                        </p:attrNameLst>
                                      </p:cBhvr>
                                      <p:tavLst>
                                        <p:tav tm="0">
                                          <p:val>
                                            <p:strVal val="#ppt_x"/>
                                          </p:val>
                                        </p:tav>
                                        <p:tav tm="100000">
                                          <p:val>
                                            <p:strVal val="#ppt_x"/>
                                          </p:val>
                                        </p:tav>
                                      </p:tavLst>
                                    </p:anim>
                                    <p:anim calcmode="lin" valueType="num">
                                      <p:cBhvr>
                                        <p:cTn id="112" dur="750" fill="hold"/>
                                        <p:tgtEl>
                                          <p:spTgt spid="40"/>
                                        </p:tgtEl>
                                        <p:attrNameLst>
                                          <p:attrName>ppt_y</p:attrName>
                                        </p:attrNameLst>
                                      </p:cBhvr>
                                      <p:tavLst>
                                        <p:tav tm="0">
                                          <p:val>
                                            <p:strVal val="#ppt_y-.1"/>
                                          </p:val>
                                        </p:tav>
                                        <p:tav tm="100000">
                                          <p:val>
                                            <p:strVal val="#ppt_y"/>
                                          </p:val>
                                        </p:tav>
                                      </p:tavLst>
                                    </p:anim>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nodeType="with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500" fill="hold"/>
                                        <p:tgtEl>
                                          <p:spTgt spid="35"/>
                                        </p:tgtEl>
                                        <p:attrNameLst>
                                          <p:attrName>ppt_w</p:attrName>
                                        </p:attrNameLst>
                                      </p:cBhvr>
                                      <p:tavLst>
                                        <p:tav tm="0">
                                          <p:val>
                                            <p:fltVal val="0"/>
                                          </p:val>
                                        </p:tav>
                                        <p:tav tm="100000">
                                          <p:val>
                                            <p:strVal val="#ppt_w"/>
                                          </p:val>
                                        </p:tav>
                                      </p:tavLst>
                                    </p:anim>
                                    <p:anim calcmode="lin" valueType="num">
                                      <p:cBhvr>
                                        <p:cTn id="121" dur="500" fill="hold"/>
                                        <p:tgtEl>
                                          <p:spTgt spid="35"/>
                                        </p:tgtEl>
                                        <p:attrNameLst>
                                          <p:attrName>ppt_h</p:attrName>
                                        </p:attrNameLst>
                                      </p:cBhvr>
                                      <p:tavLst>
                                        <p:tav tm="0">
                                          <p:val>
                                            <p:fltVal val="0"/>
                                          </p:val>
                                        </p:tav>
                                        <p:tav tm="100000">
                                          <p:val>
                                            <p:strVal val="#ppt_h"/>
                                          </p:val>
                                        </p:tav>
                                      </p:tavLst>
                                    </p:anim>
                                    <p:animEffect transition="in" filter="fade">
                                      <p:cBhvr>
                                        <p:cTn id="122" dur="500"/>
                                        <p:tgtEl>
                                          <p:spTgt spid="35"/>
                                        </p:tgtEl>
                                      </p:cBhvr>
                                    </p:animEffect>
                                  </p:childTnLst>
                                </p:cTn>
                              </p:par>
                            </p:childTnLst>
                          </p:cTn>
                        </p:par>
                        <p:par>
                          <p:cTn id="123" fill="hold">
                            <p:stCondLst>
                              <p:cond delay="6750"/>
                            </p:stCondLst>
                            <p:childTnLst>
                              <p:par>
                                <p:cTn id="124" presetID="22" presetClass="entr" presetSubtype="4" fill="hold" grpId="0" nodeType="after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down)">
                                      <p:cBhvr>
                                        <p:cTn id="126" dur="500"/>
                                        <p:tgtEl>
                                          <p:spTgt spid="19"/>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wipe(up)">
                                      <p:cBhvr>
                                        <p:cTn id="129" dur="500"/>
                                        <p:tgtEl>
                                          <p:spTgt spid="24"/>
                                        </p:tgtEl>
                                      </p:cBhvr>
                                    </p:animEffect>
                                  </p:childTnLst>
                                </p:cTn>
                              </p:par>
                            </p:childTnLst>
                          </p:cTn>
                        </p:par>
                        <p:par>
                          <p:cTn id="130" fill="hold">
                            <p:stCondLst>
                              <p:cond delay="7250"/>
                            </p:stCondLst>
                            <p:childTnLst>
                              <p:par>
                                <p:cTn id="131" presetID="53" presetClass="entr" presetSubtype="16" fill="hold" grpId="0" nodeType="after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500" fill="hold"/>
                                        <p:tgtEl>
                                          <p:spTgt spid="20"/>
                                        </p:tgtEl>
                                        <p:attrNameLst>
                                          <p:attrName>ppt_w</p:attrName>
                                        </p:attrNameLst>
                                      </p:cBhvr>
                                      <p:tavLst>
                                        <p:tav tm="0">
                                          <p:val>
                                            <p:fltVal val="0"/>
                                          </p:val>
                                        </p:tav>
                                        <p:tav tm="100000">
                                          <p:val>
                                            <p:strVal val="#ppt_w"/>
                                          </p:val>
                                        </p:tav>
                                      </p:tavLst>
                                    </p:anim>
                                    <p:anim calcmode="lin" valueType="num">
                                      <p:cBhvr>
                                        <p:cTn id="134" dur="500" fill="hold"/>
                                        <p:tgtEl>
                                          <p:spTgt spid="20"/>
                                        </p:tgtEl>
                                        <p:attrNameLst>
                                          <p:attrName>ppt_h</p:attrName>
                                        </p:attrNameLst>
                                      </p:cBhvr>
                                      <p:tavLst>
                                        <p:tav tm="0">
                                          <p:val>
                                            <p:fltVal val="0"/>
                                          </p:val>
                                        </p:tav>
                                        <p:tav tm="100000">
                                          <p:val>
                                            <p:strVal val="#ppt_h"/>
                                          </p:val>
                                        </p:tav>
                                      </p:tavLst>
                                    </p:anim>
                                    <p:animEffect transition="in" filter="fade">
                                      <p:cBhvr>
                                        <p:cTn id="135" dur="500"/>
                                        <p:tgtEl>
                                          <p:spTgt spid="20"/>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par>
                                <p:cTn id="141" presetID="42" presetClass="entr" presetSubtype="0" fill="hold" grpId="0" nodeType="withEffect">
                                  <p:stCondLst>
                                    <p:cond delay="0"/>
                                  </p:stCondLst>
                                  <p:childTnLst>
                                    <p:set>
                                      <p:cBhvr>
                                        <p:cTn id="142" dur="1" fill="hold">
                                          <p:stCondLst>
                                            <p:cond delay="0"/>
                                          </p:stCondLst>
                                        </p:cTn>
                                        <p:tgtEl>
                                          <p:spTgt spid="44"/>
                                        </p:tgtEl>
                                        <p:attrNameLst>
                                          <p:attrName>style.visibility</p:attrName>
                                        </p:attrNameLst>
                                      </p:cBhvr>
                                      <p:to>
                                        <p:strVal val="visible"/>
                                      </p:to>
                                    </p:set>
                                    <p:animEffect transition="in" filter="fade">
                                      <p:cBhvr>
                                        <p:cTn id="143" dur="750"/>
                                        <p:tgtEl>
                                          <p:spTgt spid="44"/>
                                        </p:tgtEl>
                                      </p:cBhvr>
                                    </p:animEffect>
                                    <p:anim calcmode="lin" valueType="num">
                                      <p:cBhvr>
                                        <p:cTn id="144" dur="750" fill="hold"/>
                                        <p:tgtEl>
                                          <p:spTgt spid="44"/>
                                        </p:tgtEl>
                                        <p:attrNameLst>
                                          <p:attrName>ppt_x</p:attrName>
                                        </p:attrNameLst>
                                      </p:cBhvr>
                                      <p:tavLst>
                                        <p:tav tm="0">
                                          <p:val>
                                            <p:strVal val="#ppt_x"/>
                                          </p:val>
                                        </p:tav>
                                        <p:tav tm="100000">
                                          <p:val>
                                            <p:strVal val="#ppt_x"/>
                                          </p:val>
                                        </p:tav>
                                      </p:tavLst>
                                    </p:anim>
                                    <p:anim calcmode="lin" valueType="num">
                                      <p:cBhvr>
                                        <p:cTn id="145" dur="750" fill="hold"/>
                                        <p:tgtEl>
                                          <p:spTgt spid="44"/>
                                        </p:tgtEl>
                                        <p:attrNameLst>
                                          <p:attrName>ppt_y</p:attrName>
                                        </p:attrNameLst>
                                      </p:cBhvr>
                                      <p:tavLst>
                                        <p:tav tm="0">
                                          <p:val>
                                            <p:strVal val="#ppt_y+.1"/>
                                          </p:val>
                                        </p:tav>
                                        <p:tav tm="100000">
                                          <p:val>
                                            <p:strVal val="#ppt_y"/>
                                          </p:val>
                                        </p:tav>
                                      </p:tavLst>
                                    </p:anim>
                                  </p:childTnLst>
                                </p:cTn>
                              </p:par>
                            </p:childTnLst>
                          </p:cTn>
                        </p:par>
                        <p:par>
                          <p:cTn id="146" fill="hold">
                            <p:stCondLst>
                              <p:cond delay="8000"/>
                            </p:stCondLst>
                            <p:childTnLst>
                              <p:par>
                                <p:cTn id="147" presetID="22" presetClass="entr" presetSubtype="1"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up)">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down)">
                                      <p:cBhvr>
                                        <p:cTn id="152" dur="500"/>
                                        <p:tgtEl>
                                          <p:spTgt spid="27"/>
                                        </p:tgtEl>
                                      </p:cBhvr>
                                    </p:animEffect>
                                  </p:childTnLst>
                                </p:cTn>
                              </p:par>
                            </p:childTnLst>
                          </p:cTn>
                        </p:par>
                        <p:par>
                          <p:cTn id="153" fill="hold">
                            <p:stCondLst>
                              <p:cond delay="8500"/>
                            </p:stCondLst>
                            <p:childTnLst>
                              <p:par>
                                <p:cTn id="154" presetID="53" presetClass="entr" presetSubtype="16"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 calcmode="lin" valueType="num">
                                      <p:cBhvr>
                                        <p:cTn id="156" dur="500" fill="hold"/>
                                        <p:tgtEl>
                                          <p:spTgt spid="26"/>
                                        </p:tgtEl>
                                        <p:attrNameLst>
                                          <p:attrName>ppt_w</p:attrName>
                                        </p:attrNameLst>
                                      </p:cBhvr>
                                      <p:tavLst>
                                        <p:tav tm="0">
                                          <p:val>
                                            <p:fltVal val="0"/>
                                          </p:val>
                                        </p:tav>
                                        <p:tav tm="100000">
                                          <p:val>
                                            <p:strVal val="#ppt_w"/>
                                          </p:val>
                                        </p:tav>
                                      </p:tavLst>
                                    </p:anim>
                                    <p:anim calcmode="lin" valueType="num">
                                      <p:cBhvr>
                                        <p:cTn id="157" dur="500" fill="hold"/>
                                        <p:tgtEl>
                                          <p:spTgt spid="26"/>
                                        </p:tgtEl>
                                        <p:attrNameLst>
                                          <p:attrName>ppt_h</p:attrName>
                                        </p:attrNameLst>
                                      </p:cBhvr>
                                      <p:tavLst>
                                        <p:tav tm="0">
                                          <p:val>
                                            <p:fltVal val="0"/>
                                          </p:val>
                                        </p:tav>
                                        <p:tav tm="100000">
                                          <p:val>
                                            <p:strVal val="#ppt_h"/>
                                          </p:val>
                                        </p:tav>
                                      </p:tavLst>
                                    </p:anim>
                                    <p:animEffect transition="in" filter="fade">
                                      <p:cBhvr>
                                        <p:cTn id="158" dur="500"/>
                                        <p:tgtEl>
                                          <p:spTgt spid="26"/>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47" presetClass="entr" presetSubtype="0" fill="hold" grpId="0" nodeType="withEffect">
                                  <p:stCondLst>
                                    <p:cond delay="0"/>
                                  </p:stCondLst>
                                  <p:childTnLst>
                                    <p:set>
                                      <p:cBhvr>
                                        <p:cTn id="165" dur="1" fill="hold">
                                          <p:stCondLst>
                                            <p:cond delay="0"/>
                                          </p:stCondLst>
                                        </p:cTn>
                                        <p:tgtEl>
                                          <p:spTgt spid="41"/>
                                        </p:tgtEl>
                                        <p:attrNameLst>
                                          <p:attrName>style.visibility</p:attrName>
                                        </p:attrNameLst>
                                      </p:cBhvr>
                                      <p:to>
                                        <p:strVal val="visible"/>
                                      </p:to>
                                    </p:set>
                                    <p:animEffect transition="in" filter="fade">
                                      <p:cBhvr>
                                        <p:cTn id="166" dur="750"/>
                                        <p:tgtEl>
                                          <p:spTgt spid="41"/>
                                        </p:tgtEl>
                                      </p:cBhvr>
                                    </p:animEffect>
                                    <p:anim calcmode="lin" valueType="num">
                                      <p:cBhvr>
                                        <p:cTn id="167" dur="750" fill="hold"/>
                                        <p:tgtEl>
                                          <p:spTgt spid="41"/>
                                        </p:tgtEl>
                                        <p:attrNameLst>
                                          <p:attrName>ppt_x</p:attrName>
                                        </p:attrNameLst>
                                      </p:cBhvr>
                                      <p:tavLst>
                                        <p:tav tm="0">
                                          <p:val>
                                            <p:strVal val="#ppt_x"/>
                                          </p:val>
                                        </p:tav>
                                        <p:tav tm="100000">
                                          <p:val>
                                            <p:strVal val="#ppt_x"/>
                                          </p:val>
                                        </p:tav>
                                      </p:tavLst>
                                    </p:anim>
                                    <p:anim calcmode="lin" valueType="num">
                                      <p:cBhvr>
                                        <p:cTn id="16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0" grpId="0" animBg="1"/>
      <p:bldP spid="6" grpId="0" animBg="1"/>
      <p:bldP spid="9" grpId="0" animBg="1"/>
      <p:bldP spid="10" grpId="0" animBg="1"/>
      <p:bldP spid="15" grpId="0" animBg="1"/>
      <p:bldP spid="16" grpId="0" animBg="1"/>
      <p:bldP spid="21" grpId="0" animBg="1"/>
      <p:bldP spid="22" grpId="0" animBg="1"/>
      <p:bldP spid="25" grpId="0" animBg="1"/>
      <p:bldP spid="26" grpId="0" animBg="1"/>
      <p:bldP spid="12" grpId="0" animBg="1"/>
      <p:bldP spid="18" grpId="0" animBg="1"/>
      <p:bldP spid="24" grpId="0" animBg="1"/>
      <p:bldP spid="11" grpId="0" animBg="1"/>
      <p:bldP spid="17" grpId="0" animBg="1"/>
      <p:bldP spid="23" grpId="0" animBg="1"/>
      <p:bldP spid="27" grpId="0" animBg="1"/>
      <p:bldP spid="38" grpId="0"/>
      <p:bldP spid="39" grpId="0"/>
      <p:bldP spid="40" grpId="0"/>
      <p:bldP spid="41" grpId="0"/>
      <p:bldP spid="42" grpId="0"/>
      <p:bldP spid="43" grpId="0"/>
      <p:bldP spid="44" grpId="0"/>
      <p:bldP spid="33" grpId="0" animBg="1"/>
      <p:bldP spid="34" grpId="0" animBg="1"/>
      <p:bldP spid="46" grpId="0" animBg="1"/>
      <p:bldP spid="48" grpId="0" animBg="1"/>
      <p:bldP spid="53" grpId="0" animBg="1"/>
      <p:bldP spid="5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5"/>
                </a:solidFill>
                <a:latin typeface="微软雅黑" panose="020B0503020204020204" pitchFamily="34" charset="-122"/>
                <a:ea typeface="微软雅黑" panose="020B0503020204020204" pitchFamily="34" charset="-122"/>
              </a:rPr>
              <a:t>标题文本</a:t>
            </a:r>
            <a:endParaRPr lang="en-US" altLang="zh-CN" sz="1600" dirty="0">
              <a:solidFill>
                <a:schemeClr val="accent5"/>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Rectangle 21"/>
          <p:cNvSpPr>
            <a:spLocks noChangeArrowheads="1"/>
          </p:cNvSpPr>
          <p:nvPr/>
        </p:nvSpPr>
        <p:spPr bwMode="auto">
          <a:xfrm>
            <a:off x="2845121" y="1408112"/>
            <a:ext cx="6015245" cy="3024187"/>
          </a:xfrm>
          <a:prstGeom prst="rect">
            <a:avLst/>
          </a:prstGeom>
          <a:solidFill>
            <a:schemeClr val="tx1">
              <a:lumMod val="25000"/>
              <a:lumOff val="75000"/>
              <a:alpha val="10000"/>
            </a:schemeClr>
          </a:solidFill>
          <a:ln>
            <a:noFill/>
          </a:ln>
        </p:spPr>
        <p:txBody>
          <a:bodyPr/>
          <a:lstStyle/>
          <a:p>
            <a:endParaRPr lang="zh-CN" altLang="en-US">
              <a:solidFill>
                <a:srgbClr val="949599"/>
              </a:solidFill>
            </a:endParaRPr>
          </a:p>
        </p:txBody>
      </p:sp>
      <p:sp>
        <p:nvSpPr>
          <p:cNvPr id="5" name="Rectangle 22" descr="InstructionalTechnology"/>
          <p:cNvSpPr>
            <a:spLocks noChangeArrowheads="1"/>
          </p:cNvSpPr>
          <p:nvPr/>
        </p:nvSpPr>
        <p:spPr bwMode="auto">
          <a:xfrm>
            <a:off x="280458" y="1408112"/>
            <a:ext cx="2564663" cy="302418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
        <p:nvSpPr>
          <p:cNvPr id="6" name="Rectangle 36"/>
          <p:cNvSpPr>
            <a:spLocks noChangeArrowheads="1"/>
          </p:cNvSpPr>
          <p:nvPr/>
        </p:nvSpPr>
        <p:spPr bwMode="auto">
          <a:xfrm>
            <a:off x="3349947" y="2915369"/>
            <a:ext cx="1439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7" name="Rectangle 37"/>
          <p:cNvSpPr>
            <a:spLocks noChangeArrowheads="1"/>
          </p:cNvSpPr>
          <p:nvPr/>
        </p:nvSpPr>
        <p:spPr bwMode="auto">
          <a:xfrm>
            <a:off x="5202560" y="2915369"/>
            <a:ext cx="1439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p>
        </p:txBody>
      </p:sp>
      <p:sp>
        <p:nvSpPr>
          <p:cNvPr id="8" name="Rectangle 39"/>
          <p:cNvSpPr>
            <a:spLocks noChangeArrowheads="1"/>
          </p:cNvSpPr>
          <p:nvPr/>
        </p:nvSpPr>
        <p:spPr bwMode="auto">
          <a:xfrm>
            <a:off x="7088510" y="2915369"/>
            <a:ext cx="1439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9" name="Rectangle 43"/>
          <p:cNvSpPr>
            <a:spLocks noChangeArrowheads="1"/>
          </p:cNvSpPr>
          <p:nvPr/>
        </p:nvSpPr>
        <p:spPr bwMode="auto">
          <a:xfrm>
            <a:off x="3349947" y="3624337"/>
            <a:ext cx="5256213"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0" name="Line 44"/>
          <p:cNvSpPr>
            <a:spLocks noChangeShapeType="1"/>
          </p:cNvSpPr>
          <p:nvPr/>
        </p:nvSpPr>
        <p:spPr bwMode="auto">
          <a:xfrm>
            <a:off x="5002535" y="1927944"/>
            <a:ext cx="0" cy="1368425"/>
          </a:xfrm>
          <a:prstGeom prst="line">
            <a:avLst/>
          </a:prstGeom>
          <a:noFill/>
          <a:ln w="6350" cmpd="sng">
            <a:solidFill>
              <a:schemeClr val="bg1">
                <a:lumMod val="50000"/>
              </a:schemeClr>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45"/>
          <p:cNvSpPr>
            <a:spLocks noChangeShapeType="1"/>
          </p:cNvSpPr>
          <p:nvPr/>
        </p:nvSpPr>
        <p:spPr bwMode="auto">
          <a:xfrm>
            <a:off x="6877372" y="1927944"/>
            <a:ext cx="0" cy="1368425"/>
          </a:xfrm>
          <a:prstGeom prst="line">
            <a:avLst/>
          </a:prstGeom>
          <a:noFill/>
          <a:ln w="6350" cmpd="sng">
            <a:solidFill>
              <a:schemeClr val="bg1">
                <a:lumMod val="50000"/>
              </a:schemeClr>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Oval 37"/>
          <p:cNvSpPr>
            <a:spLocks noChangeArrowheads="1"/>
          </p:cNvSpPr>
          <p:nvPr/>
        </p:nvSpPr>
        <p:spPr bwMode="auto">
          <a:xfrm>
            <a:off x="3796061" y="1905309"/>
            <a:ext cx="542925" cy="542925"/>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4" name="淘宝店chenying0907 33"/>
          <p:cNvSpPr>
            <a:spLocks noEditPoints="1"/>
          </p:cNvSpPr>
          <p:nvPr/>
        </p:nvSpPr>
        <p:spPr bwMode="auto">
          <a:xfrm>
            <a:off x="3952398" y="2120348"/>
            <a:ext cx="234962" cy="159706"/>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bg1"/>
          </a:solidFill>
          <a:ln>
            <a:noFill/>
          </a:ln>
        </p:spPr>
        <p:txBody>
          <a:bodyPr/>
          <a:lstStyle/>
          <a:p>
            <a:endParaRPr lang="zh-CN" altLang="en-US"/>
          </a:p>
        </p:txBody>
      </p:sp>
      <p:sp>
        <p:nvSpPr>
          <p:cNvPr id="16" name="Oval 37"/>
          <p:cNvSpPr>
            <a:spLocks noChangeArrowheads="1"/>
          </p:cNvSpPr>
          <p:nvPr/>
        </p:nvSpPr>
        <p:spPr bwMode="auto">
          <a:xfrm>
            <a:off x="5643911" y="1905309"/>
            <a:ext cx="542925" cy="542925"/>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grpSp>
        <p:nvGrpSpPr>
          <p:cNvPr id="17" name="Group 27"/>
          <p:cNvGrpSpPr/>
          <p:nvPr/>
        </p:nvGrpSpPr>
        <p:grpSpPr bwMode="auto">
          <a:xfrm>
            <a:off x="5835921" y="2081155"/>
            <a:ext cx="160440" cy="203166"/>
            <a:chOff x="0" y="0"/>
            <a:chExt cx="127" cy="163"/>
          </a:xfrm>
          <a:solidFill>
            <a:schemeClr val="bg1"/>
          </a:solidFill>
        </p:grpSpPr>
        <p:sp>
          <p:nvSpPr>
            <p:cNvPr id="18" name="淘宝店chenying0907 28"/>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淘宝店chenying0907 29"/>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淘宝店chenying0907 30"/>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淘宝店chenying0907 31"/>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淘宝店chenying0907 32"/>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4" name="Oval 37"/>
          <p:cNvSpPr>
            <a:spLocks noChangeArrowheads="1"/>
          </p:cNvSpPr>
          <p:nvPr/>
        </p:nvSpPr>
        <p:spPr bwMode="auto">
          <a:xfrm>
            <a:off x="7523511" y="1905309"/>
            <a:ext cx="542925" cy="542925"/>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grpSp>
        <p:nvGrpSpPr>
          <p:cNvPr id="25" name="Group 23"/>
          <p:cNvGrpSpPr/>
          <p:nvPr/>
        </p:nvGrpSpPr>
        <p:grpSpPr bwMode="auto">
          <a:xfrm>
            <a:off x="7725609" y="2081218"/>
            <a:ext cx="168840" cy="207802"/>
            <a:chOff x="0" y="0"/>
            <a:chExt cx="134" cy="163"/>
          </a:xfrm>
          <a:solidFill>
            <a:schemeClr val="bg1"/>
          </a:solidFill>
        </p:grpSpPr>
        <p:sp>
          <p:nvSpPr>
            <p:cNvPr id="26" name="淘宝店chenying0907 24"/>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Rectangle 25"/>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 name="Rectangle 26"/>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9" name="Rectangle 35"/>
          <p:cNvSpPr>
            <a:spLocks noChangeArrowheads="1"/>
          </p:cNvSpPr>
          <p:nvPr/>
        </p:nvSpPr>
        <p:spPr bwMode="auto">
          <a:xfrm>
            <a:off x="3678560" y="2572817"/>
            <a:ext cx="782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000" b="1" dirty="0">
                <a:solidFill>
                  <a:schemeClr val="bg1">
                    <a:lumMod val="50000"/>
                  </a:schemeClr>
                </a:solidFill>
                <a:latin typeface="微软雅黑" pitchFamily="34" charset="-122"/>
                <a:ea typeface="微软雅黑" pitchFamily="34" charset="-122"/>
              </a:rPr>
              <a:t>Message </a:t>
            </a:r>
          </a:p>
        </p:txBody>
      </p:sp>
      <p:sp>
        <p:nvSpPr>
          <p:cNvPr id="30" name="Rectangle 34"/>
          <p:cNvSpPr>
            <a:spLocks noChangeArrowheads="1"/>
          </p:cNvSpPr>
          <p:nvPr/>
        </p:nvSpPr>
        <p:spPr bwMode="auto">
          <a:xfrm>
            <a:off x="5385122" y="2572817"/>
            <a:ext cx="10747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000" b="1" dirty="0">
                <a:solidFill>
                  <a:schemeClr val="bg1">
                    <a:lumMod val="50000"/>
                  </a:schemeClr>
                </a:solidFill>
                <a:latin typeface="微软雅黑" pitchFamily="34" charset="-122"/>
                <a:ea typeface="微软雅黑" pitchFamily="34" charset="-122"/>
              </a:rPr>
              <a:t>Management </a:t>
            </a:r>
          </a:p>
        </p:txBody>
      </p:sp>
      <p:sp>
        <p:nvSpPr>
          <p:cNvPr id="31" name="Rectangle 38"/>
          <p:cNvSpPr>
            <a:spLocks noChangeArrowheads="1"/>
          </p:cNvSpPr>
          <p:nvPr/>
        </p:nvSpPr>
        <p:spPr bwMode="auto">
          <a:xfrm>
            <a:off x="7509197" y="2572817"/>
            <a:ext cx="6016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000" b="1" dirty="0">
                <a:solidFill>
                  <a:schemeClr val="bg1">
                    <a:lumMod val="50000"/>
                  </a:schemeClr>
                </a:solidFill>
                <a:latin typeface="微软雅黑" pitchFamily="34" charset="-122"/>
                <a:ea typeface="微软雅黑" pitchFamily="34" charset="-122"/>
              </a:rPr>
              <a:t>Target</a:t>
            </a:r>
          </a:p>
        </p:txBody>
      </p:sp>
    </p:spTree>
    <p:extLst>
      <p:ext uri="{BB962C8B-B14F-4D97-AF65-F5344CB8AC3E}">
        <p14:creationId xmlns:p14="http://schemas.microsoft.com/office/powerpoint/2010/main" val="3201046011"/>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750"/>
                                        <p:tgtEl>
                                          <p:spTgt spid="29"/>
                                        </p:tgtEl>
                                      </p:cBhvr>
                                    </p:animEffect>
                                    <p:anim calcmode="lin" valueType="num">
                                      <p:cBhvr>
                                        <p:cTn id="49" dur="750" fill="hold"/>
                                        <p:tgtEl>
                                          <p:spTgt spid="29"/>
                                        </p:tgtEl>
                                        <p:attrNameLst>
                                          <p:attrName>ppt_x</p:attrName>
                                        </p:attrNameLst>
                                      </p:cBhvr>
                                      <p:tavLst>
                                        <p:tav tm="0">
                                          <p:val>
                                            <p:strVal val="#ppt_x"/>
                                          </p:val>
                                        </p:tav>
                                        <p:tav tm="100000">
                                          <p:val>
                                            <p:strVal val="#ppt_x"/>
                                          </p:val>
                                        </p:tav>
                                      </p:tavLst>
                                    </p:anim>
                                    <p:anim calcmode="lin" valueType="num">
                                      <p:cBhvr>
                                        <p:cTn id="50" dur="750" fill="hold"/>
                                        <p:tgtEl>
                                          <p:spTgt spid="2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anim calcmode="lin" valueType="num">
                                      <p:cBhvr>
                                        <p:cTn id="54" dur="750" fill="hold"/>
                                        <p:tgtEl>
                                          <p:spTgt spid="6"/>
                                        </p:tgtEl>
                                        <p:attrNameLst>
                                          <p:attrName>ppt_x</p:attrName>
                                        </p:attrNameLst>
                                      </p:cBhvr>
                                      <p:tavLst>
                                        <p:tav tm="0">
                                          <p:val>
                                            <p:strVal val="#ppt_x"/>
                                          </p:val>
                                        </p:tav>
                                        <p:tav tm="100000">
                                          <p:val>
                                            <p:strVal val="#ppt_x"/>
                                          </p:val>
                                        </p:tav>
                                      </p:tavLst>
                                    </p:anim>
                                    <p:anim calcmode="lin" valueType="num">
                                      <p:cBhvr>
                                        <p:cTn id="55" dur="75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750"/>
                                        <p:tgtEl>
                                          <p:spTgt spid="30"/>
                                        </p:tgtEl>
                                      </p:cBhvr>
                                    </p:animEffect>
                                    <p:anim calcmode="lin" valueType="num">
                                      <p:cBhvr>
                                        <p:cTn id="59" dur="750" fill="hold"/>
                                        <p:tgtEl>
                                          <p:spTgt spid="30"/>
                                        </p:tgtEl>
                                        <p:attrNameLst>
                                          <p:attrName>ppt_x</p:attrName>
                                        </p:attrNameLst>
                                      </p:cBhvr>
                                      <p:tavLst>
                                        <p:tav tm="0">
                                          <p:val>
                                            <p:strVal val="#ppt_x"/>
                                          </p:val>
                                        </p:tav>
                                        <p:tav tm="100000">
                                          <p:val>
                                            <p:strVal val="#ppt_x"/>
                                          </p:val>
                                        </p:tav>
                                      </p:tavLst>
                                    </p:anim>
                                    <p:anim calcmode="lin" valueType="num">
                                      <p:cBhvr>
                                        <p:cTn id="60" dur="75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750"/>
                                        <p:tgtEl>
                                          <p:spTgt spid="7"/>
                                        </p:tgtEl>
                                      </p:cBhvr>
                                    </p:animEffect>
                                    <p:anim calcmode="lin" valueType="num">
                                      <p:cBhvr>
                                        <p:cTn id="64" dur="750" fill="hold"/>
                                        <p:tgtEl>
                                          <p:spTgt spid="7"/>
                                        </p:tgtEl>
                                        <p:attrNameLst>
                                          <p:attrName>ppt_x</p:attrName>
                                        </p:attrNameLst>
                                      </p:cBhvr>
                                      <p:tavLst>
                                        <p:tav tm="0">
                                          <p:val>
                                            <p:strVal val="#ppt_x"/>
                                          </p:val>
                                        </p:tav>
                                        <p:tav tm="100000">
                                          <p:val>
                                            <p:strVal val="#ppt_x"/>
                                          </p:val>
                                        </p:tav>
                                      </p:tavLst>
                                    </p:anim>
                                    <p:anim calcmode="lin" valueType="num">
                                      <p:cBhvr>
                                        <p:cTn id="65" dur="750" fill="hold"/>
                                        <p:tgtEl>
                                          <p:spTgt spid="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750"/>
                                        <p:tgtEl>
                                          <p:spTgt spid="31"/>
                                        </p:tgtEl>
                                      </p:cBhvr>
                                    </p:animEffect>
                                    <p:anim calcmode="lin" valueType="num">
                                      <p:cBhvr>
                                        <p:cTn id="69" dur="750" fill="hold"/>
                                        <p:tgtEl>
                                          <p:spTgt spid="31"/>
                                        </p:tgtEl>
                                        <p:attrNameLst>
                                          <p:attrName>ppt_x</p:attrName>
                                        </p:attrNameLst>
                                      </p:cBhvr>
                                      <p:tavLst>
                                        <p:tav tm="0">
                                          <p:val>
                                            <p:strVal val="#ppt_x"/>
                                          </p:val>
                                        </p:tav>
                                        <p:tav tm="100000">
                                          <p:val>
                                            <p:strVal val="#ppt_x"/>
                                          </p:val>
                                        </p:tav>
                                      </p:tavLst>
                                    </p:anim>
                                    <p:anim calcmode="lin" valueType="num">
                                      <p:cBhvr>
                                        <p:cTn id="70" dur="75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750"/>
                                        <p:tgtEl>
                                          <p:spTgt spid="8"/>
                                        </p:tgtEl>
                                      </p:cBhvr>
                                    </p:animEffect>
                                    <p:anim calcmode="lin" valueType="num">
                                      <p:cBhvr>
                                        <p:cTn id="74" dur="750" fill="hold"/>
                                        <p:tgtEl>
                                          <p:spTgt spid="8"/>
                                        </p:tgtEl>
                                        <p:attrNameLst>
                                          <p:attrName>ppt_x</p:attrName>
                                        </p:attrNameLst>
                                      </p:cBhvr>
                                      <p:tavLst>
                                        <p:tav tm="0">
                                          <p:val>
                                            <p:strVal val="#ppt_x"/>
                                          </p:val>
                                        </p:tav>
                                        <p:tav tm="100000">
                                          <p:val>
                                            <p:strVal val="#ppt_x"/>
                                          </p:val>
                                        </p:tav>
                                      </p:tavLst>
                                    </p:anim>
                                    <p:anim calcmode="lin" valueType="num">
                                      <p:cBhvr>
                                        <p:cTn id="75" dur="750" fill="hold"/>
                                        <p:tgtEl>
                                          <p:spTgt spid="8"/>
                                        </p:tgtEl>
                                        <p:attrNameLst>
                                          <p:attrName>ppt_y</p:attrName>
                                        </p:attrNameLst>
                                      </p:cBhvr>
                                      <p:tavLst>
                                        <p:tav tm="0">
                                          <p:val>
                                            <p:strVal val="#ppt_y+.1"/>
                                          </p:val>
                                        </p:tav>
                                        <p:tav tm="100000">
                                          <p:val>
                                            <p:strVal val="#ppt_y"/>
                                          </p:val>
                                        </p:tav>
                                      </p:tavLst>
                                    </p:anim>
                                  </p:childTnLst>
                                </p:cTn>
                              </p:par>
                              <p:par>
                                <p:cTn id="76" presetID="22" presetClass="entr" presetSubtype="1"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up)">
                                      <p:cBhvr>
                                        <p:cTn id="78" dur="500"/>
                                        <p:tgtEl>
                                          <p:spTgt spid="1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up)">
                                      <p:cBhvr>
                                        <p:cTn id="81" dur="500"/>
                                        <p:tgtEl>
                                          <p:spTgt spid="11"/>
                                        </p:tgtEl>
                                      </p:cBhvr>
                                    </p:animEffect>
                                  </p:childTnLst>
                                </p:cTn>
                              </p:par>
                            </p:childTnLst>
                          </p:cTn>
                        </p:par>
                        <p:par>
                          <p:cTn id="82" fill="hold">
                            <p:stCondLst>
                              <p:cond delay="1750"/>
                            </p:stCondLst>
                            <p:childTnLst>
                              <p:par>
                                <p:cTn id="83" presetID="42" presetClass="entr" presetSubtype="0"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750"/>
                                        <p:tgtEl>
                                          <p:spTgt spid="9"/>
                                        </p:tgtEl>
                                      </p:cBhvr>
                                    </p:animEffect>
                                    <p:anim calcmode="lin" valueType="num">
                                      <p:cBhvr>
                                        <p:cTn id="86" dur="750" fill="hold"/>
                                        <p:tgtEl>
                                          <p:spTgt spid="9"/>
                                        </p:tgtEl>
                                        <p:attrNameLst>
                                          <p:attrName>ppt_x</p:attrName>
                                        </p:attrNameLst>
                                      </p:cBhvr>
                                      <p:tavLst>
                                        <p:tav tm="0">
                                          <p:val>
                                            <p:strVal val="#ppt_x"/>
                                          </p:val>
                                        </p:tav>
                                        <p:tav tm="100000">
                                          <p:val>
                                            <p:strVal val="#ppt_x"/>
                                          </p:val>
                                        </p:tav>
                                      </p:tavLst>
                                    </p:anim>
                                    <p:anim calcmode="lin" valueType="num">
                                      <p:cBhvr>
                                        <p:cTn id="87"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animBg="1"/>
      <p:bldP spid="11" grpId="0" animBg="1"/>
      <p:bldP spid="13" grpId="0" animBg="1"/>
      <p:bldP spid="14" grpId="0" animBg="1"/>
      <p:bldP spid="16" grpId="0" animBg="1"/>
      <p:bldP spid="24" grpId="0" animBg="1"/>
      <p:bldP spid="29"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5"/>
                </a:solidFill>
                <a:latin typeface="微软雅黑" panose="020B0503020204020204" pitchFamily="34" charset="-122"/>
                <a:ea typeface="微软雅黑" panose="020B0503020204020204" pitchFamily="34" charset="-122"/>
              </a:rPr>
              <a:t>标题文本</a:t>
            </a:r>
            <a:endParaRPr lang="en-US" altLang="zh-CN" sz="1600" dirty="0">
              <a:solidFill>
                <a:schemeClr val="accent5"/>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24"/>
          <p:cNvSpPr/>
          <p:nvPr/>
        </p:nvSpPr>
        <p:spPr bwMode="auto">
          <a:xfrm>
            <a:off x="4752975" y="1806992"/>
            <a:ext cx="1336325" cy="2406650"/>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淘宝店chenying0907 25"/>
          <p:cNvSpPr/>
          <p:nvPr/>
        </p:nvSpPr>
        <p:spPr bwMode="auto">
          <a:xfrm>
            <a:off x="5089525" y="2629317"/>
            <a:ext cx="999775" cy="158432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淘宝店chenying0907 26"/>
          <p:cNvSpPr/>
          <p:nvPr/>
        </p:nvSpPr>
        <p:spPr bwMode="auto">
          <a:xfrm>
            <a:off x="5438775" y="3451642"/>
            <a:ext cx="650525" cy="762000"/>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椭圆 8"/>
          <p:cNvSpPr/>
          <p:nvPr/>
        </p:nvSpPr>
        <p:spPr>
          <a:xfrm>
            <a:off x="6089300" y="3189704"/>
            <a:ext cx="510520" cy="510520"/>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椭圆 11"/>
          <p:cNvSpPr/>
          <p:nvPr/>
        </p:nvSpPr>
        <p:spPr>
          <a:xfrm>
            <a:off x="6089300" y="2384842"/>
            <a:ext cx="510520" cy="510520"/>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椭圆 14"/>
          <p:cNvSpPr/>
          <p:nvPr/>
        </p:nvSpPr>
        <p:spPr>
          <a:xfrm>
            <a:off x="6089300" y="1549817"/>
            <a:ext cx="510520" cy="510520"/>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6" name="淘宝店chenying0907 30"/>
          <p:cNvSpPr/>
          <p:nvPr/>
        </p:nvSpPr>
        <p:spPr bwMode="auto">
          <a:xfrm>
            <a:off x="3059061" y="1806992"/>
            <a:ext cx="1331964" cy="2406650"/>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 name="淘宝店chenying0907 31"/>
          <p:cNvSpPr/>
          <p:nvPr/>
        </p:nvSpPr>
        <p:spPr bwMode="auto">
          <a:xfrm>
            <a:off x="3059061" y="2629317"/>
            <a:ext cx="995414" cy="158432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 name="淘宝店chenying0907 32"/>
          <p:cNvSpPr/>
          <p:nvPr/>
        </p:nvSpPr>
        <p:spPr bwMode="auto">
          <a:xfrm>
            <a:off x="3059061" y="3451642"/>
            <a:ext cx="647751" cy="762000"/>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椭圆 20"/>
          <p:cNvSpPr/>
          <p:nvPr/>
        </p:nvSpPr>
        <p:spPr>
          <a:xfrm>
            <a:off x="2548541" y="3189704"/>
            <a:ext cx="510520" cy="510520"/>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4" name="椭圆 23"/>
          <p:cNvSpPr/>
          <p:nvPr/>
        </p:nvSpPr>
        <p:spPr>
          <a:xfrm>
            <a:off x="2548541" y="2384842"/>
            <a:ext cx="510520" cy="510520"/>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7" name="椭圆 26"/>
          <p:cNvSpPr/>
          <p:nvPr/>
        </p:nvSpPr>
        <p:spPr>
          <a:xfrm>
            <a:off x="2548541" y="1549817"/>
            <a:ext cx="510520" cy="510520"/>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8" name="淘宝店chenying0907 33"/>
          <p:cNvSpPr>
            <a:spLocks noEditPoints="1"/>
          </p:cNvSpPr>
          <p:nvPr/>
        </p:nvSpPr>
        <p:spPr bwMode="auto">
          <a:xfrm>
            <a:off x="2681311" y="1702226"/>
            <a:ext cx="223090" cy="206358"/>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29" name="淘宝店chenying0907 34"/>
          <p:cNvSpPr>
            <a:spLocks noEditPoints="1"/>
          </p:cNvSpPr>
          <p:nvPr/>
        </p:nvSpPr>
        <p:spPr bwMode="auto">
          <a:xfrm>
            <a:off x="6275948" y="2545009"/>
            <a:ext cx="151980" cy="21472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0" name="淘宝店chenying0907 35"/>
          <p:cNvSpPr>
            <a:spLocks noEditPoints="1"/>
          </p:cNvSpPr>
          <p:nvPr/>
        </p:nvSpPr>
        <p:spPr bwMode="auto">
          <a:xfrm>
            <a:off x="6244174" y="1681215"/>
            <a:ext cx="193810" cy="246792"/>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1" name="淘宝店chenying0907 36"/>
          <p:cNvSpPr>
            <a:spLocks noEditPoints="1"/>
          </p:cNvSpPr>
          <p:nvPr/>
        </p:nvSpPr>
        <p:spPr bwMode="auto">
          <a:xfrm>
            <a:off x="6268880" y="3341589"/>
            <a:ext cx="164528" cy="221694"/>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2" name="淘宝店chenying0907 37"/>
          <p:cNvSpPr>
            <a:spLocks noEditPoints="1"/>
          </p:cNvSpPr>
          <p:nvPr/>
        </p:nvSpPr>
        <p:spPr bwMode="auto">
          <a:xfrm>
            <a:off x="2703095" y="2528558"/>
            <a:ext cx="193810" cy="22308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3" name="淘宝店chenying0907 38"/>
          <p:cNvSpPr>
            <a:spLocks noEditPoints="1"/>
          </p:cNvSpPr>
          <p:nvPr/>
        </p:nvSpPr>
        <p:spPr bwMode="auto">
          <a:xfrm>
            <a:off x="2708671" y="3342886"/>
            <a:ext cx="182656" cy="217512"/>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nvGrpSpPr>
          <p:cNvPr id="34" name="Group 39"/>
          <p:cNvGrpSpPr/>
          <p:nvPr/>
        </p:nvGrpSpPr>
        <p:grpSpPr bwMode="auto">
          <a:xfrm>
            <a:off x="3238500" y="2918242"/>
            <a:ext cx="2667000" cy="1797050"/>
            <a:chOff x="0" y="0"/>
            <a:chExt cx="2724" cy="1835"/>
          </a:xfrm>
        </p:grpSpPr>
        <p:sp>
          <p:nvSpPr>
            <p:cNvPr id="35" name="Oval 40"/>
            <p:cNvSpPr>
              <a:spLocks noChangeArrowheads="1"/>
            </p:cNvSpPr>
            <p:nvPr/>
          </p:nvSpPr>
          <p:spPr bwMode="auto">
            <a:xfrm flipV="1">
              <a:off x="0" y="1755"/>
              <a:ext cx="2724" cy="80"/>
            </a:xfrm>
            <a:prstGeom prst="ellipse">
              <a:avLst/>
            </a:prstGeom>
            <a:gradFill rotWithShape="1">
              <a:gsLst>
                <a:gs pos="0">
                  <a:schemeClr val="tx1">
                    <a:lumMod val="90000"/>
                    <a:lumOff val="10000"/>
                    <a:alpha val="50000"/>
                  </a:schemeClr>
                </a:gs>
                <a:gs pos="100000">
                  <a:schemeClr val="tx1">
                    <a:lumMod val="90000"/>
                    <a:lumOff val="10000"/>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 name="Group 41"/>
            <p:cNvGrpSpPr/>
            <p:nvPr/>
          </p:nvGrpSpPr>
          <p:grpSpPr bwMode="auto">
            <a:xfrm>
              <a:off x="240" y="0"/>
              <a:ext cx="2246" cy="1810"/>
              <a:chOff x="0" y="0"/>
              <a:chExt cx="2556" cy="1958"/>
            </a:xfrm>
          </p:grpSpPr>
          <p:pic>
            <p:nvPicPr>
              <p:cNvPr id="37" name="Picture 42" descr="apple ic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43" descr="sy_77578179991"/>
              <p:cNvSpPr>
                <a:spLocks noChangeArrowheads="1"/>
              </p:cNvSpPr>
              <p:nvPr/>
            </p:nvSpPr>
            <p:spPr bwMode="auto">
              <a:xfrm>
                <a:off x="99" y="100"/>
                <a:ext cx="2358" cy="1336"/>
              </a:xfrm>
              <a:prstGeom prst="rect">
                <a:avLst/>
              </a:prstGeom>
              <a:blipFill dpi="0" rotWithShape="1">
                <a:blip r:embed="rId4"/>
                <a:srcRect/>
                <a:stretch>
                  <a:fillRect t="-14753" b="-2070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a:t> </a:t>
                </a:r>
              </a:p>
            </p:txBody>
          </p:sp>
        </p:grpSp>
      </p:grpSp>
      <p:sp>
        <p:nvSpPr>
          <p:cNvPr id="45" name="淘宝店chenying0907 44"/>
          <p:cNvSpPr/>
          <p:nvPr/>
        </p:nvSpPr>
        <p:spPr>
          <a:xfrm>
            <a:off x="6725614" y="1509939"/>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7" name="淘宝店chenying0907 46"/>
          <p:cNvSpPr/>
          <p:nvPr/>
        </p:nvSpPr>
        <p:spPr>
          <a:xfrm>
            <a:off x="6725614" y="2356904"/>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9" name="淘宝店chenying0907 48"/>
          <p:cNvSpPr/>
          <p:nvPr/>
        </p:nvSpPr>
        <p:spPr>
          <a:xfrm>
            <a:off x="6725614" y="3149498"/>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0" name="淘宝店chenying0907 49"/>
          <p:cNvSpPr/>
          <p:nvPr/>
        </p:nvSpPr>
        <p:spPr>
          <a:xfrm>
            <a:off x="622988" y="1509939"/>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1" name="淘宝店chenying0907 50"/>
          <p:cNvSpPr/>
          <p:nvPr/>
        </p:nvSpPr>
        <p:spPr>
          <a:xfrm>
            <a:off x="622988" y="2356904"/>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2" name="淘宝店chenying0907 51"/>
          <p:cNvSpPr/>
          <p:nvPr/>
        </p:nvSpPr>
        <p:spPr>
          <a:xfrm>
            <a:off x="622988" y="3149498"/>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Tree>
    <p:extLst>
      <p:ext uri="{BB962C8B-B14F-4D97-AF65-F5344CB8AC3E}">
        <p14:creationId xmlns:p14="http://schemas.microsoft.com/office/powerpoint/2010/main" val="2169769916"/>
      </p:ext>
    </p:extLst>
  </p:cSld>
  <p:clrMapOvr>
    <a:masterClrMapping/>
  </p:clrMapOvr>
  <mc:AlternateContent xmlns:mc="http://schemas.openxmlformats.org/markup-compatibility/2006" xmlns:p14="http://schemas.microsoft.com/office/powerpoint/2010/main">
    <mc:Choice Requires="p14">
      <p:transition spd="slow" p14:dur="20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anim calcmode="lin" valueType="num">
                                      <p:cBhvr>
                                        <p:cTn id="8" dur="750" fill="hold"/>
                                        <p:tgtEl>
                                          <p:spTgt spid="34"/>
                                        </p:tgtEl>
                                        <p:attrNameLst>
                                          <p:attrName>ppt_x</p:attrName>
                                        </p:attrNameLst>
                                      </p:cBhvr>
                                      <p:tavLst>
                                        <p:tav tm="0">
                                          <p:val>
                                            <p:strVal val="#ppt_x"/>
                                          </p:val>
                                        </p:tav>
                                        <p:tav tm="100000">
                                          <p:val>
                                            <p:strVal val="#ppt_x"/>
                                          </p:val>
                                        </p:tav>
                                      </p:tavLst>
                                    </p:anim>
                                    <p:anim calcmode="lin" valueType="num">
                                      <p:cBhvr>
                                        <p:cTn id="9" dur="75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500"/>
                                        <p:tgtEl>
                                          <p:spTgt spid="1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1250"/>
                            </p:stCondLst>
                            <p:childTnLst>
                              <p:par>
                                <p:cTn id="30" presetID="53" presetClass="entr" presetSubtype="16"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p:cTn id="87" dur="500" fill="hold"/>
                                        <p:tgtEl>
                                          <p:spTgt spid="31"/>
                                        </p:tgtEl>
                                        <p:attrNameLst>
                                          <p:attrName>ppt_w</p:attrName>
                                        </p:attrNameLst>
                                      </p:cBhvr>
                                      <p:tavLst>
                                        <p:tav tm="0">
                                          <p:val>
                                            <p:fltVal val="0"/>
                                          </p:val>
                                        </p:tav>
                                        <p:tav tm="100000">
                                          <p:val>
                                            <p:strVal val="#ppt_w"/>
                                          </p:val>
                                        </p:tav>
                                      </p:tavLst>
                                    </p:anim>
                                    <p:anim calcmode="lin" valueType="num">
                                      <p:cBhvr>
                                        <p:cTn id="88" dur="500" fill="hold"/>
                                        <p:tgtEl>
                                          <p:spTgt spid="31"/>
                                        </p:tgtEl>
                                        <p:attrNameLst>
                                          <p:attrName>ppt_h</p:attrName>
                                        </p:attrNameLst>
                                      </p:cBhvr>
                                      <p:tavLst>
                                        <p:tav tm="0">
                                          <p:val>
                                            <p:fltVal val="0"/>
                                          </p:val>
                                        </p:tav>
                                        <p:tav tm="100000">
                                          <p:val>
                                            <p:strVal val="#ppt_h"/>
                                          </p:val>
                                        </p:tav>
                                      </p:tavLst>
                                    </p:anim>
                                    <p:animEffect transition="in" filter="fade">
                                      <p:cBhvr>
                                        <p:cTn id="89" dur="500"/>
                                        <p:tgtEl>
                                          <p:spTgt spid="31"/>
                                        </p:tgtEl>
                                      </p:cBhvr>
                                    </p:animEffect>
                                  </p:childTnLst>
                                </p:cTn>
                              </p:par>
                            </p:childTnLst>
                          </p:cTn>
                        </p:par>
                        <p:par>
                          <p:cTn id="90" fill="hold">
                            <p:stCondLst>
                              <p:cond delay="1750"/>
                            </p:stCondLst>
                            <p:childTnLst>
                              <p:par>
                                <p:cTn id="91" presetID="2" presetClass="entr" presetSubtype="8"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0-#ppt_w/2"/>
                                          </p:val>
                                        </p:tav>
                                        <p:tav tm="100000">
                                          <p:val>
                                            <p:strVal val="#ppt_x"/>
                                          </p:val>
                                        </p:tav>
                                      </p:tavLst>
                                    </p:anim>
                                    <p:anim calcmode="lin" valueType="num">
                                      <p:cBhvr additive="base">
                                        <p:cTn id="94" dur="500" fill="hold"/>
                                        <p:tgtEl>
                                          <p:spTgt spid="5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0-#ppt_w/2"/>
                                          </p:val>
                                        </p:tav>
                                        <p:tav tm="100000">
                                          <p:val>
                                            <p:strVal val="#ppt_x"/>
                                          </p:val>
                                        </p:tav>
                                      </p:tavLst>
                                    </p:anim>
                                    <p:anim calcmode="lin" valueType="num">
                                      <p:cBhvr additive="base">
                                        <p:cTn id="98" dur="500" fill="hold"/>
                                        <p:tgtEl>
                                          <p:spTgt spid="51"/>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0-#ppt_w/2"/>
                                          </p:val>
                                        </p:tav>
                                        <p:tav tm="100000">
                                          <p:val>
                                            <p:strVal val="#ppt_x"/>
                                          </p:val>
                                        </p:tav>
                                      </p:tavLst>
                                    </p:anim>
                                    <p:anim calcmode="lin" valueType="num">
                                      <p:cBhvr additive="base">
                                        <p:cTn id="102" dur="500" fill="hold"/>
                                        <p:tgtEl>
                                          <p:spTgt spid="5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additive="base">
                                        <p:cTn id="105" dur="500" fill="hold"/>
                                        <p:tgtEl>
                                          <p:spTgt spid="45"/>
                                        </p:tgtEl>
                                        <p:attrNameLst>
                                          <p:attrName>ppt_x</p:attrName>
                                        </p:attrNameLst>
                                      </p:cBhvr>
                                      <p:tavLst>
                                        <p:tav tm="0">
                                          <p:val>
                                            <p:strVal val="1+#ppt_w/2"/>
                                          </p:val>
                                        </p:tav>
                                        <p:tav tm="100000">
                                          <p:val>
                                            <p:strVal val="#ppt_x"/>
                                          </p:val>
                                        </p:tav>
                                      </p:tavLst>
                                    </p:anim>
                                    <p:anim calcmode="lin" valueType="num">
                                      <p:cBhvr additive="base">
                                        <p:cTn id="106" dur="500" fill="hold"/>
                                        <p:tgtEl>
                                          <p:spTgt spid="45"/>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additive="base">
                                        <p:cTn id="109" dur="500" fill="hold"/>
                                        <p:tgtEl>
                                          <p:spTgt spid="47"/>
                                        </p:tgtEl>
                                        <p:attrNameLst>
                                          <p:attrName>ppt_x</p:attrName>
                                        </p:attrNameLst>
                                      </p:cBhvr>
                                      <p:tavLst>
                                        <p:tav tm="0">
                                          <p:val>
                                            <p:strVal val="1+#ppt_w/2"/>
                                          </p:val>
                                        </p:tav>
                                        <p:tav tm="100000">
                                          <p:val>
                                            <p:strVal val="#ppt_x"/>
                                          </p:val>
                                        </p:tav>
                                      </p:tavLst>
                                    </p:anim>
                                    <p:anim calcmode="lin" valueType="num">
                                      <p:cBhvr additive="base">
                                        <p:cTn id="110" dur="500" fill="hold"/>
                                        <p:tgtEl>
                                          <p:spTgt spid="47"/>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 calcmode="lin" valueType="num">
                                      <p:cBhvr additive="base">
                                        <p:cTn id="113" dur="500" fill="hold"/>
                                        <p:tgtEl>
                                          <p:spTgt spid="49"/>
                                        </p:tgtEl>
                                        <p:attrNameLst>
                                          <p:attrName>ppt_x</p:attrName>
                                        </p:attrNameLst>
                                      </p:cBhvr>
                                      <p:tavLst>
                                        <p:tav tm="0">
                                          <p:val>
                                            <p:strVal val="1+#ppt_w/2"/>
                                          </p:val>
                                        </p:tav>
                                        <p:tav tm="100000">
                                          <p:val>
                                            <p:strVal val="#ppt_x"/>
                                          </p:val>
                                        </p:tav>
                                      </p:tavLst>
                                    </p:anim>
                                    <p:anim calcmode="lin" valueType="num">
                                      <p:cBhvr additive="base">
                                        <p:cTn id="1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2" grpId="0" animBg="1"/>
      <p:bldP spid="15" grpId="0" animBg="1"/>
      <p:bldP spid="16" grpId="0" animBg="1"/>
      <p:bldP spid="17" grpId="0" animBg="1"/>
      <p:bldP spid="18" grpId="0" animBg="1"/>
      <p:bldP spid="21" grpId="0" animBg="1"/>
      <p:bldP spid="24" grpId="0" animBg="1"/>
      <p:bldP spid="27" grpId="0" animBg="1"/>
      <p:bldP spid="28" grpId="0" animBg="1"/>
      <p:bldP spid="29" grpId="0" animBg="1"/>
      <p:bldP spid="30" grpId="0" animBg="1"/>
      <p:bldP spid="31" grpId="0" animBg="1"/>
      <p:bldP spid="32" grpId="0" animBg="1"/>
      <p:bldP spid="33" grpId="0" animBg="1"/>
      <p:bldP spid="45" grpId="0"/>
      <p:bldP spid="47" grpId="0"/>
      <p:bldP spid="49" grpId="0"/>
      <p:bldP spid="50" grpId="0"/>
      <p:bldP spid="51" grpId="0"/>
      <p:bldP spid="5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D:\1变色龙模板\2016.6\清新文艺花朵通用汇报模板\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5266" y="843558"/>
            <a:ext cx="1676400" cy="27860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1变色龙模板\2016.6\清新文艺花朵通用汇报模板\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0327" y="0"/>
            <a:ext cx="3236913" cy="12795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D:\1变色龙模板\2016.6\清新文艺花朵通用汇报模板\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8" y="788936"/>
            <a:ext cx="2335213" cy="437673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1变色龙模板\2016.6\清新文艺花朵通用汇报模板\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4455319"/>
            <a:ext cx="3316288" cy="70643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80703" y="238784"/>
            <a:ext cx="8582170" cy="4665932"/>
            <a:chOff x="225017" y="203200"/>
            <a:chExt cx="8693542" cy="4733664"/>
          </a:xfrm>
        </p:grpSpPr>
        <p:sp>
          <p:nvSpPr>
            <p:cNvPr id="4" name="淘宝店chenying0907 3"/>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店chenying0907 13"/>
            <p:cNvSpPr/>
            <p:nvPr/>
          </p:nvSpPr>
          <p:spPr>
            <a:xfrm>
              <a:off x="321309" y="298241"/>
              <a:ext cx="8500958" cy="4543582"/>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7" name="Picture 3" descr="D:\1变色龙模板\2016.6\清新文艺花朵通用汇报模板\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0"/>
            <a:ext cx="4572000" cy="1560512"/>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8" name="Picture 4" descr="D:\1变色龙模板\2016.6\清新文艺花朵通用汇报模板\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3875" y="3181350"/>
            <a:ext cx="4810125" cy="196215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30" name="Picture 6" descr="D:\1变色龙模板\2016.6\清新文艺花朵通用汇报模板\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6200000">
            <a:off x="-292524" y="3053323"/>
            <a:ext cx="1127125" cy="854075"/>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6" name="Picture 2" descr="D:\1变色龙模板\2016.6\清新文艺花朵通用汇报模板\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3303588" cy="197485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pic>
        <p:nvPicPr>
          <p:cNvPr id="1029" name="Picture 5" descr="D:\1变色龙模板\2016.6\清新文艺花朵通用汇报模板\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7664" y="4229100"/>
            <a:ext cx="1450975" cy="914400"/>
          </a:xfrm>
          <a:prstGeom prst="rect">
            <a:avLst/>
          </a:prstGeom>
          <a:noFill/>
          <a:effectLst>
            <a:outerShdw blurRad="254000" dist="63500" dir="2700000" algn="tl" rotWithShape="0">
              <a:schemeClr val="accent1">
                <a:lumMod val="50000"/>
                <a:alpha val="20000"/>
              </a:schemeClr>
            </a:outerShdw>
          </a:effectLst>
          <a:extLst>
            <a:ext uri="{909E8E84-426E-40DD-AFC4-6F175D3DCCD1}">
              <a14:hiddenFill xmlns:a14="http://schemas.microsoft.com/office/drawing/2010/main">
                <a:solidFill>
                  <a:srgbClr val="FFFFFF"/>
                </a:solidFill>
              </a14:hiddenFill>
            </a:ext>
          </a:extLst>
        </p:spPr>
      </p:pic>
      <p:sp>
        <p:nvSpPr>
          <p:cNvPr id="16" name="Rectangle 18"/>
          <p:cNvSpPr>
            <a:spLocks noChangeArrowheads="1"/>
          </p:cNvSpPr>
          <p:nvPr/>
        </p:nvSpPr>
        <p:spPr bwMode="auto">
          <a:xfrm>
            <a:off x="1802011" y="1672768"/>
            <a:ext cx="55399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fontAlgn="base">
              <a:spcBef>
                <a:spcPct val="0"/>
              </a:spcBef>
              <a:spcAft>
                <a:spcPct val="0"/>
              </a:spcAft>
            </a:pPr>
            <a:r>
              <a:rPr lang="zh-CN" altLang="en-US" sz="4800" dirty="0" smtClean="0">
                <a:solidFill>
                  <a:schemeClr val="bg1"/>
                </a:solidFill>
                <a:latin typeface="华文中宋" pitchFamily="2" charset="-122"/>
                <a:ea typeface="华文中宋" pitchFamily="2" charset="-122"/>
                <a:cs typeface="宋体" pitchFamily="2" charset="-122"/>
              </a:rPr>
              <a:t>演示完毕</a:t>
            </a:r>
            <a:r>
              <a:rPr lang="en-US" altLang="zh-CN" sz="4800" dirty="0" smtClean="0">
                <a:solidFill>
                  <a:schemeClr val="bg1"/>
                </a:solidFill>
                <a:latin typeface="华文中宋" pitchFamily="2" charset="-122"/>
                <a:ea typeface="华文中宋" pitchFamily="2" charset="-122"/>
                <a:cs typeface="宋体" pitchFamily="2" charset="-122"/>
              </a:rPr>
              <a:t>·</a:t>
            </a:r>
            <a:r>
              <a:rPr lang="zh-CN" altLang="en-US" sz="4800" dirty="0" smtClean="0">
                <a:solidFill>
                  <a:schemeClr val="bg1"/>
                </a:solidFill>
                <a:latin typeface="华文中宋" pitchFamily="2" charset="-122"/>
                <a:ea typeface="华文中宋" pitchFamily="2" charset="-122"/>
                <a:cs typeface="宋体" pitchFamily="2" charset="-122"/>
              </a:rPr>
              <a:t>谢谢观看</a:t>
            </a:r>
            <a:endParaRPr lang="en-US" altLang="zh-CN" sz="4800" dirty="0">
              <a:solidFill>
                <a:schemeClr val="bg1"/>
              </a:solidFill>
              <a:latin typeface="华文中宋" pitchFamily="2" charset="-122"/>
              <a:ea typeface="华文中宋" pitchFamily="2" charset="-122"/>
              <a:cs typeface="宋体" pitchFamily="2" charset="-122"/>
            </a:endParaRPr>
          </a:p>
        </p:txBody>
      </p:sp>
      <p:sp>
        <p:nvSpPr>
          <p:cNvPr id="17" name="Rectangle 20"/>
          <p:cNvSpPr>
            <a:spLocks noChangeArrowheads="1"/>
          </p:cNvSpPr>
          <p:nvPr/>
        </p:nvSpPr>
        <p:spPr bwMode="auto">
          <a:xfrm>
            <a:off x="1494234" y="2626567"/>
            <a:ext cx="61555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1200" dirty="0">
                <a:solidFill>
                  <a:schemeClr val="bg1"/>
                </a:solidFill>
                <a:cs typeface="Arial" panose="020B0604020202020204" pitchFamily="34" charset="0"/>
              </a:rPr>
              <a:t>We have many PowerPoint </a:t>
            </a:r>
            <a:r>
              <a:rPr lang="zh-CN" altLang="en-US" sz="1200" dirty="0">
                <a:solidFill>
                  <a:schemeClr val="bg1"/>
                </a:solidFill>
                <a:cs typeface="Arial" panose="020B0604020202020204" pitchFamily="34" charset="0"/>
              </a:rPr>
              <a:t>templates</a:t>
            </a:r>
            <a:r>
              <a:rPr lang="en-US" altLang="zh-CN" sz="1200" dirty="0">
                <a:solidFill>
                  <a:schemeClr val="bg1"/>
                </a:solidFill>
                <a:cs typeface="Arial" panose="020B0604020202020204" pitchFamily="34" charset="0"/>
              </a:rPr>
              <a:t> that has been specifically designed to help anyone that is stepping into the world of PowerPoint for the very first time.</a:t>
            </a:r>
            <a:endParaRPr lang="zh-CN" altLang="en-US" sz="1200" dirty="0">
              <a:solidFill>
                <a:schemeClr val="bg1"/>
              </a:solidFill>
              <a:cs typeface="Arial" panose="020B0604020202020204" pitchFamily="34" charset="0"/>
            </a:endParaRPr>
          </a:p>
        </p:txBody>
      </p:sp>
      <p:sp>
        <p:nvSpPr>
          <p:cNvPr id="18" name="Line 21"/>
          <p:cNvSpPr>
            <a:spLocks noChangeShapeType="1"/>
          </p:cNvSpPr>
          <p:nvPr/>
        </p:nvSpPr>
        <p:spPr bwMode="auto">
          <a:xfrm>
            <a:off x="1557451" y="2530315"/>
            <a:ext cx="6029098"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grpSp>
        <p:nvGrpSpPr>
          <p:cNvPr id="20" name="组合 19"/>
          <p:cNvGrpSpPr/>
          <p:nvPr/>
        </p:nvGrpSpPr>
        <p:grpSpPr>
          <a:xfrm>
            <a:off x="3094037" y="3555717"/>
            <a:ext cx="123632" cy="140541"/>
            <a:chOff x="860980" y="3583767"/>
            <a:chExt cx="100336" cy="114061"/>
          </a:xfrm>
          <a:solidFill>
            <a:schemeClr val="bg1"/>
          </a:solidFill>
        </p:grpSpPr>
        <p:sp>
          <p:nvSpPr>
            <p:cNvPr id="21" name="淘宝店chenying0907 12"/>
            <p:cNvSpPr>
              <a:spLocks noEditPoints="1"/>
            </p:cNvSpPr>
            <p:nvPr/>
          </p:nvSpPr>
          <p:spPr bwMode="auto">
            <a:xfrm>
              <a:off x="884050" y="3583767"/>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2" name="淘宝店chenying0907 13"/>
            <p:cNvSpPr>
              <a:spLocks/>
            </p:cNvSpPr>
            <p:nvPr/>
          </p:nvSpPr>
          <p:spPr bwMode="auto">
            <a:xfrm>
              <a:off x="860980" y="3643357"/>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3" name="Group 16"/>
          <p:cNvGrpSpPr>
            <a:grpSpLocks/>
          </p:cNvGrpSpPr>
          <p:nvPr/>
        </p:nvGrpSpPr>
        <p:grpSpPr bwMode="auto">
          <a:xfrm>
            <a:off x="4852247" y="3549899"/>
            <a:ext cx="96848" cy="155664"/>
            <a:chOff x="4441" y="3144"/>
            <a:chExt cx="215" cy="345"/>
          </a:xfrm>
          <a:solidFill>
            <a:schemeClr val="bg1"/>
          </a:solidFill>
        </p:grpSpPr>
        <p:sp>
          <p:nvSpPr>
            <p:cNvPr id="24" name="淘宝店chenying0907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5" name="淘宝店chenying0907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6" name="Text Box 19"/>
          <p:cNvSpPr txBox="1">
            <a:spLocks noChangeArrowheads="1"/>
          </p:cNvSpPr>
          <p:nvPr/>
        </p:nvSpPr>
        <p:spPr bwMode="auto">
          <a:xfrm>
            <a:off x="3548020" y="350651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dist"/>
            <a:r>
              <a:rPr lang="zh-CN" altLang="en-US" sz="1000" dirty="0" smtClean="0">
                <a:solidFill>
                  <a:schemeClr val="bg1"/>
                </a:solidFill>
                <a:latin typeface="微软雅黑" panose="020B0503020204020204" pitchFamily="34" charset="-122"/>
                <a:ea typeface="微软雅黑" panose="020B0503020204020204" pitchFamily="34" charset="-122"/>
              </a:rPr>
              <a:t>好文艺</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7" name="Text Box 20"/>
          <p:cNvSpPr txBox="1">
            <a:spLocks noChangeArrowheads="1"/>
          </p:cNvSpPr>
          <p:nvPr/>
        </p:nvSpPr>
        <p:spPr bwMode="auto">
          <a:xfrm>
            <a:off x="5305082" y="350651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dist"/>
            <a:r>
              <a:rPr lang="zh-CN" altLang="en-US" sz="1000" dirty="0" smtClean="0">
                <a:solidFill>
                  <a:schemeClr val="bg1"/>
                </a:solidFill>
                <a:latin typeface="微软雅黑" panose="020B0503020204020204" pitchFamily="34" charset="-122"/>
                <a:ea typeface="微软雅黑" panose="020B0503020204020204" pitchFamily="34" charset="-122"/>
              </a:rPr>
              <a:t>好文艺</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4285498"/>
      </p:ext>
    </p:extLst>
  </p:cSld>
  <p:clrMapOvr>
    <a:masterClrMapping/>
  </p:clrMapOvr>
  <mc:AlternateContent xmlns:mc="http://schemas.openxmlformats.org/markup-compatibility/2006" xmlns:p14="http://schemas.microsoft.com/office/powerpoint/2010/main">
    <mc:Choice Requires="p14">
      <p:transition spd="slow" p14:dur="800" advClick="0" advTm="6000">
        <p14:flythrough/>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10" presetClass="entr" presetSubtype="0" fill="hold" nodeType="withEffect">
                                  <p:stCondLst>
                                    <p:cond delay="0"/>
                                  </p:stCondLst>
                                  <p:childTnLst>
                                    <p:set>
                                      <p:cBhvr>
                                        <p:cTn id="11" dur="1" fill="hold">
                                          <p:stCondLst>
                                            <p:cond delay="0"/>
                                          </p:stCondLst>
                                        </p:cTn>
                                        <p:tgtEl>
                                          <p:spTgt spid="1031"/>
                                        </p:tgtEl>
                                        <p:attrNameLst>
                                          <p:attrName>style.visibility</p:attrName>
                                        </p:attrNameLst>
                                      </p:cBhvr>
                                      <p:to>
                                        <p:strVal val="visible"/>
                                      </p:to>
                                    </p:set>
                                    <p:animEffect transition="in" filter="fade">
                                      <p:cBhvr>
                                        <p:cTn id="12" dur="1250"/>
                                        <p:tgtEl>
                                          <p:spTgt spid="1031"/>
                                        </p:tgtEl>
                                      </p:cBhvr>
                                    </p:animEffect>
                                  </p:childTnLst>
                                </p:cTn>
                              </p:par>
                              <p:par>
                                <p:cTn id="13" presetID="10" presetClass="entr" presetSubtype="0" fill="hold" nodeType="withEffect">
                                  <p:stCondLst>
                                    <p:cond delay="30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1250"/>
                                        <p:tgtEl>
                                          <p:spTgt spid="1032"/>
                                        </p:tgtEl>
                                      </p:cBhvr>
                                    </p:animEffect>
                                  </p:childTnLst>
                                </p:cTn>
                              </p:par>
                              <p:par>
                                <p:cTn id="16" presetID="10" presetClass="entr" presetSubtype="0" fill="hold" nodeType="withEffect">
                                  <p:stCondLst>
                                    <p:cond delay="800"/>
                                  </p:stCondLst>
                                  <p:childTnLst>
                                    <p:set>
                                      <p:cBhvr>
                                        <p:cTn id="17" dur="1" fill="hold">
                                          <p:stCondLst>
                                            <p:cond delay="0"/>
                                          </p:stCondLst>
                                        </p:cTn>
                                        <p:tgtEl>
                                          <p:spTgt spid="1033"/>
                                        </p:tgtEl>
                                        <p:attrNameLst>
                                          <p:attrName>style.visibility</p:attrName>
                                        </p:attrNameLst>
                                      </p:cBhvr>
                                      <p:to>
                                        <p:strVal val="visible"/>
                                      </p:to>
                                    </p:set>
                                    <p:animEffect transition="in" filter="fade">
                                      <p:cBhvr>
                                        <p:cTn id="18" dur="1250"/>
                                        <p:tgtEl>
                                          <p:spTgt spid="1033"/>
                                        </p:tgtEl>
                                      </p:cBhvr>
                                    </p:animEffect>
                                  </p:childTnLst>
                                </p:cTn>
                              </p:par>
                              <p:par>
                                <p:cTn id="19" presetID="10" presetClass="entr" presetSubtype="0" fill="hold" nodeType="withEffect">
                                  <p:stCondLst>
                                    <p:cond delay="400"/>
                                  </p:stCondLst>
                                  <p:childTnLst>
                                    <p:set>
                                      <p:cBhvr>
                                        <p:cTn id="20" dur="1" fill="hold">
                                          <p:stCondLst>
                                            <p:cond delay="0"/>
                                          </p:stCondLst>
                                        </p:cTn>
                                        <p:tgtEl>
                                          <p:spTgt spid="1034"/>
                                        </p:tgtEl>
                                        <p:attrNameLst>
                                          <p:attrName>style.visibility</p:attrName>
                                        </p:attrNameLst>
                                      </p:cBhvr>
                                      <p:to>
                                        <p:strVal val="visible"/>
                                      </p:to>
                                    </p:set>
                                    <p:animEffect transition="in" filter="fade">
                                      <p:cBhvr>
                                        <p:cTn id="21" dur="1250"/>
                                        <p:tgtEl>
                                          <p:spTgt spid="1034"/>
                                        </p:tgtEl>
                                      </p:cBhvr>
                                    </p:animEffect>
                                  </p:childTnLst>
                                </p:cTn>
                              </p:par>
                              <p:par>
                                <p:cTn id="22" presetID="10" presetClass="entr" presetSubtype="0" fill="hold" nodeType="withEffect">
                                  <p:stCondLst>
                                    <p:cond delay="10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1250"/>
                                        <p:tgtEl>
                                          <p:spTgt spid="1027"/>
                                        </p:tgtEl>
                                      </p:cBhvr>
                                    </p:animEffect>
                                  </p:childTnLst>
                                </p:cTn>
                              </p:par>
                              <p:par>
                                <p:cTn id="25" presetID="10" presetClass="entr" presetSubtype="0" fill="hold" nodeType="withEffect">
                                  <p:stCondLst>
                                    <p:cond delay="50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1250"/>
                                        <p:tgtEl>
                                          <p:spTgt spid="1028"/>
                                        </p:tgtEl>
                                      </p:cBhvr>
                                    </p:animEffect>
                                  </p:childTnLst>
                                </p:cTn>
                              </p:par>
                              <p:par>
                                <p:cTn id="28" presetID="10" presetClass="entr" presetSubtype="0" fill="hold" nodeType="withEffect">
                                  <p:stCondLst>
                                    <p:cond delay="700"/>
                                  </p:stCondLst>
                                  <p:childTnLst>
                                    <p:set>
                                      <p:cBhvr>
                                        <p:cTn id="29" dur="1" fill="hold">
                                          <p:stCondLst>
                                            <p:cond delay="0"/>
                                          </p:stCondLst>
                                        </p:cTn>
                                        <p:tgtEl>
                                          <p:spTgt spid="1030"/>
                                        </p:tgtEl>
                                        <p:attrNameLst>
                                          <p:attrName>style.visibility</p:attrName>
                                        </p:attrNameLst>
                                      </p:cBhvr>
                                      <p:to>
                                        <p:strVal val="visible"/>
                                      </p:to>
                                    </p:set>
                                    <p:animEffect transition="in" filter="fade">
                                      <p:cBhvr>
                                        <p:cTn id="30" dur="1250"/>
                                        <p:tgtEl>
                                          <p:spTgt spid="1030"/>
                                        </p:tgtEl>
                                      </p:cBhvr>
                                    </p:animEffect>
                                  </p:childTnLst>
                                </p:cTn>
                              </p:par>
                              <p:par>
                                <p:cTn id="31" presetID="10" presetClass="entr" presetSubtype="0" fill="hold" nodeType="withEffect">
                                  <p:stCondLst>
                                    <p:cond delay="200"/>
                                  </p:stCondLst>
                                  <p:childTnLst>
                                    <p:set>
                                      <p:cBhvr>
                                        <p:cTn id="32" dur="1" fill="hold">
                                          <p:stCondLst>
                                            <p:cond delay="0"/>
                                          </p:stCondLst>
                                        </p:cTn>
                                        <p:tgtEl>
                                          <p:spTgt spid="1026"/>
                                        </p:tgtEl>
                                        <p:attrNameLst>
                                          <p:attrName>style.visibility</p:attrName>
                                        </p:attrNameLst>
                                      </p:cBhvr>
                                      <p:to>
                                        <p:strVal val="visible"/>
                                      </p:to>
                                    </p:set>
                                    <p:animEffect transition="in" filter="fade">
                                      <p:cBhvr>
                                        <p:cTn id="33" dur="1250"/>
                                        <p:tgtEl>
                                          <p:spTgt spid="1026"/>
                                        </p:tgtEl>
                                      </p:cBhvr>
                                    </p:animEffect>
                                  </p:childTnLst>
                                </p:cTn>
                              </p:par>
                              <p:par>
                                <p:cTn id="34" presetID="10" presetClass="entr" presetSubtype="0" fill="hold" nodeType="withEffect">
                                  <p:stCondLst>
                                    <p:cond delay="600"/>
                                  </p:stCondLst>
                                  <p:childTnLst>
                                    <p:set>
                                      <p:cBhvr>
                                        <p:cTn id="35" dur="1" fill="hold">
                                          <p:stCondLst>
                                            <p:cond delay="0"/>
                                          </p:stCondLst>
                                        </p:cTn>
                                        <p:tgtEl>
                                          <p:spTgt spid="1029"/>
                                        </p:tgtEl>
                                        <p:attrNameLst>
                                          <p:attrName>style.visibility</p:attrName>
                                        </p:attrNameLst>
                                      </p:cBhvr>
                                      <p:to>
                                        <p:strVal val="visible"/>
                                      </p:to>
                                    </p:set>
                                    <p:animEffect transition="in" filter="fade">
                                      <p:cBhvr>
                                        <p:cTn id="36" dur="1250"/>
                                        <p:tgtEl>
                                          <p:spTgt spid="1029"/>
                                        </p:tgtEl>
                                      </p:cBhvr>
                                    </p:animEffect>
                                  </p:childTnLst>
                                </p:cTn>
                              </p:par>
                              <p:par>
                                <p:cTn id="37" presetID="41" presetClass="entr" presetSubtype="0" fill="hold" grpId="0" nodeType="withEffect">
                                  <p:stCondLst>
                                    <p:cond delay="140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7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750" fill="hold"/>
                                        <p:tgtEl>
                                          <p:spTgt spid="16"/>
                                        </p:tgtEl>
                                        <p:attrNameLst>
                                          <p:attrName>ppt_y</p:attrName>
                                        </p:attrNameLst>
                                      </p:cBhvr>
                                      <p:tavLst>
                                        <p:tav tm="0">
                                          <p:val>
                                            <p:strVal val="#ppt_y"/>
                                          </p:val>
                                        </p:tav>
                                        <p:tav tm="100000">
                                          <p:val>
                                            <p:strVal val="#ppt_y"/>
                                          </p:val>
                                        </p:tav>
                                      </p:tavLst>
                                    </p:anim>
                                    <p:anim calcmode="lin" valueType="num">
                                      <p:cBhvr>
                                        <p:cTn id="41" dur="7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7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50" tmFilter="0,0; .5, 1; 1, 1"/>
                                        <p:tgtEl>
                                          <p:spTgt spid="16"/>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750"/>
                                        <p:tgtEl>
                                          <p:spTgt spid="18"/>
                                        </p:tgtEl>
                                      </p:cBhvr>
                                    </p:animEffect>
                                  </p:childTnLst>
                                </p:cTn>
                              </p:par>
                              <p:par>
                                <p:cTn id="47" presetID="42" presetClass="entr" presetSubtype="0" fill="hold" grpId="0" nodeType="withEffect">
                                  <p:stCondLst>
                                    <p:cond delay="3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anim calcmode="lin" valueType="num">
                                      <p:cBhvr>
                                        <p:cTn id="50" dur="750" fill="hold"/>
                                        <p:tgtEl>
                                          <p:spTgt spid="17"/>
                                        </p:tgtEl>
                                        <p:attrNameLst>
                                          <p:attrName>ppt_x</p:attrName>
                                        </p:attrNameLst>
                                      </p:cBhvr>
                                      <p:tavLst>
                                        <p:tav tm="0">
                                          <p:val>
                                            <p:strVal val="#ppt_x"/>
                                          </p:val>
                                        </p:tav>
                                        <p:tav tm="100000">
                                          <p:val>
                                            <p:strVal val="#ppt_x"/>
                                          </p:val>
                                        </p:tav>
                                      </p:tavLst>
                                    </p:anim>
                                    <p:anim calcmode="lin" valueType="num">
                                      <p:cBhvr>
                                        <p:cTn id="51" dur="750" fill="hold"/>
                                        <p:tgtEl>
                                          <p:spTgt spid="1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37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750"/>
                                        <p:tgtEl>
                                          <p:spTgt spid="20"/>
                                        </p:tgtEl>
                                      </p:cBhvr>
                                    </p:animEffect>
                                    <p:anim calcmode="lin" valueType="num">
                                      <p:cBhvr>
                                        <p:cTn id="55" dur="750" fill="hold"/>
                                        <p:tgtEl>
                                          <p:spTgt spid="20"/>
                                        </p:tgtEl>
                                        <p:attrNameLst>
                                          <p:attrName>ppt_x</p:attrName>
                                        </p:attrNameLst>
                                      </p:cBhvr>
                                      <p:tavLst>
                                        <p:tav tm="0">
                                          <p:val>
                                            <p:strVal val="#ppt_x"/>
                                          </p:val>
                                        </p:tav>
                                        <p:tav tm="100000">
                                          <p:val>
                                            <p:strVal val="#ppt_x"/>
                                          </p:val>
                                        </p:tav>
                                      </p:tavLst>
                                    </p:anim>
                                    <p:anim calcmode="lin" valueType="num">
                                      <p:cBhvr>
                                        <p:cTn id="56" dur="75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7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750"/>
                                        <p:tgtEl>
                                          <p:spTgt spid="26"/>
                                        </p:tgtEl>
                                      </p:cBhvr>
                                    </p:animEffect>
                                    <p:anim calcmode="lin" valueType="num">
                                      <p:cBhvr>
                                        <p:cTn id="60" dur="750" fill="hold"/>
                                        <p:tgtEl>
                                          <p:spTgt spid="26"/>
                                        </p:tgtEl>
                                        <p:attrNameLst>
                                          <p:attrName>ppt_x</p:attrName>
                                        </p:attrNameLst>
                                      </p:cBhvr>
                                      <p:tavLst>
                                        <p:tav tm="0">
                                          <p:val>
                                            <p:strVal val="#ppt_x"/>
                                          </p:val>
                                        </p:tav>
                                        <p:tav tm="100000">
                                          <p:val>
                                            <p:strVal val="#ppt_x"/>
                                          </p:val>
                                        </p:tav>
                                      </p:tavLst>
                                    </p:anim>
                                    <p:anim calcmode="lin" valueType="num">
                                      <p:cBhvr>
                                        <p:cTn id="61" dur="75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370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anim calcmode="lin" valueType="num">
                                      <p:cBhvr>
                                        <p:cTn id="65" dur="750" fill="hold"/>
                                        <p:tgtEl>
                                          <p:spTgt spid="23"/>
                                        </p:tgtEl>
                                        <p:attrNameLst>
                                          <p:attrName>ppt_x</p:attrName>
                                        </p:attrNameLst>
                                      </p:cBhvr>
                                      <p:tavLst>
                                        <p:tav tm="0">
                                          <p:val>
                                            <p:strVal val="#ppt_x"/>
                                          </p:val>
                                        </p:tav>
                                        <p:tav tm="100000">
                                          <p:val>
                                            <p:strVal val="#ppt_x"/>
                                          </p:val>
                                        </p:tav>
                                      </p:tavLst>
                                    </p:anim>
                                    <p:anim calcmode="lin" valueType="num">
                                      <p:cBhvr>
                                        <p:cTn id="66" dur="750" fill="hold"/>
                                        <p:tgtEl>
                                          <p:spTgt spid="2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370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750"/>
                                        <p:tgtEl>
                                          <p:spTgt spid="27"/>
                                        </p:tgtEl>
                                      </p:cBhvr>
                                    </p:animEffect>
                                    <p:anim calcmode="lin" valueType="num">
                                      <p:cBhvr>
                                        <p:cTn id="70" dur="750" fill="hold"/>
                                        <p:tgtEl>
                                          <p:spTgt spid="27"/>
                                        </p:tgtEl>
                                        <p:attrNameLst>
                                          <p:attrName>ppt_x</p:attrName>
                                        </p:attrNameLst>
                                      </p:cBhvr>
                                      <p:tavLst>
                                        <p:tav tm="0">
                                          <p:val>
                                            <p:strVal val="#ppt_x"/>
                                          </p:val>
                                        </p:tav>
                                        <p:tav tm="100000">
                                          <p:val>
                                            <p:strVal val="#ppt_x"/>
                                          </p:val>
                                        </p:tav>
                                      </p:tavLst>
                                    </p:anim>
                                    <p:anim calcmode="lin" valueType="num">
                                      <p:cBhvr>
                                        <p:cTn id="71"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36094">
            <a:off x="6394847" y="1369931"/>
            <a:ext cx="1871133" cy="25430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3839" flipH="1">
            <a:off x="520931" y="1112312"/>
            <a:ext cx="3344966" cy="229070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6487673" y="1200578"/>
            <a:ext cx="2345250" cy="1738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771687" flipH="1">
            <a:off x="1469143" y="1141085"/>
            <a:ext cx="1081689" cy="10676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2153" y="1604433"/>
            <a:ext cx="6599693" cy="193463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335644" y="379289"/>
              <a:ext cx="8466099" cy="437423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2263097" y="2041775"/>
            <a:ext cx="12961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ctr" fontAlgn="base">
              <a:spcBef>
                <a:spcPct val="0"/>
              </a:spcBef>
              <a:spcAft>
                <a:spcPct val="0"/>
              </a:spcAft>
            </a:pPr>
            <a:r>
              <a:rPr lang="en-US" altLang="zh-CN" sz="7200" b="1" dirty="0" smtClean="0">
                <a:solidFill>
                  <a:schemeClr val="bg1"/>
                </a:solidFill>
                <a:latin typeface="华文中宋" pitchFamily="2" charset="-122"/>
                <a:ea typeface="华文中宋" pitchFamily="2" charset="-122"/>
                <a:cs typeface="宋体" pitchFamily="2" charset="-122"/>
              </a:rPr>
              <a:t>01</a:t>
            </a:r>
            <a:endParaRPr lang="en-US" altLang="zh-CN" sz="72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3919281" y="2236160"/>
            <a:ext cx="28265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zh-CN" altLang="en-US" sz="2400" dirty="0">
                <a:solidFill>
                  <a:schemeClr val="bg1"/>
                </a:solidFill>
                <a:latin typeface="华文中宋" pitchFamily="2" charset="-122"/>
                <a:ea typeface="华文中宋" pitchFamily="2" charset="-122"/>
                <a:cs typeface="宋体" pitchFamily="2" charset="-122"/>
              </a:rPr>
              <a:t>此处添加标题</a:t>
            </a:r>
            <a:r>
              <a:rPr lang="zh-CN" altLang="en-US" sz="2400" dirty="0" smtClean="0">
                <a:solidFill>
                  <a:schemeClr val="bg1"/>
                </a:solidFill>
                <a:latin typeface="华文中宋" pitchFamily="2" charset="-122"/>
                <a:ea typeface="华文中宋" pitchFamily="2" charset="-122"/>
                <a:cs typeface="宋体" pitchFamily="2" charset="-122"/>
              </a:rPr>
              <a:t>文本</a:t>
            </a:r>
            <a:endParaRPr lang="en-US" altLang="zh-CN" sz="2400" dirty="0">
              <a:solidFill>
                <a:schemeClr val="bg1"/>
              </a:solidFill>
              <a:latin typeface="华文中宋" pitchFamily="2" charset="-122"/>
              <a:ea typeface="华文中宋" pitchFamily="2" charset="-122"/>
              <a:cs typeface="宋体" pitchFamily="2" charset="-122"/>
            </a:endParaRPr>
          </a:p>
        </p:txBody>
      </p:sp>
      <p:sp>
        <p:nvSpPr>
          <p:cNvPr id="10" name="Line 21"/>
          <p:cNvSpPr>
            <a:spLocks noChangeShapeType="1"/>
          </p:cNvSpPr>
          <p:nvPr/>
        </p:nvSpPr>
        <p:spPr bwMode="auto">
          <a:xfrm>
            <a:off x="3703257" y="2112188"/>
            <a:ext cx="0" cy="1005018"/>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923797">
            <a:off x="6457568" y="2520320"/>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352994"/>
            <a:ext cx="1689042" cy="15935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68" y="2697066"/>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42" name="Rectangle 18"/>
          <p:cNvSpPr>
            <a:spLocks noChangeArrowheads="1"/>
          </p:cNvSpPr>
          <p:nvPr/>
        </p:nvSpPr>
        <p:spPr bwMode="auto">
          <a:xfrm>
            <a:off x="3919281" y="2749573"/>
            <a:ext cx="28265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en-US" altLang="zh-CN" sz="1400" dirty="0">
                <a:solidFill>
                  <a:schemeClr val="bg1"/>
                </a:solidFill>
                <a:latin typeface="+mn-ea"/>
                <a:cs typeface="宋体" pitchFamily="2" charset="-122"/>
              </a:rPr>
              <a:t>write your great  title here</a:t>
            </a:r>
          </a:p>
        </p:txBody>
      </p:sp>
    </p:spTree>
    <p:extLst>
      <p:ext uri="{BB962C8B-B14F-4D97-AF65-F5344CB8AC3E}">
        <p14:creationId xmlns:p14="http://schemas.microsoft.com/office/powerpoint/2010/main" val="124191186"/>
      </p:ext>
    </p:extLst>
  </p:cSld>
  <p:clrMapOvr>
    <a:masterClrMapping/>
  </p:clrMapOvr>
  <mc:AlternateContent xmlns:mc="http://schemas.openxmlformats.org/markup-compatibility/2006" xmlns:p14="http://schemas.microsoft.com/office/powerpoint/2010/main">
    <mc:Choice Requires="p14">
      <p:transition spd="slow" p14:dur="15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childTnLst>
                                </p:cTn>
                              </p:par>
                              <p:par>
                                <p:cTn id="13" presetID="10" presetClass="entr" presetSubtype="0" fill="hold" nodeType="withEffect">
                                  <p:stCondLst>
                                    <p:cond delay="110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750"/>
                                        <p:tgtEl>
                                          <p:spTgt spid="2052"/>
                                        </p:tgtEl>
                                      </p:cBhvr>
                                    </p:animEffect>
                                  </p:childTnLst>
                                </p:cTn>
                              </p:par>
                              <p:par>
                                <p:cTn id="16" presetID="10" presetClass="entr" presetSubtype="0" fill="hold" nodeType="withEffect">
                                  <p:stCondLst>
                                    <p:cond delay="70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750"/>
                                        <p:tgtEl>
                                          <p:spTgt spid="20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750"/>
                                        <p:tgtEl>
                                          <p:spTgt spid="2053"/>
                                        </p:tgtEl>
                                      </p:cBhvr>
                                    </p:animEffect>
                                  </p:childTnLst>
                                </p:cTn>
                              </p:par>
                              <p:par>
                                <p:cTn id="22" presetID="10" presetClass="entr" presetSubtype="0" fill="hold" nodeType="withEffect">
                                  <p:stCondLst>
                                    <p:cond delay="90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750"/>
                                        <p:tgtEl>
                                          <p:spTgt spid="2054"/>
                                        </p:tgtEl>
                                      </p:cBhvr>
                                    </p:animEffect>
                                  </p:childTnLst>
                                </p:cTn>
                              </p:par>
                              <p:par>
                                <p:cTn id="25" presetID="10" presetClass="entr" presetSubtype="0" fill="hold" nodeType="withEffect">
                                  <p:stCondLst>
                                    <p:cond delay="4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750"/>
                                        <p:tgtEl>
                                          <p:spTgt spid="2055"/>
                                        </p:tgtEl>
                                      </p:cBhvr>
                                    </p:animEffect>
                                  </p:childTnLst>
                                </p:cTn>
                              </p:par>
                              <p:par>
                                <p:cTn id="28" presetID="47" presetClass="entr" presetSubtype="0" fill="hold" grpId="0" nodeType="withEffect">
                                  <p:stCondLst>
                                    <p:cond delay="4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16" presetClass="entr" presetSubtype="42"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750"/>
                                        <p:tgtEl>
                                          <p:spTgt spid="10"/>
                                        </p:tgtEl>
                                      </p:cBhvr>
                                    </p:animEffect>
                                  </p:childTnLst>
                                </p:cTn>
                              </p:par>
                              <p:par>
                                <p:cTn id="41" presetID="42"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900"/>
                                  </p:stCondLst>
                                  <p:childTnLst>
                                    <p:set>
                                      <p:cBhvr>
                                        <p:cTn id="47" dur="1" fill="hold">
                                          <p:stCondLst>
                                            <p:cond delay="0"/>
                                          </p:stCondLst>
                                        </p:cTn>
                                        <p:tgtEl>
                                          <p:spTgt spid="1026"/>
                                        </p:tgtEl>
                                        <p:attrNameLst>
                                          <p:attrName>style.visibility</p:attrName>
                                        </p:attrNameLst>
                                      </p:cBhvr>
                                      <p:to>
                                        <p:strVal val="visible"/>
                                      </p:to>
                                    </p:set>
                                    <p:animEffect transition="in" filter="fade">
                                      <p:cBhvr>
                                        <p:cTn id="48"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1"/>
                </a:solidFill>
                <a:latin typeface="微软雅黑" panose="020B0503020204020204" pitchFamily="34" charset="-122"/>
                <a:ea typeface="微软雅黑" panose="020B0503020204020204" pitchFamily="34" charset="-122"/>
              </a:rPr>
              <a:t>标题文本</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55"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grpSp>
        <p:nvGrpSpPr>
          <p:cNvPr id="111" name="组合 110"/>
          <p:cNvGrpSpPr/>
          <p:nvPr/>
        </p:nvGrpSpPr>
        <p:grpSpPr>
          <a:xfrm>
            <a:off x="3477368" y="1698280"/>
            <a:ext cx="2178637" cy="2632076"/>
            <a:chOff x="3477368" y="1809631"/>
            <a:chExt cx="2178637" cy="2632076"/>
          </a:xfrm>
        </p:grpSpPr>
        <p:sp>
          <p:nvSpPr>
            <p:cNvPr id="59" name="淘宝店chenying0907 5"/>
            <p:cNvSpPr>
              <a:spLocks/>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淘宝店chenying0907 6"/>
            <p:cNvSpPr>
              <a:spLocks/>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淘宝店chenying0907 7"/>
            <p:cNvSpPr>
              <a:spLocks/>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淘宝店chenying0907 8"/>
            <p:cNvSpPr>
              <a:spLocks/>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淘宝店chenying0907 9"/>
            <p:cNvSpPr>
              <a:spLocks/>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淘宝店chenying0907 10"/>
            <p:cNvSpPr>
              <a:spLocks/>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淘宝店chenying0907 11"/>
            <p:cNvSpPr>
              <a:spLocks/>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淘宝店chenying0907 12"/>
            <p:cNvSpPr>
              <a:spLocks/>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淘宝店chenying0907 13"/>
            <p:cNvSpPr>
              <a:spLocks/>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淘宝店chenying0907 14"/>
            <p:cNvSpPr>
              <a:spLocks/>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淘宝店chenying0907 15"/>
            <p:cNvSpPr>
              <a:spLocks/>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淘宝店chenying0907 16"/>
            <p:cNvSpPr>
              <a:spLocks/>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淘宝店chenying0907 17"/>
            <p:cNvSpPr>
              <a:spLocks/>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淘宝店chenying0907 18"/>
            <p:cNvSpPr>
              <a:spLocks/>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淘宝店chenying0907 19"/>
            <p:cNvSpPr>
              <a:spLocks/>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淘宝店chenying0907 20"/>
            <p:cNvSpPr>
              <a:spLocks/>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淘宝店chenying0907 21"/>
            <p:cNvSpPr>
              <a:spLocks/>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淘宝店chenying0907 22"/>
            <p:cNvSpPr>
              <a:spLocks/>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淘宝店chenying0907 23"/>
            <p:cNvSpPr>
              <a:spLocks/>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淘宝店chenying0907 24"/>
            <p:cNvSpPr>
              <a:spLocks/>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淘宝店chenying0907 25"/>
            <p:cNvSpPr>
              <a:spLocks/>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淘宝店chenying0907 26"/>
            <p:cNvSpPr>
              <a:spLocks/>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淘宝店chenying0907 27"/>
            <p:cNvSpPr>
              <a:spLocks/>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淘宝店chenying0907 28"/>
            <p:cNvSpPr>
              <a:spLocks/>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淘宝店chenying0907 29"/>
            <p:cNvSpPr>
              <a:spLocks/>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淘宝店chenying0907 30"/>
            <p:cNvSpPr>
              <a:spLocks/>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淘宝店chenying0907 31"/>
            <p:cNvSpPr>
              <a:spLocks/>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淘宝店chenying0907 32"/>
            <p:cNvSpPr>
              <a:spLocks/>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淘宝店chenying0907 33"/>
            <p:cNvSpPr>
              <a:spLocks/>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淘宝店chenying0907 34"/>
            <p:cNvSpPr>
              <a:spLocks/>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淘宝店chenying0907 35"/>
            <p:cNvSpPr>
              <a:spLocks/>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0" name="Oval 36"/>
          <p:cNvSpPr>
            <a:spLocks noChangeArrowheads="1"/>
          </p:cNvSpPr>
          <p:nvPr/>
        </p:nvSpPr>
        <p:spPr bwMode="auto">
          <a:xfrm>
            <a:off x="3827500" y="1789809"/>
            <a:ext cx="360716" cy="360716"/>
          </a:xfrm>
          <a:prstGeom prst="ellipse">
            <a:avLst/>
          </a:pr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Oval 37"/>
          <p:cNvSpPr>
            <a:spLocks noChangeArrowheads="1"/>
          </p:cNvSpPr>
          <p:nvPr/>
        </p:nvSpPr>
        <p:spPr bwMode="auto">
          <a:xfrm>
            <a:off x="3563584" y="3176818"/>
            <a:ext cx="360716" cy="358700"/>
          </a:xfrm>
          <a:prstGeom prst="ellipse">
            <a:avLst/>
          </a:pr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Oval 38"/>
          <p:cNvSpPr>
            <a:spLocks noChangeArrowheads="1"/>
          </p:cNvSpPr>
          <p:nvPr/>
        </p:nvSpPr>
        <p:spPr bwMode="auto">
          <a:xfrm>
            <a:off x="5219702" y="3176818"/>
            <a:ext cx="360716" cy="358700"/>
          </a:xfrm>
          <a:prstGeom prst="ellipse">
            <a:avLst/>
          </a:prstGeom>
          <a:solidFill>
            <a:schemeClr val="accent4">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Oval 39"/>
          <p:cNvSpPr>
            <a:spLocks noChangeArrowheads="1"/>
          </p:cNvSpPr>
          <p:nvPr/>
        </p:nvSpPr>
        <p:spPr bwMode="auto">
          <a:xfrm>
            <a:off x="4955786" y="1789809"/>
            <a:ext cx="360716" cy="360716"/>
          </a:xfrm>
          <a:prstGeom prst="ellipse">
            <a:avLst/>
          </a:pr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Line 40"/>
          <p:cNvSpPr>
            <a:spLocks noChangeShapeType="1"/>
          </p:cNvSpPr>
          <p:nvPr/>
        </p:nvSpPr>
        <p:spPr bwMode="auto">
          <a:xfrm flipH="1">
            <a:off x="1842504" y="1971052"/>
            <a:ext cx="1984995"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41"/>
          <p:cNvSpPr>
            <a:spLocks noChangeShapeType="1"/>
          </p:cNvSpPr>
          <p:nvPr/>
        </p:nvSpPr>
        <p:spPr bwMode="auto">
          <a:xfrm flipH="1">
            <a:off x="5316502" y="1971052"/>
            <a:ext cx="1984994"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淘宝店chenying0907 42"/>
          <p:cNvSpPr>
            <a:spLocks/>
          </p:cNvSpPr>
          <p:nvPr/>
        </p:nvSpPr>
        <p:spPr bwMode="auto">
          <a:xfrm>
            <a:off x="1842505" y="3535065"/>
            <a:ext cx="1902322" cy="345394"/>
          </a:xfrm>
          <a:custGeom>
            <a:avLst/>
            <a:gdLst>
              <a:gd name="T0" fmla="*/ 881 w 881"/>
              <a:gd name="T1" fmla="*/ 0 h 160"/>
              <a:gd name="T2" fmla="*/ 881 w 881"/>
              <a:gd name="T3" fmla="*/ 110 h 160"/>
              <a:gd name="T4" fmla="*/ 830 w 881"/>
              <a:gd name="T5" fmla="*/ 160 h 160"/>
              <a:gd name="T6" fmla="*/ 0 w 881"/>
              <a:gd name="T7" fmla="*/ 160 h 160"/>
            </a:gdLst>
            <a:ahLst/>
            <a:cxnLst>
              <a:cxn ang="0">
                <a:pos x="T0" y="T1"/>
              </a:cxn>
              <a:cxn ang="0">
                <a:pos x="T2" y="T3"/>
              </a:cxn>
              <a:cxn ang="0">
                <a:pos x="T4" y="T5"/>
              </a:cxn>
              <a:cxn ang="0">
                <a:pos x="T6" y="T7"/>
              </a:cxn>
            </a:cxnLst>
            <a:rect l="0" t="0" r="r" b="b"/>
            <a:pathLst>
              <a:path w="881" h="160">
                <a:moveTo>
                  <a:pt x="881" y="0"/>
                </a:moveTo>
                <a:cubicBezTo>
                  <a:pt x="881" y="110"/>
                  <a:pt x="881" y="110"/>
                  <a:pt x="881" y="110"/>
                </a:cubicBezTo>
                <a:cubicBezTo>
                  <a:pt x="881" y="138"/>
                  <a:pt x="858" y="160"/>
                  <a:pt x="830" y="160"/>
                </a:cubicBezTo>
                <a:cubicBezTo>
                  <a:pt x="0" y="160"/>
                  <a:pt x="0" y="160"/>
                  <a:pt x="0" y="160"/>
                </a:cubicBez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淘宝店chenying0907 43"/>
          <p:cNvSpPr>
            <a:spLocks/>
          </p:cNvSpPr>
          <p:nvPr/>
        </p:nvSpPr>
        <p:spPr bwMode="auto">
          <a:xfrm>
            <a:off x="5399175" y="3535065"/>
            <a:ext cx="1902322" cy="345394"/>
          </a:xfrm>
          <a:custGeom>
            <a:avLst/>
            <a:gdLst>
              <a:gd name="T0" fmla="*/ 0 w 881"/>
              <a:gd name="T1" fmla="*/ 0 h 160"/>
              <a:gd name="T2" fmla="*/ 0 w 881"/>
              <a:gd name="T3" fmla="*/ 110 h 160"/>
              <a:gd name="T4" fmla="*/ 51 w 881"/>
              <a:gd name="T5" fmla="*/ 160 h 160"/>
              <a:gd name="T6" fmla="*/ 881 w 881"/>
              <a:gd name="T7" fmla="*/ 160 h 160"/>
            </a:gdLst>
            <a:ahLst/>
            <a:cxnLst>
              <a:cxn ang="0">
                <a:pos x="T0" y="T1"/>
              </a:cxn>
              <a:cxn ang="0">
                <a:pos x="T2" y="T3"/>
              </a:cxn>
              <a:cxn ang="0">
                <a:pos x="T4" y="T5"/>
              </a:cxn>
              <a:cxn ang="0">
                <a:pos x="T6" y="T7"/>
              </a:cxn>
            </a:cxnLst>
            <a:rect l="0" t="0" r="r" b="b"/>
            <a:pathLst>
              <a:path w="881" h="160">
                <a:moveTo>
                  <a:pt x="0" y="0"/>
                </a:moveTo>
                <a:cubicBezTo>
                  <a:pt x="0" y="110"/>
                  <a:pt x="0" y="110"/>
                  <a:pt x="0" y="110"/>
                </a:cubicBezTo>
                <a:cubicBezTo>
                  <a:pt x="0" y="138"/>
                  <a:pt x="23" y="160"/>
                  <a:pt x="51" y="160"/>
                </a:cubicBezTo>
                <a:cubicBezTo>
                  <a:pt x="881" y="160"/>
                  <a:pt x="881" y="160"/>
                  <a:pt x="881" y="160"/>
                </a:cubicBez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49"/>
          <p:cNvSpPr>
            <a:spLocks noChangeArrowheads="1"/>
          </p:cNvSpPr>
          <p:nvPr/>
        </p:nvSpPr>
        <p:spPr bwMode="auto">
          <a:xfrm>
            <a:off x="6084168" y="2035532"/>
            <a:ext cx="1217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0" name="Rectangle 49"/>
          <p:cNvSpPr>
            <a:spLocks noChangeArrowheads="1"/>
          </p:cNvSpPr>
          <p:nvPr/>
        </p:nvSpPr>
        <p:spPr bwMode="auto">
          <a:xfrm>
            <a:off x="6084168" y="1789604"/>
            <a:ext cx="121732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1" name="Rectangle 49"/>
          <p:cNvSpPr>
            <a:spLocks noChangeArrowheads="1"/>
          </p:cNvSpPr>
          <p:nvPr/>
        </p:nvSpPr>
        <p:spPr bwMode="auto">
          <a:xfrm>
            <a:off x="6084168" y="3930037"/>
            <a:ext cx="1217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2" name="Rectangle 49"/>
          <p:cNvSpPr>
            <a:spLocks noChangeArrowheads="1"/>
          </p:cNvSpPr>
          <p:nvPr/>
        </p:nvSpPr>
        <p:spPr bwMode="auto">
          <a:xfrm>
            <a:off x="6084168" y="3684109"/>
            <a:ext cx="121732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3" name="Rectangle 49"/>
          <p:cNvSpPr>
            <a:spLocks noChangeArrowheads="1"/>
          </p:cNvSpPr>
          <p:nvPr/>
        </p:nvSpPr>
        <p:spPr bwMode="auto">
          <a:xfrm>
            <a:off x="1842368" y="2035532"/>
            <a:ext cx="1217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4" name="Rectangle 49"/>
          <p:cNvSpPr>
            <a:spLocks noChangeArrowheads="1"/>
          </p:cNvSpPr>
          <p:nvPr/>
        </p:nvSpPr>
        <p:spPr bwMode="auto">
          <a:xfrm>
            <a:off x="1842368" y="1789604"/>
            <a:ext cx="121732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5" name="Rectangle 49"/>
          <p:cNvSpPr>
            <a:spLocks noChangeArrowheads="1"/>
          </p:cNvSpPr>
          <p:nvPr/>
        </p:nvSpPr>
        <p:spPr bwMode="auto">
          <a:xfrm>
            <a:off x="1842368" y="3930037"/>
            <a:ext cx="1217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6" name="Rectangle 49"/>
          <p:cNvSpPr>
            <a:spLocks noChangeArrowheads="1"/>
          </p:cNvSpPr>
          <p:nvPr/>
        </p:nvSpPr>
        <p:spPr bwMode="auto">
          <a:xfrm>
            <a:off x="1842368" y="3684109"/>
            <a:ext cx="121732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7" name="淘宝店chenying0907 106"/>
          <p:cNvSpPr/>
          <p:nvPr/>
        </p:nvSpPr>
        <p:spPr>
          <a:xfrm>
            <a:off x="1156288" y="1850032"/>
            <a:ext cx="655856" cy="523220"/>
          </a:xfrm>
          <a:prstGeom prst="rect">
            <a:avLst/>
          </a:prstGeom>
        </p:spPr>
        <p:txBody>
          <a:bodyPr wrap="square">
            <a:spAutoFit/>
          </a:bodyPr>
          <a:lstStyle/>
          <a:p>
            <a:pPr algn="ctr"/>
            <a:r>
              <a:rPr lang="en-US" altLang="zh-CN" sz="2800" dirty="0" smtClean="0">
                <a:ln w="6350">
                  <a:noFill/>
                </a:ln>
                <a:solidFill>
                  <a:schemeClr val="accent1"/>
                </a:solidFill>
                <a:latin typeface="微软雅黑" panose="020B0503020204020204" pitchFamily="34" charset="-122"/>
                <a:ea typeface="微软雅黑" panose="020B0503020204020204" pitchFamily="34" charset="-122"/>
              </a:rPr>
              <a:t>01</a:t>
            </a:r>
            <a:endParaRPr lang="zh-CN" altLang="en-US" sz="2800" dirty="0">
              <a:ln w="6350">
                <a:noFill/>
              </a:ln>
              <a:solidFill>
                <a:schemeClr val="accent1"/>
              </a:solidFill>
              <a:latin typeface="微软雅黑" panose="020B0503020204020204" pitchFamily="34" charset="-122"/>
              <a:ea typeface="微软雅黑" panose="020B0503020204020204" pitchFamily="34" charset="-122"/>
            </a:endParaRPr>
          </a:p>
        </p:txBody>
      </p:sp>
      <p:sp>
        <p:nvSpPr>
          <p:cNvPr id="108" name="淘宝店chenying0907 107"/>
          <p:cNvSpPr/>
          <p:nvPr/>
        </p:nvSpPr>
        <p:spPr>
          <a:xfrm>
            <a:off x="1156288" y="3718589"/>
            <a:ext cx="655856" cy="523220"/>
          </a:xfrm>
          <a:prstGeom prst="rect">
            <a:avLst/>
          </a:prstGeom>
        </p:spPr>
        <p:txBody>
          <a:bodyPr wrap="square">
            <a:spAutoFit/>
          </a:bodyPr>
          <a:lstStyle/>
          <a:p>
            <a:pPr algn="ctr"/>
            <a:r>
              <a:rPr lang="en-US" altLang="zh-CN" sz="2800" dirty="0" smtClean="0">
                <a:ln w="6350">
                  <a:noFill/>
                </a:ln>
                <a:solidFill>
                  <a:schemeClr val="accent3"/>
                </a:solidFill>
                <a:latin typeface="微软雅黑" panose="020B0503020204020204" pitchFamily="34" charset="-122"/>
                <a:ea typeface="微软雅黑" panose="020B0503020204020204" pitchFamily="34" charset="-122"/>
              </a:rPr>
              <a:t>03</a:t>
            </a:r>
            <a:endParaRPr lang="zh-CN" altLang="en-US" sz="2800" dirty="0">
              <a:ln w="6350">
                <a:noFill/>
              </a:ln>
              <a:solidFill>
                <a:schemeClr val="accent3"/>
              </a:solidFill>
              <a:latin typeface="微软雅黑" panose="020B0503020204020204" pitchFamily="34" charset="-122"/>
              <a:ea typeface="微软雅黑" panose="020B0503020204020204" pitchFamily="34" charset="-122"/>
            </a:endParaRPr>
          </a:p>
        </p:txBody>
      </p:sp>
      <p:sp>
        <p:nvSpPr>
          <p:cNvPr id="109" name="淘宝店chenying0907 108"/>
          <p:cNvSpPr/>
          <p:nvPr/>
        </p:nvSpPr>
        <p:spPr>
          <a:xfrm>
            <a:off x="7348963" y="1850032"/>
            <a:ext cx="655856" cy="523220"/>
          </a:xfrm>
          <a:prstGeom prst="rect">
            <a:avLst/>
          </a:prstGeom>
        </p:spPr>
        <p:txBody>
          <a:bodyPr wrap="square">
            <a:spAutoFit/>
          </a:bodyPr>
          <a:lstStyle/>
          <a:p>
            <a:pPr algn="ctr"/>
            <a:r>
              <a:rPr lang="en-US" altLang="zh-CN" sz="2800" dirty="0" smtClean="0">
                <a:ln w="6350">
                  <a:noFill/>
                </a:ln>
                <a:solidFill>
                  <a:schemeClr val="accent2"/>
                </a:solidFill>
                <a:latin typeface="微软雅黑" panose="020B0503020204020204" pitchFamily="34" charset="-122"/>
                <a:ea typeface="微软雅黑" panose="020B0503020204020204" pitchFamily="34" charset="-122"/>
              </a:rPr>
              <a:t>02</a:t>
            </a:r>
            <a:endParaRPr lang="zh-CN" altLang="en-US" sz="2800" dirty="0">
              <a:ln w="6350">
                <a:noFill/>
              </a:ln>
              <a:solidFill>
                <a:schemeClr val="accent2"/>
              </a:solidFill>
              <a:latin typeface="微软雅黑" panose="020B0503020204020204" pitchFamily="34" charset="-122"/>
              <a:ea typeface="微软雅黑" panose="020B0503020204020204" pitchFamily="34" charset="-122"/>
            </a:endParaRPr>
          </a:p>
        </p:txBody>
      </p:sp>
      <p:sp>
        <p:nvSpPr>
          <p:cNvPr id="110" name="淘宝店chenying0907 109"/>
          <p:cNvSpPr/>
          <p:nvPr/>
        </p:nvSpPr>
        <p:spPr>
          <a:xfrm>
            <a:off x="7348963" y="3718589"/>
            <a:ext cx="655856" cy="523220"/>
          </a:xfrm>
          <a:prstGeom prst="rect">
            <a:avLst/>
          </a:prstGeom>
        </p:spPr>
        <p:txBody>
          <a:bodyPr wrap="square">
            <a:spAutoFit/>
          </a:bodyPr>
          <a:lstStyle/>
          <a:p>
            <a:pPr algn="ctr"/>
            <a:r>
              <a:rPr lang="en-US" altLang="zh-CN" sz="2800" dirty="0" smtClean="0">
                <a:ln w="6350">
                  <a:noFill/>
                </a:ln>
                <a:solidFill>
                  <a:schemeClr val="accent4"/>
                </a:solidFill>
                <a:latin typeface="微软雅黑" panose="020B0503020204020204" pitchFamily="34" charset="-122"/>
                <a:ea typeface="微软雅黑" panose="020B0503020204020204" pitchFamily="34" charset="-122"/>
              </a:rPr>
              <a:t>04</a:t>
            </a:r>
            <a:endParaRPr lang="zh-CN" altLang="en-US" sz="2800" dirty="0">
              <a:ln w="6350">
                <a:noFill/>
              </a:ln>
              <a:solidFill>
                <a:schemeClr val="accent4"/>
              </a:solidFill>
              <a:latin typeface="微软雅黑" panose="020B0503020204020204" pitchFamily="34" charset="-122"/>
              <a:ea typeface="微软雅黑" panose="020B0503020204020204" pitchFamily="34" charset="-122"/>
            </a:endParaRPr>
          </a:p>
        </p:txBody>
      </p:sp>
      <p:sp>
        <p:nvSpPr>
          <p:cNvPr id="112" name="淘宝店chenying0907 21"/>
          <p:cNvSpPr>
            <a:spLocks noEditPoints="1"/>
          </p:cNvSpPr>
          <p:nvPr/>
        </p:nvSpPr>
        <p:spPr bwMode="auto">
          <a:xfrm>
            <a:off x="5318722" y="3273927"/>
            <a:ext cx="160906" cy="16448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淘宝店chenying0907 23"/>
          <p:cNvSpPr>
            <a:spLocks noEditPoints="1"/>
          </p:cNvSpPr>
          <p:nvPr/>
        </p:nvSpPr>
        <p:spPr bwMode="auto">
          <a:xfrm>
            <a:off x="3671534" y="3269457"/>
            <a:ext cx="144816" cy="17342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淘宝店chenying0907 24"/>
          <p:cNvSpPr>
            <a:spLocks noEditPoints="1"/>
          </p:cNvSpPr>
          <p:nvPr/>
        </p:nvSpPr>
        <p:spPr bwMode="auto">
          <a:xfrm>
            <a:off x="3923470" y="1901358"/>
            <a:ext cx="176104" cy="166270"/>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淘宝店chenying0907 26"/>
          <p:cNvSpPr>
            <a:spLocks noEditPoints="1"/>
          </p:cNvSpPr>
          <p:nvPr/>
        </p:nvSpPr>
        <p:spPr bwMode="auto">
          <a:xfrm>
            <a:off x="5055763" y="1886501"/>
            <a:ext cx="160762" cy="16151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08965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750" fill="hold"/>
                                        <p:tgtEl>
                                          <p:spTgt spid="111"/>
                                        </p:tgtEl>
                                        <p:attrNameLst>
                                          <p:attrName>ppt_x</p:attrName>
                                        </p:attrNameLst>
                                      </p:cBhvr>
                                      <p:tavLst>
                                        <p:tav tm="0">
                                          <p:val>
                                            <p:strVal val="#ppt_x"/>
                                          </p:val>
                                        </p:tav>
                                        <p:tav tm="100000">
                                          <p:val>
                                            <p:strVal val="#ppt_x"/>
                                          </p:val>
                                        </p:tav>
                                      </p:tavLst>
                                    </p:anim>
                                    <p:anim calcmode="lin" valueType="num">
                                      <p:cBhvr additive="base">
                                        <p:cTn id="8" dur="750" fill="hold"/>
                                        <p:tgtEl>
                                          <p:spTgt spid="111"/>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528"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500" fill="hold"/>
                                        <p:tgtEl>
                                          <p:spTgt spid="90"/>
                                        </p:tgtEl>
                                        <p:attrNameLst>
                                          <p:attrName>ppt_w</p:attrName>
                                        </p:attrNameLst>
                                      </p:cBhvr>
                                      <p:tavLst>
                                        <p:tav tm="0">
                                          <p:val>
                                            <p:fltVal val="0"/>
                                          </p:val>
                                        </p:tav>
                                        <p:tav tm="100000">
                                          <p:val>
                                            <p:strVal val="#ppt_w"/>
                                          </p:val>
                                        </p:tav>
                                      </p:tavLst>
                                    </p:anim>
                                    <p:anim calcmode="lin" valueType="num">
                                      <p:cBhvr>
                                        <p:cTn id="13" dur="500" fill="hold"/>
                                        <p:tgtEl>
                                          <p:spTgt spid="90"/>
                                        </p:tgtEl>
                                        <p:attrNameLst>
                                          <p:attrName>ppt_h</p:attrName>
                                        </p:attrNameLst>
                                      </p:cBhvr>
                                      <p:tavLst>
                                        <p:tav tm="0">
                                          <p:val>
                                            <p:fltVal val="0"/>
                                          </p:val>
                                        </p:tav>
                                        <p:tav tm="100000">
                                          <p:val>
                                            <p:strVal val="#ppt_h"/>
                                          </p:val>
                                        </p:tav>
                                      </p:tavLst>
                                    </p:anim>
                                    <p:animEffect transition="in" filter="fade">
                                      <p:cBhvr>
                                        <p:cTn id="14" dur="500"/>
                                        <p:tgtEl>
                                          <p:spTgt spid="90"/>
                                        </p:tgtEl>
                                      </p:cBhvr>
                                    </p:animEffect>
                                    <p:anim calcmode="lin" valueType="num">
                                      <p:cBhvr>
                                        <p:cTn id="15" dur="500" fill="hold"/>
                                        <p:tgtEl>
                                          <p:spTgt spid="90"/>
                                        </p:tgtEl>
                                        <p:attrNameLst>
                                          <p:attrName>ppt_x</p:attrName>
                                        </p:attrNameLst>
                                      </p:cBhvr>
                                      <p:tavLst>
                                        <p:tav tm="0">
                                          <p:val>
                                            <p:fltVal val="0.5"/>
                                          </p:val>
                                        </p:tav>
                                        <p:tav tm="100000">
                                          <p:val>
                                            <p:strVal val="#ppt_x"/>
                                          </p:val>
                                        </p:tav>
                                      </p:tavLst>
                                    </p:anim>
                                    <p:anim calcmode="lin" valueType="num">
                                      <p:cBhvr>
                                        <p:cTn id="16" dur="500" fill="hold"/>
                                        <p:tgtEl>
                                          <p:spTgt spid="90"/>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500" fill="hold"/>
                                        <p:tgtEl>
                                          <p:spTgt spid="114"/>
                                        </p:tgtEl>
                                        <p:attrNameLst>
                                          <p:attrName>ppt_w</p:attrName>
                                        </p:attrNameLst>
                                      </p:cBhvr>
                                      <p:tavLst>
                                        <p:tav tm="0">
                                          <p:val>
                                            <p:fltVal val="0"/>
                                          </p:val>
                                        </p:tav>
                                        <p:tav tm="100000">
                                          <p:val>
                                            <p:strVal val="#ppt_w"/>
                                          </p:val>
                                        </p:tav>
                                      </p:tavLst>
                                    </p:anim>
                                    <p:anim calcmode="lin" valueType="num">
                                      <p:cBhvr>
                                        <p:cTn id="20" dur="500" fill="hold"/>
                                        <p:tgtEl>
                                          <p:spTgt spid="114"/>
                                        </p:tgtEl>
                                        <p:attrNameLst>
                                          <p:attrName>ppt_h</p:attrName>
                                        </p:attrNameLst>
                                      </p:cBhvr>
                                      <p:tavLst>
                                        <p:tav tm="0">
                                          <p:val>
                                            <p:fltVal val="0"/>
                                          </p:val>
                                        </p:tav>
                                        <p:tav tm="100000">
                                          <p:val>
                                            <p:strVal val="#ppt_h"/>
                                          </p:val>
                                        </p:tav>
                                      </p:tavLst>
                                    </p:anim>
                                    <p:animEffect transition="in" filter="fade">
                                      <p:cBhvr>
                                        <p:cTn id="21" dur="500"/>
                                        <p:tgtEl>
                                          <p:spTgt spid="114"/>
                                        </p:tgtEl>
                                      </p:cBhvr>
                                    </p:animEffect>
                                    <p:anim calcmode="lin" valueType="num">
                                      <p:cBhvr>
                                        <p:cTn id="22" dur="500" fill="hold"/>
                                        <p:tgtEl>
                                          <p:spTgt spid="114"/>
                                        </p:tgtEl>
                                        <p:attrNameLst>
                                          <p:attrName>ppt_x</p:attrName>
                                        </p:attrNameLst>
                                      </p:cBhvr>
                                      <p:tavLst>
                                        <p:tav tm="0">
                                          <p:val>
                                            <p:fltVal val="0.5"/>
                                          </p:val>
                                        </p:tav>
                                        <p:tav tm="100000">
                                          <p:val>
                                            <p:strVal val="#ppt_x"/>
                                          </p:val>
                                        </p:tav>
                                      </p:tavLst>
                                    </p:anim>
                                    <p:anim calcmode="lin" valueType="num">
                                      <p:cBhvr>
                                        <p:cTn id="23" dur="500" fill="hold"/>
                                        <p:tgtEl>
                                          <p:spTgt spid="114"/>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ppt_w</p:attrName>
                                        </p:attrNameLst>
                                      </p:cBhvr>
                                      <p:tavLst>
                                        <p:tav tm="0">
                                          <p:val>
                                            <p:fltVal val="0"/>
                                          </p:val>
                                        </p:tav>
                                        <p:tav tm="100000">
                                          <p:val>
                                            <p:strVal val="#ppt_w"/>
                                          </p:val>
                                        </p:tav>
                                      </p:tavLst>
                                    </p:anim>
                                    <p:anim calcmode="lin" valueType="num">
                                      <p:cBhvr>
                                        <p:cTn id="27" dur="500" fill="hold"/>
                                        <p:tgtEl>
                                          <p:spTgt spid="93"/>
                                        </p:tgtEl>
                                        <p:attrNameLst>
                                          <p:attrName>ppt_h</p:attrName>
                                        </p:attrNameLst>
                                      </p:cBhvr>
                                      <p:tavLst>
                                        <p:tav tm="0">
                                          <p:val>
                                            <p:fltVal val="0"/>
                                          </p:val>
                                        </p:tav>
                                        <p:tav tm="100000">
                                          <p:val>
                                            <p:strVal val="#ppt_h"/>
                                          </p:val>
                                        </p:tav>
                                      </p:tavLst>
                                    </p:anim>
                                    <p:animEffect transition="in" filter="fade">
                                      <p:cBhvr>
                                        <p:cTn id="28" dur="500"/>
                                        <p:tgtEl>
                                          <p:spTgt spid="93"/>
                                        </p:tgtEl>
                                      </p:cBhvr>
                                    </p:animEffect>
                                    <p:anim calcmode="lin" valueType="num">
                                      <p:cBhvr>
                                        <p:cTn id="29" dur="500" fill="hold"/>
                                        <p:tgtEl>
                                          <p:spTgt spid="93"/>
                                        </p:tgtEl>
                                        <p:attrNameLst>
                                          <p:attrName>ppt_x</p:attrName>
                                        </p:attrNameLst>
                                      </p:cBhvr>
                                      <p:tavLst>
                                        <p:tav tm="0">
                                          <p:val>
                                            <p:fltVal val="0.5"/>
                                          </p:val>
                                        </p:tav>
                                        <p:tav tm="100000">
                                          <p:val>
                                            <p:strVal val="#ppt_x"/>
                                          </p:val>
                                        </p:tav>
                                      </p:tavLst>
                                    </p:anim>
                                    <p:anim calcmode="lin" valueType="num">
                                      <p:cBhvr>
                                        <p:cTn id="30" dur="500" fill="hold"/>
                                        <p:tgtEl>
                                          <p:spTgt spid="93"/>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p:cTn id="33" dur="500" fill="hold"/>
                                        <p:tgtEl>
                                          <p:spTgt spid="115"/>
                                        </p:tgtEl>
                                        <p:attrNameLst>
                                          <p:attrName>ppt_w</p:attrName>
                                        </p:attrNameLst>
                                      </p:cBhvr>
                                      <p:tavLst>
                                        <p:tav tm="0">
                                          <p:val>
                                            <p:fltVal val="0"/>
                                          </p:val>
                                        </p:tav>
                                        <p:tav tm="100000">
                                          <p:val>
                                            <p:strVal val="#ppt_w"/>
                                          </p:val>
                                        </p:tav>
                                      </p:tavLst>
                                    </p:anim>
                                    <p:anim calcmode="lin" valueType="num">
                                      <p:cBhvr>
                                        <p:cTn id="34" dur="500" fill="hold"/>
                                        <p:tgtEl>
                                          <p:spTgt spid="115"/>
                                        </p:tgtEl>
                                        <p:attrNameLst>
                                          <p:attrName>ppt_h</p:attrName>
                                        </p:attrNameLst>
                                      </p:cBhvr>
                                      <p:tavLst>
                                        <p:tav tm="0">
                                          <p:val>
                                            <p:fltVal val="0"/>
                                          </p:val>
                                        </p:tav>
                                        <p:tav tm="100000">
                                          <p:val>
                                            <p:strVal val="#ppt_h"/>
                                          </p:val>
                                        </p:tav>
                                      </p:tavLst>
                                    </p:anim>
                                    <p:animEffect transition="in" filter="fade">
                                      <p:cBhvr>
                                        <p:cTn id="35" dur="500"/>
                                        <p:tgtEl>
                                          <p:spTgt spid="115"/>
                                        </p:tgtEl>
                                      </p:cBhvr>
                                    </p:animEffect>
                                    <p:anim calcmode="lin" valueType="num">
                                      <p:cBhvr>
                                        <p:cTn id="36" dur="500" fill="hold"/>
                                        <p:tgtEl>
                                          <p:spTgt spid="115"/>
                                        </p:tgtEl>
                                        <p:attrNameLst>
                                          <p:attrName>ppt_x</p:attrName>
                                        </p:attrNameLst>
                                      </p:cBhvr>
                                      <p:tavLst>
                                        <p:tav tm="0">
                                          <p:val>
                                            <p:fltVal val="0.5"/>
                                          </p:val>
                                        </p:tav>
                                        <p:tav tm="100000">
                                          <p:val>
                                            <p:strVal val="#ppt_x"/>
                                          </p:val>
                                        </p:tav>
                                      </p:tavLst>
                                    </p:anim>
                                    <p:anim calcmode="lin" valueType="num">
                                      <p:cBhvr>
                                        <p:cTn id="37" dur="500" fill="hold"/>
                                        <p:tgtEl>
                                          <p:spTgt spid="115"/>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p:cTn id="40" dur="500" fill="hold"/>
                                        <p:tgtEl>
                                          <p:spTgt spid="91"/>
                                        </p:tgtEl>
                                        <p:attrNameLst>
                                          <p:attrName>ppt_w</p:attrName>
                                        </p:attrNameLst>
                                      </p:cBhvr>
                                      <p:tavLst>
                                        <p:tav tm="0">
                                          <p:val>
                                            <p:fltVal val="0"/>
                                          </p:val>
                                        </p:tav>
                                        <p:tav tm="100000">
                                          <p:val>
                                            <p:strVal val="#ppt_w"/>
                                          </p:val>
                                        </p:tav>
                                      </p:tavLst>
                                    </p:anim>
                                    <p:anim calcmode="lin" valueType="num">
                                      <p:cBhvr>
                                        <p:cTn id="41" dur="500" fill="hold"/>
                                        <p:tgtEl>
                                          <p:spTgt spid="91"/>
                                        </p:tgtEl>
                                        <p:attrNameLst>
                                          <p:attrName>ppt_h</p:attrName>
                                        </p:attrNameLst>
                                      </p:cBhvr>
                                      <p:tavLst>
                                        <p:tav tm="0">
                                          <p:val>
                                            <p:fltVal val="0"/>
                                          </p:val>
                                        </p:tav>
                                        <p:tav tm="100000">
                                          <p:val>
                                            <p:strVal val="#ppt_h"/>
                                          </p:val>
                                        </p:tav>
                                      </p:tavLst>
                                    </p:anim>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fltVal val="0.5"/>
                                          </p:val>
                                        </p:tav>
                                        <p:tav tm="100000">
                                          <p:val>
                                            <p:strVal val="#ppt_x"/>
                                          </p:val>
                                        </p:tav>
                                      </p:tavLst>
                                    </p:anim>
                                    <p:anim calcmode="lin" valueType="num">
                                      <p:cBhvr>
                                        <p:cTn id="44" dur="500" fill="hold"/>
                                        <p:tgtEl>
                                          <p:spTgt spid="91"/>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113"/>
                                        </p:tgtEl>
                                        <p:attrNameLst>
                                          <p:attrName>style.visibility</p:attrName>
                                        </p:attrNameLst>
                                      </p:cBhvr>
                                      <p:to>
                                        <p:strVal val="visible"/>
                                      </p:to>
                                    </p:set>
                                    <p:anim calcmode="lin" valueType="num">
                                      <p:cBhvr>
                                        <p:cTn id="47" dur="500" fill="hold"/>
                                        <p:tgtEl>
                                          <p:spTgt spid="113"/>
                                        </p:tgtEl>
                                        <p:attrNameLst>
                                          <p:attrName>ppt_w</p:attrName>
                                        </p:attrNameLst>
                                      </p:cBhvr>
                                      <p:tavLst>
                                        <p:tav tm="0">
                                          <p:val>
                                            <p:fltVal val="0"/>
                                          </p:val>
                                        </p:tav>
                                        <p:tav tm="100000">
                                          <p:val>
                                            <p:strVal val="#ppt_w"/>
                                          </p:val>
                                        </p:tav>
                                      </p:tavLst>
                                    </p:anim>
                                    <p:anim calcmode="lin" valueType="num">
                                      <p:cBhvr>
                                        <p:cTn id="48" dur="500" fill="hold"/>
                                        <p:tgtEl>
                                          <p:spTgt spid="113"/>
                                        </p:tgtEl>
                                        <p:attrNameLst>
                                          <p:attrName>ppt_h</p:attrName>
                                        </p:attrNameLst>
                                      </p:cBhvr>
                                      <p:tavLst>
                                        <p:tav tm="0">
                                          <p:val>
                                            <p:fltVal val="0"/>
                                          </p:val>
                                        </p:tav>
                                        <p:tav tm="100000">
                                          <p:val>
                                            <p:strVal val="#ppt_h"/>
                                          </p:val>
                                        </p:tav>
                                      </p:tavLst>
                                    </p:anim>
                                    <p:animEffect transition="in" filter="fade">
                                      <p:cBhvr>
                                        <p:cTn id="49" dur="500"/>
                                        <p:tgtEl>
                                          <p:spTgt spid="113"/>
                                        </p:tgtEl>
                                      </p:cBhvr>
                                    </p:animEffect>
                                    <p:anim calcmode="lin" valueType="num">
                                      <p:cBhvr>
                                        <p:cTn id="50" dur="500" fill="hold"/>
                                        <p:tgtEl>
                                          <p:spTgt spid="113"/>
                                        </p:tgtEl>
                                        <p:attrNameLst>
                                          <p:attrName>ppt_x</p:attrName>
                                        </p:attrNameLst>
                                      </p:cBhvr>
                                      <p:tavLst>
                                        <p:tav tm="0">
                                          <p:val>
                                            <p:fltVal val="0.5"/>
                                          </p:val>
                                        </p:tav>
                                        <p:tav tm="100000">
                                          <p:val>
                                            <p:strVal val="#ppt_x"/>
                                          </p:val>
                                        </p:tav>
                                      </p:tavLst>
                                    </p:anim>
                                    <p:anim calcmode="lin" valueType="num">
                                      <p:cBhvr>
                                        <p:cTn id="51" dur="500" fill="hold"/>
                                        <p:tgtEl>
                                          <p:spTgt spid="11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0"/>
                                  </p:stCondLst>
                                  <p:childTnLst>
                                    <p:set>
                                      <p:cBhvr>
                                        <p:cTn id="53" dur="1" fill="hold">
                                          <p:stCondLst>
                                            <p:cond delay="0"/>
                                          </p:stCondLst>
                                        </p:cTn>
                                        <p:tgtEl>
                                          <p:spTgt spid="92"/>
                                        </p:tgtEl>
                                        <p:attrNameLst>
                                          <p:attrName>style.visibility</p:attrName>
                                        </p:attrNameLst>
                                      </p:cBhvr>
                                      <p:to>
                                        <p:strVal val="visible"/>
                                      </p:to>
                                    </p:set>
                                    <p:anim calcmode="lin" valueType="num">
                                      <p:cBhvr>
                                        <p:cTn id="54" dur="500" fill="hold"/>
                                        <p:tgtEl>
                                          <p:spTgt spid="92"/>
                                        </p:tgtEl>
                                        <p:attrNameLst>
                                          <p:attrName>ppt_w</p:attrName>
                                        </p:attrNameLst>
                                      </p:cBhvr>
                                      <p:tavLst>
                                        <p:tav tm="0">
                                          <p:val>
                                            <p:fltVal val="0"/>
                                          </p:val>
                                        </p:tav>
                                        <p:tav tm="100000">
                                          <p:val>
                                            <p:strVal val="#ppt_w"/>
                                          </p:val>
                                        </p:tav>
                                      </p:tavLst>
                                    </p:anim>
                                    <p:anim calcmode="lin" valueType="num">
                                      <p:cBhvr>
                                        <p:cTn id="55" dur="500" fill="hold"/>
                                        <p:tgtEl>
                                          <p:spTgt spid="92"/>
                                        </p:tgtEl>
                                        <p:attrNameLst>
                                          <p:attrName>ppt_h</p:attrName>
                                        </p:attrNameLst>
                                      </p:cBhvr>
                                      <p:tavLst>
                                        <p:tav tm="0">
                                          <p:val>
                                            <p:fltVal val="0"/>
                                          </p:val>
                                        </p:tav>
                                        <p:tav tm="100000">
                                          <p:val>
                                            <p:strVal val="#ppt_h"/>
                                          </p:val>
                                        </p:tav>
                                      </p:tavLst>
                                    </p:anim>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fltVal val="0.5"/>
                                          </p:val>
                                        </p:tav>
                                        <p:tav tm="100000">
                                          <p:val>
                                            <p:strVal val="#ppt_x"/>
                                          </p:val>
                                        </p:tav>
                                      </p:tavLst>
                                    </p:anim>
                                    <p:anim calcmode="lin" valueType="num">
                                      <p:cBhvr>
                                        <p:cTn id="58" dur="500" fill="hold"/>
                                        <p:tgtEl>
                                          <p:spTgt spid="92"/>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500" fill="hold"/>
                                        <p:tgtEl>
                                          <p:spTgt spid="112"/>
                                        </p:tgtEl>
                                        <p:attrNameLst>
                                          <p:attrName>ppt_w</p:attrName>
                                        </p:attrNameLst>
                                      </p:cBhvr>
                                      <p:tavLst>
                                        <p:tav tm="0">
                                          <p:val>
                                            <p:fltVal val="0"/>
                                          </p:val>
                                        </p:tav>
                                        <p:tav tm="100000">
                                          <p:val>
                                            <p:strVal val="#ppt_w"/>
                                          </p:val>
                                        </p:tav>
                                      </p:tavLst>
                                    </p:anim>
                                    <p:anim calcmode="lin" valueType="num">
                                      <p:cBhvr>
                                        <p:cTn id="62" dur="500" fill="hold"/>
                                        <p:tgtEl>
                                          <p:spTgt spid="112"/>
                                        </p:tgtEl>
                                        <p:attrNameLst>
                                          <p:attrName>ppt_h</p:attrName>
                                        </p:attrNameLst>
                                      </p:cBhvr>
                                      <p:tavLst>
                                        <p:tav tm="0">
                                          <p:val>
                                            <p:fltVal val="0"/>
                                          </p:val>
                                        </p:tav>
                                        <p:tav tm="100000">
                                          <p:val>
                                            <p:strVal val="#ppt_h"/>
                                          </p:val>
                                        </p:tav>
                                      </p:tavLst>
                                    </p:anim>
                                    <p:animEffect transition="in" filter="fade">
                                      <p:cBhvr>
                                        <p:cTn id="63" dur="500"/>
                                        <p:tgtEl>
                                          <p:spTgt spid="112"/>
                                        </p:tgtEl>
                                      </p:cBhvr>
                                    </p:animEffect>
                                    <p:anim calcmode="lin" valueType="num">
                                      <p:cBhvr>
                                        <p:cTn id="64" dur="500" fill="hold"/>
                                        <p:tgtEl>
                                          <p:spTgt spid="112"/>
                                        </p:tgtEl>
                                        <p:attrNameLst>
                                          <p:attrName>ppt_x</p:attrName>
                                        </p:attrNameLst>
                                      </p:cBhvr>
                                      <p:tavLst>
                                        <p:tav tm="0">
                                          <p:val>
                                            <p:fltVal val="0.5"/>
                                          </p:val>
                                        </p:tav>
                                        <p:tav tm="100000">
                                          <p:val>
                                            <p:strVal val="#ppt_x"/>
                                          </p:val>
                                        </p:tav>
                                      </p:tavLst>
                                    </p:anim>
                                    <p:anim calcmode="lin" valueType="num">
                                      <p:cBhvr>
                                        <p:cTn id="65" dur="500" fill="hold"/>
                                        <p:tgtEl>
                                          <p:spTgt spid="112"/>
                                        </p:tgtEl>
                                        <p:attrNameLst>
                                          <p:attrName>ppt_y</p:attrName>
                                        </p:attrNameLst>
                                      </p:cBhvr>
                                      <p:tavLst>
                                        <p:tav tm="0">
                                          <p:val>
                                            <p:fltVal val="0.5"/>
                                          </p:val>
                                        </p:tav>
                                        <p:tav tm="100000">
                                          <p:val>
                                            <p:strVal val="#ppt_y"/>
                                          </p:val>
                                        </p:tav>
                                      </p:tavLst>
                                    </p:anim>
                                  </p:childTnLst>
                                </p:cTn>
                              </p:par>
                            </p:childTnLst>
                          </p:cTn>
                        </p:par>
                        <p:par>
                          <p:cTn id="66" fill="hold">
                            <p:stCondLst>
                              <p:cond delay="1250"/>
                            </p:stCondLst>
                            <p:childTnLst>
                              <p:par>
                                <p:cTn id="67" presetID="22" presetClass="entr" presetSubtype="8"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Effect transition="in" filter="wipe(left)">
                                      <p:cBhvr>
                                        <p:cTn id="69" dur="500"/>
                                        <p:tgtEl>
                                          <p:spTgt spid="9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left)">
                                      <p:cBhvr>
                                        <p:cTn id="72" dur="500"/>
                                        <p:tgtEl>
                                          <p:spTgt spid="97"/>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wipe(right)">
                                      <p:cBhvr>
                                        <p:cTn id="75" dur="500"/>
                                        <p:tgtEl>
                                          <p:spTgt spid="94"/>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wipe(right)">
                                      <p:cBhvr>
                                        <p:cTn id="78" dur="500"/>
                                        <p:tgtEl>
                                          <p:spTgt spid="96"/>
                                        </p:tgtEl>
                                      </p:cBhvr>
                                    </p:animEffect>
                                  </p:childTnLst>
                                </p:cTn>
                              </p:par>
                            </p:childTnLst>
                          </p:cTn>
                        </p:par>
                        <p:par>
                          <p:cTn id="79" fill="hold">
                            <p:stCondLst>
                              <p:cond delay="1750"/>
                            </p:stCondLst>
                            <p:childTnLst>
                              <p:par>
                                <p:cTn id="80" presetID="47" presetClass="entr" presetSubtype="0" fill="hold" grpId="0" nodeType="after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fade">
                                      <p:cBhvr>
                                        <p:cTn id="82" dur="500"/>
                                        <p:tgtEl>
                                          <p:spTgt spid="100"/>
                                        </p:tgtEl>
                                      </p:cBhvr>
                                    </p:animEffect>
                                    <p:anim calcmode="lin" valueType="num">
                                      <p:cBhvr>
                                        <p:cTn id="83" dur="500" fill="hold"/>
                                        <p:tgtEl>
                                          <p:spTgt spid="100"/>
                                        </p:tgtEl>
                                        <p:attrNameLst>
                                          <p:attrName>ppt_x</p:attrName>
                                        </p:attrNameLst>
                                      </p:cBhvr>
                                      <p:tavLst>
                                        <p:tav tm="0">
                                          <p:val>
                                            <p:strVal val="#ppt_x"/>
                                          </p:val>
                                        </p:tav>
                                        <p:tav tm="100000">
                                          <p:val>
                                            <p:strVal val="#ppt_x"/>
                                          </p:val>
                                        </p:tav>
                                      </p:tavLst>
                                    </p:anim>
                                    <p:anim calcmode="lin" valueType="num">
                                      <p:cBhvr>
                                        <p:cTn id="84" dur="500" fill="hold"/>
                                        <p:tgtEl>
                                          <p:spTgt spid="10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06"/>
                                        </p:tgtEl>
                                        <p:attrNameLst>
                                          <p:attrName>style.visibility</p:attrName>
                                        </p:attrNameLst>
                                      </p:cBhvr>
                                      <p:to>
                                        <p:strVal val="visible"/>
                                      </p:to>
                                    </p:set>
                                    <p:animEffect transition="in" filter="fade">
                                      <p:cBhvr>
                                        <p:cTn id="92" dur="500"/>
                                        <p:tgtEl>
                                          <p:spTgt spid="106"/>
                                        </p:tgtEl>
                                      </p:cBhvr>
                                    </p:animEffect>
                                    <p:anim calcmode="lin" valueType="num">
                                      <p:cBhvr>
                                        <p:cTn id="93" dur="500" fill="hold"/>
                                        <p:tgtEl>
                                          <p:spTgt spid="106"/>
                                        </p:tgtEl>
                                        <p:attrNameLst>
                                          <p:attrName>ppt_x</p:attrName>
                                        </p:attrNameLst>
                                      </p:cBhvr>
                                      <p:tavLst>
                                        <p:tav tm="0">
                                          <p:val>
                                            <p:strVal val="#ppt_x"/>
                                          </p:val>
                                        </p:tav>
                                        <p:tav tm="100000">
                                          <p:val>
                                            <p:strVal val="#ppt_x"/>
                                          </p:val>
                                        </p:tav>
                                      </p:tavLst>
                                    </p:anim>
                                    <p:anim calcmode="lin" valueType="num">
                                      <p:cBhvr>
                                        <p:cTn id="94" dur="500" fill="hold"/>
                                        <p:tgtEl>
                                          <p:spTgt spid="106"/>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fade">
                                      <p:cBhvr>
                                        <p:cTn id="97" dur="500"/>
                                        <p:tgtEl>
                                          <p:spTgt spid="102"/>
                                        </p:tgtEl>
                                      </p:cBhvr>
                                    </p:animEffect>
                                    <p:anim calcmode="lin" valueType="num">
                                      <p:cBhvr>
                                        <p:cTn id="98" dur="500" fill="hold"/>
                                        <p:tgtEl>
                                          <p:spTgt spid="102"/>
                                        </p:tgtEl>
                                        <p:attrNameLst>
                                          <p:attrName>ppt_x</p:attrName>
                                        </p:attrNameLst>
                                      </p:cBhvr>
                                      <p:tavLst>
                                        <p:tav tm="0">
                                          <p:val>
                                            <p:strVal val="#ppt_x"/>
                                          </p:val>
                                        </p:tav>
                                        <p:tav tm="100000">
                                          <p:val>
                                            <p:strVal val="#ppt_x"/>
                                          </p:val>
                                        </p:tav>
                                      </p:tavLst>
                                    </p:anim>
                                    <p:anim calcmode="lin" valueType="num">
                                      <p:cBhvr>
                                        <p:cTn id="99" dur="500" fill="hold"/>
                                        <p:tgtEl>
                                          <p:spTgt spid="10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Effect transition="in" filter="fade">
                                      <p:cBhvr>
                                        <p:cTn id="102" dur="500"/>
                                        <p:tgtEl>
                                          <p:spTgt spid="99"/>
                                        </p:tgtEl>
                                      </p:cBhvr>
                                    </p:animEffect>
                                    <p:anim calcmode="lin" valueType="num">
                                      <p:cBhvr>
                                        <p:cTn id="103" dur="500" fill="hold"/>
                                        <p:tgtEl>
                                          <p:spTgt spid="99"/>
                                        </p:tgtEl>
                                        <p:attrNameLst>
                                          <p:attrName>ppt_x</p:attrName>
                                        </p:attrNameLst>
                                      </p:cBhvr>
                                      <p:tavLst>
                                        <p:tav tm="0">
                                          <p:val>
                                            <p:strVal val="#ppt_x"/>
                                          </p:val>
                                        </p:tav>
                                        <p:tav tm="100000">
                                          <p:val>
                                            <p:strVal val="#ppt_x"/>
                                          </p:val>
                                        </p:tav>
                                      </p:tavLst>
                                    </p:anim>
                                    <p:anim calcmode="lin" valueType="num">
                                      <p:cBhvr>
                                        <p:cTn id="104" dur="500" fill="hold"/>
                                        <p:tgtEl>
                                          <p:spTgt spid="9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1"/>
                                        </p:tgtEl>
                                        <p:attrNameLst>
                                          <p:attrName>style.visibility</p:attrName>
                                        </p:attrNameLst>
                                      </p:cBhvr>
                                      <p:to>
                                        <p:strVal val="visible"/>
                                      </p:to>
                                    </p:set>
                                    <p:animEffect transition="in" filter="fade">
                                      <p:cBhvr>
                                        <p:cTn id="107" dur="500"/>
                                        <p:tgtEl>
                                          <p:spTgt spid="101"/>
                                        </p:tgtEl>
                                      </p:cBhvr>
                                    </p:animEffect>
                                    <p:anim calcmode="lin" valueType="num">
                                      <p:cBhvr>
                                        <p:cTn id="108" dur="500" fill="hold"/>
                                        <p:tgtEl>
                                          <p:spTgt spid="101"/>
                                        </p:tgtEl>
                                        <p:attrNameLst>
                                          <p:attrName>ppt_x</p:attrName>
                                        </p:attrNameLst>
                                      </p:cBhvr>
                                      <p:tavLst>
                                        <p:tav tm="0">
                                          <p:val>
                                            <p:strVal val="#ppt_x"/>
                                          </p:val>
                                        </p:tav>
                                        <p:tav tm="100000">
                                          <p:val>
                                            <p:strVal val="#ppt_x"/>
                                          </p:val>
                                        </p:tav>
                                      </p:tavLst>
                                    </p:anim>
                                    <p:anim calcmode="lin" valueType="num">
                                      <p:cBhvr>
                                        <p:cTn id="109" dur="500" fill="hold"/>
                                        <p:tgtEl>
                                          <p:spTgt spid="10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500"/>
                                        <p:tgtEl>
                                          <p:spTgt spid="103"/>
                                        </p:tgtEl>
                                      </p:cBhvr>
                                    </p:animEffect>
                                    <p:anim calcmode="lin" valueType="num">
                                      <p:cBhvr>
                                        <p:cTn id="113" dur="500" fill="hold"/>
                                        <p:tgtEl>
                                          <p:spTgt spid="103"/>
                                        </p:tgtEl>
                                        <p:attrNameLst>
                                          <p:attrName>ppt_x</p:attrName>
                                        </p:attrNameLst>
                                      </p:cBhvr>
                                      <p:tavLst>
                                        <p:tav tm="0">
                                          <p:val>
                                            <p:strVal val="#ppt_x"/>
                                          </p:val>
                                        </p:tav>
                                        <p:tav tm="100000">
                                          <p:val>
                                            <p:strVal val="#ppt_x"/>
                                          </p:val>
                                        </p:tav>
                                      </p:tavLst>
                                    </p:anim>
                                    <p:anim calcmode="lin" valueType="num">
                                      <p:cBhvr>
                                        <p:cTn id="114" dur="500" fill="hold"/>
                                        <p:tgtEl>
                                          <p:spTgt spid="10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05"/>
                                        </p:tgtEl>
                                        <p:attrNameLst>
                                          <p:attrName>style.visibility</p:attrName>
                                        </p:attrNameLst>
                                      </p:cBhvr>
                                      <p:to>
                                        <p:strVal val="visible"/>
                                      </p:to>
                                    </p:set>
                                    <p:animEffect transition="in" filter="fade">
                                      <p:cBhvr>
                                        <p:cTn id="117" dur="500"/>
                                        <p:tgtEl>
                                          <p:spTgt spid="105"/>
                                        </p:tgtEl>
                                      </p:cBhvr>
                                    </p:animEffect>
                                    <p:anim calcmode="lin" valueType="num">
                                      <p:cBhvr>
                                        <p:cTn id="118" dur="500" fill="hold"/>
                                        <p:tgtEl>
                                          <p:spTgt spid="105"/>
                                        </p:tgtEl>
                                        <p:attrNameLst>
                                          <p:attrName>ppt_x</p:attrName>
                                        </p:attrNameLst>
                                      </p:cBhvr>
                                      <p:tavLst>
                                        <p:tav tm="0">
                                          <p:val>
                                            <p:strVal val="#ppt_x"/>
                                          </p:val>
                                        </p:tav>
                                        <p:tav tm="100000">
                                          <p:val>
                                            <p:strVal val="#ppt_x"/>
                                          </p:val>
                                        </p:tav>
                                      </p:tavLst>
                                    </p:anim>
                                    <p:anim calcmode="lin" valueType="num">
                                      <p:cBhvr>
                                        <p:cTn id="119" dur="500" fill="hold"/>
                                        <p:tgtEl>
                                          <p:spTgt spid="105"/>
                                        </p:tgtEl>
                                        <p:attrNameLst>
                                          <p:attrName>ppt_y</p:attrName>
                                        </p:attrNameLst>
                                      </p:cBhvr>
                                      <p:tavLst>
                                        <p:tav tm="0">
                                          <p:val>
                                            <p:strVal val="#ppt_y+.1"/>
                                          </p:val>
                                        </p:tav>
                                        <p:tav tm="100000">
                                          <p:val>
                                            <p:strVal val="#ppt_y"/>
                                          </p:val>
                                        </p:tav>
                                      </p:tavLst>
                                    </p:anim>
                                  </p:childTnLst>
                                </p:cTn>
                              </p:par>
                            </p:childTnLst>
                          </p:cTn>
                        </p:par>
                        <p:par>
                          <p:cTn id="120" fill="hold">
                            <p:stCondLst>
                              <p:cond delay="2250"/>
                            </p:stCondLst>
                            <p:childTnLst>
                              <p:par>
                                <p:cTn id="121" presetID="2" presetClass="entr" presetSubtype="2" fill="hold" grpId="0" nodeType="afterEffect">
                                  <p:stCondLst>
                                    <p:cond delay="0"/>
                                  </p:stCondLst>
                                  <p:childTnLst>
                                    <p:set>
                                      <p:cBhvr>
                                        <p:cTn id="122" dur="1" fill="hold">
                                          <p:stCondLst>
                                            <p:cond delay="0"/>
                                          </p:stCondLst>
                                        </p:cTn>
                                        <p:tgtEl>
                                          <p:spTgt spid="109"/>
                                        </p:tgtEl>
                                        <p:attrNameLst>
                                          <p:attrName>style.visibility</p:attrName>
                                        </p:attrNameLst>
                                      </p:cBhvr>
                                      <p:to>
                                        <p:strVal val="visible"/>
                                      </p:to>
                                    </p:set>
                                    <p:anim calcmode="lin" valueType="num">
                                      <p:cBhvr additive="base">
                                        <p:cTn id="123" dur="500" fill="hold"/>
                                        <p:tgtEl>
                                          <p:spTgt spid="109"/>
                                        </p:tgtEl>
                                        <p:attrNameLst>
                                          <p:attrName>ppt_x</p:attrName>
                                        </p:attrNameLst>
                                      </p:cBhvr>
                                      <p:tavLst>
                                        <p:tav tm="0">
                                          <p:val>
                                            <p:strVal val="1+#ppt_w/2"/>
                                          </p:val>
                                        </p:tav>
                                        <p:tav tm="100000">
                                          <p:val>
                                            <p:strVal val="#ppt_x"/>
                                          </p:val>
                                        </p:tav>
                                      </p:tavLst>
                                    </p:anim>
                                    <p:anim calcmode="lin" valueType="num">
                                      <p:cBhvr additive="base">
                                        <p:cTn id="124" dur="500" fill="hold"/>
                                        <p:tgtEl>
                                          <p:spTgt spid="109"/>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110"/>
                                        </p:tgtEl>
                                        <p:attrNameLst>
                                          <p:attrName>style.visibility</p:attrName>
                                        </p:attrNameLst>
                                      </p:cBhvr>
                                      <p:to>
                                        <p:strVal val="visible"/>
                                      </p:to>
                                    </p:set>
                                    <p:anim calcmode="lin" valueType="num">
                                      <p:cBhvr additive="base">
                                        <p:cTn id="127" dur="500" fill="hold"/>
                                        <p:tgtEl>
                                          <p:spTgt spid="110"/>
                                        </p:tgtEl>
                                        <p:attrNameLst>
                                          <p:attrName>ppt_x</p:attrName>
                                        </p:attrNameLst>
                                      </p:cBhvr>
                                      <p:tavLst>
                                        <p:tav tm="0">
                                          <p:val>
                                            <p:strVal val="1+#ppt_w/2"/>
                                          </p:val>
                                        </p:tav>
                                        <p:tav tm="100000">
                                          <p:val>
                                            <p:strVal val="#ppt_x"/>
                                          </p:val>
                                        </p:tav>
                                      </p:tavLst>
                                    </p:anim>
                                    <p:anim calcmode="lin" valueType="num">
                                      <p:cBhvr additive="base">
                                        <p:cTn id="128" dur="500" fill="hold"/>
                                        <p:tgtEl>
                                          <p:spTgt spid="110"/>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107"/>
                                        </p:tgtEl>
                                        <p:attrNameLst>
                                          <p:attrName>style.visibility</p:attrName>
                                        </p:attrNameLst>
                                      </p:cBhvr>
                                      <p:to>
                                        <p:strVal val="visible"/>
                                      </p:to>
                                    </p:set>
                                    <p:anim calcmode="lin" valueType="num">
                                      <p:cBhvr additive="base">
                                        <p:cTn id="131" dur="500" fill="hold"/>
                                        <p:tgtEl>
                                          <p:spTgt spid="107"/>
                                        </p:tgtEl>
                                        <p:attrNameLst>
                                          <p:attrName>ppt_x</p:attrName>
                                        </p:attrNameLst>
                                      </p:cBhvr>
                                      <p:tavLst>
                                        <p:tav tm="0">
                                          <p:val>
                                            <p:strVal val="0-#ppt_w/2"/>
                                          </p:val>
                                        </p:tav>
                                        <p:tav tm="100000">
                                          <p:val>
                                            <p:strVal val="#ppt_x"/>
                                          </p:val>
                                        </p:tav>
                                      </p:tavLst>
                                    </p:anim>
                                    <p:anim calcmode="lin" valueType="num">
                                      <p:cBhvr additive="base">
                                        <p:cTn id="132" dur="500" fill="hold"/>
                                        <p:tgtEl>
                                          <p:spTgt spid="107"/>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0"/>
                                  </p:stCondLst>
                                  <p:childTnLst>
                                    <p:set>
                                      <p:cBhvr>
                                        <p:cTn id="134" dur="1" fill="hold">
                                          <p:stCondLst>
                                            <p:cond delay="0"/>
                                          </p:stCondLst>
                                        </p:cTn>
                                        <p:tgtEl>
                                          <p:spTgt spid="108"/>
                                        </p:tgtEl>
                                        <p:attrNameLst>
                                          <p:attrName>style.visibility</p:attrName>
                                        </p:attrNameLst>
                                      </p:cBhvr>
                                      <p:to>
                                        <p:strVal val="visible"/>
                                      </p:to>
                                    </p:set>
                                    <p:anim calcmode="lin" valueType="num">
                                      <p:cBhvr additive="base">
                                        <p:cTn id="135" dur="500" fill="hold"/>
                                        <p:tgtEl>
                                          <p:spTgt spid="108"/>
                                        </p:tgtEl>
                                        <p:attrNameLst>
                                          <p:attrName>ppt_x</p:attrName>
                                        </p:attrNameLst>
                                      </p:cBhvr>
                                      <p:tavLst>
                                        <p:tav tm="0">
                                          <p:val>
                                            <p:strVal val="0-#ppt_w/2"/>
                                          </p:val>
                                        </p:tav>
                                        <p:tav tm="100000">
                                          <p:val>
                                            <p:strVal val="#ppt_x"/>
                                          </p:val>
                                        </p:tav>
                                      </p:tavLst>
                                    </p:anim>
                                    <p:anim calcmode="lin" valueType="num">
                                      <p:cBhvr additive="base">
                                        <p:cTn id="136"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4" grpId="0" animBg="1"/>
      <p:bldP spid="95" grpId="0" animBg="1"/>
      <p:bldP spid="96" grpId="0" animBg="1"/>
      <p:bldP spid="97" grpId="0" animBg="1"/>
      <p:bldP spid="99" grpId="0"/>
      <p:bldP spid="100" grpId="0"/>
      <p:bldP spid="101" grpId="0"/>
      <p:bldP spid="102" grpId="0"/>
      <p:bldP spid="103" grpId="0"/>
      <p:bldP spid="104" grpId="0"/>
      <p:bldP spid="105" grpId="0"/>
      <p:bldP spid="106" grpId="0"/>
      <p:bldP spid="107" grpId="0"/>
      <p:bldP spid="108" grpId="0"/>
      <p:bldP spid="109" grpId="0"/>
      <p:bldP spid="110" grpId="0"/>
      <p:bldP spid="112" grpId="0" animBg="1"/>
      <p:bldP spid="113" grpId="0" animBg="1"/>
      <p:bldP spid="114" grpId="0" animBg="1"/>
      <p:bldP spid="1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1"/>
                </a:solidFill>
                <a:latin typeface="微软雅黑" panose="020B0503020204020204" pitchFamily="34" charset="-122"/>
                <a:ea typeface="微软雅黑" panose="020B0503020204020204" pitchFamily="34" charset="-122"/>
              </a:rPr>
              <a:t>标题文本</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3"/>
          <p:cNvSpPr/>
          <p:nvPr/>
        </p:nvSpPr>
        <p:spPr>
          <a:xfrm>
            <a:off x="899591" y="1491630"/>
            <a:ext cx="7344817" cy="2304257"/>
          </a:xfrm>
          <a:prstGeom prst="rect">
            <a:avLst/>
          </a:prstGeom>
          <a:blipFill dpi="0" rotWithShape="1">
            <a:blip r:embed="rId3">
              <a:extLst>
                <a:ext uri="{28A0092B-C50C-407E-A947-70E740481C1C}">
                  <a14:useLocalDpi xmlns:a14="http://schemas.microsoft.com/office/drawing/2010/main" val="0"/>
                </a:ext>
              </a:extLst>
            </a:blip>
            <a:srcRect/>
            <a:stretch>
              <a:fillRect l="6" t="-19523" r="6" b="-195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淘宝店chenying0907 4"/>
          <p:cNvSpPr/>
          <p:nvPr/>
        </p:nvSpPr>
        <p:spPr>
          <a:xfrm>
            <a:off x="6372200" y="1491630"/>
            <a:ext cx="1872208" cy="2304257"/>
          </a:xfrm>
          <a:prstGeom prst="rect">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Line 9"/>
          <p:cNvSpPr>
            <a:spLocks noChangeShapeType="1"/>
          </p:cNvSpPr>
          <p:nvPr/>
        </p:nvSpPr>
        <p:spPr bwMode="auto">
          <a:xfrm flipV="1">
            <a:off x="6372200" y="3795885"/>
            <a:ext cx="0" cy="795631"/>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24"/>
          <p:cNvSpPr>
            <a:spLocks noChangeArrowheads="1"/>
          </p:cNvSpPr>
          <p:nvPr/>
        </p:nvSpPr>
        <p:spPr bwMode="auto">
          <a:xfrm>
            <a:off x="4788024" y="3940836"/>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9" name="淘宝店chenying0907 8"/>
          <p:cNvSpPr/>
          <p:nvPr/>
        </p:nvSpPr>
        <p:spPr>
          <a:xfrm>
            <a:off x="3413947" y="4148319"/>
            <a:ext cx="2797139"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0" name="Rectangle 24"/>
          <p:cNvSpPr>
            <a:spLocks noChangeArrowheads="1"/>
          </p:cNvSpPr>
          <p:nvPr/>
        </p:nvSpPr>
        <p:spPr bwMode="auto">
          <a:xfrm>
            <a:off x="6653338" y="2442448"/>
            <a:ext cx="130705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chemeClr val="bg1"/>
                </a:solidFill>
              </a:rPr>
              <a:t>TOPIC HEADER HERE</a:t>
            </a:r>
          </a:p>
        </p:txBody>
      </p:sp>
      <p:sp>
        <p:nvSpPr>
          <p:cNvPr id="11" name="淘宝店chenying0907 10"/>
          <p:cNvSpPr/>
          <p:nvPr/>
        </p:nvSpPr>
        <p:spPr>
          <a:xfrm>
            <a:off x="6553728" y="2649931"/>
            <a:ext cx="15062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endParaRPr lang="zh-CN" altLang="en-US" sz="800" dirty="0">
              <a:solidFill>
                <a:schemeClr val="bg1"/>
              </a:solidFill>
            </a:endParaRPr>
          </a:p>
        </p:txBody>
      </p:sp>
      <p:sp>
        <p:nvSpPr>
          <p:cNvPr id="12" name="淘宝店chenying0907 103"/>
          <p:cNvSpPr>
            <a:spLocks noEditPoints="1"/>
          </p:cNvSpPr>
          <p:nvPr/>
        </p:nvSpPr>
        <p:spPr bwMode="auto">
          <a:xfrm>
            <a:off x="7135807" y="1975062"/>
            <a:ext cx="342115" cy="280356"/>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8207606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750"/>
                                        <p:tgtEl>
                                          <p:spTgt spid="5"/>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anim calcmode="lin" valueType="num">
                                      <p:cBhvr>
                                        <p:cTn id="16" dur="750" fill="hold"/>
                                        <p:tgtEl>
                                          <p:spTgt spid="10"/>
                                        </p:tgtEl>
                                        <p:attrNameLst>
                                          <p:attrName>ppt_x</p:attrName>
                                        </p:attrNameLst>
                                      </p:cBhvr>
                                      <p:tavLst>
                                        <p:tav tm="0">
                                          <p:val>
                                            <p:strVal val="#ppt_x"/>
                                          </p:val>
                                        </p:tav>
                                        <p:tav tm="100000">
                                          <p:val>
                                            <p:strVal val="#ppt_x"/>
                                          </p:val>
                                        </p:tav>
                                      </p:tavLst>
                                    </p:anim>
                                    <p:anim calcmode="lin" valueType="num">
                                      <p:cBhvr>
                                        <p:cTn id="17" dur="75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750"/>
                                        <p:tgtEl>
                                          <p:spTgt spid="11"/>
                                        </p:tgtEl>
                                      </p:cBhvr>
                                    </p:animEffect>
                                    <p:anim calcmode="lin" valueType="num">
                                      <p:cBhvr>
                                        <p:cTn id="21" dur="750" fill="hold"/>
                                        <p:tgtEl>
                                          <p:spTgt spid="11"/>
                                        </p:tgtEl>
                                        <p:attrNameLst>
                                          <p:attrName>ppt_x</p:attrName>
                                        </p:attrNameLst>
                                      </p:cBhvr>
                                      <p:tavLst>
                                        <p:tav tm="0">
                                          <p:val>
                                            <p:strVal val="#ppt_x"/>
                                          </p:val>
                                        </p:tav>
                                        <p:tav tm="100000">
                                          <p:val>
                                            <p:strVal val="#ppt_x"/>
                                          </p:val>
                                        </p:tav>
                                      </p:tavLst>
                                    </p:anim>
                                    <p:anim calcmode="lin" valueType="num">
                                      <p:cBhvr>
                                        <p:cTn id="22" dur="750" fill="hold"/>
                                        <p:tgtEl>
                                          <p:spTgt spid="1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50"/>
                                        <p:tgtEl>
                                          <p:spTgt spid="12"/>
                                        </p:tgtEl>
                                      </p:cBhvr>
                                    </p:animEffect>
                                    <p:anim calcmode="lin" valueType="num">
                                      <p:cBhvr>
                                        <p:cTn id="26" dur="750" fill="hold"/>
                                        <p:tgtEl>
                                          <p:spTgt spid="12"/>
                                        </p:tgtEl>
                                        <p:attrNameLst>
                                          <p:attrName>ppt_x</p:attrName>
                                        </p:attrNameLst>
                                      </p:cBhvr>
                                      <p:tavLst>
                                        <p:tav tm="0">
                                          <p:val>
                                            <p:strVal val="#ppt_x"/>
                                          </p:val>
                                        </p:tav>
                                        <p:tav tm="100000">
                                          <p:val>
                                            <p:strVal val="#ppt_x"/>
                                          </p:val>
                                        </p:tav>
                                      </p:tavLst>
                                    </p:anim>
                                    <p:anim calcmode="lin" valueType="num">
                                      <p:cBhvr>
                                        <p:cTn id="27" dur="7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750"/>
                                        <p:tgtEl>
                                          <p:spTgt spid="7"/>
                                        </p:tgtEl>
                                      </p:cBhvr>
                                    </p:animEffect>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P spid="9" grpId="0"/>
      <p:bldP spid="10" grpId="0"/>
      <p:bldP spid="11"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1"/>
                </a:solidFill>
                <a:latin typeface="微软雅黑" panose="020B0503020204020204" pitchFamily="34" charset="-122"/>
                <a:ea typeface="微软雅黑" panose="020B0503020204020204" pitchFamily="34" charset="-122"/>
              </a:rPr>
              <a:t>标题文本</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grpSp>
        <p:nvGrpSpPr>
          <p:cNvPr id="57" name="组合 56"/>
          <p:cNvGrpSpPr/>
          <p:nvPr/>
        </p:nvGrpSpPr>
        <p:grpSpPr>
          <a:xfrm>
            <a:off x="3461572" y="2518036"/>
            <a:ext cx="2212638" cy="2599401"/>
            <a:chOff x="3461572" y="2719359"/>
            <a:chExt cx="2212638" cy="2481908"/>
          </a:xfrm>
        </p:grpSpPr>
        <p:sp>
          <p:nvSpPr>
            <p:cNvPr id="5" name="淘宝店chenying0907 89"/>
            <p:cNvSpPr>
              <a:spLocks/>
            </p:cNvSpPr>
            <p:nvPr/>
          </p:nvSpPr>
          <p:spPr bwMode="auto">
            <a:xfrm>
              <a:off x="3461572" y="2719359"/>
              <a:ext cx="2212638" cy="248190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noFill/>
            <a:ln w="571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6" name="组合 5"/>
            <p:cNvGrpSpPr/>
            <p:nvPr/>
          </p:nvGrpSpPr>
          <p:grpSpPr>
            <a:xfrm>
              <a:off x="3802893" y="3092741"/>
              <a:ext cx="1338092" cy="1172256"/>
              <a:chOff x="1992267" y="2273691"/>
              <a:chExt cx="1648011" cy="1443763"/>
            </a:xfrm>
            <a:solidFill>
              <a:schemeClr val="tx1">
                <a:lumMod val="10000"/>
                <a:lumOff val="90000"/>
              </a:schemeClr>
            </a:solidFill>
          </p:grpSpPr>
          <p:sp>
            <p:nvSpPr>
              <p:cNvPr id="7" name="淘宝店chenying0907 90"/>
              <p:cNvSpPr>
                <a:spLocks/>
              </p:cNvSpPr>
              <p:nvPr/>
            </p:nvSpPr>
            <p:spPr bwMode="auto">
              <a:xfrm>
                <a:off x="2564707" y="2475820"/>
                <a:ext cx="616054" cy="438546"/>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grp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8" name="淘宝店chenying0907 91"/>
              <p:cNvSpPr>
                <a:spLocks/>
              </p:cNvSpPr>
              <p:nvPr/>
            </p:nvSpPr>
            <p:spPr bwMode="auto">
              <a:xfrm>
                <a:off x="1992267" y="2273691"/>
                <a:ext cx="1648011" cy="1443763"/>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01 w 10000"/>
                  <a:gd name="connsiteY55" fmla="*/ 7308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01 w 10000"/>
                  <a:gd name="connsiteY55" fmla="*/ 7308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01 w 10000"/>
                  <a:gd name="connsiteY55" fmla="*/ 7308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14 w 10000"/>
                  <a:gd name="connsiteY55" fmla="*/ 7630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14 w 10000"/>
                  <a:gd name="connsiteY55" fmla="*/ 7630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414 w 10000"/>
                  <a:gd name="connsiteY55" fmla="*/ 7630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47 w 10000"/>
                  <a:gd name="connsiteY55" fmla="*/ 7791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47 w 10000"/>
                  <a:gd name="connsiteY55" fmla="*/ 7791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47 w 10000"/>
                  <a:gd name="connsiteY55" fmla="*/ 7791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09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09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747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747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96 w 10000"/>
                  <a:gd name="connsiteY55" fmla="*/ 7806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96 w 10000"/>
                  <a:gd name="connsiteY55" fmla="*/ 7806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96 w 10000"/>
                  <a:gd name="connsiteY55" fmla="*/ 7806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273 w 10000"/>
                  <a:gd name="connsiteY55" fmla="*/ 7835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83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83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83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183 w 10000"/>
                  <a:gd name="connsiteY55" fmla="*/ 787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93 w 10000"/>
                  <a:gd name="connsiteY55" fmla="*/ 7894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93 w 10000"/>
                  <a:gd name="connsiteY55" fmla="*/ 7894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93 w 10000"/>
                  <a:gd name="connsiteY55" fmla="*/ 7953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93 w 10000"/>
                  <a:gd name="connsiteY55" fmla="*/ 7953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55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55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55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04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04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04 w 10000"/>
                  <a:gd name="connsiteY55" fmla="*/ 7909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42 w 10000"/>
                  <a:gd name="connsiteY55" fmla="*/ 7938 h 10000"/>
                  <a:gd name="connsiteX56" fmla="*/ 5483 w 10000"/>
                  <a:gd name="connsiteY56" fmla="*/ 8218 h 10000"/>
                  <a:gd name="connsiteX57" fmla="*/ 5467 w 10000"/>
                  <a:gd name="connsiteY57" fmla="*/ 8273 h 10000"/>
                  <a:gd name="connsiteX58" fmla="*/ 3490 w 10000"/>
                  <a:gd name="connsiteY58" fmla="*/ 8053 h 10000"/>
                  <a:gd name="connsiteX59" fmla="*/ 3345 w 10000"/>
                  <a:gd name="connsiteY59" fmla="*/ 7357 h 10000"/>
                  <a:gd name="connsiteX60" fmla="*/ 3586 w 10000"/>
                  <a:gd name="connsiteY60" fmla="*/ 7082 h 10000"/>
                  <a:gd name="connsiteX61" fmla="*/ 3683 w 10000"/>
                  <a:gd name="connsiteY61" fmla="*/ 6880 h 10000"/>
                  <a:gd name="connsiteX62" fmla="*/ 3490 w 10000"/>
                  <a:gd name="connsiteY62" fmla="*/ 6770 h 10000"/>
                  <a:gd name="connsiteX63" fmla="*/ 3072 w 10000"/>
                  <a:gd name="connsiteY63" fmla="*/ 7247 h 10000"/>
                  <a:gd name="connsiteX64" fmla="*/ 3249 w 10000"/>
                  <a:gd name="connsiteY64" fmla="*/ 8255 h 10000"/>
                  <a:gd name="connsiteX65" fmla="*/ 3249 w 10000"/>
                  <a:gd name="connsiteY65" fmla="*/ 8273 h 10000"/>
                  <a:gd name="connsiteX66" fmla="*/ 4680 w 10000"/>
                  <a:gd name="connsiteY66" fmla="*/ 8825 h 10000"/>
                  <a:gd name="connsiteX67" fmla="*/ 5354 w 10000"/>
                  <a:gd name="connsiteY67" fmla="*/ 8677 h 10000"/>
                  <a:gd name="connsiteX68" fmla="*/ 3393 w 10000"/>
                  <a:gd name="connsiteY68" fmla="*/ 9998 h 10000"/>
                  <a:gd name="connsiteX69" fmla="*/ 2253 w 10000"/>
                  <a:gd name="connsiteY69" fmla="*/ 9228 h 10000"/>
                  <a:gd name="connsiteX70" fmla="*/ 1224 w 10000"/>
                  <a:gd name="connsiteY70" fmla="*/ 7137 h 10000"/>
                  <a:gd name="connsiteX71" fmla="*/ 3 w 10000"/>
                  <a:gd name="connsiteY71"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42 w 10000"/>
                  <a:gd name="connsiteY55" fmla="*/ 7938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42 w 10000"/>
                  <a:gd name="connsiteY55" fmla="*/ 7938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42 w 10000"/>
                  <a:gd name="connsiteY55" fmla="*/ 7938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7042 w 10000"/>
                  <a:gd name="connsiteY55" fmla="*/ 7938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6991 w 10000"/>
                  <a:gd name="connsiteY55" fmla="*/ 7909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6991 w 10000"/>
                  <a:gd name="connsiteY55" fmla="*/ 7909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6991 w 10000"/>
                  <a:gd name="connsiteY55" fmla="*/ 7909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6991 w 10000"/>
                  <a:gd name="connsiteY55" fmla="*/ 7909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 name="connsiteX0" fmla="*/ 3 w 10000"/>
                  <a:gd name="connsiteY0" fmla="*/ 4954 h 10000"/>
                  <a:gd name="connsiteX1" fmla="*/ 726 w 10000"/>
                  <a:gd name="connsiteY1" fmla="*/ 3028 h 10000"/>
                  <a:gd name="connsiteX2" fmla="*/ 1337 w 10000"/>
                  <a:gd name="connsiteY2" fmla="*/ 1635 h 10000"/>
                  <a:gd name="connsiteX3" fmla="*/ 3233 w 10000"/>
                  <a:gd name="connsiteY3" fmla="*/ 773 h 10000"/>
                  <a:gd name="connsiteX4" fmla="*/ 5997 w 10000"/>
                  <a:gd name="connsiteY4" fmla="*/ 424 h 10000"/>
                  <a:gd name="connsiteX5" fmla="*/ 8488 w 10000"/>
                  <a:gd name="connsiteY5" fmla="*/ 1452 h 10000"/>
                  <a:gd name="connsiteX6" fmla="*/ 9693 w 10000"/>
                  <a:gd name="connsiteY6" fmla="*/ 4661 h 10000"/>
                  <a:gd name="connsiteX7" fmla="*/ 7765 w 10000"/>
                  <a:gd name="connsiteY7" fmla="*/ 5852 h 10000"/>
                  <a:gd name="connsiteX8" fmla="*/ 6752 w 10000"/>
                  <a:gd name="connsiteY8" fmla="*/ 4844 h 10000"/>
                  <a:gd name="connsiteX9" fmla="*/ 7444 w 10000"/>
                  <a:gd name="connsiteY9" fmla="*/ 2845 h 10000"/>
                  <a:gd name="connsiteX10" fmla="*/ 8680 w 10000"/>
                  <a:gd name="connsiteY10" fmla="*/ 2808 h 10000"/>
                  <a:gd name="connsiteX11" fmla="*/ 8873 w 10000"/>
                  <a:gd name="connsiteY11" fmla="*/ 3799 h 10000"/>
                  <a:gd name="connsiteX12" fmla="*/ 8568 w 10000"/>
                  <a:gd name="connsiteY12" fmla="*/ 4203 h 10000"/>
                  <a:gd name="connsiteX13" fmla="*/ 7941 w 10000"/>
                  <a:gd name="connsiteY13" fmla="*/ 4184 h 10000"/>
                  <a:gd name="connsiteX14" fmla="*/ 7748 w 10000"/>
                  <a:gd name="connsiteY14" fmla="*/ 4276 h 10000"/>
                  <a:gd name="connsiteX15" fmla="*/ 7829 w 10000"/>
                  <a:gd name="connsiteY15" fmla="*/ 4496 h 10000"/>
                  <a:gd name="connsiteX16" fmla="*/ 8664 w 10000"/>
                  <a:gd name="connsiteY16" fmla="*/ 4514 h 10000"/>
                  <a:gd name="connsiteX17" fmla="*/ 9163 w 10000"/>
                  <a:gd name="connsiteY17" fmla="*/ 3928 h 10000"/>
                  <a:gd name="connsiteX18" fmla="*/ 8857 w 10000"/>
                  <a:gd name="connsiteY18" fmla="*/ 2533 h 10000"/>
                  <a:gd name="connsiteX19" fmla="*/ 7637 w 10000"/>
                  <a:gd name="connsiteY19" fmla="*/ 2350 h 10000"/>
                  <a:gd name="connsiteX20" fmla="*/ 6720 w 10000"/>
                  <a:gd name="connsiteY20" fmla="*/ 1360 h 10000"/>
                  <a:gd name="connsiteX21" fmla="*/ 5627 w 10000"/>
                  <a:gd name="connsiteY21" fmla="*/ 1470 h 10000"/>
                  <a:gd name="connsiteX22" fmla="*/ 4390 w 10000"/>
                  <a:gd name="connsiteY22" fmla="*/ 902 h 10000"/>
                  <a:gd name="connsiteX23" fmla="*/ 3442 w 10000"/>
                  <a:gd name="connsiteY23" fmla="*/ 1543 h 10000"/>
                  <a:gd name="connsiteX24" fmla="*/ 3201 w 10000"/>
                  <a:gd name="connsiteY24" fmla="*/ 2277 h 10000"/>
                  <a:gd name="connsiteX25" fmla="*/ 1578 w 10000"/>
                  <a:gd name="connsiteY25" fmla="*/ 2771 h 10000"/>
                  <a:gd name="connsiteX26" fmla="*/ 1257 w 10000"/>
                  <a:gd name="connsiteY26" fmla="*/ 4203 h 10000"/>
                  <a:gd name="connsiteX27" fmla="*/ 902 w 10000"/>
                  <a:gd name="connsiteY27" fmla="*/ 5486 h 10000"/>
                  <a:gd name="connsiteX28" fmla="*/ 1417 w 10000"/>
                  <a:gd name="connsiteY28" fmla="*/ 6294 h 10000"/>
                  <a:gd name="connsiteX29" fmla="*/ 2670 w 10000"/>
                  <a:gd name="connsiteY29" fmla="*/ 6129 h 10000"/>
                  <a:gd name="connsiteX30" fmla="*/ 4518 w 10000"/>
                  <a:gd name="connsiteY30" fmla="*/ 6092 h 10000"/>
                  <a:gd name="connsiteX31" fmla="*/ 5531 w 10000"/>
                  <a:gd name="connsiteY31" fmla="*/ 6642 h 10000"/>
                  <a:gd name="connsiteX32" fmla="*/ 5611 w 10000"/>
                  <a:gd name="connsiteY32" fmla="*/ 6642 h 10000"/>
                  <a:gd name="connsiteX33" fmla="*/ 6093 w 10000"/>
                  <a:gd name="connsiteY33" fmla="*/ 6129 h 10000"/>
                  <a:gd name="connsiteX34" fmla="*/ 6013 w 10000"/>
                  <a:gd name="connsiteY34" fmla="*/ 5907 h 10000"/>
                  <a:gd name="connsiteX35" fmla="*/ 5820 w 10000"/>
                  <a:gd name="connsiteY35" fmla="*/ 5981 h 10000"/>
                  <a:gd name="connsiteX36" fmla="*/ 5547 w 10000"/>
                  <a:gd name="connsiteY36" fmla="*/ 6312 h 10000"/>
                  <a:gd name="connsiteX37" fmla="*/ 4695 w 10000"/>
                  <a:gd name="connsiteY37" fmla="*/ 5834 h 10000"/>
                  <a:gd name="connsiteX38" fmla="*/ 2510 w 10000"/>
                  <a:gd name="connsiteY38" fmla="*/ 5852 h 10000"/>
                  <a:gd name="connsiteX39" fmla="*/ 1545 w 10000"/>
                  <a:gd name="connsiteY39" fmla="*/ 5981 h 10000"/>
                  <a:gd name="connsiteX40" fmla="*/ 1208 w 10000"/>
                  <a:gd name="connsiteY40" fmla="*/ 5431 h 10000"/>
                  <a:gd name="connsiteX41" fmla="*/ 1514 w 10000"/>
                  <a:gd name="connsiteY41" fmla="*/ 4386 h 10000"/>
                  <a:gd name="connsiteX42" fmla="*/ 1561 w 10000"/>
                  <a:gd name="connsiteY42" fmla="*/ 4203 h 10000"/>
                  <a:gd name="connsiteX43" fmla="*/ 1787 w 10000"/>
                  <a:gd name="connsiteY43" fmla="*/ 2991 h 10000"/>
                  <a:gd name="connsiteX44" fmla="*/ 3136 w 10000"/>
                  <a:gd name="connsiteY44" fmla="*/ 2606 h 10000"/>
                  <a:gd name="connsiteX45" fmla="*/ 3876 w 10000"/>
                  <a:gd name="connsiteY45" fmla="*/ 3799 h 10000"/>
                  <a:gd name="connsiteX46" fmla="*/ 2703 w 10000"/>
                  <a:gd name="connsiteY46" fmla="*/ 4569 h 10000"/>
                  <a:gd name="connsiteX47" fmla="*/ 2719 w 10000"/>
                  <a:gd name="connsiteY47" fmla="*/ 4808 h 10000"/>
                  <a:gd name="connsiteX48" fmla="*/ 2927 w 10000"/>
                  <a:gd name="connsiteY48" fmla="*/ 4771 h 10000"/>
                  <a:gd name="connsiteX49" fmla="*/ 4744 w 10000"/>
                  <a:gd name="connsiteY49" fmla="*/ 4423 h 10000"/>
                  <a:gd name="connsiteX50" fmla="*/ 4937 w 10000"/>
                  <a:gd name="connsiteY50" fmla="*/ 4423 h 10000"/>
                  <a:gd name="connsiteX51" fmla="*/ 5804 w 10000"/>
                  <a:gd name="connsiteY51" fmla="*/ 4184 h 10000"/>
                  <a:gd name="connsiteX52" fmla="*/ 6383 w 10000"/>
                  <a:gd name="connsiteY52" fmla="*/ 4973 h 10000"/>
                  <a:gd name="connsiteX53" fmla="*/ 6512 w 10000"/>
                  <a:gd name="connsiteY53" fmla="*/ 5119 h 10000"/>
                  <a:gd name="connsiteX54" fmla="*/ 7572 w 10000"/>
                  <a:gd name="connsiteY54" fmla="*/ 6532 h 10000"/>
                  <a:gd name="connsiteX55" fmla="*/ 6991 w 10000"/>
                  <a:gd name="connsiteY55" fmla="*/ 7909 h 10000"/>
                  <a:gd name="connsiteX56" fmla="*/ 5483 w 10000"/>
                  <a:gd name="connsiteY56" fmla="*/ 8218 h 10000"/>
                  <a:gd name="connsiteX57" fmla="*/ 3490 w 10000"/>
                  <a:gd name="connsiteY57" fmla="*/ 8053 h 10000"/>
                  <a:gd name="connsiteX58" fmla="*/ 3345 w 10000"/>
                  <a:gd name="connsiteY58" fmla="*/ 7357 h 10000"/>
                  <a:gd name="connsiteX59" fmla="*/ 3586 w 10000"/>
                  <a:gd name="connsiteY59" fmla="*/ 7082 h 10000"/>
                  <a:gd name="connsiteX60" fmla="*/ 3683 w 10000"/>
                  <a:gd name="connsiteY60" fmla="*/ 6880 h 10000"/>
                  <a:gd name="connsiteX61" fmla="*/ 3490 w 10000"/>
                  <a:gd name="connsiteY61" fmla="*/ 6770 h 10000"/>
                  <a:gd name="connsiteX62" fmla="*/ 3072 w 10000"/>
                  <a:gd name="connsiteY62" fmla="*/ 7247 h 10000"/>
                  <a:gd name="connsiteX63" fmla="*/ 3249 w 10000"/>
                  <a:gd name="connsiteY63" fmla="*/ 8255 h 10000"/>
                  <a:gd name="connsiteX64" fmla="*/ 3249 w 10000"/>
                  <a:gd name="connsiteY64" fmla="*/ 8273 h 10000"/>
                  <a:gd name="connsiteX65" fmla="*/ 4680 w 10000"/>
                  <a:gd name="connsiteY65" fmla="*/ 8825 h 10000"/>
                  <a:gd name="connsiteX66" fmla="*/ 5354 w 10000"/>
                  <a:gd name="connsiteY66" fmla="*/ 8677 h 10000"/>
                  <a:gd name="connsiteX67" fmla="*/ 3393 w 10000"/>
                  <a:gd name="connsiteY67" fmla="*/ 9998 h 10000"/>
                  <a:gd name="connsiteX68" fmla="*/ 2253 w 10000"/>
                  <a:gd name="connsiteY68" fmla="*/ 9228 h 10000"/>
                  <a:gd name="connsiteX69" fmla="*/ 1224 w 10000"/>
                  <a:gd name="connsiteY69" fmla="*/ 7137 h 10000"/>
                  <a:gd name="connsiteX70" fmla="*/ 3 w 10000"/>
                  <a:gd name="connsiteY70" fmla="*/ 49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grp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grpSp>
      <p:sp>
        <p:nvSpPr>
          <p:cNvPr id="9" name="椭圆 8"/>
          <p:cNvSpPr/>
          <p:nvPr/>
        </p:nvSpPr>
        <p:spPr>
          <a:xfrm>
            <a:off x="2767269" y="1721934"/>
            <a:ext cx="3601244" cy="3601244"/>
          </a:xfrm>
          <a:prstGeom prst="ellipse">
            <a:avLst/>
          </a:prstGeom>
          <a:noFill/>
          <a:ln w="38100">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36"/>
          <p:cNvSpPr>
            <a:spLocks noChangeArrowheads="1"/>
          </p:cNvSpPr>
          <p:nvPr/>
        </p:nvSpPr>
        <p:spPr bwMode="auto">
          <a:xfrm>
            <a:off x="3192877" y="1696561"/>
            <a:ext cx="648116" cy="648116"/>
          </a:xfrm>
          <a:prstGeom prst="ellipse">
            <a:avLst/>
          </a:pr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37"/>
          <p:cNvSpPr>
            <a:spLocks noChangeArrowheads="1"/>
          </p:cNvSpPr>
          <p:nvPr/>
        </p:nvSpPr>
        <p:spPr bwMode="auto">
          <a:xfrm>
            <a:off x="2480718" y="3530431"/>
            <a:ext cx="648116" cy="644494"/>
          </a:xfrm>
          <a:prstGeom prst="ellipse">
            <a:avLst/>
          </a:pr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38"/>
          <p:cNvSpPr>
            <a:spLocks noChangeArrowheads="1"/>
          </p:cNvSpPr>
          <p:nvPr/>
        </p:nvSpPr>
        <p:spPr bwMode="auto">
          <a:xfrm>
            <a:off x="6030367" y="3523675"/>
            <a:ext cx="648116" cy="644494"/>
          </a:xfrm>
          <a:prstGeom prst="ellipse">
            <a:avLst/>
          </a:prstGeom>
          <a:solidFill>
            <a:schemeClr val="accent4">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39"/>
          <p:cNvSpPr>
            <a:spLocks noChangeArrowheads="1"/>
          </p:cNvSpPr>
          <p:nvPr/>
        </p:nvSpPr>
        <p:spPr bwMode="auto">
          <a:xfrm>
            <a:off x="5341370" y="1721996"/>
            <a:ext cx="648116" cy="648116"/>
          </a:xfrm>
          <a:prstGeom prst="ellipse">
            <a:avLst/>
          </a:pr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2682647" y="3634664"/>
            <a:ext cx="244258" cy="436028"/>
            <a:chOff x="4062413" y="3968750"/>
            <a:chExt cx="192088" cy="342901"/>
          </a:xfrm>
          <a:solidFill>
            <a:schemeClr val="bg1"/>
          </a:solidFill>
        </p:grpSpPr>
        <p:sp>
          <p:nvSpPr>
            <p:cNvPr id="15" name="淘宝店chenying0907 37"/>
            <p:cNvSpPr>
              <a:spLocks/>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淘宝店chenying0907 38"/>
            <p:cNvSpPr>
              <a:spLocks/>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淘宝店chenying0907 42"/>
          <p:cNvSpPr>
            <a:spLocks noEditPoints="1"/>
          </p:cNvSpPr>
          <p:nvPr/>
        </p:nvSpPr>
        <p:spPr bwMode="auto">
          <a:xfrm>
            <a:off x="3383796" y="1879055"/>
            <a:ext cx="266277" cy="282148"/>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5508439" y="1898300"/>
            <a:ext cx="313977" cy="295507"/>
            <a:chOff x="4860032" y="3075012"/>
            <a:chExt cx="296863" cy="279400"/>
          </a:xfrm>
          <a:solidFill>
            <a:schemeClr val="bg1"/>
          </a:solidFill>
        </p:grpSpPr>
        <p:sp>
          <p:nvSpPr>
            <p:cNvPr id="19" name="淘宝店chenying0907 43"/>
            <p:cNvSpPr>
              <a:spLocks/>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淘宝店chenying0907 44"/>
            <p:cNvSpPr>
              <a:spLocks/>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6227630" y="3646779"/>
            <a:ext cx="253590" cy="375688"/>
            <a:chOff x="4062413" y="2374900"/>
            <a:chExt cx="814388" cy="1206501"/>
          </a:xfrm>
          <a:solidFill>
            <a:schemeClr val="bg1"/>
          </a:solidFill>
        </p:grpSpPr>
        <p:sp>
          <p:nvSpPr>
            <p:cNvPr id="22" name="淘宝店chenying0907 11"/>
            <p:cNvSpPr>
              <a:spLocks/>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3"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4" name="淘宝店chenying0907 13"/>
            <p:cNvSpPr>
              <a:spLocks/>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5" name="淘宝店chenying0907 14"/>
            <p:cNvSpPr>
              <a:spLocks/>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6" name="淘宝店chenying0907 15"/>
            <p:cNvSpPr>
              <a:spLocks/>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8"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9" name="淘宝店chenying0907 18"/>
            <p:cNvSpPr>
              <a:spLocks/>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30" name="淘宝店chenying0907 19"/>
            <p:cNvSpPr>
              <a:spLocks/>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
        <p:nvSpPr>
          <p:cNvPr id="31" name="Rectangle 24"/>
          <p:cNvSpPr>
            <a:spLocks noChangeArrowheads="1"/>
          </p:cNvSpPr>
          <p:nvPr/>
        </p:nvSpPr>
        <p:spPr bwMode="auto">
          <a:xfrm>
            <a:off x="6162353" y="161199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2" name="淘宝店chenying0907 31"/>
          <p:cNvSpPr/>
          <p:nvPr/>
        </p:nvSpPr>
        <p:spPr>
          <a:xfrm>
            <a:off x="6162353" y="1847874"/>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5" name="Rectangle 24"/>
          <p:cNvSpPr>
            <a:spLocks noChangeArrowheads="1"/>
          </p:cNvSpPr>
          <p:nvPr/>
        </p:nvSpPr>
        <p:spPr bwMode="auto">
          <a:xfrm>
            <a:off x="6822111" y="3446731"/>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6" name="淘宝店chenying0907 35"/>
          <p:cNvSpPr/>
          <p:nvPr/>
        </p:nvSpPr>
        <p:spPr>
          <a:xfrm>
            <a:off x="6822111" y="3682608"/>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7" name="Rectangle 24"/>
          <p:cNvSpPr>
            <a:spLocks noChangeArrowheads="1"/>
          </p:cNvSpPr>
          <p:nvPr/>
        </p:nvSpPr>
        <p:spPr bwMode="auto">
          <a:xfrm>
            <a:off x="1557948" y="161199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38" name="淘宝店chenying0907 37"/>
          <p:cNvSpPr/>
          <p:nvPr/>
        </p:nvSpPr>
        <p:spPr>
          <a:xfrm>
            <a:off x="1034093" y="1847874"/>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9" name="Rectangle 24"/>
          <p:cNvSpPr>
            <a:spLocks noChangeArrowheads="1"/>
          </p:cNvSpPr>
          <p:nvPr/>
        </p:nvSpPr>
        <p:spPr bwMode="auto">
          <a:xfrm>
            <a:off x="899592" y="3446731"/>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40" name="淘宝店chenying0907 39"/>
          <p:cNvSpPr/>
          <p:nvPr/>
        </p:nvSpPr>
        <p:spPr>
          <a:xfrm>
            <a:off x="375737" y="3682608"/>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cxnSp>
        <p:nvCxnSpPr>
          <p:cNvPr id="43" name="直接连接符 42"/>
          <p:cNvCxnSpPr/>
          <p:nvPr/>
        </p:nvCxnSpPr>
        <p:spPr>
          <a:xfrm flipH="1" flipV="1">
            <a:off x="3718560" y="2313279"/>
            <a:ext cx="259080" cy="388619"/>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265420" y="2370114"/>
            <a:ext cx="243019" cy="416702"/>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39740" y="3631538"/>
            <a:ext cx="457200" cy="137160"/>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154680" y="3634666"/>
            <a:ext cx="362255" cy="126412"/>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Rectangle 24"/>
          <p:cNvSpPr>
            <a:spLocks noChangeArrowheads="1"/>
          </p:cNvSpPr>
          <p:nvPr/>
        </p:nvSpPr>
        <p:spPr bwMode="auto">
          <a:xfrm>
            <a:off x="4187992" y="4350483"/>
            <a:ext cx="75979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smtClean="0">
                <a:solidFill>
                  <a:schemeClr val="accent1"/>
                </a:solidFill>
              </a:rPr>
              <a:t>KEY WORD</a:t>
            </a:r>
            <a:endParaRPr lang="zh-CN" altLang="en-US" sz="1000" b="1" dirty="0">
              <a:solidFill>
                <a:schemeClr val="accent1"/>
              </a:solidFill>
            </a:endParaRPr>
          </a:p>
        </p:txBody>
      </p:sp>
    </p:spTree>
    <p:extLst>
      <p:ext uri="{BB962C8B-B14F-4D97-AF65-F5344CB8AC3E}">
        <p14:creationId xmlns:p14="http://schemas.microsoft.com/office/powerpoint/2010/main" val="19703394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anim calcmode="lin" valueType="num">
                                      <p:cBhvr>
                                        <p:cTn id="8" dur="750" fill="hold"/>
                                        <p:tgtEl>
                                          <p:spTgt spid="57"/>
                                        </p:tgtEl>
                                        <p:attrNameLst>
                                          <p:attrName>ppt_x</p:attrName>
                                        </p:attrNameLst>
                                      </p:cBhvr>
                                      <p:tavLst>
                                        <p:tav tm="0">
                                          <p:val>
                                            <p:strVal val="#ppt_x"/>
                                          </p:val>
                                        </p:tav>
                                        <p:tav tm="100000">
                                          <p:val>
                                            <p:strVal val="#ppt_x"/>
                                          </p:val>
                                        </p:tav>
                                      </p:tavLst>
                                    </p:anim>
                                    <p:anim calcmode="lin" valueType="num">
                                      <p:cBhvr>
                                        <p:cTn id="9" dur="750" fill="hold"/>
                                        <p:tgtEl>
                                          <p:spTgt spid="57"/>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750" fill="hold"/>
                                        <p:tgtEl>
                                          <p:spTgt spid="58"/>
                                        </p:tgtEl>
                                        <p:attrNameLst>
                                          <p:attrName>ppt_w</p:attrName>
                                        </p:attrNameLst>
                                      </p:cBhvr>
                                      <p:tavLst>
                                        <p:tav tm="0">
                                          <p:val>
                                            <p:fltVal val="0"/>
                                          </p:val>
                                        </p:tav>
                                        <p:tav tm="100000">
                                          <p:val>
                                            <p:strVal val="#ppt_w"/>
                                          </p:val>
                                        </p:tav>
                                      </p:tavLst>
                                    </p:anim>
                                    <p:anim calcmode="lin" valueType="num">
                                      <p:cBhvr>
                                        <p:cTn id="13" dur="750" fill="hold"/>
                                        <p:tgtEl>
                                          <p:spTgt spid="58"/>
                                        </p:tgtEl>
                                        <p:attrNameLst>
                                          <p:attrName>ppt_h</p:attrName>
                                        </p:attrNameLst>
                                      </p:cBhvr>
                                      <p:tavLst>
                                        <p:tav tm="0">
                                          <p:val>
                                            <p:fltVal val="0"/>
                                          </p:val>
                                        </p:tav>
                                        <p:tav tm="100000">
                                          <p:val>
                                            <p:strVal val="#ppt_h"/>
                                          </p:val>
                                        </p:tav>
                                      </p:tavLst>
                                    </p:anim>
                                    <p:animEffect transition="in" filter="fade">
                                      <p:cBhvr>
                                        <p:cTn id="14" dur="750"/>
                                        <p:tgtEl>
                                          <p:spTgt spid="58"/>
                                        </p:tgtEl>
                                      </p:cBhvr>
                                    </p:animEffect>
                                  </p:childTnLst>
                                </p:cTn>
                              </p:par>
                            </p:childTnLst>
                          </p:cTn>
                        </p:par>
                        <p:par>
                          <p:cTn id="15" fill="hold">
                            <p:stCondLst>
                              <p:cond delay="750"/>
                            </p:stCondLst>
                            <p:childTnLst>
                              <p:par>
                                <p:cTn id="16" presetID="21"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750"/>
                                        <p:tgtEl>
                                          <p:spTgt spid="9"/>
                                        </p:tgtEl>
                                      </p:cBhvr>
                                    </p:animEffect>
                                  </p:childTnLst>
                                </p:cTn>
                              </p:par>
                              <p:par>
                                <p:cTn id="19" presetID="22" presetClass="entr" presetSubtype="4"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22" presetClass="entr" presetSubtype="8"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22" presetClass="entr" presetSubtype="2"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right)">
                                      <p:cBhvr>
                                        <p:cTn id="47" dur="500"/>
                                        <p:tgtEl>
                                          <p:spTgt spid="51"/>
                                        </p:tgtEl>
                                      </p:cBhvr>
                                    </p:animEffect>
                                  </p:childTnLst>
                                </p:cTn>
                              </p:par>
                              <p:par>
                                <p:cTn id="48" presetID="22" presetClass="entr" presetSubtype="4"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down)">
                                      <p:cBhvr>
                                        <p:cTn id="50" dur="500"/>
                                        <p:tgtEl>
                                          <p:spTgt spid="4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53" presetClass="entr" presetSubtype="16"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Effect transition="in" filter="fade">
                                      <p:cBhvr>
                                        <p:cTn id="70" dur="500"/>
                                        <p:tgtEl>
                                          <p:spTgt spid="14"/>
                                        </p:tgtEl>
                                      </p:cBhvr>
                                    </p:animEffect>
                                  </p:childTnLst>
                                </p:cTn>
                              </p:par>
                            </p:childTnLst>
                          </p:cTn>
                        </p:par>
                        <p:par>
                          <p:cTn id="71" fill="hold">
                            <p:stCondLst>
                              <p:cond delay="1500"/>
                            </p:stCondLst>
                            <p:childTnLst>
                              <p:par>
                                <p:cTn id="72" presetID="2" presetClass="entr" presetSubtype="2"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1+#ppt_w/2"/>
                                          </p:val>
                                        </p:tav>
                                        <p:tav tm="100000">
                                          <p:val>
                                            <p:strVal val="#ppt_x"/>
                                          </p:val>
                                        </p:tav>
                                      </p:tavLst>
                                    </p:anim>
                                    <p:anim calcmode="lin" valueType="num">
                                      <p:cBhvr additive="base">
                                        <p:cTn id="75" dur="500" fill="hold"/>
                                        <p:tgtEl>
                                          <p:spTgt spid="32"/>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fill="hold"/>
                                        <p:tgtEl>
                                          <p:spTgt spid="31"/>
                                        </p:tgtEl>
                                        <p:attrNameLst>
                                          <p:attrName>ppt_x</p:attrName>
                                        </p:attrNameLst>
                                      </p:cBhvr>
                                      <p:tavLst>
                                        <p:tav tm="0">
                                          <p:val>
                                            <p:strVal val="1+#ppt_w/2"/>
                                          </p:val>
                                        </p:tav>
                                        <p:tav tm="100000">
                                          <p:val>
                                            <p:strVal val="#ppt_x"/>
                                          </p:val>
                                        </p:tav>
                                      </p:tavLst>
                                    </p:anim>
                                    <p:anim calcmode="lin" valueType="num">
                                      <p:cBhvr additive="base">
                                        <p:cTn id="79" dur="500" fill="hold"/>
                                        <p:tgtEl>
                                          <p:spTgt spid="3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1+#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additive="base">
                                        <p:cTn id="86" dur="500" fill="hold"/>
                                        <p:tgtEl>
                                          <p:spTgt spid="36"/>
                                        </p:tgtEl>
                                        <p:attrNameLst>
                                          <p:attrName>ppt_x</p:attrName>
                                        </p:attrNameLst>
                                      </p:cBhvr>
                                      <p:tavLst>
                                        <p:tav tm="0">
                                          <p:val>
                                            <p:strVal val="1+#ppt_w/2"/>
                                          </p:val>
                                        </p:tav>
                                        <p:tav tm="100000">
                                          <p:val>
                                            <p:strVal val="#ppt_x"/>
                                          </p:val>
                                        </p:tav>
                                      </p:tavLst>
                                    </p:anim>
                                    <p:anim calcmode="lin" valueType="num">
                                      <p:cBhvr additive="base">
                                        <p:cTn id="87" dur="500" fill="hold"/>
                                        <p:tgtEl>
                                          <p:spTgt spid="36"/>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0-#ppt_w/2"/>
                                          </p:val>
                                        </p:tav>
                                        <p:tav tm="100000">
                                          <p:val>
                                            <p:strVal val="#ppt_x"/>
                                          </p:val>
                                        </p:tav>
                                      </p:tavLst>
                                    </p:anim>
                                    <p:anim calcmode="lin" valueType="num">
                                      <p:cBhvr additive="base">
                                        <p:cTn id="91" dur="500" fill="hold"/>
                                        <p:tgtEl>
                                          <p:spTgt spid="38"/>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additive="base">
                                        <p:cTn id="94" dur="500" fill="hold"/>
                                        <p:tgtEl>
                                          <p:spTgt spid="37"/>
                                        </p:tgtEl>
                                        <p:attrNameLst>
                                          <p:attrName>ppt_x</p:attrName>
                                        </p:attrNameLst>
                                      </p:cBhvr>
                                      <p:tavLst>
                                        <p:tav tm="0">
                                          <p:val>
                                            <p:strVal val="0-#ppt_w/2"/>
                                          </p:val>
                                        </p:tav>
                                        <p:tav tm="100000">
                                          <p:val>
                                            <p:strVal val="#ppt_x"/>
                                          </p:val>
                                        </p:tav>
                                      </p:tavLst>
                                    </p:anim>
                                    <p:anim calcmode="lin" valueType="num">
                                      <p:cBhvr additive="base">
                                        <p:cTn id="95" dur="500" fill="hold"/>
                                        <p:tgtEl>
                                          <p:spTgt spid="37"/>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 calcmode="lin" valueType="num">
                                      <p:cBhvr additive="base">
                                        <p:cTn id="98" dur="500" fill="hold"/>
                                        <p:tgtEl>
                                          <p:spTgt spid="39"/>
                                        </p:tgtEl>
                                        <p:attrNameLst>
                                          <p:attrName>ppt_x</p:attrName>
                                        </p:attrNameLst>
                                      </p:cBhvr>
                                      <p:tavLst>
                                        <p:tav tm="0">
                                          <p:val>
                                            <p:strVal val="0-#ppt_w/2"/>
                                          </p:val>
                                        </p:tav>
                                        <p:tav tm="100000">
                                          <p:val>
                                            <p:strVal val="#ppt_x"/>
                                          </p:val>
                                        </p:tav>
                                      </p:tavLst>
                                    </p:anim>
                                    <p:anim calcmode="lin" valueType="num">
                                      <p:cBhvr additive="base">
                                        <p:cTn id="99" dur="500" fill="hold"/>
                                        <p:tgtEl>
                                          <p:spTgt spid="39"/>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 calcmode="lin" valueType="num">
                                      <p:cBhvr additive="base">
                                        <p:cTn id="102" dur="500" fill="hold"/>
                                        <p:tgtEl>
                                          <p:spTgt spid="40"/>
                                        </p:tgtEl>
                                        <p:attrNameLst>
                                          <p:attrName>ppt_x</p:attrName>
                                        </p:attrNameLst>
                                      </p:cBhvr>
                                      <p:tavLst>
                                        <p:tav tm="0">
                                          <p:val>
                                            <p:strVal val="0-#ppt_w/2"/>
                                          </p:val>
                                        </p:tav>
                                        <p:tav tm="100000">
                                          <p:val>
                                            <p:strVal val="#ppt_x"/>
                                          </p:val>
                                        </p:tav>
                                      </p:tavLst>
                                    </p:anim>
                                    <p:anim calcmode="lin" valueType="num">
                                      <p:cBhvr additive="base">
                                        <p:cTn id="10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animBg="1"/>
      <p:bldP spid="31" grpId="0"/>
      <p:bldP spid="32" grpId="0"/>
      <p:bldP spid="35" grpId="0"/>
      <p:bldP spid="36" grpId="0"/>
      <p:bldP spid="37" grpId="0"/>
      <p:bldP spid="38" grpId="0"/>
      <p:bldP spid="39" grpId="0"/>
      <p:bldP spid="40"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1"/>
                </a:solidFill>
                <a:latin typeface="微软雅黑" panose="020B0503020204020204" pitchFamily="34" charset="-122"/>
                <a:ea typeface="微软雅黑" panose="020B0503020204020204" pitchFamily="34" charset="-122"/>
              </a:rPr>
              <a:t>标题文本</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6" name="淘宝店chenying0907 6"/>
          <p:cNvSpPr>
            <a:spLocks/>
          </p:cNvSpPr>
          <p:nvPr/>
        </p:nvSpPr>
        <p:spPr bwMode="auto">
          <a:xfrm>
            <a:off x="6804248" y="1246061"/>
            <a:ext cx="1400163" cy="1005052"/>
          </a:xfrm>
          <a:custGeom>
            <a:avLst/>
            <a:gdLst>
              <a:gd name="T0" fmla="*/ 1020 w 1297"/>
              <a:gd name="T1" fmla="*/ 394 h 931"/>
              <a:gd name="T2" fmla="*/ 1020 w 1297"/>
              <a:gd name="T3" fmla="*/ 0 h 931"/>
              <a:gd name="T4" fmla="*/ 1020 w 1297"/>
              <a:gd name="T5" fmla="*/ 0 h 931"/>
              <a:gd name="T6" fmla="*/ 647 w 1297"/>
              <a:gd name="T7" fmla="*/ 307 h 931"/>
              <a:gd name="T8" fmla="*/ 276 w 1297"/>
              <a:gd name="T9" fmla="*/ 0 h 931"/>
              <a:gd name="T10" fmla="*/ 276 w 1297"/>
              <a:gd name="T11" fmla="*/ 0 h 931"/>
              <a:gd name="T12" fmla="*/ 276 w 1297"/>
              <a:gd name="T13" fmla="*/ 394 h 931"/>
              <a:gd name="T14" fmla="*/ 0 w 1297"/>
              <a:gd name="T15" fmla="*/ 394 h 931"/>
              <a:gd name="T16" fmla="*/ 647 w 1297"/>
              <a:gd name="T17" fmla="*/ 931 h 931"/>
              <a:gd name="T18" fmla="*/ 1297 w 1297"/>
              <a:gd name="T19" fmla="*/ 394 h 931"/>
              <a:gd name="T20" fmla="*/ 1020 w 1297"/>
              <a:gd name="T21" fmla="*/ 394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7" h="931">
                <a:moveTo>
                  <a:pt x="1020" y="394"/>
                </a:moveTo>
                <a:lnTo>
                  <a:pt x="1020" y="0"/>
                </a:lnTo>
                <a:lnTo>
                  <a:pt x="1020" y="0"/>
                </a:lnTo>
                <a:lnTo>
                  <a:pt x="647" y="307"/>
                </a:lnTo>
                <a:lnTo>
                  <a:pt x="276" y="0"/>
                </a:lnTo>
                <a:lnTo>
                  <a:pt x="276" y="0"/>
                </a:lnTo>
                <a:lnTo>
                  <a:pt x="276" y="394"/>
                </a:lnTo>
                <a:lnTo>
                  <a:pt x="0" y="394"/>
                </a:lnTo>
                <a:lnTo>
                  <a:pt x="647" y="931"/>
                </a:lnTo>
                <a:lnTo>
                  <a:pt x="1297" y="394"/>
                </a:lnTo>
                <a:lnTo>
                  <a:pt x="1020" y="394"/>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7"/>
          <p:cNvSpPr>
            <a:spLocks/>
          </p:cNvSpPr>
          <p:nvPr/>
        </p:nvSpPr>
        <p:spPr bwMode="auto">
          <a:xfrm>
            <a:off x="6804248" y="2069750"/>
            <a:ext cx="1400163" cy="1003972"/>
          </a:xfrm>
          <a:custGeom>
            <a:avLst/>
            <a:gdLst>
              <a:gd name="T0" fmla="*/ 1020 w 1297"/>
              <a:gd name="T1" fmla="*/ 394 h 930"/>
              <a:gd name="T2" fmla="*/ 1020 w 1297"/>
              <a:gd name="T3" fmla="*/ 0 h 930"/>
              <a:gd name="T4" fmla="*/ 1020 w 1297"/>
              <a:gd name="T5" fmla="*/ 0 h 930"/>
              <a:gd name="T6" fmla="*/ 647 w 1297"/>
              <a:gd name="T7" fmla="*/ 307 h 930"/>
              <a:gd name="T8" fmla="*/ 276 w 1297"/>
              <a:gd name="T9" fmla="*/ 0 h 930"/>
              <a:gd name="T10" fmla="*/ 276 w 1297"/>
              <a:gd name="T11" fmla="*/ 0 h 930"/>
              <a:gd name="T12" fmla="*/ 276 w 1297"/>
              <a:gd name="T13" fmla="*/ 394 h 930"/>
              <a:gd name="T14" fmla="*/ 0 w 1297"/>
              <a:gd name="T15" fmla="*/ 394 h 930"/>
              <a:gd name="T16" fmla="*/ 647 w 1297"/>
              <a:gd name="T17" fmla="*/ 930 h 930"/>
              <a:gd name="T18" fmla="*/ 1297 w 1297"/>
              <a:gd name="T19" fmla="*/ 394 h 930"/>
              <a:gd name="T20" fmla="*/ 1020 w 1297"/>
              <a:gd name="T21" fmla="*/ 39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7" h="930">
                <a:moveTo>
                  <a:pt x="1020" y="394"/>
                </a:moveTo>
                <a:lnTo>
                  <a:pt x="1020" y="0"/>
                </a:lnTo>
                <a:lnTo>
                  <a:pt x="1020" y="0"/>
                </a:lnTo>
                <a:lnTo>
                  <a:pt x="647" y="307"/>
                </a:lnTo>
                <a:lnTo>
                  <a:pt x="276" y="0"/>
                </a:lnTo>
                <a:lnTo>
                  <a:pt x="276" y="0"/>
                </a:lnTo>
                <a:lnTo>
                  <a:pt x="276" y="394"/>
                </a:lnTo>
                <a:lnTo>
                  <a:pt x="0" y="394"/>
                </a:lnTo>
                <a:lnTo>
                  <a:pt x="647" y="930"/>
                </a:lnTo>
                <a:lnTo>
                  <a:pt x="1297" y="394"/>
                </a:lnTo>
                <a:lnTo>
                  <a:pt x="1020" y="394"/>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8"/>
          <p:cNvSpPr>
            <a:spLocks/>
          </p:cNvSpPr>
          <p:nvPr/>
        </p:nvSpPr>
        <p:spPr bwMode="auto">
          <a:xfrm>
            <a:off x="6804248" y="2893438"/>
            <a:ext cx="1400163" cy="1003972"/>
          </a:xfrm>
          <a:custGeom>
            <a:avLst/>
            <a:gdLst>
              <a:gd name="T0" fmla="*/ 1020 w 1297"/>
              <a:gd name="T1" fmla="*/ 394 h 930"/>
              <a:gd name="T2" fmla="*/ 1020 w 1297"/>
              <a:gd name="T3" fmla="*/ 0 h 930"/>
              <a:gd name="T4" fmla="*/ 1020 w 1297"/>
              <a:gd name="T5" fmla="*/ 0 h 930"/>
              <a:gd name="T6" fmla="*/ 647 w 1297"/>
              <a:gd name="T7" fmla="*/ 307 h 930"/>
              <a:gd name="T8" fmla="*/ 276 w 1297"/>
              <a:gd name="T9" fmla="*/ 0 h 930"/>
              <a:gd name="T10" fmla="*/ 276 w 1297"/>
              <a:gd name="T11" fmla="*/ 0 h 930"/>
              <a:gd name="T12" fmla="*/ 276 w 1297"/>
              <a:gd name="T13" fmla="*/ 394 h 930"/>
              <a:gd name="T14" fmla="*/ 0 w 1297"/>
              <a:gd name="T15" fmla="*/ 394 h 930"/>
              <a:gd name="T16" fmla="*/ 647 w 1297"/>
              <a:gd name="T17" fmla="*/ 930 h 930"/>
              <a:gd name="T18" fmla="*/ 1297 w 1297"/>
              <a:gd name="T19" fmla="*/ 394 h 930"/>
              <a:gd name="T20" fmla="*/ 1020 w 1297"/>
              <a:gd name="T21" fmla="*/ 39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7" h="930">
                <a:moveTo>
                  <a:pt x="1020" y="394"/>
                </a:moveTo>
                <a:lnTo>
                  <a:pt x="1020" y="0"/>
                </a:lnTo>
                <a:lnTo>
                  <a:pt x="1020" y="0"/>
                </a:lnTo>
                <a:lnTo>
                  <a:pt x="647" y="307"/>
                </a:lnTo>
                <a:lnTo>
                  <a:pt x="276" y="0"/>
                </a:lnTo>
                <a:lnTo>
                  <a:pt x="276" y="0"/>
                </a:lnTo>
                <a:lnTo>
                  <a:pt x="276" y="394"/>
                </a:lnTo>
                <a:lnTo>
                  <a:pt x="0" y="394"/>
                </a:lnTo>
                <a:lnTo>
                  <a:pt x="647" y="930"/>
                </a:lnTo>
                <a:lnTo>
                  <a:pt x="1297" y="394"/>
                </a:lnTo>
                <a:lnTo>
                  <a:pt x="1020" y="394"/>
                </a:lnTo>
                <a:close/>
              </a:path>
            </a:pathLst>
          </a:cu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9"/>
          <p:cNvSpPr>
            <a:spLocks/>
          </p:cNvSpPr>
          <p:nvPr/>
        </p:nvSpPr>
        <p:spPr bwMode="auto">
          <a:xfrm>
            <a:off x="6804248" y="3717127"/>
            <a:ext cx="1400163" cy="1003972"/>
          </a:xfrm>
          <a:custGeom>
            <a:avLst/>
            <a:gdLst>
              <a:gd name="T0" fmla="*/ 1020 w 1297"/>
              <a:gd name="T1" fmla="*/ 394 h 930"/>
              <a:gd name="T2" fmla="*/ 1020 w 1297"/>
              <a:gd name="T3" fmla="*/ 0 h 930"/>
              <a:gd name="T4" fmla="*/ 1020 w 1297"/>
              <a:gd name="T5" fmla="*/ 0 h 930"/>
              <a:gd name="T6" fmla="*/ 647 w 1297"/>
              <a:gd name="T7" fmla="*/ 307 h 930"/>
              <a:gd name="T8" fmla="*/ 276 w 1297"/>
              <a:gd name="T9" fmla="*/ 0 h 930"/>
              <a:gd name="T10" fmla="*/ 276 w 1297"/>
              <a:gd name="T11" fmla="*/ 0 h 930"/>
              <a:gd name="T12" fmla="*/ 276 w 1297"/>
              <a:gd name="T13" fmla="*/ 394 h 930"/>
              <a:gd name="T14" fmla="*/ 0 w 1297"/>
              <a:gd name="T15" fmla="*/ 394 h 930"/>
              <a:gd name="T16" fmla="*/ 647 w 1297"/>
              <a:gd name="T17" fmla="*/ 930 h 930"/>
              <a:gd name="T18" fmla="*/ 1297 w 1297"/>
              <a:gd name="T19" fmla="*/ 394 h 930"/>
              <a:gd name="T20" fmla="*/ 1020 w 1297"/>
              <a:gd name="T21" fmla="*/ 39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7" h="930">
                <a:moveTo>
                  <a:pt x="1020" y="394"/>
                </a:moveTo>
                <a:lnTo>
                  <a:pt x="1020" y="0"/>
                </a:lnTo>
                <a:lnTo>
                  <a:pt x="1020" y="0"/>
                </a:lnTo>
                <a:lnTo>
                  <a:pt x="647" y="307"/>
                </a:lnTo>
                <a:lnTo>
                  <a:pt x="276" y="0"/>
                </a:lnTo>
                <a:lnTo>
                  <a:pt x="276" y="0"/>
                </a:lnTo>
                <a:lnTo>
                  <a:pt x="276" y="394"/>
                </a:lnTo>
                <a:lnTo>
                  <a:pt x="0" y="394"/>
                </a:lnTo>
                <a:lnTo>
                  <a:pt x="647" y="930"/>
                </a:lnTo>
                <a:lnTo>
                  <a:pt x="1297" y="394"/>
                </a:lnTo>
                <a:lnTo>
                  <a:pt x="1020" y="394"/>
                </a:lnTo>
                <a:close/>
              </a:path>
            </a:pathLst>
          </a:custGeom>
          <a:solidFill>
            <a:schemeClr val="accent4">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淘宝店chenying0907 18"/>
          <p:cNvSpPr>
            <a:spLocks noEditPoints="1"/>
          </p:cNvSpPr>
          <p:nvPr/>
        </p:nvSpPr>
        <p:spPr bwMode="auto">
          <a:xfrm>
            <a:off x="1113452" y="1500980"/>
            <a:ext cx="148612" cy="189684"/>
          </a:xfrm>
          <a:custGeom>
            <a:avLst/>
            <a:gdLst>
              <a:gd name="T0" fmla="*/ 5 w 99"/>
              <a:gd name="T1" fmla="*/ 0 h 126"/>
              <a:gd name="T2" fmla="*/ 94 w 99"/>
              <a:gd name="T3" fmla="*/ 9 h 126"/>
              <a:gd name="T4" fmla="*/ 81 w 99"/>
              <a:gd name="T5" fmla="*/ 46 h 126"/>
              <a:gd name="T6" fmla="*/ 81 w 99"/>
              <a:gd name="T7" fmla="*/ 82 h 126"/>
              <a:gd name="T8" fmla="*/ 99 w 99"/>
              <a:gd name="T9" fmla="*/ 121 h 126"/>
              <a:gd name="T10" fmla="*/ 0 w 99"/>
              <a:gd name="T11" fmla="*/ 121 h 126"/>
              <a:gd name="T12" fmla="*/ 18 w 99"/>
              <a:gd name="T13" fmla="*/ 82 h 126"/>
              <a:gd name="T14" fmla="*/ 18 w 99"/>
              <a:gd name="T15" fmla="*/ 46 h 126"/>
              <a:gd name="T16" fmla="*/ 5 w 99"/>
              <a:gd name="T17" fmla="*/ 9 h 126"/>
              <a:gd name="T18" fmla="*/ 67 w 99"/>
              <a:gd name="T19" fmla="*/ 94 h 126"/>
              <a:gd name="T20" fmla="*/ 15 w 99"/>
              <a:gd name="T21" fmla="*/ 116 h 126"/>
              <a:gd name="T22" fmla="*/ 17 w 99"/>
              <a:gd name="T23" fmla="*/ 100 h 126"/>
              <a:gd name="T24" fmla="*/ 70 w 99"/>
              <a:gd name="T25" fmla="*/ 89 h 126"/>
              <a:gd name="T26" fmla="*/ 76 w 99"/>
              <a:gd name="T27" fmla="*/ 85 h 126"/>
              <a:gd name="T28" fmla="*/ 53 w 99"/>
              <a:gd name="T29" fmla="*/ 66 h 126"/>
              <a:gd name="T30" fmla="*/ 52 w 99"/>
              <a:gd name="T31" fmla="*/ 66 h 126"/>
              <a:gd name="T32" fmla="*/ 52 w 99"/>
              <a:gd name="T33" fmla="*/ 66 h 126"/>
              <a:gd name="T34" fmla="*/ 51 w 99"/>
              <a:gd name="T35" fmla="*/ 64 h 126"/>
              <a:gd name="T36" fmla="*/ 51 w 99"/>
              <a:gd name="T37" fmla="*/ 64 h 126"/>
              <a:gd name="T38" fmla="*/ 51 w 99"/>
              <a:gd name="T39" fmla="*/ 63 h 126"/>
              <a:gd name="T40" fmla="*/ 51 w 99"/>
              <a:gd name="T41" fmla="*/ 62 h 126"/>
              <a:gd name="T42" fmla="*/ 52 w 99"/>
              <a:gd name="T43" fmla="*/ 62 h 126"/>
              <a:gd name="T44" fmla="*/ 52 w 99"/>
              <a:gd name="T45" fmla="*/ 61 h 126"/>
              <a:gd name="T46" fmla="*/ 53 w 99"/>
              <a:gd name="T47" fmla="*/ 61 h 126"/>
              <a:gd name="T48" fmla="*/ 84 w 99"/>
              <a:gd name="T49" fmla="*/ 9 h 126"/>
              <a:gd name="T50" fmla="*/ 23 w 99"/>
              <a:gd name="T51" fmla="*/ 43 h 126"/>
              <a:gd name="T52" fmla="*/ 46 w 99"/>
              <a:gd name="T53" fmla="*/ 61 h 126"/>
              <a:gd name="T54" fmla="*/ 47 w 99"/>
              <a:gd name="T55" fmla="*/ 62 h 126"/>
              <a:gd name="T56" fmla="*/ 47 w 99"/>
              <a:gd name="T57" fmla="*/ 62 h 126"/>
              <a:gd name="T58" fmla="*/ 48 w 99"/>
              <a:gd name="T59" fmla="*/ 63 h 126"/>
              <a:gd name="T60" fmla="*/ 48 w 99"/>
              <a:gd name="T61" fmla="*/ 64 h 126"/>
              <a:gd name="T62" fmla="*/ 48 w 99"/>
              <a:gd name="T63" fmla="*/ 64 h 126"/>
              <a:gd name="T64" fmla="*/ 47 w 99"/>
              <a:gd name="T65" fmla="*/ 65 h 126"/>
              <a:gd name="T66" fmla="*/ 47 w 99"/>
              <a:gd name="T67" fmla="*/ 66 h 126"/>
              <a:gd name="T68" fmla="*/ 46 w 99"/>
              <a:gd name="T69" fmla="*/ 66 h 126"/>
              <a:gd name="T70" fmla="*/ 45 w 99"/>
              <a:gd name="T71" fmla="*/ 66 h 126"/>
              <a:gd name="T72" fmla="*/ 17 w 99"/>
              <a:gd name="T73" fmla="*/ 100 h 126"/>
              <a:gd name="T74" fmla="*/ 33 w 99"/>
              <a:gd name="T75" fmla="*/ 48 h 126"/>
              <a:gd name="T76" fmla="*/ 47 w 99"/>
              <a:gd name="T77" fmla="*/ 56 h 126"/>
              <a:gd name="T78" fmla="*/ 48 w 99"/>
              <a:gd name="T79" fmla="*/ 57 h 126"/>
              <a:gd name="T80" fmla="*/ 51 w 99"/>
              <a:gd name="T81" fmla="*/ 57 h 126"/>
              <a:gd name="T82" fmla="*/ 52 w 99"/>
              <a:gd name="T83" fmla="*/ 56 h 126"/>
              <a:gd name="T84" fmla="*/ 75 w 99"/>
              <a:gd name="T85" fmla="*/ 34 h 126"/>
              <a:gd name="T86" fmla="*/ 62 w 99"/>
              <a:gd name="T87" fmla="*/ 44 h 126"/>
              <a:gd name="T88" fmla="*/ 50 w 99"/>
              <a:gd name="T89" fmla="*/ 51 h 126"/>
              <a:gd name="T90" fmla="*/ 49 w 99"/>
              <a:gd name="T91" fmla="*/ 51 h 126"/>
              <a:gd name="T92" fmla="*/ 37 w 99"/>
              <a:gd name="T93" fmla="*/ 44 h 126"/>
              <a:gd name="T94" fmla="*/ 24 w 99"/>
              <a:gd name="T95" fmla="*/ 34 h 126"/>
              <a:gd name="T96" fmla="*/ 50 w 99"/>
              <a:gd name="T97"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126">
                <a:moveTo>
                  <a:pt x="5" y="9"/>
                </a:moveTo>
                <a:cubicBezTo>
                  <a:pt x="2" y="9"/>
                  <a:pt x="0" y="7"/>
                  <a:pt x="0" y="4"/>
                </a:cubicBezTo>
                <a:cubicBezTo>
                  <a:pt x="0" y="2"/>
                  <a:pt x="2" y="0"/>
                  <a:pt x="5" y="0"/>
                </a:cubicBezTo>
                <a:cubicBezTo>
                  <a:pt x="94" y="0"/>
                  <a:pt x="94" y="0"/>
                  <a:pt x="94" y="0"/>
                </a:cubicBezTo>
                <a:cubicBezTo>
                  <a:pt x="97" y="0"/>
                  <a:pt x="99" y="2"/>
                  <a:pt x="99" y="4"/>
                </a:cubicBezTo>
                <a:cubicBezTo>
                  <a:pt x="99" y="7"/>
                  <a:pt x="97" y="9"/>
                  <a:pt x="94" y="9"/>
                </a:cubicBezTo>
                <a:cubicBezTo>
                  <a:pt x="90" y="9"/>
                  <a:pt x="90" y="9"/>
                  <a:pt x="90" y="9"/>
                </a:cubicBezTo>
                <a:cubicBezTo>
                  <a:pt x="89" y="25"/>
                  <a:pt x="86" y="37"/>
                  <a:pt x="81" y="46"/>
                </a:cubicBezTo>
                <a:cubicBezTo>
                  <a:pt x="81" y="46"/>
                  <a:pt x="81" y="46"/>
                  <a:pt x="81" y="46"/>
                </a:cubicBezTo>
                <a:cubicBezTo>
                  <a:pt x="76" y="55"/>
                  <a:pt x="69" y="60"/>
                  <a:pt x="62" y="64"/>
                </a:cubicBezTo>
                <a:cubicBezTo>
                  <a:pt x="69" y="67"/>
                  <a:pt x="76" y="73"/>
                  <a:pt x="81" y="82"/>
                </a:cubicBezTo>
                <a:cubicBezTo>
                  <a:pt x="81" y="82"/>
                  <a:pt x="81" y="82"/>
                  <a:pt x="81" y="82"/>
                </a:cubicBezTo>
                <a:cubicBezTo>
                  <a:pt x="86" y="90"/>
                  <a:pt x="89" y="101"/>
                  <a:pt x="90" y="116"/>
                </a:cubicBezTo>
                <a:cubicBezTo>
                  <a:pt x="94" y="116"/>
                  <a:pt x="94" y="116"/>
                  <a:pt x="94" y="116"/>
                </a:cubicBezTo>
                <a:cubicBezTo>
                  <a:pt x="97" y="116"/>
                  <a:pt x="99" y="118"/>
                  <a:pt x="99" y="121"/>
                </a:cubicBezTo>
                <a:cubicBezTo>
                  <a:pt x="99" y="124"/>
                  <a:pt x="97" y="126"/>
                  <a:pt x="94" y="126"/>
                </a:cubicBezTo>
                <a:cubicBezTo>
                  <a:pt x="5" y="126"/>
                  <a:pt x="5" y="126"/>
                  <a:pt x="5" y="126"/>
                </a:cubicBezTo>
                <a:cubicBezTo>
                  <a:pt x="2" y="126"/>
                  <a:pt x="0" y="124"/>
                  <a:pt x="0" y="121"/>
                </a:cubicBezTo>
                <a:cubicBezTo>
                  <a:pt x="0" y="118"/>
                  <a:pt x="2" y="116"/>
                  <a:pt x="5" y="116"/>
                </a:cubicBezTo>
                <a:cubicBezTo>
                  <a:pt x="9" y="116"/>
                  <a:pt x="9" y="116"/>
                  <a:pt x="9" y="116"/>
                </a:cubicBezTo>
                <a:cubicBezTo>
                  <a:pt x="10" y="101"/>
                  <a:pt x="13" y="90"/>
                  <a:pt x="18" y="82"/>
                </a:cubicBezTo>
                <a:cubicBezTo>
                  <a:pt x="18" y="82"/>
                  <a:pt x="18" y="82"/>
                  <a:pt x="18" y="82"/>
                </a:cubicBezTo>
                <a:cubicBezTo>
                  <a:pt x="23" y="73"/>
                  <a:pt x="30" y="67"/>
                  <a:pt x="37" y="64"/>
                </a:cubicBezTo>
                <a:cubicBezTo>
                  <a:pt x="30" y="60"/>
                  <a:pt x="23" y="55"/>
                  <a:pt x="18" y="46"/>
                </a:cubicBezTo>
                <a:cubicBezTo>
                  <a:pt x="18" y="46"/>
                  <a:pt x="18" y="46"/>
                  <a:pt x="18" y="46"/>
                </a:cubicBezTo>
                <a:cubicBezTo>
                  <a:pt x="13" y="37"/>
                  <a:pt x="9" y="25"/>
                  <a:pt x="9" y="9"/>
                </a:cubicBezTo>
                <a:cubicBezTo>
                  <a:pt x="5" y="9"/>
                  <a:pt x="5" y="9"/>
                  <a:pt x="5" y="9"/>
                </a:cubicBezTo>
                <a:close/>
                <a:moveTo>
                  <a:pt x="83" y="116"/>
                </a:moveTo>
                <a:cubicBezTo>
                  <a:pt x="83" y="116"/>
                  <a:pt x="83" y="116"/>
                  <a:pt x="83" y="116"/>
                </a:cubicBezTo>
                <a:cubicBezTo>
                  <a:pt x="81" y="106"/>
                  <a:pt x="75" y="99"/>
                  <a:pt x="67" y="94"/>
                </a:cubicBezTo>
                <a:cubicBezTo>
                  <a:pt x="62" y="91"/>
                  <a:pt x="55" y="90"/>
                  <a:pt x="49" y="90"/>
                </a:cubicBezTo>
                <a:cubicBezTo>
                  <a:pt x="43" y="90"/>
                  <a:pt x="37" y="91"/>
                  <a:pt x="32" y="94"/>
                </a:cubicBezTo>
                <a:cubicBezTo>
                  <a:pt x="24" y="99"/>
                  <a:pt x="18" y="106"/>
                  <a:pt x="15" y="116"/>
                </a:cubicBezTo>
                <a:cubicBezTo>
                  <a:pt x="83" y="116"/>
                  <a:pt x="83" y="116"/>
                  <a:pt x="83" y="116"/>
                </a:cubicBezTo>
                <a:close/>
                <a:moveTo>
                  <a:pt x="17" y="100"/>
                </a:moveTo>
                <a:cubicBezTo>
                  <a:pt x="17" y="100"/>
                  <a:pt x="17" y="100"/>
                  <a:pt x="17" y="100"/>
                </a:cubicBezTo>
                <a:cubicBezTo>
                  <a:pt x="20" y="95"/>
                  <a:pt x="24" y="92"/>
                  <a:pt x="29" y="89"/>
                </a:cubicBezTo>
                <a:cubicBezTo>
                  <a:pt x="35" y="86"/>
                  <a:pt x="42" y="84"/>
                  <a:pt x="49" y="84"/>
                </a:cubicBezTo>
                <a:cubicBezTo>
                  <a:pt x="56" y="84"/>
                  <a:pt x="64" y="86"/>
                  <a:pt x="70" y="89"/>
                </a:cubicBezTo>
                <a:cubicBezTo>
                  <a:pt x="74" y="92"/>
                  <a:pt x="78" y="95"/>
                  <a:pt x="82" y="100"/>
                </a:cubicBezTo>
                <a:cubicBezTo>
                  <a:pt x="80" y="94"/>
                  <a:pt x="78" y="89"/>
                  <a:pt x="76" y="85"/>
                </a:cubicBezTo>
                <a:cubicBezTo>
                  <a:pt x="76" y="85"/>
                  <a:pt x="76" y="85"/>
                  <a:pt x="76" y="85"/>
                </a:cubicBezTo>
                <a:cubicBezTo>
                  <a:pt x="70" y="75"/>
                  <a:pt x="62" y="69"/>
                  <a:pt x="53" y="66"/>
                </a:cubicBezTo>
                <a:cubicBezTo>
                  <a:pt x="53" y="66"/>
                  <a:pt x="53" y="66"/>
                  <a:pt x="53" y="66"/>
                </a:cubicBezTo>
                <a:cubicBezTo>
                  <a:pt x="53" y="66"/>
                  <a:pt x="53" y="66"/>
                  <a:pt x="53" y="66"/>
                </a:cubicBezTo>
                <a:cubicBezTo>
                  <a:pt x="53"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5"/>
                  <a:pt x="52" y="65"/>
                  <a:pt x="51" y="65"/>
                </a:cubicBezTo>
                <a:cubicBezTo>
                  <a:pt x="51" y="65"/>
                  <a:pt x="51" y="65"/>
                  <a:pt x="51" y="65"/>
                </a:cubicBezTo>
                <a:cubicBezTo>
                  <a:pt x="51" y="65"/>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3"/>
                  <a:pt x="51" y="63"/>
                  <a:pt x="51" y="63"/>
                </a:cubicBezTo>
                <a:cubicBezTo>
                  <a:pt x="51" y="63"/>
                  <a:pt x="51" y="63"/>
                  <a:pt x="51" y="63"/>
                </a:cubicBezTo>
                <a:cubicBezTo>
                  <a:pt x="51" y="63"/>
                  <a:pt x="51" y="63"/>
                  <a:pt x="51" y="63"/>
                </a:cubicBezTo>
                <a:cubicBezTo>
                  <a:pt x="51" y="63"/>
                  <a:pt x="51" y="63"/>
                  <a:pt x="51" y="63"/>
                </a:cubicBezTo>
                <a:cubicBezTo>
                  <a:pt x="51" y="62"/>
                  <a:pt x="51" y="62"/>
                  <a:pt x="51" y="62"/>
                </a:cubicBezTo>
                <a:cubicBezTo>
                  <a:pt x="52" y="62"/>
                  <a:pt x="52" y="62"/>
                  <a:pt x="52" y="62"/>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2" y="61"/>
                  <a:pt x="53" y="61"/>
                  <a:pt x="53" y="61"/>
                </a:cubicBezTo>
                <a:cubicBezTo>
                  <a:pt x="53" y="61"/>
                  <a:pt x="53" y="61"/>
                  <a:pt x="53" y="61"/>
                </a:cubicBezTo>
                <a:cubicBezTo>
                  <a:pt x="53" y="61"/>
                  <a:pt x="53" y="61"/>
                  <a:pt x="53" y="61"/>
                </a:cubicBezTo>
                <a:cubicBezTo>
                  <a:pt x="62" y="58"/>
                  <a:pt x="70" y="53"/>
                  <a:pt x="76" y="43"/>
                </a:cubicBezTo>
                <a:cubicBezTo>
                  <a:pt x="76" y="43"/>
                  <a:pt x="76" y="43"/>
                  <a:pt x="76" y="43"/>
                </a:cubicBezTo>
                <a:cubicBezTo>
                  <a:pt x="81" y="35"/>
                  <a:pt x="84" y="24"/>
                  <a:pt x="84" y="9"/>
                </a:cubicBezTo>
                <a:cubicBezTo>
                  <a:pt x="15" y="9"/>
                  <a:pt x="15" y="9"/>
                  <a:pt x="15" y="9"/>
                </a:cubicBezTo>
                <a:cubicBezTo>
                  <a:pt x="15" y="24"/>
                  <a:pt x="18" y="35"/>
                  <a:pt x="23" y="43"/>
                </a:cubicBezTo>
                <a:cubicBezTo>
                  <a:pt x="23" y="43"/>
                  <a:pt x="23" y="43"/>
                  <a:pt x="23" y="43"/>
                </a:cubicBezTo>
                <a:cubicBezTo>
                  <a:pt x="29" y="53"/>
                  <a:pt x="37" y="58"/>
                  <a:pt x="45" y="61"/>
                </a:cubicBezTo>
                <a:cubicBezTo>
                  <a:pt x="46" y="61"/>
                  <a:pt x="46" y="61"/>
                  <a:pt x="46" y="61"/>
                </a:cubicBezTo>
                <a:cubicBezTo>
                  <a:pt x="46" y="61"/>
                  <a:pt x="46" y="61"/>
                  <a:pt x="46" y="61"/>
                </a:cubicBezTo>
                <a:cubicBezTo>
                  <a:pt x="46" y="61"/>
                  <a:pt x="46" y="61"/>
                  <a:pt x="46" y="61"/>
                </a:cubicBezTo>
                <a:cubicBezTo>
                  <a:pt x="46" y="61"/>
                  <a:pt x="46" y="61"/>
                  <a:pt x="46" y="61"/>
                </a:cubicBezTo>
                <a:cubicBezTo>
                  <a:pt x="47" y="62"/>
                  <a:pt x="47" y="62"/>
                  <a:pt x="47" y="62"/>
                </a:cubicBezTo>
                <a:cubicBezTo>
                  <a:pt x="47" y="62"/>
                  <a:pt x="47" y="62"/>
                  <a:pt x="47" y="62"/>
                </a:cubicBezTo>
                <a:cubicBezTo>
                  <a:pt x="47" y="62"/>
                  <a:pt x="47" y="62"/>
                  <a:pt x="47" y="62"/>
                </a:cubicBezTo>
                <a:cubicBezTo>
                  <a:pt x="47" y="62"/>
                  <a:pt x="47" y="62"/>
                  <a:pt x="47" y="62"/>
                </a:cubicBezTo>
                <a:cubicBezTo>
                  <a:pt x="47" y="62"/>
                  <a:pt x="47" y="62"/>
                  <a:pt x="47" y="62"/>
                </a:cubicBezTo>
                <a:cubicBezTo>
                  <a:pt x="47" y="63"/>
                  <a:pt x="47" y="63"/>
                  <a:pt x="47" y="63"/>
                </a:cubicBezTo>
                <a:cubicBezTo>
                  <a:pt x="47" y="63"/>
                  <a:pt x="47" y="63"/>
                  <a:pt x="48" y="63"/>
                </a:cubicBezTo>
                <a:cubicBezTo>
                  <a:pt x="48" y="63"/>
                  <a:pt x="48" y="63"/>
                  <a:pt x="48" y="63"/>
                </a:cubicBezTo>
                <a:cubicBezTo>
                  <a:pt x="48" y="63"/>
                  <a:pt x="48" y="63"/>
                  <a:pt x="48" y="63"/>
                </a:cubicBezTo>
                <a:cubicBezTo>
                  <a:pt x="48" y="64"/>
                  <a:pt x="48" y="64"/>
                  <a:pt x="48" y="64"/>
                </a:cubicBezTo>
                <a:cubicBezTo>
                  <a:pt x="48" y="64"/>
                  <a:pt x="48" y="64"/>
                  <a:pt x="48" y="64"/>
                </a:cubicBezTo>
                <a:cubicBezTo>
                  <a:pt x="48" y="64"/>
                  <a:pt x="48" y="64"/>
                  <a:pt x="48" y="64"/>
                </a:cubicBezTo>
                <a:cubicBezTo>
                  <a:pt x="48" y="64"/>
                  <a:pt x="48" y="64"/>
                  <a:pt x="48" y="64"/>
                </a:cubicBezTo>
                <a:cubicBezTo>
                  <a:pt x="48" y="64"/>
                  <a:pt x="48" y="64"/>
                  <a:pt x="48"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7" y="66"/>
                  <a:pt x="47" y="66"/>
                </a:cubicBezTo>
                <a:cubicBezTo>
                  <a:pt x="47" y="66"/>
                  <a:pt x="47" y="66"/>
                  <a:pt x="47" y="66"/>
                </a:cubicBezTo>
                <a:cubicBezTo>
                  <a:pt x="46" y="66"/>
                  <a:pt x="46" y="66"/>
                  <a:pt x="46" y="66"/>
                </a:cubicBezTo>
                <a:cubicBezTo>
                  <a:pt x="46" y="66"/>
                  <a:pt x="46" y="66"/>
                  <a:pt x="46" y="66"/>
                </a:cubicBezTo>
                <a:cubicBezTo>
                  <a:pt x="46" y="66"/>
                  <a:pt x="46" y="66"/>
                  <a:pt x="46" y="66"/>
                </a:cubicBezTo>
                <a:cubicBezTo>
                  <a:pt x="46" y="66"/>
                  <a:pt x="46" y="66"/>
                  <a:pt x="46" y="66"/>
                </a:cubicBezTo>
                <a:cubicBezTo>
                  <a:pt x="45" y="66"/>
                  <a:pt x="45" y="66"/>
                  <a:pt x="45" y="66"/>
                </a:cubicBezTo>
                <a:cubicBezTo>
                  <a:pt x="37" y="69"/>
                  <a:pt x="29" y="75"/>
                  <a:pt x="23" y="85"/>
                </a:cubicBezTo>
                <a:cubicBezTo>
                  <a:pt x="23" y="85"/>
                  <a:pt x="23" y="85"/>
                  <a:pt x="23" y="85"/>
                </a:cubicBezTo>
                <a:cubicBezTo>
                  <a:pt x="20" y="89"/>
                  <a:pt x="18" y="94"/>
                  <a:pt x="17" y="100"/>
                </a:cubicBezTo>
                <a:close/>
                <a:moveTo>
                  <a:pt x="24" y="34"/>
                </a:moveTo>
                <a:cubicBezTo>
                  <a:pt x="24" y="34"/>
                  <a:pt x="24" y="34"/>
                  <a:pt x="24" y="34"/>
                </a:cubicBezTo>
                <a:cubicBezTo>
                  <a:pt x="26" y="39"/>
                  <a:pt x="29" y="44"/>
                  <a:pt x="33" y="48"/>
                </a:cubicBezTo>
                <a:cubicBezTo>
                  <a:pt x="37" y="52"/>
                  <a:pt x="41" y="55"/>
                  <a:pt x="47" y="56"/>
                </a:cubicBezTo>
                <a:cubicBezTo>
                  <a:pt x="47" y="56"/>
                  <a:pt x="47" y="56"/>
                  <a:pt x="47" y="56"/>
                </a:cubicBezTo>
                <a:cubicBezTo>
                  <a:pt x="47" y="56"/>
                  <a:pt x="47" y="56"/>
                  <a:pt x="47" y="56"/>
                </a:cubicBezTo>
                <a:cubicBezTo>
                  <a:pt x="48" y="57"/>
                  <a:pt x="48" y="57"/>
                  <a:pt x="48" y="57"/>
                </a:cubicBezTo>
                <a:cubicBezTo>
                  <a:pt x="48" y="57"/>
                  <a:pt x="48" y="57"/>
                  <a:pt x="48" y="57"/>
                </a:cubicBezTo>
                <a:cubicBezTo>
                  <a:pt x="48" y="57"/>
                  <a:pt x="48" y="57"/>
                  <a:pt x="48" y="57"/>
                </a:cubicBezTo>
                <a:cubicBezTo>
                  <a:pt x="49" y="57"/>
                  <a:pt x="49" y="57"/>
                  <a:pt x="49" y="57"/>
                </a:cubicBezTo>
                <a:cubicBezTo>
                  <a:pt x="49" y="57"/>
                  <a:pt x="50" y="57"/>
                  <a:pt x="51" y="57"/>
                </a:cubicBezTo>
                <a:cubicBezTo>
                  <a:pt x="51" y="57"/>
                  <a:pt x="51" y="57"/>
                  <a:pt x="51" y="57"/>
                </a:cubicBezTo>
                <a:cubicBezTo>
                  <a:pt x="52" y="56"/>
                  <a:pt x="52" y="56"/>
                  <a:pt x="52" y="56"/>
                </a:cubicBezTo>
                <a:cubicBezTo>
                  <a:pt x="52" y="56"/>
                  <a:pt x="52" y="56"/>
                  <a:pt x="52" y="56"/>
                </a:cubicBezTo>
                <a:cubicBezTo>
                  <a:pt x="52" y="56"/>
                  <a:pt x="52" y="56"/>
                  <a:pt x="52" y="56"/>
                </a:cubicBezTo>
                <a:cubicBezTo>
                  <a:pt x="57" y="55"/>
                  <a:pt x="62" y="52"/>
                  <a:pt x="66" y="48"/>
                </a:cubicBezTo>
                <a:cubicBezTo>
                  <a:pt x="66" y="48"/>
                  <a:pt x="66" y="48"/>
                  <a:pt x="66" y="48"/>
                </a:cubicBezTo>
                <a:cubicBezTo>
                  <a:pt x="70" y="44"/>
                  <a:pt x="73" y="39"/>
                  <a:pt x="75" y="34"/>
                </a:cubicBezTo>
                <a:cubicBezTo>
                  <a:pt x="75" y="32"/>
                  <a:pt x="75" y="31"/>
                  <a:pt x="73" y="30"/>
                </a:cubicBezTo>
                <a:cubicBezTo>
                  <a:pt x="72" y="30"/>
                  <a:pt x="70" y="30"/>
                  <a:pt x="69" y="32"/>
                </a:cubicBezTo>
                <a:cubicBezTo>
                  <a:pt x="68" y="36"/>
                  <a:pt x="65" y="41"/>
                  <a:pt x="62" y="44"/>
                </a:cubicBezTo>
                <a:cubicBezTo>
                  <a:pt x="59" y="47"/>
                  <a:pt x="55" y="49"/>
                  <a:pt x="50" y="51"/>
                </a:cubicBezTo>
                <a:cubicBezTo>
                  <a:pt x="50" y="51"/>
                  <a:pt x="50" y="51"/>
                  <a:pt x="50" y="51"/>
                </a:cubicBezTo>
                <a:cubicBezTo>
                  <a:pt x="50" y="51"/>
                  <a:pt x="50" y="51"/>
                  <a:pt x="50" y="51"/>
                </a:cubicBezTo>
                <a:cubicBezTo>
                  <a:pt x="50" y="51"/>
                  <a:pt x="50" y="51"/>
                  <a:pt x="50" y="51"/>
                </a:cubicBezTo>
                <a:cubicBezTo>
                  <a:pt x="49" y="51"/>
                  <a:pt x="49" y="51"/>
                  <a:pt x="49" y="51"/>
                </a:cubicBezTo>
                <a:cubicBezTo>
                  <a:pt x="49" y="51"/>
                  <a:pt x="49" y="51"/>
                  <a:pt x="49" y="51"/>
                </a:cubicBezTo>
                <a:cubicBezTo>
                  <a:pt x="49" y="51"/>
                  <a:pt x="49" y="51"/>
                  <a:pt x="49" y="51"/>
                </a:cubicBezTo>
                <a:cubicBezTo>
                  <a:pt x="49" y="51"/>
                  <a:pt x="49" y="51"/>
                  <a:pt x="49" y="51"/>
                </a:cubicBezTo>
                <a:cubicBezTo>
                  <a:pt x="44" y="49"/>
                  <a:pt x="40" y="47"/>
                  <a:pt x="37" y="44"/>
                </a:cubicBezTo>
                <a:cubicBezTo>
                  <a:pt x="34" y="41"/>
                  <a:pt x="31" y="36"/>
                  <a:pt x="29" y="32"/>
                </a:cubicBezTo>
                <a:cubicBezTo>
                  <a:pt x="29" y="30"/>
                  <a:pt x="27" y="30"/>
                  <a:pt x="26" y="30"/>
                </a:cubicBezTo>
                <a:cubicBezTo>
                  <a:pt x="24" y="31"/>
                  <a:pt x="23" y="32"/>
                  <a:pt x="24" y="34"/>
                </a:cubicBezTo>
                <a:close/>
                <a:moveTo>
                  <a:pt x="50" y="51"/>
                </a:moveTo>
                <a:cubicBezTo>
                  <a:pt x="50" y="51"/>
                  <a:pt x="50" y="51"/>
                  <a:pt x="50" y="51"/>
                </a:cubicBezTo>
                <a:cubicBezTo>
                  <a:pt x="50" y="51"/>
                  <a:pt x="50" y="51"/>
                  <a:pt x="50" y="51"/>
                </a:cubicBezTo>
                <a:cubicBezTo>
                  <a:pt x="50" y="51"/>
                  <a:pt x="50" y="51"/>
                  <a:pt x="50" y="51"/>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淘宝店chenying0907 19"/>
          <p:cNvSpPr>
            <a:spLocks noEditPoints="1"/>
          </p:cNvSpPr>
          <p:nvPr/>
        </p:nvSpPr>
        <p:spPr bwMode="auto">
          <a:xfrm>
            <a:off x="1119311" y="3956207"/>
            <a:ext cx="203220" cy="186352"/>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 20"/>
          <p:cNvSpPr>
            <a:spLocks noEditPoints="1"/>
          </p:cNvSpPr>
          <p:nvPr/>
        </p:nvSpPr>
        <p:spPr bwMode="auto">
          <a:xfrm>
            <a:off x="1124129" y="3133439"/>
            <a:ext cx="198401" cy="183139"/>
          </a:xfrm>
          <a:custGeom>
            <a:avLst/>
            <a:gdLst>
              <a:gd name="T0" fmla="*/ 95 w 123"/>
              <a:gd name="T1" fmla="*/ 54 h 113"/>
              <a:gd name="T2" fmla="*/ 122 w 123"/>
              <a:gd name="T3" fmla="*/ 38 h 113"/>
              <a:gd name="T4" fmla="*/ 111 w 123"/>
              <a:gd name="T5" fmla="*/ 36 h 113"/>
              <a:gd name="T6" fmla="*/ 96 w 123"/>
              <a:gd name="T7" fmla="*/ 28 h 113"/>
              <a:gd name="T8" fmla="*/ 105 w 123"/>
              <a:gd name="T9" fmla="*/ 14 h 113"/>
              <a:gd name="T10" fmla="*/ 114 w 123"/>
              <a:gd name="T11" fmla="*/ 7 h 113"/>
              <a:gd name="T12" fmla="*/ 74 w 123"/>
              <a:gd name="T13" fmla="*/ 14 h 113"/>
              <a:gd name="T14" fmla="*/ 72 w 123"/>
              <a:gd name="T15" fmla="*/ 35 h 113"/>
              <a:gd name="T16" fmla="*/ 50 w 123"/>
              <a:gd name="T17" fmla="*/ 21 h 113"/>
              <a:gd name="T18" fmla="*/ 55 w 123"/>
              <a:gd name="T19" fmla="*/ 13 h 113"/>
              <a:gd name="T20" fmla="*/ 64 w 123"/>
              <a:gd name="T21" fmla="*/ 7 h 113"/>
              <a:gd name="T22" fmla="*/ 33 w 123"/>
              <a:gd name="T23" fmla="*/ 6 h 113"/>
              <a:gd name="T24" fmla="*/ 30 w 123"/>
              <a:gd name="T25" fmla="*/ 6 h 113"/>
              <a:gd name="T26" fmla="*/ 13 w 123"/>
              <a:gd name="T27" fmla="*/ 22 h 113"/>
              <a:gd name="T28" fmla="*/ 14 w 123"/>
              <a:gd name="T29" fmla="*/ 25 h 113"/>
              <a:gd name="T30" fmla="*/ 10 w 123"/>
              <a:gd name="T31" fmla="*/ 27 h 113"/>
              <a:gd name="T32" fmla="*/ 1 w 123"/>
              <a:gd name="T33" fmla="*/ 39 h 113"/>
              <a:gd name="T34" fmla="*/ 9 w 123"/>
              <a:gd name="T35" fmla="*/ 46 h 113"/>
              <a:gd name="T36" fmla="*/ 9 w 123"/>
              <a:gd name="T37" fmla="*/ 46 h 113"/>
              <a:gd name="T38" fmla="*/ 9 w 123"/>
              <a:gd name="T39" fmla="*/ 47 h 113"/>
              <a:gd name="T40" fmla="*/ 27 w 123"/>
              <a:gd name="T41" fmla="*/ 48 h 113"/>
              <a:gd name="T42" fmla="*/ 28 w 123"/>
              <a:gd name="T43" fmla="*/ 42 h 113"/>
              <a:gd name="T44" fmla="*/ 49 w 123"/>
              <a:gd name="T45" fmla="*/ 58 h 113"/>
              <a:gd name="T46" fmla="*/ 25 w 123"/>
              <a:gd name="T47" fmla="*/ 111 h 113"/>
              <a:gd name="T48" fmla="*/ 103 w 123"/>
              <a:gd name="T49" fmla="*/ 112 h 113"/>
              <a:gd name="T50" fmla="*/ 120 w 123"/>
              <a:gd name="T51" fmla="*/ 95 h 113"/>
              <a:gd name="T52" fmla="*/ 34 w 123"/>
              <a:gd name="T53" fmla="*/ 35 h 113"/>
              <a:gd name="T54" fmla="*/ 28 w 123"/>
              <a:gd name="T55" fmla="*/ 36 h 113"/>
              <a:gd name="T56" fmla="*/ 24 w 123"/>
              <a:gd name="T57" fmla="*/ 38 h 113"/>
              <a:gd name="T58" fmla="*/ 18 w 123"/>
              <a:gd name="T59" fmla="*/ 48 h 113"/>
              <a:gd name="T60" fmla="*/ 13 w 123"/>
              <a:gd name="T61" fmla="*/ 42 h 113"/>
              <a:gd name="T62" fmla="*/ 13 w 123"/>
              <a:gd name="T63" fmla="*/ 42 h 113"/>
              <a:gd name="T64" fmla="*/ 13 w 123"/>
              <a:gd name="T65" fmla="*/ 42 h 113"/>
              <a:gd name="T66" fmla="*/ 11 w 123"/>
              <a:gd name="T67" fmla="*/ 33 h 113"/>
              <a:gd name="T68" fmla="*/ 18 w 123"/>
              <a:gd name="T69" fmla="*/ 30 h 113"/>
              <a:gd name="T70" fmla="*/ 21 w 123"/>
              <a:gd name="T71" fmla="*/ 25 h 113"/>
              <a:gd name="T72" fmla="*/ 28 w 123"/>
              <a:gd name="T73" fmla="*/ 12 h 113"/>
              <a:gd name="T74" fmla="*/ 36 w 123"/>
              <a:gd name="T75" fmla="*/ 11 h 113"/>
              <a:gd name="T76" fmla="*/ 40 w 123"/>
              <a:gd name="T77" fmla="*/ 10 h 113"/>
              <a:gd name="T78" fmla="*/ 53 w 123"/>
              <a:gd name="T79" fmla="*/ 7 h 113"/>
              <a:gd name="T80" fmla="*/ 45 w 123"/>
              <a:gd name="T81" fmla="*/ 19 h 113"/>
              <a:gd name="T82" fmla="*/ 43 w 123"/>
              <a:gd name="T83" fmla="*/ 26 h 113"/>
              <a:gd name="T84" fmla="*/ 34 w 123"/>
              <a:gd name="T85" fmla="*/ 35 h 113"/>
              <a:gd name="T86" fmla="*/ 19 w 123"/>
              <a:gd name="T87" fmla="*/ 96 h 113"/>
              <a:gd name="T88" fmla="*/ 78 w 123"/>
              <a:gd name="T89" fmla="*/ 35 h 113"/>
              <a:gd name="T90" fmla="*/ 77 w 123"/>
              <a:gd name="T91" fmla="*/ 33 h 113"/>
              <a:gd name="T92" fmla="*/ 102 w 123"/>
              <a:gd name="T93" fmla="*/ 7 h 113"/>
              <a:gd name="T94" fmla="*/ 96 w 123"/>
              <a:gd name="T95" fmla="*/ 10 h 113"/>
              <a:gd name="T96" fmla="*/ 90 w 123"/>
              <a:gd name="T97" fmla="*/ 31 h 113"/>
              <a:gd name="T98" fmla="*/ 105 w 123"/>
              <a:gd name="T99" fmla="*/ 43 h 113"/>
              <a:gd name="T100" fmla="*/ 111 w 123"/>
              <a:gd name="T101" fmla="*/ 43 h 113"/>
              <a:gd name="T102" fmla="*/ 88 w 123"/>
              <a:gd name="T103" fmla="*/ 47 h 113"/>
              <a:gd name="T104" fmla="*/ 105 w 123"/>
              <a:gd name="T105" fmla="*/ 106 h 113"/>
              <a:gd name="T106" fmla="*/ 78 w 123"/>
              <a:gd name="T107" fmla="*/ 6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13">
                <a:moveTo>
                  <a:pt x="82" y="58"/>
                </a:moveTo>
                <a:cubicBezTo>
                  <a:pt x="88" y="53"/>
                  <a:pt x="88" y="53"/>
                  <a:pt x="88" y="53"/>
                </a:cubicBezTo>
                <a:cubicBezTo>
                  <a:pt x="90" y="54"/>
                  <a:pt x="92" y="54"/>
                  <a:pt x="95" y="54"/>
                </a:cubicBezTo>
                <a:cubicBezTo>
                  <a:pt x="98" y="55"/>
                  <a:pt x="101" y="54"/>
                  <a:pt x="104" y="54"/>
                </a:cubicBezTo>
                <a:cubicBezTo>
                  <a:pt x="108" y="53"/>
                  <a:pt x="112" y="50"/>
                  <a:pt x="115" y="48"/>
                </a:cubicBezTo>
                <a:cubicBezTo>
                  <a:pt x="118" y="45"/>
                  <a:pt x="121" y="41"/>
                  <a:pt x="122" y="38"/>
                </a:cubicBezTo>
                <a:cubicBezTo>
                  <a:pt x="123" y="36"/>
                  <a:pt x="122" y="34"/>
                  <a:pt x="121" y="34"/>
                </a:cubicBezTo>
                <a:cubicBezTo>
                  <a:pt x="120" y="34"/>
                  <a:pt x="119" y="34"/>
                  <a:pt x="119" y="34"/>
                </a:cubicBezTo>
                <a:cubicBezTo>
                  <a:pt x="111" y="36"/>
                  <a:pt x="111" y="36"/>
                  <a:pt x="111" y="36"/>
                </a:cubicBezTo>
                <a:cubicBezTo>
                  <a:pt x="105" y="37"/>
                  <a:pt x="105" y="37"/>
                  <a:pt x="105" y="37"/>
                </a:cubicBezTo>
                <a:cubicBezTo>
                  <a:pt x="100" y="33"/>
                  <a:pt x="100" y="33"/>
                  <a:pt x="100" y="33"/>
                </a:cubicBezTo>
                <a:cubicBezTo>
                  <a:pt x="96" y="28"/>
                  <a:pt x="96" y="28"/>
                  <a:pt x="96" y="28"/>
                </a:cubicBezTo>
                <a:cubicBezTo>
                  <a:pt x="97" y="22"/>
                  <a:pt x="97" y="22"/>
                  <a:pt x="97" y="22"/>
                </a:cubicBezTo>
                <a:cubicBezTo>
                  <a:pt x="99" y="16"/>
                  <a:pt x="99" y="16"/>
                  <a:pt x="99" y="16"/>
                </a:cubicBezTo>
                <a:cubicBezTo>
                  <a:pt x="105" y="14"/>
                  <a:pt x="105" y="14"/>
                  <a:pt x="105" y="14"/>
                </a:cubicBezTo>
                <a:cubicBezTo>
                  <a:pt x="113" y="12"/>
                  <a:pt x="113" y="12"/>
                  <a:pt x="113" y="12"/>
                </a:cubicBezTo>
                <a:cubicBezTo>
                  <a:pt x="115" y="11"/>
                  <a:pt x="115" y="10"/>
                  <a:pt x="115" y="8"/>
                </a:cubicBezTo>
                <a:cubicBezTo>
                  <a:pt x="115" y="8"/>
                  <a:pt x="115" y="7"/>
                  <a:pt x="114" y="7"/>
                </a:cubicBezTo>
                <a:cubicBezTo>
                  <a:pt x="111" y="4"/>
                  <a:pt x="107" y="2"/>
                  <a:pt x="103" y="1"/>
                </a:cubicBezTo>
                <a:cubicBezTo>
                  <a:pt x="99" y="1"/>
                  <a:pt x="95" y="1"/>
                  <a:pt x="90" y="2"/>
                </a:cubicBezTo>
                <a:cubicBezTo>
                  <a:pt x="83" y="4"/>
                  <a:pt x="78" y="8"/>
                  <a:pt x="74" y="14"/>
                </a:cubicBezTo>
                <a:cubicBezTo>
                  <a:pt x="71" y="20"/>
                  <a:pt x="70" y="28"/>
                  <a:pt x="71" y="35"/>
                </a:cubicBezTo>
                <a:cubicBezTo>
                  <a:pt x="71" y="35"/>
                  <a:pt x="71" y="35"/>
                  <a:pt x="71" y="35"/>
                </a:cubicBezTo>
                <a:cubicBezTo>
                  <a:pt x="72" y="35"/>
                  <a:pt x="72" y="35"/>
                  <a:pt x="72" y="35"/>
                </a:cubicBezTo>
                <a:cubicBezTo>
                  <a:pt x="66" y="41"/>
                  <a:pt x="66" y="41"/>
                  <a:pt x="66" y="41"/>
                </a:cubicBezTo>
                <a:cubicBezTo>
                  <a:pt x="48" y="24"/>
                  <a:pt x="48" y="24"/>
                  <a:pt x="48" y="24"/>
                </a:cubicBezTo>
                <a:cubicBezTo>
                  <a:pt x="49" y="23"/>
                  <a:pt x="49" y="22"/>
                  <a:pt x="50" y="21"/>
                </a:cubicBezTo>
                <a:cubicBezTo>
                  <a:pt x="50" y="21"/>
                  <a:pt x="50" y="21"/>
                  <a:pt x="50" y="21"/>
                </a:cubicBezTo>
                <a:cubicBezTo>
                  <a:pt x="50" y="19"/>
                  <a:pt x="51" y="18"/>
                  <a:pt x="51" y="17"/>
                </a:cubicBezTo>
                <a:cubicBezTo>
                  <a:pt x="52" y="15"/>
                  <a:pt x="54" y="13"/>
                  <a:pt x="55" y="13"/>
                </a:cubicBezTo>
                <a:cubicBezTo>
                  <a:pt x="57" y="12"/>
                  <a:pt x="59" y="12"/>
                  <a:pt x="62" y="12"/>
                </a:cubicBezTo>
                <a:cubicBezTo>
                  <a:pt x="63" y="12"/>
                  <a:pt x="64" y="12"/>
                  <a:pt x="64" y="11"/>
                </a:cubicBezTo>
                <a:cubicBezTo>
                  <a:pt x="65" y="10"/>
                  <a:pt x="65" y="8"/>
                  <a:pt x="64" y="7"/>
                </a:cubicBezTo>
                <a:cubicBezTo>
                  <a:pt x="60" y="3"/>
                  <a:pt x="55" y="0"/>
                  <a:pt x="50" y="0"/>
                </a:cubicBezTo>
                <a:cubicBezTo>
                  <a:pt x="45" y="0"/>
                  <a:pt x="41" y="1"/>
                  <a:pt x="36" y="5"/>
                </a:cubicBezTo>
                <a:cubicBezTo>
                  <a:pt x="35" y="5"/>
                  <a:pt x="34" y="6"/>
                  <a:pt x="33" y="6"/>
                </a:cubicBezTo>
                <a:cubicBezTo>
                  <a:pt x="33" y="7"/>
                  <a:pt x="32" y="7"/>
                  <a:pt x="32" y="7"/>
                </a:cubicBezTo>
                <a:cubicBezTo>
                  <a:pt x="30" y="6"/>
                  <a:pt x="30" y="6"/>
                  <a:pt x="30" y="6"/>
                </a:cubicBezTo>
                <a:cubicBezTo>
                  <a:pt x="30" y="6"/>
                  <a:pt x="30" y="6"/>
                  <a:pt x="30" y="6"/>
                </a:cubicBezTo>
                <a:cubicBezTo>
                  <a:pt x="29" y="5"/>
                  <a:pt x="27" y="5"/>
                  <a:pt x="26" y="6"/>
                </a:cubicBezTo>
                <a:cubicBezTo>
                  <a:pt x="13" y="18"/>
                  <a:pt x="13" y="18"/>
                  <a:pt x="13" y="18"/>
                </a:cubicBezTo>
                <a:cubicBezTo>
                  <a:pt x="12" y="20"/>
                  <a:pt x="12" y="21"/>
                  <a:pt x="13" y="22"/>
                </a:cubicBezTo>
                <a:cubicBezTo>
                  <a:pt x="15" y="24"/>
                  <a:pt x="15" y="24"/>
                  <a:pt x="15" y="24"/>
                </a:cubicBezTo>
                <a:cubicBezTo>
                  <a:pt x="14" y="25"/>
                  <a:pt x="14" y="25"/>
                  <a:pt x="14" y="25"/>
                </a:cubicBezTo>
                <a:cubicBezTo>
                  <a:pt x="14" y="25"/>
                  <a:pt x="14" y="25"/>
                  <a:pt x="14" y="25"/>
                </a:cubicBezTo>
                <a:cubicBezTo>
                  <a:pt x="14" y="25"/>
                  <a:pt x="14" y="26"/>
                  <a:pt x="13" y="27"/>
                </a:cubicBezTo>
                <a:cubicBezTo>
                  <a:pt x="13" y="27"/>
                  <a:pt x="13" y="27"/>
                  <a:pt x="12" y="27"/>
                </a:cubicBezTo>
                <a:cubicBezTo>
                  <a:pt x="12" y="27"/>
                  <a:pt x="11" y="28"/>
                  <a:pt x="10" y="27"/>
                </a:cubicBezTo>
                <a:cubicBezTo>
                  <a:pt x="9" y="27"/>
                  <a:pt x="8" y="28"/>
                  <a:pt x="7" y="28"/>
                </a:cubicBezTo>
                <a:cubicBezTo>
                  <a:pt x="1" y="35"/>
                  <a:pt x="1" y="35"/>
                  <a:pt x="1" y="35"/>
                </a:cubicBezTo>
                <a:cubicBezTo>
                  <a:pt x="0" y="36"/>
                  <a:pt x="0" y="38"/>
                  <a:pt x="1" y="39"/>
                </a:cubicBezTo>
                <a:cubicBezTo>
                  <a:pt x="8" y="46"/>
                  <a:pt x="8" y="46"/>
                  <a:pt x="8" y="46"/>
                </a:cubicBezTo>
                <a:cubicBezTo>
                  <a:pt x="8" y="46"/>
                  <a:pt x="8" y="46"/>
                  <a:pt x="8"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cubicBezTo>
                  <a:pt x="9" y="47"/>
                  <a:pt x="9" y="47"/>
                  <a:pt x="9" y="47"/>
                </a:cubicBezTo>
                <a:cubicBezTo>
                  <a:pt x="16" y="54"/>
                  <a:pt x="16" y="54"/>
                  <a:pt x="16" y="54"/>
                </a:cubicBezTo>
                <a:cubicBezTo>
                  <a:pt x="18" y="55"/>
                  <a:pt x="19" y="55"/>
                  <a:pt x="21" y="54"/>
                </a:cubicBezTo>
                <a:cubicBezTo>
                  <a:pt x="27" y="48"/>
                  <a:pt x="27" y="48"/>
                  <a:pt x="27" y="48"/>
                </a:cubicBezTo>
                <a:cubicBezTo>
                  <a:pt x="27" y="47"/>
                  <a:pt x="28" y="46"/>
                  <a:pt x="28" y="45"/>
                </a:cubicBezTo>
                <a:cubicBezTo>
                  <a:pt x="28" y="45"/>
                  <a:pt x="28" y="44"/>
                  <a:pt x="28" y="43"/>
                </a:cubicBezTo>
                <a:cubicBezTo>
                  <a:pt x="28" y="43"/>
                  <a:pt x="28" y="43"/>
                  <a:pt x="28" y="42"/>
                </a:cubicBezTo>
                <a:cubicBezTo>
                  <a:pt x="29" y="42"/>
                  <a:pt x="30" y="41"/>
                  <a:pt x="31" y="41"/>
                </a:cubicBezTo>
                <a:cubicBezTo>
                  <a:pt x="31" y="41"/>
                  <a:pt x="31" y="41"/>
                  <a:pt x="31" y="41"/>
                </a:cubicBezTo>
                <a:cubicBezTo>
                  <a:pt x="49" y="58"/>
                  <a:pt x="49" y="58"/>
                  <a:pt x="49" y="58"/>
                </a:cubicBezTo>
                <a:cubicBezTo>
                  <a:pt x="13" y="94"/>
                  <a:pt x="13" y="94"/>
                  <a:pt x="13" y="94"/>
                </a:cubicBezTo>
                <a:cubicBezTo>
                  <a:pt x="11" y="95"/>
                  <a:pt x="11" y="97"/>
                  <a:pt x="13" y="98"/>
                </a:cubicBezTo>
                <a:cubicBezTo>
                  <a:pt x="25" y="111"/>
                  <a:pt x="25" y="111"/>
                  <a:pt x="25" y="111"/>
                </a:cubicBezTo>
                <a:cubicBezTo>
                  <a:pt x="27" y="112"/>
                  <a:pt x="28" y="112"/>
                  <a:pt x="30" y="111"/>
                </a:cubicBezTo>
                <a:cubicBezTo>
                  <a:pt x="66" y="75"/>
                  <a:pt x="66" y="75"/>
                  <a:pt x="66" y="75"/>
                </a:cubicBezTo>
                <a:cubicBezTo>
                  <a:pt x="103" y="112"/>
                  <a:pt x="103" y="112"/>
                  <a:pt x="103" y="112"/>
                </a:cubicBezTo>
                <a:cubicBezTo>
                  <a:pt x="104" y="113"/>
                  <a:pt x="106" y="113"/>
                  <a:pt x="107" y="112"/>
                </a:cubicBezTo>
                <a:cubicBezTo>
                  <a:pt x="120" y="99"/>
                  <a:pt x="120" y="99"/>
                  <a:pt x="120" y="99"/>
                </a:cubicBezTo>
                <a:cubicBezTo>
                  <a:pt x="121" y="98"/>
                  <a:pt x="121" y="96"/>
                  <a:pt x="120" y="95"/>
                </a:cubicBezTo>
                <a:cubicBezTo>
                  <a:pt x="82" y="58"/>
                  <a:pt x="82" y="58"/>
                  <a:pt x="82" y="58"/>
                </a:cubicBezTo>
                <a:close/>
                <a:moveTo>
                  <a:pt x="34" y="35"/>
                </a:moveTo>
                <a:cubicBezTo>
                  <a:pt x="34" y="35"/>
                  <a:pt x="34" y="35"/>
                  <a:pt x="34" y="35"/>
                </a:cubicBezTo>
                <a:cubicBezTo>
                  <a:pt x="33" y="34"/>
                  <a:pt x="31" y="34"/>
                  <a:pt x="30" y="35"/>
                </a:cubicBezTo>
                <a:cubicBezTo>
                  <a:pt x="29" y="35"/>
                  <a:pt x="29" y="36"/>
                  <a:pt x="28" y="36"/>
                </a:cubicBezTo>
                <a:cubicBezTo>
                  <a:pt x="28" y="36"/>
                  <a:pt x="28" y="36"/>
                  <a:pt x="28" y="36"/>
                </a:cubicBezTo>
                <a:cubicBezTo>
                  <a:pt x="28" y="36"/>
                  <a:pt x="28" y="36"/>
                  <a:pt x="28" y="36"/>
                </a:cubicBezTo>
                <a:cubicBezTo>
                  <a:pt x="27" y="36"/>
                  <a:pt x="26" y="37"/>
                  <a:pt x="26" y="37"/>
                </a:cubicBezTo>
                <a:cubicBezTo>
                  <a:pt x="25" y="37"/>
                  <a:pt x="25" y="38"/>
                  <a:pt x="24" y="38"/>
                </a:cubicBezTo>
                <a:cubicBezTo>
                  <a:pt x="24" y="39"/>
                  <a:pt x="23" y="40"/>
                  <a:pt x="22" y="41"/>
                </a:cubicBezTo>
                <a:cubicBezTo>
                  <a:pt x="22" y="42"/>
                  <a:pt x="22" y="43"/>
                  <a:pt x="22" y="45"/>
                </a:cubicBezTo>
                <a:cubicBezTo>
                  <a:pt x="18" y="48"/>
                  <a:pt x="18" y="48"/>
                  <a:pt x="18" y="48"/>
                </a:cubicBezTo>
                <a:cubicBezTo>
                  <a:pt x="13" y="43"/>
                  <a:pt x="13" y="43"/>
                  <a:pt x="13" y="43"/>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2" y="42"/>
                  <a:pt x="12" y="42"/>
                  <a:pt x="12" y="42"/>
                </a:cubicBezTo>
                <a:cubicBezTo>
                  <a:pt x="7" y="37"/>
                  <a:pt x="7" y="37"/>
                  <a:pt x="7" y="37"/>
                </a:cubicBezTo>
                <a:cubicBezTo>
                  <a:pt x="11" y="33"/>
                  <a:pt x="11" y="33"/>
                  <a:pt x="11" y="33"/>
                </a:cubicBezTo>
                <a:cubicBezTo>
                  <a:pt x="12" y="33"/>
                  <a:pt x="13" y="33"/>
                  <a:pt x="14" y="33"/>
                </a:cubicBezTo>
                <a:cubicBezTo>
                  <a:pt x="15" y="32"/>
                  <a:pt x="17" y="32"/>
                  <a:pt x="18" y="31"/>
                </a:cubicBezTo>
                <a:cubicBezTo>
                  <a:pt x="18" y="30"/>
                  <a:pt x="18" y="30"/>
                  <a:pt x="18" y="30"/>
                </a:cubicBezTo>
                <a:cubicBezTo>
                  <a:pt x="19" y="29"/>
                  <a:pt x="19" y="28"/>
                  <a:pt x="20" y="27"/>
                </a:cubicBezTo>
                <a:cubicBezTo>
                  <a:pt x="20" y="27"/>
                  <a:pt x="20" y="27"/>
                  <a:pt x="20" y="27"/>
                </a:cubicBezTo>
                <a:cubicBezTo>
                  <a:pt x="20" y="27"/>
                  <a:pt x="20" y="26"/>
                  <a:pt x="21" y="25"/>
                </a:cubicBezTo>
                <a:cubicBezTo>
                  <a:pt x="22" y="24"/>
                  <a:pt x="21" y="22"/>
                  <a:pt x="20" y="21"/>
                </a:cubicBezTo>
                <a:cubicBezTo>
                  <a:pt x="20" y="20"/>
                  <a:pt x="20" y="20"/>
                  <a:pt x="20" y="20"/>
                </a:cubicBezTo>
                <a:cubicBezTo>
                  <a:pt x="28" y="12"/>
                  <a:pt x="28" y="12"/>
                  <a:pt x="28" y="12"/>
                </a:cubicBezTo>
                <a:cubicBezTo>
                  <a:pt x="29" y="13"/>
                  <a:pt x="29" y="13"/>
                  <a:pt x="29" y="13"/>
                </a:cubicBezTo>
                <a:cubicBezTo>
                  <a:pt x="30" y="14"/>
                  <a:pt x="32" y="14"/>
                  <a:pt x="33" y="13"/>
                </a:cubicBezTo>
                <a:cubicBezTo>
                  <a:pt x="34" y="12"/>
                  <a:pt x="35" y="12"/>
                  <a:pt x="36" y="11"/>
                </a:cubicBezTo>
                <a:cubicBezTo>
                  <a:pt x="36" y="11"/>
                  <a:pt x="36" y="11"/>
                  <a:pt x="36" y="11"/>
                </a:cubicBezTo>
                <a:cubicBezTo>
                  <a:pt x="37" y="11"/>
                  <a:pt x="38" y="11"/>
                  <a:pt x="39" y="10"/>
                </a:cubicBezTo>
                <a:cubicBezTo>
                  <a:pt x="39" y="10"/>
                  <a:pt x="40" y="10"/>
                  <a:pt x="40" y="10"/>
                </a:cubicBezTo>
                <a:cubicBezTo>
                  <a:pt x="43" y="7"/>
                  <a:pt x="46" y="6"/>
                  <a:pt x="50" y="6"/>
                </a:cubicBezTo>
                <a:cubicBezTo>
                  <a:pt x="51" y="6"/>
                  <a:pt x="53" y="6"/>
                  <a:pt x="54" y="7"/>
                </a:cubicBezTo>
                <a:cubicBezTo>
                  <a:pt x="54" y="7"/>
                  <a:pt x="53" y="7"/>
                  <a:pt x="53" y="7"/>
                </a:cubicBezTo>
                <a:cubicBezTo>
                  <a:pt x="50" y="9"/>
                  <a:pt x="48" y="11"/>
                  <a:pt x="46" y="14"/>
                </a:cubicBezTo>
                <a:cubicBezTo>
                  <a:pt x="46" y="14"/>
                  <a:pt x="46" y="15"/>
                  <a:pt x="46" y="15"/>
                </a:cubicBezTo>
                <a:cubicBezTo>
                  <a:pt x="46" y="16"/>
                  <a:pt x="45" y="17"/>
                  <a:pt x="45" y="19"/>
                </a:cubicBezTo>
                <a:cubicBezTo>
                  <a:pt x="44" y="19"/>
                  <a:pt x="44" y="19"/>
                  <a:pt x="44" y="19"/>
                </a:cubicBezTo>
                <a:cubicBezTo>
                  <a:pt x="44" y="20"/>
                  <a:pt x="43" y="21"/>
                  <a:pt x="42" y="23"/>
                </a:cubicBezTo>
                <a:cubicBezTo>
                  <a:pt x="41" y="24"/>
                  <a:pt x="42" y="25"/>
                  <a:pt x="43" y="26"/>
                </a:cubicBezTo>
                <a:cubicBezTo>
                  <a:pt x="61" y="45"/>
                  <a:pt x="61" y="45"/>
                  <a:pt x="61" y="45"/>
                </a:cubicBezTo>
                <a:cubicBezTo>
                  <a:pt x="53" y="54"/>
                  <a:pt x="53" y="54"/>
                  <a:pt x="53" y="54"/>
                </a:cubicBezTo>
                <a:cubicBezTo>
                  <a:pt x="34" y="35"/>
                  <a:pt x="34" y="35"/>
                  <a:pt x="34" y="35"/>
                </a:cubicBezTo>
                <a:close/>
                <a:moveTo>
                  <a:pt x="27" y="105"/>
                </a:moveTo>
                <a:cubicBezTo>
                  <a:pt x="27" y="105"/>
                  <a:pt x="27" y="105"/>
                  <a:pt x="27" y="105"/>
                </a:cubicBezTo>
                <a:cubicBezTo>
                  <a:pt x="19" y="96"/>
                  <a:pt x="19" y="96"/>
                  <a:pt x="19" y="96"/>
                </a:cubicBezTo>
                <a:cubicBezTo>
                  <a:pt x="55" y="60"/>
                  <a:pt x="55" y="60"/>
                  <a:pt x="55" y="60"/>
                </a:cubicBezTo>
                <a:cubicBezTo>
                  <a:pt x="77" y="38"/>
                  <a:pt x="77" y="38"/>
                  <a:pt x="77" y="38"/>
                </a:cubicBezTo>
                <a:cubicBezTo>
                  <a:pt x="78" y="37"/>
                  <a:pt x="78" y="36"/>
                  <a:pt x="78" y="35"/>
                </a:cubicBezTo>
                <a:cubicBezTo>
                  <a:pt x="77" y="34"/>
                  <a:pt x="77" y="34"/>
                  <a:pt x="77" y="34"/>
                </a:cubicBezTo>
                <a:cubicBezTo>
                  <a:pt x="77" y="33"/>
                  <a:pt x="77" y="33"/>
                  <a:pt x="77" y="33"/>
                </a:cubicBezTo>
                <a:cubicBezTo>
                  <a:pt x="77" y="33"/>
                  <a:pt x="77" y="33"/>
                  <a:pt x="77" y="33"/>
                </a:cubicBezTo>
                <a:cubicBezTo>
                  <a:pt x="76" y="28"/>
                  <a:pt x="76" y="22"/>
                  <a:pt x="79" y="17"/>
                </a:cubicBezTo>
                <a:cubicBezTo>
                  <a:pt x="82" y="13"/>
                  <a:pt x="86" y="9"/>
                  <a:pt x="92" y="7"/>
                </a:cubicBezTo>
                <a:cubicBezTo>
                  <a:pt x="95" y="7"/>
                  <a:pt x="99" y="6"/>
                  <a:pt x="102" y="7"/>
                </a:cubicBezTo>
                <a:cubicBezTo>
                  <a:pt x="103" y="7"/>
                  <a:pt x="104" y="8"/>
                  <a:pt x="105" y="8"/>
                </a:cubicBezTo>
                <a:cubicBezTo>
                  <a:pt x="104" y="8"/>
                  <a:pt x="104" y="8"/>
                  <a:pt x="104" y="8"/>
                </a:cubicBezTo>
                <a:cubicBezTo>
                  <a:pt x="96" y="10"/>
                  <a:pt x="96" y="10"/>
                  <a:pt x="96" y="10"/>
                </a:cubicBezTo>
                <a:cubicBezTo>
                  <a:pt x="95" y="11"/>
                  <a:pt x="94" y="11"/>
                  <a:pt x="94" y="12"/>
                </a:cubicBezTo>
                <a:cubicBezTo>
                  <a:pt x="90" y="28"/>
                  <a:pt x="90" y="28"/>
                  <a:pt x="90" y="28"/>
                </a:cubicBezTo>
                <a:cubicBezTo>
                  <a:pt x="89" y="29"/>
                  <a:pt x="90" y="30"/>
                  <a:pt x="90" y="31"/>
                </a:cubicBezTo>
                <a:cubicBezTo>
                  <a:pt x="96" y="37"/>
                  <a:pt x="96" y="37"/>
                  <a:pt x="96" y="37"/>
                </a:cubicBezTo>
                <a:cubicBezTo>
                  <a:pt x="102" y="43"/>
                  <a:pt x="102" y="43"/>
                  <a:pt x="102" y="43"/>
                </a:cubicBezTo>
                <a:cubicBezTo>
                  <a:pt x="102" y="43"/>
                  <a:pt x="104" y="44"/>
                  <a:pt x="105" y="43"/>
                </a:cubicBezTo>
                <a:cubicBezTo>
                  <a:pt x="113" y="41"/>
                  <a:pt x="113" y="41"/>
                  <a:pt x="113" y="41"/>
                </a:cubicBezTo>
                <a:cubicBezTo>
                  <a:pt x="114" y="41"/>
                  <a:pt x="114" y="41"/>
                  <a:pt x="114" y="41"/>
                </a:cubicBezTo>
                <a:cubicBezTo>
                  <a:pt x="113" y="42"/>
                  <a:pt x="112" y="43"/>
                  <a:pt x="111" y="43"/>
                </a:cubicBezTo>
                <a:cubicBezTo>
                  <a:pt x="109" y="46"/>
                  <a:pt x="106" y="47"/>
                  <a:pt x="103" y="48"/>
                </a:cubicBezTo>
                <a:cubicBezTo>
                  <a:pt x="100" y="49"/>
                  <a:pt x="98" y="49"/>
                  <a:pt x="95" y="49"/>
                </a:cubicBezTo>
                <a:cubicBezTo>
                  <a:pt x="93" y="48"/>
                  <a:pt x="91" y="48"/>
                  <a:pt x="88" y="47"/>
                </a:cubicBezTo>
                <a:cubicBezTo>
                  <a:pt x="87" y="46"/>
                  <a:pt x="86" y="46"/>
                  <a:pt x="85" y="47"/>
                </a:cubicBezTo>
                <a:cubicBezTo>
                  <a:pt x="27" y="105"/>
                  <a:pt x="27" y="105"/>
                  <a:pt x="27" y="105"/>
                </a:cubicBezTo>
                <a:close/>
                <a:moveTo>
                  <a:pt x="105" y="106"/>
                </a:moveTo>
                <a:cubicBezTo>
                  <a:pt x="105" y="106"/>
                  <a:pt x="105" y="106"/>
                  <a:pt x="105" y="106"/>
                </a:cubicBezTo>
                <a:cubicBezTo>
                  <a:pt x="70" y="71"/>
                  <a:pt x="70" y="71"/>
                  <a:pt x="70" y="71"/>
                </a:cubicBezTo>
                <a:cubicBezTo>
                  <a:pt x="78" y="62"/>
                  <a:pt x="78" y="62"/>
                  <a:pt x="78" y="62"/>
                </a:cubicBezTo>
                <a:cubicBezTo>
                  <a:pt x="113" y="97"/>
                  <a:pt x="113" y="97"/>
                  <a:pt x="113" y="97"/>
                </a:cubicBezTo>
                <a:cubicBezTo>
                  <a:pt x="105" y="106"/>
                  <a:pt x="105" y="106"/>
                  <a:pt x="105" y="10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淘宝店chenying0907 22"/>
          <p:cNvSpPr>
            <a:spLocks noEditPoints="1"/>
          </p:cNvSpPr>
          <p:nvPr/>
        </p:nvSpPr>
        <p:spPr bwMode="auto">
          <a:xfrm>
            <a:off x="1129623" y="2298442"/>
            <a:ext cx="170540" cy="196004"/>
          </a:xfrm>
          <a:custGeom>
            <a:avLst/>
            <a:gdLst>
              <a:gd name="T0" fmla="*/ 27 w 110"/>
              <a:gd name="T1" fmla="*/ 90 h 126"/>
              <a:gd name="T2" fmla="*/ 27 w 110"/>
              <a:gd name="T3" fmla="*/ 96 h 126"/>
              <a:gd name="T4" fmla="*/ 86 w 110"/>
              <a:gd name="T5" fmla="*/ 93 h 126"/>
              <a:gd name="T6" fmla="*/ 24 w 110"/>
              <a:gd name="T7" fmla="*/ 52 h 126"/>
              <a:gd name="T8" fmla="*/ 27 w 110"/>
              <a:gd name="T9" fmla="*/ 55 h 126"/>
              <a:gd name="T10" fmla="*/ 86 w 110"/>
              <a:gd name="T11" fmla="*/ 52 h 126"/>
              <a:gd name="T12" fmla="*/ 27 w 110"/>
              <a:gd name="T13" fmla="*/ 49 h 126"/>
              <a:gd name="T14" fmla="*/ 109 w 110"/>
              <a:gd name="T15" fmla="*/ 36 h 126"/>
              <a:gd name="T16" fmla="*/ 74 w 110"/>
              <a:gd name="T17" fmla="*/ 1 h 126"/>
              <a:gd name="T18" fmla="*/ 13 w 110"/>
              <a:gd name="T19" fmla="*/ 0 h 126"/>
              <a:gd name="T20" fmla="*/ 0 w 110"/>
              <a:gd name="T21" fmla="*/ 13 h 126"/>
              <a:gd name="T22" fmla="*/ 4 w 110"/>
              <a:gd name="T23" fmla="*/ 122 h 126"/>
              <a:gd name="T24" fmla="*/ 13 w 110"/>
              <a:gd name="T25" fmla="*/ 126 h 126"/>
              <a:gd name="T26" fmla="*/ 106 w 110"/>
              <a:gd name="T27" fmla="*/ 122 h 126"/>
              <a:gd name="T28" fmla="*/ 110 w 110"/>
              <a:gd name="T29" fmla="*/ 113 h 126"/>
              <a:gd name="T30" fmla="*/ 109 w 110"/>
              <a:gd name="T31" fmla="*/ 36 h 126"/>
              <a:gd name="T32" fmla="*/ 73 w 110"/>
              <a:gd name="T33" fmla="*/ 14 h 126"/>
              <a:gd name="T34" fmla="*/ 79 w 110"/>
              <a:gd name="T35" fmla="*/ 37 h 126"/>
              <a:gd name="T36" fmla="*/ 75 w 110"/>
              <a:gd name="T37" fmla="*/ 35 h 126"/>
              <a:gd name="T38" fmla="*/ 73 w 110"/>
              <a:gd name="T39" fmla="*/ 14 h 126"/>
              <a:gd name="T40" fmla="*/ 101 w 110"/>
              <a:gd name="T41" fmla="*/ 113 h 126"/>
              <a:gd name="T42" fmla="*/ 100 w 110"/>
              <a:gd name="T43" fmla="*/ 115 h 126"/>
              <a:gd name="T44" fmla="*/ 13 w 110"/>
              <a:gd name="T45" fmla="*/ 116 h 126"/>
              <a:gd name="T46" fmla="*/ 10 w 110"/>
              <a:gd name="T47" fmla="*/ 113 h 126"/>
              <a:gd name="T48" fmla="*/ 11 w 110"/>
              <a:gd name="T49" fmla="*/ 10 h 126"/>
              <a:gd name="T50" fmla="*/ 68 w 110"/>
              <a:gd name="T51" fmla="*/ 9 h 126"/>
              <a:gd name="T52" fmla="*/ 71 w 110"/>
              <a:gd name="T53" fmla="*/ 39 h 126"/>
              <a:gd name="T54" fmla="*/ 79 w 110"/>
              <a:gd name="T55" fmla="*/ 43 h 126"/>
              <a:gd name="T56" fmla="*/ 101 w 110"/>
              <a:gd name="T57" fmla="*/ 113 h 126"/>
              <a:gd name="T58" fmla="*/ 83 w 110"/>
              <a:gd name="T59" fmla="*/ 70 h 126"/>
              <a:gd name="T60" fmla="*/ 24 w 110"/>
              <a:gd name="T61" fmla="*/ 73 h 126"/>
              <a:gd name="T62" fmla="*/ 83 w 110"/>
              <a:gd name="T63" fmla="*/ 76 h 126"/>
              <a:gd name="T64" fmla="*/ 83 w 110"/>
              <a:gd name="T65"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83" y="90"/>
                </a:moveTo>
                <a:cubicBezTo>
                  <a:pt x="27" y="90"/>
                  <a:pt x="27" y="90"/>
                  <a:pt x="27" y="90"/>
                </a:cubicBezTo>
                <a:cubicBezTo>
                  <a:pt x="25" y="90"/>
                  <a:pt x="24" y="92"/>
                  <a:pt x="24" y="93"/>
                </a:cubicBezTo>
                <a:cubicBezTo>
                  <a:pt x="24" y="95"/>
                  <a:pt x="25" y="96"/>
                  <a:pt x="27" y="96"/>
                </a:cubicBezTo>
                <a:cubicBezTo>
                  <a:pt x="83" y="96"/>
                  <a:pt x="83" y="96"/>
                  <a:pt x="83" y="96"/>
                </a:cubicBezTo>
                <a:cubicBezTo>
                  <a:pt x="85" y="96"/>
                  <a:pt x="86" y="95"/>
                  <a:pt x="86" y="93"/>
                </a:cubicBezTo>
                <a:cubicBezTo>
                  <a:pt x="86" y="92"/>
                  <a:pt x="85" y="90"/>
                  <a:pt x="83" y="90"/>
                </a:cubicBezTo>
                <a:close/>
                <a:moveTo>
                  <a:pt x="24" y="52"/>
                </a:moveTo>
                <a:cubicBezTo>
                  <a:pt x="24" y="52"/>
                  <a:pt x="24" y="52"/>
                  <a:pt x="24" y="52"/>
                </a:cubicBezTo>
                <a:cubicBezTo>
                  <a:pt x="24" y="54"/>
                  <a:pt x="25" y="55"/>
                  <a:pt x="27" y="55"/>
                </a:cubicBezTo>
                <a:cubicBezTo>
                  <a:pt x="83" y="55"/>
                  <a:pt x="83" y="55"/>
                  <a:pt x="83" y="55"/>
                </a:cubicBezTo>
                <a:cubicBezTo>
                  <a:pt x="85" y="55"/>
                  <a:pt x="86" y="54"/>
                  <a:pt x="86" y="52"/>
                </a:cubicBezTo>
                <a:cubicBezTo>
                  <a:pt x="86" y="51"/>
                  <a:pt x="85" y="49"/>
                  <a:pt x="83" y="49"/>
                </a:cubicBezTo>
                <a:cubicBezTo>
                  <a:pt x="27" y="49"/>
                  <a:pt x="27" y="49"/>
                  <a:pt x="27" y="49"/>
                </a:cubicBezTo>
                <a:cubicBezTo>
                  <a:pt x="25" y="49"/>
                  <a:pt x="24" y="51"/>
                  <a:pt x="24" y="52"/>
                </a:cubicBezTo>
                <a:close/>
                <a:moveTo>
                  <a:pt x="109" y="36"/>
                </a:moveTo>
                <a:cubicBezTo>
                  <a:pt x="109" y="36"/>
                  <a:pt x="109" y="36"/>
                  <a:pt x="109" y="36"/>
                </a:cubicBezTo>
                <a:cubicBezTo>
                  <a:pt x="74" y="1"/>
                  <a:pt x="74" y="1"/>
                  <a:pt x="74" y="1"/>
                </a:cubicBezTo>
                <a:cubicBezTo>
                  <a:pt x="73" y="0"/>
                  <a:pt x="72" y="0"/>
                  <a:pt x="70" y="0"/>
                </a:cubicBezTo>
                <a:cubicBezTo>
                  <a:pt x="13" y="0"/>
                  <a:pt x="13" y="0"/>
                  <a:pt x="13" y="0"/>
                </a:cubicBezTo>
                <a:cubicBezTo>
                  <a:pt x="9" y="0"/>
                  <a:pt x="6" y="1"/>
                  <a:pt x="4" y="3"/>
                </a:cubicBezTo>
                <a:cubicBezTo>
                  <a:pt x="1" y="6"/>
                  <a:pt x="0" y="9"/>
                  <a:pt x="0" y="13"/>
                </a:cubicBezTo>
                <a:cubicBezTo>
                  <a:pt x="0" y="113"/>
                  <a:pt x="0" y="113"/>
                  <a:pt x="0" y="113"/>
                </a:cubicBezTo>
                <a:cubicBezTo>
                  <a:pt x="0" y="116"/>
                  <a:pt x="1" y="120"/>
                  <a:pt x="4" y="122"/>
                </a:cubicBezTo>
                <a:cubicBezTo>
                  <a:pt x="4" y="122"/>
                  <a:pt x="4" y="122"/>
                  <a:pt x="4" y="122"/>
                </a:cubicBezTo>
                <a:cubicBezTo>
                  <a:pt x="6" y="124"/>
                  <a:pt x="9" y="126"/>
                  <a:pt x="13" y="126"/>
                </a:cubicBezTo>
                <a:cubicBezTo>
                  <a:pt x="97" y="126"/>
                  <a:pt x="97" y="126"/>
                  <a:pt x="97" y="126"/>
                </a:cubicBezTo>
                <a:cubicBezTo>
                  <a:pt x="101" y="126"/>
                  <a:pt x="104" y="124"/>
                  <a:pt x="106" y="122"/>
                </a:cubicBezTo>
                <a:cubicBezTo>
                  <a:pt x="107" y="122"/>
                  <a:pt x="107" y="122"/>
                  <a:pt x="107" y="122"/>
                </a:cubicBezTo>
                <a:cubicBezTo>
                  <a:pt x="109" y="120"/>
                  <a:pt x="110" y="116"/>
                  <a:pt x="110" y="113"/>
                </a:cubicBezTo>
                <a:cubicBezTo>
                  <a:pt x="110" y="40"/>
                  <a:pt x="110" y="40"/>
                  <a:pt x="110" y="40"/>
                </a:cubicBezTo>
                <a:cubicBezTo>
                  <a:pt x="110" y="38"/>
                  <a:pt x="110" y="37"/>
                  <a:pt x="109" y="36"/>
                </a:cubicBezTo>
                <a:close/>
                <a:moveTo>
                  <a:pt x="73" y="14"/>
                </a:moveTo>
                <a:cubicBezTo>
                  <a:pt x="73" y="14"/>
                  <a:pt x="73" y="14"/>
                  <a:pt x="73" y="14"/>
                </a:cubicBezTo>
                <a:cubicBezTo>
                  <a:pt x="96" y="37"/>
                  <a:pt x="96" y="37"/>
                  <a:pt x="96" y="37"/>
                </a:cubicBezTo>
                <a:cubicBezTo>
                  <a:pt x="79" y="37"/>
                  <a:pt x="79" y="37"/>
                  <a:pt x="79" y="37"/>
                </a:cubicBezTo>
                <a:cubicBezTo>
                  <a:pt x="77" y="37"/>
                  <a:pt x="76" y="36"/>
                  <a:pt x="75" y="35"/>
                </a:cubicBezTo>
                <a:cubicBezTo>
                  <a:pt x="75" y="35"/>
                  <a:pt x="75" y="35"/>
                  <a:pt x="75" y="35"/>
                </a:cubicBezTo>
                <a:cubicBezTo>
                  <a:pt x="74" y="34"/>
                  <a:pt x="73" y="33"/>
                  <a:pt x="73" y="31"/>
                </a:cubicBezTo>
                <a:cubicBezTo>
                  <a:pt x="73" y="14"/>
                  <a:pt x="73" y="14"/>
                  <a:pt x="73" y="14"/>
                </a:cubicBezTo>
                <a:close/>
                <a:moveTo>
                  <a:pt x="101" y="113"/>
                </a:moveTo>
                <a:cubicBezTo>
                  <a:pt x="101" y="113"/>
                  <a:pt x="101" y="113"/>
                  <a:pt x="101" y="113"/>
                </a:cubicBezTo>
                <a:cubicBezTo>
                  <a:pt x="101" y="114"/>
                  <a:pt x="100" y="115"/>
                  <a:pt x="100" y="115"/>
                </a:cubicBezTo>
                <a:cubicBezTo>
                  <a:pt x="100" y="115"/>
                  <a:pt x="100" y="115"/>
                  <a:pt x="100" y="115"/>
                </a:cubicBezTo>
                <a:cubicBezTo>
                  <a:pt x="99" y="116"/>
                  <a:pt x="98" y="116"/>
                  <a:pt x="97" y="116"/>
                </a:cubicBezTo>
                <a:cubicBezTo>
                  <a:pt x="13" y="116"/>
                  <a:pt x="13" y="116"/>
                  <a:pt x="13" y="116"/>
                </a:cubicBezTo>
                <a:cubicBezTo>
                  <a:pt x="12" y="116"/>
                  <a:pt x="11" y="116"/>
                  <a:pt x="11" y="115"/>
                </a:cubicBezTo>
                <a:cubicBezTo>
                  <a:pt x="10" y="115"/>
                  <a:pt x="10" y="114"/>
                  <a:pt x="10" y="113"/>
                </a:cubicBezTo>
                <a:cubicBezTo>
                  <a:pt x="10" y="13"/>
                  <a:pt x="10" y="13"/>
                  <a:pt x="10" y="13"/>
                </a:cubicBezTo>
                <a:cubicBezTo>
                  <a:pt x="10" y="12"/>
                  <a:pt x="10" y="11"/>
                  <a:pt x="11" y="10"/>
                </a:cubicBezTo>
                <a:cubicBezTo>
                  <a:pt x="11" y="10"/>
                  <a:pt x="12" y="9"/>
                  <a:pt x="13" y="9"/>
                </a:cubicBezTo>
                <a:cubicBezTo>
                  <a:pt x="68" y="9"/>
                  <a:pt x="68" y="9"/>
                  <a:pt x="68" y="9"/>
                </a:cubicBezTo>
                <a:cubicBezTo>
                  <a:pt x="68" y="31"/>
                  <a:pt x="68" y="31"/>
                  <a:pt x="68" y="31"/>
                </a:cubicBezTo>
                <a:cubicBezTo>
                  <a:pt x="68" y="34"/>
                  <a:pt x="69" y="37"/>
                  <a:pt x="71" y="39"/>
                </a:cubicBezTo>
                <a:cubicBezTo>
                  <a:pt x="71" y="39"/>
                  <a:pt x="71" y="39"/>
                  <a:pt x="71" y="39"/>
                </a:cubicBezTo>
                <a:cubicBezTo>
                  <a:pt x="73" y="41"/>
                  <a:pt x="75" y="43"/>
                  <a:pt x="79" y="43"/>
                </a:cubicBezTo>
                <a:cubicBezTo>
                  <a:pt x="101" y="43"/>
                  <a:pt x="101" y="43"/>
                  <a:pt x="101" y="43"/>
                </a:cubicBezTo>
                <a:cubicBezTo>
                  <a:pt x="101" y="113"/>
                  <a:pt x="101" y="113"/>
                  <a:pt x="101" y="113"/>
                </a:cubicBezTo>
                <a:close/>
                <a:moveTo>
                  <a:pt x="83" y="70"/>
                </a:moveTo>
                <a:cubicBezTo>
                  <a:pt x="83" y="70"/>
                  <a:pt x="83" y="70"/>
                  <a:pt x="83" y="70"/>
                </a:cubicBezTo>
                <a:cubicBezTo>
                  <a:pt x="27" y="70"/>
                  <a:pt x="27" y="70"/>
                  <a:pt x="27" y="70"/>
                </a:cubicBezTo>
                <a:cubicBezTo>
                  <a:pt x="25" y="70"/>
                  <a:pt x="24" y="71"/>
                  <a:pt x="24" y="73"/>
                </a:cubicBezTo>
                <a:cubicBezTo>
                  <a:pt x="24" y="74"/>
                  <a:pt x="25" y="76"/>
                  <a:pt x="27" y="76"/>
                </a:cubicBezTo>
                <a:cubicBezTo>
                  <a:pt x="83" y="76"/>
                  <a:pt x="83" y="76"/>
                  <a:pt x="83" y="76"/>
                </a:cubicBezTo>
                <a:cubicBezTo>
                  <a:pt x="85" y="76"/>
                  <a:pt x="86" y="74"/>
                  <a:pt x="86" y="73"/>
                </a:cubicBezTo>
                <a:cubicBezTo>
                  <a:pt x="86" y="71"/>
                  <a:pt x="85" y="70"/>
                  <a:pt x="83" y="7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4"/>
          <p:cNvSpPr>
            <a:spLocks noChangeArrowheads="1"/>
          </p:cNvSpPr>
          <p:nvPr/>
        </p:nvSpPr>
        <p:spPr bwMode="auto">
          <a:xfrm>
            <a:off x="1475656" y="1486206"/>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7" name="淘宝店chenying0907 26"/>
          <p:cNvSpPr/>
          <p:nvPr/>
        </p:nvSpPr>
        <p:spPr>
          <a:xfrm>
            <a:off x="1475656" y="1722083"/>
            <a:ext cx="525658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endParaRPr lang="zh-CN" altLang="en-US" sz="800" dirty="0">
              <a:solidFill>
                <a:schemeClr val="bg1">
                  <a:lumMod val="50000"/>
                </a:schemeClr>
              </a:solidFill>
            </a:endParaRPr>
          </a:p>
        </p:txBody>
      </p:sp>
      <p:sp>
        <p:nvSpPr>
          <p:cNvPr id="19" name="Rectangle 24"/>
          <p:cNvSpPr>
            <a:spLocks noChangeArrowheads="1"/>
          </p:cNvSpPr>
          <p:nvPr/>
        </p:nvSpPr>
        <p:spPr bwMode="auto">
          <a:xfrm>
            <a:off x="1475656" y="230811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0" name="淘宝店chenying0907 19"/>
          <p:cNvSpPr/>
          <p:nvPr/>
        </p:nvSpPr>
        <p:spPr>
          <a:xfrm>
            <a:off x="1475656" y="2549287"/>
            <a:ext cx="525658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endParaRPr lang="zh-CN" altLang="en-US" sz="800" dirty="0">
              <a:solidFill>
                <a:schemeClr val="bg1">
                  <a:lumMod val="50000"/>
                </a:schemeClr>
              </a:solidFill>
            </a:endParaRPr>
          </a:p>
        </p:txBody>
      </p:sp>
      <p:sp>
        <p:nvSpPr>
          <p:cNvPr id="22" name="Rectangle 24"/>
          <p:cNvSpPr>
            <a:spLocks noChangeArrowheads="1"/>
          </p:cNvSpPr>
          <p:nvPr/>
        </p:nvSpPr>
        <p:spPr bwMode="auto">
          <a:xfrm>
            <a:off x="1475656" y="3122574"/>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8" name="淘宝店chenying0907 27"/>
          <p:cNvSpPr/>
          <p:nvPr/>
        </p:nvSpPr>
        <p:spPr>
          <a:xfrm>
            <a:off x="1475656" y="3365353"/>
            <a:ext cx="525658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endParaRPr lang="zh-CN" altLang="en-US" sz="800" dirty="0">
              <a:solidFill>
                <a:schemeClr val="bg1">
                  <a:lumMod val="50000"/>
                </a:schemeClr>
              </a:solidFill>
            </a:endParaRPr>
          </a:p>
        </p:txBody>
      </p:sp>
      <p:sp>
        <p:nvSpPr>
          <p:cNvPr id="29" name="Rectangle 24"/>
          <p:cNvSpPr>
            <a:spLocks noChangeArrowheads="1"/>
          </p:cNvSpPr>
          <p:nvPr/>
        </p:nvSpPr>
        <p:spPr bwMode="auto">
          <a:xfrm>
            <a:off x="1475656" y="3963535"/>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0" name="淘宝店chenying0907 29"/>
          <p:cNvSpPr/>
          <p:nvPr/>
        </p:nvSpPr>
        <p:spPr>
          <a:xfrm>
            <a:off x="1475656" y="4185931"/>
            <a:ext cx="525658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endParaRPr lang="zh-CN" altLang="en-US" sz="800" dirty="0">
              <a:solidFill>
                <a:schemeClr val="bg1">
                  <a:lumMod val="50000"/>
                </a:schemeClr>
              </a:solidFill>
            </a:endParaRPr>
          </a:p>
        </p:txBody>
      </p:sp>
      <p:sp>
        <p:nvSpPr>
          <p:cNvPr id="31" name="Rectangle 24"/>
          <p:cNvSpPr>
            <a:spLocks noChangeArrowheads="1"/>
          </p:cNvSpPr>
          <p:nvPr/>
        </p:nvSpPr>
        <p:spPr bwMode="auto">
          <a:xfrm>
            <a:off x="7134415" y="1722083"/>
            <a:ext cx="73982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dirty="0" smtClean="0">
                <a:solidFill>
                  <a:schemeClr val="bg1"/>
                </a:solidFill>
              </a:rPr>
              <a:t>STEP 01</a:t>
            </a:r>
            <a:endParaRPr lang="zh-CN" altLang="en-US" sz="1000" dirty="0">
              <a:solidFill>
                <a:schemeClr val="bg1"/>
              </a:solidFill>
            </a:endParaRPr>
          </a:p>
        </p:txBody>
      </p:sp>
      <p:sp>
        <p:nvSpPr>
          <p:cNvPr id="32" name="Rectangle 24"/>
          <p:cNvSpPr>
            <a:spLocks noChangeArrowheads="1"/>
          </p:cNvSpPr>
          <p:nvPr/>
        </p:nvSpPr>
        <p:spPr bwMode="auto">
          <a:xfrm>
            <a:off x="7134415" y="2549287"/>
            <a:ext cx="73982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dirty="0" smtClean="0">
                <a:solidFill>
                  <a:schemeClr val="bg1"/>
                </a:solidFill>
              </a:rPr>
              <a:t>STEP 02</a:t>
            </a:r>
            <a:endParaRPr lang="zh-CN" altLang="en-US" sz="1000" dirty="0">
              <a:solidFill>
                <a:schemeClr val="bg1"/>
              </a:solidFill>
            </a:endParaRPr>
          </a:p>
        </p:txBody>
      </p:sp>
      <p:sp>
        <p:nvSpPr>
          <p:cNvPr id="33" name="Rectangle 24"/>
          <p:cNvSpPr>
            <a:spLocks noChangeArrowheads="1"/>
          </p:cNvSpPr>
          <p:nvPr/>
        </p:nvSpPr>
        <p:spPr bwMode="auto">
          <a:xfrm>
            <a:off x="7134415" y="3365353"/>
            <a:ext cx="73982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dirty="0" smtClean="0">
                <a:solidFill>
                  <a:schemeClr val="bg1"/>
                </a:solidFill>
              </a:rPr>
              <a:t>STEP 03</a:t>
            </a:r>
            <a:endParaRPr lang="zh-CN" altLang="en-US" sz="1000" dirty="0">
              <a:solidFill>
                <a:schemeClr val="bg1"/>
              </a:solidFill>
            </a:endParaRPr>
          </a:p>
        </p:txBody>
      </p:sp>
      <p:sp>
        <p:nvSpPr>
          <p:cNvPr id="34" name="Rectangle 24"/>
          <p:cNvSpPr>
            <a:spLocks noChangeArrowheads="1"/>
          </p:cNvSpPr>
          <p:nvPr/>
        </p:nvSpPr>
        <p:spPr bwMode="auto">
          <a:xfrm>
            <a:off x="7134415" y="4185931"/>
            <a:ext cx="73982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dirty="0" smtClean="0">
                <a:solidFill>
                  <a:schemeClr val="bg1"/>
                </a:solidFill>
              </a:rPr>
              <a:t>STEP 04</a:t>
            </a:r>
            <a:endParaRPr lang="zh-CN" altLang="en-US" sz="1000" dirty="0">
              <a:solidFill>
                <a:schemeClr val="bg1"/>
              </a:solidFill>
            </a:endParaRPr>
          </a:p>
        </p:txBody>
      </p:sp>
      <p:cxnSp>
        <p:nvCxnSpPr>
          <p:cNvPr id="35" name="直接连接符 34"/>
          <p:cNvCxnSpPr/>
          <p:nvPr/>
        </p:nvCxnSpPr>
        <p:spPr>
          <a:xfrm>
            <a:off x="1475656" y="1672624"/>
            <a:ext cx="5318650" cy="0"/>
          </a:xfrm>
          <a:prstGeom prst="line">
            <a:avLst/>
          </a:prstGeom>
          <a:noFill/>
          <a:ln w="6350" cap="flat" cmpd="sng" algn="ctr">
            <a:solidFill>
              <a:schemeClr val="bg1">
                <a:lumMod val="50000"/>
              </a:schemeClr>
            </a:solidFill>
            <a:prstDash val="solid"/>
          </a:ln>
          <a:effectLst/>
        </p:spPr>
      </p:cxnSp>
      <p:cxnSp>
        <p:nvCxnSpPr>
          <p:cNvPr id="36" name="直接连接符 35"/>
          <p:cNvCxnSpPr/>
          <p:nvPr/>
        </p:nvCxnSpPr>
        <p:spPr>
          <a:xfrm>
            <a:off x="1475656" y="2492726"/>
            <a:ext cx="5318650" cy="0"/>
          </a:xfrm>
          <a:prstGeom prst="line">
            <a:avLst/>
          </a:prstGeom>
          <a:noFill/>
          <a:ln w="6350" cap="flat" cmpd="sng" algn="ctr">
            <a:solidFill>
              <a:schemeClr val="bg1">
                <a:lumMod val="50000"/>
              </a:schemeClr>
            </a:solidFill>
            <a:prstDash val="solid"/>
          </a:ln>
          <a:effectLst/>
        </p:spPr>
      </p:cxnSp>
      <p:cxnSp>
        <p:nvCxnSpPr>
          <p:cNvPr id="37" name="直接连接符 36"/>
          <p:cNvCxnSpPr/>
          <p:nvPr/>
        </p:nvCxnSpPr>
        <p:spPr>
          <a:xfrm>
            <a:off x="1475656" y="3318067"/>
            <a:ext cx="5318650" cy="0"/>
          </a:xfrm>
          <a:prstGeom prst="line">
            <a:avLst/>
          </a:prstGeom>
          <a:noFill/>
          <a:ln w="6350" cap="flat" cmpd="sng" algn="ctr">
            <a:solidFill>
              <a:schemeClr val="bg1">
                <a:lumMod val="50000"/>
              </a:schemeClr>
            </a:solidFill>
            <a:prstDash val="solid"/>
          </a:ln>
          <a:effectLst/>
        </p:spPr>
      </p:cxnSp>
      <p:cxnSp>
        <p:nvCxnSpPr>
          <p:cNvPr id="38" name="直接连接符 37"/>
          <p:cNvCxnSpPr/>
          <p:nvPr/>
        </p:nvCxnSpPr>
        <p:spPr>
          <a:xfrm>
            <a:off x="1475656" y="4145312"/>
            <a:ext cx="5318650" cy="0"/>
          </a:xfrm>
          <a:prstGeom prst="line">
            <a:avLst/>
          </a:prstGeom>
          <a:noFill/>
          <a:ln w="6350" cap="flat" cmpd="sng" algn="ctr">
            <a:solidFill>
              <a:schemeClr val="bg1">
                <a:lumMod val="50000"/>
              </a:schemeClr>
            </a:solidFill>
            <a:prstDash val="solid"/>
          </a:ln>
          <a:effectLst/>
        </p:spPr>
      </p:cxnSp>
    </p:spTree>
    <p:extLst>
      <p:ext uri="{BB962C8B-B14F-4D97-AF65-F5344CB8AC3E}">
        <p14:creationId xmlns:p14="http://schemas.microsoft.com/office/powerpoint/2010/main" val="3454885973"/>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750"/>
                                        <p:tgtEl>
                                          <p:spTgt spid="26"/>
                                        </p:tgtEl>
                                      </p:cBhvr>
                                    </p:animEffect>
                                    <p:anim calcmode="lin" valueType="num">
                                      <p:cBhvr>
                                        <p:cTn id="25" dur="750" fill="hold"/>
                                        <p:tgtEl>
                                          <p:spTgt spid="26"/>
                                        </p:tgtEl>
                                        <p:attrNameLst>
                                          <p:attrName>ppt_x</p:attrName>
                                        </p:attrNameLst>
                                      </p:cBhvr>
                                      <p:tavLst>
                                        <p:tav tm="0">
                                          <p:val>
                                            <p:strVal val="#ppt_x"/>
                                          </p:val>
                                        </p:tav>
                                        <p:tav tm="100000">
                                          <p:val>
                                            <p:strVal val="#ppt_x"/>
                                          </p:val>
                                        </p:tav>
                                      </p:tavLst>
                                    </p:anim>
                                    <p:anim calcmode="lin" valueType="num">
                                      <p:cBhvr>
                                        <p:cTn id="26" dur="750" fill="hold"/>
                                        <p:tgtEl>
                                          <p:spTgt spid="2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750"/>
                                        <p:tgtEl>
                                          <p:spTgt spid="19"/>
                                        </p:tgtEl>
                                      </p:cBhvr>
                                    </p:animEffect>
                                    <p:anim calcmode="lin" valueType="num">
                                      <p:cBhvr>
                                        <p:cTn id="30" dur="750" fill="hold"/>
                                        <p:tgtEl>
                                          <p:spTgt spid="19"/>
                                        </p:tgtEl>
                                        <p:attrNameLst>
                                          <p:attrName>ppt_x</p:attrName>
                                        </p:attrNameLst>
                                      </p:cBhvr>
                                      <p:tavLst>
                                        <p:tav tm="0">
                                          <p:val>
                                            <p:strVal val="#ppt_x"/>
                                          </p:val>
                                        </p:tav>
                                        <p:tav tm="100000">
                                          <p:val>
                                            <p:strVal val="#ppt_x"/>
                                          </p:val>
                                        </p:tav>
                                      </p:tavLst>
                                    </p:anim>
                                    <p:anim calcmode="lin" valueType="num">
                                      <p:cBhvr>
                                        <p:cTn id="31" dur="750" fill="hold"/>
                                        <p:tgtEl>
                                          <p:spTgt spid="1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750"/>
                                        <p:tgtEl>
                                          <p:spTgt spid="22"/>
                                        </p:tgtEl>
                                      </p:cBhvr>
                                    </p:animEffect>
                                    <p:anim calcmode="lin" valueType="num">
                                      <p:cBhvr>
                                        <p:cTn id="35" dur="750" fill="hold"/>
                                        <p:tgtEl>
                                          <p:spTgt spid="22"/>
                                        </p:tgtEl>
                                        <p:attrNameLst>
                                          <p:attrName>ppt_x</p:attrName>
                                        </p:attrNameLst>
                                      </p:cBhvr>
                                      <p:tavLst>
                                        <p:tav tm="0">
                                          <p:val>
                                            <p:strVal val="#ppt_x"/>
                                          </p:val>
                                        </p:tav>
                                        <p:tav tm="100000">
                                          <p:val>
                                            <p:strVal val="#ppt_x"/>
                                          </p:val>
                                        </p:tav>
                                      </p:tavLst>
                                    </p:anim>
                                    <p:anim calcmode="lin" valueType="num">
                                      <p:cBhvr>
                                        <p:cTn id="36" dur="750" fill="hold"/>
                                        <p:tgtEl>
                                          <p:spTgt spid="2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750"/>
                                        <p:tgtEl>
                                          <p:spTgt spid="29"/>
                                        </p:tgtEl>
                                      </p:cBhvr>
                                    </p:animEffect>
                                    <p:anim calcmode="lin" valueType="num">
                                      <p:cBhvr>
                                        <p:cTn id="40" dur="750" fill="hold"/>
                                        <p:tgtEl>
                                          <p:spTgt spid="29"/>
                                        </p:tgtEl>
                                        <p:attrNameLst>
                                          <p:attrName>ppt_x</p:attrName>
                                        </p:attrNameLst>
                                      </p:cBhvr>
                                      <p:tavLst>
                                        <p:tav tm="0">
                                          <p:val>
                                            <p:strVal val="#ppt_x"/>
                                          </p:val>
                                        </p:tav>
                                        <p:tav tm="100000">
                                          <p:val>
                                            <p:strVal val="#ppt_x"/>
                                          </p:val>
                                        </p:tav>
                                      </p:tavLst>
                                    </p:anim>
                                    <p:anim calcmode="lin" valueType="num">
                                      <p:cBhvr>
                                        <p:cTn id="41" dur="750" fill="hold"/>
                                        <p:tgtEl>
                                          <p:spTgt spid="29"/>
                                        </p:tgtEl>
                                        <p:attrNameLst>
                                          <p:attrName>ppt_y</p:attrName>
                                        </p:attrNameLst>
                                      </p:cBhvr>
                                      <p:tavLst>
                                        <p:tav tm="0">
                                          <p:val>
                                            <p:strVal val="#ppt_y-.1"/>
                                          </p:val>
                                        </p:tav>
                                        <p:tav tm="100000">
                                          <p:val>
                                            <p:strVal val="#ppt_y"/>
                                          </p:val>
                                        </p:tav>
                                      </p:tavLst>
                                    </p:anim>
                                  </p:childTnLst>
                                </p:cTn>
                              </p:par>
                            </p:childTnLst>
                          </p:cTn>
                        </p:par>
                        <p:par>
                          <p:cTn id="42" fill="hold">
                            <p:stCondLst>
                              <p:cond delay="125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par>
                                <p:cTn id="46" presetID="22" presetClass="entr" presetSubtype="8"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left)">
                                      <p:cBhvr>
                                        <p:cTn id="48" dur="500"/>
                                        <p:tgtEl>
                                          <p:spTgt spid="36"/>
                                        </p:tgtEl>
                                      </p:cBhvr>
                                    </p:animEffect>
                                  </p:childTnLst>
                                </p:cTn>
                              </p:par>
                              <p:par>
                                <p:cTn id="49" presetID="22" presetClass="entr" presetSubtype="8"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childTnLst>
                          </p:cTn>
                        </p:par>
                        <p:par>
                          <p:cTn id="55" fill="hold">
                            <p:stCondLst>
                              <p:cond delay="1750"/>
                            </p:stCondLst>
                            <p:childTnLst>
                              <p:par>
                                <p:cTn id="56" presetID="53" presetClass="entr" presetSubtype="16"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p:cTn id="58" dur="750" fill="hold"/>
                                        <p:tgtEl>
                                          <p:spTgt spid="27"/>
                                        </p:tgtEl>
                                        <p:attrNameLst>
                                          <p:attrName>ppt_w</p:attrName>
                                        </p:attrNameLst>
                                      </p:cBhvr>
                                      <p:tavLst>
                                        <p:tav tm="0">
                                          <p:val>
                                            <p:fltVal val="0"/>
                                          </p:val>
                                        </p:tav>
                                        <p:tav tm="100000">
                                          <p:val>
                                            <p:strVal val="#ppt_w"/>
                                          </p:val>
                                        </p:tav>
                                      </p:tavLst>
                                    </p:anim>
                                    <p:anim calcmode="lin" valueType="num">
                                      <p:cBhvr>
                                        <p:cTn id="59" dur="750" fill="hold"/>
                                        <p:tgtEl>
                                          <p:spTgt spid="27"/>
                                        </p:tgtEl>
                                        <p:attrNameLst>
                                          <p:attrName>ppt_h</p:attrName>
                                        </p:attrNameLst>
                                      </p:cBhvr>
                                      <p:tavLst>
                                        <p:tav tm="0">
                                          <p:val>
                                            <p:fltVal val="0"/>
                                          </p:val>
                                        </p:tav>
                                        <p:tav tm="100000">
                                          <p:val>
                                            <p:strVal val="#ppt_h"/>
                                          </p:val>
                                        </p:tav>
                                      </p:tavLst>
                                    </p:anim>
                                    <p:animEffect transition="in" filter="fade">
                                      <p:cBhvr>
                                        <p:cTn id="60" dur="750"/>
                                        <p:tgtEl>
                                          <p:spTgt spid="2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750" fill="hold"/>
                                        <p:tgtEl>
                                          <p:spTgt spid="20"/>
                                        </p:tgtEl>
                                        <p:attrNameLst>
                                          <p:attrName>ppt_w</p:attrName>
                                        </p:attrNameLst>
                                      </p:cBhvr>
                                      <p:tavLst>
                                        <p:tav tm="0">
                                          <p:val>
                                            <p:fltVal val="0"/>
                                          </p:val>
                                        </p:tav>
                                        <p:tav tm="100000">
                                          <p:val>
                                            <p:strVal val="#ppt_w"/>
                                          </p:val>
                                        </p:tav>
                                      </p:tavLst>
                                    </p:anim>
                                    <p:anim calcmode="lin" valueType="num">
                                      <p:cBhvr>
                                        <p:cTn id="64" dur="750" fill="hold"/>
                                        <p:tgtEl>
                                          <p:spTgt spid="20"/>
                                        </p:tgtEl>
                                        <p:attrNameLst>
                                          <p:attrName>ppt_h</p:attrName>
                                        </p:attrNameLst>
                                      </p:cBhvr>
                                      <p:tavLst>
                                        <p:tav tm="0">
                                          <p:val>
                                            <p:fltVal val="0"/>
                                          </p:val>
                                        </p:tav>
                                        <p:tav tm="100000">
                                          <p:val>
                                            <p:strVal val="#ppt_h"/>
                                          </p:val>
                                        </p:tav>
                                      </p:tavLst>
                                    </p:anim>
                                    <p:animEffect transition="in" filter="fade">
                                      <p:cBhvr>
                                        <p:cTn id="65" dur="750"/>
                                        <p:tgtEl>
                                          <p:spTgt spid="2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750" fill="hold"/>
                                        <p:tgtEl>
                                          <p:spTgt spid="28"/>
                                        </p:tgtEl>
                                        <p:attrNameLst>
                                          <p:attrName>ppt_w</p:attrName>
                                        </p:attrNameLst>
                                      </p:cBhvr>
                                      <p:tavLst>
                                        <p:tav tm="0">
                                          <p:val>
                                            <p:fltVal val="0"/>
                                          </p:val>
                                        </p:tav>
                                        <p:tav tm="100000">
                                          <p:val>
                                            <p:strVal val="#ppt_w"/>
                                          </p:val>
                                        </p:tav>
                                      </p:tavLst>
                                    </p:anim>
                                    <p:anim calcmode="lin" valueType="num">
                                      <p:cBhvr>
                                        <p:cTn id="69" dur="750" fill="hold"/>
                                        <p:tgtEl>
                                          <p:spTgt spid="28"/>
                                        </p:tgtEl>
                                        <p:attrNameLst>
                                          <p:attrName>ppt_h</p:attrName>
                                        </p:attrNameLst>
                                      </p:cBhvr>
                                      <p:tavLst>
                                        <p:tav tm="0">
                                          <p:val>
                                            <p:fltVal val="0"/>
                                          </p:val>
                                        </p:tav>
                                        <p:tav tm="100000">
                                          <p:val>
                                            <p:strVal val="#ppt_h"/>
                                          </p:val>
                                        </p:tav>
                                      </p:tavLst>
                                    </p:anim>
                                    <p:animEffect transition="in" filter="fade">
                                      <p:cBhvr>
                                        <p:cTn id="70" dur="750"/>
                                        <p:tgtEl>
                                          <p:spTgt spid="2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750" fill="hold"/>
                                        <p:tgtEl>
                                          <p:spTgt spid="30"/>
                                        </p:tgtEl>
                                        <p:attrNameLst>
                                          <p:attrName>ppt_w</p:attrName>
                                        </p:attrNameLst>
                                      </p:cBhvr>
                                      <p:tavLst>
                                        <p:tav tm="0">
                                          <p:val>
                                            <p:fltVal val="0"/>
                                          </p:val>
                                        </p:tav>
                                        <p:tav tm="100000">
                                          <p:val>
                                            <p:strVal val="#ppt_w"/>
                                          </p:val>
                                        </p:tav>
                                      </p:tavLst>
                                    </p:anim>
                                    <p:anim calcmode="lin" valueType="num">
                                      <p:cBhvr>
                                        <p:cTn id="74" dur="750" fill="hold"/>
                                        <p:tgtEl>
                                          <p:spTgt spid="30"/>
                                        </p:tgtEl>
                                        <p:attrNameLst>
                                          <p:attrName>ppt_h</p:attrName>
                                        </p:attrNameLst>
                                      </p:cBhvr>
                                      <p:tavLst>
                                        <p:tav tm="0">
                                          <p:val>
                                            <p:fltVal val="0"/>
                                          </p:val>
                                        </p:tav>
                                        <p:tav tm="100000">
                                          <p:val>
                                            <p:strVal val="#ppt_h"/>
                                          </p:val>
                                        </p:tav>
                                      </p:tavLst>
                                    </p:anim>
                                    <p:animEffect transition="in" filter="fade">
                                      <p:cBhvr>
                                        <p:cTn id="75" dur="750"/>
                                        <p:tgtEl>
                                          <p:spTgt spid="30"/>
                                        </p:tgtEl>
                                      </p:cBhvr>
                                    </p:animEffect>
                                  </p:childTnLst>
                                </p:cTn>
                              </p:par>
                            </p:childTnLst>
                          </p:cTn>
                        </p:par>
                        <p:par>
                          <p:cTn id="76" fill="hold">
                            <p:stCondLst>
                              <p:cond delay="2500"/>
                            </p:stCondLst>
                            <p:childTnLst>
                              <p:par>
                                <p:cTn id="77" presetID="47"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anim calcmode="lin" valueType="num">
                                      <p:cBhvr>
                                        <p:cTn id="80" dur="500" fill="hold"/>
                                        <p:tgtEl>
                                          <p:spTgt spid="6"/>
                                        </p:tgtEl>
                                        <p:attrNameLst>
                                          <p:attrName>ppt_x</p:attrName>
                                        </p:attrNameLst>
                                      </p:cBhvr>
                                      <p:tavLst>
                                        <p:tav tm="0">
                                          <p:val>
                                            <p:strVal val="#ppt_x"/>
                                          </p:val>
                                        </p:tav>
                                        <p:tav tm="100000">
                                          <p:val>
                                            <p:strVal val="#ppt_x"/>
                                          </p:val>
                                        </p:tav>
                                      </p:tavLst>
                                    </p:anim>
                                    <p:anim calcmode="lin" valueType="num">
                                      <p:cBhvr>
                                        <p:cTn id="81" dur="500" fill="hold"/>
                                        <p:tgtEl>
                                          <p:spTgt spid="6"/>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anim calcmode="lin" valueType="num">
                                      <p:cBhvr>
                                        <p:cTn id="85" dur="500" fill="hold"/>
                                        <p:tgtEl>
                                          <p:spTgt spid="31"/>
                                        </p:tgtEl>
                                        <p:attrNameLst>
                                          <p:attrName>ppt_x</p:attrName>
                                        </p:attrNameLst>
                                      </p:cBhvr>
                                      <p:tavLst>
                                        <p:tav tm="0">
                                          <p:val>
                                            <p:strVal val="#ppt_x"/>
                                          </p:val>
                                        </p:tav>
                                        <p:tav tm="100000">
                                          <p:val>
                                            <p:strVal val="#ppt_x"/>
                                          </p:val>
                                        </p:tav>
                                      </p:tavLst>
                                    </p:anim>
                                    <p:anim calcmode="lin" valueType="num">
                                      <p:cBhvr>
                                        <p:cTn id="86" dur="500" fill="hold"/>
                                        <p:tgtEl>
                                          <p:spTgt spid="31"/>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47" presetClass="entr" presetSubtype="0"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500"/>
                                        <p:tgtEl>
                                          <p:spTgt spid="7"/>
                                        </p:tgtEl>
                                      </p:cBhvr>
                                    </p:animEffect>
                                    <p:anim calcmode="lin" valueType="num">
                                      <p:cBhvr>
                                        <p:cTn id="91" dur="500" fill="hold"/>
                                        <p:tgtEl>
                                          <p:spTgt spid="7"/>
                                        </p:tgtEl>
                                        <p:attrNameLst>
                                          <p:attrName>ppt_x</p:attrName>
                                        </p:attrNameLst>
                                      </p:cBhvr>
                                      <p:tavLst>
                                        <p:tav tm="0">
                                          <p:val>
                                            <p:strVal val="#ppt_x"/>
                                          </p:val>
                                        </p:tav>
                                        <p:tav tm="100000">
                                          <p:val>
                                            <p:strVal val="#ppt_x"/>
                                          </p:val>
                                        </p:tav>
                                      </p:tavLst>
                                    </p:anim>
                                    <p:anim calcmode="lin" valueType="num">
                                      <p:cBhvr>
                                        <p:cTn id="92" dur="500" fill="hold"/>
                                        <p:tgtEl>
                                          <p:spTgt spid="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anim calcmode="lin" valueType="num">
                                      <p:cBhvr>
                                        <p:cTn id="96" dur="500" fill="hold"/>
                                        <p:tgtEl>
                                          <p:spTgt spid="32"/>
                                        </p:tgtEl>
                                        <p:attrNameLst>
                                          <p:attrName>ppt_x</p:attrName>
                                        </p:attrNameLst>
                                      </p:cBhvr>
                                      <p:tavLst>
                                        <p:tav tm="0">
                                          <p:val>
                                            <p:strVal val="#ppt_x"/>
                                          </p:val>
                                        </p:tav>
                                        <p:tav tm="100000">
                                          <p:val>
                                            <p:strVal val="#ppt_x"/>
                                          </p:val>
                                        </p:tav>
                                      </p:tavLst>
                                    </p:anim>
                                    <p:anim calcmode="lin" valueType="num">
                                      <p:cBhvr>
                                        <p:cTn id="97" dur="50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3500"/>
                            </p:stCondLst>
                            <p:childTnLst>
                              <p:par>
                                <p:cTn id="99" presetID="47" presetClass="entr" presetSubtype="0"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fade">
                                      <p:cBhvr>
                                        <p:cTn id="101" dur="500"/>
                                        <p:tgtEl>
                                          <p:spTgt spid="8"/>
                                        </p:tgtEl>
                                      </p:cBhvr>
                                    </p:animEffect>
                                    <p:anim calcmode="lin" valueType="num">
                                      <p:cBhvr>
                                        <p:cTn id="102" dur="500" fill="hold"/>
                                        <p:tgtEl>
                                          <p:spTgt spid="8"/>
                                        </p:tgtEl>
                                        <p:attrNameLst>
                                          <p:attrName>ppt_x</p:attrName>
                                        </p:attrNameLst>
                                      </p:cBhvr>
                                      <p:tavLst>
                                        <p:tav tm="0">
                                          <p:val>
                                            <p:strVal val="#ppt_x"/>
                                          </p:val>
                                        </p:tav>
                                        <p:tav tm="100000">
                                          <p:val>
                                            <p:strVal val="#ppt_x"/>
                                          </p:val>
                                        </p:tav>
                                      </p:tavLst>
                                    </p:anim>
                                    <p:anim calcmode="lin" valueType="num">
                                      <p:cBhvr>
                                        <p:cTn id="103" dur="500" fill="hold"/>
                                        <p:tgtEl>
                                          <p:spTgt spid="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500"/>
                                        <p:tgtEl>
                                          <p:spTgt spid="33"/>
                                        </p:tgtEl>
                                      </p:cBhvr>
                                    </p:animEffect>
                                    <p:anim calcmode="lin" valueType="num">
                                      <p:cBhvr>
                                        <p:cTn id="107" dur="500" fill="hold"/>
                                        <p:tgtEl>
                                          <p:spTgt spid="33"/>
                                        </p:tgtEl>
                                        <p:attrNameLst>
                                          <p:attrName>ppt_x</p:attrName>
                                        </p:attrNameLst>
                                      </p:cBhvr>
                                      <p:tavLst>
                                        <p:tav tm="0">
                                          <p:val>
                                            <p:strVal val="#ppt_x"/>
                                          </p:val>
                                        </p:tav>
                                        <p:tav tm="100000">
                                          <p:val>
                                            <p:strVal val="#ppt_x"/>
                                          </p:val>
                                        </p:tav>
                                      </p:tavLst>
                                    </p:anim>
                                    <p:anim calcmode="lin" valueType="num">
                                      <p:cBhvr>
                                        <p:cTn id="108" dur="500" fill="hold"/>
                                        <p:tgtEl>
                                          <p:spTgt spid="33"/>
                                        </p:tgtEl>
                                        <p:attrNameLst>
                                          <p:attrName>ppt_y</p:attrName>
                                        </p:attrNameLst>
                                      </p:cBhvr>
                                      <p:tavLst>
                                        <p:tav tm="0">
                                          <p:val>
                                            <p:strVal val="#ppt_y-.1"/>
                                          </p:val>
                                        </p:tav>
                                        <p:tav tm="100000">
                                          <p:val>
                                            <p:strVal val="#ppt_y"/>
                                          </p:val>
                                        </p:tav>
                                      </p:tavLst>
                                    </p:anim>
                                  </p:childTnLst>
                                </p:cTn>
                              </p:par>
                            </p:childTnLst>
                          </p:cTn>
                        </p:par>
                        <p:par>
                          <p:cTn id="109" fill="hold">
                            <p:stCondLst>
                              <p:cond delay="4000"/>
                            </p:stCondLst>
                            <p:childTnLst>
                              <p:par>
                                <p:cTn id="110" presetID="47" presetClass="entr" presetSubtype="0" fill="hold" grpId="0" nodeType="afterEffect">
                                  <p:stCondLst>
                                    <p:cond delay="0"/>
                                  </p:stCondLst>
                                  <p:childTnLst>
                                    <p:set>
                                      <p:cBhvr>
                                        <p:cTn id="111" dur="1" fill="hold">
                                          <p:stCondLst>
                                            <p:cond delay="0"/>
                                          </p:stCondLst>
                                        </p:cTn>
                                        <p:tgtEl>
                                          <p:spTgt spid="9"/>
                                        </p:tgtEl>
                                        <p:attrNameLst>
                                          <p:attrName>style.visibility</p:attrName>
                                        </p:attrNameLst>
                                      </p:cBhvr>
                                      <p:to>
                                        <p:strVal val="visible"/>
                                      </p:to>
                                    </p:set>
                                    <p:animEffect transition="in" filter="fade">
                                      <p:cBhvr>
                                        <p:cTn id="112" dur="500"/>
                                        <p:tgtEl>
                                          <p:spTgt spid="9"/>
                                        </p:tgtEl>
                                      </p:cBhvr>
                                    </p:animEffect>
                                    <p:anim calcmode="lin" valueType="num">
                                      <p:cBhvr>
                                        <p:cTn id="113" dur="500" fill="hold"/>
                                        <p:tgtEl>
                                          <p:spTgt spid="9"/>
                                        </p:tgtEl>
                                        <p:attrNameLst>
                                          <p:attrName>ppt_x</p:attrName>
                                        </p:attrNameLst>
                                      </p:cBhvr>
                                      <p:tavLst>
                                        <p:tav tm="0">
                                          <p:val>
                                            <p:strVal val="#ppt_x"/>
                                          </p:val>
                                        </p:tav>
                                        <p:tav tm="100000">
                                          <p:val>
                                            <p:strVal val="#ppt_x"/>
                                          </p:val>
                                        </p:tav>
                                      </p:tavLst>
                                    </p:anim>
                                    <p:anim calcmode="lin" valueType="num">
                                      <p:cBhvr>
                                        <p:cTn id="114" dur="500" fill="hold"/>
                                        <p:tgtEl>
                                          <p:spTgt spid="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500"/>
                                        <p:tgtEl>
                                          <p:spTgt spid="34"/>
                                        </p:tgtEl>
                                      </p:cBhvr>
                                    </p:animEffect>
                                    <p:anim calcmode="lin" valueType="num">
                                      <p:cBhvr>
                                        <p:cTn id="118" dur="500" fill="hold"/>
                                        <p:tgtEl>
                                          <p:spTgt spid="34"/>
                                        </p:tgtEl>
                                        <p:attrNameLst>
                                          <p:attrName>ppt_x</p:attrName>
                                        </p:attrNameLst>
                                      </p:cBhvr>
                                      <p:tavLst>
                                        <p:tav tm="0">
                                          <p:val>
                                            <p:strVal val="#ppt_x"/>
                                          </p:val>
                                        </p:tav>
                                        <p:tav tm="100000">
                                          <p:val>
                                            <p:strVal val="#ppt_x"/>
                                          </p:val>
                                        </p:tav>
                                      </p:tavLst>
                                    </p:anim>
                                    <p:anim calcmode="lin" valueType="num">
                                      <p:cBhvr>
                                        <p:cTn id="11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P spid="15" grpId="0" animBg="1"/>
      <p:bldP spid="26" grpId="0"/>
      <p:bldP spid="27" grpId="0"/>
      <p:bldP spid="19" grpId="0"/>
      <p:bldP spid="20" grpId="0"/>
      <p:bldP spid="22" grpId="0"/>
      <p:bldP spid="28" grpId="0"/>
      <p:bldP spid="29"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变色龙模板\2016.6\清新文艺花朵通用汇报模板\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36094">
            <a:off x="6394847" y="1369931"/>
            <a:ext cx="1871133" cy="25430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1变色龙模板\2016.6\清新文艺花朵通用汇报模板\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3839" flipH="1">
            <a:off x="520931" y="1112312"/>
            <a:ext cx="3344966" cy="229070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1变色龙模板\2016.6\清新文艺花朵通用汇报模板\1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131117">
            <a:off x="6487673" y="1200578"/>
            <a:ext cx="2345250" cy="1738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1变色龙模板\2016.6\清新文艺花朵通用汇报模板\1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771687" flipH="1">
            <a:off x="1469143" y="1141085"/>
            <a:ext cx="1081689" cy="10676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72153" y="1604433"/>
            <a:ext cx="6599693" cy="1934634"/>
            <a:chOff x="225017" y="203200"/>
            <a:chExt cx="8693542" cy="4733664"/>
          </a:xfrm>
        </p:grpSpPr>
        <p:sp>
          <p:nvSpPr>
            <p:cNvPr id="3" name="淘宝店chenying0907 2"/>
            <p:cNvSpPr/>
            <p:nvPr/>
          </p:nvSpPr>
          <p:spPr>
            <a:xfrm>
              <a:off x="225017" y="203200"/>
              <a:ext cx="8693542" cy="4733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3"/>
            <p:cNvSpPr/>
            <p:nvPr/>
          </p:nvSpPr>
          <p:spPr>
            <a:xfrm>
              <a:off x="335644" y="379289"/>
              <a:ext cx="8466099" cy="437423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8"/>
          <p:cNvSpPr>
            <a:spLocks noChangeArrowheads="1"/>
          </p:cNvSpPr>
          <p:nvPr/>
        </p:nvSpPr>
        <p:spPr bwMode="auto">
          <a:xfrm>
            <a:off x="2263097" y="2041775"/>
            <a:ext cx="12961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ctr" fontAlgn="base">
              <a:spcBef>
                <a:spcPct val="0"/>
              </a:spcBef>
              <a:spcAft>
                <a:spcPct val="0"/>
              </a:spcAft>
            </a:pPr>
            <a:r>
              <a:rPr lang="en-US" altLang="zh-CN" sz="7200" b="1" dirty="0" smtClean="0">
                <a:solidFill>
                  <a:schemeClr val="bg1"/>
                </a:solidFill>
                <a:latin typeface="华文中宋" pitchFamily="2" charset="-122"/>
                <a:ea typeface="华文中宋" pitchFamily="2" charset="-122"/>
                <a:cs typeface="宋体" pitchFamily="2" charset="-122"/>
              </a:rPr>
              <a:t>02</a:t>
            </a:r>
            <a:endParaRPr lang="en-US" altLang="zh-CN" sz="7200" b="1" dirty="0">
              <a:solidFill>
                <a:schemeClr val="bg1"/>
              </a:solidFill>
              <a:latin typeface="华文中宋" pitchFamily="2" charset="-122"/>
              <a:ea typeface="华文中宋" pitchFamily="2" charset="-122"/>
              <a:cs typeface="宋体" pitchFamily="2" charset="-122"/>
            </a:endParaRPr>
          </a:p>
        </p:txBody>
      </p:sp>
      <p:sp>
        <p:nvSpPr>
          <p:cNvPr id="9" name="Rectangle 18"/>
          <p:cNvSpPr>
            <a:spLocks noChangeArrowheads="1"/>
          </p:cNvSpPr>
          <p:nvPr/>
        </p:nvSpPr>
        <p:spPr bwMode="auto">
          <a:xfrm>
            <a:off x="3919281" y="2236160"/>
            <a:ext cx="28265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zh-CN" altLang="en-US" sz="2400" dirty="0">
                <a:solidFill>
                  <a:schemeClr val="bg1"/>
                </a:solidFill>
                <a:latin typeface="华文中宋" pitchFamily="2" charset="-122"/>
                <a:ea typeface="华文中宋" pitchFamily="2" charset="-122"/>
                <a:cs typeface="宋体" pitchFamily="2" charset="-122"/>
              </a:rPr>
              <a:t>此处添加标题</a:t>
            </a:r>
            <a:r>
              <a:rPr lang="zh-CN" altLang="en-US" sz="2400" dirty="0" smtClean="0">
                <a:solidFill>
                  <a:schemeClr val="bg1"/>
                </a:solidFill>
                <a:latin typeface="华文中宋" pitchFamily="2" charset="-122"/>
                <a:ea typeface="华文中宋" pitchFamily="2" charset="-122"/>
                <a:cs typeface="宋体" pitchFamily="2" charset="-122"/>
              </a:rPr>
              <a:t>文本</a:t>
            </a:r>
            <a:endParaRPr lang="en-US" altLang="zh-CN" sz="2400" dirty="0">
              <a:solidFill>
                <a:schemeClr val="bg1"/>
              </a:solidFill>
              <a:latin typeface="华文中宋" pitchFamily="2" charset="-122"/>
              <a:ea typeface="华文中宋" pitchFamily="2" charset="-122"/>
              <a:cs typeface="宋体" pitchFamily="2" charset="-122"/>
            </a:endParaRPr>
          </a:p>
        </p:txBody>
      </p:sp>
      <p:sp>
        <p:nvSpPr>
          <p:cNvPr id="10" name="Line 21"/>
          <p:cNvSpPr>
            <a:spLocks noChangeShapeType="1"/>
          </p:cNvSpPr>
          <p:nvPr/>
        </p:nvSpPr>
        <p:spPr bwMode="auto">
          <a:xfrm>
            <a:off x="3703257" y="2112188"/>
            <a:ext cx="0" cy="1005018"/>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itchFamily="34" charset="0"/>
            </a:endParaRPr>
          </a:p>
        </p:txBody>
      </p:sp>
      <p:pic>
        <p:nvPicPr>
          <p:cNvPr id="2050" name="Picture 2" descr="D:\1变色龙模板\2016.6\清新文艺花朵通用汇报模板\1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923797">
            <a:off x="6457568" y="2520320"/>
            <a:ext cx="1913998" cy="1697189"/>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pic>
        <p:nvPicPr>
          <p:cNvPr id="2053" name="Picture 5" descr="D:\1变色龙模板\2016.6\清新文艺花朵通用汇报模板\1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352994"/>
            <a:ext cx="1689042" cy="15935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1变色龙模板\2016.6\清新文艺花朵通用汇报模板\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68" y="2697066"/>
            <a:ext cx="1163845" cy="1219381"/>
          </a:xfrm>
          <a:prstGeom prst="rect">
            <a:avLst/>
          </a:prstGeom>
          <a:noFill/>
          <a:effectLst>
            <a:outerShdw blurRad="254000" dist="63500" dir="12180000" algn="tl" rotWithShape="0">
              <a:schemeClr val="tx2">
                <a:lumMod val="50000"/>
                <a:lumOff val="50000"/>
                <a:alpha val="20000"/>
              </a:schemeClr>
            </a:outerShdw>
          </a:effectLst>
          <a:extLst>
            <a:ext uri="{909E8E84-426E-40DD-AFC4-6F175D3DCCD1}">
              <a14:hiddenFill xmlns:a14="http://schemas.microsoft.com/office/drawing/2010/main">
                <a:solidFill>
                  <a:srgbClr val="FFFFFF"/>
                </a:solidFill>
              </a14:hiddenFill>
            </a:ext>
          </a:extLst>
        </p:spPr>
      </p:pic>
      <p:sp>
        <p:nvSpPr>
          <p:cNvPr id="42" name="Rectangle 18"/>
          <p:cNvSpPr>
            <a:spLocks noChangeArrowheads="1"/>
          </p:cNvSpPr>
          <p:nvPr/>
        </p:nvSpPr>
        <p:spPr bwMode="auto">
          <a:xfrm>
            <a:off x="3919281" y="2749573"/>
            <a:ext cx="28265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a:spAutoFit/>
          </a:bodyPr>
          <a:lstStyle/>
          <a:p>
            <a:pPr algn="dist" fontAlgn="base">
              <a:spcBef>
                <a:spcPct val="0"/>
              </a:spcBef>
              <a:spcAft>
                <a:spcPct val="0"/>
              </a:spcAft>
            </a:pPr>
            <a:r>
              <a:rPr lang="en-US" altLang="zh-CN" sz="1400" dirty="0">
                <a:solidFill>
                  <a:schemeClr val="bg1"/>
                </a:solidFill>
                <a:latin typeface="+mn-ea"/>
                <a:cs typeface="宋体" pitchFamily="2" charset="-122"/>
              </a:rPr>
              <a:t>write your great  title here</a:t>
            </a:r>
          </a:p>
        </p:txBody>
      </p:sp>
    </p:spTree>
    <p:extLst>
      <p:ext uri="{BB962C8B-B14F-4D97-AF65-F5344CB8AC3E}">
        <p14:creationId xmlns:p14="http://schemas.microsoft.com/office/powerpoint/2010/main" val="1450284189"/>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10" presetClass="entr" presetSubtype="0"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childTnLst>
                                </p:cTn>
                              </p:par>
                              <p:par>
                                <p:cTn id="13" presetID="10" presetClass="entr" presetSubtype="0" fill="hold" nodeType="withEffect">
                                  <p:stCondLst>
                                    <p:cond delay="110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750"/>
                                        <p:tgtEl>
                                          <p:spTgt spid="2052"/>
                                        </p:tgtEl>
                                      </p:cBhvr>
                                    </p:animEffect>
                                  </p:childTnLst>
                                </p:cTn>
                              </p:par>
                              <p:par>
                                <p:cTn id="16" presetID="10" presetClass="entr" presetSubtype="0" fill="hold" nodeType="withEffect">
                                  <p:stCondLst>
                                    <p:cond delay="70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750"/>
                                        <p:tgtEl>
                                          <p:spTgt spid="20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750"/>
                                        <p:tgtEl>
                                          <p:spTgt spid="2053"/>
                                        </p:tgtEl>
                                      </p:cBhvr>
                                    </p:animEffect>
                                  </p:childTnLst>
                                </p:cTn>
                              </p:par>
                              <p:par>
                                <p:cTn id="22" presetID="10" presetClass="entr" presetSubtype="0" fill="hold" nodeType="withEffect">
                                  <p:stCondLst>
                                    <p:cond delay="90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750"/>
                                        <p:tgtEl>
                                          <p:spTgt spid="2054"/>
                                        </p:tgtEl>
                                      </p:cBhvr>
                                    </p:animEffect>
                                  </p:childTnLst>
                                </p:cTn>
                              </p:par>
                              <p:par>
                                <p:cTn id="25" presetID="10" presetClass="entr" presetSubtype="0" fill="hold" nodeType="withEffect">
                                  <p:stCondLst>
                                    <p:cond delay="4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750"/>
                                        <p:tgtEl>
                                          <p:spTgt spid="2055"/>
                                        </p:tgtEl>
                                      </p:cBhvr>
                                    </p:animEffect>
                                  </p:childTnLst>
                                </p:cTn>
                              </p:par>
                              <p:par>
                                <p:cTn id="28" presetID="47" presetClass="entr" presetSubtype="0" fill="hold" grpId="0" nodeType="withEffect">
                                  <p:stCondLst>
                                    <p:cond delay="4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16" presetClass="entr" presetSubtype="42"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barn(outHorizontal)">
                                      <p:cBhvr>
                                        <p:cTn id="40" dur="750"/>
                                        <p:tgtEl>
                                          <p:spTgt spid="10"/>
                                        </p:tgtEl>
                                      </p:cBhvr>
                                    </p:animEffect>
                                  </p:childTnLst>
                                </p:cTn>
                              </p:par>
                              <p:par>
                                <p:cTn id="41" presetID="42" presetClass="entr" presetSubtype="0" fill="hold" grpId="0" nodeType="withEffect">
                                  <p:stCondLst>
                                    <p:cond delay="4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900"/>
                                  </p:stCondLst>
                                  <p:childTnLst>
                                    <p:set>
                                      <p:cBhvr>
                                        <p:cTn id="47" dur="1" fill="hold">
                                          <p:stCondLst>
                                            <p:cond delay="0"/>
                                          </p:stCondLst>
                                        </p:cTn>
                                        <p:tgtEl>
                                          <p:spTgt spid="1026"/>
                                        </p:tgtEl>
                                        <p:attrNameLst>
                                          <p:attrName>style.visibility</p:attrName>
                                        </p:attrNameLst>
                                      </p:cBhvr>
                                      <p:to>
                                        <p:strVal val="visible"/>
                                      </p:to>
                                    </p:set>
                                    <p:animEffect transition="in" filter="fade">
                                      <p:cBhvr>
                                        <p:cTn id="48"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29" y="454943"/>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smtClean="0">
                <a:solidFill>
                  <a:schemeClr val="accent2"/>
                </a:solidFill>
                <a:latin typeface="微软雅黑" panose="020B0503020204020204" pitchFamily="34" charset="-122"/>
                <a:ea typeface="微软雅黑" panose="020B0503020204020204" pitchFamily="34" charset="-122"/>
              </a:rPr>
              <a:t>标题文本</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2" y="732755"/>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103"/>
          <p:cNvSpPr>
            <a:spLocks noEditPoints="1"/>
          </p:cNvSpPr>
          <p:nvPr/>
        </p:nvSpPr>
        <p:spPr bwMode="auto">
          <a:xfrm>
            <a:off x="5288377" y="1627703"/>
            <a:ext cx="260634" cy="213584"/>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5" name="淘宝店chenying0907 104"/>
          <p:cNvSpPr>
            <a:spLocks/>
          </p:cNvSpPr>
          <p:nvPr/>
        </p:nvSpPr>
        <p:spPr bwMode="auto">
          <a:xfrm>
            <a:off x="3708814" y="1963895"/>
            <a:ext cx="783923" cy="2412585"/>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bg1">
                <a:lumMod val="5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淘宝店chenying0907 105"/>
          <p:cNvSpPr>
            <a:spLocks/>
          </p:cNvSpPr>
          <p:nvPr/>
        </p:nvSpPr>
        <p:spPr bwMode="auto">
          <a:xfrm>
            <a:off x="3292269" y="3513346"/>
            <a:ext cx="1156764" cy="779827"/>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bg1">
                <a:lumMod val="5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淘宝店chenying0907 106"/>
          <p:cNvSpPr>
            <a:spLocks/>
          </p:cNvSpPr>
          <p:nvPr/>
        </p:nvSpPr>
        <p:spPr bwMode="auto">
          <a:xfrm>
            <a:off x="4633405" y="1966626"/>
            <a:ext cx="785289" cy="2412585"/>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bg1">
                <a:lumMod val="5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淘宝店chenying0907 107"/>
          <p:cNvSpPr>
            <a:spLocks/>
          </p:cNvSpPr>
          <p:nvPr/>
        </p:nvSpPr>
        <p:spPr bwMode="auto">
          <a:xfrm>
            <a:off x="4677108" y="3511979"/>
            <a:ext cx="1168919" cy="779827"/>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bg1">
                <a:lumMod val="50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淘宝店chenying0907 108"/>
          <p:cNvSpPr>
            <a:spLocks noEditPoints="1"/>
          </p:cNvSpPr>
          <p:nvPr/>
        </p:nvSpPr>
        <p:spPr bwMode="auto">
          <a:xfrm rot="20105526">
            <a:off x="5744706" y="3187992"/>
            <a:ext cx="157576" cy="235242"/>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bg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10" name="组合 9"/>
          <p:cNvGrpSpPr/>
          <p:nvPr/>
        </p:nvGrpSpPr>
        <p:grpSpPr>
          <a:xfrm>
            <a:off x="3588579" y="1627666"/>
            <a:ext cx="240472" cy="241218"/>
            <a:chOff x="3020219" y="1344612"/>
            <a:chExt cx="511175" cy="512763"/>
          </a:xfrm>
          <a:solidFill>
            <a:schemeClr val="bg1">
              <a:lumMod val="50000"/>
            </a:schemeClr>
          </a:solidFill>
        </p:grpSpPr>
        <p:sp>
          <p:nvSpPr>
            <p:cNvPr id="11"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2"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3"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4"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5"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
        <p:nvSpPr>
          <p:cNvPr id="16" name="淘宝店chenying0907 80"/>
          <p:cNvSpPr>
            <a:spLocks noEditPoints="1"/>
          </p:cNvSpPr>
          <p:nvPr/>
        </p:nvSpPr>
        <p:spPr bwMode="auto">
          <a:xfrm flipH="1">
            <a:off x="3183337" y="3217339"/>
            <a:ext cx="230974" cy="189662"/>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lumMod val="50000"/>
            </a:schemeClr>
          </a:solidFill>
          <a:ln w="635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17" name="组合 16"/>
          <p:cNvGrpSpPr/>
          <p:nvPr/>
        </p:nvGrpSpPr>
        <p:grpSpPr>
          <a:xfrm>
            <a:off x="4384845" y="1679186"/>
            <a:ext cx="359185" cy="2719146"/>
            <a:chOff x="4360547" y="1601788"/>
            <a:chExt cx="417513" cy="3160713"/>
          </a:xfrm>
          <a:solidFill>
            <a:schemeClr val="tx1">
              <a:lumMod val="25000"/>
              <a:lumOff val="75000"/>
            </a:schemeClr>
          </a:solidFill>
        </p:grpSpPr>
        <p:sp>
          <p:nvSpPr>
            <p:cNvPr id="18" name="淘宝店chenying0907 96"/>
            <p:cNvSpPr>
              <a:spLocks/>
            </p:cNvSpPr>
            <p:nvPr/>
          </p:nvSpPr>
          <p:spPr bwMode="auto">
            <a:xfrm>
              <a:off x="4373247" y="1601788"/>
              <a:ext cx="392113" cy="216559"/>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chemeClr val="tx1">
                <a:lumMod val="25000"/>
                <a:lumOff val="7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9" name="Rectangle 97"/>
            <p:cNvSpPr>
              <a:spLocks noChangeArrowheads="1"/>
            </p:cNvSpPr>
            <p:nvPr/>
          </p:nvSpPr>
          <p:spPr bwMode="auto">
            <a:xfrm>
              <a:off x="4360547" y="1824038"/>
              <a:ext cx="417513" cy="2393950"/>
            </a:xfrm>
            <a:prstGeom prst="rect">
              <a:avLst/>
            </a:prstGeom>
            <a:solidFill>
              <a:schemeClr val="tx1">
                <a:lumMod val="10000"/>
                <a:lumOff val="9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0" name="Rectangle 98"/>
            <p:cNvSpPr>
              <a:spLocks noChangeArrowheads="1"/>
            </p:cNvSpPr>
            <p:nvPr/>
          </p:nvSpPr>
          <p:spPr bwMode="auto">
            <a:xfrm>
              <a:off x="4385947" y="1824038"/>
              <a:ext cx="120650" cy="2393950"/>
            </a:xfrm>
            <a:prstGeom prst="rect">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1" name="Rectangle 99"/>
            <p:cNvSpPr>
              <a:spLocks noChangeArrowheads="1"/>
            </p:cNvSpPr>
            <p:nvPr/>
          </p:nvSpPr>
          <p:spPr bwMode="auto">
            <a:xfrm>
              <a:off x="4628834" y="1824038"/>
              <a:ext cx="119063" cy="2393950"/>
            </a:xfrm>
            <a:prstGeom prst="rect">
              <a:avLst/>
            </a:prstGeom>
            <a:solidFill>
              <a:schemeClr val="accent3">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2" name="Rectangle 100"/>
            <p:cNvSpPr>
              <a:spLocks noChangeArrowheads="1"/>
            </p:cNvSpPr>
            <p:nvPr/>
          </p:nvSpPr>
          <p:spPr bwMode="auto">
            <a:xfrm>
              <a:off x="4502627" y="1824038"/>
              <a:ext cx="127795" cy="2393950"/>
            </a:xfrm>
            <a:prstGeom prst="rect">
              <a:avLst/>
            </a:prstGeom>
            <a:solidFill>
              <a:schemeClr val="accent2">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3" name="淘宝店chenying0907 101"/>
            <p:cNvSpPr>
              <a:spLocks/>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chemeClr val="tx1">
                <a:lumMod val="10000"/>
                <a:lumOff val="9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4" name="淘宝店chenying0907 102"/>
            <p:cNvSpPr>
              <a:spLocks/>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chemeClr val="tx1">
                <a:lumMod val="25000"/>
                <a:lumOff val="7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
        <p:nvSpPr>
          <p:cNvPr id="27" name="Rectangle 24"/>
          <p:cNvSpPr>
            <a:spLocks noChangeArrowheads="1"/>
          </p:cNvSpPr>
          <p:nvPr/>
        </p:nvSpPr>
        <p:spPr bwMode="auto">
          <a:xfrm>
            <a:off x="5702497" y="165108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28" name="淘宝店chenying0907 27"/>
          <p:cNvSpPr/>
          <p:nvPr/>
        </p:nvSpPr>
        <p:spPr>
          <a:xfrm>
            <a:off x="5702497" y="1858572"/>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9" name="Rectangle 24"/>
          <p:cNvSpPr>
            <a:spLocks noChangeArrowheads="1"/>
          </p:cNvSpPr>
          <p:nvPr/>
        </p:nvSpPr>
        <p:spPr bwMode="auto">
          <a:xfrm>
            <a:off x="6084168" y="321733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0" name="淘宝店chenying0907 29"/>
          <p:cNvSpPr/>
          <p:nvPr/>
        </p:nvSpPr>
        <p:spPr>
          <a:xfrm>
            <a:off x="6084168" y="3424822"/>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1" name="Rectangle 24"/>
          <p:cNvSpPr>
            <a:spLocks noChangeArrowheads="1"/>
          </p:cNvSpPr>
          <p:nvPr/>
        </p:nvSpPr>
        <p:spPr bwMode="auto">
          <a:xfrm>
            <a:off x="1992014" y="165108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32" name="淘宝店chenying0907 31"/>
          <p:cNvSpPr/>
          <p:nvPr/>
        </p:nvSpPr>
        <p:spPr>
          <a:xfrm>
            <a:off x="1462561" y="1858572"/>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3" name="Rectangle 24"/>
          <p:cNvSpPr>
            <a:spLocks noChangeArrowheads="1"/>
          </p:cNvSpPr>
          <p:nvPr/>
        </p:nvSpPr>
        <p:spPr bwMode="auto">
          <a:xfrm>
            <a:off x="1608046" y="321733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dirty="0">
                <a:solidFill>
                  <a:srgbClr val="FFFFFF">
                    <a:lumMod val="50000"/>
                  </a:srgbClr>
                </a:solidFill>
              </a:rPr>
              <a:t>TOPIC HEADER HERE</a:t>
            </a:r>
          </a:p>
        </p:txBody>
      </p:sp>
      <p:sp>
        <p:nvSpPr>
          <p:cNvPr id="34" name="淘宝店chenying0907 33"/>
          <p:cNvSpPr/>
          <p:nvPr/>
        </p:nvSpPr>
        <p:spPr>
          <a:xfrm>
            <a:off x="1077828" y="3424822"/>
            <a:ext cx="1952515"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Tree>
    <p:extLst>
      <p:ext uri="{BB962C8B-B14F-4D97-AF65-F5344CB8AC3E}">
        <p14:creationId xmlns:p14="http://schemas.microsoft.com/office/powerpoint/2010/main" val="48807342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p:tgtEl>
                                          <p:spTgt spid="5"/>
                                        </p:tgtEl>
                                        <p:attrNameLst>
                                          <p:attrName>ppt_x</p:attrName>
                                        </p:attrNameLst>
                                      </p:cBhvr>
                                      <p:tavLst>
                                        <p:tav tm="0">
                                          <p:val>
                                            <p:strVal val="#ppt_x+#ppt_w*1.125000"/>
                                          </p:val>
                                        </p:tav>
                                        <p:tav tm="100000">
                                          <p:val>
                                            <p:strVal val="#ppt_x"/>
                                          </p:val>
                                        </p:tav>
                                      </p:tavLst>
                                    </p:anim>
                                    <p:animEffect transition="in" filter="wipe(left)">
                                      <p:cBhvr>
                                        <p:cTn id="14" dur="750"/>
                                        <p:tgtEl>
                                          <p:spTgt spid="5"/>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p:tgtEl>
                                          <p:spTgt spid="7"/>
                                        </p:tgtEl>
                                        <p:attrNameLst>
                                          <p:attrName>ppt_x</p:attrName>
                                        </p:attrNameLst>
                                      </p:cBhvr>
                                      <p:tavLst>
                                        <p:tav tm="0">
                                          <p:val>
                                            <p:strVal val="#ppt_x-#ppt_w*1.125000"/>
                                          </p:val>
                                        </p:tav>
                                        <p:tav tm="100000">
                                          <p:val>
                                            <p:strVal val="#ppt_x"/>
                                          </p:val>
                                        </p:tav>
                                      </p:tavLst>
                                    </p:anim>
                                    <p:animEffect transition="in" filter="wipe(right)">
                                      <p:cBhvr>
                                        <p:cTn id="18" dur="750"/>
                                        <p:tgtEl>
                                          <p:spTgt spid="7"/>
                                        </p:tgtEl>
                                      </p:cBhvr>
                                    </p:animEffect>
                                  </p:childTnLst>
                                </p:cTn>
                              </p:par>
                              <p:par>
                                <p:cTn id="19" presetID="1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p:tgtEl>
                                          <p:spTgt spid="6"/>
                                        </p:tgtEl>
                                        <p:attrNameLst>
                                          <p:attrName>ppt_x</p:attrName>
                                        </p:attrNameLst>
                                      </p:cBhvr>
                                      <p:tavLst>
                                        <p:tav tm="0">
                                          <p:val>
                                            <p:strVal val="#ppt_x+#ppt_w*1.125000"/>
                                          </p:val>
                                        </p:tav>
                                        <p:tav tm="100000">
                                          <p:val>
                                            <p:strVal val="#ppt_x"/>
                                          </p:val>
                                        </p:tav>
                                      </p:tavLst>
                                    </p:anim>
                                    <p:animEffect transition="in" filter="wipe(left)">
                                      <p:cBhvr>
                                        <p:cTn id="22" dur="750"/>
                                        <p:tgtEl>
                                          <p:spTgt spid="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p:tgtEl>
                                          <p:spTgt spid="8"/>
                                        </p:tgtEl>
                                        <p:attrNameLst>
                                          <p:attrName>ppt_x</p:attrName>
                                        </p:attrNameLst>
                                      </p:cBhvr>
                                      <p:tavLst>
                                        <p:tav tm="0">
                                          <p:val>
                                            <p:strVal val="#ppt_x-#ppt_w*1.125000"/>
                                          </p:val>
                                        </p:tav>
                                        <p:tav tm="100000">
                                          <p:val>
                                            <p:strVal val="#ppt_x"/>
                                          </p:val>
                                        </p:tav>
                                      </p:tavLst>
                                    </p:anim>
                                    <p:animEffect transition="in" filter="wipe(right)">
                                      <p:cBhvr>
                                        <p:cTn id="26" dur="750"/>
                                        <p:tgtEl>
                                          <p:spTgt spid="8"/>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750"/>
                                        <p:tgtEl>
                                          <p:spTgt spid="4"/>
                                        </p:tgtEl>
                                      </p:cBhvr>
                                    </p:animEffect>
                                    <p:anim calcmode="lin" valueType="num">
                                      <p:cBhvr>
                                        <p:cTn id="46" dur="750" fill="hold"/>
                                        <p:tgtEl>
                                          <p:spTgt spid="4"/>
                                        </p:tgtEl>
                                        <p:attrNameLst>
                                          <p:attrName>ppt_x</p:attrName>
                                        </p:attrNameLst>
                                      </p:cBhvr>
                                      <p:tavLst>
                                        <p:tav tm="0">
                                          <p:val>
                                            <p:strVal val="#ppt_x"/>
                                          </p:val>
                                        </p:tav>
                                        <p:tav tm="100000">
                                          <p:val>
                                            <p:strVal val="#ppt_x"/>
                                          </p:val>
                                        </p:tav>
                                      </p:tavLst>
                                    </p:anim>
                                    <p:anim calcmode="lin" valueType="num">
                                      <p:cBhvr>
                                        <p:cTn id="47" dur="7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1+#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1+#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0-#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0-#ppt_w/2"/>
                                          </p:val>
                                        </p:tav>
                                        <p:tav tm="100000">
                                          <p:val>
                                            <p:strVal val="#ppt_x"/>
                                          </p:val>
                                        </p:tav>
                                      </p:tavLst>
                                    </p:anim>
                                    <p:anim calcmode="lin" valueType="num">
                                      <p:cBhvr additive="base">
                                        <p:cTn id="72" dur="500" fill="hold"/>
                                        <p:tgtEl>
                                          <p:spTgt spid="31"/>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0-#ppt_w/2"/>
                                          </p:val>
                                        </p:tav>
                                        <p:tav tm="100000">
                                          <p:val>
                                            <p:strVal val="#ppt_x"/>
                                          </p:val>
                                        </p:tav>
                                      </p:tavLst>
                                    </p:anim>
                                    <p:anim calcmode="lin" valueType="num">
                                      <p:cBhvr additive="base">
                                        <p:cTn id="76" dur="500" fill="hold"/>
                                        <p:tgtEl>
                                          <p:spTgt spid="3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6" grpId="0" animBg="1"/>
      <p:bldP spid="27" grpId="0"/>
      <p:bldP spid="28" grpId="0"/>
      <p:bldP spid="29" grpId="0"/>
      <p:bldP spid="30" grpId="0"/>
      <p:bldP spid="31" grpId="0"/>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
      <a:dk1>
        <a:srgbClr val="000000"/>
      </a:dk1>
      <a:lt1>
        <a:srgbClr val="FFFFFF"/>
      </a:lt1>
      <a:dk2>
        <a:srgbClr val="000000"/>
      </a:dk2>
      <a:lt2>
        <a:srgbClr val="FFFFFF"/>
      </a:lt2>
      <a:accent1>
        <a:srgbClr val="52A273"/>
      </a:accent1>
      <a:accent2>
        <a:srgbClr val="EE808D"/>
      </a:accent2>
      <a:accent3>
        <a:srgbClr val="97C7AB"/>
      </a:accent3>
      <a:accent4>
        <a:srgbClr val="F7CABD"/>
      </a:accent4>
      <a:accent5>
        <a:srgbClr val="C7B847"/>
      </a:accent5>
      <a:accent6>
        <a:srgbClr val="BDE29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2793</Words>
  <Application>Microsoft Office PowerPoint</Application>
  <PresentationFormat>全屏显示(16:9)</PresentationFormat>
  <Paragraphs>291</Paragraphs>
  <Slides>28</Slides>
  <Notes>28</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华文中宋</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VIP</cp:lastModifiedBy>
  <cp:revision>37</cp:revision>
  <dcterms:created xsi:type="dcterms:W3CDTF">2016-06-01T14:41:08Z</dcterms:created>
  <dcterms:modified xsi:type="dcterms:W3CDTF">2016-12-21T13:08:09Z</dcterms:modified>
</cp:coreProperties>
</file>