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charts/chart1.xml" ContentType="application/vnd.openxmlformats-officedocument.drawingml.chart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B50"/>
    <a:srgbClr val="FAC67A"/>
    <a:srgbClr val="FBD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4" autoAdjust="0"/>
    <p:restoredTop sz="94660"/>
  </p:normalViewPr>
  <p:slideViewPr>
    <p:cSldViewPr>
      <p:cViewPr varScale="1">
        <p:scale>
          <a:sx n="145" d="100"/>
          <a:sy n="145" d="100"/>
        </p:scale>
        <p:origin x="58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8951862823186E-2"/>
          <c:y val="5.1251556153279948E-2"/>
          <c:w val="0.77951244066535619"/>
          <c:h val="0.8331047643279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solidFill>
              <a:srgbClr val="E94B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55</c:v>
                </c:pt>
                <c:pt idx="2">
                  <c:v>62</c:v>
                </c:pt>
                <c:pt idx="3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50-40DC-8941-1907BC4A4D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72</c:v>
                </c:pt>
                <c:pt idx="2">
                  <c:v>46</c:v>
                </c:pt>
                <c:pt idx="3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50-40DC-8941-1907BC4A4D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40</c:v>
                </c:pt>
                <c:pt idx="2">
                  <c:v>50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50-40DC-8941-1907BC4A4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05297040"/>
        <c:axId val="-1105295952"/>
      </c:barChart>
      <c:catAx>
        <c:axId val="-1105297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/>
        </c:spPr>
        <c:txPr>
          <a:bodyPr/>
          <a:lstStyle/>
          <a:p>
            <a:pPr>
              <a:defRPr lang="en-US" sz="8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-1105295952"/>
        <c:crosses val="autoZero"/>
        <c:auto val="1"/>
        <c:lblAlgn val="ctr"/>
        <c:lblOffset val="100"/>
        <c:noMultiLvlLbl val="0"/>
      </c:catAx>
      <c:valAx>
        <c:axId val="-1105295952"/>
        <c:scaling>
          <c:orientation val="minMax"/>
          <c:max val="100"/>
        </c:scaling>
        <c:delete val="0"/>
        <c:axPos val="l"/>
        <c:majorGridlines>
          <c:spPr>
            <a:ln w="6350">
              <a:solidFill>
                <a:srgbClr val="A49B84">
                  <a:alpha val="30000"/>
                </a:srgb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/>
        </c:spPr>
        <c:txPr>
          <a:bodyPr/>
          <a:lstStyle/>
          <a:p>
            <a:pPr>
              <a:defRPr lang="en-US" sz="8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-1105297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444934554494922"/>
          <c:y val="4.4873196959597093E-2"/>
          <c:w val="9.9544125331455222E-2"/>
          <c:h val="0.25042354630294333"/>
        </c:manualLayout>
      </c:layout>
      <c:overlay val="0"/>
      <c:spPr>
        <a:noFill/>
      </c:spPr>
      <c:txPr>
        <a:bodyPr/>
        <a:lstStyle/>
        <a:p>
          <a:pPr>
            <a:defRPr lang="en-US" sz="8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800">
          <a:solidFill>
            <a:schemeClr val="bg1">
              <a:lumMod val="65000"/>
            </a:schemeClr>
          </a:solidFill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93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16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797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35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4A887-03F9-47D8-BE59-054BAE812535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8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image" Target="../media/image12.jpeg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image" Target="../media/image11.jpeg"/><Relationship Id="rId2" Type="http://schemas.openxmlformats.org/officeDocument/2006/relationships/tags" Target="../tags/tag122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10" Type="http://schemas.openxmlformats.org/officeDocument/2006/relationships/tags" Target="../tags/tag130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tags" Target="../tags/tag153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tags" Target="../tags/tag152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20" Type="http://schemas.openxmlformats.org/officeDocument/2006/relationships/image" Target="../media/image13.jpeg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66.xml"/><Relationship Id="rId18" Type="http://schemas.openxmlformats.org/officeDocument/2006/relationships/tags" Target="../tags/tag171.xml"/><Relationship Id="rId26" Type="http://schemas.openxmlformats.org/officeDocument/2006/relationships/tags" Target="../tags/tag179.xml"/><Relationship Id="rId3" Type="http://schemas.openxmlformats.org/officeDocument/2006/relationships/tags" Target="../tags/tag156.xml"/><Relationship Id="rId21" Type="http://schemas.openxmlformats.org/officeDocument/2006/relationships/tags" Target="../tags/tag174.xml"/><Relationship Id="rId34" Type="http://schemas.openxmlformats.org/officeDocument/2006/relationships/slideLayout" Target="../slideLayouts/slideLayout4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5" Type="http://schemas.openxmlformats.org/officeDocument/2006/relationships/tags" Target="../tags/tag178.xml"/><Relationship Id="rId33" Type="http://schemas.openxmlformats.org/officeDocument/2006/relationships/tags" Target="../tags/tag186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tags" Target="../tags/tag173.xml"/><Relationship Id="rId29" Type="http://schemas.openxmlformats.org/officeDocument/2006/relationships/tags" Target="../tags/tag182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tags" Target="../tags/tag177.xml"/><Relationship Id="rId32" Type="http://schemas.openxmlformats.org/officeDocument/2006/relationships/tags" Target="../tags/tag185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23" Type="http://schemas.openxmlformats.org/officeDocument/2006/relationships/tags" Target="../tags/tag176.xml"/><Relationship Id="rId28" Type="http://schemas.openxmlformats.org/officeDocument/2006/relationships/tags" Target="../tags/tag181.xml"/><Relationship Id="rId10" Type="http://schemas.openxmlformats.org/officeDocument/2006/relationships/tags" Target="../tags/tag163.xml"/><Relationship Id="rId19" Type="http://schemas.openxmlformats.org/officeDocument/2006/relationships/tags" Target="../tags/tag172.xml"/><Relationship Id="rId31" Type="http://schemas.openxmlformats.org/officeDocument/2006/relationships/tags" Target="../tags/tag184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Relationship Id="rId22" Type="http://schemas.openxmlformats.org/officeDocument/2006/relationships/tags" Target="../tags/tag175.xml"/><Relationship Id="rId27" Type="http://schemas.openxmlformats.org/officeDocument/2006/relationships/tags" Target="../tags/tag180.xml"/><Relationship Id="rId30" Type="http://schemas.openxmlformats.org/officeDocument/2006/relationships/tags" Target="../tags/tag183.xml"/><Relationship Id="rId8" Type="http://schemas.openxmlformats.org/officeDocument/2006/relationships/tags" Target="../tags/tag1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1.xml"/><Relationship Id="rId4" Type="http://schemas.openxmlformats.org/officeDocument/2006/relationships/tags" Target="../tags/tag1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tags" Target="../tags/tag209.xml"/><Relationship Id="rId3" Type="http://schemas.openxmlformats.org/officeDocument/2006/relationships/tags" Target="../tags/tag194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tags" Target="../tags/tag208.xml"/><Relationship Id="rId25" Type="http://schemas.openxmlformats.org/officeDocument/2006/relationships/image" Target="../media/image19.jpeg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tags" Target="../tags/tag211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image" Target="../media/image18.jpeg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image" Target="../media/image17.jpeg"/><Relationship Id="rId10" Type="http://schemas.openxmlformats.org/officeDocument/2006/relationships/tags" Target="../tags/tag201.xml"/><Relationship Id="rId19" Type="http://schemas.openxmlformats.org/officeDocument/2006/relationships/tags" Target="../tags/tag210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tags" Target="../tags/tag224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2" Type="http://schemas.openxmlformats.org/officeDocument/2006/relationships/tags" Target="../tags/tag213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5" Type="http://schemas.openxmlformats.org/officeDocument/2006/relationships/tags" Target="../tags/tag216.xml"/><Relationship Id="rId15" Type="http://schemas.openxmlformats.org/officeDocument/2006/relationships/tags" Target="../tags/tag226.xml"/><Relationship Id="rId10" Type="http://schemas.openxmlformats.org/officeDocument/2006/relationships/tags" Target="../tags/tag221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tags" Target="../tags/tag2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31.xml"/><Relationship Id="rId4" Type="http://schemas.openxmlformats.org/officeDocument/2006/relationships/tags" Target="../tags/tag23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tags" Target="../tags/tag244.xml"/><Relationship Id="rId18" Type="http://schemas.openxmlformats.org/officeDocument/2006/relationships/tags" Target="../tags/tag249.xml"/><Relationship Id="rId3" Type="http://schemas.openxmlformats.org/officeDocument/2006/relationships/tags" Target="../tags/tag234.xml"/><Relationship Id="rId21" Type="http://schemas.openxmlformats.org/officeDocument/2006/relationships/tags" Target="../tags/tag252.xml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17" Type="http://schemas.openxmlformats.org/officeDocument/2006/relationships/tags" Target="../tags/tag248.xml"/><Relationship Id="rId2" Type="http://schemas.openxmlformats.org/officeDocument/2006/relationships/tags" Target="../tags/tag233.xml"/><Relationship Id="rId16" Type="http://schemas.openxmlformats.org/officeDocument/2006/relationships/tags" Target="../tags/tag247.xml"/><Relationship Id="rId20" Type="http://schemas.openxmlformats.org/officeDocument/2006/relationships/tags" Target="../tags/tag251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36.xml"/><Relationship Id="rId15" Type="http://schemas.openxmlformats.org/officeDocument/2006/relationships/tags" Target="../tags/tag246.xml"/><Relationship Id="rId23" Type="http://schemas.openxmlformats.org/officeDocument/2006/relationships/tags" Target="../tags/tag254.xml"/><Relationship Id="rId10" Type="http://schemas.openxmlformats.org/officeDocument/2006/relationships/tags" Target="../tags/tag241.xml"/><Relationship Id="rId19" Type="http://schemas.openxmlformats.org/officeDocument/2006/relationships/tags" Target="../tags/tag250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tags" Target="../tags/tag245.xml"/><Relationship Id="rId22" Type="http://schemas.openxmlformats.org/officeDocument/2006/relationships/tags" Target="../tags/tag25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tags" Target="../tags/tag267.xml"/><Relationship Id="rId18" Type="http://schemas.openxmlformats.org/officeDocument/2006/relationships/tags" Target="../tags/tag272.xml"/><Relationship Id="rId26" Type="http://schemas.openxmlformats.org/officeDocument/2006/relationships/tags" Target="../tags/tag280.xml"/><Relationship Id="rId3" Type="http://schemas.openxmlformats.org/officeDocument/2006/relationships/tags" Target="../tags/tag257.xml"/><Relationship Id="rId21" Type="http://schemas.openxmlformats.org/officeDocument/2006/relationships/tags" Target="../tags/tag275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17" Type="http://schemas.openxmlformats.org/officeDocument/2006/relationships/tags" Target="../tags/tag271.xml"/><Relationship Id="rId25" Type="http://schemas.openxmlformats.org/officeDocument/2006/relationships/tags" Target="../tags/tag279.xml"/><Relationship Id="rId2" Type="http://schemas.openxmlformats.org/officeDocument/2006/relationships/tags" Target="../tags/tag256.xml"/><Relationship Id="rId16" Type="http://schemas.openxmlformats.org/officeDocument/2006/relationships/tags" Target="../tags/tag270.xml"/><Relationship Id="rId20" Type="http://schemas.openxmlformats.org/officeDocument/2006/relationships/tags" Target="../tags/tag274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24" Type="http://schemas.openxmlformats.org/officeDocument/2006/relationships/tags" Target="../tags/tag278.xml"/><Relationship Id="rId5" Type="http://schemas.openxmlformats.org/officeDocument/2006/relationships/tags" Target="../tags/tag259.xml"/><Relationship Id="rId15" Type="http://schemas.openxmlformats.org/officeDocument/2006/relationships/tags" Target="../tags/tag269.xml"/><Relationship Id="rId23" Type="http://schemas.openxmlformats.org/officeDocument/2006/relationships/tags" Target="../tags/tag277.xml"/><Relationship Id="rId28" Type="http://schemas.openxmlformats.org/officeDocument/2006/relationships/slideLayout" Target="../slideLayouts/slideLayout4.xml"/><Relationship Id="rId10" Type="http://schemas.openxmlformats.org/officeDocument/2006/relationships/tags" Target="../tags/tag264.xml"/><Relationship Id="rId19" Type="http://schemas.openxmlformats.org/officeDocument/2006/relationships/tags" Target="../tags/tag273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tags" Target="../tags/tag268.xml"/><Relationship Id="rId22" Type="http://schemas.openxmlformats.org/officeDocument/2006/relationships/tags" Target="../tags/tag276.xml"/><Relationship Id="rId27" Type="http://schemas.openxmlformats.org/officeDocument/2006/relationships/tags" Target="../tags/tag28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tags" Target="../tags/tag294.xml"/><Relationship Id="rId18" Type="http://schemas.openxmlformats.org/officeDocument/2006/relationships/tags" Target="../tags/tag299.xml"/><Relationship Id="rId3" Type="http://schemas.openxmlformats.org/officeDocument/2006/relationships/tags" Target="../tags/tag284.xml"/><Relationship Id="rId21" Type="http://schemas.openxmlformats.org/officeDocument/2006/relationships/tags" Target="../tags/tag302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20" Type="http://schemas.openxmlformats.org/officeDocument/2006/relationships/tags" Target="../tags/tag301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23" Type="http://schemas.openxmlformats.org/officeDocument/2006/relationships/tags" Target="../tags/tag304.xml"/><Relationship Id="rId10" Type="http://schemas.openxmlformats.org/officeDocument/2006/relationships/tags" Target="../tags/tag291.xml"/><Relationship Id="rId19" Type="http://schemas.openxmlformats.org/officeDocument/2006/relationships/tags" Target="../tags/tag300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Relationship Id="rId22" Type="http://schemas.openxmlformats.org/officeDocument/2006/relationships/tags" Target="../tags/tag30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09.xml"/><Relationship Id="rId4" Type="http://schemas.openxmlformats.org/officeDocument/2006/relationships/tags" Target="../tags/tag30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13" Type="http://schemas.openxmlformats.org/officeDocument/2006/relationships/tags" Target="../tags/tag322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12.xml"/><Relationship Id="rId21" Type="http://schemas.openxmlformats.org/officeDocument/2006/relationships/image" Target="../media/image26.jpeg"/><Relationship Id="rId7" Type="http://schemas.openxmlformats.org/officeDocument/2006/relationships/tags" Target="../tags/tag316.xml"/><Relationship Id="rId12" Type="http://schemas.openxmlformats.org/officeDocument/2006/relationships/tags" Target="../tags/tag321.xml"/><Relationship Id="rId17" Type="http://schemas.openxmlformats.org/officeDocument/2006/relationships/tags" Target="../tags/tag326.xml"/><Relationship Id="rId2" Type="http://schemas.openxmlformats.org/officeDocument/2006/relationships/tags" Target="../tags/tag311.xml"/><Relationship Id="rId16" Type="http://schemas.openxmlformats.org/officeDocument/2006/relationships/tags" Target="../tags/tag325.xml"/><Relationship Id="rId20" Type="http://schemas.openxmlformats.org/officeDocument/2006/relationships/image" Target="../media/image25.jpeg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tags" Target="../tags/tag320.xml"/><Relationship Id="rId5" Type="http://schemas.openxmlformats.org/officeDocument/2006/relationships/tags" Target="../tags/tag314.xml"/><Relationship Id="rId15" Type="http://schemas.openxmlformats.org/officeDocument/2006/relationships/tags" Target="../tags/tag324.xml"/><Relationship Id="rId10" Type="http://schemas.openxmlformats.org/officeDocument/2006/relationships/tags" Target="../tags/tag319.xml"/><Relationship Id="rId19" Type="http://schemas.openxmlformats.org/officeDocument/2006/relationships/image" Target="../media/image24.png"/><Relationship Id="rId4" Type="http://schemas.openxmlformats.org/officeDocument/2006/relationships/tags" Target="../tags/tag313.xml"/><Relationship Id="rId9" Type="http://schemas.openxmlformats.org/officeDocument/2006/relationships/tags" Target="../tags/tag318.xml"/><Relationship Id="rId14" Type="http://schemas.openxmlformats.org/officeDocument/2006/relationships/tags" Target="../tags/tag323.xml"/><Relationship Id="rId22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329.xml"/><Relationship Id="rId7" Type="http://schemas.openxmlformats.org/officeDocument/2006/relationships/tags" Target="../tags/tag333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9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tags" Target="../tags/tag346.xml"/><Relationship Id="rId18" Type="http://schemas.openxmlformats.org/officeDocument/2006/relationships/tags" Target="../tags/tag351.xml"/><Relationship Id="rId3" Type="http://schemas.openxmlformats.org/officeDocument/2006/relationships/tags" Target="../tags/tag336.xml"/><Relationship Id="rId21" Type="http://schemas.openxmlformats.org/officeDocument/2006/relationships/tags" Target="../tags/tag354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17" Type="http://schemas.openxmlformats.org/officeDocument/2006/relationships/tags" Target="../tags/tag350.xml"/><Relationship Id="rId2" Type="http://schemas.openxmlformats.org/officeDocument/2006/relationships/tags" Target="../tags/tag335.xml"/><Relationship Id="rId16" Type="http://schemas.openxmlformats.org/officeDocument/2006/relationships/tags" Target="../tags/tag349.xml"/><Relationship Id="rId20" Type="http://schemas.openxmlformats.org/officeDocument/2006/relationships/tags" Target="../tags/tag353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338.xml"/><Relationship Id="rId15" Type="http://schemas.openxmlformats.org/officeDocument/2006/relationships/tags" Target="../tags/tag348.xml"/><Relationship Id="rId23" Type="http://schemas.openxmlformats.org/officeDocument/2006/relationships/tags" Target="../tags/tag356.xml"/><Relationship Id="rId10" Type="http://schemas.openxmlformats.org/officeDocument/2006/relationships/tags" Target="../tags/tag343.xml"/><Relationship Id="rId19" Type="http://schemas.openxmlformats.org/officeDocument/2006/relationships/tags" Target="../tags/tag352.xml"/><Relationship Id="rId4" Type="http://schemas.openxmlformats.org/officeDocument/2006/relationships/tags" Target="../tags/tag337.xml"/><Relationship Id="rId9" Type="http://schemas.openxmlformats.org/officeDocument/2006/relationships/tags" Target="../tags/tag342.xml"/><Relationship Id="rId14" Type="http://schemas.openxmlformats.org/officeDocument/2006/relationships/tags" Target="../tags/tag347.xml"/><Relationship Id="rId22" Type="http://schemas.openxmlformats.org/officeDocument/2006/relationships/tags" Target="../tags/tag35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3" Type="http://schemas.openxmlformats.org/officeDocument/2006/relationships/tags" Target="../tags/tag359.xml"/><Relationship Id="rId7" Type="http://schemas.openxmlformats.org/officeDocument/2006/relationships/tags" Target="../tags/tag363.xml"/><Relationship Id="rId12" Type="http://schemas.openxmlformats.org/officeDocument/2006/relationships/image" Target="../media/image28.jpeg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61.xml"/><Relationship Id="rId10" Type="http://schemas.openxmlformats.org/officeDocument/2006/relationships/tags" Target="../tags/tag366.xml"/><Relationship Id="rId4" Type="http://schemas.openxmlformats.org/officeDocument/2006/relationships/tags" Target="../tags/tag360.xml"/><Relationship Id="rId9" Type="http://schemas.openxmlformats.org/officeDocument/2006/relationships/tags" Target="../tags/tag36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69.xml"/><Relationship Id="rId7" Type="http://schemas.openxmlformats.org/officeDocument/2006/relationships/tags" Target="../tags/tag373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7.jpe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6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image" Target="../media/image10.jpe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10" Type="http://schemas.openxmlformats.org/officeDocument/2006/relationships/tags" Target="../tags/tag38.xml"/><Relationship Id="rId19" Type="http://schemas.openxmlformats.org/officeDocument/2006/relationships/image" Target="../media/image9.jpeg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" Type="http://schemas.openxmlformats.org/officeDocument/2006/relationships/tags" Target="../tags/tag48.xml"/><Relationship Id="rId21" Type="http://schemas.openxmlformats.org/officeDocument/2006/relationships/tags" Target="../tags/tag66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tags" Target="../tags/tag65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slideLayout" Target="../slideLayouts/slideLayout4.xml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3" Type="http://schemas.openxmlformats.org/officeDocument/2006/relationships/tags" Target="../tags/tag75.xml"/><Relationship Id="rId21" Type="http://schemas.openxmlformats.org/officeDocument/2006/relationships/tags" Target="../tags/tag93.xml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openxmlformats.org/officeDocument/2006/relationships/tags" Target="../tags/tag95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tags" Target="../tags/tag9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3" Type="http://schemas.openxmlformats.org/officeDocument/2006/relationships/tags" Target="../tags/tag103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tags" Target="../tags/tag120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10" Type="http://schemas.openxmlformats.org/officeDocument/2006/relationships/tags" Target="../tags/tag110.xml"/><Relationship Id="rId19" Type="http://schemas.openxmlformats.org/officeDocument/2006/relationships/tags" Target="../tags/tag119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淘宝店chenying0907 3"/>
          <p:cNvSpPr txBox="1"/>
          <p:nvPr>
            <p:custDataLst>
              <p:tags r:id="rId1"/>
            </p:custDataLst>
          </p:nvPr>
        </p:nvSpPr>
        <p:spPr>
          <a:xfrm>
            <a:off x="755576" y="1570112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清新文艺</a:t>
            </a:r>
            <a:r>
              <a:rPr lang="zh-CN" altLang="en-US" sz="36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5" name="PA_圆角淘宝店chenying0907 4"/>
          <p:cNvSpPr/>
          <p:nvPr>
            <p:custDataLst>
              <p:tags r:id="rId2"/>
            </p:custDataLst>
          </p:nvPr>
        </p:nvSpPr>
        <p:spPr>
          <a:xfrm>
            <a:off x="755576" y="2260253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THESIS DEFENSE POWERPOINT TEMPLATE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6" name="PA_组合 5"/>
          <p:cNvGrpSpPr/>
          <p:nvPr>
            <p:custDataLst>
              <p:tags r:id="rId3"/>
            </p:custDataLst>
          </p:nvPr>
        </p:nvGrpSpPr>
        <p:grpSpPr>
          <a:xfrm>
            <a:off x="818172" y="3631209"/>
            <a:ext cx="174306" cy="174304"/>
            <a:chOff x="801291" y="3535885"/>
            <a:chExt cx="219347" cy="219347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>
                <a:solidFill>
                  <a:srgbClr val="FFFF00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grpSp>
        <p:nvGrpSpPr>
          <p:cNvPr id="11" name="PA_组合 14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562984" y="3631209"/>
            <a:ext cx="174306" cy="174304"/>
            <a:chOff x="4248" y="3024"/>
            <a:chExt cx="600" cy="599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16" name="PA_淘宝店chenying0907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05473" y="3579862"/>
            <a:ext cx="60785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好文艺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PA_淘宝店chenying0907 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66160" y="3579862"/>
            <a:ext cx="60785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好文艺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cxnSp>
        <p:nvCxnSpPr>
          <p:cNvPr id="21" name="PA_直接连接符 20"/>
          <p:cNvCxnSpPr/>
          <p:nvPr>
            <p:custDataLst>
              <p:tags r:id="rId7"/>
            </p:custDataLst>
          </p:nvPr>
        </p:nvCxnSpPr>
        <p:spPr>
          <a:xfrm>
            <a:off x="642472" y="1616675"/>
            <a:ext cx="0" cy="86384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m-taku - Komorebi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092280" y="-18927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8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decel="8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82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22" name="PA_淘宝店chenying0907 21" descr="library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75238" y="1217958"/>
            <a:ext cx="2017712" cy="2170113"/>
          </a:xfrm>
          <a:prstGeom prst="rect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31" r="43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PA_淘宝店chenying0907 2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75238" y="3451571"/>
            <a:ext cx="2017712" cy="1247775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PA_淘宝店chenying0907 2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54863" y="1217958"/>
            <a:ext cx="1987550" cy="126047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24" descr="Dreamy_Images_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54863" y="2546696"/>
            <a:ext cx="1987550" cy="2152650"/>
          </a:xfrm>
          <a:prstGeom prst="rect">
            <a:avLst/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95" r="-13395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PA_淘宝店chenying0907 2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34250" y="1356071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PA_淘宝店chenying0907 2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64150" y="3591271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" name="PA_淘宝店chenying0907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1188" y="1846608"/>
            <a:ext cx="4248150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PA_淘宝店chenying0907 2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9613" y="1559271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WHAT MAKES US DIFFERENT?</a:t>
            </a:r>
            <a:endParaRPr lang="zh-CN" altLang="zh-CN" sz="8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30" name="PA_淘宝店chenying0907 2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709613" y="3902421"/>
            <a:ext cx="441325" cy="444500"/>
            <a:chOff x="0" y="0"/>
            <a:chExt cx="123" cy="124"/>
          </a:xfrm>
        </p:grpSpPr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E4037"/>
                </a:solidFill>
              </a:endParaRPr>
            </a:p>
          </p:txBody>
        </p:sp>
        <p:sp>
          <p:nvSpPr>
            <p:cNvPr id="32" name="淘宝店chenying0907 31"/>
            <p:cNvSpPr>
              <a:spLocks/>
            </p:cNvSpPr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PA_淘宝店chenying0907 32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2868613" y="3902421"/>
            <a:ext cx="441325" cy="444500"/>
            <a:chOff x="0" y="0"/>
            <a:chExt cx="123" cy="124"/>
          </a:xfrm>
        </p:grpSpPr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淘宝店chenying0907 34"/>
            <p:cNvSpPr>
              <a:spLocks/>
            </p:cNvSpPr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" name="PA_淘宝店chenying0907 3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00163" y="3935758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" name="PA_淘宝店chenying0907 3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59163" y="3935758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</p:spTree>
    <p:extLst>
      <p:ext uri="{BB962C8B-B14F-4D97-AF65-F5344CB8AC3E}">
        <p14:creationId xmlns:p14="http://schemas.microsoft.com/office/powerpoint/2010/main" val="200766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/>
      <p:bldP spid="28" grpId="0"/>
      <p:bldP spid="29" grpId="0"/>
      <p:bldP spid="36" grpId="0" animBg="1" autoUpdateAnimBg="0"/>
      <p:bldP spid="3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36" descr="library副本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83038" y="1203598"/>
            <a:ext cx="2173287" cy="3368675"/>
          </a:xfrm>
          <a:prstGeom prst="rect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02" r="-14602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3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56325" y="1203598"/>
            <a:ext cx="2176463" cy="3368675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3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44550" y="1279798"/>
            <a:ext cx="384175" cy="38735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PA_Line 3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844550" y="1795736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4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44550" y="2205311"/>
            <a:ext cx="384175" cy="385762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PA_Line 4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844550" y="2719661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4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44550" y="3129236"/>
            <a:ext cx="384175" cy="38576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PA_Line 4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844550" y="36451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4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44550" y="4053161"/>
            <a:ext cx="384175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PA_Line 4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844550" y="45722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PA_淘宝店chenying0907 4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31913" y="12512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PA_淘宝店chenying0907 4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1913" y="215927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PA_淘宝店chenying0907 4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331913" y="30927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PA_淘宝店chenying0907 4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331913" y="40198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PA_淘宝店chenying0907 50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372225" y="1998936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GREAT TITLE HERE</a:t>
            </a:r>
            <a:endParaRPr lang="zh-CN" altLang="en-US" sz="12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0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 autoUpdateAnimBg="0"/>
      <p:bldP spid="16" grpId="0" animBg="1" autoUpdateAnimBg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cxnSp>
        <p:nvCxnSpPr>
          <p:cNvPr id="36" name="PA_淘宝店chenying0907 35"/>
          <p:cNvCxnSpPr/>
          <p:nvPr>
            <p:custDataLst>
              <p:tags r:id="rId4"/>
            </p:custDataLst>
          </p:nvPr>
        </p:nvCxnSpPr>
        <p:spPr>
          <a:xfrm>
            <a:off x="7379610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淘宝店chenying0907 36"/>
          <p:cNvCxnSpPr/>
          <p:nvPr>
            <p:custDataLst>
              <p:tags r:id="rId5"/>
            </p:custDataLst>
          </p:nvPr>
        </p:nvCxnSpPr>
        <p:spPr>
          <a:xfrm>
            <a:off x="4567658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淘宝店chenying0907 37"/>
          <p:cNvCxnSpPr/>
          <p:nvPr>
            <p:custDataLst>
              <p:tags r:id="rId6"/>
            </p:custDataLst>
          </p:nvPr>
        </p:nvCxnSpPr>
        <p:spPr>
          <a:xfrm>
            <a:off x="1763062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淘宝店chenying0907 38"/>
          <p:cNvCxnSpPr/>
          <p:nvPr>
            <p:custDataLst>
              <p:tags r:id="rId7"/>
            </p:custDataLst>
          </p:nvPr>
        </p:nvCxnSpPr>
        <p:spPr>
          <a:xfrm>
            <a:off x="5977071" y="2163733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淘宝店chenying0907 39"/>
          <p:cNvCxnSpPr/>
          <p:nvPr>
            <p:custDataLst>
              <p:tags r:id="rId8"/>
            </p:custDataLst>
          </p:nvPr>
        </p:nvCxnSpPr>
        <p:spPr>
          <a:xfrm>
            <a:off x="3159095" y="2163733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A_淘宝店chenying0907 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070769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49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49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PA_淘宝店chenying0907 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2475841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50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50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PA_淘宝店chenying0907 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879707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PA_淘宝店chenying0907 9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284779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49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49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PA_淘宝店chenying0907 10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688645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PA_淘宝店chenying0907 1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20151" y="1808901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49" name="PA_淘宝店chenying0907 48"/>
          <p:cNvGrpSpPr/>
          <p:nvPr>
            <p:custDataLst>
              <p:tags r:id="rId15"/>
            </p:custDataLst>
          </p:nvPr>
        </p:nvGrpSpPr>
        <p:grpSpPr>
          <a:xfrm>
            <a:off x="3003646" y="1996181"/>
            <a:ext cx="325360" cy="323049"/>
            <a:chOff x="3003646" y="1942997"/>
            <a:chExt cx="325360" cy="322949"/>
          </a:xfrm>
          <a:solidFill>
            <a:schemeClr val="bg1"/>
          </a:solidFill>
        </p:grpSpPr>
        <p:sp>
          <p:nvSpPr>
            <p:cNvPr id="50" name="淘宝店chenying0907 12"/>
            <p:cNvSpPr>
              <a:spLocks/>
            </p:cNvSpPr>
            <p:nvPr/>
          </p:nvSpPr>
          <p:spPr bwMode="auto">
            <a:xfrm>
              <a:off x="3263934" y="1991198"/>
              <a:ext cx="65072" cy="107248"/>
            </a:xfrm>
            <a:custGeom>
              <a:avLst/>
              <a:gdLst>
                <a:gd name="T0" fmla="*/ 15 w 52"/>
                <a:gd name="T1" fmla="*/ 76 h 85"/>
                <a:gd name="T2" fmla="*/ 15 w 52"/>
                <a:gd name="T3" fmla="*/ 74 h 85"/>
                <a:gd name="T4" fmla="*/ 15 w 52"/>
                <a:gd name="T5" fmla="*/ 73 h 85"/>
                <a:gd name="T6" fmla="*/ 15 w 52"/>
                <a:gd name="T7" fmla="*/ 70 h 85"/>
                <a:gd name="T8" fmla="*/ 15 w 52"/>
                <a:gd name="T9" fmla="*/ 66 h 85"/>
                <a:gd name="T10" fmla="*/ 14 w 52"/>
                <a:gd name="T11" fmla="*/ 63 h 85"/>
                <a:gd name="T12" fmla="*/ 14 w 52"/>
                <a:gd name="T13" fmla="*/ 59 h 85"/>
                <a:gd name="T14" fmla="*/ 13 w 52"/>
                <a:gd name="T15" fmla="*/ 55 h 85"/>
                <a:gd name="T16" fmla="*/ 12 w 52"/>
                <a:gd name="T17" fmla="*/ 51 h 85"/>
                <a:gd name="T18" fmla="*/ 12 w 52"/>
                <a:gd name="T19" fmla="*/ 47 h 85"/>
                <a:gd name="T20" fmla="*/ 11 w 52"/>
                <a:gd name="T21" fmla="*/ 43 h 85"/>
                <a:gd name="T22" fmla="*/ 10 w 52"/>
                <a:gd name="T23" fmla="*/ 40 h 85"/>
                <a:gd name="T24" fmla="*/ 9 w 52"/>
                <a:gd name="T25" fmla="*/ 36 h 85"/>
                <a:gd name="T26" fmla="*/ 8 w 52"/>
                <a:gd name="T27" fmla="*/ 32 h 85"/>
                <a:gd name="T28" fmla="*/ 7 w 52"/>
                <a:gd name="T29" fmla="*/ 29 h 85"/>
                <a:gd name="T30" fmla="*/ 6 w 52"/>
                <a:gd name="T31" fmla="*/ 25 h 85"/>
                <a:gd name="T32" fmla="*/ 4 w 52"/>
                <a:gd name="T33" fmla="*/ 22 h 85"/>
                <a:gd name="T34" fmla="*/ 3 w 52"/>
                <a:gd name="T35" fmla="*/ 18 h 85"/>
                <a:gd name="T36" fmla="*/ 2 w 52"/>
                <a:gd name="T37" fmla="*/ 15 h 85"/>
                <a:gd name="T38" fmla="*/ 6 w 52"/>
                <a:gd name="T39" fmla="*/ 3 h 85"/>
                <a:gd name="T40" fmla="*/ 9 w 52"/>
                <a:gd name="T41" fmla="*/ 1 h 85"/>
                <a:gd name="T42" fmla="*/ 13 w 52"/>
                <a:gd name="T43" fmla="*/ 0 h 85"/>
                <a:gd name="T44" fmla="*/ 20 w 52"/>
                <a:gd name="T45" fmla="*/ 4 h 85"/>
                <a:gd name="T46" fmla="*/ 52 w 52"/>
                <a:gd name="T47" fmla="*/ 74 h 85"/>
                <a:gd name="T48" fmla="*/ 50 w 52"/>
                <a:gd name="T49" fmla="*/ 81 h 85"/>
                <a:gd name="T50" fmla="*/ 43 w 52"/>
                <a:gd name="T51" fmla="*/ 85 h 85"/>
                <a:gd name="T52" fmla="*/ 25 w 52"/>
                <a:gd name="T53" fmla="*/ 85 h 85"/>
                <a:gd name="T54" fmla="*/ 15 w 52"/>
                <a:gd name="T55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5">
                  <a:moveTo>
                    <a:pt x="15" y="76"/>
                  </a:moveTo>
                  <a:cubicBezTo>
                    <a:pt x="15" y="75"/>
                    <a:pt x="15" y="74"/>
                    <a:pt x="15" y="74"/>
                  </a:cubicBezTo>
                  <a:cubicBezTo>
                    <a:pt x="15" y="74"/>
                    <a:pt x="15" y="74"/>
                    <a:pt x="15" y="73"/>
                  </a:cubicBezTo>
                  <a:cubicBezTo>
                    <a:pt x="15" y="72"/>
                    <a:pt x="15" y="71"/>
                    <a:pt x="15" y="70"/>
                  </a:cubicBezTo>
                  <a:cubicBezTo>
                    <a:pt x="15" y="69"/>
                    <a:pt x="15" y="68"/>
                    <a:pt x="15" y="66"/>
                  </a:cubicBezTo>
                  <a:cubicBezTo>
                    <a:pt x="15" y="65"/>
                    <a:pt x="14" y="64"/>
                    <a:pt x="14" y="63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3" y="54"/>
                    <a:pt x="13" y="52"/>
                    <a:pt x="12" y="51"/>
                  </a:cubicBezTo>
                  <a:cubicBezTo>
                    <a:pt x="12" y="50"/>
                    <a:pt x="12" y="49"/>
                    <a:pt x="12" y="47"/>
                  </a:cubicBezTo>
                  <a:cubicBezTo>
                    <a:pt x="11" y="46"/>
                    <a:pt x="11" y="45"/>
                    <a:pt x="11" y="43"/>
                  </a:cubicBezTo>
                  <a:cubicBezTo>
                    <a:pt x="11" y="42"/>
                    <a:pt x="10" y="41"/>
                    <a:pt x="10" y="40"/>
                  </a:cubicBezTo>
                  <a:cubicBezTo>
                    <a:pt x="10" y="39"/>
                    <a:pt x="9" y="37"/>
                    <a:pt x="9" y="36"/>
                  </a:cubicBezTo>
                  <a:cubicBezTo>
                    <a:pt x="9" y="35"/>
                    <a:pt x="8" y="34"/>
                    <a:pt x="8" y="32"/>
                  </a:cubicBezTo>
                  <a:cubicBezTo>
                    <a:pt x="8" y="31"/>
                    <a:pt x="7" y="30"/>
                    <a:pt x="7" y="29"/>
                  </a:cubicBezTo>
                  <a:cubicBezTo>
                    <a:pt x="6" y="28"/>
                    <a:pt x="6" y="26"/>
                    <a:pt x="6" y="25"/>
                  </a:cubicBezTo>
                  <a:cubicBezTo>
                    <a:pt x="5" y="24"/>
                    <a:pt x="5" y="23"/>
                    <a:pt x="4" y="22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6" y="0"/>
                    <a:pt x="19" y="2"/>
                    <a:pt x="20" y="4"/>
                  </a:cubicBezTo>
                  <a:cubicBezTo>
                    <a:pt x="38" y="23"/>
                    <a:pt x="49" y="48"/>
                    <a:pt x="52" y="74"/>
                  </a:cubicBezTo>
                  <a:cubicBezTo>
                    <a:pt x="52" y="76"/>
                    <a:pt x="51" y="79"/>
                    <a:pt x="50" y="81"/>
                  </a:cubicBezTo>
                  <a:cubicBezTo>
                    <a:pt x="48" y="83"/>
                    <a:pt x="45" y="85"/>
                    <a:pt x="43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85"/>
                    <a:pt x="16" y="81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淘宝店chenying0907 13"/>
            <p:cNvSpPr>
              <a:spLocks/>
            </p:cNvSpPr>
            <p:nvPr/>
          </p:nvSpPr>
          <p:spPr bwMode="auto">
            <a:xfrm>
              <a:off x="3003646" y="1991198"/>
              <a:ext cx="65072" cy="107248"/>
            </a:xfrm>
            <a:custGeom>
              <a:avLst/>
              <a:gdLst>
                <a:gd name="T0" fmla="*/ 47 w 52"/>
                <a:gd name="T1" fmla="*/ 24 h 85"/>
                <a:gd name="T2" fmla="*/ 45 w 52"/>
                <a:gd name="T3" fmla="*/ 29 h 85"/>
                <a:gd name="T4" fmla="*/ 44 w 52"/>
                <a:gd name="T5" fmla="*/ 32 h 85"/>
                <a:gd name="T6" fmla="*/ 43 w 52"/>
                <a:gd name="T7" fmla="*/ 36 h 85"/>
                <a:gd name="T8" fmla="*/ 42 w 52"/>
                <a:gd name="T9" fmla="*/ 40 h 85"/>
                <a:gd name="T10" fmla="*/ 41 w 52"/>
                <a:gd name="T11" fmla="*/ 43 h 85"/>
                <a:gd name="T12" fmla="*/ 40 w 52"/>
                <a:gd name="T13" fmla="*/ 47 h 85"/>
                <a:gd name="T14" fmla="*/ 40 w 52"/>
                <a:gd name="T15" fmla="*/ 51 h 85"/>
                <a:gd name="T16" fmla="*/ 39 w 52"/>
                <a:gd name="T17" fmla="*/ 55 h 85"/>
                <a:gd name="T18" fmla="*/ 38 w 52"/>
                <a:gd name="T19" fmla="*/ 59 h 85"/>
                <a:gd name="T20" fmla="*/ 38 w 52"/>
                <a:gd name="T21" fmla="*/ 63 h 85"/>
                <a:gd name="T22" fmla="*/ 37 w 52"/>
                <a:gd name="T23" fmla="*/ 66 h 85"/>
                <a:gd name="T24" fmla="*/ 37 w 52"/>
                <a:gd name="T25" fmla="*/ 71 h 85"/>
                <a:gd name="T26" fmla="*/ 37 w 52"/>
                <a:gd name="T27" fmla="*/ 73 h 85"/>
                <a:gd name="T28" fmla="*/ 37 w 52"/>
                <a:gd name="T29" fmla="*/ 74 h 85"/>
                <a:gd name="T30" fmla="*/ 37 w 52"/>
                <a:gd name="T31" fmla="*/ 76 h 85"/>
                <a:gd name="T32" fmla="*/ 27 w 52"/>
                <a:gd name="T33" fmla="*/ 85 h 85"/>
                <a:gd name="T34" fmla="*/ 10 w 52"/>
                <a:gd name="T35" fmla="*/ 85 h 85"/>
                <a:gd name="T36" fmla="*/ 2 w 52"/>
                <a:gd name="T37" fmla="*/ 81 h 85"/>
                <a:gd name="T38" fmla="*/ 0 w 52"/>
                <a:gd name="T39" fmla="*/ 74 h 85"/>
                <a:gd name="T40" fmla="*/ 32 w 52"/>
                <a:gd name="T41" fmla="*/ 4 h 85"/>
                <a:gd name="T42" fmla="*/ 43 w 52"/>
                <a:gd name="T43" fmla="*/ 1 h 85"/>
                <a:gd name="T44" fmla="*/ 46 w 52"/>
                <a:gd name="T45" fmla="*/ 3 h 85"/>
                <a:gd name="T46" fmla="*/ 50 w 52"/>
                <a:gd name="T47" fmla="*/ 15 h 85"/>
                <a:gd name="T48" fmla="*/ 49 w 52"/>
                <a:gd name="T49" fmla="*/ 17 h 85"/>
                <a:gd name="T50" fmla="*/ 48 w 52"/>
                <a:gd name="T51" fmla="*/ 22 h 85"/>
                <a:gd name="T52" fmla="*/ 47 w 52"/>
                <a:gd name="T53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24"/>
                  </a:moveTo>
                  <a:cubicBezTo>
                    <a:pt x="46" y="26"/>
                    <a:pt x="46" y="27"/>
                    <a:pt x="45" y="29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3" y="35"/>
                    <a:pt x="43" y="36"/>
                  </a:cubicBezTo>
                  <a:cubicBezTo>
                    <a:pt x="43" y="37"/>
                    <a:pt x="42" y="38"/>
                    <a:pt x="42" y="40"/>
                  </a:cubicBezTo>
                  <a:cubicBezTo>
                    <a:pt x="42" y="41"/>
                    <a:pt x="41" y="42"/>
                    <a:pt x="41" y="43"/>
                  </a:cubicBezTo>
                  <a:cubicBezTo>
                    <a:pt x="41" y="45"/>
                    <a:pt x="41" y="46"/>
                    <a:pt x="40" y="47"/>
                  </a:cubicBezTo>
                  <a:cubicBezTo>
                    <a:pt x="40" y="48"/>
                    <a:pt x="40" y="50"/>
                    <a:pt x="40" y="51"/>
                  </a:cubicBezTo>
                  <a:cubicBezTo>
                    <a:pt x="39" y="52"/>
                    <a:pt x="39" y="54"/>
                    <a:pt x="39" y="55"/>
                  </a:cubicBezTo>
                  <a:cubicBezTo>
                    <a:pt x="39" y="56"/>
                    <a:pt x="39" y="57"/>
                    <a:pt x="38" y="59"/>
                  </a:cubicBezTo>
                  <a:cubicBezTo>
                    <a:pt x="38" y="60"/>
                    <a:pt x="38" y="61"/>
                    <a:pt x="38" y="63"/>
                  </a:cubicBezTo>
                  <a:cubicBezTo>
                    <a:pt x="38" y="64"/>
                    <a:pt x="37" y="65"/>
                    <a:pt x="37" y="66"/>
                  </a:cubicBezTo>
                  <a:cubicBezTo>
                    <a:pt x="37" y="68"/>
                    <a:pt x="37" y="69"/>
                    <a:pt x="37" y="71"/>
                  </a:cubicBezTo>
                  <a:cubicBezTo>
                    <a:pt x="37" y="72"/>
                    <a:pt x="37" y="72"/>
                    <a:pt x="37" y="73"/>
                  </a:cubicBezTo>
                  <a:cubicBezTo>
                    <a:pt x="37" y="73"/>
                    <a:pt x="37" y="74"/>
                    <a:pt x="37" y="74"/>
                  </a:cubicBezTo>
                  <a:cubicBezTo>
                    <a:pt x="37" y="74"/>
                    <a:pt x="37" y="75"/>
                    <a:pt x="37" y="76"/>
                  </a:cubicBezTo>
                  <a:cubicBezTo>
                    <a:pt x="36" y="81"/>
                    <a:pt x="32" y="85"/>
                    <a:pt x="2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4" y="83"/>
                    <a:pt x="2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3" y="48"/>
                    <a:pt x="14" y="23"/>
                    <a:pt x="32" y="4"/>
                  </a:cubicBezTo>
                  <a:cubicBezTo>
                    <a:pt x="34" y="0"/>
                    <a:pt x="39" y="0"/>
                    <a:pt x="43" y="1"/>
                  </a:cubicBezTo>
                  <a:cubicBezTo>
                    <a:pt x="44" y="2"/>
                    <a:pt x="45" y="2"/>
                    <a:pt x="46" y="3"/>
                  </a:cubicBezTo>
                  <a:cubicBezTo>
                    <a:pt x="50" y="5"/>
                    <a:pt x="52" y="10"/>
                    <a:pt x="50" y="15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9"/>
                    <a:pt x="48" y="20"/>
                    <a:pt x="48" y="22"/>
                  </a:cubicBezTo>
                  <a:cubicBezTo>
                    <a:pt x="47" y="23"/>
                    <a:pt x="47" y="23"/>
                    <a:pt x="4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14"/>
            <p:cNvSpPr>
              <a:spLocks/>
            </p:cNvSpPr>
            <p:nvPr/>
          </p:nvSpPr>
          <p:spPr bwMode="auto">
            <a:xfrm>
              <a:off x="3173556" y="2008069"/>
              <a:ext cx="95198" cy="90377"/>
            </a:xfrm>
            <a:custGeom>
              <a:avLst/>
              <a:gdLst>
                <a:gd name="T0" fmla="*/ 67 w 77"/>
                <a:gd name="T1" fmla="*/ 72 h 72"/>
                <a:gd name="T2" fmla="*/ 10 w 77"/>
                <a:gd name="T3" fmla="*/ 72 h 72"/>
                <a:gd name="T4" fmla="*/ 0 w 77"/>
                <a:gd name="T5" fmla="*/ 62 h 72"/>
                <a:gd name="T6" fmla="*/ 0 w 77"/>
                <a:gd name="T7" fmla="*/ 18 h 72"/>
                <a:gd name="T8" fmla="*/ 9 w 77"/>
                <a:gd name="T9" fmla="*/ 8 h 72"/>
                <a:gd name="T10" fmla="*/ 11 w 77"/>
                <a:gd name="T11" fmla="*/ 8 h 72"/>
                <a:gd name="T12" fmla="*/ 11 w 77"/>
                <a:gd name="T13" fmla="*/ 8 h 72"/>
                <a:gd name="T14" fmla="*/ 20 w 77"/>
                <a:gd name="T15" fmla="*/ 7 h 72"/>
                <a:gd name="T16" fmla="*/ 21 w 77"/>
                <a:gd name="T17" fmla="*/ 7 h 72"/>
                <a:gd name="T18" fmla="*/ 30 w 77"/>
                <a:gd name="T19" fmla="*/ 6 h 72"/>
                <a:gd name="T20" fmla="*/ 33 w 77"/>
                <a:gd name="T21" fmla="*/ 5 h 72"/>
                <a:gd name="T22" fmla="*/ 40 w 77"/>
                <a:gd name="T23" fmla="*/ 4 h 72"/>
                <a:gd name="T24" fmla="*/ 43 w 77"/>
                <a:gd name="T25" fmla="*/ 3 h 72"/>
                <a:gd name="T26" fmla="*/ 45 w 77"/>
                <a:gd name="T27" fmla="*/ 2 h 72"/>
                <a:gd name="T28" fmla="*/ 46 w 77"/>
                <a:gd name="T29" fmla="*/ 2 h 72"/>
                <a:gd name="T30" fmla="*/ 53 w 77"/>
                <a:gd name="T31" fmla="*/ 0 h 72"/>
                <a:gd name="T32" fmla="*/ 55 w 77"/>
                <a:gd name="T33" fmla="*/ 0 h 72"/>
                <a:gd name="T34" fmla="*/ 64 w 77"/>
                <a:gd name="T35" fmla="*/ 6 h 72"/>
                <a:gd name="T36" fmla="*/ 65 w 77"/>
                <a:gd name="T37" fmla="*/ 8 h 72"/>
                <a:gd name="T38" fmla="*/ 67 w 77"/>
                <a:gd name="T39" fmla="*/ 13 h 72"/>
                <a:gd name="T40" fmla="*/ 67 w 77"/>
                <a:gd name="T41" fmla="*/ 13 h 72"/>
                <a:gd name="T42" fmla="*/ 75 w 77"/>
                <a:gd name="T43" fmla="*/ 48 h 72"/>
                <a:gd name="T44" fmla="*/ 76 w 77"/>
                <a:gd name="T45" fmla="*/ 49 h 72"/>
                <a:gd name="T46" fmla="*/ 76 w 77"/>
                <a:gd name="T47" fmla="*/ 55 h 72"/>
                <a:gd name="T48" fmla="*/ 77 w 77"/>
                <a:gd name="T49" fmla="*/ 58 h 72"/>
                <a:gd name="T50" fmla="*/ 77 w 77"/>
                <a:gd name="T51" fmla="*/ 62 h 72"/>
                <a:gd name="T52" fmla="*/ 74 w 77"/>
                <a:gd name="T53" fmla="*/ 68 h 72"/>
                <a:gd name="T54" fmla="*/ 67 w 77"/>
                <a:gd name="T5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5" y="72"/>
                    <a:pt x="0" y="67"/>
                    <a:pt x="0" y="6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7" y="8"/>
                    <a:pt x="20" y="7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4" y="7"/>
                    <a:pt x="27" y="6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8" y="4"/>
                    <a:pt x="40" y="4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4" y="3"/>
                    <a:pt x="45" y="3"/>
                    <a:pt x="45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1" y="1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9" y="0"/>
                    <a:pt x="63" y="2"/>
                    <a:pt x="64" y="6"/>
                  </a:cubicBezTo>
                  <a:cubicBezTo>
                    <a:pt x="64" y="6"/>
                    <a:pt x="65" y="7"/>
                    <a:pt x="65" y="8"/>
                  </a:cubicBezTo>
                  <a:cubicBezTo>
                    <a:pt x="65" y="9"/>
                    <a:pt x="66" y="11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1" y="24"/>
                    <a:pt x="74" y="36"/>
                    <a:pt x="75" y="48"/>
                  </a:cubicBezTo>
                  <a:cubicBezTo>
                    <a:pt x="75" y="48"/>
                    <a:pt x="76" y="49"/>
                    <a:pt x="76" y="49"/>
                  </a:cubicBezTo>
                  <a:cubicBezTo>
                    <a:pt x="76" y="51"/>
                    <a:pt x="76" y="53"/>
                    <a:pt x="76" y="55"/>
                  </a:cubicBezTo>
                  <a:cubicBezTo>
                    <a:pt x="76" y="56"/>
                    <a:pt x="76" y="57"/>
                    <a:pt x="77" y="58"/>
                  </a:cubicBezTo>
                  <a:cubicBezTo>
                    <a:pt x="77" y="59"/>
                    <a:pt x="77" y="60"/>
                    <a:pt x="77" y="62"/>
                  </a:cubicBezTo>
                  <a:cubicBezTo>
                    <a:pt x="77" y="64"/>
                    <a:pt x="76" y="67"/>
                    <a:pt x="74" y="68"/>
                  </a:cubicBezTo>
                  <a:cubicBezTo>
                    <a:pt x="73" y="70"/>
                    <a:pt x="70" y="72"/>
                    <a:pt x="6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15"/>
            <p:cNvSpPr>
              <a:spLocks/>
            </p:cNvSpPr>
            <p:nvPr/>
          </p:nvSpPr>
          <p:spPr bwMode="auto">
            <a:xfrm>
              <a:off x="3062692" y="2008069"/>
              <a:ext cx="96403" cy="90377"/>
            </a:xfrm>
            <a:custGeom>
              <a:avLst/>
              <a:gdLst>
                <a:gd name="T0" fmla="*/ 77 w 77"/>
                <a:gd name="T1" fmla="*/ 18 h 72"/>
                <a:gd name="T2" fmla="*/ 77 w 77"/>
                <a:gd name="T3" fmla="*/ 62 h 72"/>
                <a:gd name="T4" fmla="*/ 67 w 77"/>
                <a:gd name="T5" fmla="*/ 72 h 72"/>
                <a:gd name="T6" fmla="*/ 10 w 77"/>
                <a:gd name="T7" fmla="*/ 72 h 72"/>
                <a:gd name="T8" fmla="*/ 3 w 77"/>
                <a:gd name="T9" fmla="*/ 68 h 72"/>
                <a:gd name="T10" fmla="*/ 0 w 77"/>
                <a:gd name="T11" fmla="*/ 62 h 72"/>
                <a:gd name="T12" fmla="*/ 0 w 77"/>
                <a:gd name="T13" fmla="*/ 58 h 72"/>
                <a:gd name="T14" fmla="*/ 1 w 77"/>
                <a:gd name="T15" fmla="*/ 55 h 72"/>
                <a:gd name="T16" fmla="*/ 1 w 77"/>
                <a:gd name="T17" fmla="*/ 49 h 72"/>
                <a:gd name="T18" fmla="*/ 2 w 77"/>
                <a:gd name="T19" fmla="*/ 48 h 72"/>
                <a:gd name="T20" fmla="*/ 10 w 77"/>
                <a:gd name="T21" fmla="*/ 13 h 72"/>
                <a:gd name="T22" fmla="*/ 10 w 77"/>
                <a:gd name="T23" fmla="*/ 13 h 72"/>
                <a:gd name="T24" fmla="*/ 12 w 77"/>
                <a:gd name="T25" fmla="*/ 7 h 72"/>
                <a:gd name="T26" fmla="*/ 13 w 77"/>
                <a:gd name="T27" fmla="*/ 6 h 72"/>
                <a:gd name="T28" fmla="*/ 22 w 77"/>
                <a:gd name="T29" fmla="*/ 0 h 72"/>
                <a:gd name="T30" fmla="*/ 22 w 77"/>
                <a:gd name="T31" fmla="*/ 0 h 72"/>
                <a:gd name="T32" fmla="*/ 25 w 77"/>
                <a:gd name="T33" fmla="*/ 0 h 72"/>
                <a:gd name="T34" fmla="*/ 31 w 77"/>
                <a:gd name="T35" fmla="*/ 2 h 72"/>
                <a:gd name="T36" fmla="*/ 32 w 77"/>
                <a:gd name="T37" fmla="*/ 2 h 72"/>
                <a:gd name="T38" fmla="*/ 34 w 77"/>
                <a:gd name="T39" fmla="*/ 3 h 72"/>
                <a:gd name="T40" fmla="*/ 37 w 77"/>
                <a:gd name="T41" fmla="*/ 4 h 72"/>
                <a:gd name="T42" fmla="*/ 44 w 77"/>
                <a:gd name="T43" fmla="*/ 5 h 72"/>
                <a:gd name="T44" fmla="*/ 47 w 77"/>
                <a:gd name="T45" fmla="*/ 6 h 72"/>
                <a:gd name="T46" fmla="*/ 56 w 77"/>
                <a:gd name="T47" fmla="*/ 7 h 72"/>
                <a:gd name="T48" fmla="*/ 57 w 77"/>
                <a:gd name="T49" fmla="*/ 7 h 72"/>
                <a:gd name="T50" fmla="*/ 66 w 77"/>
                <a:gd name="T51" fmla="*/ 8 h 72"/>
                <a:gd name="T52" fmla="*/ 66 w 77"/>
                <a:gd name="T53" fmla="*/ 8 h 72"/>
                <a:gd name="T54" fmla="*/ 68 w 77"/>
                <a:gd name="T55" fmla="*/ 8 h 72"/>
                <a:gd name="T56" fmla="*/ 77 w 77"/>
                <a:gd name="T57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18"/>
                  </a:moveTo>
                  <a:cubicBezTo>
                    <a:pt x="77" y="62"/>
                    <a:pt x="77" y="62"/>
                    <a:pt x="77" y="62"/>
                  </a:cubicBezTo>
                  <a:cubicBezTo>
                    <a:pt x="77" y="67"/>
                    <a:pt x="72" y="72"/>
                    <a:pt x="67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4" y="70"/>
                    <a:pt x="3" y="68"/>
                  </a:cubicBezTo>
                  <a:cubicBezTo>
                    <a:pt x="1" y="67"/>
                    <a:pt x="0" y="64"/>
                    <a:pt x="0" y="62"/>
                  </a:cubicBezTo>
                  <a:cubicBezTo>
                    <a:pt x="0" y="60"/>
                    <a:pt x="0" y="59"/>
                    <a:pt x="0" y="58"/>
                  </a:cubicBezTo>
                  <a:cubicBezTo>
                    <a:pt x="1" y="57"/>
                    <a:pt x="1" y="56"/>
                    <a:pt x="1" y="55"/>
                  </a:cubicBezTo>
                  <a:cubicBezTo>
                    <a:pt x="1" y="53"/>
                    <a:pt x="1" y="51"/>
                    <a:pt x="1" y="49"/>
                  </a:cubicBezTo>
                  <a:cubicBezTo>
                    <a:pt x="1" y="49"/>
                    <a:pt x="2" y="48"/>
                    <a:pt x="2" y="48"/>
                  </a:cubicBezTo>
                  <a:cubicBezTo>
                    <a:pt x="3" y="36"/>
                    <a:pt x="6" y="2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1"/>
                    <a:pt x="12" y="9"/>
                    <a:pt x="12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2"/>
                    <a:pt x="18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1"/>
                    <a:pt x="29" y="1"/>
                    <a:pt x="31" y="2"/>
                  </a:cubicBezTo>
                  <a:cubicBezTo>
                    <a:pt x="31" y="2"/>
                    <a:pt x="31" y="2"/>
                    <a:pt x="32" y="2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5" y="3"/>
                    <a:pt x="36" y="3"/>
                    <a:pt x="37" y="4"/>
                  </a:cubicBezTo>
                  <a:cubicBezTo>
                    <a:pt x="39" y="4"/>
                    <a:pt x="41" y="5"/>
                    <a:pt x="44" y="5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50" y="6"/>
                    <a:pt x="53" y="7"/>
                    <a:pt x="56" y="7"/>
                  </a:cubicBezTo>
                  <a:cubicBezTo>
                    <a:pt x="56" y="7"/>
                    <a:pt x="57" y="7"/>
                    <a:pt x="57" y="7"/>
                  </a:cubicBezTo>
                  <a:cubicBezTo>
                    <a:pt x="60" y="8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8"/>
                    <a:pt x="67" y="8"/>
                    <a:pt x="68" y="8"/>
                  </a:cubicBezTo>
                  <a:cubicBezTo>
                    <a:pt x="73" y="9"/>
                    <a:pt x="77" y="13"/>
                    <a:pt x="7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16"/>
            <p:cNvSpPr>
              <a:spLocks/>
            </p:cNvSpPr>
            <p:nvPr/>
          </p:nvSpPr>
          <p:spPr bwMode="auto">
            <a:xfrm>
              <a:off x="3096433" y="1942997"/>
              <a:ext cx="62662" cy="61456"/>
            </a:xfrm>
            <a:custGeom>
              <a:avLst/>
              <a:gdLst>
                <a:gd name="T0" fmla="*/ 46 w 50"/>
                <a:gd name="T1" fmla="*/ 2 h 49"/>
                <a:gd name="T2" fmla="*/ 50 w 50"/>
                <a:gd name="T3" fmla="*/ 10 h 49"/>
                <a:gd name="T4" fmla="*/ 50 w 50"/>
                <a:gd name="T5" fmla="*/ 39 h 49"/>
                <a:gd name="T6" fmla="*/ 47 w 50"/>
                <a:gd name="T7" fmla="*/ 46 h 49"/>
                <a:gd name="T8" fmla="*/ 40 w 50"/>
                <a:gd name="T9" fmla="*/ 49 h 49"/>
                <a:gd name="T10" fmla="*/ 31 w 50"/>
                <a:gd name="T11" fmla="*/ 48 h 49"/>
                <a:gd name="T12" fmla="*/ 31 w 50"/>
                <a:gd name="T13" fmla="*/ 48 h 49"/>
                <a:gd name="T14" fmla="*/ 22 w 50"/>
                <a:gd name="T15" fmla="*/ 46 h 49"/>
                <a:gd name="T16" fmla="*/ 19 w 50"/>
                <a:gd name="T17" fmla="*/ 46 h 49"/>
                <a:gd name="T18" fmla="*/ 12 w 50"/>
                <a:gd name="T19" fmla="*/ 44 h 49"/>
                <a:gd name="T20" fmla="*/ 10 w 50"/>
                <a:gd name="T21" fmla="*/ 44 h 49"/>
                <a:gd name="T22" fmla="*/ 7 w 50"/>
                <a:gd name="T23" fmla="*/ 43 h 49"/>
                <a:gd name="T24" fmla="*/ 1 w 50"/>
                <a:gd name="T25" fmla="*/ 37 h 49"/>
                <a:gd name="T26" fmla="*/ 2 w 50"/>
                <a:gd name="T27" fmla="*/ 28 h 49"/>
                <a:gd name="T28" fmla="*/ 3 w 50"/>
                <a:gd name="T29" fmla="*/ 28 h 49"/>
                <a:gd name="T30" fmla="*/ 5 w 50"/>
                <a:gd name="T31" fmla="*/ 25 h 49"/>
                <a:gd name="T32" fmla="*/ 6 w 50"/>
                <a:gd name="T33" fmla="*/ 23 h 49"/>
                <a:gd name="T34" fmla="*/ 10 w 50"/>
                <a:gd name="T35" fmla="*/ 19 h 49"/>
                <a:gd name="T36" fmla="*/ 12 w 50"/>
                <a:gd name="T37" fmla="*/ 18 h 49"/>
                <a:gd name="T38" fmla="*/ 14 w 50"/>
                <a:gd name="T39" fmla="*/ 15 h 49"/>
                <a:gd name="T40" fmla="*/ 16 w 50"/>
                <a:gd name="T41" fmla="*/ 14 h 49"/>
                <a:gd name="T42" fmla="*/ 18 w 50"/>
                <a:gd name="T43" fmla="*/ 12 h 49"/>
                <a:gd name="T44" fmla="*/ 21 w 50"/>
                <a:gd name="T45" fmla="*/ 10 h 49"/>
                <a:gd name="T46" fmla="*/ 22 w 50"/>
                <a:gd name="T47" fmla="*/ 9 h 49"/>
                <a:gd name="T48" fmla="*/ 25 w 50"/>
                <a:gd name="T49" fmla="*/ 7 h 49"/>
                <a:gd name="T50" fmla="*/ 26 w 50"/>
                <a:gd name="T51" fmla="*/ 6 h 49"/>
                <a:gd name="T52" fmla="*/ 29 w 50"/>
                <a:gd name="T53" fmla="*/ 5 h 49"/>
                <a:gd name="T54" fmla="*/ 30 w 50"/>
                <a:gd name="T55" fmla="*/ 4 h 49"/>
                <a:gd name="T56" fmla="*/ 34 w 50"/>
                <a:gd name="T57" fmla="*/ 2 h 49"/>
                <a:gd name="T58" fmla="*/ 34 w 50"/>
                <a:gd name="T59" fmla="*/ 2 h 49"/>
                <a:gd name="T60" fmla="*/ 37 w 50"/>
                <a:gd name="T61" fmla="*/ 1 h 49"/>
                <a:gd name="T62" fmla="*/ 46 w 50"/>
                <a:gd name="T6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2"/>
                  </a:moveTo>
                  <a:cubicBezTo>
                    <a:pt x="48" y="4"/>
                    <a:pt x="50" y="7"/>
                    <a:pt x="50" y="1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2"/>
                    <a:pt x="49" y="44"/>
                    <a:pt x="47" y="46"/>
                  </a:cubicBezTo>
                  <a:cubicBezTo>
                    <a:pt x="45" y="48"/>
                    <a:pt x="43" y="49"/>
                    <a:pt x="40" y="49"/>
                  </a:cubicBezTo>
                  <a:cubicBezTo>
                    <a:pt x="37" y="48"/>
                    <a:pt x="34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7"/>
                    <a:pt x="25" y="47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7" y="45"/>
                    <a:pt x="15" y="45"/>
                    <a:pt x="12" y="44"/>
                  </a:cubicBezTo>
                  <a:cubicBezTo>
                    <a:pt x="11" y="44"/>
                    <a:pt x="10" y="44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0"/>
                    <a:pt x="1" y="37"/>
                  </a:cubicBezTo>
                  <a:cubicBezTo>
                    <a:pt x="0" y="34"/>
                    <a:pt x="1" y="31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7"/>
                    <a:pt x="5" y="26"/>
                    <a:pt x="5" y="25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8" y="22"/>
                    <a:pt x="9" y="21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9" y="11"/>
                    <a:pt x="20" y="11"/>
                    <a:pt x="21" y="10"/>
                  </a:cubicBezTo>
                  <a:cubicBezTo>
                    <a:pt x="21" y="10"/>
                    <a:pt x="22" y="9"/>
                    <a:pt x="22" y="9"/>
                  </a:cubicBezTo>
                  <a:cubicBezTo>
                    <a:pt x="23" y="8"/>
                    <a:pt x="24" y="8"/>
                    <a:pt x="25" y="7"/>
                  </a:cubicBezTo>
                  <a:cubicBezTo>
                    <a:pt x="25" y="7"/>
                    <a:pt x="26" y="7"/>
                    <a:pt x="26" y="6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40" y="0"/>
                    <a:pt x="43" y="1"/>
                    <a:pt x="4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淘宝店chenying0907 17"/>
            <p:cNvSpPr>
              <a:spLocks/>
            </p:cNvSpPr>
            <p:nvPr/>
          </p:nvSpPr>
          <p:spPr bwMode="auto">
            <a:xfrm>
              <a:off x="3173556" y="1942997"/>
              <a:ext cx="61457" cy="61456"/>
            </a:xfrm>
            <a:custGeom>
              <a:avLst/>
              <a:gdLst>
                <a:gd name="T0" fmla="*/ 49 w 50"/>
                <a:gd name="T1" fmla="*/ 37 h 49"/>
                <a:gd name="T2" fmla="*/ 43 w 50"/>
                <a:gd name="T3" fmla="*/ 43 h 49"/>
                <a:gd name="T4" fmla="*/ 40 w 50"/>
                <a:gd name="T5" fmla="*/ 44 h 49"/>
                <a:gd name="T6" fmla="*/ 38 w 50"/>
                <a:gd name="T7" fmla="*/ 44 h 49"/>
                <a:gd name="T8" fmla="*/ 31 w 50"/>
                <a:gd name="T9" fmla="*/ 46 h 49"/>
                <a:gd name="T10" fmla="*/ 28 w 50"/>
                <a:gd name="T11" fmla="*/ 46 h 49"/>
                <a:gd name="T12" fmla="*/ 20 w 50"/>
                <a:gd name="T13" fmla="*/ 48 h 49"/>
                <a:gd name="T14" fmla="*/ 19 w 50"/>
                <a:gd name="T15" fmla="*/ 48 h 49"/>
                <a:gd name="T16" fmla="*/ 10 w 50"/>
                <a:gd name="T17" fmla="*/ 49 h 49"/>
                <a:gd name="T18" fmla="*/ 3 w 50"/>
                <a:gd name="T19" fmla="*/ 46 h 49"/>
                <a:gd name="T20" fmla="*/ 0 w 50"/>
                <a:gd name="T21" fmla="*/ 39 h 49"/>
                <a:gd name="T22" fmla="*/ 0 w 50"/>
                <a:gd name="T23" fmla="*/ 10 h 49"/>
                <a:gd name="T24" fmla="*/ 4 w 50"/>
                <a:gd name="T25" fmla="*/ 2 h 49"/>
                <a:gd name="T26" fmla="*/ 13 w 50"/>
                <a:gd name="T27" fmla="*/ 1 h 49"/>
                <a:gd name="T28" fmla="*/ 16 w 50"/>
                <a:gd name="T29" fmla="*/ 2 h 49"/>
                <a:gd name="T30" fmla="*/ 16 w 50"/>
                <a:gd name="T31" fmla="*/ 2 h 49"/>
                <a:gd name="T32" fmla="*/ 20 w 50"/>
                <a:gd name="T33" fmla="*/ 4 h 49"/>
                <a:gd name="T34" fmla="*/ 21 w 50"/>
                <a:gd name="T35" fmla="*/ 5 h 49"/>
                <a:gd name="T36" fmla="*/ 24 w 50"/>
                <a:gd name="T37" fmla="*/ 6 h 49"/>
                <a:gd name="T38" fmla="*/ 25 w 50"/>
                <a:gd name="T39" fmla="*/ 7 h 49"/>
                <a:gd name="T40" fmla="*/ 28 w 50"/>
                <a:gd name="T41" fmla="*/ 9 h 49"/>
                <a:gd name="T42" fmla="*/ 29 w 50"/>
                <a:gd name="T43" fmla="*/ 10 h 49"/>
                <a:gd name="T44" fmla="*/ 32 w 50"/>
                <a:gd name="T45" fmla="*/ 12 h 49"/>
                <a:gd name="T46" fmla="*/ 34 w 50"/>
                <a:gd name="T47" fmla="*/ 14 h 49"/>
                <a:gd name="T48" fmla="*/ 36 w 50"/>
                <a:gd name="T49" fmla="*/ 15 h 49"/>
                <a:gd name="T50" fmla="*/ 38 w 50"/>
                <a:gd name="T51" fmla="*/ 18 h 49"/>
                <a:gd name="T52" fmla="*/ 40 w 50"/>
                <a:gd name="T53" fmla="*/ 19 h 49"/>
                <a:gd name="T54" fmla="*/ 43 w 50"/>
                <a:gd name="T55" fmla="*/ 23 h 49"/>
                <a:gd name="T56" fmla="*/ 45 w 50"/>
                <a:gd name="T57" fmla="*/ 25 h 49"/>
                <a:gd name="T58" fmla="*/ 47 w 50"/>
                <a:gd name="T59" fmla="*/ 28 h 49"/>
                <a:gd name="T60" fmla="*/ 48 w 50"/>
                <a:gd name="T61" fmla="*/ 29 h 49"/>
                <a:gd name="T62" fmla="*/ 49 w 50"/>
                <a:gd name="T63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37"/>
                  </a:moveTo>
                  <a:cubicBezTo>
                    <a:pt x="48" y="40"/>
                    <a:pt x="46" y="42"/>
                    <a:pt x="43" y="43"/>
                  </a:cubicBezTo>
                  <a:cubicBezTo>
                    <a:pt x="42" y="43"/>
                    <a:pt x="41" y="44"/>
                    <a:pt x="40" y="44"/>
                  </a:cubicBezTo>
                  <a:cubicBezTo>
                    <a:pt x="40" y="44"/>
                    <a:pt x="39" y="44"/>
                    <a:pt x="38" y="44"/>
                  </a:cubicBezTo>
                  <a:cubicBezTo>
                    <a:pt x="35" y="45"/>
                    <a:pt x="33" y="45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5" y="47"/>
                    <a:pt x="22" y="47"/>
                    <a:pt x="20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6" y="48"/>
                    <a:pt x="13" y="48"/>
                    <a:pt x="10" y="49"/>
                  </a:cubicBezTo>
                  <a:cubicBezTo>
                    <a:pt x="7" y="49"/>
                    <a:pt x="5" y="48"/>
                    <a:pt x="3" y="46"/>
                  </a:cubicBezTo>
                  <a:cubicBezTo>
                    <a:pt x="1" y="44"/>
                    <a:pt x="0" y="42"/>
                    <a:pt x="0" y="3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4"/>
                    <a:pt x="20" y="4"/>
                  </a:cubicBezTo>
                  <a:cubicBezTo>
                    <a:pt x="20" y="4"/>
                    <a:pt x="20" y="4"/>
                    <a:pt x="21" y="5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6" y="8"/>
                    <a:pt x="27" y="8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7" y="16"/>
                    <a:pt x="37" y="17"/>
                    <a:pt x="38" y="18"/>
                  </a:cubicBezTo>
                  <a:cubicBezTo>
                    <a:pt x="39" y="18"/>
                    <a:pt x="39" y="19"/>
                    <a:pt x="40" y="19"/>
                  </a:cubicBezTo>
                  <a:cubicBezTo>
                    <a:pt x="41" y="21"/>
                    <a:pt x="42" y="22"/>
                    <a:pt x="43" y="23"/>
                  </a:cubicBezTo>
                  <a:cubicBezTo>
                    <a:pt x="44" y="24"/>
                    <a:pt x="44" y="25"/>
                    <a:pt x="45" y="25"/>
                  </a:cubicBezTo>
                  <a:cubicBezTo>
                    <a:pt x="46" y="26"/>
                    <a:pt x="46" y="27"/>
                    <a:pt x="47" y="28"/>
                  </a:cubicBezTo>
                  <a:cubicBezTo>
                    <a:pt x="47" y="28"/>
                    <a:pt x="47" y="28"/>
                    <a:pt x="48" y="29"/>
                  </a:cubicBezTo>
                  <a:cubicBezTo>
                    <a:pt x="49" y="31"/>
                    <a:pt x="50" y="34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淘宝店chenying0907 18"/>
            <p:cNvSpPr>
              <a:spLocks/>
            </p:cNvSpPr>
            <p:nvPr/>
          </p:nvSpPr>
          <p:spPr bwMode="auto">
            <a:xfrm>
              <a:off x="3263934" y="2110497"/>
              <a:ext cx="65072" cy="104838"/>
            </a:xfrm>
            <a:custGeom>
              <a:avLst/>
              <a:gdLst>
                <a:gd name="T0" fmla="*/ 15 w 52"/>
                <a:gd name="T1" fmla="*/ 9 h 84"/>
                <a:gd name="T2" fmla="*/ 15 w 52"/>
                <a:gd name="T3" fmla="*/ 11 h 84"/>
                <a:gd name="T4" fmla="*/ 15 w 52"/>
                <a:gd name="T5" fmla="*/ 11 h 84"/>
                <a:gd name="T6" fmla="*/ 15 w 52"/>
                <a:gd name="T7" fmla="*/ 14 h 84"/>
                <a:gd name="T8" fmla="*/ 15 w 52"/>
                <a:gd name="T9" fmla="*/ 18 h 84"/>
                <a:gd name="T10" fmla="*/ 14 w 52"/>
                <a:gd name="T11" fmla="*/ 22 h 84"/>
                <a:gd name="T12" fmla="*/ 14 w 52"/>
                <a:gd name="T13" fmla="*/ 26 h 84"/>
                <a:gd name="T14" fmla="*/ 13 w 52"/>
                <a:gd name="T15" fmla="*/ 30 h 84"/>
                <a:gd name="T16" fmla="*/ 12 w 52"/>
                <a:gd name="T17" fmla="*/ 34 h 84"/>
                <a:gd name="T18" fmla="*/ 12 w 52"/>
                <a:gd name="T19" fmla="*/ 37 h 84"/>
                <a:gd name="T20" fmla="*/ 11 w 52"/>
                <a:gd name="T21" fmla="*/ 41 h 84"/>
                <a:gd name="T22" fmla="*/ 10 w 52"/>
                <a:gd name="T23" fmla="*/ 45 h 84"/>
                <a:gd name="T24" fmla="*/ 9 w 52"/>
                <a:gd name="T25" fmla="*/ 49 h 84"/>
                <a:gd name="T26" fmla="*/ 8 w 52"/>
                <a:gd name="T27" fmla="*/ 52 h 84"/>
                <a:gd name="T28" fmla="*/ 7 w 52"/>
                <a:gd name="T29" fmla="*/ 56 h 84"/>
                <a:gd name="T30" fmla="*/ 6 w 52"/>
                <a:gd name="T31" fmla="*/ 60 h 84"/>
                <a:gd name="T32" fmla="*/ 4 w 52"/>
                <a:gd name="T33" fmla="*/ 63 h 84"/>
                <a:gd name="T34" fmla="*/ 3 w 52"/>
                <a:gd name="T35" fmla="*/ 66 h 84"/>
                <a:gd name="T36" fmla="*/ 2 w 52"/>
                <a:gd name="T37" fmla="*/ 70 h 84"/>
                <a:gd name="T38" fmla="*/ 6 w 52"/>
                <a:gd name="T39" fmla="*/ 82 h 84"/>
                <a:gd name="T40" fmla="*/ 9 w 52"/>
                <a:gd name="T41" fmla="*/ 83 h 84"/>
                <a:gd name="T42" fmla="*/ 13 w 52"/>
                <a:gd name="T43" fmla="*/ 84 h 84"/>
                <a:gd name="T44" fmla="*/ 20 w 52"/>
                <a:gd name="T45" fmla="*/ 81 h 84"/>
                <a:gd name="T46" fmla="*/ 52 w 52"/>
                <a:gd name="T47" fmla="*/ 11 h 84"/>
                <a:gd name="T48" fmla="*/ 50 w 52"/>
                <a:gd name="T49" fmla="*/ 4 h 84"/>
                <a:gd name="T50" fmla="*/ 43 w 52"/>
                <a:gd name="T51" fmla="*/ 0 h 84"/>
                <a:gd name="T52" fmla="*/ 25 w 52"/>
                <a:gd name="T53" fmla="*/ 0 h 84"/>
                <a:gd name="T54" fmla="*/ 15 w 52"/>
                <a:gd name="T55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4">
                  <a:moveTo>
                    <a:pt x="15" y="9"/>
                  </a:move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4" y="23"/>
                    <a:pt x="14" y="25"/>
                    <a:pt x="14" y="26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1"/>
                    <a:pt x="13" y="33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1" y="39"/>
                    <a:pt x="11" y="40"/>
                    <a:pt x="11" y="41"/>
                  </a:cubicBezTo>
                  <a:cubicBezTo>
                    <a:pt x="11" y="43"/>
                    <a:pt x="10" y="44"/>
                    <a:pt x="10" y="45"/>
                  </a:cubicBezTo>
                  <a:cubicBezTo>
                    <a:pt x="10" y="46"/>
                    <a:pt x="9" y="48"/>
                    <a:pt x="9" y="49"/>
                  </a:cubicBezTo>
                  <a:cubicBezTo>
                    <a:pt x="9" y="50"/>
                    <a:pt x="8" y="51"/>
                    <a:pt x="8" y="52"/>
                  </a:cubicBezTo>
                  <a:cubicBezTo>
                    <a:pt x="8" y="54"/>
                    <a:pt x="7" y="55"/>
                    <a:pt x="7" y="56"/>
                  </a:cubicBezTo>
                  <a:cubicBezTo>
                    <a:pt x="6" y="57"/>
                    <a:pt x="6" y="58"/>
                    <a:pt x="6" y="60"/>
                  </a:cubicBezTo>
                  <a:cubicBezTo>
                    <a:pt x="5" y="61"/>
                    <a:pt x="5" y="62"/>
                    <a:pt x="4" y="63"/>
                  </a:cubicBezTo>
                  <a:cubicBezTo>
                    <a:pt x="4" y="64"/>
                    <a:pt x="4" y="65"/>
                    <a:pt x="3" y="66"/>
                  </a:cubicBezTo>
                  <a:cubicBezTo>
                    <a:pt x="3" y="68"/>
                    <a:pt x="2" y="69"/>
                    <a:pt x="2" y="70"/>
                  </a:cubicBezTo>
                  <a:cubicBezTo>
                    <a:pt x="0" y="75"/>
                    <a:pt x="2" y="80"/>
                    <a:pt x="6" y="82"/>
                  </a:cubicBezTo>
                  <a:cubicBezTo>
                    <a:pt x="7" y="82"/>
                    <a:pt x="8" y="83"/>
                    <a:pt x="9" y="83"/>
                  </a:cubicBezTo>
                  <a:cubicBezTo>
                    <a:pt x="10" y="84"/>
                    <a:pt x="12" y="84"/>
                    <a:pt x="13" y="84"/>
                  </a:cubicBezTo>
                  <a:cubicBezTo>
                    <a:pt x="16" y="84"/>
                    <a:pt x="19" y="83"/>
                    <a:pt x="20" y="81"/>
                  </a:cubicBezTo>
                  <a:cubicBezTo>
                    <a:pt x="38" y="61"/>
                    <a:pt x="49" y="37"/>
                    <a:pt x="52" y="11"/>
                  </a:cubicBezTo>
                  <a:cubicBezTo>
                    <a:pt x="52" y="8"/>
                    <a:pt x="51" y="6"/>
                    <a:pt x="50" y="4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16" y="4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淘宝店chenying0907 19"/>
            <p:cNvSpPr>
              <a:spLocks/>
            </p:cNvSpPr>
            <p:nvPr/>
          </p:nvSpPr>
          <p:spPr bwMode="auto">
            <a:xfrm>
              <a:off x="3003646" y="2110497"/>
              <a:ext cx="65072" cy="106043"/>
            </a:xfrm>
            <a:custGeom>
              <a:avLst/>
              <a:gdLst>
                <a:gd name="T0" fmla="*/ 47 w 52"/>
                <a:gd name="T1" fmla="*/ 60 h 85"/>
                <a:gd name="T2" fmla="*/ 45 w 52"/>
                <a:gd name="T3" fmla="*/ 56 h 85"/>
                <a:gd name="T4" fmla="*/ 44 w 52"/>
                <a:gd name="T5" fmla="*/ 53 h 85"/>
                <a:gd name="T6" fmla="*/ 43 w 52"/>
                <a:gd name="T7" fmla="*/ 49 h 85"/>
                <a:gd name="T8" fmla="*/ 42 w 52"/>
                <a:gd name="T9" fmla="*/ 45 h 85"/>
                <a:gd name="T10" fmla="*/ 41 w 52"/>
                <a:gd name="T11" fmla="*/ 41 h 85"/>
                <a:gd name="T12" fmla="*/ 40 w 52"/>
                <a:gd name="T13" fmla="*/ 38 h 85"/>
                <a:gd name="T14" fmla="*/ 40 w 52"/>
                <a:gd name="T15" fmla="*/ 34 h 85"/>
                <a:gd name="T16" fmla="*/ 39 w 52"/>
                <a:gd name="T17" fmla="*/ 30 h 85"/>
                <a:gd name="T18" fmla="*/ 38 w 52"/>
                <a:gd name="T19" fmla="*/ 26 h 85"/>
                <a:gd name="T20" fmla="*/ 38 w 52"/>
                <a:gd name="T21" fmla="*/ 22 h 85"/>
                <a:gd name="T22" fmla="*/ 37 w 52"/>
                <a:gd name="T23" fmla="*/ 18 h 85"/>
                <a:gd name="T24" fmla="*/ 37 w 52"/>
                <a:gd name="T25" fmla="*/ 14 h 85"/>
                <a:gd name="T26" fmla="*/ 37 w 52"/>
                <a:gd name="T27" fmla="*/ 11 h 85"/>
                <a:gd name="T28" fmla="*/ 37 w 52"/>
                <a:gd name="T29" fmla="*/ 11 h 85"/>
                <a:gd name="T30" fmla="*/ 37 w 52"/>
                <a:gd name="T31" fmla="*/ 9 h 85"/>
                <a:gd name="T32" fmla="*/ 27 w 52"/>
                <a:gd name="T33" fmla="*/ 0 h 85"/>
                <a:gd name="T34" fmla="*/ 10 w 52"/>
                <a:gd name="T35" fmla="*/ 0 h 85"/>
                <a:gd name="T36" fmla="*/ 2 w 52"/>
                <a:gd name="T37" fmla="*/ 4 h 85"/>
                <a:gd name="T38" fmla="*/ 0 w 52"/>
                <a:gd name="T39" fmla="*/ 11 h 85"/>
                <a:gd name="T40" fmla="*/ 32 w 52"/>
                <a:gd name="T41" fmla="*/ 81 h 85"/>
                <a:gd name="T42" fmla="*/ 43 w 52"/>
                <a:gd name="T43" fmla="*/ 83 h 85"/>
                <a:gd name="T44" fmla="*/ 46 w 52"/>
                <a:gd name="T45" fmla="*/ 82 h 85"/>
                <a:gd name="T46" fmla="*/ 50 w 52"/>
                <a:gd name="T47" fmla="*/ 70 h 85"/>
                <a:gd name="T48" fmla="*/ 49 w 52"/>
                <a:gd name="T49" fmla="*/ 68 h 85"/>
                <a:gd name="T50" fmla="*/ 48 w 52"/>
                <a:gd name="T51" fmla="*/ 63 h 85"/>
                <a:gd name="T52" fmla="*/ 47 w 52"/>
                <a:gd name="T5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60"/>
                  </a:moveTo>
                  <a:cubicBezTo>
                    <a:pt x="46" y="59"/>
                    <a:pt x="46" y="57"/>
                    <a:pt x="45" y="56"/>
                  </a:cubicBezTo>
                  <a:cubicBezTo>
                    <a:pt x="45" y="55"/>
                    <a:pt x="45" y="54"/>
                    <a:pt x="44" y="53"/>
                  </a:cubicBezTo>
                  <a:cubicBezTo>
                    <a:pt x="44" y="51"/>
                    <a:pt x="43" y="50"/>
                    <a:pt x="43" y="49"/>
                  </a:cubicBezTo>
                  <a:cubicBezTo>
                    <a:pt x="43" y="48"/>
                    <a:pt x="42" y="46"/>
                    <a:pt x="42" y="45"/>
                  </a:cubicBezTo>
                  <a:cubicBezTo>
                    <a:pt x="42" y="44"/>
                    <a:pt x="41" y="43"/>
                    <a:pt x="41" y="41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6"/>
                    <a:pt x="40" y="35"/>
                    <a:pt x="40" y="34"/>
                  </a:cubicBezTo>
                  <a:cubicBezTo>
                    <a:pt x="39" y="33"/>
                    <a:pt x="39" y="31"/>
                    <a:pt x="39" y="30"/>
                  </a:cubicBezTo>
                  <a:cubicBezTo>
                    <a:pt x="39" y="29"/>
                    <a:pt x="39" y="27"/>
                    <a:pt x="38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1"/>
                    <a:pt x="37" y="20"/>
                    <a:pt x="37" y="18"/>
                  </a:cubicBezTo>
                  <a:cubicBezTo>
                    <a:pt x="37" y="17"/>
                    <a:pt x="37" y="16"/>
                    <a:pt x="37" y="14"/>
                  </a:cubicBezTo>
                  <a:cubicBezTo>
                    <a:pt x="37" y="13"/>
                    <a:pt x="37" y="12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3" y="37"/>
                    <a:pt x="14" y="61"/>
                    <a:pt x="32" y="81"/>
                  </a:cubicBezTo>
                  <a:cubicBezTo>
                    <a:pt x="34" y="84"/>
                    <a:pt x="39" y="85"/>
                    <a:pt x="43" y="83"/>
                  </a:cubicBezTo>
                  <a:cubicBezTo>
                    <a:pt x="44" y="83"/>
                    <a:pt x="45" y="82"/>
                    <a:pt x="46" y="82"/>
                  </a:cubicBezTo>
                  <a:cubicBezTo>
                    <a:pt x="50" y="80"/>
                    <a:pt x="52" y="75"/>
                    <a:pt x="50" y="70"/>
                  </a:cubicBezTo>
                  <a:cubicBezTo>
                    <a:pt x="50" y="69"/>
                    <a:pt x="50" y="69"/>
                    <a:pt x="49" y="68"/>
                  </a:cubicBezTo>
                  <a:cubicBezTo>
                    <a:pt x="49" y="66"/>
                    <a:pt x="48" y="65"/>
                    <a:pt x="48" y="63"/>
                  </a:cubicBezTo>
                  <a:cubicBezTo>
                    <a:pt x="47" y="62"/>
                    <a:pt x="47" y="61"/>
                    <a:pt x="4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淘宝店chenying0907 20"/>
            <p:cNvSpPr>
              <a:spLocks/>
            </p:cNvSpPr>
            <p:nvPr/>
          </p:nvSpPr>
          <p:spPr bwMode="auto">
            <a:xfrm>
              <a:off x="3173556" y="2110497"/>
              <a:ext cx="95198" cy="90377"/>
            </a:xfrm>
            <a:custGeom>
              <a:avLst/>
              <a:gdLst>
                <a:gd name="T0" fmla="*/ 67 w 77"/>
                <a:gd name="T1" fmla="*/ 0 h 72"/>
                <a:gd name="T2" fmla="*/ 10 w 77"/>
                <a:gd name="T3" fmla="*/ 0 h 72"/>
                <a:gd name="T4" fmla="*/ 0 w 77"/>
                <a:gd name="T5" fmla="*/ 10 h 72"/>
                <a:gd name="T6" fmla="*/ 0 w 77"/>
                <a:gd name="T7" fmla="*/ 54 h 72"/>
                <a:gd name="T8" fmla="*/ 9 w 77"/>
                <a:gd name="T9" fmla="*/ 64 h 72"/>
                <a:gd name="T10" fmla="*/ 11 w 77"/>
                <a:gd name="T11" fmla="*/ 64 h 72"/>
                <a:gd name="T12" fmla="*/ 11 w 77"/>
                <a:gd name="T13" fmla="*/ 64 h 72"/>
                <a:gd name="T14" fmla="*/ 20 w 77"/>
                <a:gd name="T15" fmla="*/ 65 h 72"/>
                <a:gd name="T16" fmla="*/ 21 w 77"/>
                <a:gd name="T17" fmla="*/ 65 h 72"/>
                <a:gd name="T18" fmla="*/ 30 w 77"/>
                <a:gd name="T19" fmla="*/ 66 h 72"/>
                <a:gd name="T20" fmla="*/ 33 w 77"/>
                <a:gd name="T21" fmla="*/ 67 h 72"/>
                <a:gd name="T22" fmla="*/ 40 w 77"/>
                <a:gd name="T23" fmla="*/ 68 h 72"/>
                <a:gd name="T24" fmla="*/ 43 w 77"/>
                <a:gd name="T25" fmla="*/ 69 h 72"/>
                <a:gd name="T26" fmla="*/ 45 w 77"/>
                <a:gd name="T27" fmla="*/ 69 h 72"/>
                <a:gd name="T28" fmla="*/ 46 w 77"/>
                <a:gd name="T29" fmla="*/ 70 h 72"/>
                <a:gd name="T30" fmla="*/ 53 w 77"/>
                <a:gd name="T31" fmla="*/ 71 h 72"/>
                <a:gd name="T32" fmla="*/ 55 w 77"/>
                <a:gd name="T33" fmla="*/ 72 h 72"/>
                <a:gd name="T34" fmla="*/ 64 w 77"/>
                <a:gd name="T35" fmla="*/ 66 h 72"/>
                <a:gd name="T36" fmla="*/ 65 w 77"/>
                <a:gd name="T37" fmla="*/ 64 h 72"/>
                <a:gd name="T38" fmla="*/ 67 w 77"/>
                <a:gd name="T39" fmla="*/ 59 h 72"/>
                <a:gd name="T40" fmla="*/ 67 w 77"/>
                <a:gd name="T41" fmla="*/ 59 h 72"/>
                <a:gd name="T42" fmla="*/ 75 w 77"/>
                <a:gd name="T43" fmla="*/ 24 h 72"/>
                <a:gd name="T44" fmla="*/ 76 w 77"/>
                <a:gd name="T45" fmla="*/ 23 h 72"/>
                <a:gd name="T46" fmla="*/ 76 w 77"/>
                <a:gd name="T47" fmla="*/ 17 h 72"/>
                <a:gd name="T48" fmla="*/ 77 w 77"/>
                <a:gd name="T49" fmla="*/ 14 h 72"/>
                <a:gd name="T50" fmla="*/ 77 w 77"/>
                <a:gd name="T51" fmla="*/ 10 h 72"/>
                <a:gd name="T52" fmla="*/ 74 w 77"/>
                <a:gd name="T53" fmla="*/ 3 h 72"/>
                <a:gd name="T54" fmla="*/ 67 w 77"/>
                <a:gd name="T5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4" y="63"/>
                    <a:pt x="9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7" y="64"/>
                    <a:pt x="20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4" y="65"/>
                    <a:pt x="27" y="66"/>
                    <a:pt x="30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35" y="67"/>
                    <a:pt x="38" y="68"/>
                    <a:pt x="40" y="68"/>
                  </a:cubicBezTo>
                  <a:cubicBezTo>
                    <a:pt x="41" y="68"/>
                    <a:pt x="42" y="69"/>
                    <a:pt x="43" y="69"/>
                  </a:cubicBezTo>
                  <a:cubicBezTo>
                    <a:pt x="44" y="69"/>
                    <a:pt x="45" y="69"/>
                    <a:pt x="45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8" y="70"/>
                    <a:pt x="51" y="71"/>
                    <a:pt x="53" y="71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9" y="72"/>
                    <a:pt x="63" y="70"/>
                    <a:pt x="64" y="66"/>
                  </a:cubicBezTo>
                  <a:cubicBezTo>
                    <a:pt x="64" y="65"/>
                    <a:pt x="65" y="65"/>
                    <a:pt x="65" y="64"/>
                  </a:cubicBezTo>
                  <a:cubicBezTo>
                    <a:pt x="65" y="62"/>
                    <a:pt x="66" y="61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48"/>
                    <a:pt x="74" y="36"/>
                    <a:pt x="75" y="24"/>
                  </a:cubicBezTo>
                  <a:cubicBezTo>
                    <a:pt x="75" y="23"/>
                    <a:pt x="76" y="23"/>
                    <a:pt x="76" y="23"/>
                  </a:cubicBezTo>
                  <a:cubicBezTo>
                    <a:pt x="76" y="21"/>
                    <a:pt x="76" y="19"/>
                    <a:pt x="76" y="17"/>
                  </a:cubicBezTo>
                  <a:cubicBezTo>
                    <a:pt x="76" y="16"/>
                    <a:pt x="76" y="15"/>
                    <a:pt x="77" y="14"/>
                  </a:cubicBezTo>
                  <a:cubicBezTo>
                    <a:pt x="77" y="13"/>
                    <a:pt x="77" y="12"/>
                    <a:pt x="77" y="10"/>
                  </a:cubicBezTo>
                  <a:cubicBezTo>
                    <a:pt x="77" y="8"/>
                    <a:pt x="76" y="5"/>
                    <a:pt x="74" y="3"/>
                  </a:cubicBezTo>
                  <a:cubicBezTo>
                    <a:pt x="73" y="1"/>
                    <a:pt x="70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淘宝店chenying0907 21"/>
            <p:cNvSpPr>
              <a:spLocks/>
            </p:cNvSpPr>
            <p:nvPr/>
          </p:nvSpPr>
          <p:spPr bwMode="auto">
            <a:xfrm>
              <a:off x="3062692" y="2110497"/>
              <a:ext cx="96403" cy="90377"/>
            </a:xfrm>
            <a:custGeom>
              <a:avLst/>
              <a:gdLst>
                <a:gd name="T0" fmla="*/ 77 w 77"/>
                <a:gd name="T1" fmla="*/ 54 h 72"/>
                <a:gd name="T2" fmla="*/ 77 w 77"/>
                <a:gd name="T3" fmla="*/ 10 h 72"/>
                <a:gd name="T4" fmla="*/ 67 w 77"/>
                <a:gd name="T5" fmla="*/ 0 h 72"/>
                <a:gd name="T6" fmla="*/ 10 w 77"/>
                <a:gd name="T7" fmla="*/ 0 h 72"/>
                <a:gd name="T8" fmla="*/ 3 w 77"/>
                <a:gd name="T9" fmla="*/ 3 h 72"/>
                <a:gd name="T10" fmla="*/ 0 w 77"/>
                <a:gd name="T11" fmla="*/ 10 h 72"/>
                <a:gd name="T12" fmla="*/ 0 w 77"/>
                <a:gd name="T13" fmla="*/ 14 h 72"/>
                <a:gd name="T14" fmla="*/ 1 w 77"/>
                <a:gd name="T15" fmla="*/ 17 h 72"/>
                <a:gd name="T16" fmla="*/ 1 w 77"/>
                <a:gd name="T17" fmla="*/ 22 h 72"/>
                <a:gd name="T18" fmla="*/ 2 w 77"/>
                <a:gd name="T19" fmla="*/ 24 h 72"/>
                <a:gd name="T20" fmla="*/ 10 w 77"/>
                <a:gd name="T21" fmla="*/ 59 h 72"/>
                <a:gd name="T22" fmla="*/ 10 w 77"/>
                <a:gd name="T23" fmla="*/ 59 h 72"/>
                <a:gd name="T24" fmla="*/ 12 w 77"/>
                <a:gd name="T25" fmla="*/ 65 h 72"/>
                <a:gd name="T26" fmla="*/ 13 w 77"/>
                <a:gd name="T27" fmla="*/ 66 h 72"/>
                <a:gd name="T28" fmla="*/ 22 w 77"/>
                <a:gd name="T29" fmla="*/ 72 h 72"/>
                <a:gd name="T30" fmla="*/ 22 w 77"/>
                <a:gd name="T31" fmla="*/ 72 h 72"/>
                <a:gd name="T32" fmla="*/ 25 w 77"/>
                <a:gd name="T33" fmla="*/ 71 h 72"/>
                <a:gd name="T34" fmla="*/ 31 w 77"/>
                <a:gd name="T35" fmla="*/ 70 h 72"/>
                <a:gd name="T36" fmla="*/ 32 w 77"/>
                <a:gd name="T37" fmla="*/ 69 h 72"/>
                <a:gd name="T38" fmla="*/ 34 w 77"/>
                <a:gd name="T39" fmla="*/ 69 h 72"/>
                <a:gd name="T40" fmla="*/ 37 w 77"/>
                <a:gd name="T41" fmla="*/ 68 h 72"/>
                <a:gd name="T42" fmla="*/ 44 w 77"/>
                <a:gd name="T43" fmla="*/ 67 h 72"/>
                <a:gd name="T44" fmla="*/ 47 w 77"/>
                <a:gd name="T45" fmla="*/ 66 h 72"/>
                <a:gd name="T46" fmla="*/ 56 w 77"/>
                <a:gd name="T47" fmla="*/ 65 h 72"/>
                <a:gd name="T48" fmla="*/ 57 w 77"/>
                <a:gd name="T49" fmla="*/ 65 h 72"/>
                <a:gd name="T50" fmla="*/ 66 w 77"/>
                <a:gd name="T51" fmla="*/ 64 h 72"/>
                <a:gd name="T52" fmla="*/ 66 w 77"/>
                <a:gd name="T53" fmla="*/ 64 h 72"/>
                <a:gd name="T54" fmla="*/ 68 w 77"/>
                <a:gd name="T55" fmla="*/ 64 h 72"/>
                <a:gd name="T56" fmla="*/ 77 w 77"/>
                <a:gd name="T57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54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5"/>
                    <a:pt x="72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3" y="36"/>
                    <a:pt x="6" y="48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2" y="63"/>
                    <a:pt x="12" y="65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4" y="70"/>
                    <a:pt x="18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2"/>
                    <a:pt x="24" y="72"/>
                    <a:pt x="25" y="71"/>
                  </a:cubicBezTo>
                  <a:cubicBezTo>
                    <a:pt x="26" y="71"/>
                    <a:pt x="29" y="70"/>
                    <a:pt x="31" y="70"/>
                  </a:cubicBezTo>
                  <a:cubicBezTo>
                    <a:pt x="31" y="70"/>
                    <a:pt x="31" y="70"/>
                    <a:pt x="32" y="69"/>
                  </a:cubicBezTo>
                  <a:cubicBezTo>
                    <a:pt x="32" y="69"/>
                    <a:pt x="33" y="69"/>
                    <a:pt x="34" y="69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9" y="68"/>
                    <a:pt x="41" y="67"/>
                    <a:pt x="44" y="67"/>
                  </a:cubicBezTo>
                  <a:cubicBezTo>
                    <a:pt x="45" y="67"/>
                    <a:pt x="46" y="66"/>
                    <a:pt x="47" y="66"/>
                  </a:cubicBezTo>
                  <a:cubicBezTo>
                    <a:pt x="50" y="66"/>
                    <a:pt x="53" y="65"/>
                    <a:pt x="56" y="65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60" y="64"/>
                    <a:pt x="63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8" y="64"/>
                  </a:cubicBezTo>
                  <a:cubicBezTo>
                    <a:pt x="73" y="63"/>
                    <a:pt x="77" y="59"/>
                    <a:pt x="7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淘宝店chenying0907 22"/>
            <p:cNvSpPr>
              <a:spLocks/>
            </p:cNvSpPr>
            <p:nvPr/>
          </p:nvSpPr>
          <p:spPr bwMode="auto">
            <a:xfrm>
              <a:off x="3096433" y="2204490"/>
              <a:ext cx="62662" cy="61456"/>
            </a:xfrm>
            <a:custGeom>
              <a:avLst/>
              <a:gdLst>
                <a:gd name="T0" fmla="*/ 46 w 50"/>
                <a:gd name="T1" fmla="*/ 47 h 49"/>
                <a:gd name="T2" fmla="*/ 50 w 50"/>
                <a:gd name="T3" fmla="*/ 39 h 49"/>
                <a:gd name="T4" fmla="*/ 50 w 50"/>
                <a:gd name="T5" fmla="*/ 10 h 49"/>
                <a:gd name="T6" fmla="*/ 47 w 50"/>
                <a:gd name="T7" fmla="*/ 3 h 49"/>
                <a:gd name="T8" fmla="*/ 40 w 50"/>
                <a:gd name="T9" fmla="*/ 0 h 49"/>
                <a:gd name="T10" fmla="*/ 31 w 50"/>
                <a:gd name="T11" fmla="*/ 1 h 49"/>
                <a:gd name="T12" fmla="*/ 31 w 50"/>
                <a:gd name="T13" fmla="*/ 1 h 49"/>
                <a:gd name="T14" fmla="*/ 22 w 50"/>
                <a:gd name="T15" fmla="*/ 2 h 49"/>
                <a:gd name="T16" fmla="*/ 19 w 50"/>
                <a:gd name="T17" fmla="*/ 3 h 49"/>
                <a:gd name="T18" fmla="*/ 12 w 50"/>
                <a:gd name="T19" fmla="*/ 4 h 49"/>
                <a:gd name="T20" fmla="*/ 10 w 50"/>
                <a:gd name="T21" fmla="*/ 5 h 49"/>
                <a:gd name="T22" fmla="*/ 7 w 50"/>
                <a:gd name="T23" fmla="*/ 6 h 49"/>
                <a:gd name="T24" fmla="*/ 1 w 50"/>
                <a:gd name="T25" fmla="*/ 12 h 49"/>
                <a:gd name="T26" fmla="*/ 2 w 50"/>
                <a:gd name="T27" fmla="*/ 20 h 49"/>
                <a:gd name="T28" fmla="*/ 3 w 50"/>
                <a:gd name="T29" fmla="*/ 21 h 49"/>
                <a:gd name="T30" fmla="*/ 5 w 50"/>
                <a:gd name="T31" fmla="*/ 24 h 49"/>
                <a:gd name="T32" fmla="*/ 6 w 50"/>
                <a:gd name="T33" fmla="*/ 25 h 49"/>
                <a:gd name="T34" fmla="*/ 10 w 50"/>
                <a:gd name="T35" fmla="*/ 30 h 49"/>
                <a:gd name="T36" fmla="*/ 12 w 50"/>
                <a:gd name="T37" fmla="*/ 31 h 49"/>
                <a:gd name="T38" fmla="*/ 14 w 50"/>
                <a:gd name="T39" fmla="*/ 33 h 49"/>
                <a:gd name="T40" fmla="*/ 16 w 50"/>
                <a:gd name="T41" fmla="*/ 35 h 49"/>
                <a:gd name="T42" fmla="*/ 18 w 50"/>
                <a:gd name="T43" fmla="*/ 37 h 49"/>
                <a:gd name="T44" fmla="*/ 21 w 50"/>
                <a:gd name="T45" fmla="*/ 39 h 49"/>
                <a:gd name="T46" fmla="*/ 22 w 50"/>
                <a:gd name="T47" fmla="*/ 40 h 49"/>
                <a:gd name="T48" fmla="*/ 25 w 50"/>
                <a:gd name="T49" fmla="*/ 42 h 49"/>
                <a:gd name="T50" fmla="*/ 26 w 50"/>
                <a:gd name="T51" fmla="*/ 42 h 49"/>
                <a:gd name="T52" fmla="*/ 29 w 50"/>
                <a:gd name="T53" fmla="*/ 44 h 49"/>
                <a:gd name="T54" fmla="*/ 30 w 50"/>
                <a:gd name="T55" fmla="*/ 45 h 49"/>
                <a:gd name="T56" fmla="*/ 34 w 50"/>
                <a:gd name="T57" fmla="*/ 46 h 49"/>
                <a:gd name="T58" fmla="*/ 34 w 50"/>
                <a:gd name="T59" fmla="*/ 47 h 49"/>
                <a:gd name="T60" fmla="*/ 37 w 50"/>
                <a:gd name="T61" fmla="*/ 48 h 49"/>
                <a:gd name="T62" fmla="*/ 46 w 50"/>
                <a:gd name="T6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47"/>
                  </a:moveTo>
                  <a:cubicBezTo>
                    <a:pt x="48" y="45"/>
                    <a:pt x="50" y="42"/>
                    <a:pt x="50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9" y="4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1"/>
                    <a:pt x="25" y="2"/>
                    <a:pt x="22" y="2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7" y="3"/>
                    <a:pt x="15" y="4"/>
                    <a:pt x="12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4" y="7"/>
                    <a:pt x="2" y="9"/>
                    <a:pt x="1" y="12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4" y="22"/>
                    <a:pt x="5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7"/>
                    <a:pt x="9" y="28"/>
                    <a:pt x="10" y="30"/>
                  </a:cubicBezTo>
                  <a:cubicBezTo>
                    <a:pt x="11" y="30"/>
                    <a:pt x="11" y="30"/>
                    <a:pt x="12" y="31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7" y="36"/>
                    <a:pt x="18" y="37"/>
                  </a:cubicBezTo>
                  <a:cubicBezTo>
                    <a:pt x="19" y="37"/>
                    <a:pt x="20" y="38"/>
                    <a:pt x="21" y="39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3" y="40"/>
                    <a:pt x="24" y="41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1" y="45"/>
                    <a:pt x="33" y="46"/>
                    <a:pt x="34" y="46"/>
                  </a:cubicBezTo>
                  <a:cubicBezTo>
                    <a:pt x="34" y="46"/>
                    <a:pt x="34" y="46"/>
                    <a:pt x="34" y="47"/>
                  </a:cubicBezTo>
                  <a:cubicBezTo>
                    <a:pt x="35" y="47"/>
                    <a:pt x="36" y="47"/>
                    <a:pt x="37" y="48"/>
                  </a:cubicBezTo>
                  <a:cubicBezTo>
                    <a:pt x="40" y="49"/>
                    <a:pt x="43" y="48"/>
                    <a:pt x="4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淘宝店chenying0907 23"/>
            <p:cNvSpPr>
              <a:spLocks/>
            </p:cNvSpPr>
            <p:nvPr/>
          </p:nvSpPr>
          <p:spPr bwMode="auto">
            <a:xfrm>
              <a:off x="3173556" y="2204490"/>
              <a:ext cx="61457" cy="61456"/>
            </a:xfrm>
            <a:custGeom>
              <a:avLst/>
              <a:gdLst>
                <a:gd name="T0" fmla="*/ 49 w 50"/>
                <a:gd name="T1" fmla="*/ 12 h 49"/>
                <a:gd name="T2" fmla="*/ 43 w 50"/>
                <a:gd name="T3" fmla="*/ 6 h 49"/>
                <a:gd name="T4" fmla="*/ 40 w 50"/>
                <a:gd name="T5" fmla="*/ 5 h 49"/>
                <a:gd name="T6" fmla="*/ 38 w 50"/>
                <a:gd name="T7" fmla="*/ 4 h 49"/>
                <a:gd name="T8" fmla="*/ 31 w 50"/>
                <a:gd name="T9" fmla="*/ 3 h 49"/>
                <a:gd name="T10" fmla="*/ 28 w 50"/>
                <a:gd name="T11" fmla="*/ 2 h 49"/>
                <a:gd name="T12" fmla="*/ 20 w 50"/>
                <a:gd name="T13" fmla="*/ 1 h 49"/>
                <a:gd name="T14" fmla="*/ 19 w 50"/>
                <a:gd name="T15" fmla="*/ 1 h 49"/>
                <a:gd name="T16" fmla="*/ 10 w 50"/>
                <a:gd name="T17" fmla="*/ 0 h 49"/>
                <a:gd name="T18" fmla="*/ 3 w 50"/>
                <a:gd name="T19" fmla="*/ 3 h 49"/>
                <a:gd name="T20" fmla="*/ 0 w 50"/>
                <a:gd name="T21" fmla="*/ 10 h 49"/>
                <a:gd name="T22" fmla="*/ 0 w 50"/>
                <a:gd name="T23" fmla="*/ 39 h 49"/>
                <a:gd name="T24" fmla="*/ 4 w 50"/>
                <a:gd name="T25" fmla="*/ 47 h 49"/>
                <a:gd name="T26" fmla="*/ 13 w 50"/>
                <a:gd name="T27" fmla="*/ 48 h 49"/>
                <a:gd name="T28" fmla="*/ 16 w 50"/>
                <a:gd name="T29" fmla="*/ 46 h 49"/>
                <a:gd name="T30" fmla="*/ 16 w 50"/>
                <a:gd name="T31" fmla="*/ 46 h 49"/>
                <a:gd name="T32" fmla="*/ 20 w 50"/>
                <a:gd name="T33" fmla="*/ 45 h 49"/>
                <a:gd name="T34" fmla="*/ 21 w 50"/>
                <a:gd name="T35" fmla="*/ 44 h 49"/>
                <a:gd name="T36" fmla="*/ 24 w 50"/>
                <a:gd name="T37" fmla="*/ 42 h 49"/>
                <a:gd name="T38" fmla="*/ 25 w 50"/>
                <a:gd name="T39" fmla="*/ 42 h 49"/>
                <a:gd name="T40" fmla="*/ 28 w 50"/>
                <a:gd name="T41" fmla="*/ 40 h 49"/>
                <a:gd name="T42" fmla="*/ 29 w 50"/>
                <a:gd name="T43" fmla="*/ 39 h 49"/>
                <a:gd name="T44" fmla="*/ 32 w 50"/>
                <a:gd name="T45" fmla="*/ 37 h 49"/>
                <a:gd name="T46" fmla="*/ 34 w 50"/>
                <a:gd name="T47" fmla="*/ 35 h 49"/>
                <a:gd name="T48" fmla="*/ 36 w 50"/>
                <a:gd name="T49" fmla="*/ 33 h 49"/>
                <a:gd name="T50" fmla="*/ 38 w 50"/>
                <a:gd name="T51" fmla="*/ 31 h 49"/>
                <a:gd name="T52" fmla="*/ 40 w 50"/>
                <a:gd name="T53" fmla="*/ 30 h 49"/>
                <a:gd name="T54" fmla="*/ 43 w 50"/>
                <a:gd name="T55" fmla="*/ 25 h 49"/>
                <a:gd name="T56" fmla="*/ 45 w 50"/>
                <a:gd name="T57" fmla="*/ 24 h 49"/>
                <a:gd name="T58" fmla="*/ 47 w 50"/>
                <a:gd name="T59" fmla="*/ 21 h 49"/>
                <a:gd name="T60" fmla="*/ 48 w 50"/>
                <a:gd name="T61" fmla="*/ 20 h 49"/>
                <a:gd name="T62" fmla="*/ 49 w 50"/>
                <a:gd name="T6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12"/>
                  </a:moveTo>
                  <a:cubicBezTo>
                    <a:pt x="48" y="9"/>
                    <a:pt x="46" y="7"/>
                    <a:pt x="43" y="6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40" y="5"/>
                    <a:pt x="39" y="5"/>
                    <a:pt x="38" y="4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25" y="2"/>
                    <a:pt x="22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4" y="47"/>
                  </a:cubicBezTo>
                  <a:cubicBezTo>
                    <a:pt x="7" y="48"/>
                    <a:pt x="10" y="49"/>
                    <a:pt x="13" y="48"/>
                  </a:cubicBezTo>
                  <a:cubicBezTo>
                    <a:pt x="14" y="47"/>
                    <a:pt x="15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3"/>
                    <a:pt x="24" y="42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1"/>
                    <a:pt x="27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8"/>
                    <a:pt x="31" y="37"/>
                    <a:pt x="32" y="37"/>
                  </a:cubicBezTo>
                  <a:cubicBezTo>
                    <a:pt x="33" y="36"/>
                    <a:pt x="33" y="36"/>
                    <a:pt x="34" y="35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3"/>
                    <a:pt x="37" y="32"/>
                    <a:pt x="38" y="31"/>
                  </a:cubicBezTo>
                  <a:cubicBezTo>
                    <a:pt x="39" y="31"/>
                    <a:pt x="39" y="30"/>
                    <a:pt x="40" y="30"/>
                  </a:cubicBezTo>
                  <a:cubicBezTo>
                    <a:pt x="41" y="28"/>
                    <a:pt x="42" y="27"/>
                    <a:pt x="43" y="25"/>
                  </a:cubicBezTo>
                  <a:cubicBezTo>
                    <a:pt x="44" y="25"/>
                    <a:pt x="44" y="24"/>
                    <a:pt x="45" y="24"/>
                  </a:cubicBezTo>
                  <a:cubicBezTo>
                    <a:pt x="46" y="23"/>
                    <a:pt x="46" y="22"/>
                    <a:pt x="47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18"/>
                    <a:pt x="50" y="15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淘宝店chenying0907 24"/>
            <p:cNvSpPr>
              <a:spLocks/>
            </p:cNvSpPr>
            <p:nvPr/>
          </p:nvSpPr>
          <p:spPr bwMode="auto">
            <a:xfrm>
              <a:off x="3060282" y="2218950"/>
              <a:ext cx="38561" cy="34946"/>
            </a:xfrm>
            <a:custGeom>
              <a:avLst/>
              <a:gdLst>
                <a:gd name="T0" fmla="*/ 20 w 31"/>
                <a:gd name="T1" fmla="*/ 12 h 28"/>
                <a:gd name="T2" fmla="*/ 21 w 31"/>
                <a:gd name="T3" fmla="*/ 14 h 28"/>
                <a:gd name="T4" fmla="*/ 24 w 31"/>
                <a:gd name="T5" fmla="*/ 18 h 28"/>
                <a:gd name="T6" fmla="*/ 31 w 31"/>
                <a:gd name="T7" fmla="*/ 26 h 28"/>
                <a:gd name="T8" fmla="*/ 31 w 31"/>
                <a:gd name="T9" fmla="*/ 27 h 28"/>
                <a:gd name="T10" fmla="*/ 29 w 31"/>
                <a:gd name="T11" fmla="*/ 28 h 28"/>
                <a:gd name="T12" fmla="*/ 2 w 31"/>
                <a:gd name="T13" fmla="*/ 11 h 28"/>
                <a:gd name="T14" fmla="*/ 0 w 31"/>
                <a:gd name="T15" fmla="*/ 6 h 28"/>
                <a:gd name="T16" fmla="*/ 3 w 31"/>
                <a:gd name="T17" fmla="*/ 3 h 28"/>
                <a:gd name="T18" fmla="*/ 16 w 31"/>
                <a:gd name="T19" fmla="*/ 6 h 28"/>
                <a:gd name="T20" fmla="*/ 19 w 31"/>
                <a:gd name="T21" fmla="*/ 11 h 28"/>
                <a:gd name="T22" fmla="*/ 19 w 31"/>
                <a:gd name="T23" fmla="*/ 12 h 28"/>
                <a:gd name="T24" fmla="*/ 20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20" y="12"/>
                  </a:moveTo>
                  <a:cubicBezTo>
                    <a:pt x="20" y="13"/>
                    <a:pt x="20" y="13"/>
                    <a:pt x="21" y="14"/>
                  </a:cubicBezTo>
                  <a:cubicBezTo>
                    <a:pt x="22" y="15"/>
                    <a:pt x="23" y="17"/>
                    <a:pt x="24" y="18"/>
                  </a:cubicBezTo>
                  <a:cubicBezTo>
                    <a:pt x="24" y="18"/>
                    <a:pt x="27" y="22"/>
                    <a:pt x="31" y="26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0" y="23"/>
                    <a:pt x="11" y="18"/>
                    <a:pt x="2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1" y="5"/>
                    <a:pt x="2" y="3"/>
                    <a:pt x="3" y="3"/>
                  </a:cubicBezTo>
                  <a:cubicBezTo>
                    <a:pt x="7" y="0"/>
                    <a:pt x="13" y="2"/>
                    <a:pt x="16" y="6"/>
                  </a:cubicBezTo>
                  <a:cubicBezTo>
                    <a:pt x="17" y="8"/>
                    <a:pt x="18" y="9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淘宝店chenying0907 25"/>
            <p:cNvSpPr>
              <a:spLocks/>
            </p:cNvSpPr>
            <p:nvPr/>
          </p:nvSpPr>
          <p:spPr bwMode="auto">
            <a:xfrm>
              <a:off x="3231397" y="2218950"/>
              <a:ext cx="38561" cy="34946"/>
            </a:xfrm>
            <a:custGeom>
              <a:avLst/>
              <a:gdLst>
                <a:gd name="T0" fmla="*/ 12 w 31"/>
                <a:gd name="T1" fmla="*/ 12 h 28"/>
                <a:gd name="T2" fmla="*/ 11 w 31"/>
                <a:gd name="T3" fmla="*/ 14 h 28"/>
                <a:gd name="T4" fmla="*/ 8 w 31"/>
                <a:gd name="T5" fmla="*/ 18 h 28"/>
                <a:gd name="T6" fmla="*/ 1 w 31"/>
                <a:gd name="T7" fmla="*/ 26 h 28"/>
                <a:gd name="T8" fmla="*/ 1 w 31"/>
                <a:gd name="T9" fmla="*/ 27 h 28"/>
                <a:gd name="T10" fmla="*/ 2 w 31"/>
                <a:gd name="T11" fmla="*/ 28 h 28"/>
                <a:gd name="T12" fmla="*/ 29 w 31"/>
                <a:gd name="T13" fmla="*/ 11 h 28"/>
                <a:gd name="T14" fmla="*/ 31 w 31"/>
                <a:gd name="T15" fmla="*/ 6 h 28"/>
                <a:gd name="T16" fmla="*/ 29 w 31"/>
                <a:gd name="T17" fmla="*/ 3 h 28"/>
                <a:gd name="T18" fmla="*/ 16 w 31"/>
                <a:gd name="T19" fmla="*/ 6 h 28"/>
                <a:gd name="T20" fmla="*/ 13 w 31"/>
                <a:gd name="T21" fmla="*/ 11 h 28"/>
                <a:gd name="T22" fmla="*/ 12 w 31"/>
                <a:gd name="T23" fmla="*/ 12 h 28"/>
                <a:gd name="T24" fmla="*/ 12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12" y="12"/>
                  </a:moveTo>
                  <a:cubicBezTo>
                    <a:pt x="12" y="13"/>
                    <a:pt x="11" y="13"/>
                    <a:pt x="11" y="14"/>
                  </a:cubicBezTo>
                  <a:cubicBezTo>
                    <a:pt x="10" y="15"/>
                    <a:pt x="9" y="17"/>
                    <a:pt x="8" y="18"/>
                  </a:cubicBezTo>
                  <a:cubicBezTo>
                    <a:pt x="7" y="18"/>
                    <a:pt x="5" y="22"/>
                    <a:pt x="1" y="26"/>
                  </a:cubicBezTo>
                  <a:cubicBezTo>
                    <a:pt x="1" y="26"/>
                    <a:pt x="0" y="27"/>
                    <a:pt x="1" y="27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12" y="23"/>
                    <a:pt x="21" y="18"/>
                    <a:pt x="29" y="11"/>
                  </a:cubicBezTo>
                  <a:cubicBezTo>
                    <a:pt x="31" y="10"/>
                    <a:pt x="31" y="8"/>
                    <a:pt x="31" y="6"/>
                  </a:cubicBezTo>
                  <a:cubicBezTo>
                    <a:pt x="31" y="5"/>
                    <a:pt x="30" y="3"/>
                    <a:pt x="29" y="3"/>
                  </a:cubicBezTo>
                  <a:cubicBezTo>
                    <a:pt x="24" y="0"/>
                    <a:pt x="19" y="2"/>
                    <a:pt x="16" y="6"/>
                  </a:cubicBezTo>
                  <a:cubicBezTo>
                    <a:pt x="15" y="8"/>
                    <a:pt x="14" y="9"/>
                    <a:pt x="13" y="11"/>
                  </a:cubicBezTo>
                  <a:cubicBezTo>
                    <a:pt x="13" y="11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淘宝店chenying0907 26"/>
            <p:cNvSpPr>
              <a:spLocks/>
            </p:cNvSpPr>
            <p:nvPr/>
          </p:nvSpPr>
          <p:spPr bwMode="auto">
            <a:xfrm>
              <a:off x="3060282" y="1953843"/>
              <a:ext cx="38561" cy="33741"/>
            </a:xfrm>
            <a:custGeom>
              <a:avLst/>
              <a:gdLst>
                <a:gd name="T0" fmla="*/ 20 w 31"/>
                <a:gd name="T1" fmla="*/ 15 h 27"/>
                <a:gd name="T2" fmla="*/ 21 w 31"/>
                <a:gd name="T3" fmla="*/ 14 h 27"/>
                <a:gd name="T4" fmla="*/ 24 w 31"/>
                <a:gd name="T5" fmla="*/ 10 h 27"/>
                <a:gd name="T6" fmla="*/ 31 w 31"/>
                <a:gd name="T7" fmla="*/ 2 h 27"/>
                <a:gd name="T8" fmla="*/ 31 w 31"/>
                <a:gd name="T9" fmla="*/ 0 h 27"/>
                <a:gd name="T10" fmla="*/ 29 w 31"/>
                <a:gd name="T11" fmla="*/ 0 h 27"/>
                <a:gd name="T12" fmla="*/ 2 w 31"/>
                <a:gd name="T13" fmla="*/ 17 h 27"/>
                <a:gd name="T14" fmla="*/ 0 w 31"/>
                <a:gd name="T15" fmla="*/ 21 h 27"/>
                <a:gd name="T16" fmla="*/ 3 w 31"/>
                <a:gd name="T17" fmla="*/ 25 h 27"/>
                <a:gd name="T18" fmla="*/ 15 w 31"/>
                <a:gd name="T19" fmla="*/ 21 h 27"/>
                <a:gd name="T20" fmla="*/ 19 w 31"/>
                <a:gd name="T21" fmla="*/ 16 h 27"/>
                <a:gd name="T22" fmla="*/ 19 w 31"/>
                <a:gd name="T23" fmla="*/ 16 h 27"/>
                <a:gd name="T24" fmla="*/ 20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20" y="15"/>
                  </a:moveTo>
                  <a:cubicBezTo>
                    <a:pt x="20" y="15"/>
                    <a:pt x="20" y="14"/>
                    <a:pt x="21" y="14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4" y="9"/>
                    <a:pt x="27" y="6"/>
                    <a:pt x="31" y="2"/>
                  </a:cubicBezTo>
                  <a:cubicBezTo>
                    <a:pt x="31" y="1"/>
                    <a:pt x="31" y="1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0" y="4"/>
                    <a:pt x="11" y="10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1" y="23"/>
                    <a:pt x="2" y="24"/>
                    <a:pt x="3" y="25"/>
                  </a:cubicBezTo>
                  <a:cubicBezTo>
                    <a:pt x="7" y="27"/>
                    <a:pt x="13" y="26"/>
                    <a:pt x="15" y="21"/>
                  </a:cubicBezTo>
                  <a:cubicBezTo>
                    <a:pt x="17" y="20"/>
                    <a:pt x="18" y="1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5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店chenying0907 27"/>
            <p:cNvSpPr>
              <a:spLocks/>
            </p:cNvSpPr>
            <p:nvPr/>
          </p:nvSpPr>
          <p:spPr bwMode="auto">
            <a:xfrm>
              <a:off x="3231397" y="1953843"/>
              <a:ext cx="38561" cy="33741"/>
            </a:xfrm>
            <a:custGeom>
              <a:avLst/>
              <a:gdLst>
                <a:gd name="T0" fmla="*/ 12 w 31"/>
                <a:gd name="T1" fmla="*/ 15 h 27"/>
                <a:gd name="T2" fmla="*/ 11 w 31"/>
                <a:gd name="T3" fmla="*/ 14 h 27"/>
                <a:gd name="T4" fmla="*/ 8 w 31"/>
                <a:gd name="T5" fmla="*/ 10 h 27"/>
                <a:gd name="T6" fmla="*/ 1 w 31"/>
                <a:gd name="T7" fmla="*/ 2 h 27"/>
                <a:gd name="T8" fmla="*/ 1 w 31"/>
                <a:gd name="T9" fmla="*/ 0 h 27"/>
                <a:gd name="T10" fmla="*/ 2 w 31"/>
                <a:gd name="T11" fmla="*/ 0 h 27"/>
                <a:gd name="T12" fmla="*/ 29 w 31"/>
                <a:gd name="T13" fmla="*/ 17 h 27"/>
                <a:gd name="T14" fmla="*/ 31 w 31"/>
                <a:gd name="T15" fmla="*/ 21 h 27"/>
                <a:gd name="T16" fmla="*/ 29 w 31"/>
                <a:gd name="T17" fmla="*/ 25 h 27"/>
                <a:gd name="T18" fmla="*/ 16 w 31"/>
                <a:gd name="T19" fmla="*/ 21 h 27"/>
                <a:gd name="T20" fmla="*/ 13 w 31"/>
                <a:gd name="T21" fmla="*/ 16 h 27"/>
                <a:gd name="T22" fmla="*/ 12 w 31"/>
                <a:gd name="T23" fmla="*/ 16 h 27"/>
                <a:gd name="T24" fmla="*/ 12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12" y="15"/>
                  </a:moveTo>
                  <a:cubicBezTo>
                    <a:pt x="12" y="15"/>
                    <a:pt x="11" y="14"/>
                    <a:pt x="11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7" y="9"/>
                    <a:pt x="5" y="6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2" y="4"/>
                    <a:pt x="21" y="10"/>
                    <a:pt x="29" y="17"/>
                  </a:cubicBezTo>
                  <a:cubicBezTo>
                    <a:pt x="31" y="18"/>
                    <a:pt x="31" y="19"/>
                    <a:pt x="31" y="21"/>
                  </a:cubicBezTo>
                  <a:cubicBezTo>
                    <a:pt x="31" y="23"/>
                    <a:pt x="30" y="24"/>
                    <a:pt x="29" y="25"/>
                  </a:cubicBezTo>
                  <a:cubicBezTo>
                    <a:pt x="24" y="27"/>
                    <a:pt x="19" y="26"/>
                    <a:pt x="16" y="21"/>
                  </a:cubicBezTo>
                  <a:cubicBezTo>
                    <a:pt x="15" y="20"/>
                    <a:pt x="14" y="18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PA_淘宝店chenying0907 1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224621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69" name="PA_淘宝店chenying0907 68"/>
          <p:cNvGrpSpPr/>
          <p:nvPr>
            <p:custDataLst>
              <p:tags r:id="rId17"/>
            </p:custDataLst>
          </p:nvPr>
        </p:nvGrpSpPr>
        <p:grpSpPr>
          <a:xfrm>
            <a:off x="4419562" y="3609017"/>
            <a:ext cx="304874" cy="245903"/>
            <a:chOff x="4419562" y="3555335"/>
            <a:chExt cx="304874" cy="245827"/>
          </a:xfrm>
          <a:solidFill>
            <a:schemeClr val="bg1"/>
          </a:solidFill>
        </p:grpSpPr>
        <p:sp>
          <p:nvSpPr>
            <p:cNvPr id="70" name="淘宝店chenying0907 29"/>
            <p:cNvSpPr>
              <a:spLocks/>
            </p:cNvSpPr>
            <p:nvPr/>
          </p:nvSpPr>
          <p:spPr bwMode="auto">
            <a:xfrm>
              <a:off x="4578627" y="3679454"/>
              <a:ext cx="67482" cy="121708"/>
            </a:xfrm>
            <a:custGeom>
              <a:avLst/>
              <a:gdLst>
                <a:gd name="T0" fmla="*/ 43 w 54"/>
                <a:gd name="T1" fmla="*/ 0 h 97"/>
                <a:gd name="T2" fmla="*/ 11 w 54"/>
                <a:gd name="T3" fmla="*/ 0 h 97"/>
                <a:gd name="T4" fmla="*/ 0 w 54"/>
                <a:gd name="T5" fmla="*/ 11 h 97"/>
                <a:gd name="T6" fmla="*/ 0 w 54"/>
                <a:gd name="T7" fmla="*/ 86 h 97"/>
                <a:gd name="T8" fmla="*/ 11 w 54"/>
                <a:gd name="T9" fmla="*/ 97 h 97"/>
                <a:gd name="T10" fmla="*/ 43 w 54"/>
                <a:gd name="T11" fmla="*/ 97 h 97"/>
                <a:gd name="T12" fmla="*/ 54 w 54"/>
                <a:gd name="T13" fmla="*/ 86 h 97"/>
                <a:gd name="T14" fmla="*/ 54 w 54"/>
                <a:gd name="T15" fmla="*/ 11 h 97"/>
                <a:gd name="T16" fmla="*/ 43 w 54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7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7"/>
                    <a:pt x="11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9" y="97"/>
                    <a:pt x="54" y="92"/>
                    <a:pt x="54" y="8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淘宝店chenying0907 30"/>
            <p:cNvSpPr>
              <a:spLocks/>
            </p:cNvSpPr>
            <p:nvPr/>
          </p:nvSpPr>
          <p:spPr bwMode="auto">
            <a:xfrm>
              <a:off x="4658159" y="3555335"/>
              <a:ext cx="66277" cy="245827"/>
            </a:xfrm>
            <a:custGeom>
              <a:avLst/>
              <a:gdLst>
                <a:gd name="T0" fmla="*/ 11 w 53"/>
                <a:gd name="T1" fmla="*/ 197 h 197"/>
                <a:gd name="T2" fmla="*/ 42 w 53"/>
                <a:gd name="T3" fmla="*/ 197 h 197"/>
                <a:gd name="T4" fmla="*/ 53 w 53"/>
                <a:gd name="T5" fmla="*/ 186 h 197"/>
                <a:gd name="T6" fmla="*/ 53 w 53"/>
                <a:gd name="T7" fmla="*/ 11 h 197"/>
                <a:gd name="T8" fmla="*/ 42 w 53"/>
                <a:gd name="T9" fmla="*/ 0 h 197"/>
                <a:gd name="T10" fmla="*/ 11 w 53"/>
                <a:gd name="T11" fmla="*/ 0 h 197"/>
                <a:gd name="T12" fmla="*/ 0 w 53"/>
                <a:gd name="T13" fmla="*/ 11 h 197"/>
                <a:gd name="T14" fmla="*/ 0 w 53"/>
                <a:gd name="T15" fmla="*/ 111 h 197"/>
                <a:gd name="T16" fmla="*/ 0 w 53"/>
                <a:gd name="T17" fmla="*/ 186 h 197"/>
                <a:gd name="T18" fmla="*/ 11 w 53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97">
                  <a:moveTo>
                    <a:pt x="11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8" y="197"/>
                    <a:pt x="53" y="192"/>
                    <a:pt x="53" y="186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1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淘宝店chenying0907 31"/>
            <p:cNvSpPr>
              <a:spLocks/>
            </p:cNvSpPr>
            <p:nvPr/>
          </p:nvSpPr>
          <p:spPr bwMode="auto">
            <a:xfrm>
              <a:off x="4497890" y="3625227"/>
              <a:ext cx="67482" cy="175935"/>
            </a:xfrm>
            <a:custGeom>
              <a:avLst/>
              <a:gdLst>
                <a:gd name="T0" fmla="*/ 43 w 54"/>
                <a:gd name="T1" fmla="*/ 0 h 141"/>
                <a:gd name="T2" fmla="*/ 11 w 54"/>
                <a:gd name="T3" fmla="*/ 0 h 141"/>
                <a:gd name="T4" fmla="*/ 0 w 54"/>
                <a:gd name="T5" fmla="*/ 10 h 141"/>
                <a:gd name="T6" fmla="*/ 0 w 54"/>
                <a:gd name="T7" fmla="*/ 100 h 141"/>
                <a:gd name="T8" fmla="*/ 0 w 54"/>
                <a:gd name="T9" fmla="*/ 130 h 141"/>
                <a:gd name="T10" fmla="*/ 11 w 54"/>
                <a:gd name="T11" fmla="*/ 141 h 141"/>
                <a:gd name="T12" fmla="*/ 43 w 54"/>
                <a:gd name="T13" fmla="*/ 141 h 141"/>
                <a:gd name="T14" fmla="*/ 54 w 54"/>
                <a:gd name="T15" fmla="*/ 130 h 141"/>
                <a:gd name="T16" fmla="*/ 54 w 54"/>
                <a:gd name="T17" fmla="*/ 55 h 141"/>
                <a:gd name="T18" fmla="*/ 54 w 54"/>
                <a:gd name="T19" fmla="*/ 10 h 141"/>
                <a:gd name="T20" fmla="*/ 43 w 54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41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6"/>
                    <a:pt x="5" y="141"/>
                    <a:pt x="11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41"/>
                    <a:pt x="54" y="136"/>
                    <a:pt x="54" y="13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4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淘宝店chenying0907 32"/>
            <p:cNvSpPr>
              <a:spLocks/>
            </p:cNvSpPr>
            <p:nvPr/>
          </p:nvSpPr>
          <p:spPr bwMode="auto">
            <a:xfrm>
              <a:off x="4419562" y="3736090"/>
              <a:ext cx="66277" cy="65072"/>
            </a:xfrm>
            <a:custGeom>
              <a:avLst/>
              <a:gdLst>
                <a:gd name="T0" fmla="*/ 42 w 53"/>
                <a:gd name="T1" fmla="*/ 0 h 52"/>
                <a:gd name="T2" fmla="*/ 11 w 53"/>
                <a:gd name="T3" fmla="*/ 0 h 52"/>
                <a:gd name="T4" fmla="*/ 0 w 53"/>
                <a:gd name="T5" fmla="*/ 11 h 52"/>
                <a:gd name="T6" fmla="*/ 0 w 53"/>
                <a:gd name="T7" fmla="*/ 41 h 52"/>
                <a:gd name="T8" fmla="*/ 11 w 53"/>
                <a:gd name="T9" fmla="*/ 52 h 52"/>
                <a:gd name="T10" fmla="*/ 42 w 53"/>
                <a:gd name="T11" fmla="*/ 52 h 52"/>
                <a:gd name="T12" fmla="*/ 53 w 53"/>
                <a:gd name="T13" fmla="*/ 41 h 52"/>
                <a:gd name="T14" fmla="*/ 53 w 53"/>
                <a:gd name="T15" fmla="*/ 11 h 52"/>
                <a:gd name="T16" fmla="*/ 42 w 5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8" y="52"/>
                    <a:pt x="53" y="47"/>
                    <a:pt x="53" y="4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PA_淘宝店chenying0907 1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629089" y="1808901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77" name="PA_淘宝店chenying0907 76"/>
          <p:cNvGrpSpPr/>
          <p:nvPr>
            <p:custDataLst>
              <p:tags r:id="rId19"/>
            </p:custDataLst>
          </p:nvPr>
        </p:nvGrpSpPr>
        <p:grpSpPr>
          <a:xfrm>
            <a:off x="5816200" y="2022701"/>
            <a:ext cx="320539" cy="270010"/>
            <a:chOff x="5816199" y="1969508"/>
            <a:chExt cx="320539" cy="269927"/>
          </a:xfrm>
          <a:solidFill>
            <a:schemeClr val="bg1"/>
          </a:solidFill>
        </p:grpSpPr>
        <p:sp>
          <p:nvSpPr>
            <p:cNvPr id="78" name="淘宝店chenying0907 34"/>
            <p:cNvSpPr>
              <a:spLocks noEditPoints="1"/>
            </p:cNvSpPr>
            <p:nvPr/>
          </p:nvSpPr>
          <p:spPr bwMode="auto">
            <a:xfrm>
              <a:off x="5842710" y="1969508"/>
              <a:ext cx="268723" cy="196420"/>
            </a:xfrm>
            <a:custGeom>
              <a:avLst/>
              <a:gdLst>
                <a:gd name="T0" fmla="*/ 13 w 215"/>
                <a:gd name="T1" fmla="*/ 157 h 157"/>
                <a:gd name="T2" fmla="*/ 202 w 215"/>
                <a:gd name="T3" fmla="*/ 157 h 157"/>
                <a:gd name="T4" fmla="*/ 215 w 215"/>
                <a:gd name="T5" fmla="*/ 144 h 157"/>
                <a:gd name="T6" fmla="*/ 215 w 215"/>
                <a:gd name="T7" fmla="*/ 14 h 157"/>
                <a:gd name="T8" fmla="*/ 202 w 215"/>
                <a:gd name="T9" fmla="*/ 0 h 157"/>
                <a:gd name="T10" fmla="*/ 13 w 215"/>
                <a:gd name="T11" fmla="*/ 0 h 157"/>
                <a:gd name="T12" fmla="*/ 0 w 215"/>
                <a:gd name="T13" fmla="*/ 14 h 157"/>
                <a:gd name="T14" fmla="*/ 0 w 215"/>
                <a:gd name="T15" fmla="*/ 144 h 157"/>
                <a:gd name="T16" fmla="*/ 13 w 215"/>
                <a:gd name="T17" fmla="*/ 157 h 157"/>
                <a:gd name="T18" fmla="*/ 15 w 215"/>
                <a:gd name="T19" fmla="*/ 24 h 157"/>
                <a:gd name="T20" fmla="*/ 24 w 215"/>
                <a:gd name="T21" fmla="*/ 15 h 157"/>
                <a:gd name="T22" fmla="*/ 191 w 215"/>
                <a:gd name="T23" fmla="*/ 15 h 157"/>
                <a:gd name="T24" fmla="*/ 200 w 215"/>
                <a:gd name="T25" fmla="*/ 24 h 157"/>
                <a:gd name="T26" fmla="*/ 200 w 215"/>
                <a:gd name="T27" fmla="*/ 134 h 157"/>
                <a:gd name="T28" fmla="*/ 191 w 215"/>
                <a:gd name="T29" fmla="*/ 143 h 157"/>
                <a:gd name="T30" fmla="*/ 24 w 215"/>
                <a:gd name="T31" fmla="*/ 143 h 157"/>
                <a:gd name="T32" fmla="*/ 15 w 215"/>
                <a:gd name="T33" fmla="*/ 134 h 157"/>
                <a:gd name="T34" fmla="*/ 15 w 215"/>
                <a:gd name="T35" fmla="*/ 2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57">
                  <a:moveTo>
                    <a:pt x="13" y="157"/>
                  </a:moveTo>
                  <a:cubicBezTo>
                    <a:pt x="202" y="157"/>
                    <a:pt x="202" y="157"/>
                    <a:pt x="202" y="157"/>
                  </a:cubicBezTo>
                  <a:cubicBezTo>
                    <a:pt x="209" y="157"/>
                    <a:pt x="215" y="151"/>
                    <a:pt x="215" y="14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5" y="6"/>
                    <a:pt x="209" y="0"/>
                    <a:pt x="20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1"/>
                    <a:pt x="6" y="157"/>
                    <a:pt x="13" y="157"/>
                  </a:cubicBezTo>
                  <a:close/>
                  <a:moveTo>
                    <a:pt x="15" y="24"/>
                  </a:moveTo>
                  <a:cubicBezTo>
                    <a:pt x="15" y="19"/>
                    <a:pt x="19" y="15"/>
                    <a:pt x="24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6" y="15"/>
                    <a:pt x="200" y="19"/>
                    <a:pt x="200" y="24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39"/>
                    <a:pt x="196" y="143"/>
                    <a:pt x="191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9" y="143"/>
                    <a:pt x="15" y="139"/>
                    <a:pt x="15" y="134"/>
                  </a:cubicBez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淘宝店chenying0907 35"/>
            <p:cNvSpPr>
              <a:spLocks/>
            </p:cNvSpPr>
            <p:nvPr/>
          </p:nvSpPr>
          <p:spPr bwMode="auto">
            <a:xfrm>
              <a:off x="5816199" y="2177979"/>
              <a:ext cx="320539" cy="61456"/>
            </a:xfrm>
            <a:custGeom>
              <a:avLst/>
              <a:gdLst>
                <a:gd name="T0" fmla="*/ 252 w 257"/>
                <a:gd name="T1" fmla="*/ 19 h 49"/>
                <a:gd name="T2" fmla="*/ 244 w 257"/>
                <a:gd name="T3" fmla="*/ 7 h 49"/>
                <a:gd name="T4" fmla="*/ 233 w 257"/>
                <a:gd name="T5" fmla="*/ 0 h 49"/>
                <a:gd name="T6" fmla="*/ 231 w 257"/>
                <a:gd name="T7" fmla="*/ 0 h 49"/>
                <a:gd name="T8" fmla="*/ 26 w 257"/>
                <a:gd name="T9" fmla="*/ 0 h 49"/>
                <a:gd name="T10" fmla="*/ 24 w 257"/>
                <a:gd name="T11" fmla="*/ 0 h 49"/>
                <a:gd name="T12" fmla="*/ 13 w 257"/>
                <a:gd name="T13" fmla="*/ 7 h 49"/>
                <a:gd name="T14" fmla="*/ 5 w 257"/>
                <a:gd name="T15" fmla="*/ 19 h 49"/>
                <a:gd name="T16" fmla="*/ 3 w 257"/>
                <a:gd name="T17" fmla="*/ 39 h 49"/>
                <a:gd name="T18" fmla="*/ 16 w 257"/>
                <a:gd name="T19" fmla="*/ 49 h 49"/>
                <a:gd name="T20" fmla="*/ 241 w 257"/>
                <a:gd name="T21" fmla="*/ 49 h 49"/>
                <a:gd name="T22" fmla="*/ 254 w 257"/>
                <a:gd name="T23" fmla="*/ 39 h 49"/>
                <a:gd name="T24" fmla="*/ 252 w 257"/>
                <a:gd name="T2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">
                  <a:moveTo>
                    <a:pt x="252" y="19"/>
                  </a:moveTo>
                  <a:cubicBezTo>
                    <a:pt x="244" y="7"/>
                    <a:pt x="244" y="7"/>
                    <a:pt x="244" y="7"/>
                  </a:cubicBezTo>
                  <a:cubicBezTo>
                    <a:pt x="241" y="3"/>
                    <a:pt x="237" y="0"/>
                    <a:pt x="233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3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" y="25"/>
                    <a:pt x="0" y="33"/>
                    <a:pt x="3" y="39"/>
                  </a:cubicBezTo>
                  <a:cubicBezTo>
                    <a:pt x="6" y="45"/>
                    <a:pt x="11" y="49"/>
                    <a:pt x="16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46" y="49"/>
                    <a:pt x="251" y="45"/>
                    <a:pt x="254" y="39"/>
                  </a:cubicBezTo>
                  <a:cubicBezTo>
                    <a:pt x="257" y="33"/>
                    <a:pt x="256" y="25"/>
                    <a:pt x="25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PA_淘宝店chenying0907 1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415683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3" name="PA_淘宝店chenying0907 82"/>
          <p:cNvGrpSpPr/>
          <p:nvPr>
            <p:custDataLst>
              <p:tags r:id="rId21"/>
            </p:custDataLst>
          </p:nvPr>
        </p:nvGrpSpPr>
        <p:grpSpPr>
          <a:xfrm>
            <a:off x="1582909" y="3577676"/>
            <a:ext cx="357896" cy="314611"/>
            <a:chOff x="1582909" y="3524004"/>
            <a:chExt cx="357896" cy="314514"/>
          </a:xfrm>
          <a:solidFill>
            <a:schemeClr val="bg1"/>
          </a:solidFill>
        </p:grpSpPr>
        <p:sp>
          <p:nvSpPr>
            <p:cNvPr id="84" name="淘宝店chenying0907 37"/>
            <p:cNvSpPr>
              <a:spLocks noEditPoints="1"/>
            </p:cNvSpPr>
            <p:nvPr/>
          </p:nvSpPr>
          <p:spPr bwMode="auto">
            <a:xfrm>
              <a:off x="1582909" y="3585461"/>
              <a:ext cx="256673" cy="253057"/>
            </a:xfrm>
            <a:custGeom>
              <a:avLst/>
              <a:gdLst>
                <a:gd name="T0" fmla="*/ 176 w 205"/>
                <a:gd name="T1" fmla="*/ 154 h 203"/>
                <a:gd name="T2" fmla="*/ 172 w 205"/>
                <a:gd name="T3" fmla="*/ 149 h 203"/>
                <a:gd name="T4" fmla="*/ 167 w 205"/>
                <a:gd name="T5" fmla="*/ 123 h 203"/>
                <a:gd name="T6" fmla="*/ 167 w 205"/>
                <a:gd name="T7" fmla="*/ 123 h 203"/>
                <a:gd name="T8" fmla="*/ 186 w 205"/>
                <a:gd name="T9" fmla="*/ 105 h 203"/>
                <a:gd name="T10" fmla="*/ 193 w 205"/>
                <a:gd name="T11" fmla="*/ 104 h 203"/>
                <a:gd name="T12" fmla="*/ 204 w 205"/>
                <a:gd name="T13" fmla="*/ 88 h 203"/>
                <a:gd name="T14" fmla="*/ 202 w 205"/>
                <a:gd name="T15" fmla="*/ 74 h 203"/>
                <a:gd name="T16" fmla="*/ 185 w 205"/>
                <a:gd name="T17" fmla="*/ 64 h 203"/>
                <a:gd name="T18" fmla="*/ 178 w 205"/>
                <a:gd name="T19" fmla="*/ 65 h 203"/>
                <a:gd name="T20" fmla="*/ 153 w 205"/>
                <a:gd name="T21" fmla="*/ 57 h 203"/>
                <a:gd name="T22" fmla="*/ 153 w 205"/>
                <a:gd name="T23" fmla="*/ 57 h 203"/>
                <a:gd name="T24" fmla="*/ 148 w 205"/>
                <a:gd name="T25" fmla="*/ 31 h 203"/>
                <a:gd name="T26" fmla="*/ 150 w 205"/>
                <a:gd name="T27" fmla="*/ 25 h 203"/>
                <a:gd name="T28" fmla="*/ 142 w 205"/>
                <a:gd name="T29" fmla="*/ 7 h 203"/>
                <a:gd name="T30" fmla="*/ 135 w 205"/>
                <a:gd name="T31" fmla="*/ 4 h 203"/>
                <a:gd name="T32" fmla="*/ 129 w 205"/>
                <a:gd name="T33" fmla="*/ 2 h 203"/>
                <a:gd name="T34" fmla="*/ 111 w 205"/>
                <a:gd name="T35" fmla="*/ 12 h 203"/>
                <a:gd name="T36" fmla="*/ 109 w 205"/>
                <a:gd name="T37" fmla="*/ 18 h 203"/>
                <a:gd name="T38" fmla="*/ 89 w 205"/>
                <a:gd name="T39" fmla="*/ 35 h 203"/>
                <a:gd name="T40" fmla="*/ 89 w 205"/>
                <a:gd name="T41" fmla="*/ 35 h 203"/>
                <a:gd name="T42" fmla="*/ 64 w 205"/>
                <a:gd name="T43" fmla="*/ 27 h 203"/>
                <a:gd name="T44" fmla="*/ 60 w 205"/>
                <a:gd name="T45" fmla="*/ 22 h 203"/>
                <a:gd name="T46" fmla="*/ 40 w 205"/>
                <a:gd name="T47" fmla="*/ 20 h 203"/>
                <a:gd name="T48" fmla="*/ 30 w 205"/>
                <a:gd name="T49" fmla="*/ 29 h 203"/>
                <a:gd name="T50" fmla="*/ 29 w 205"/>
                <a:gd name="T51" fmla="*/ 49 h 203"/>
                <a:gd name="T52" fmla="*/ 34 w 205"/>
                <a:gd name="T53" fmla="*/ 54 h 203"/>
                <a:gd name="T54" fmla="*/ 39 w 205"/>
                <a:gd name="T55" fmla="*/ 80 h 203"/>
                <a:gd name="T56" fmla="*/ 19 w 205"/>
                <a:gd name="T57" fmla="*/ 98 h 203"/>
                <a:gd name="T58" fmla="*/ 13 w 205"/>
                <a:gd name="T59" fmla="*/ 99 h 203"/>
                <a:gd name="T60" fmla="*/ 1 w 205"/>
                <a:gd name="T61" fmla="*/ 115 h 203"/>
                <a:gd name="T62" fmla="*/ 4 w 205"/>
                <a:gd name="T63" fmla="*/ 128 h 203"/>
                <a:gd name="T64" fmla="*/ 21 w 205"/>
                <a:gd name="T65" fmla="*/ 139 h 203"/>
                <a:gd name="T66" fmla="*/ 27 w 205"/>
                <a:gd name="T67" fmla="*/ 137 h 203"/>
                <a:gd name="T68" fmla="*/ 52 w 205"/>
                <a:gd name="T69" fmla="*/ 146 h 203"/>
                <a:gd name="T70" fmla="*/ 52 w 205"/>
                <a:gd name="T71" fmla="*/ 146 h 203"/>
                <a:gd name="T72" fmla="*/ 57 w 205"/>
                <a:gd name="T73" fmla="*/ 172 h 203"/>
                <a:gd name="T74" fmla="*/ 55 w 205"/>
                <a:gd name="T75" fmla="*/ 178 h 203"/>
                <a:gd name="T76" fmla="*/ 64 w 205"/>
                <a:gd name="T77" fmla="*/ 196 h 203"/>
                <a:gd name="T78" fmla="*/ 70 w 205"/>
                <a:gd name="T79" fmla="*/ 199 h 203"/>
                <a:gd name="T80" fmla="*/ 77 w 205"/>
                <a:gd name="T81" fmla="*/ 201 h 203"/>
                <a:gd name="T82" fmla="*/ 94 w 205"/>
                <a:gd name="T83" fmla="*/ 191 h 203"/>
                <a:gd name="T84" fmla="*/ 96 w 205"/>
                <a:gd name="T85" fmla="*/ 185 h 203"/>
                <a:gd name="T86" fmla="*/ 116 w 205"/>
                <a:gd name="T87" fmla="*/ 167 h 203"/>
                <a:gd name="T88" fmla="*/ 116 w 205"/>
                <a:gd name="T89" fmla="*/ 167 h 203"/>
                <a:gd name="T90" fmla="*/ 141 w 205"/>
                <a:gd name="T91" fmla="*/ 176 h 203"/>
                <a:gd name="T92" fmla="*/ 146 w 205"/>
                <a:gd name="T93" fmla="*/ 181 h 203"/>
                <a:gd name="T94" fmla="*/ 165 w 205"/>
                <a:gd name="T95" fmla="*/ 183 h 203"/>
                <a:gd name="T96" fmla="*/ 176 w 205"/>
                <a:gd name="T97" fmla="*/ 174 h 203"/>
                <a:gd name="T98" fmla="*/ 176 w 205"/>
                <a:gd name="T99" fmla="*/ 154 h 203"/>
                <a:gd name="T100" fmla="*/ 92 w 205"/>
                <a:gd name="T101" fmla="*/ 134 h 203"/>
                <a:gd name="T102" fmla="*/ 70 w 205"/>
                <a:gd name="T103" fmla="*/ 90 h 203"/>
                <a:gd name="T104" fmla="*/ 114 w 205"/>
                <a:gd name="T105" fmla="*/ 69 h 203"/>
                <a:gd name="T106" fmla="*/ 135 w 205"/>
                <a:gd name="T107" fmla="*/ 112 h 203"/>
                <a:gd name="T108" fmla="*/ 92 w 205"/>
                <a:gd name="T109" fmla="*/ 1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" h="203">
                  <a:moveTo>
                    <a:pt x="176" y="154"/>
                  </a:moveTo>
                  <a:cubicBezTo>
                    <a:pt x="172" y="149"/>
                    <a:pt x="172" y="149"/>
                    <a:pt x="172" y="149"/>
                  </a:cubicBezTo>
                  <a:cubicBezTo>
                    <a:pt x="165" y="142"/>
                    <a:pt x="163" y="132"/>
                    <a:pt x="167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70" y="114"/>
                    <a:pt x="177" y="107"/>
                    <a:pt x="186" y="105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200" y="102"/>
                    <a:pt x="205" y="95"/>
                    <a:pt x="204" y="88"/>
                  </a:cubicBezTo>
                  <a:cubicBezTo>
                    <a:pt x="204" y="83"/>
                    <a:pt x="203" y="79"/>
                    <a:pt x="202" y="74"/>
                  </a:cubicBezTo>
                  <a:cubicBezTo>
                    <a:pt x="200" y="67"/>
                    <a:pt x="192" y="63"/>
                    <a:pt x="185" y="64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69" y="67"/>
                    <a:pt x="159" y="64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47" y="50"/>
                    <a:pt x="145" y="40"/>
                    <a:pt x="148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17"/>
                    <a:pt x="149" y="9"/>
                    <a:pt x="142" y="7"/>
                  </a:cubicBezTo>
                  <a:cubicBezTo>
                    <a:pt x="140" y="6"/>
                    <a:pt x="138" y="5"/>
                    <a:pt x="135" y="4"/>
                  </a:cubicBezTo>
                  <a:cubicBezTo>
                    <a:pt x="133" y="3"/>
                    <a:pt x="131" y="3"/>
                    <a:pt x="129" y="2"/>
                  </a:cubicBezTo>
                  <a:cubicBezTo>
                    <a:pt x="121" y="0"/>
                    <a:pt x="114" y="4"/>
                    <a:pt x="111" y="1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6" y="27"/>
                    <a:pt x="99" y="34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0" y="37"/>
                    <a:pt x="70" y="34"/>
                    <a:pt x="64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16"/>
                    <a:pt x="46" y="16"/>
                    <a:pt x="40" y="20"/>
                  </a:cubicBezTo>
                  <a:cubicBezTo>
                    <a:pt x="37" y="23"/>
                    <a:pt x="33" y="26"/>
                    <a:pt x="30" y="29"/>
                  </a:cubicBezTo>
                  <a:cubicBezTo>
                    <a:pt x="25" y="35"/>
                    <a:pt x="24" y="43"/>
                    <a:pt x="29" y="4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40" y="61"/>
                    <a:pt x="42" y="71"/>
                    <a:pt x="39" y="80"/>
                  </a:cubicBezTo>
                  <a:cubicBezTo>
                    <a:pt x="36" y="89"/>
                    <a:pt x="28" y="96"/>
                    <a:pt x="19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5" y="100"/>
                    <a:pt x="0" y="107"/>
                    <a:pt x="1" y="115"/>
                  </a:cubicBezTo>
                  <a:cubicBezTo>
                    <a:pt x="2" y="119"/>
                    <a:pt x="3" y="124"/>
                    <a:pt x="4" y="128"/>
                  </a:cubicBezTo>
                  <a:cubicBezTo>
                    <a:pt x="6" y="136"/>
                    <a:pt x="13" y="140"/>
                    <a:pt x="21" y="139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6" y="136"/>
                    <a:pt x="46" y="139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8" y="153"/>
                    <a:pt x="61" y="163"/>
                    <a:pt x="57" y="172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3" y="185"/>
                    <a:pt x="57" y="193"/>
                    <a:pt x="64" y="196"/>
                  </a:cubicBezTo>
                  <a:cubicBezTo>
                    <a:pt x="66" y="197"/>
                    <a:pt x="68" y="198"/>
                    <a:pt x="70" y="199"/>
                  </a:cubicBezTo>
                  <a:cubicBezTo>
                    <a:pt x="72" y="199"/>
                    <a:pt x="74" y="200"/>
                    <a:pt x="77" y="201"/>
                  </a:cubicBezTo>
                  <a:cubicBezTo>
                    <a:pt x="84" y="203"/>
                    <a:pt x="92" y="198"/>
                    <a:pt x="94" y="191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9" y="176"/>
                    <a:pt x="107" y="169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25" y="166"/>
                    <a:pt x="135" y="169"/>
                    <a:pt x="141" y="176"/>
                  </a:cubicBezTo>
                  <a:cubicBezTo>
                    <a:pt x="146" y="181"/>
                    <a:pt x="146" y="181"/>
                    <a:pt x="146" y="181"/>
                  </a:cubicBezTo>
                  <a:cubicBezTo>
                    <a:pt x="151" y="186"/>
                    <a:pt x="159" y="187"/>
                    <a:pt x="165" y="183"/>
                  </a:cubicBezTo>
                  <a:cubicBezTo>
                    <a:pt x="169" y="180"/>
                    <a:pt x="172" y="177"/>
                    <a:pt x="176" y="174"/>
                  </a:cubicBezTo>
                  <a:cubicBezTo>
                    <a:pt x="181" y="168"/>
                    <a:pt x="181" y="160"/>
                    <a:pt x="176" y="154"/>
                  </a:cubicBezTo>
                  <a:close/>
                  <a:moveTo>
                    <a:pt x="92" y="134"/>
                  </a:moveTo>
                  <a:cubicBezTo>
                    <a:pt x="74" y="128"/>
                    <a:pt x="64" y="108"/>
                    <a:pt x="70" y="90"/>
                  </a:cubicBezTo>
                  <a:cubicBezTo>
                    <a:pt x="76" y="72"/>
                    <a:pt x="96" y="63"/>
                    <a:pt x="114" y="69"/>
                  </a:cubicBezTo>
                  <a:cubicBezTo>
                    <a:pt x="132" y="75"/>
                    <a:pt x="142" y="94"/>
                    <a:pt x="135" y="112"/>
                  </a:cubicBezTo>
                  <a:cubicBezTo>
                    <a:pt x="129" y="131"/>
                    <a:pt x="110" y="140"/>
                    <a:pt x="92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淘宝店chenying0907 38"/>
            <p:cNvSpPr>
              <a:spLocks noEditPoints="1"/>
            </p:cNvSpPr>
            <p:nvPr/>
          </p:nvSpPr>
          <p:spPr bwMode="auto">
            <a:xfrm>
              <a:off x="1790175" y="3524004"/>
              <a:ext cx="150630" cy="157859"/>
            </a:xfrm>
            <a:custGeom>
              <a:avLst/>
              <a:gdLst>
                <a:gd name="T0" fmla="*/ 113 w 120"/>
                <a:gd name="T1" fmla="*/ 81 h 127"/>
                <a:gd name="T2" fmla="*/ 110 w 120"/>
                <a:gd name="T3" fmla="*/ 79 h 127"/>
                <a:gd name="T4" fmla="*/ 102 w 120"/>
                <a:gd name="T5" fmla="*/ 65 h 127"/>
                <a:gd name="T6" fmla="*/ 102 w 120"/>
                <a:gd name="T7" fmla="*/ 65 h 127"/>
                <a:gd name="T8" fmla="*/ 111 w 120"/>
                <a:gd name="T9" fmla="*/ 51 h 127"/>
                <a:gd name="T10" fmla="*/ 114 w 120"/>
                <a:gd name="T11" fmla="*/ 49 h 127"/>
                <a:gd name="T12" fmla="*/ 118 w 120"/>
                <a:gd name="T13" fmla="*/ 37 h 127"/>
                <a:gd name="T14" fmla="*/ 114 w 120"/>
                <a:gd name="T15" fmla="*/ 30 h 127"/>
                <a:gd name="T16" fmla="*/ 102 w 120"/>
                <a:gd name="T17" fmla="*/ 27 h 127"/>
                <a:gd name="T18" fmla="*/ 99 w 120"/>
                <a:gd name="T19" fmla="*/ 29 h 127"/>
                <a:gd name="T20" fmla="*/ 82 w 120"/>
                <a:gd name="T21" fmla="*/ 28 h 127"/>
                <a:gd name="T22" fmla="*/ 82 w 120"/>
                <a:gd name="T23" fmla="*/ 28 h 127"/>
                <a:gd name="T24" fmla="*/ 75 w 120"/>
                <a:gd name="T25" fmla="*/ 13 h 127"/>
                <a:gd name="T26" fmla="*/ 75 w 120"/>
                <a:gd name="T27" fmla="*/ 9 h 127"/>
                <a:gd name="T28" fmla="*/ 67 w 120"/>
                <a:gd name="T29" fmla="*/ 0 h 127"/>
                <a:gd name="T30" fmla="*/ 63 w 120"/>
                <a:gd name="T31" fmla="*/ 0 h 127"/>
                <a:gd name="T32" fmla="*/ 58 w 120"/>
                <a:gd name="T33" fmla="*/ 0 h 127"/>
                <a:gd name="T34" fmla="*/ 50 w 120"/>
                <a:gd name="T35" fmla="*/ 8 h 127"/>
                <a:gd name="T36" fmla="*/ 49 w 120"/>
                <a:gd name="T37" fmla="*/ 12 h 127"/>
                <a:gd name="T38" fmla="*/ 41 w 120"/>
                <a:gd name="T39" fmla="*/ 26 h 127"/>
                <a:gd name="T40" fmla="*/ 41 w 120"/>
                <a:gd name="T41" fmla="*/ 26 h 127"/>
                <a:gd name="T42" fmla="*/ 24 w 120"/>
                <a:gd name="T43" fmla="*/ 26 h 127"/>
                <a:gd name="T44" fmla="*/ 21 w 120"/>
                <a:gd name="T45" fmla="*/ 24 h 127"/>
                <a:gd name="T46" fmla="*/ 9 w 120"/>
                <a:gd name="T47" fmla="*/ 26 h 127"/>
                <a:gd name="T48" fmla="*/ 4 w 120"/>
                <a:gd name="T49" fmla="*/ 33 h 127"/>
                <a:gd name="T50" fmla="*/ 7 w 120"/>
                <a:gd name="T51" fmla="*/ 45 h 127"/>
                <a:gd name="T52" fmla="*/ 11 w 120"/>
                <a:gd name="T53" fmla="*/ 47 h 127"/>
                <a:gd name="T54" fmla="*/ 19 w 120"/>
                <a:gd name="T55" fmla="*/ 62 h 127"/>
                <a:gd name="T56" fmla="*/ 10 w 120"/>
                <a:gd name="T57" fmla="*/ 76 h 127"/>
                <a:gd name="T58" fmla="*/ 6 w 120"/>
                <a:gd name="T59" fmla="*/ 77 h 127"/>
                <a:gd name="T60" fmla="*/ 2 w 120"/>
                <a:gd name="T61" fmla="*/ 89 h 127"/>
                <a:gd name="T62" fmla="*/ 6 w 120"/>
                <a:gd name="T63" fmla="*/ 97 h 127"/>
                <a:gd name="T64" fmla="*/ 18 w 120"/>
                <a:gd name="T65" fmla="*/ 100 h 127"/>
                <a:gd name="T66" fmla="*/ 22 w 120"/>
                <a:gd name="T67" fmla="*/ 98 h 127"/>
                <a:gd name="T68" fmla="*/ 38 w 120"/>
                <a:gd name="T69" fmla="*/ 98 h 127"/>
                <a:gd name="T70" fmla="*/ 38 w 120"/>
                <a:gd name="T71" fmla="*/ 98 h 127"/>
                <a:gd name="T72" fmla="*/ 46 w 120"/>
                <a:gd name="T73" fmla="*/ 113 h 127"/>
                <a:gd name="T74" fmla="*/ 46 w 120"/>
                <a:gd name="T75" fmla="*/ 117 h 127"/>
                <a:gd name="T76" fmla="*/ 54 w 120"/>
                <a:gd name="T77" fmla="*/ 126 h 127"/>
                <a:gd name="T78" fmla="*/ 58 w 120"/>
                <a:gd name="T79" fmla="*/ 127 h 127"/>
                <a:gd name="T80" fmla="*/ 62 w 120"/>
                <a:gd name="T81" fmla="*/ 127 h 127"/>
                <a:gd name="T82" fmla="*/ 71 w 120"/>
                <a:gd name="T83" fmla="*/ 118 h 127"/>
                <a:gd name="T84" fmla="*/ 71 w 120"/>
                <a:gd name="T85" fmla="*/ 114 h 127"/>
                <a:gd name="T86" fmla="*/ 80 w 120"/>
                <a:gd name="T87" fmla="*/ 100 h 127"/>
                <a:gd name="T88" fmla="*/ 80 w 120"/>
                <a:gd name="T89" fmla="*/ 100 h 127"/>
                <a:gd name="T90" fmla="*/ 96 w 120"/>
                <a:gd name="T91" fmla="*/ 101 h 127"/>
                <a:gd name="T92" fmla="*/ 100 w 120"/>
                <a:gd name="T93" fmla="*/ 103 h 127"/>
                <a:gd name="T94" fmla="*/ 112 w 120"/>
                <a:gd name="T95" fmla="*/ 100 h 127"/>
                <a:gd name="T96" fmla="*/ 116 w 120"/>
                <a:gd name="T97" fmla="*/ 93 h 127"/>
                <a:gd name="T98" fmla="*/ 113 w 120"/>
                <a:gd name="T99" fmla="*/ 81 h 127"/>
                <a:gd name="T100" fmla="*/ 60 w 120"/>
                <a:gd name="T101" fmla="*/ 81 h 127"/>
                <a:gd name="T102" fmla="*/ 42 w 120"/>
                <a:gd name="T103" fmla="*/ 63 h 127"/>
                <a:gd name="T104" fmla="*/ 61 w 120"/>
                <a:gd name="T105" fmla="*/ 45 h 127"/>
                <a:gd name="T106" fmla="*/ 78 w 120"/>
                <a:gd name="T107" fmla="*/ 64 h 127"/>
                <a:gd name="T108" fmla="*/ 60 w 120"/>
                <a:gd name="T109" fmla="*/ 8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27">
                  <a:moveTo>
                    <a:pt x="113" y="81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05" y="76"/>
                    <a:pt x="102" y="71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5" y="53"/>
                    <a:pt x="111" y="51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8" y="47"/>
                    <a:pt x="120" y="42"/>
                    <a:pt x="118" y="37"/>
                  </a:cubicBezTo>
                  <a:cubicBezTo>
                    <a:pt x="117" y="35"/>
                    <a:pt x="116" y="32"/>
                    <a:pt x="114" y="30"/>
                  </a:cubicBezTo>
                  <a:cubicBezTo>
                    <a:pt x="112" y="26"/>
                    <a:pt x="107" y="24"/>
                    <a:pt x="102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4" y="31"/>
                    <a:pt x="87" y="31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25"/>
                    <a:pt x="74" y="19"/>
                    <a:pt x="75" y="13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1" y="1"/>
                    <a:pt x="67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8"/>
                    <a:pt x="46" y="24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6" y="29"/>
                    <a:pt x="29" y="29"/>
                    <a:pt x="24" y="2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21"/>
                    <a:pt x="12" y="22"/>
                    <a:pt x="9" y="26"/>
                  </a:cubicBezTo>
                  <a:cubicBezTo>
                    <a:pt x="7" y="28"/>
                    <a:pt x="6" y="31"/>
                    <a:pt x="4" y="33"/>
                  </a:cubicBezTo>
                  <a:cubicBezTo>
                    <a:pt x="2" y="37"/>
                    <a:pt x="4" y="42"/>
                    <a:pt x="7" y="45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6" y="50"/>
                    <a:pt x="19" y="56"/>
                    <a:pt x="19" y="62"/>
                  </a:cubicBezTo>
                  <a:cubicBezTo>
                    <a:pt x="18" y="68"/>
                    <a:pt x="15" y="73"/>
                    <a:pt x="10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0"/>
                    <a:pt x="0" y="85"/>
                    <a:pt x="2" y="89"/>
                  </a:cubicBezTo>
                  <a:cubicBezTo>
                    <a:pt x="4" y="92"/>
                    <a:pt x="5" y="94"/>
                    <a:pt x="6" y="97"/>
                  </a:cubicBezTo>
                  <a:cubicBezTo>
                    <a:pt x="9" y="100"/>
                    <a:pt x="14" y="102"/>
                    <a:pt x="18" y="100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7" y="95"/>
                    <a:pt x="33" y="95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102"/>
                    <a:pt x="46" y="107"/>
                    <a:pt x="46" y="113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22"/>
                    <a:pt x="49" y="126"/>
                    <a:pt x="54" y="126"/>
                  </a:cubicBezTo>
                  <a:cubicBezTo>
                    <a:pt x="55" y="126"/>
                    <a:pt x="56" y="126"/>
                    <a:pt x="58" y="127"/>
                  </a:cubicBezTo>
                  <a:cubicBezTo>
                    <a:pt x="59" y="127"/>
                    <a:pt x="61" y="127"/>
                    <a:pt x="62" y="127"/>
                  </a:cubicBezTo>
                  <a:cubicBezTo>
                    <a:pt x="67" y="126"/>
                    <a:pt x="71" y="123"/>
                    <a:pt x="71" y="118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08"/>
                    <a:pt x="75" y="103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5" y="97"/>
                    <a:pt x="91" y="97"/>
                    <a:pt x="96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4" y="105"/>
                    <a:pt x="109" y="104"/>
                    <a:pt x="112" y="100"/>
                  </a:cubicBezTo>
                  <a:cubicBezTo>
                    <a:pt x="113" y="98"/>
                    <a:pt x="115" y="96"/>
                    <a:pt x="116" y="93"/>
                  </a:cubicBezTo>
                  <a:cubicBezTo>
                    <a:pt x="118" y="89"/>
                    <a:pt x="117" y="84"/>
                    <a:pt x="113" y="81"/>
                  </a:cubicBezTo>
                  <a:close/>
                  <a:moveTo>
                    <a:pt x="60" y="81"/>
                  </a:moveTo>
                  <a:cubicBezTo>
                    <a:pt x="50" y="81"/>
                    <a:pt x="42" y="72"/>
                    <a:pt x="42" y="63"/>
                  </a:cubicBezTo>
                  <a:cubicBezTo>
                    <a:pt x="43" y="53"/>
                    <a:pt x="51" y="45"/>
                    <a:pt x="61" y="45"/>
                  </a:cubicBezTo>
                  <a:cubicBezTo>
                    <a:pt x="71" y="46"/>
                    <a:pt x="79" y="54"/>
                    <a:pt x="78" y="64"/>
                  </a:cubicBezTo>
                  <a:cubicBezTo>
                    <a:pt x="78" y="74"/>
                    <a:pt x="69" y="81"/>
                    <a:pt x="6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PA_淘宝店chenying0907 11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034161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9" name="PA_淘宝店chenying0907 88"/>
          <p:cNvGrpSpPr/>
          <p:nvPr>
            <p:custDataLst>
              <p:tags r:id="rId23"/>
            </p:custDataLst>
          </p:nvPr>
        </p:nvGrpSpPr>
        <p:grpSpPr>
          <a:xfrm>
            <a:off x="7197170" y="3565621"/>
            <a:ext cx="367536" cy="309790"/>
            <a:chOff x="7197170" y="3511953"/>
            <a:chExt cx="367536" cy="309694"/>
          </a:xfrm>
          <a:solidFill>
            <a:schemeClr val="bg1"/>
          </a:solidFill>
        </p:grpSpPr>
        <p:sp>
          <p:nvSpPr>
            <p:cNvPr id="90" name="淘宝店chenying0907 40"/>
            <p:cNvSpPr>
              <a:spLocks/>
            </p:cNvSpPr>
            <p:nvPr/>
          </p:nvSpPr>
          <p:spPr bwMode="auto">
            <a:xfrm>
              <a:off x="7236936" y="3633662"/>
              <a:ext cx="289209" cy="93993"/>
            </a:xfrm>
            <a:custGeom>
              <a:avLst/>
              <a:gdLst>
                <a:gd name="T0" fmla="*/ 4 w 232"/>
                <a:gd name="T1" fmla="*/ 75 h 75"/>
                <a:gd name="T2" fmla="*/ 5 w 232"/>
                <a:gd name="T3" fmla="*/ 75 h 75"/>
                <a:gd name="T4" fmla="*/ 10 w 232"/>
                <a:gd name="T5" fmla="*/ 70 h 75"/>
                <a:gd name="T6" fmla="*/ 10 w 232"/>
                <a:gd name="T7" fmla="*/ 61 h 75"/>
                <a:gd name="T8" fmla="*/ 29 w 232"/>
                <a:gd name="T9" fmla="*/ 42 h 75"/>
                <a:gd name="T10" fmla="*/ 103 w 232"/>
                <a:gd name="T11" fmla="*/ 42 h 75"/>
                <a:gd name="T12" fmla="*/ 111 w 232"/>
                <a:gd name="T13" fmla="*/ 50 h 75"/>
                <a:gd name="T14" fmla="*/ 111 w 232"/>
                <a:gd name="T15" fmla="*/ 70 h 75"/>
                <a:gd name="T16" fmla="*/ 115 w 232"/>
                <a:gd name="T17" fmla="*/ 75 h 75"/>
                <a:gd name="T18" fmla="*/ 116 w 232"/>
                <a:gd name="T19" fmla="*/ 75 h 75"/>
                <a:gd name="T20" fmla="*/ 121 w 232"/>
                <a:gd name="T21" fmla="*/ 70 h 75"/>
                <a:gd name="T22" fmla="*/ 121 w 232"/>
                <a:gd name="T23" fmla="*/ 50 h 75"/>
                <a:gd name="T24" fmla="*/ 129 w 232"/>
                <a:gd name="T25" fmla="*/ 42 h 75"/>
                <a:gd name="T26" fmla="*/ 202 w 232"/>
                <a:gd name="T27" fmla="*/ 42 h 75"/>
                <a:gd name="T28" fmla="*/ 222 w 232"/>
                <a:gd name="T29" fmla="*/ 61 h 75"/>
                <a:gd name="T30" fmla="*/ 222 w 232"/>
                <a:gd name="T31" fmla="*/ 70 h 75"/>
                <a:gd name="T32" fmla="*/ 227 w 232"/>
                <a:gd name="T33" fmla="*/ 75 h 75"/>
                <a:gd name="T34" fmla="*/ 228 w 232"/>
                <a:gd name="T35" fmla="*/ 75 h 75"/>
                <a:gd name="T36" fmla="*/ 232 w 232"/>
                <a:gd name="T37" fmla="*/ 70 h 75"/>
                <a:gd name="T38" fmla="*/ 232 w 232"/>
                <a:gd name="T39" fmla="*/ 61 h 75"/>
                <a:gd name="T40" fmla="*/ 202 w 232"/>
                <a:gd name="T41" fmla="*/ 32 h 75"/>
                <a:gd name="T42" fmla="*/ 129 w 232"/>
                <a:gd name="T43" fmla="*/ 32 h 75"/>
                <a:gd name="T44" fmla="*/ 121 w 232"/>
                <a:gd name="T45" fmla="*/ 24 h 75"/>
                <a:gd name="T46" fmla="*/ 121 w 232"/>
                <a:gd name="T47" fmla="*/ 5 h 75"/>
                <a:gd name="T48" fmla="*/ 116 w 232"/>
                <a:gd name="T49" fmla="*/ 0 h 75"/>
                <a:gd name="T50" fmla="*/ 115 w 232"/>
                <a:gd name="T51" fmla="*/ 0 h 75"/>
                <a:gd name="T52" fmla="*/ 111 w 232"/>
                <a:gd name="T53" fmla="*/ 5 h 75"/>
                <a:gd name="T54" fmla="*/ 111 w 232"/>
                <a:gd name="T55" fmla="*/ 24 h 75"/>
                <a:gd name="T56" fmla="*/ 103 w 232"/>
                <a:gd name="T57" fmla="*/ 32 h 75"/>
                <a:gd name="T58" fmla="*/ 29 w 232"/>
                <a:gd name="T59" fmla="*/ 32 h 75"/>
                <a:gd name="T60" fmla="*/ 0 w 232"/>
                <a:gd name="T61" fmla="*/ 61 h 75"/>
                <a:gd name="T62" fmla="*/ 0 w 232"/>
                <a:gd name="T63" fmla="*/ 70 h 75"/>
                <a:gd name="T64" fmla="*/ 4 w 232"/>
                <a:gd name="T6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75">
                  <a:moveTo>
                    <a:pt x="4" y="7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8" y="75"/>
                    <a:pt x="10" y="73"/>
                    <a:pt x="10" y="7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0"/>
                    <a:pt x="19" y="42"/>
                    <a:pt x="29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7" y="42"/>
                    <a:pt x="111" y="45"/>
                    <a:pt x="111" y="5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3"/>
                    <a:pt x="113" y="75"/>
                    <a:pt x="115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9" y="75"/>
                    <a:pt x="121" y="73"/>
                    <a:pt x="121" y="7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5"/>
                    <a:pt x="125" y="42"/>
                    <a:pt x="129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13" y="42"/>
                    <a:pt x="222" y="50"/>
                    <a:pt x="222" y="6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2" y="73"/>
                    <a:pt x="224" y="75"/>
                    <a:pt x="227" y="75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2" y="73"/>
                    <a:pt x="232" y="70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32" y="45"/>
                    <a:pt x="219" y="32"/>
                    <a:pt x="202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5" y="32"/>
                    <a:pt x="121" y="28"/>
                    <a:pt x="121" y="2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1" y="2"/>
                    <a:pt x="111" y="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8"/>
                    <a:pt x="107" y="32"/>
                    <a:pt x="103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3" y="32"/>
                    <a:pt x="0" y="45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2" y="75"/>
                    <a:pt x="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淘宝店chenying0907 41"/>
            <p:cNvSpPr>
              <a:spLocks/>
            </p:cNvSpPr>
            <p:nvPr/>
          </p:nvSpPr>
          <p:spPr bwMode="auto">
            <a:xfrm>
              <a:off x="7321288" y="3511953"/>
              <a:ext cx="120504" cy="109658"/>
            </a:xfrm>
            <a:custGeom>
              <a:avLst/>
              <a:gdLst>
                <a:gd name="T0" fmla="*/ 20 w 96"/>
                <a:gd name="T1" fmla="*/ 87 h 87"/>
                <a:gd name="T2" fmla="*/ 43 w 96"/>
                <a:gd name="T3" fmla="*/ 87 h 87"/>
                <a:gd name="T4" fmla="*/ 53 w 96"/>
                <a:gd name="T5" fmla="*/ 87 h 87"/>
                <a:gd name="T6" fmla="*/ 76 w 96"/>
                <a:gd name="T7" fmla="*/ 87 h 87"/>
                <a:gd name="T8" fmla="*/ 96 w 96"/>
                <a:gd name="T9" fmla="*/ 67 h 87"/>
                <a:gd name="T10" fmla="*/ 96 w 96"/>
                <a:gd name="T11" fmla="*/ 19 h 87"/>
                <a:gd name="T12" fmla="*/ 76 w 96"/>
                <a:gd name="T13" fmla="*/ 0 h 87"/>
                <a:gd name="T14" fmla="*/ 20 w 96"/>
                <a:gd name="T15" fmla="*/ 0 h 87"/>
                <a:gd name="T16" fmla="*/ 0 w 96"/>
                <a:gd name="T17" fmla="*/ 19 h 87"/>
                <a:gd name="T18" fmla="*/ 0 w 96"/>
                <a:gd name="T19" fmla="*/ 67 h 87"/>
                <a:gd name="T20" fmla="*/ 20 w 96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7">
                  <a:moveTo>
                    <a:pt x="20" y="87"/>
                  </a:moveTo>
                  <a:cubicBezTo>
                    <a:pt x="43" y="87"/>
                    <a:pt x="43" y="87"/>
                    <a:pt x="4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87" y="87"/>
                    <a:pt x="96" y="78"/>
                    <a:pt x="96" y="6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9" y="87"/>
                    <a:pt x="2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淘宝店chenying0907 42"/>
            <p:cNvSpPr>
              <a:spLocks/>
            </p:cNvSpPr>
            <p:nvPr/>
          </p:nvSpPr>
          <p:spPr bwMode="auto">
            <a:xfrm>
              <a:off x="7197170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淘宝店chenying0907 43"/>
            <p:cNvSpPr>
              <a:spLocks/>
            </p:cNvSpPr>
            <p:nvPr/>
          </p:nvSpPr>
          <p:spPr bwMode="auto">
            <a:xfrm>
              <a:off x="7335748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淘宝店chenying0907 44"/>
            <p:cNvSpPr>
              <a:spLocks/>
            </p:cNvSpPr>
            <p:nvPr/>
          </p:nvSpPr>
          <p:spPr bwMode="auto">
            <a:xfrm>
              <a:off x="7476738" y="3740910"/>
              <a:ext cx="87968" cy="80737"/>
            </a:xfrm>
            <a:custGeom>
              <a:avLst/>
              <a:gdLst>
                <a:gd name="T0" fmla="*/ 56 w 71"/>
                <a:gd name="T1" fmla="*/ 0 h 64"/>
                <a:gd name="T2" fmla="*/ 14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4 w 71"/>
                <a:gd name="T9" fmla="*/ 64 h 64"/>
                <a:gd name="T10" fmla="*/ 56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6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6" y="64"/>
                    <a:pt x="1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4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4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PA_淘宝店chenying0907 96"/>
          <p:cNvSpPr txBox="1"/>
          <p:nvPr>
            <p:custDataLst>
              <p:tags r:id="rId24"/>
            </p:custDataLst>
          </p:nvPr>
        </p:nvSpPr>
        <p:spPr>
          <a:xfrm>
            <a:off x="1405432" y="4171016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01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0" name="PA_淘宝店chenying0907 99"/>
          <p:cNvSpPr txBox="1"/>
          <p:nvPr>
            <p:custDataLst>
              <p:tags r:id="rId25"/>
            </p:custDataLst>
          </p:nvPr>
        </p:nvSpPr>
        <p:spPr>
          <a:xfrm>
            <a:off x="4196768" y="4171016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03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PA_淘宝店chenying0907 102"/>
          <p:cNvSpPr txBox="1"/>
          <p:nvPr>
            <p:custDataLst>
              <p:tags r:id="rId26"/>
            </p:custDataLst>
          </p:nvPr>
        </p:nvSpPr>
        <p:spPr>
          <a:xfrm>
            <a:off x="7008549" y="4171016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05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8" name="PA_淘宝店chenying0907 107"/>
          <p:cNvSpPr txBox="1"/>
          <p:nvPr>
            <p:custDataLst>
              <p:tags r:id="rId27"/>
            </p:custDataLst>
          </p:nvPr>
        </p:nvSpPr>
        <p:spPr>
          <a:xfrm>
            <a:off x="2801362" y="1392198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02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9" name="PA_淘宝店chenying0907 108"/>
          <p:cNvSpPr txBox="1"/>
          <p:nvPr>
            <p:custDataLst>
              <p:tags r:id="rId28"/>
            </p:custDataLst>
          </p:nvPr>
        </p:nvSpPr>
        <p:spPr>
          <a:xfrm>
            <a:off x="5611539" y="1392198"/>
            <a:ext cx="744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04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0" name="PA_淘宝店chenying0907 32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078849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1" name="PA_淘宝店chenying0907 32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3887787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2" name="PA_淘宝店chenying0907 32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694789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3" name="PA_淘宝店chenying0907 32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2475841" y="342165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4" name="PA_淘宝店chenying0907 32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5299382" y="342165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0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 autoUpdateAnimBg="0"/>
      <p:bldP spid="67" grpId="0" animBg="1"/>
      <p:bldP spid="75" grpId="0" animBg="1"/>
      <p:bldP spid="81" grpId="0" animBg="1" autoUpdateAnimBg="0"/>
      <p:bldP spid="87" grpId="0" animBg="1" autoUpdateAnimBg="0"/>
      <p:bldP spid="97" grpId="0"/>
      <p:bldP spid="100" grpId="0"/>
      <p:bldP spid="103" grpId="0"/>
      <p:bldP spid="108" grpId="0"/>
      <p:bldP spid="109" grpId="0"/>
      <p:bldP spid="110" grpId="0" animBg="1" autoUpdateAnimBg="0"/>
      <p:bldP spid="111" grpId="0" animBg="1" autoUpdateAnimBg="0"/>
      <p:bldP spid="112" grpId="0"/>
      <p:bldP spid="113" grpId="0"/>
      <p:bldP spid="1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1"/>
          <p:cNvSpPr/>
          <p:nvPr>
            <p:custDataLst>
              <p:tags r:id="rId1"/>
            </p:custDataLst>
          </p:nvPr>
        </p:nvSpPr>
        <p:spPr>
          <a:xfrm>
            <a:off x="5191816" y="2343916"/>
            <a:ext cx="28003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PA_淘宝店chenying0907 2"/>
          <p:cNvSpPr/>
          <p:nvPr>
            <p:custDataLst>
              <p:tags r:id="rId2"/>
            </p:custDataLst>
          </p:nvPr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</a:rPr>
              <a:t>相关标题文字</a:t>
            </a:r>
          </a:p>
        </p:txBody>
      </p:sp>
      <p:cxnSp>
        <p:nvCxnSpPr>
          <p:cNvPr id="4" name="PA_淘宝店chenying0907 3"/>
          <p:cNvCxnSpPr/>
          <p:nvPr>
            <p:custDataLst>
              <p:tags r:id="rId3"/>
            </p:custDataLst>
          </p:nvPr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淘宝店chenying0907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PA_淘宝店chenying0907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416338" y="2154219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06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 animBg="1" autoUpdateAnimBg="0"/>
      <p:bldP spid="7" grpId="1" animBg="1" autoUpdateAnimBg="0"/>
      <p:bldP spid="8" grpId="0" animBg="1" autoUpdateAnimBg="0"/>
      <p:bldP spid="8" grpId="1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店chenying0907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淘宝店chenying0907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4" name="淘宝店chenying0907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66" name="淘宝店chenying0907 9"/>
          <p:cNvSpPr>
            <a:spLocks noChangeArrowheads="1"/>
          </p:cNvSpPr>
          <p:nvPr/>
        </p:nvSpPr>
        <p:spPr bwMode="auto">
          <a:xfrm>
            <a:off x="0" y="1418828"/>
            <a:ext cx="9144000" cy="148431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8" name="淘宝店chenying0907 5"/>
          <p:cNvGrpSpPr>
            <a:grpSpLocks/>
          </p:cNvGrpSpPr>
          <p:nvPr/>
        </p:nvGrpSpPr>
        <p:grpSpPr bwMode="auto">
          <a:xfrm>
            <a:off x="460375" y="2066528"/>
            <a:ext cx="3240088" cy="2592387"/>
            <a:chOff x="3243" y="1030"/>
            <a:chExt cx="2132" cy="1567"/>
          </a:xfrm>
        </p:grpSpPr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76" name="Picture 7" descr="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淘宝店chenying0907 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" name="淘宝店chenying0907 10"/>
          <p:cNvSpPr>
            <a:spLocks noChangeArrowheads="1"/>
          </p:cNvSpPr>
          <p:nvPr/>
        </p:nvSpPr>
        <p:spPr bwMode="auto">
          <a:xfrm>
            <a:off x="4035425" y="1700547"/>
            <a:ext cx="4608513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WRITE YOUR GREAT TITLE HERE</a:t>
            </a:r>
            <a:endParaRPr lang="zh-CN" altLang="en-US" sz="1200" b="1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038600" y="3320653"/>
            <a:ext cx="342900" cy="342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Oval 14"/>
          <p:cNvSpPr>
            <a:spLocks noChangeArrowheads="1"/>
          </p:cNvSpPr>
          <p:nvPr/>
        </p:nvSpPr>
        <p:spPr bwMode="auto">
          <a:xfrm>
            <a:off x="4038600" y="4249340"/>
            <a:ext cx="342900" cy="342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Oval 16"/>
          <p:cNvSpPr>
            <a:spLocks noChangeArrowheads="1"/>
          </p:cNvSpPr>
          <p:nvPr/>
        </p:nvSpPr>
        <p:spPr bwMode="auto">
          <a:xfrm>
            <a:off x="6484938" y="3320653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Oval 18"/>
          <p:cNvSpPr>
            <a:spLocks noChangeArrowheads="1"/>
          </p:cNvSpPr>
          <p:nvPr/>
        </p:nvSpPr>
        <p:spPr bwMode="auto">
          <a:xfrm>
            <a:off x="6484938" y="4203303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8" name="淘宝店chenying0907 19"/>
          <p:cNvGrpSpPr>
            <a:grpSpLocks/>
          </p:cNvGrpSpPr>
          <p:nvPr/>
        </p:nvGrpSpPr>
        <p:grpSpPr bwMode="auto">
          <a:xfrm>
            <a:off x="6589713" y="4293790"/>
            <a:ext cx="130175" cy="165100"/>
            <a:chOff x="4878" y="2560"/>
            <a:chExt cx="147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淘宝店chenying0907 20"/>
            <p:cNvSpPr>
              <a:spLocks/>
            </p:cNvSpPr>
            <p:nvPr/>
          </p:nvSpPr>
          <p:spPr bwMode="auto">
            <a:xfrm>
              <a:off x="4878" y="2560"/>
              <a:ext cx="147" cy="188"/>
            </a:xfrm>
            <a:custGeom>
              <a:avLst/>
              <a:gdLst>
                <a:gd name="T0" fmla="*/ 16 w 71"/>
                <a:gd name="T1" fmla="*/ 83 h 91"/>
                <a:gd name="T2" fmla="*/ 8 w 71"/>
                <a:gd name="T3" fmla="*/ 83 h 91"/>
                <a:gd name="T4" fmla="*/ 8 w 71"/>
                <a:gd name="T5" fmla="*/ 8 h 91"/>
                <a:gd name="T6" fmla="*/ 67 w 71"/>
                <a:gd name="T7" fmla="*/ 8 h 91"/>
                <a:gd name="T8" fmla="*/ 71 w 71"/>
                <a:gd name="T9" fmla="*/ 4 h 91"/>
                <a:gd name="T10" fmla="*/ 67 w 71"/>
                <a:gd name="T11" fmla="*/ 0 h 91"/>
                <a:gd name="T12" fmla="*/ 4 w 71"/>
                <a:gd name="T13" fmla="*/ 0 h 91"/>
                <a:gd name="T14" fmla="*/ 0 w 71"/>
                <a:gd name="T15" fmla="*/ 4 h 91"/>
                <a:gd name="T16" fmla="*/ 0 w 71"/>
                <a:gd name="T17" fmla="*/ 87 h 91"/>
                <a:gd name="T18" fmla="*/ 4 w 71"/>
                <a:gd name="T19" fmla="*/ 91 h 91"/>
                <a:gd name="T20" fmla="*/ 16 w 71"/>
                <a:gd name="T21" fmla="*/ 91 h 91"/>
                <a:gd name="T22" fmla="*/ 20 w 71"/>
                <a:gd name="T23" fmla="*/ 87 h 91"/>
                <a:gd name="T24" fmla="*/ 16 w 71"/>
                <a:gd name="T2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8"/>
                    <a:pt x="71" y="6"/>
                    <a:pt x="71" y="4"/>
                  </a:cubicBezTo>
                  <a:cubicBezTo>
                    <a:pt x="71" y="2"/>
                    <a:pt x="69" y="0"/>
                    <a:pt x="6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2" y="91"/>
                    <a:pt x="4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8" y="91"/>
                    <a:pt x="20" y="89"/>
                    <a:pt x="20" y="87"/>
                  </a:cubicBezTo>
                  <a:cubicBezTo>
                    <a:pt x="20" y="85"/>
                    <a:pt x="18" y="83"/>
                    <a:pt x="1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淘宝店chenying0907 21"/>
            <p:cNvSpPr>
              <a:spLocks/>
            </p:cNvSpPr>
            <p:nvPr/>
          </p:nvSpPr>
          <p:spPr bwMode="auto">
            <a:xfrm>
              <a:off x="4971" y="2669"/>
              <a:ext cx="54" cy="79"/>
            </a:xfrm>
            <a:custGeom>
              <a:avLst/>
              <a:gdLst>
                <a:gd name="T0" fmla="*/ 22 w 26"/>
                <a:gd name="T1" fmla="*/ 0 h 38"/>
                <a:gd name="T2" fmla="*/ 18 w 26"/>
                <a:gd name="T3" fmla="*/ 4 h 38"/>
                <a:gd name="T4" fmla="*/ 18 w 26"/>
                <a:gd name="T5" fmla="*/ 30 h 38"/>
                <a:gd name="T6" fmla="*/ 4 w 26"/>
                <a:gd name="T7" fmla="*/ 30 h 38"/>
                <a:gd name="T8" fmla="*/ 0 w 26"/>
                <a:gd name="T9" fmla="*/ 34 h 38"/>
                <a:gd name="T10" fmla="*/ 4 w 26"/>
                <a:gd name="T11" fmla="*/ 38 h 38"/>
                <a:gd name="T12" fmla="*/ 22 w 26"/>
                <a:gd name="T13" fmla="*/ 38 h 38"/>
                <a:gd name="T14" fmla="*/ 25 w 26"/>
                <a:gd name="T15" fmla="*/ 37 h 38"/>
                <a:gd name="T16" fmla="*/ 26 w 26"/>
                <a:gd name="T17" fmla="*/ 34 h 38"/>
                <a:gd name="T18" fmla="*/ 26 w 26"/>
                <a:gd name="T19" fmla="*/ 4 h 38"/>
                <a:gd name="T20" fmla="*/ 22 w 26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8">
                  <a:moveTo>
                    <a:pt x="22" y="0"/>
                  </a:moveTo>
                  <a:cubicBezTo>
                    <a:pt x="20" y="0"/>
                    <a:pt x="18" y="2"/>
                    <a:pt x="18" y="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2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4" y="38"/>
                    <a:pt x="25" y="37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淘宝店chenying0907 22"/>
            <p:cNvSpPr>
              <a:spLocks noEditPoints="1"/>
            </p:cNvSpPr>
            <p:nvPr/>
          </p:nvSpPr>
          <p:spPr bwMode="auto">
            <a:xfrm>
              <a:off x="4932" y="2599"/>
              <a:ext cx="91" cy="132"/>
            </a:xfrm>
            <a:custGeom>
              <a:avLst/>
              <a:gdLst>
                <a:gd name="T0" fmla="*/ 38 w 44"/>
                <a:gd name="T1" fmla="*/ 1 h 64"/>
                <a:gd name="T2" fmla="*/ 33 w 44"/>
                <a:gd name="T3" fmla="*/ 0 h 64"/>
                <a:gd name="T4" fmla="*/ 25 w 44"/>
                <a:gd name="T5" fmla="*/ 4 h 64"/>
                <a:gd name="T6" fmla="*/ 0 w 44"/>
                <a:gd name="T7" fmla="*/ 48 h 64"/>
                <a:gd name="T8" fmla="*/ 0 w 44"/>
                <a:gd name="T9" fmla="*/ 50 h 64"/>
                <a:gd name="T10" fmla="*/ 0 w 44"/>
                <a:gd name="T11" fmla="*/ 60 h 64"/>
                <a:gd name="T12" fmla="*/ 2 w 44"/>
                <a:gd name="T13" fmla="*/ 64 h 64"/>
                <a:gd name="T14" fmla="*/ 4 w 44"/>
                <a:gd name="T15" fmla="*/ 64 h 64"/>
                <a:gd name="T16" fmla="*/ 6 w 44"/>
                <a:gd name="T17" fmla="*/ 64 h 64"/>
                <a:gd name="T18" fmla="*/ 15 w 44"/>
                <a:gd name="T19" fmla="*/ 59 h 64"/>
                <a:gd name="T20" fmla="*/ 16 w 44"/>
                <a:gd name="T21" fmla="*/ 57 h 64"/>
                <a:gd name="T22" fmla="*/ 41 w 44"/>
                <a:gd name="T23" fmla="*/ 14 h 64"/>
                <a:gd name="T24" fmla="*/ 38 w 44"/>
                <a:gd name="T25" fmla="*/ 1 h 64"/>
                <a:gd name="T26" fmla="*/ 35 w 44"/>
                <a:gd name="T27" fmla="*/ 10 h 64"/>
                <a:gd name="T28" fmla="*/ 10 w 44"/>
                <a:gd name="T29" fmla="*/ 53 h 64"/>
                <a:gd name="T30" fmla="*/ 8 w 44"/>
                <a:gd name="T31" fmla="*/ 54 h 64"/>
                <a:gd name="T32" fmla="*/ 7 w 44"/>
                <a:gd name="T33" fmla="*/ 51 h 64"/>
                <a:gd name="T34" fmla="*/ 32 w 44"/>
                <a:gd name="T35" fmla="*/ 8 h 64"/>
                <a:gd name="T36" fmla="*/ 34 w 44"/>
                <a:gd name="T37" fmla="*/ 8 h 64"/>
                <a:gd name="T38" fmla="*/ 35 w 44"/>
                <a:gd name="T3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4">
                  <a:moveTo>
                    <a:pt x="38" y="1"/>
                  </a:moveTo>
                  <a:cubicBezTo>
                    <a:pt x="37" y="0"/>
                    <a:pt x="35" y="0"/>
                    <a:pt x="33" y="0"/>
                  </a:cubicBezTo>
                  <a:cubicBezTo>
                    <a:pt x="30" y="0"/>
                    <a:pt x="27" y="2"/>
                    <a:pt x="25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2" y="64"/>
                  </a:cubicBezTo>
                  <a:cubicBezTo>
                    <a:pt x="2" y="64"/>
                    <a:pt x="3" y="64"/>
                    <a:pt x="4" y="64"/>
                  </a:cubicBezTo>
                  <a:cubicBezTo>
                    <a:pt x="4" y="64"/>
                    <a:pt x="5" y="64"/>
                    <a:pt x="6" y="64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6" y="58"/>
                    <a:pt x="16" y="5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4" y="9"/>
                    <a:pt x="42" y="4"/>
                    <a:pt x="38" y="1"/>
                  </a:cubicBezTo>
                  <a:close/>
                  <a:moveTo>
                    <a:pt x="35" y="10"/>
                  </a:moveTo>
                  <a:cubicBezTo>
                    <a:pt x="10" y="53"/>
                    <a:pt x="10" y="53"/>
                    <a:pt x="10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7"/>
                    <a:pt x="34" y="8"/>
                  </a:cubicBezTo>
                  <a:cubicBezTo>
                    <a:pt x="35" y="8"/>
                    <a:pt x="35" y="9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淘宝店chenying0907 23"/>
            <p:cNvSpPr>
              <a:spLocks/>
            </p:cNvSpPr>
            <p:nvPr/>
          </p:nvSpPr>
          <p:spPr bwMode="auto">
            <a:xfrm>
              <a:off x="4905" y="2613"/>
              <a:ext cx="58" cy="17"/>
            </a:xfrm>
            <a:custGeom>
              <a:avLst/>
              <a:gdLst>
                <a:gd name="T0" fmla="*/ 28 w 28"/>
                <a:gd name="T1" fmla="*/ 4 h 8"/>
                <a:gd name="T2" fmla="*/ 24 w 28"/>
                <a:gd name="T3" fmla="*/ 0 h 8"/>
                <a:gd name="T4" fmla="*/ 4 w 28"/>
                <a:gd name="T5" fmla="*/ 0 h 8"/>
                <a:gd name="T6" fmla="*/ 0 w 28"/>
                <a:gd name="T7" fmla="*/ 4 h 8"/>
                <a:gd name="T8" fmla="*/ 4 w 28"/>
                <a:gd name="T9" fmla="*/ 8 h 8"/>
                <a:gd name="T10" fmla="*/ 24 w 28"/>
                <a:gd name="T11" fmla="*/ 8 h 8"/>
                <a:gd name="T12" fmla="*/ 28 w 2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8" y="4"/>
                  </a:moveTo>
                  <a:cubicBezTo>
                    <a:pt x="28" y="2"/>
                    <a:pt x="26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8" y="6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淘宝店chenying0907 24"/>
            <p:cNvSpPr>
              <a:spLocks/>
            </p:cNvSpPr>
            <p:nvPr/>
          </p:nvSpPr>
          <p:spPr bwMode="auto">
            <a:xfrm>
              <a:off x="4905" y="2644"/>
              <a:ext cx="37" cy="17"/>
            </a:xfrm>
            <a:custGeom>
              <a:avLst/>
              <a:gdLst>
                <a:gd name="T0" fmla="*/ 4 w 18"/>
                <a:gd name="T1" fmla="*/ 0 h 8"/>
                <a:gd name="T2" fmla="*/ 0 w 18"/>
                <a:gd name="T3" fmla="*/ 4 h 8"/>
                <a:gd name="T4" fmla="*/ 4 w 18"/>
                <a:gd name="T5" fmla="*/ 8 h 8"/>
                <a:gd name="T6" fmla="*/ 14 w 18"/>
                <a:gd name="T7" fmla="*/ 8 h 8"/>
                <a:gd name="T8" fmla="*/ 18 w 18"/>
                <a:gd name="T9" fmla="*/ 4 h 8"/>
                <a:gd name="T10" fmla="*/ 14 w 18"/>
                <a:gd name="T11" fmla="*/ 0 h 8"/>
                <a:gd name="T12" fmla="*/ 4 w 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6" name="淘宝店chenying0907 25"/>
          <p:cNvGrpSpPr>
            <a:grpSpLocks/>
          </p:cNvGrpSpPr>
          <p:nvPr/>
        </p:nvGrpSpPr>
        <p:grpSpPr bwMode="auto">
          <a:xfrm>
            <a:off x="6570663" y="3409553"/>
            <a:ext cx="168275" cy="165100"/>
            <a:chOff x="4857" y="1977"/>
            <a:chExt cx="189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淘宝店chenying0907 26"/>
            <p:cNvSpPr>
              <a:spLocks noEditPoints="1"/>
            </p:cNvSpPr>
            <p:nvPr/>
          </p:nvSpPr>
          <p:spPr bwMode="auto">
            <a:xfrm>
              <a:off x="4857" y="1977"/>
              <a:ext cx="189" cy="188"/>
            </a:xfrm>
            <a:custGeom>
              <a:avLst/>
              <a:gdLst>
                <a:gd name="T0" fmla="*/ 88 w 91"/>
                <a:gd name="T1" fmla="*/ 36 h 91"/>
                <a:gd name="T2" fmla="*/ 80 w 91"/>
                <a:gd name="T3" fmla="*/ 29 h 91"/>
                <a:gd name="T4" fmla="*/ 82 w 91"/>
                <a:gd name="T5" fmla="*/ 19 h 91"/>
                <a:gd name="T6" fmla="*/ 69 w 91"/>
                <a:gd name="T7" fmla="*/ 8 h 91"/>
                <a:gd name="T8" fmla="*/ 58 w 91"/>
                <a:gd name="T9" fmla="*/ 10 h 91"/>
                <a:gd name="T10" fmla="*/ 53 w 91"/>
                <a:gd name="T11" fmla="*/ 1 h 91"/>
                <a:gd name="T12" fmla="*/ 36 w 91"/>
                <a:gd name="T13" fmla="*/ 3 h 91"/>
                <a:gd name="T14" fmla="*/ 30 w 91"/>
                <a:gd name="T15" fmla="*/ 12 h 91"/>
                <a:gd name="T16" fmla="*/ 19 w 91"/>
                <a:gd name="T17" fmla="*/ 9 h 91"/>
                <a:gd name="T18" fmla="*/ 9 w 91"/>
                <a:gd name="T19" fmla="*/ 23 h 91"/>
                <a:gd name="T20" fmla="*/ 10 w 91"/>
                <a:gd name="T21" fmla="*/ 33 h 91"/>
                <a:gd name="T22" fmla="*/ 1 w 91"/>
                <a:gd name="T23" fmla="*/ 39 h 91"/>
                <a:gd name="T24" fmla="*/ 1 w 91"/>
                <a:gd name="T25" fmla="*/ 52 h 91"/>
                <a:gd name="T26" fmla="*/ 10 w 91"/>
                <a:gd name="T27" fmla="*/ 58 h 91"/>
                <a:gd name="T28" fmla="*/ 9 w 91"/>
                <a:gd name="T29" fmla="*/ 68 h 91"/>
                <a:gd name="T30" fmla="*/ 19 w 91"/>
                <a:gd name="T31" fmla="*/ 82 h 91"/>
                <a:gd name="T32" fmla="*/ 30 w 91"/>
                <a:gd name="T33" fmla="*/ 79 h 91"/>
                <a:gd name="T34" fmla="*/ 36 w 91"/>
                <a:gd name="T35" fmla="*/ 88 h 91"/>
                <a:gd name="T36" fmla="*/ 46 w 91"/>
                <a:gd name="T37" fmla="*/ 91 h 91"/>
                <a:gd name="T38" fmla="*/ 56 w 91"/>
                <a:gd name="T39" fmla="*/ 88 h 91"/>
                <a:gd name="T40" fmla="*/ 62 w 91"/>
                <a:gd name="T41" fmla="*/ 79 h 91"/>
                <a:gd name="T42" fmla="*/ 73 w 91"/>
                <a:gd name="T43" fmla="*/ 82 h 91"/>
                <a:gd name="T44" fmla="*/ 83 w 91"/>
                <a:gd name="T45" fmla="*/ 68 h 91"/>
                <a:gd name="T46" fmla="*/ 81 w 91"/>
                <a:gd name="T47" fmla="*/ 58 h 91"/>
                <a:gd name="T48" fmla="*/ 91 w 91"/>
                <a:gd name="T49" fmla="*/ 52 h 91"/>
                <a:gd name="T50" fmla="*/ 91 w 91"/>
                <a:gd name="T51" fmla="*/ 39 h 91"/>
                <a:gd name="T52" fmla="*/ 77 w 91"/>
                <a:gd name="T53" fmla="*/ 51 h 91"/>
                <a:gd name="T54" fmla="*/ 72 w 91"/>
                <a:gd name="T55" fmla="*/ 60 h 91"/>
                <a:gd name="T56" fmla="*/ 75 w 91"/>
                <a:gd name="T57" fmla="*/ 70 h 91"/>
                <a:gd name="T58" fmla="*/ 63 w 91"/>
                <a:gd name="T59" fmla="*/ 71 h 91"/>
                <a:gd name="T60" fmla="*/ 54 w 91"/>
                <a:gd name="T61" fmla="*/ 74 h 91"/>
                <a:gd name="T62" fmla="*/ 49 w 91"/>
                <a:gd name="T63" fmla="*/ 83 h 91"/>
                <a:gd name="T64" fmla="*/ 40 w 91"/>
                <a:gd name="T65" fmla="*/ 76 h 91"/>
                <a:gd name="T66" fmla="*/ 32 w 91"/>
                <a:gd name="T67" fmla="*/ 72 h 91"/>
                <a:gd name="T68" fmla="*/ 22 w 91"/>
                <a:gd name="T69" fmla="*/ 75 h 91"/>
                <a:gd name="T70" fmla="*/ 20 w 91"/>
                <a:gd name="T71" fmla="*/ 63 h 91"/>
                <a:gd name="T72" fmla="*/ 17 w 91"/>
                <a:gd name="T73" fmla="*/ 54 h 91"/>
                <a:gd name="T74" fmla="*/ 8 w 91"/>
                <a:gd name="T75" fmla="*/ 49 h 91"/>
                <a:gd name="T76" fmla="*/ 8 w 91"/>
                <a:gd name="T77" fmla="*/ 42 h 91"/>
                <a:gd name="T78" fmla="*/ 17 w 91"/>
                <a:gd name="T79" fmla="*/ 37 h 91"/>
                <a:gd name="T80" fmla="*/ 20 w 91"/>
                <a:gd name="T81" fmla="*/ 28 h 91"/>
                <a:gd name="T82" fmla="*/ 22 w 91"/>
                <a:gd name="T83" fmla="*/ 17 h 91"/>
                <a:gd name="T84" fmla="*/ 32 w 91"/>
                <a:gd name="T85" fmla="*/ 20 h 91"/>
                <a:gd name="T86" fmla="*/ 40 w 91"/>
                <a:gd name="T87" fmla="*/ 15 h 91"/>
                <a:gd name="T88" fmla="*/ 49 w 91"/>
                <a:gd name="T89" fmla="*/ 8 h 91"/>
                <a:gd name="T90" fmla="*/ 54 w 91"/>
                <a:gd name="T91" fmla="*/ 17 h 91"/>
                <a:gd name="T92" fmla="*/ 63 w 91"/>
                <a:gd name="T93" fmla="*/ 20 h 91"/>
                <a:gd name="T94" fmla="*/ 75 w 91"/>
                <a:gd name="T95" fmla="*/ 21 h 91"/>
                <a:gd name="T96" fmla="*/ 72 w 91"/>
                <a:gd name="T97" fmla="*/ 31 h 91"/>
                <a:gd name="T98" fmla="*/ 77 w 91"/>
                <a:gd name="T99" fmla="*/ 40 h 91"/>
                <a:gd name="T100" fmla="*/ 83 w 91"/>
                <a:gd name="T101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91">
                  <a:moveTo>
                    <a:pt x="91" y="39"/>
                  </a:moveTo>
                  <a:cubicBezTo>
                    <a:pt x="91" y="37"/>
                    <a:pt x="90" y="36"/>
                    <a:pt x="88" y="36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2"/>
                    <a:pt x="80" y="31"/>
                    <a:pt x="80" y="29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1"/>
                    <a:pt x="83" y="20"/>
                    <a:pt x="82" y="19"/>
                  </a:cubicBezTo>
                  <a:cubicBezTo>
                    <a:pt x="80" y="15"/>
                    <a:pt x="76" y="12"/>
                    <a:pt x="73" y="9"/>
                  </a:cubicBezTo>
                  <a:cubicBezTo>
                    <a:pt x="72" y="8"/>
                    <a:pt x="70" y="8"/>
                    <a:pt x="69" y="8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1" y="11"/>
                    <a:pt x="60" y="11"/>
                    <a:pt x="58" y="1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4" y="1"/>
                    <a:pt x="53" y="1"/>
                  </a:cubicBezTo>
                  <a:cubicBezTo>
                    <a:pt x="48" y="0"/>
                    <a:pt x="44" y="0"/>
                    <a:pt x="39" y="1"/>
                  </a:cubicBezTo>
                  <a:cubicBezTo>
                    <a:pt x="37" y="1"/>
                    <a:pt x="36" y="2"/>
                    <a:pt x="36" y="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30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5" y="12"/>
                    <a:pt x="12" y="15"/>
                    <a:pt x="9" y="19"/>
                  </a:cubicBezTo>
                  <a:cubicBezTo>
                    <a:pt x="8" y="20"/>
                    <a:pt x="8" y="21"/>
                    <a:pt x="9" y="2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1" y="37"/>
                    <a:pt x="1" y="39"/>
                  </a:cubicBezTo>
                  <a:cubicBezTo>
                    <a:pt x="0" y="41"/>
                    <a:pt x="0" y="43"/>
                    <a:pt x="0" y="46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1" y="54"/>
                    <a:pt x="2" y="55"/>
                    <a:pt x="3" y="56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1" y="60"/>
                    <a:pt x="12" y="62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12" y="76"/>
                    <a:pt x="15" y="80"/>
                    <a:pt x="19" y="82"/>
                  </a:cubicBezTo>
                  <a:cubicBezTo>
                    <a:pt x="20" y="83"/>
                    <a:pt x="22" y="83"/>
                    <a:pt x="23" y="83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2" y="80"/>
                    <a:pt x="33" y="81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7" y="90"/>
                    <a:pt x="39" y="91"/>
                  </a:cubicBezTo>
                  <a:cubicBezTo>
                    <a:pt x="41" y="91"/>
                    <a:pt x="44" y="91"/>
                    <a:pt x="46" y="91"/>
                  </a:cubicBezTo>
                  <a:cubicBezTo>
                    <a:pt x="48" y="91"/>
                    <a:pt x="50" y="91"/>
                    <a:pt x="53" y="91"/>
                  </a:cubicBezTo>
                  <a:cubicBezTo>
                    <a:pt x="54" y="90"/>
                    <a:pt x="55" y="89"/>
                    <a:pt x="56" y="88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60" y="80"/>
                    <a:pt x="61" y="80"/>
                    <a:pt x="62" y="79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3"/>
                    <a:pt x="72" y="83"/>
                    <a:pt x="73" y="82"/>
                  </a:cubicBezTo>
                  <a:cubicBezTo>
                    <a:pt x="76" y="79"/>
                    <a:pt x="80" y="76"/>
                    <a:pt x="82" y="72"/>
                  </a:cubicBezTo>
                  <a:cubicBezTo>
                    <a:pt x="83" y="71"/>
                    <a:pt x="83" y="70"/>
                    <a:pt x="83" y="68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0"/>
                    <a:pt x="81" y="59"/>
                    <a:pt x="81" y="5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90" y="55"/>
                    <a:pt x="91" y="54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3"/>
                    <a:pt x="91" y="41"/>
                    <a:pt x="91" y="39"/>
                  </a:cubicBezTo>
                  <a:close/>
                  <a:moveTo>
                    <a:pt x="83" y="49"/>
                  </a:moveTo>
                  <a:cubicBezTo>
                    <a:pt x="77" y="51"/>
                    <a:pt x="77" y="51"/>
                    <a:pt x="77" y="51"/>
                  </a:cubicBezTo>
                  <a:cubicBezTo>
                    <a:pt x="75" y="52"/>
                    <a:pt x="74" y="53"/>
                    <a:pt x="74" y="54"/>
                  </a:cubicBezTo>
                  <a:cubicBezTo>
                    <a:pt x="74" y="56"/>
                    <a:pt x="73" y="58"/>
                    <a:pt x="72" y="60"/>
                  </a:cubicBezTo>
                  <a:cubicBezTo>
                    <a:pt x="71" y="61"/>
                    <a:pt x="71" y="62"/>
                    <a:pt x="72" y="63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3" y="71"/>
                    <a:pt x="72" y="73"/>
                    <a:pt x="70" y="75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2" y="71"/>
                    <a:pt x="61" y="71"/>
                    <a:pt x="60" y="72"/>
                  </a:cubicBezTo>
                  <a:cubicBezTo>
                    <a:pt x="58" y="73"/>
                    <a:pt x="56" y="73"/>
                    <a:pt x="54" y="74"/>
                  </a:cubicBezTo>
                  <a:cubicBezTo>
                    <a:pt x="53" y="74"/>
                    <a:pt x="52" y="75"/>
                    <a:pt x="52" y="76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7" y="83"/>
                    <a:pt x="45" y="83"/>
                    <a:pt x="42" y="83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39" y="75"/>
                    <a:pt x="39" y="74"/>
                    <a:pt x="37" y="74"/>
                  </a:cubicBezTo>
                  <a:cubicBezTo>
                    <a:pt x="35" y="73"/>
                    <a:pt x="33" y="73"/>
                    <a:pt x="32" y="72"/>
                  </a:cubicBezTo>
                  <a:cubicBezTo>
                    <a:pt x="31" y="71"/>
                    <a:pt x="29" y="71"/>
                    <a:pt x="28" y="71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3"/>
                    <a:pt x="18" y="71"/>
                    <a:pt x="17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2"/>
                    <a:pt x="20" y="61"/>
                    <a:pt x="20" y="60"/>
                  </a:cubicBezTo>
                  <a:cubicBezTo>
                    <a:pt x="19" y="58"/>
                    <a:pt x="18" y="56"/>
                    <a:pt x="17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8"/>
                    <a:pt x="8" y="47"/>
                    <a:pt x="8" y="46"/>
                  </a:cubicBezTo>
                  <a:cubicBezTo>
                    <a:pt x="8" y="44"/>
                    <a:pt x="8" y="43"/>
                    <a:pt x="8" y="42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8" y="35"/>
                    <a:pt x="19" y="33"/>
                    <a:pt x="20" y="31"/>
                  </a:cubicBezTo>
                  <a:cubicBezTo>
                    <a:pt x="20" y="30"/>
                    <a:pt x="20" y="29"/>
                    <a:pt x="20" y="2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0"/>
                    <a:pt x="20" y="18"/>
                    <a:pt x="22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1" y="20"/>
                    <a:pt x="32" y="20"/>
                  </a:cubicBezTo>
                  <a:cubicBezTo>
                    <a:pt x="33" y="19"/>
                    <a:pt x="35" y="18"/>
                    <a:pt x="37" y="17"/>
                  </a:cubicBezTo>
                  <a:cubicBezTo>
                    <a:pt x="39" y="17"/>
                    <a:pt x="39" y="16"/>
                    <a:pt x="40" y="15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8"/>
                    <a:pt x="47" y="8"/>
                    <a:pt x="49" y="8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3" y="17"/>
                    <a:pt x="54" y="17"/>
                  </a:cubicBezTo>
                  <a:cubicBezTo>
                    <a:pt x="56" y="18"/>
                    <a:pt x="58" y="19"/>
                    <a:pt x="60" y="20"/>
                  </a:cubicBezTo>
                  <a:cubicBezTo>
                    <a:pt x="61" y="20"/>
                    <a:pt x="62" y="20"/>
                    <a:pt x="63" y="2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3" y="20"/>
                    <a:pt x="75" y="2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9"/>
                    <a:pt x="71" y="30"/>
                    <a:pt x="72" y="31"/>
                  </a:cubicBezTo>
                  <a:cubicBezTo>
                    <a:pt x="73" y="33"/>
                    <a:pt x="74" y="35"/>
                    <a:pt x="74" y="37"/>
                  </a:cubicBezTo>
                  <a:cubicBezTo>
                    <a:pt x="74" y="38"/>
                    <a:pt x="75" y="39"/>
                    <a:pt x="77" y="40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4"/>
                    <a:pt x="83" y="46"/>
                  </a:cubicBezTo>
                  <a:cubicBezTo>
                    <a:pt x="83" y="47"/>
                    <a:pt x="83" y="48"/>
                    <a:pt x="8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淘宝店chenying0907 27"/>
            <p:cNvSpPr>
              <a:spLocks noEditPoints="1"/>
            </p:cNvSpPr>
            <p:nvPr/>
          </p:nvSpPr>
          <p:spPr bwMode="auto">
            <a:xfrm>
              <a:off x="4915" y="2033"/>
              <a:ext cx="75" cy="74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28 h 36"/>
                <a:gd name="T12" fmla="*/ 7 w 36"/>
                <a:gd name="T13" fmla="*/ 18 h 36"/>
                <a:gd name="T14" fmla="*/ 18 w 36"/>
                <a:gd name="T15" fmla="*/ 7 h 36"/>
                <a:gd name="T16" fmla="*/ 28 w 36"/>
                <a:gd name="T17" fmla="*/ 18 h 36"/>
                <a:gd name="T18" fmla="*/ 18 w 36"/>
                <a:gd name="T1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28"/>
                  </a:moveTo>
                  <a:cubicBezTo>
                    <a:pt x="12" y="28"/>
                    <a:pt x="7" y="23"/>
                    <a:pt x="7" y="18"/>
                  </a:cubicBezTo>
                  <a:cubicBezTo>
                    <a:pt x="7" y="12"/>
                    <a:pt x="12" y="7"/>
                    <a:pt x="18" y="7"/>
                  </a:cubicBezTo>
                  <a:cubicBezTo>
                    <a:pt x="23" y="7"/>
                    <a:pt x="28" y="12"/>
                    <a:pt x="28" y="18"/>
                  </a:cubicBezTo>
                  <a:cubicBezTo>
                    <a:pt x="28" y="23"/>
                    <a:pt x="23" y="28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6" name="淘宝店chenying0907 28"/>
          <p:cNvGrpSpPr>
            <a:grpSpLocks/>
          </p:cNvGrpSpPr>
          <p:nvPr/>
        </p:nvGrpSpPr>
        <p:grpSpPr bwMode="auto">
          <a:xfrm>
            <a:off x="4127500" y="4339828"/>
            <a:ext cx="165100" cy="165100"/>
            <a:chOff x="4859" y="1361"/>
            <a:chExt cx="187" cy="188"/>
          </a:xfrm>
        </p:grpSpPr>
        <p:sp>
          <p:nvSpPr>
            <p:cNvPr id="117" name="淘宝店chenying0907 29"/>
            <p:cNvSpPr>
              <a:spLocks/>
            </p:cNvSpPr>
            <p:nvPr/>
          </p:nvSpPr>
          <p:spPr bwMode="auto">
            <a:xfrm>
              <a:off x="4859" y="1361"/>
              <a:ext cx="187" cy="134"/>
            </a:xfrm>
            <a:custGeom>
              <a:avLst/>
              <a:gdLst>
                <a:gd name="T0" fmla="*/ 69 w 90"/>
                <a:gd name="T1" fmla="*/ 24 h 65"/>
                <a:gd name="T2" fmla="*/ 65 w 90"/>
                <a:gd name="T3" fmla="*/ 24 h 65"/>
                <a:gd name="T4" fmla="*/ 65 w 90"/>
                <a:gd name="T5" fmla="*/ 22 h 65"/>
                <a:gd name="T6" fmla="*/ 43 w 90"/>
                <a:gd name="T7" fmla="*/ 0 h 65"/>
                <a:gd name="T8" fmla="*/ 21 w 90"/>
                <a:gd name="T9" fmla="*/ 18 h 65"/>
                <a:gd name="T10" fmla="*/ 14 w 90"/>
                <a:gd name="T11" fmla="*/ 19 h 65"/>
                <a:gd name="T12" fmla="*/ 14 w 90"/>
                <a:gd name="T13" fmla="*/ 19 h 65"/>
                <a:gd name="T14" fmla="*/ 5 w 90"/>
                <a:gd name="T15" fmla="*/ 33 h 65"/>
                <a:gd name="T16" fmla="*/ 6 w 90"/>
                <a:gd name="T17" fmla="*/ 39 h 65"/>
                <a:gd name="T18" fmla="*/ 0 w 90"/>
                <a:gd name="T19" fmla="*/ 51 h 65"/>
                <a:gd name="T20" fmla="*/ 14 w 90"/>
                <a:gd name="T21" fmla="*/ 65 h 65"/>
                <a:gd name="T22" fmla="*/ 29 w 90"/>
                <a:gd name="T23" fmla="*/ 65 h 65"/>
                <a:gd name="T24" fmla="*/ 33 w 90"/>
                <a:gd name="T25" fmla="*/ 61 h 65"/>
                <a:gd name="T26" fmla="*/ 29 w 90"/>
                <a:gd name="T27" fmla="*/ 57 h 65"/>
                <a:gd name="T28" fmla="*/ 14 w 90"/>
                <a:gd name="T29" fmla="*/ 57 h 65"/>
                <a:gd name="T30" fmla="*/ 8 w 90"/>
                <a:gd name="T31" fmla="*/ 51 h 65"/>
                <a:gd name="T32" fmla="*/ 13 w 90"/>
                <a:gd name="T33" fmla="*/ 45 h 65"/>
                <a:gd name="T34" fmla="*/ 16 w 90"/>
                <a:gd name="T35" fmla="*/ 42 h 65"/>
                <a:gd name="T36" fmla="*/ 15 w 90"/>
                <a:gd name="T37" fmla="*/ 38 h 65"/>
                <a:gd name="T38" fmla="*/ 13 w 90"/>
                <a:gd name="T39" fmla="*/ 33 h 65"/>
                <a:gd name="T40" fmla="*/ 17 w 90"/>
                <a:gd name="T41" fmla="*/ 26 h 65"/>
                <a:gd name="T42" fmla="*/ 17 w 90"/>
                <a:gd name="T43" fmla="*/ 26 h 65"/>
                <a:gd name="T44" fmla="*/ 22 w 90"/>
                <a:gd name="T45" fmla="*/ 27 h 65"/>
                <a:gd name="T46" fmla="*/ 26 w 90"/>
                <a:gd name="T47" fmla="*/ 27 h 65"/>
                <a:gd name="T48" fmla="*/ 28 w 90"/>
                <a:gd name="T49" fmla="*/ 23 h 65"/>
                <a:gd name="T50" fmla="*/ 28 w 90"/>
                <a:gd name="T51" fmla="*/ 22 h 65"/>
                <a:gd name="T52" fmla="*/ 28 w 90"/>
                <a:gd name="T53" fmla="*/ 22 h 65"/>
                <a:gd name="T54" fmla="*/ 43 w 90"/>
                <a:gd name="T55" fmla="*/ 8 h 65"/>
                <a:gd name="T56" fmla="*/ 57 w 90"/>
                <a:gd name="T57" fmla="*/ 22 h 65"/>
                <a:gd name="T58" fmla="*/ 55 w 90"/>
                <a:gd name="T59" fmla="*/ 30 h 65"/>
                <a:gd name="T60" fmla="*/ 56 w 90"/>
                <a:gd name="T61" fmla="*/ 35 h 65"/>
                <a:gd name="T62" fmla="*/ 61 w 90"/>
                <a:gd name="T63" fmla="*/ 35 h 65"/>
                <a:gd name="T64" fmla="*/ 69 w 90"/>
                <a:gd name="T65" fmla="*/ 32 h 65"/>
                <a:gd name="T66" fmla="*/ 82 w 90"/>
                <a:gd name="T67" fmla="*/ 45 h 65"/>
                <a:gd name="T68" fmla="*/ 69 w 90"/>
                <a:gd name="T69" fmla="*/ 57 h 65"/>
                <a:gd name="T70" fmla="*/ 60 w 90"/>
                <a:gd name="T71" fmla="*/ 57 h 65"/>
                <a:gd name="T72" fmla="*/ 56 w 90"/>
                <a:gd name="T73" fmla="*/ 61 h 65"/>
                <a:gd name="T74" fmla="*/ 60 w 90"/>
                <a:gd name="T75" fmla="*/ 65 h 65"/>
                <a:gd name="T76" fmla="*/ 69 w 90"/>
                <a:gd name="T77" fmla="*/ 65 h 65"/>
                <a:gd name="T78" fmla="*/ 90 w 90"/>
                <a:gd name="T79" fmla="*/ 45 h 65"/>
                <a:gd name="T80" fmla="*/ 69 w 90"/>
                <a:gd name="T8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" h="65">
                  <a:moveTo>
                    <a:pt x="69" y="24"/>
                  </a:moveTo>
                  <a:cubicBezTo>
                    <a:pt x="68" y="24"/>
                    <a:pt x="66" y="24"/>
                    <a:pt x="65" y="24"/>
                  </a:cubicBezTo>
                  <a:cubicBezTo>
                    <a:pt x="65" y="24"/>
                    <a:pt x="65" y="23"/>
                    <a:pt x="65" y="22"/>
                  </a:cubicBezTo>
                  <a:cubicBezTo>
                    <a:pt x="65" y="10"/>
                    <a:pt x="55" y="0"/>
                    <a:pt x="43" y="0"/>
                  </a:cubicBezTo>
                  <a:cubicBezTo>
                    <a:pt x="32" y="0"/>
                    <a:pt x="22" y="8"/>
                    <a:pt x="21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7"/>
                    <a:pt x="5" y="33"/>
                  </a:cubicBezTo>
                  <a:cubicBezTo>
                    <a:pt x="5" y="35"/>
                    <a:pt x="5" y="37"/>
                    <a:pt x="6" y="39"/>
                  </a:cubicBezTo>
                  <a:cubicBezTo>
                    <a:pt x="2" y="41"/>
                    <a:pt x="0" y="46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1" y="65"/>
                    <a:pt x="33" y="64"/>
                    <a:pt x="33" y="61"/>
                  </a:cubicBezTo>
                  <a:cubicBezTo>
                    <a:pt x="33" y="59"/>
                    <a:pt x="31" y="57"/>
                    <a:pt x="29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7"/>
                    <a:pt x="8" y="55"/>
                    <a:pt x="8" y="51"/>
                  </a:cubicBezTo>
                  <a:cubicBezTo>
                    <a:pt x="8" y="48"/>
                    <a:pt x="10" y="45"/>
                    <a:pt x="13" y="45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7" y="40"/>
                    <a:pt x="16" y="39"/>
                    <a:pt x="15" y="38"/>
                  </a:cubicBezTo>
                  <a:cubicBezTo>
                    <a:pt x="14" y="36"/>
                    <a:pt x="13" y="35"/>
                    <a:pt x="13" y="33"/>
                  </a:cubicBezTo>
                  <a:cubicBezTo>
                    <a:pt x="13" y="30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1" y="26"/>
                    <a:pt x="22" y="27"/>
                  </a:cubicBezTo>
                  <a:cubicBezTo>
                    <a:pt x="24" y="28"/>
                    <a:pt x="25" y="28"/>
                    <a:pt x="26" y="27"/>
                  </a:cubicBezTo>
                  <a:cubicBezTo>
                    <a:pt x="28" y="26"/>
                    <a:pt x="28" y="25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14"/>
                    <a:pt x="35" y="8"/>
                    <a:pt x="43" y="8"/>
                  </a:cubicBezTo>
                  <a:cubicBezTo>
                    <a:pt x="51" y="8"/>
                    <a:pt x="57" y="14"/>
                    <a:pt x="57" y="22"/>
                  </a:cubicBezTo>
                  <a:cubicBezTo>
                    <a:pt x="57" y="25"/>
                    <a:pt x="56" y="27"/>
                    <a:pt x="55" y="30"/>
                  </a:cubicBezTo>
                  <a:cubicBezTo>
                    <a:pt x="54" y="31"/>
                    <a:pt x="54" y="33"/>
                    <a:pt x="56" y="35"/>
                  </a:cubicBezTo>
                  <a:cubicBezTo>
                    <a:pt x="57" y="36"/>
                    <a:pt x="59" y="36"/>
                    <a:pt x="61" y="35"/>
                  </a:cubicBezTo>
                  <a:cubicBezTo>
                    <a:pt x="62" y="33"/>
                    <a:pt x="65" y="32"/>
                    <a:pt x="69" y="32"/>
                  </a:cubicBezTo>
                  <a:cubicBezTo>
                    <a:pt x="76" y="32"/>
                    <a:pt x="82" y="37"/>
                    <a:pt x="82" y="45"/>
                  </a:cubicBezTo>
                  <a:cubicBezTo>
                    <a:pt x="82" y="52"/>
                    <a:pt x="76" y="57"/>
                    <a:pt x="69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57"/>
                    <a:pt x="56" y="59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80" y="65"/>
                    <a:pt x="90" y="56"/>
                    <a:pt x="90" y="45"/>
                  </a:cubicBezTo>
                  <a:cubicBezTo>
                    <a:pt x="90" y="33"/>
                    <a:pt x="80" y="24"/>
                    <a:pt x="6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淘宝店chenying0907 30"/>
            <p:cNvSpPr>
              <a:spLocks/>
            </p:cNvSpPr>
            <p:nvPr/>
          </p:nvSpPr>
          <p:spPr bwMode="auto">
            <a:xfrm>
              <a:off x="4915" y="1437"/>
              <a:ext cx="73" cy="112"/>
            </a:xfrm>
            <a:custGeom>
              <a:avLst/>
              <a:gdLst>
                <a:gd name="T0" fmla="*/ 28 w 35"/>
                <a:gd name="T1" fmla="*/ 34 h 54"/>
                <a:gd name="T2" fmla="*/ 22 w 35"/>
                <a:gd name="T3" fmla="*/ 41 h 54"/>
                <a:gd name="T4" fmla="*/ 22 w 35"/>
                <a:gd name="T5" fmla="*/ 3 h 54"/>
                <a:gd name="T6" fmla="*/ 18 w 35"/>
                <a:gd name="T7" fmla="*/ 0 h 54"/>
                <a:gd name="T8" fmla="*/ 14 w 35"/>
                <a:gd name="T9" fmla="*/ 3 h 54"/>
                <a:gd name="T10" fmla="*/ 14 w 35"/>
                <a:gd name="T11" fmla="*/ 41 h 54"/>
                <a:gd name="T12" fmla="*/ 7 w 35"/>
                <a:gd name="T13" fmla="*/ 34 h 54"/>
                <a:gd name="T14" fmla="*/ 2 w 35"/>
                <a:gd name="T15" fmla="*/ 34 h 54"/>
                <a:gd name="T16" fmla="*/ 2 w 35"/>
                <a:gd name="T17" fmla="*/ 40 h 54"/>
                <a:gd name="T18" fmla="*/ 15 w 35"/>
                <a:gd name="T19" fmla="*/ 53 h 54"/>
                <a:gd name="T20" fmla="*/ 18 w 35"/>
                <a:gd name="T21" fmla="*/ 54 h 54"/>
                <a:gd name="T22" fmla="*/ 21 w 35"/>
                <a:gd name="T23" fmla="*/ 53 h 54"/>
                <a:gd name="T24" fmla="*/ 34 w 35"/>
                <a:gd name="T25" fmla="*/ 40 h 54"/>
                <a:gd name="T26" fmla="*/ 34 w 35"/>
                <a:gd name="T27" fmla="*/ 34 h 54"/>
                <a:gd name="T28" fmla="*/ 28 w 35"/>
                <a:gd name="T29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54">
                  <a:moveTo>
                    <a:pt x="28" y="34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6" y="33"/>
                    <a:pt x="3" y="33"/>
                    <a:pt x="2" y="34"/>
                  </a:cubicBezTo>
                  <a:cubicBezTo>
                    <a:pt x="0" y="36"/>
                    <a:pt x="0" y="38"/>
                    <a:pt x="2" y="4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4"/>
                    <a:pt x="17" y="54"/>
                    <a:pt x="18" y="54"/>
                  </a:cubicBezTo>
                  <a:cubicBezTo>
                    <a:pt x="19" y="54"/>
                    <a:pt x="20" y="54"/>
                    <a:pt x="21" y="5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8"/>
                    <a:pt x="35" y="36"/>
                    <a:pt x="34" y="34"/>
                  </a:cubicBezTo>
                  <a:cubicBezTo>
                    <a:pt x="32" y="33"/>
                    <a:pt x="30" y="33"/>
                    <a:pt x="2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9" name="淘宝店chenying0907 31"/>
          <p:cNvSpPr>
            <a:spLocks noEditPoints="1"/>
          </p:cNvSpPr>
          <p:nvPr/>
        </p:nvSpPr>
        <p:spPr bwMode="auto">
          <a:xfrm>
            <a:off x="4143375" y="3409553"/>
            <a:ext cx="120650" cy="165100"/>
          </a:xfrm>
          <a:custGeom>
            <a:avLst/>
            <a:gdLst>
              <a:gd name="T0" fmla="*/ 61 w 66"/>
              <a:gd name="T1" fmla="*/ 21 h 91"/>
              <a:gd name="T2" fmla="*/ 61 w 66"/>
              <a:gd name="T3" fmla="*/ 15 h 91"/>
              <a:gd name="T4" fmla="*/ 66 w 66"/>
              <a:gd name="T5" fmla="*/ 15 h 91"/>
              <a:gd name="T6" fmla="*/ 66 w 66"/>
              <a:gd name="T7" fmla="*/ 0 h 91"/>
              <a:gd name="T8" fmla="*/ 0 w 66"/>
              <a:gd name="T9" fmla="*/ 0 h 91"/>
              <a:gd name="T10" fmla="*/ 0 w 66"/>
              <a:gd name="T11" fmla="*/ 15 h 91"/>
              <a:gd name="T12" fmla="*/ 5 w 66"/>
              <a:gd name="T13" fmla="*/ 15 h 91"/>
              <a:gd name="T14" fmla="*/ 5 w 66"/>
              <a:gd name="T15" fmla="*/ 21 h 91"/>
              <a:gd name="T16" fmla="*/ 19 w 66"/>
              <a:gd name="T17" fmla="*/ 45 h 91"/>
              <a:gd name="T18" fmla="*/ 5 w 66"/>
              <a:gd name="T19" fmla="*/ 70 h 91"/>
              <a:gd name="T20" fmla="*/ 5 w 66"/>
              <a:gd name="T21" fmla="*/ 76 h 91"/>
              <a:gd name="T22" fmla="*/ 0 w 66"/>
              <a:gd name="T23" fmla="*/ 76 h 91"/>
              <a:gd name="T24" fmla="*/ 0 w 66"/>
              <a:gd name="T25" fmla="*/ 91 h 91"/>
              <a:gd name="T26" fmla="*/ 66 w 66"/>
              <a:gd name="T27" fmla="*/ 91 h 91"/>
              <a:gd name="T28" fmla="*/ 66 w 66"/>
              <a:gd name="T29" fmla="*/ 76 h 91"/>
              <a:gd name="T30" fmla="*/ 61 w 66"/>
              <a:gd name="T31" fmla="*/ 76 h 91"/>
              <a:gd name="T32" fmla="*/ 61 w 66"/>
              <a:gd name="T33" fmla="*/ 70 h 91"/>
              <a:gd name="T34" fmla="*/ 47 w 66"/>
              <a:gd name="T35" fmla="*/ 45 h 91"/>
              <a:gd name="T36" fmla="*/ 61 w 66"/>
              <a:gd name="T37" fmla="*/ 21 h 91"/>
              <a:gd name="T38" fmla="*/ 53 w 66"/>
              <a:gd name="T39" fmla="*/ 70 h 91"/>
              <a:gd name="T40" fmla="*/ 53 w 66"/>
              <a:gd name="T41" fmla="*/ 76 h 91"/>
              <a:gd name="T42" fmla="*/ 13 w 66"/>
              <a:gd name="T43" fmla="*/ 76 h 91"/>
              <a:gd name="T44" fmla="*/ 13 w 66"/>
              <a:gd name="T45" fmla="*/ 70 h 91"/>
              <a:gd name="T46" fmla="*/ 33 w 66"/>
              <a:gd name="T47" fmla="*/ 49 h 91"/>
              <a:gd name="T48" fmla="*/ 53 w 66"/>
              <a:gd name="T49" fmla="*/ 70 h 91"/>
              <a:gd name="T50" fmla="*/ 33 w 66"/>
              <a:gd name="T51" fmla="*/ 42 h 91"/>
              <a:gd name="T52" fmla="*/ 13 w 66"/>
              <a:gd name="T53" fmla="*/ 21 h 91"/>
              <a:gd name="T54" fmla="*/ 13 w 66"/>
              <a:gd name="T55" fmla="*/ 15 h 91"/>
              <a:gd name="T56" fmla="*/ 53 w 66"/>
              <a:gd name="T57" fmla="*/ 15 h 91"/>
              <a:gd name="T58" fmla="*/ 53 w 66"/>
              <a:gd name="T59" fmla="*/ 21 h 91"/>
              <a:gd name="T60" fmla="*/ 33 w 66"/>
              <a:gd name="T61" fmla="*/ 4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91">
                <a:moveTo>
                  <a:pt x="61" y="21"/>
                </a:moveTo>
                <a:cubicBezTo>
                  <a:pt x="61" y="15"/>
                  <a:pt x="61" y="15"/>
                  <a:pt x="61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0"/>
                  <a:pt x="66" y="0"/>
                  <a:pt x="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32"/>
                  <a:pt x="10" y="41"/>
                  <a:pt x="19" y="45"/>
                </a:cubicBezTo>
                <a:cubicBezTo>
                  <a:pt x="10" y="50"/>
                  <a:pt x="5" y="59"/>
                  <a:pt x="5" y="70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91"/>
                  <a:pt x="0" y="91"/>
                  <a:pt x="0" y="91"/>
                </a:cubicBezTo>
                <a:cubicBezTo>
                  <a:pt x="66" y="91"/>
                  <a:pt x="66" y="91"/>
                  <a:pt x="66" y="91"/>
                </a:cubicBezTo>
                <a:cubicBezTo>
                  <a:pt x="66" y="76"/>
                  <a:pt x="66" y="76"/>
                  <a:pt x="66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59"/>
                  <a:pt x="56" y="50"/>
                  <a:pt x="47" y="45"/>
                </a:cubicBezTo>
                <a:cubicBezTo>
                  <a:pt x="56" y="41"/>
                  <a:pt x="61" y="32"/>
                  <a:pt x="61" y="21"/>
                </a:cubicBezTo>
                <a:close/>
                <a:moveTo>
                  <a:pt x="53" y="70"/>
                </a:moveTo>
                <a:cubicBezTo>
                  <a:pt x="53" y="76"/>
                  <a:pt x="53" y="76"/>
                  <a:pt x="5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58"/>
                  <a:pt x="22" y="49"/>
                  <a:pt x="33" y="49"/>
                </a:cubicBezTo>
                <a:cubicBezTo>
                  <a:pt x="44" y="49"/>
                  <a:pt x="53" y="58"/>
                  <a:pt x="53" y="70"/>
                </a:cubicBezTo>
                <a:close/>
                <a:moveTo>
                  <a:pt x="33" y="42"/>
                </a:moveTo>
                <a:cubicBezTo>
                  <a:pt x="22" y="42"/>
                  <a:pt x="13" y="32"/>
                  <a:pt x="13" y="21"/>
                </a:cubicBezTo>
                <a:cubicBezTo>
                  <a:pt x="13" y="15"/>
                  <a:pt x="13" y="15"/>
                  <a:pt x="1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32"/>
                  <a:pt x="44" y="42"/>
                  <a:pt x="33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淘宝店chenying0907 32"/>
          <p:cNvSpPr>
            <a:spLocks noChangeArrowheads="1"/>
          </p:cNvSpPr>
          <p:nvPr/>
        </p:nvSpPr>
        <p:spPr bwMode="auto">
          <a:xfrm>
            <a:off x="4543425" y="3261915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1" name="淘宝店chenying0907 33"/>
          <p:cNvSpPr>
            <a:spLocks noChangeArrowheads="1"/>
          </p:cNvSpPr>
          <p:nvPr/>
        </p:nvSpPr>
        <p:spPr bwMode="auto">
          <a:xfrm>
            <a:off x="4540250" y="41842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2" name="淘宝店chenying0907 34"/>
          <p:cNvSpPr>
            <a:spLocks noChangeArrowheads="1"/>
          </p:cNvSpPr>
          <p:nvPr/>
        </p:nvSpPr>
        <p:spPr bwMode="auto">
          <a:xfrm>
            <a:off x="6989763" y="32698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3" name="淘宝店chenying0907 35"/>
          <p:cNvSpPr>
            <a:spLocks noChangeArrowheads="1"/>
          </p:cNvSpPr>
          <p:nvPr/>
        </p:nvSpPr>
        <p:spPr bwMode="auto">
          <a:xfrm>
            <a:off x="6986588" y="41842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5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淘宝店chenying0907 4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844394"/>
            <a:ext cx="9153525" cy="952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41" descr="001e90bc453a118d6b423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82738" y="1468032"/>
            <a:ext cx="1404937" cy="1376362"/>
          </a:xfrm>
          <a:prstGeom prst="rect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28" r="-23028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42" descr="160621-20121008053042-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68650" y="2939644"/>
            <a:ext cx="1408113" cy="1376363"/>
          </a:xfrm>
          <a:prstGeom prst="rect">
            <a:avLst/>
          </a:pr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43" descr="160621-20121008052951-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83138" y="1468032"/>
            <a:ext cx="1408112" cy="1376362"/>
          </a:xfrm>
          <a:prstGeom prst="rect">
            <a:avLst/>
          </a:prstGeom>
          <a:blipFill dpi="0"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44" descr="160621-20121008053041-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07150" y="2939644"/>
            <a:ext cx="1404938" cy="1376363"/>
          </a:xfrm>
          <a:prstGeom prst="rect">
            <a:avLst/>
          </a:prstGeom>
          <a:blipFill dpi="0"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4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82738" y="247609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4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83138" y="247609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4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68650" y="2939644"/>
            <a:ext cx="265113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4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407150" y="293964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PA_淘宝店chenying0907 5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47813" y="2495144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5" name="PA_淘宝店chenying0907 5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752975" y="2495144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6" name="PA_淘宝店chenying0907 5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144838" y="2942819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7" name="PA_淘宝店chenying0907 5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384925" y="2942819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8" name="PA_淘宝店chenying0907 5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98613" y="335556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9" name="PA_淘宝店chenying0907 5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00600" y="335556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0" name="PA_淘宝店chenying0907 5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184525" y="1820457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1" name="PA_淘宝店chenying0907 5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421438" y="1820457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" grpId="0"/>
      <p:bldP spid="2" grpId="1"/>
      <p:bldP spid="3" grpId="0"/>
      <p:bldP spid="3" grpId="1"/>
      <p:bldP spid="4" grpId="0" animBg="1" autoUpdateAnimBg="0"/>
      <p:bldP spid="4" grpId="1" animBg="1" autoUpdateAnimBg="0"/>
      <p:bldP spid="5" grpId="0" animBg="1" autoUpdateAnimBg="0"/>
      <p:bldP spid="5" grpId="1" animBg="1" autoUpdateAnimBg="0"/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8" grpId="0" animBg="1" autoUpdateAnimBg="0"/>
      <p:bldP spid="8" grpId="1" animBg="1" autoUpdateAnimBg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4" grpId="1"/>
      <p:bldP spid="15" grpId="0" animBg="1" autoUpdateAnimBg="0"/>
      <p:bldP spid="15" grpId="1" animBg="1" autoUpdateAnimBg="0"/>
      <p:bldP spid="16" grpId="0" animBg="1" autoUpdateAnimBg="0"/>
      <p:bldP spid="16" grpId="1" animBg="1" autoUpdateAnimBg="0"/>
      <p:bldP spid="17" grpId="0"/>
      <p:bldP spid="17" grpId="1"/>
      <p:bldP spid="18" grpId="0"/>
      <p:bldP spid="18" grpId="1"/>
      <p:bldP spid="19" grpId="0"/>
      <p:bldP spid="19" grpId="1"/>
      <p:bldP spid="20" grpId="0" animBg="1" autoUpdateAnimBg="0"/>
      <p:bldP spid="20" grpId="1" animBg="1" autoUpdateAnimBg="0"/>
      <p:bldP spid="21" grpId="0" animBg="1" autoUpdateAnimBg="0"/>
      <p:bldP spid="21" grpId="1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2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564856" y="1730374"/>
            <a:ext cx="1068388" cy="128111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2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352131" y="2903537"/>
            <a:ext cx="1281113" cy="106838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2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391694" y="2689224"/>
            <a:ext cx="1068387" cy="128270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PA_淘宝店chenying0907 2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391694" y="1730374"/>
            <a:ext cx="1277937" cy="106838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PA_淘宝店chenying0907 3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84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PA_淘宝店chenying0907 4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84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PA_淘宝店chenying0907 4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062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" name="PA_淘宝店chenying0907 4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062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" name="PA_淘宝店chenying0907 43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963177" y="3294939"/>
            <a:ext cx="273456" cy="35482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淘宝店chenying0907 72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3752876" y="2054977"/>
            <a:ext cx="346022" cy="347518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PA_淘宝店chenying0907 76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3765863" y="3304777"/>
            <a:ext cx="320048" cy="323858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PA_淘宝店chenying0907 79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47856" y="2082800"/>
            <a:ext cx="302388" cy="353678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8" grpId="0" animBg="1" autoUpdateAnimBg="0"/>
      <p:bldP spid="11" grpId="0" animBg="1" autoUpdateAnimBg="0"/>
      <p:bldP spid="16" grpId="0" animBg="1" autoUpdateAnimBg="0"/>
      <p:bldP spid="18" grpId="0" animBg="1" autoUpdateAnimBg="0"/>
      <p:bldP spid="19" grpId="0"/>
      <p:bldP spid="20" grpId="0"/>
      <p:bldP spid="21" grpId="0"/>
      <p:bldP spid="22" grpId="0" animBg="1"/>
      <p:bldP spid="23" grpId="0" animBg="1"/>
      <p:bldP spid="24" grpId="0" animBg="1" autoUpdateAnimBg="0"/>
      <p:bldP spid="2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店chenying0907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淘宝店chenying0907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4" name="淘宝店chenying0907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6" name="淘宝店chenying0907 32"/>
          <p:cNvSpPr>
            <a:spLocks/>
          </p:cNvSpPr>
          <p:nvPr/>
        </p:nvSpPr>
        <p:spPr bwMode="auto">
          <a:xfrm>
            <a:off x="3918044" y="3554555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淘宝店chenying0907 33"/>
          <p:cNvSpPr>
            <a:spLocks/>
          </p:cNvSpPr>
          <p:nvPr/>
        </p:nvSpPr>
        <p:spPr bwMode="auto">
          <a:xfrm>
            <a:off x="5091636" y="2888015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淘宝店chenying0907 34"/>
          <p:cNvSpPr>
            <a:spLocks/>
          </p:cNvSpPr>
          <p:nvPr/>
        </p:nvSpPr>
        <p:spPr bwMode="auto">
          <a:xfrm>
            <a:off x="4408545" y="1511301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淘宝店chenying0907 35"/>
          <p:cNvSpPr>
            <a:spLocks/>
          </p:cNvSpPr>
          <p:nvPr/>
        </p:nvSpPr>
        <p:spPr bwMode="auto">
          <a:xfrm>
            <a:off x="3256017" y="1621137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淘宝店chenying0907 36"/>
          <p:cNvSpPr>
            <a:spLocks/>
          </p:cNvSpPr>
          <p:nvPr/>
        </p:nvSpPr>
        <p:spPr bwMode="auto">
          <a:xfrm>
            <a:off x="2432998" y="2955722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淘宝店chenying0907 38"/>
          <p:cNvSpPr>
            <a:spLocks noChangeArrowheads="1"/>
          </p:cNvSpPr>
          <p:nvPr/>
        </p:nvSpPr>
        <p:spPr bwMode="auto">
          <a:xfrm>
            <a:off x="5791200" y="1418828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淘宝店chenying0907 39"/>
          <p:cNvSpPr>
            <a:spLocks noChangeArrowheads="1"/>
          </p:cNvSpPr>
          <p:nvPr/>
        </p:nvSpPr>
        <p:spPr bwMode="auto">
          <a:xfrm>
            <a:off x="6784975" y="314642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淘宝店chenying0907 40"/>
          <p:cNvSpPr>
            <a:spLocks noChangeArrowheads="1"/>
          </p:cNvSpPr>
          <p:nvPr/>
        </p:nvSpPr>
        <p:spPr bwMode="auto">
          <a:xfrm>
            <a:off x="1011238" y="156210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淘宝店chenying0907 41"/>
          <p:cNvSpPr>
            <a:spLocks noChangeArrowheads="1"/>
          </p:cNvSpPr>
          <p:nvPr/>
        </p:nvSpPr>
        <p:spPr bwMode="auto">
          <a:xfrm>
            <a:off x="290513" y="343535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1"/>
          <p:cNvSpPr/>
          <p:nvPr>
            <p:custDataLst>
              <p:tags r:id="rId1"/>
            </p:custDataLst>
          </p:nvPr>
        </p:nvSpPr>
        <p:spPr>
          <a:xfrm>
            <a:off x="5191816" y="2343916"/>
            <a:ext cx="28003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PA_淘宝店chenying0907 2"/>
          <p:cNvSpPr/>
          <p:nvPr>
            <p:custDataLst>
              <p:tags r:id="rId2"/>
            </p:custDataLst>
          </p:nvPr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</a:rPr>
              <a:t>相关标题文字</a:t>
            </a:r>
          </a:p>
        </p:txBody>
      </p:sp>
      <p:cxnSp>
        <p:nvCxnSpPr>
          <p:cNvPr id="4" name="PA_淘宝店chenying0907 3"/>
          <p:cNvCxnSpPr/>
          <p:nvPr>
            <p:custDataLst>
              <p:tags r:id="rId3"/>
            </p:custDataLst>
          </p:nvPr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淘宝店chenying0907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PA_淘宝店chenying0907 11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400234" y="215159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523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 autoUpdateAnimBg="0"/>
      <p:bldP spid="9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15" name="PA_淘宝店chenying0907 2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446463" y="3265140"/>
            <a:ext cx="1081087" cy="963612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PA_淘宝店chenying0907 2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244850" y="2279302"/>
            <a:ext cx="746125" cy="1247775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PA_淘宝店chenying0907 23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616450" y="3265140"/>
            <a:ext cx="1079500" cy="963612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PA_淘宝店chenying0907 2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446463" y="1577627"/>
            <a:ext cx="1081087" cy="963613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PA_淘宝店chenying0907 25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153025" y="2279302"/>
            <a:ext cx="746125" cy="1247775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PA_淘宝店chenying0907 2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616450" y="1577627"/>
            <a:ext cx="1079500" cy="963613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PA_淘宝店chenying0907 2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3473450" y="2773015"/>
            <a:ext cx="288925" cy="25876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PA_淘宝店chenying0907 2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5411788" y="2755552"/>
            <a:ext cx="228600" cy="295275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PA_淘宝店chenying0907 2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3933825" y="1907827"/>
            <a:ext cx="304800" cy="303213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PA_淘宝店chenying0907 3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4908550" y="3595340"/>
            <a:ext cx="304800" cy="303212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3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3946525" y="3560415"/>
            <a:ext cx="325438" cy="327025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PA_淘宝店chenying0907 32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05375" y="1941165"/>
            <a:ext cx="307975" cy="236537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" name="PA_淘宝店chenying0907 3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179112" y="2585690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CIRCULAR</a:t>
            </a:r>
          </a:p>
        </p:txBody>
      </p:sp>
      <p:sp>
        <p:nvSpPr>
          <p:cNvPr id="28" name="PA_淘宝店chenying0907 3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067175" y="2801590"/>
            <a:ext cx="100806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templates.</a:t>
            </a:r>
          </a:p>
        </p:txBody>
      </p:sp>
      <p:sp>
        <p:nvSpPr>
          <p:cNvPr id="29" name="PA_淘宝店chenying0907 3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002844" y="388109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PA_淘宝店chenying0907 3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1044" y="251266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PA_淘宝店chenying0907 3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074281" y="1187102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PA_淘宝店chenying0907 3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675775" y="1187102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3" name="PA_淘宝店chenying0907 3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201238" y="251266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5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" name="PA_淘宝店chenying0907 4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24988" y="388109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6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48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 autoUpdateAnimBg="0"/>
      <p:bldP spid="26" grpId="0" animBg="1" autoUpdateAnimBg="0"/>
      <p:bldP spid="27" grpId="0"/>
      <p:bldP spid="28" grpId="0"/>
      <p:bldP spid="29" grpId="0"/>
      <p:bldP spid="30" grpId="0" animBg="1" autoUpdateAnimBg="0"/>
      <p:bldP spid="31" grpId="0" animBg="1" autoUpdateAnimBg="0"/>
      <p:bldP spid="32" grpId="0" animBg="1" autoUpdateAnimBg="0"/>
      <p:bldP spid="33" grpId="0" animBg="1" autoUpdateAnimBg="0"/>
      <p:bldP spid="34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_淘宝店chenying0907 26"/>
          <p:cNvSpPr txBox="1"/>
          <p:nvPr>
            <p:custDataLst>
              <p:tags r:id="rId1"/>
            </p:custDataLst>
          </p:nvPr>
        </p:nvSpPr>
        <p:spPr>
          <a:xfrm>
            <a:off x="3832860" y="699542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  录</a:t>
            </a:r>
            <a:endParaRPr lang="en-US" altLang="zh-CN" sz="28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dist"/>
            <a:r>
              <a:rPr lang="en-US" altLang="zh-CN" sz="1600" dirty="0">
                <a:ln w="6350">
                  <a:noFill/>
                </a:ln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  <a:cs typeface="Arial" panose="020B0604020202020204" pitchFamily="34" charset="0"/>
            </a:endParaRPr>
          </a:p>
        </p:txBody>
      </p:sp>
      <p:sp>
        <p:nvSpPr>
          <p:cNvPr id="28" name="PA_淘宝店chenying0907 27"/>
          <p:cNvSpPr/>
          <p:nvPr>
            <p:custDataLst>
              <p:tags r:id="rId2"/>
            </p:custDataLst>
          </p:nvPr>
        </p:nvSpPr>
        <p:spPr>
          <a:xfrm>
            <a:off x="4018002" y="382001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相关标题文字</a:t>
            </a:r>
          </a:p>
        </p:txBody>
      </p:sp>
      <p:sp>
        <p:nvSpPr>
          <p:cNvPr id="29" name="PA_淘宝店chenying0907 28"/>
          <p:cNvSpPr/>
          <p:nvPr>
            <p:custDataLst>
              <p:tags r:id="rId3"/>
            </p:custDataLst>
          </p:nvPr>
        </p:nvSpPr>
        <p:spPr>
          <a:xfrm>
            <a:off x="2389475" y="2355726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相关标题文字</a:t>
            </a:r>
          </a:p>
        </p:txBody>
      </p:sp>
      <p:sp>
        <p:nvSpPr>
          <p:cNvPr id="30" name="PA_淘宝店chenying0907 29"/>
          <p:cNvSpPr/>
          <p:nvPr>
            <p:custDataLst>
              <p:tags r:id="rId4"/>
            </p:custDataLst>
          </p:nvPr>
        </p:nvSpPr>
        <p:spPr>
          <a:xfrm>
            <a:off x="697527" y="3820010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相关标题文字</a:t>
            </a:r>
          </a:p>
        </p:txBody>
      </p:sp>
      <p:sp>
        <p:nvSpPr>
          <p:cNvPr id="31" name="PA_淘宝店chenying0907 30"/>
          <p:cNvSpPr/>
          <p:nvPr>
            <p:custDataLst>
              <p:tags r:id="rId5"/>
            </p:custDataLst>
          </p:nvPr>
        </p:nvSpPr>
        <p:spPr>
          <a:xfrm>
            <a:off x="7317675" y="382001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相关标题文字</a:t>
            </a:r>
          </a:p>
        </p:txBody>
      </p:sp>
      <p:sp>
        <p:nvSpPr>
          <p:cNvPr id="32" name="PA_淘宝店chenying0907 31"/>
          <p:cNvSpPr/>
          <p:nvPr>
            <p:custDataLst>
              <p:tags r:id="rId6"/>
            </p:custDataLst>
          </p:nvPr>
        </p:nvSpPr>
        <p:spPr>
          <a:xfrm>
            <a:off x="5653975" y="2355726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相关标题文字</a:t>
            </a:r>
          </a:p>
        </p:txBody>
      </p:sp>
      <p:grpSp>
        <p:nvGrpSpPr>
          <p:cNvPr id="8" name="PA_组合 7"/>
          <p:cNvGrpSpPr/>
          <p:nvPr>
            <p:custDataLst>
              <p:tags r:id="rId7"/>
            </p:custDataLst>
          </p:nvPr>
        </p:nvGrpSpPr>
        <p:grpSpPr>
          <a:xfrm>
            <a:off x="7497233" y="2839051"/>
            <a:ext cx="748880" cy="748878"/>
            <a:chOff x="7497233" y="2839051"/>
            <a:chExt cx="748880" cy="748878"/>
          </a:xfrm>
        </p:grpSpPr>
        <p:sp>
          <p:nvSpPr>
            <p:cNvPr id="2" name="Oval 10"/>
            <p:cNvSpPr>
              <a:spLocks noChangeArrowheads="1"/>
            </p:cNvSpPr>
            <p:nvPr/>
          </p:nvSpPr>
          <p:spPr bwMode="auto">
            <a:xfrm>
              <a:off x="7497233" y="2839051"/>
              <a:ext cx="748880" cy="74887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7681431" y="3096678"/>
              <a:ext cx="380484" cy="247914"/>
            </a:xfrm>
            <a:custGeom>
              <a:avLst/>
              <a:gdLst>
                <a:gd name="T0" fmla="*/ 58 w 215"/>
                <a:gd name="T1" fmla="*/ 83 h 140"/>
                <a:gd name="T2" fmla="*/ 58 w 215"/>
                <a:gd name="T3" fmla="*/ 91 h 140"/>
                <a:gd name="T4" fmla="*/ 161 w 215"/>
                <a:gd name="T5" fmla="*/ 87 h 140"/>
                <a:gd name="T6" fmla="*/ 58 w 215"/>
                <a:gd name="T7" fmla="*/ 73 h 140"/>
                <a:gd name="T8" fmla="*/ 98 w 215"/>
                <a:gd name="T9" fmla="*/ 73 h 140"/>
                <a:gd name="T10" fmla="*/ 102 w 215"/>
                <a:gd name="T11" fmla="*/ 34 h 140"/>
                <a:gd name="T12" fmla="*/ 58 w 215"/>
                <a:gd name="T13" fmla="*/ 30 h 140"/>
                <a:gd name="T14" fmla="*/ 54 w 215"/>
                <a:gd name="T15" fmla="*/ 69 h 140"/>
                <a:gd name="T16" fmla="*/ 63 w 215"/>
                <a:gd name="T17" fmla="*/ 38 h 140"/>
                <a:gd name="T18" fmla="*/ 94 w 215"/>
                <a:gd name="T19" fmla="*/ 38 h 140"/>
                <a:gd name="T20" fmla="*/ 63 w 215"/>
                <a:gd name="T21" fmla="*/ 65 h 140"/>
                <a:gd name="T22" fmla="*/ 27 w 215"/>
                <a:gd name="T23" fmla="*/ 121 h 140"/>
                <a:gd name="T24" fmla="*/ 189 w 215"/>
                <a:gd name="T25" fmla="*/ 121 h 140"/>
                <a:gd name="T26" fmla="*/ 196 w 215"/>
                <a:gd name="T27" fmla="*/ 7 h 140"/>
                <a:gd name="T28" fmla="*/ 27 w 215"/>
                <a:gd name="T29" fmla="*/ 0 h 140"/>
                <a:gd name="T30" fmla="*/ 20 w 215"/>
                <a:gd name="T31" fmla="*/ 114 h 140"/>
                <a:gd name="T32" fmla="*/ 33 w 215"/>
                <a:gd name="T33" fmla="*/ 13 h 140"/>
                <a:gd name="T34" fmla="*/ 182 w 215"/>
                <a:gd name="T35" fmla="*/ 13 h 140"/>
                <a:gd name="T36" fmla="*/ 33 w 215"/>
                <a:gd name="T37" fmla="*/ 107 h 140"/>
                <a:gd name="T38" fmla="*/ 157 w 215"/>
                <a:gd name="T39" fmla="*/ 48 h 140"/>
                <a:gd name="T40" fmla="*/ 111 w 215"/>
                <a:gd name="T41" fmla="*/ 48 h 140"/>
                <a:gd name="T42" fmla="*/ 111 w 215"/>
                <a:gd name="T43" fmla="*/ 56 h 140"/>
                <a:gd name="T44" fmla="*/ 161 w 215"/>
                <a:gd name="T45" fmla="*/ 52 h 140"/>
                <a:gd name="T46" fmla="*/ 157 w 215"/>
                <a:gd name="T47" fmla="*/ 65 h 140"/>
                <a:gd name="T48" fmla="*/ 111 w 215"/>
                <a:gd name="T49" fmla="*/ 65 h 140"/>
                <a:gd name="T50" fmla="*/ 111 w 215"/>
                <a:gd name="T51" fmla="*/ 73 h 140"/>
                <a:gd name="T52" fmla="*/ 161 w 215"/>
                <a:gd name="T53" fmla="*/ 69 h 140"/>
                <a:gd name="T54" fmla="*/ 157 w 215"/>
                <a:gd name="T55" fmla="*/ 30 h 140"/>
                <a:gd name="T56" fmla="*/ 111 w 215"/>
                <a:gd name="T57" fmla="*/ 30 h 140"/>
                <a:gd name="T58" fmla="*/ 111 w 215"/>
                <a:gd name="T59" fmla="*/ 38 h 140"/>
                <a:gd name="T60" fmla="*/ 161 w 215"/>
                <a:gd name="T61" fmla="*/ 34 h 140"/>
                <a:gd name="T62" fmla="*/ 209 w 215"/>
                <a:gd name="T63" fmla="*/ 127 h 140"/>
                <a:gd name="T64" fmla="*/ 7 w 215"/>
                <a:gd name="T65" fmla="*/ 127 h 140"/>
                <a:gd name="T66" fmla="*/ 7 w 215"/>
                <a:gd name="T67" fmla="*/ 140 h 140"/>
                <a:gd name="T68" fmla="*/ 215 w 215"/>
                <a:gd name="T69" fmla="*/ 1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140">
                  <a:moveTo>
                    <a:pt x="157" y="83"/>
                  </a:moveTo>
                  <a:cubicBezTo>
                    <a:pt x="58" y="83"/>
                    <a:pt x="58" y="83"/>
                    <a:pt x="58" y="83"/>
                  </a:cubicBezTo>
                  <a:cubicBezTo>
                    <a:pt x="56" y="83"/>
                    <a:pt x="54" y="84"/>
                    <a:pt x="54" y="87"/>
                  </a:cubicBezTo>
                  <a:cubicBezTo>
                    <a:pt x="54" y="89"/>
                    <a:pt x="56" y="91"/>
                    <a:pt x="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9" y="91"/>
                    <a:pt x="161" y="89"/>
                    <a:pt x="161" y="87"/>
                  </a:cubicBezTo>
                  <a:cubicBezTo>
                    <a:pt x="161" y="84"/>
                    <a:pt x="159" y="83"/>
                    <a:pt x="157" y="83"/>
                  </a:cubicBezTo>
                  <a:close/>
                  <a:moveTo>
                    <a:pt x="58" y="73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00" y="73"/>
                    <a:pt x="102" y="71"/>
                    <a:pt x="102" y="69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2"/>
                    <a:pt x="100" y="30"/>
                    <a:pt x="9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6" y="30"/>
                    <a:pt x="54" y="32"/>
                    <a:pt x="54" y="3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1"/>
                    <a:pt x="56" y="73"/>
                    <a:pt x="58" y="73"/>
                  </a:cubicBezTo>
                  <a:close/>
                  <a:moveTo>
                    <a:pt x="63" y="38"/>
                  </a:moveTo>
                  <a:cubicBezTo>
                    <a:pt x="63" y="38"/>
                    <a:pt x="63" y="38"/>
                    <a:pt x="6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1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3" y="121"/>
                    <a:pt x="196" y="118"/>
                    <a:pt x="196" y="114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3"/>
                    <a:pt x="193" y="0"/>
                    <a:pt x="18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3"/>
                    <a:pt x="20" y="7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8"/>
                    <a:pt x="23" y="121"/>
                    <a:pt x="27" y="121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157" y="48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8" y="48"/>
                    <a:pt x="107" y="49"/>
                    <a:pt x="107" y="52"/>
                  </a:cubicBezTo>
                  <a:cubicBezTo>
                    <a:pt x="107" y="54"/>
                    <a:pt x="108" y="56"/>
                    <a:pt x="111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9" y="56"/>
                    <a:pt x="161" y="54"/>
                    <a:pt x="161" y="52"/>
                  </a:cubicBezTo>
                  <a:cubicBezTo>
                    <a:pt x="161" y="49"/>
                    <a:pt x="159" y="48"/>
                    <a:pt x="157" y="48"/>
                  </a:cubicBezTo>
                  <a:close/>
                  <a:moveTo>
                    <a:pt x="157" y="65"/>
                  </a:moveTo>
                  <a:cubicBezTo>
                    <a:pt x="157" y="65"/>
                    <a:pt x="157" y="65"/>
                    <a:pt x="157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08" y="65"/>
                    <a:pt x="107" y="67"/>
                    <a:pt x="107" y="69"/>
                  </a:cubicBezTo>
                  <a:cubicBezTo>
                    <a:pt x="107" y="71"/>
                    <a:pt x="108" y="73"/>
                    <a:pt x="111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9" y="73"/>
                    <a:pt x="161" y="71"/>
                    <a:pt x="161" y="69"/>
                  </a:cubicBezTo>
                  <a:cubicBezTo>
                    <a:pt x="161" y="67"/>
                    <a:pt x="159" y="65"/>
                    <a:pt x="157" y="65"/>
                  </a:cubicBezTo>
                  <a:close/>
                  <a:moveTo>
                    <a:pt x="157" y="30"/>
                  </a:moveTo>
                  <a:cubicBezTo>
                    <a:pt x="157" y="30"/>
                    <a:pt x="157" y="30"/>
                    <a:pt x="157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8" y="30"/>
                    <a:pt x="107" y="32"/>
                    <a:pt x="107" y="34"/>
                  </a:cubicBezTo>
                  <a:cubicBezTo>
                    <a:pt x="107" y="37"/>
                    <a:pt x="108" y="38"/>
                    <a:pt x="111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9" y="38"/>
                    <a:pt x="161" y="37"/>
                    <a:pt x="161" y="34"/>
                  </a:cubicBezTo>
                  <a:cubicBezTo>
                    <a:pt x="161" y="32"/>
                    <a:pt x="159" y="30"/>
                    <a:pt x="157" y="30"/>
                  </a:cubicBezTo>
                  <a:close/>
                  <a:moveTo>
                    <a:pt x="209" y="127"/>
                  </a:moveTo>
                  <a:cubicBezTo>
                    <a:pt x="209" y="127"/>
                    <a:pt x="209" y="127"/>
                    <a:pt x="209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37"/>
                    <a:pt x="3" y="140"/>
                    <a:pt x="7" y="140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12" y="140"/>
                    <a:pt x="215" y="137"/>
                    <a:pt x="215" y="134"/>
                  </a:cubicBezTo>
                  <a:cubicBezTo>
                    <a:pt x="215" y="130"/>
                    <a:pt x="212" y="127"/>
                    <a:pt x="209" y="127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8"/>
            </p:custDataLst>
          </p:nvPr>
        </p:nvGrpSpPr>
        <p:grpSpPr>
          <a:xfrm>
            <a:off x="2569033" y="2839051"/>
            <a:ext cx="748880" cy="748878"/>
            <a:chOff x="2569033" y="2839051"/>
            <a:chExt cx="748880" cy="748878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2569033" y="2839051"/>
              <a:ext cx="748880" cy="74887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2800042" y="3079209"/>
              <a:ext cx="286864" cy="287612"/>
            </a:xfrm>
            <a:custGeom>
              <a:avLst/>
              <a:gdLst>
                <a:gd name="T0" fmla="*/ 47 w 162"/>
                <a:gd name="T1" fmla="*/ 34 h 163"/>
                <a:gd name="T2" fmla="*/ 34 w 162"/>
                <a:gd name="T3" fmla="*/ 47 h 163"/>
                <a:gd name="T4" fmla="*/ 32 w 162"/>
                <a:gd name="T5" fmla="*/ 61 h 163"/>
                <a:gd name="T6" fmla="*/ 41 w 162"/>
                <a:gd name="T7" fmla="*/ 52 h 163"/>
                <a:gd name="T8" fmla="*/ 52 w 162"/>
                <a:gd name="T9" fmla="*/ 41 h 163"/>
                <a:gd name="T10" fmla="*/ 60 w 162"/>
                <a:gd name="T11" fmla="*/ 32 h 163"/>
                <a:gd name="T12" fmla="*/ 160 w 162"/>
                <a:gd name="T13" fmla="*/ 150 h 163"/>
                <a:gd name="T14" fmla="*/ 130 w 162"/>
                <a:gd name="T15" fmla="*/ 121 h 163"/>
                <a:gd name="T16" fmla="*/ 147 w 162"/>
                <a:gd name="T17" fmla="*/ 74 h 163"/>
                <a:gd name="T18" fmla="*/ 142 w 162"/>
                <a:gd name="T19" fmla="*/ 46 h 163"/>
                <a:gd name="T20" fmla="*/ 126 w 162"/>
                <a:gd name="T21" fmla="*/ 22 h 163"/>
                <a:gd name="T22" fmla="*/ 74 w 162"/>
                <a:gd name="T23" fmla="*/ 0 h 163"/>
                <a:gd name="T24" fmla="*/ 6 w 162"/>
                <a:gd name="T25" fmla="*/ 46 h 163"/>
                <a:gd name="T26" fmla="*/ 5 w 162"/>
                <a:gd name="T27" fmla="*/ 102 h 163"/>
                <a:gd name="T28" fmla="*/ 21 w 162"/>
                <a:gd name="T29" fmla="*/ 126 h 163"/>
                <a:gd name="T30" fmla="*/ 45 w 162"/>
                <a:gd name="T31" fmla="*/ 142 h 163"/>
                <a:gd name="T32" fmla="*/ 45 w 162"/>
                <a:gd name="T33" fmla="*/ 142 h 163"/>
                <a:gd name="T34" fmla="*/ 102 w 162"/>
                <a:gd name="T35" fmla="*/ 142 h 163"/>
                <a:gd name="T36" fmla="*/ 150 w 162"/>
                <a:gd name="T37" fmla="*/ 160 h 163"/>
                <a:gd name="T38" fmla="*/ 160 w 162"/>
                <a:gd name="T39" fmla="*/ 150 h 163"/>
                <a:gd name="T40" fmla="*/ 116 w 162"/>
                <a:gd name="T41" fmla="*/ 117 h 163"/>
                <a:gd name="T42" fmla="*/ 97 w 162"/>
                <a:gd name="T43" fmla="*/ 130 h 163"/>
                <a:gd name="T44" fmla="*/ 51 w 162"/>
                <a:gd name="T45" fmla="*/ 130 h 163"/>
                <a:gd name="T46" fmla="*/ 31 w 162"/>
                <a:gd name="T47" fmla="*/ 117 h 163"/>
                <a:gd name="T48" fmla="*/ 31 w 162"/>
                <a:gd name="T49" fmla="*/ 117 h 163"/>
                <a:gd name="T50" fmla="*/ 18 w 162"/>
                <a:gd name="T51" fmla="*/ 97 h 163"/>
                <a:gd name="T52" fmla="*/ 18 w 162"/>
                <a:gd name="T53" fmla="*/ 51 h 163"/>
                <a:gd name="T54" fmla="*/ 74 w 162"/>
                <a:gd name="T55" fmla="*/ 14 h 163"/>
                <a:gd name="T56" fmla="*/ 116 w 162"/>
                <a:gd name="T57" fmla="*/ 31 h 163"/>
                <a:gd name="T58" fmla="*/ 129 w 162"/>
                <a:gd name="T59" fmla="*/ 51 h 163"/>
                <a:gd name="T60" fmla="*/ 134 w 162"/>
                <a:gd name="T61" fmla="*/ 74 h 163"/>
                <a:gd name="T62" fmla="*/ 116 w 162"/>
                <a:gd name="T63" fmla="*/ 117 h 163"/>
                <a:gd name="T64" fmla="*/ 117 w 162"/>
                <a:gd name="T65" fmla="*/ 70 h 163"/>
                <a:gd name="T66" fmla="*/ 110 w 162"/>
                <a:gd name="T67" fmla="*/ 89 h 163"/>
                <a:gd name="T68" fmla="*/ 102 w 162"/>
                <a:gd name="T69" fmla="*/ 102 h 163"/>
                <a:gd name="T70" fmla="*/ 74 w 162"/>
                <a:gd name="T71" fmla="*/ 114 h 163"/>
                <a:gd name="T72" fmla="*/ 74 w 162"/>
                <a:gd name="T73" fmla="*/ 122 h 163"/>
                <a:gd name="T74" fmla="*/ 107 w 162"/>
                <a:gd name="T75" fmla="*/ 108 h 163"/>
                <a:gd name="T76" fmla="*/ 118 w 162"/>
                <a:gd name="T77" fmla="*/ 92 h 163"/>
                <a:gd name="T78" fmla="*/ 117 w 162"/>
                <a:gd name="T79" fmla="*/ 7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63">
                  <a:moveTo>
                    <a:pt x="55" y="30"/>
                  </a:moveTo>
                  <a:cubicBezTo>
                    <a:pt x="52" y="31"/>
                    <a:pt x="50" y="33"/>
                    <a:pt x="47" y="34"/>
                  </a:cubicBezTo>
                  <a:cubicBezTo>
                    <a:pt x="44" y="36"/>
                    <a:pt x="42" y="38"/>
                    <a:pt x="40" y="40"/>
                  </a:cubicBezTo>
                  <a:cubicBezTo>
                    <a:pt x="38" y="42"/>
                    <a:pt x="36" y="45"/>
                    <a:pt x="34" y="47"/>
                  </a:cubicBezTo>
                  <a:cubicBezTo>
                    <a:pt x="32" y="50"/>
                    <a:pt x="31" y="53"/>
                    <a:pt x="30" y="55"/>
                  </a:cubicBezTo>
                  <a:cubicBezTo>
                    <a:pt x="29" y="57"/>
                    <a:pt x="30" y="60"/>
                    <a:pt x="32" y="61"/>
                  </a:cubicBezTo>
                  <a:cubicBezTo>
                    <a:pt x="34" y="62"/>
                    <a:pt x="36" y="61"/>
                    <a:pt x="37" y="59"/>
                  </a:cubicBezTo>
                  <a:cubicBezTo>
                    <a:pt x="38" y="56"/>
                    <a:pt x="39" y="54"/>
                    <a:pt x="41" y="52"/>
                  </a:cubicBezTo>
                  <a:cubicBezTo>
                    <a:pt x="42" y="50"/>
                    <a:pt x="44" y="48"/>
                    <a:pt x="46" y="46"/>
                  </a:cubicBezTo>
                  <a:cubicBezTo>
                    <a:pt x="48" y="44"/>
                    <a:pt x="49" y="43"/>
                    <a:pt x="52" y="41"/>
                  </a:cubicBezTo>
                  <a:cubicBezTo>
                    <a:pt x="54" y="40"/>
                    <a:pt x="56" y="38"/>
                    <a:pt x="58" y="37"/>
                  </a:cubicBezTo>
                  <a:cubicBezTo>
                    <a:pt x="60" y="37"/>
                    <a:pt x="61" y="34"/>
                    <a:pt x="60" y="32"/>
                  </a:cubicBezTo>
                  <a:cubicBezTo>
                    <a:pt x="59" y="30"/>
                    <a:pt x="57" y="29"/>
                    <a:pt x="55" y="30"/>
                  </a:cubicBezTo>
                  <a:close/>
                  <a:moveTo>
                    <a:pt x="160" y="150"/>
                  </a:moveTo>
                  <a:cubicBezTo>
                    <a:pt x="160" y="150"/>
                    <a:pt x="160" y="150"/>
                    <a:pt x="160" y="150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5" y="115"/>
                    <a:pt x="139" y="109"/>
                    <a:pt x="142" y="102"/>
                  </a:cubicBezTo>
                  <a:cubicBezTo>
                    <a:pt x="145" y="93"/>
                    <a:pt x="147" y="84"/>
                    <a:pt x="147" y="74"/>
                  </a:cubicBezTo>
                  <a:cubicBezTo>
                    <a:pt x="147" y="64"/>
                    <a:pt x="145" y="55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38" y="37"/>
                    <a:pt x="133" y="29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9" y="15"/>
                    <a:pt x="111" y="10"/>
                    <a:pt x="102" y="6"/>
                  </a:cubicBezTo>
                  <a:cubicBezTo>
                    <a:pt x="93" y="2"/>
                    <a:pt x="84" y="0"/>
                    <a:pt x="74" y="0"/>
                  </a:cubicBezTo>
                  <a:cubicBezTo>
                    <a:pt x="53" y="0"/>
                    <a:pt x="35" y="8"/>
                    <a:pt x="21" y="22"/>
                  </a:cubicBezTo>
                  <a:cubicBezTo>
                    <a:pt x="15" y="29"/>
                    <a:pt x="9" y="37"/>
                    <a:pt x="6" y="46"/>
                  </a:cubicBezTo>
                  <a:cubicBezTo>
                    <a:pt x="2" y="55"/>
                    <a:pt x="0" y="64"/>
                    <a:pt x="0" y="74"/>
                  </a:cubicBezTo>
                  <a:cubicBezTo>
                    <a:pt x="0" y="84"/>
                    <a:pt x="2" y="93"/>
                    <a:pt x="5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9" y="111"/>
                    <a:pt x="15" y="119"/>
                    <a:pt x="21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8" y="133"/>
                    <a:pt x="36" y="138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46"/>
                    <a:pt x="64" y="148"/>
                    <a:pt x="74" y="148"/>
                  </a:cubicBezTo>
                  <a:cubicBezTo>
                    <a:pt x="84" y="148"/>
                    <a:pt x="93" y="146"/>
                    <a:pt x="102" y="142"/>
                  </a:cubicBezTo>
                  <a:cubicBezTo>
                    <a:pt x="109" y="139"/>
                    <a:pt x="115" y="135"/>
                    <a:pt x="121" y="13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63"/>
                    <a:pt x="157" y="163"/>
                    <a:pt x="160" y="160"/>
                  </a:cubicBezTo>
                  <a:cubicBezTo>
                    <a:pt x="162" y="157"/>
                    <a:pt x="162" y="153"/>
                    <a:pt x="160" y="150"/>
                  </a:cubicBezTo>
                  <a:close/>
                  <a:moveTo>
                    <a:pt x="116" y="117"/>
                  </a:moveTo>
                  <a:cubicBezTo>
                    <a:pt x="116" y="117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1" y="122"/>
                    <a:pt x="104" y="127"/>
                    <a:pt x="97" y="130"/>
                  </a:cubicBezTo>
                  <a:cubicBezTo>
                    <a:pt x="90" y="133"/>
                    <a:pt x="82" y="134"/>
                    <a:pt x="74" y="134"/>
                  </a:cubicBezTo>
                  <a:cubicBezTo>
                    <a:pt x="65" y="134"/>
                    <a:pt x="58" y="133"/>
                    <a:pt x="51" y="130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43" y="127"/>
                    <a:pt x="37" y="122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6" y="111"/>
                    <a:pt x="21" y="104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5" y="90"/>
                    <a:pt x="13" y="82"/>
                    <a:pt x="13" y="74"/>
                  </a:cubicBezTo>
                  <a:cubicBezTo>
                    <a:pt x="13" y="66"/>
                    <a:pt x="15" y="58"/>
                    <a:pt x="18" y="51"/>
                  </a:cubicBezTo>
                  <a:cubicBezTo>
                    <a:pt x="21" y="44"/>
                    <a:pt x="26" y="37"/>
                    <a:pt x="31" y="31"/>
                  </a:cubicBezTo>
                  <a:cubicBezTo>
                    <a:pt x="42" y="21"/>
                    <a:pt x="57" y="14"/>
                    <a:pt x="74" y="14"/>
                  </a:cubicBezTo>
                  <a:cubicBezTo>
                    <a:pt x="82" y="14"/>
                    <a:pt x="90" y="15"/>
                    <a:pt x="97" y="18"/>
                  </a:cubicBezTo>
                  <a:cubicBezTo>
                    <a:pt x="104" y="21"/>
                    <a:pt x="111" y="26"/>
                    <a:pt x="116" y="31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2" y="37"/>
                    <a:pt x="126" y="44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2" y="58"/>
                    <a:pt x="134" y="66"/>
                    <a:pt x="134" y="74"/>
                  </a:cubicBezTo>
                  <a:cubicBezTo>
                    <a:pt x="134" y="82"/>
                    <a:pt x="132" y="90"/>
                    <a:pt x="129" y="97"/>
                  </a:cubicBezTo>
                  <a:cubicBezTo>
                    <a:pt x="126" y="104"/>
                    <a:pt x="122" y="111"/>
                    <a:pt x="116" y="117"/>
                  </a:cubicBezTo>
                  <a:close/>
                  <a:moveTo>
                    <a:pt x="117" y="70"/>
                  </a:moveTo>
                  <a:cubicBezTo>
                    <a:pt x="117" y="70"/>
                    <a:pt x="117" y="70"/>
                    <a:pt x="117" y="70"/>
                  </a:cubicBezTo>
                  <a:cubicBezTo>
                    <a:pt x="115" y="70"/>
                    <a:pt x="113" y="72"/>
                    <a:pt x="113" y="74"/>
                  </a:cubicBezTo>
                  <a:cubicBezTo>
                    <a:pt x="113" y="79"/>
                    <a:pt x="112" y="84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8" y="94"/>
                    <a:pt x="105" y="98"/>
                    <a:pt x="102" y="102"/>
                  </a:cubicBezTo>
                  <a:cubicBezTo>
                    <a:pt x="98" y="106"/>
                    <a:pt x="94" y="109"/>
                    <a:pt x="89" y="111"/>
                  </a:cubicBezTo>
                  <a:cubicBezTo>
                    <a:pt x="84" y="113"/>
                    <a:pt x="79" y="114"/>
                    <a:pt x="74" y="114"/>
                  </a:cubicBezTo>
                  <a:cubicBezTo>
                    <a:pt x="71" y="114"/>
                    <a:pt x="70" y="115"/>
                    <a:pt x="70" y="118"/>
                  </a:cubicBezTo>
                  <a:cubicBezTo>
                    <a:pt x="70" y="120"/>
                    <a:pt x="71" y="122"/>
                    <a:pt x="74" y="122"/>
                  </a:cubicBezTo>
                  <a:cubicBezTo>
                    <a:pt x="80" y="122"/>
                    <a:pt x="86" y="120"/>
                    <a:pt x="92" y="118"/>
                  </a:cubicBezTo>
                  <a:cubicBezTo>
                    <a:pt x="98" y="116"/>
                    <a:pt x="103" y="112"/>
                    <a:pt x="107" y="108"/>
                  </a:cubicBezTo>
                  <a:cubicBezTo>
                    <a:pt x="112" y="103"/>
                    <a:pt x="115" y="98"/>
                    <a:pt x="118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20" y="86"/>
                    <a:pt x="121" y="80"/>
                    <a:pt x="121" y="74"/>
                  </a:cubicBezTo>
                  <a:cubicBezTo>
                    <a:pt x="121" y="72"/>
                    <a:pt x="120" y="70"/>
                    <a:pt x="117" y="70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7" name="PA_组合 6"/>
          <p:cNvGrpSpPr/>
          <p:nvPr>
            <p:custDataLst>
              <p:tags r:id="rId9"/>
            </p:custDataLst>
          </p:nvPr>
        </p:nvGrpSpPr>
        <p:grpSpPr>
          <a:xfrm>
            <a:off x="5833533" y="2839051"/>
            <a:ext cx="748880" cy="748878"/>
            <a:chOff x="5833533" y="2839051"/>
            <a:chExt cx="748880" cy="748878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5833533" y="2839051"/>
              <a:ext cx="748880" cy="74887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6084764" y="3063303"/>
              <a:ext cx="246418" cy="313076"/>
            </a:xfrm>
            <a:custGeom>
              <a:avLst/>
              <a:gdLst>
                <a:gd name="T0" fmla="*/ 104 w 139"/>
                <a:gd name="T1" fmla="*/ 99 h 177"/>
                <a:gd name="T2" fmla="*/ 91 w 139"/>
                <a:gd name="T3" fmla="*/ 160 h 177"/>
                <a:gd name="T4" fmla="*/ 133 w 139"/>
                <a:gd name="T5" fmla="*/ 164 h 177"/>
                <a:gd name="T6" fmla="*/ 133 w 139"/>
                <a:gd name="T7" fmla="*/ 177 h 177"/>
                <a:gd name="T8" fmla="*/ 0 w 139"/>
                <a:gd name="T9" fmla="*/ 170 h 177"/>
                <a:gd name="T10" fmla="*/ 51 w 139"/>
                <a:gd name="T11" fmla="*/ 164 h 177"/>
                <a:gd name="T12" fmla="*/ 81 w 139"/>
                <a:gd name="T13" fmla="*/ 151 h 177"/>
                <a:gd name="T14" fmla="*/ 10 w 139"/>
                <a:gd name="T15" fmla="*/ 147 h 177"/>
                <a:gd name="T16" fmla="*/ 10 w 139"/>
                <a:gd name="T17" fmla="*/ 139 h 177"/>
                <a:gd name="T18" fmla="*/ 94 w 139"/>
                <a:gd name="T19" fmla="*/ 120 h 177"/>
                <a:gd name="T20" fmla="*/ 84 w 139"/>
                <a:gd name="T21" fmla="*/ 92 h 177"/>
                <a:gd name="T22" fmla="*/ 69 w 139"/>
                <a:gd name="T23" fmla="*/ 94 h 177"/>
                <a:gd name="T24" fmla="*/ 53 w 139"/>
                <a:gd name="T25" fmla="*/ 113 h 177"/>
                <a:gd name="T26" fmla="*/ 46 w 139"/>
                <a:gd name="T27" fmla="*/ 117 h 177"/>
                <a:gd name="T28" fmla="*/ 24 w 139"/>
                <a:gd name="T29" fmla="*/ 109 h 177"/>
                <a:gd name="T30" fmla="*/ 26 w 139"/>
                <a:gd name="T31" fmla="*/ 97 h 177"/>
                <a:gd name="T32" fmla="*/ 21 w 139"/>
                <a:gd name="T33" fmla="*/ 89 h 177"/>
                <a:gd name="T34" fmla="*/ 63 w 139"/>
                <a:gd name="T35" fmla="*/ 24 h 177"/>
                <a:gd name="T36" fmla="*/ 67 w 139"/>
                <a:gd name="T37" fmla="*/ 26 h 177"/>
                <a:gd name="T38" fmla="*/ 69 w 139"/>
                <a:gd name="T39" fmla="*/ 14 h 177"/>
                <a:gd name="T40" fmla="*/ 76 w 139"/>
                <a:gd name="T41" fmla="*/ 2 h 177"/>
                <a:gd name="T42" fmla="*/ 109 w 139"/>
                <a:gd name="T43" fmla="*/ 29 h 177"/>
                <a:gd name="T44" fmla="*/ 96 w 139"/>
                <a:gd name="T45" fmla="*/ 30 h 177"/>
                <a:gd name="T46" fmla="*/ 94 w 139"/>
                <a:gd name="T47" fmla="*/ 42 h 177"/>
                <a:gd name="T48" fmla="*/ 87 w 139"/>
                <a:gd name="T49" fmla="*/ 63 h 177"/>
                <a:gd name="T50" fmla="*/ 92 w 139"/>
                <a:gd name="T51" fmla="*/ 81 h 177"/>
                <a:gd name="T52" fmla="*/ 89 w 139"/>
                <a:gd name="T53" fmla="*/ 26 h 177"/>
                <a:gd name="T54" fmla="*/ 74 w 139"/>
                <a:gd name="T55" fmla="*/ 30 h 177"/>
                <a:gd name="T56" fmla="*/ 89 w 139"/>
                <a:gd name="T57" fmla="*/ 26 h 177"/>
                <a:gd name="T58" fmla="*/ 80 w 139"/>
                <a:gd name="T59" fmla="*/ 59 h 177"/>
                <a:gd name="T60" fmla="*/ 62 w 139"/>
                <a:gd name="T61" fmla="*/ 33 h 177"/>
                <a:gd name="T62" fmla="*/ 54 w 139"/>
                <a:gd name="T63" fmla="*/ 104 h 177"/>
                <a:gd name="T64" fmla="*/ 56 w 139"/>
                <a:gd name="T65" fmla="*/ 76 h 177"/>
                <a:gd name="T66" fmla="*/ 62 w 139"/>
                <a:gd name="T67" fmla="*/ 63 h 177"/>
                <a:gd name="T68" fmla="*/ 82 w 139"/>
                <a:gd name="T69" fmla="*/ 69 h 177"/>
                <a:gd name="T70" fmla="*/ 67 w 139"/>
                <a:gd name="T71" fmla="*/ 69 h 177"/>
                <a:gd name="T72" fmla="*/ 67 w 139"/>
                <a:gd name="T73" fmla="*/ 69 h 177"/>
                <a:gd name="T74" fmla="*/ 75 w 139"/>
                <a:gd name="T75" fmla="*/ 86 h 177"/>
                <a:gd name="T76" fmla="*/ 82 w 139"/>
                <a:gd name="T77" fmla="*/ 83 h 177"/>
                <a:gd name="T78" fmla="*/ 82 w 139"/>
                <a:gd name="T79" fmla="*/ 69 h 177"/>
                <a:gd name="T80" fmla="*/ 33 w 139"/>
                <a:gd name="T81" fmla="*/ 101 h 177"/>
                <a:gd name="T82" fmla="*/ 31 w 139"/>
                <a:gd name="T83" fmla="*/ 104 h 177"/>
                <a:gd name="T84" fmla="*/ 42 w 139"/>
                <a:gd name="T85" fmla="*/ 10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177">
                  <a:moveTo>
                    <a:pt x="92" y="81"/>
                  </a:moveTo>
                  <a:cubicBezTo>
                    <a:pt x="97" y="87"/>
                    <a:pt x="101" y="92"/>
                    <a:pt x="104" y="99"/>
                  </a:cubicBezTo>
                  <a:cubicBezTo>
                    <a:pt x="106" y="106"/>
                    <a:pt x="108" y="113"/>
                    <a:pt x="108" y="120"/>
                  </a:cubicBezTo>
                  <a:cubicBezTo>
                    <a:pt x="108" y="136"/>
                    <a:pt x="101" y="150"/>
                    <a:pt x="91" y="160"/>
                  </a:cubicBezTo>
                  <a:cubicBezTo>
                    <a:pt x="90" y="162"/>
                    <a:pt x="89" y="163"/>
                    <a:pt x="88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6" y="164"/>
                    <a:pt x="139" y="167"/>
                    <a:pt x="139" y="170"/>
                  </a:cubicBezTo>
                  <a:cubicBezTo>
                    <a:pt x="139" y="174"/>
                    <a:pt x="136" y="177"/>
                    <a:pt x="133" y="177"/>
                  </a:cubicBezTo>
                  <a:cubicBezTo>
                    <a:pt x="91" y="177"/>
                    <a:pt x="49" y="177"/>
                    <a:pt x="7" y="177"/>
                  </a:cubicBezTo>
                  <a:cubicBezTo>
                    <a:pt x="3" y="177"/>
                    <a:pt x="0" y="174"/>
                    <a:pt x="0" y="170"/>
                  </a:cubicBezTo>
                  <a:cubicBezTo>
                    <a:pt x="0" y="167"/>
                    <a:pt x="3" y="164"/>
                    <a:pt x="7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63" y="164"/>
                    <a:pt x="74" y="159"/>
                    <a:pt x="81" y="151"/>
                  </a:cubicBezTo>
                  <a:cubicBezTo>
                    <a:pt x="83" y="150"/>
                    <a:pt x="84" y="148"/>
                    <a:pt x="85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8" y="147"/>
                    <a:pt x="6" y="145"/>
                    <a:pt x="6" y="143"/>
                  </a:cubicBezTo>
                  <a:cubicBezTo>
                    <a:pt x="6" y="141"/>
                    <a:pt x="8" y="139"/>
                    <a:pt x="1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3" y="133"/>
                    <a:pt x="94" y="127"/>
                    <a:pt x="94" y="120"/>
                  </a:cubicBezTo>
                  <a:cubicBezTo>
                    <a:pt x="94" y="114"/>
                    <a:pt x="93" y="109"/>
                    <a:pt x="91" y="104"/>
                  </a:cubicBezTo>
                  <a:cubicBezTo>
                    <a:pt x="89" y="100"/>
                    <a:pt x="87" y="96"/>
                    <a:pt x="84" y="92"/>
                  </a:cubicBezTo>
                  <a:cubicBezTo>
                    <a:pt x="81" y="94"/>
                    <a:pt x="78" y="94"/>
                    <a:pt x="75" y="94"/>
                  </a:cubicBezTo>
                  <a:cubicBezTo>
                    <a:pt x="73" y="94"/>
                    <a:pt x="71" y="94"/>
                    <a:pt x="69" y="94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3"/>
                    <a:pt x="55" y="114"/>
                    <a:pt x="53" y="113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5" y="119"/>
                    <a:pt x="42" y="119"/>
                    <a:pt x="40" y="118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2" y="108"/>
                    <a:pt x="21" y="105"/>
                    <a:pt x="22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0" y="94"/>
                    <a:pt x="20" y="91"/>
                    <a:pt x="21" y="8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61" y="23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12"/>
                    <a:pt x="65" y="8"/>
                    <a:pt x="66" y="5"/>
                  </a:cubicBezTo>
                  <a:cubicBezTo>
                    <a:pt x="68" y="1"/>
                    <a:pt x="72" y="0"/>
                    <a:pt x="76" y="2"/>
                  </a:cubicBezTo>
                  <a:cubicBezTo>
                    <a:pt x="86" y="8"/>
                    <a:pt x="96" y="14"/>
                    <a:pt x="107" y="20"/>
                  </a:cubicBezTo>
                  <a:cubicBezTo>
                    <a:pt x="110" y="22"/>
                    <a:pt x="111" y="26"/>
                    <a:pt x="109" y="29"/>
                  </a:cubicBezTo>
                  <a:cubicBezTo>
                    <a:pt x="107" y="33"/>
                    <a:pt x="103" y="34"/>
                    <a:pt x="100" y="32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6" y="43"/>
                    <a:pt x="97" y="46"/>
                    <a:pt x="96" y="4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1" y="66"/>
                    <a:pt x="93" y="71"/>
                    <a:pt x="93" y="76"/>
                  </a:cubicBezTo>
                  <a:cubicBezTo>
                    <a:pt x="93" y="78"/>
                    <a:pt x="93" y="80"/>
                    <a:pt x="92" y="81"/>
                  </a:cubicBezTo>
                  <a:close/>
                  <a:moveTo>
                    <a:pt x="89" y="26"/>
                  </a:moveTo>
                  <a:cubicBezTo>
                    <a:pt x="89" y="26"/>
                    <a:pt x="89" y="26"/>
                    <a:pt x="89" y="26"/>
                  </a:cubicBezTo>
                  <a:cubicBezTo>
                    <a:pt x="86" y="24"/>
                    <a:pt x="83" y="22"/>
                    <a:pt x="80" y="2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9" y="26"/>
                    <a:pt x="89" y="26"/>
                    <a:pt x="89" y="26"/>
                  </a:cubicBezTo>
                  <a:close/>
                  <a:moveTo>
                    <a:pt x="80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8" y="43"/>
                    <a:pt x="70" y="38"/>
                    <a:pt x="62" y="3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8" y="94"/>
                    <a:pt x="46" y="99"/>
                    <a:pt x="54" y="104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58" y="86"/>
                    <a:pt x="56" y="81"/>
                    <a:pt x="56" y="76"/>
                  </a:cubicBezTo>
                  <a:cubicBezTo>
                    <a:pt x="56" y="71"/>
                    <a:pt x="58" y="66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7" y="58"/>
                    <a:pt x="73" y="57"/>
                    <a:pt x="80" y="59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78" y="65"/>
                    <a:pt x="71" y="65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5" y="71"/>
                    <a:pt x="64" y="73"/>
                    <a:pt x="64" y="76"/>
                  </a:cubicBezTo>
                  <a:cubicBezTo>
                    <a:pt x="64" y="82"/>
                    <a:pt x="69" y="86"/>
                    <a:pt x="75" y="86"/>
                  </a:cubicBezTo>
                  <a:cubicBezTo>
                    <a:pt x="77" y="86"/>
                    <a:pt x="80" y="85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1"/>
                    <a:pt x="85" y="79"/>
                    <a:pt x="85" y="76"/>
                  </a:cubicBezTo>
                  <a:cubicBezTo>
                    <a:pt x="85" y="73"/>
                    <a:pt x="84" y="71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lose/>
                  <a:moveTo>
                    <a:pt x="33" y="101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33" y="101"/>
                    <a:pt x="33" y="101"/>
                    <a:pt x="33" y="101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6" name="PA_组合 5"/>
          <p:cNvGrpSpPr/>
          <p:nvPr>
            <p:custDataLst>
              <p:tags r:id="rId10"/>
            </p:custDataLst>
          </p:nvPr>
        </p:nvGrpSpPr>
        <p:grpSpPr>
          <a:xfrm>
            <a:off x="4197560" y="2839051"/>
            <a:ext cx="748880" cy="748878"/>
            <a:chOff x="4197560" y="2839051"/>
            <a:chExt cx="748880" cy="748878"/>
          </a:xfrm>
        </p:grpSpPr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4197560" y="2839051"/>
              <a:ext cx="748880" cy="74887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4464895" y="3066718"/>
              <a:ext cx="214210" cy="307834"/>
            </a:xfrm>
            <a:custGeom>
              <a:avLst/>
              <a:gdLst>
                <a:gd name="T0" fmla="*/ 3 w 121"/>
                <a:gd name="T1" fmla="*/ 119 h 174"/>
                <a:gd name="T2" fmla="*/ 23 w 121"/>
                <a:gd name="T3" fmla="*/ 115 h 174"/>
                <a:gd name="T4" fmla="*/ 38 w 121"/>
                <a:gd name="T5" fmla="*/ 74 h 174"/>
                <a:gd name="T6" fmla="*/ 38 w 121"/>
                <a:gd name="T7" fmla="*/ 74 h 174"/>
                <a:gd name="T8" fmla="*/ 38 w 121"/>
                <a:gd name="T9" fmla="*/ 29 h 174"/>
                <a:gd name="T10" fmla="*/ 54 w 121"/>
                <a:gd name="T11" fmla="*/ 21 h 174"/>
                <a:gd name="T12" fmla="*/ 60 w 121"/>
                <a:gd name="T13" fmla="*/ 0 h 174"/>
                <a:gd name="T14" fmla="*/ 67 w 121"/>
                <a:gd name="T15" fmla="*/ 21 h 174"/>
                <a:gd name="T16" fmla="*/ 92 w 121"/>
                <a:gd name="T17" fmla="*/ 51 h 174"/>
                <a:gd name="T18" fmla="*/ 82 w 121"/>
                <a:gd name="T19" fmla="*/ 74 h 174"/>
                <a:gd name="T20" fmla="*/ 98 w 121"/>
                <a:gd name="T21" fmla="*/ 115 h 174"/>
                <a:gd name="T22" fmla="*/ 117 w 121"/>
                <a:gd name="T23" fmla="*/ 119 h 174"/>
                <a:gd name="T24" fmla="*/ 102 w 121"/>
                <a:gd name="T25" fmla="*/ 124 h 174"/>
                <a:gd name="T26" fmla="*/ 116 w 121"/>
                <a:gd name="T27" fmla="*/ 159 h 174"/>
                <a:gd name="T28" fmla="*/ 120 w 121"/>
                <a:gd name="T29" fmla="*/ 168 h 174"/>
                <a:gd name="T30" fmla="*/ 113 w 121"/>
                <a:gd name="T31" fmla="*/ 171 h 174"/>
                <a:gd name="T32" fmla="*/ 108 w 121"/>
                <a:gd name="T33" fmla="*/ 162 h 174"/>
                <a:gd name="T34" fmla="*/ 87 w 121"/>
                <a:gd name="T35" fmla="*/ 124 h 174"/>
                <a:gd name="T36" fmla="*/ 67 w 121"/>
                <a:gd name="T37" fmla="*/ 129 h 174"/>
                <a:gd name="T38" fmla="*/ 54 w 121"/>
                <a:gd name="T39" fmla="*/ 129 h 174"/>
                <a:gd name="T40" fmla="*/ 34 w 121"/>
                <a:gd name="T41" fmla="*/ 124 h 174"/>
                <a:gd name="T42" fmla="*/ 13 w 121"/>
                <a:gd name="T43" fmla="*/ 162 h 174"/>
                <a:gd name="T44" fmla="*/ 8 w 121"/>
                <a:gd name="T45" fmla="*/ 171 h 174"/>
                <a:gd name="T46" fmla="*/ 1 w 121"/>
                <a:gd name="T47" fmla="*/ 168 h 174"/>
                <a:gd name="T48" fmla="*/ 5 w 121"/>
                <a:gd name="T49" fmla="*/ 159 h 174"/>
                <a:gd name="T50" fmla="*/ 19 w 121"/>
                <a:gd name="T51" fmla="*/ 124 h 174"/>
                <a:gd name="T52" fmla="*/ 54 w 121"/>
                <a:gd name="T53" fmla="*/ 115 h 174"/>
                <a:gd name="T54" fmla="*/ 54 w 121"/>
                <a:gd name="T55" fmla="*/ 110 h 174"/>
                <a:gd name="T56" fmla="*/ 67 w 121"/>
                <a:gd name="T57" fmla="*/ 110 h 174"/>
                <a:gd name="T58" fmla="*/ 83 w 121"/>
                <a:gd name="T59" fmla="*/ 115 h 174"/>
                <a:gd name="T60" fmla="*/ 54 w 121"/>
                <a:gd name="T61" fmla="*/ 82 h 174"/>
                <a:gd name="T62" fmla="*/ 54 w 121"/>
                <a:gd name="T63" fmla="*/ 115 h 174"/>
                <a:gd name="T64" fmla="*/ 73 w 121"/>
                <a:gd name="T65" fmla="*/ 39 h 174"/>
                <a:gd name="T66" fmla="*/ 48 w 121"/>
                <a:gd name="T67" fmla="*/ 39 h 174"/>
                <a:gd name="T68" fmla="*/ 48 w 121"/>
                <a:gd name="T69" fmla="*/ 64 h 174"/>
                <a:gd name="T70" fmla="*/ 68 w 121"/>
                <a:gd name="T71" fmla="*/ 68 h 174"/>
                <a:gd name="T72" fmla="*/ 73 w 121"/>
                <a:gd name="T73" fmla="*/ 64 h 174"/>
                <a:gd name="T74" fmla="*/ 73 w 121"/>
                <a:gd name="T75" fmla="*/ 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74">
                  <a:moveTo>
                    <a:pt x="8" y="124"/>
                  </a:moveTo>
                  <a:cubicBezTo>
                    <a:pt x="5" y="124"/>
                    <a:pt x="3" y="122"/>
                    <a:pt x="3" y="119"/>
                  </a:cubicBezTo>
                  <a:cubicBezTo>
                    <a:pt x="3" y="117"/>
                    <a:pt x="5" y="115"/>
                    <a:pt x="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1" y="76"/>
                    <a:pt x="40" y="75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3" y="68"/>
                    <a:pt x="29" y="60"/>
                    <a:pt x="29" y="51"/>
                  </a:cubicBezTo>
                  <a:cubicBezTo>
                    <a:pt x="29" y="43"/>
                    <a:pt x="33" y="35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3" y="25"/>
                    <a:pt x="48" y="22"/>
                    <a:pt x="54" y="2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7" y="0"/>
                    <a:pt x="60" y="0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2"/>
                    <a:pt x="78" y="25"/>
                    <a:pt x="82" y="29"/>
                  </a:cubicBezTo>
                  <a:cubicBezTo>
                    <a:pt x="88" y="35"/>
                    <a:pt x="92" y="43"/>
                    <a:pt x="92" y="51"/>
                  </a:cubicBezTo>
                  <a:cubicBezTo>
                    <a:pt x="92" y="60"/>
                    <a:pt x="88" y="68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1" y="75"/>
                    <a:pt x="80" y="76"/>
                    <a:pt x="79" y="77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6" y="115"/>
                    <a:pt x="117" y="117"/>
                    <a:pt x="117" y="119"/>
                  </a:cubicBezTo>
                  <a:cubicBezTo>
                    <a:pt x="117" y="122"/>
                    <a:pt x="116" y="124"/>
                    <a:pt x="113" y="124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7" y="155"/>
                    <a:pt x="117" y="157"/>
                    <a:pt x="116" y="159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1" y="170"/>
                    <a:pt x="120" y="172"/>
                    <a:pt x="118" y="173"/>
                  </a:cubicBezTo>
                  <a:cubicBezTo>
                    <a:pt x="116" y="174"/>
                    <a:pt x="114" y="173"/>
                    <a:pt x="113" y="171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6" y="162"/>
                    <a:pt x="104" y="160"/>
                    <a:pt x="103" y="158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32"/>
                    <a:pt x="64" y="136"/>
                    <a:pt x="60" y="136"/>
                  </a:cubicBezTo>
                  <a:cubicBezTo>
                    <a:pt x="57" y="136"/>
                    <a:pt x="54" y="132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6" y="160"/>
                    <a:pt x="15" y="162"/>
                    <a:pt x="13" y="16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7" y="173"/>
                    <a:pt x="5" y="174"/>
                    <a:pt x="3" y="173"/>
                  </a:cubicBezTo>
                  <a:cubicBezTo>
                    <a:pt x="1" y="172"/>
                    <a:pt x="0" y="170"/>
                    <a:pt x="1" y="168"/>
                  </a:cubicBezTo>
                  <a:cubicBezTo>
                    <a:pt x="4" y="162"/>
                    <a:pt x="4" y="162"/>
                    <a:pt x="4" y="162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4" y="157"/>
                    <a:pt x="4" y="155"/>
                    <a:pt x="5" y="153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54" y="115"/>
                  </a:moveTo>
                  <a:cubicBezTo>
                    <a:pt x="54" y="115"/>
                    <a:pt x="54" y="115"/>
                    <a:pt x="54" y="115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07"/>
                    <a:pt x="57" y="103"/>
                    <a:pt x="60" y="103"/>
                  </a:cubicBezTo>
                  <a:cubicBezTo>
                    <a:pt x="64" y="103"/>
                    <a:pt x="67" y="107"/>
                    <a:pt x="67" y="110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3" y="83"/>
                    <a:pt x="58" y="83"/>
                    <a:pt x="54" y="82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54" y="115"/>
                    <a:pt x="54" y="115"/>
                    <a:pt x="54" y="115"/>
                  </a:cubicBezTo>
                  <a:close/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66" y="32"/>
                    <a:pt x="55" y="32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5" y="42"/>
                    <a:pt x="43" y="47"/>
                    <a:pt x="43" y="51"/>
                  </a:cubicBezTo>
                  <a:cubicBezTo>
                    <a:pt x="43" y="56"/>
                    <a:pt x="45" y="61"/>
                    <a:pt x="48" y="64"/>
                  </a:cubicBezTo>
                  <a:cubicBezTo>
                    <a:pt x="53" y="69"/>
                    <a:pt x="61" y="71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7"/>
                    <a:pt x="71" y="66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6" y="61"/>
                    <a:pt x="78" y="56"/>
                    <a:pt x="78" y="51"/>
                  </a:cubicBezTo>
                  <a:cubicBezTo>
                    <a:pt x="78" y="47"/>
                    <a:pt x="76" y="42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4" name="PA_组合 3"/>
          <p:cNvGrpSpPr/>
          <p:nvPr>
            <p:custDataLst>
              <p:tags r:id="rId11"/>
            </p:custDataLst>
          </p:nvPr>
        </p:nvGrpSpPr>
        <p:grpSpPr>
          <a:xfrm>
            <a:off x="892170" y="2839051"/>
            <a:ext cx="748880" cy="748878"/>
            <a:chOff x="892170" y="2839051"/>
            <a:chExt cx="748880" cy="748878"/>
          </a:xfrm>
        </p:grpSpPr>
        <p:sp>
          <p:nvSpPr>
            <p:cNvPr id="21" name="Oval 10"/>
            <p:cNvSpPr>
              <a:spLocks noChangeArrowheads="1"/>
            </p:cNvSpPr>
            <p:nvPr/>
          </p:nvSpPr>
          <p:spPr bwMode="auto">
            <a:xfrm>
              <a:off x="892170" y="2839051"/>
              <a:ext cx="748880" cy="74887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1100223" y="3075706"/>
              <a:ext cx="349030" cy="289858"/>
            </a:xfrm>
            <a:custGeom>
              <a:avLst/>
              <a:gdLst>
                <a:gd name="T0" fmla="*/ 111 w 197"/>
                <a:gd name="T1" fmla="*/ 11 h 164"/>
                <a:gd name="T2" fmla="*/ 0 w 197"/>
                <a:gd name="T3" fmla="*/ 15 h 164"/>
                <a:gd name="T4" fmla="*/ 105 w 197"/>
                <a:gd name="T5" fmla="*/ 164 h 164"/>
                <a:gd name="T6" fmla="*/ 136 w 197"/>
                <a:gd name="T7" fmla="*/ 159 h 164"/>
                <a:gd name="T8" fmla="*/ 196 w 197"/>
                <a:gd name="T9" fmla="*/ 142 h 164"/>
                <a:gd name="T10" fmla="*/ 52 w 197"/>
                <a:gd name="T11" fmla="*/ 150 h 164"/>
                <a:gd name="T12" fmla="*/ 52 w 197"/>
                <a:gd name="T13" fmla="*/ 22 h 164"/>
                <a:gd name="T14" fmla="*/ 99 w 197"/>
                <a:gd name="T15" fmla="*/ 150 h 164"/>
                <a:gd name="T16" fmla="*/ 99 w 197"/>
                <a:gd name="T17" fmla="*/ 22 h 164"/>
                <a:gd name="T18" fmla="*/ 147 w 197"/>
                <a:gd name="T19" fmla="*/ 149 h 164"/>
                <a:gd name="T20" fmla="*/ 181 w 197"/>
                <a:gd name="T21" fmla="*/ 139 h 164"/>
                <a:gd name="T22" fmla="*/ 23 w 197"/>
                <a:gd name="T23" fmla="*/ 133 h 164"/>
                <a:gd name="T24" fmla="*/ 42 w 197"/>
                <a:gd name="T25" fmla="*/ 134 h 164"/>
                <a:gd name="T26" fmla="*/ 43 w 197"/>
                <a:gd name="T27" fmla="*/ 114 h 164"/>
                <a:gd name="T28" fmla="*/ 23 w 197"/>
                <a:gd name="T29" fmla="*/ 114 h 164"/>
                <a:gd name="T30" fmla="*/ 29 w 197"/>
                <a:gd name="T31" fmla="*/ 120 h 164"/>
                <a:gd name="T32" fmla="*/ 37 w 197"/>
                <a:gd name="T33" fmla="*/ 120 h 164"/>
                <a:gd name="T34" fmla="*/ 37 w 197"/>
                <a:gd name="T35" fmla="*/ 128 h 164"/>
                <a:gd name="T36" fmla="*/ 29 w 197"/>
                <a:gd name="T37" fmla="*/ 127 h 164"/>
                <a:gd name="T38" fmla="*/ 32 w 197"/>
                <a:gd name="T39" fmla="*/ 91 h 164"/>
                <a:gd name="T40" fmla="*/ 36 w 197"/>
                <a:gd name="T41" fmla="*/ 38 h 164"/>
                <a:gd name="T42" fmla="*/ 28 w 197"/>
                <a:gd name="T43" fmla="*/ 87 h 164"/>
                <a:gd name="T44" fmla="*/ 134 w 197"/>
                <a:gd name="T45" fmla="*/ 31 h 164"/>
                <a:gd name="T46" fmla="*/ 149 w 197"/>
                <a:gd name="T47" fmla="*/ 86 h 164"/>
                <a:gd name="T48" fmla="*/ 134 w 197"/>
                <a:gd name="T49" fmla="*/ 31 h 164"/>
                <a:gd name="T50" fmla="*/ 69 w 197"/>
                <a:gd name="T51" fmla="*/ 133 h 164"/>
                <a:gd name="T52" fmla="*/ 88 w 197"/>
                <a:gd name="T53" fmla="*/ 133 h 164"/>
                <a:gd name="T54" fmla="*/ 79 w 197"/>
                <a:gd name="T55" fmla="*/ 110 h 164"/>
                <a:gd name="T56" fmla="*/ 65 w 197"/>
                <a:gd name="T57" fmla="*/ 124 h 164"/>
                <a:gd name="T58" fmla="*/ 75 w 197"/>
                <a:gd name="T59" fmla="*/ 120 h 164"/>
                <a:gd name="T60" fmla="*/ 82 w 197"/>
                <a:gd name="T61" fmla="*/ 120 h 164"/>
                <a:gd name="T62" fmla="*/ 82 w 197"/>
                <a:gd name="T63" fmla="*/ 128 h 164"/>
                <a:gd name="T64" fmla="*/ 74 w 197"/>
                <a:gd name="T65" fmla="*/ 127 h 164"/>
                <a:gd name="T66" fmla="*/ 81 w 197"/>
                <a:gd name="T67" fmla="*/ 91 h 164"/>
                <a:gd name="T68" fmla="*/ 85 w 197"/>
                <a:gd name="T69" fmla="*/ 38 h 164"/>
                <a:gd name="T70" fmla="*/ 77 w 197"/>
                <a:gd name="T71" fmla="*/ 87 h 164"/>
                <a:gd name="T72" fmla="*/ 148 w 197"/>
                <a:gd name="T73" fmla="*/ 109 h 164"/>
                <a:gd name="T74" fmla="*/ 148 w 197"/>
                <a:gd name="T75" fmla="*/ 128 h 164"/>
                <a:gd name="T76" fmla="*/ 167 w 197"/>
                <a:gd name="T77" fmla="*/ 128 h 164"/>
                <a:gd name="T78" fmla="*/ 168 w 197"/>
                <a:gd name="T79" fmla="*/ 109 h 164"/>
                <a:gd name="T80" fmla="*/ 158 w 197"/>
                <a:gd name="T81" fmla="*/ 105 h 164"/>
                <a:gd name="T82" fmla="*/ 154 w 197"/>
                <a:gd name="T83" fmla="*/ 114 h 164"/>
                <a:gd name="T84" fmla="*/ 163 w 197"/>
                <a:gd name="T85" fmla="*/ 118 h 164"/>
                <a:gd name="T86" fmla="*/ 154 w 197"/>
                <a:gd name="T87" fmla="*/ 122 h 164"/>
                <a:gd name="T88" fmla="*/ 154 w 197"/>
                <a:gd name="T89" fmla="*/ 1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4">
                  <a:moveTo>
                    <a:pt x="159" y="6"/>
                  </a:moveTo>
                  <a:cubicBezTo>
                    <a:pt x="158" y="2"/>
                    <a:pt x="155" y="0"/>
                    <a:pt x="151" y="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0"/>
                    <a:pt x="108" y="8"/>
                    <a:pt x="10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9" y="164"/>
                    <a:pt x="112" y="161"/>
                    <a:pt x="112" y="157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2"/>
                    <a:pt x="140" y="164"/>
                    <a:pt x="144" y="163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5" y="150"/>
                    <a:pt x="197" y="146"/>
                    <a:pt x="196" y="142"/>
                  </a:cubicBezTo>
                  <a:cubicBezTo>
                    <a:pt x="159" y="6"/>
                    <a:pt x="159" y="6"/>
                    <a:pt x="159" y="6"/>
                  </a:cubicBezTo>
                  <a:close/>
                  <a:moveTo>
                    <a:pt x="52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50"/>
                    <a:pt x="52" y="150"/>
                    <a:pt x="52" y="150"/>
                  </a:cubicBezTo>
                  <a:close/>
                  <a:moveTo>
                    <a:pt x="99" y="150"/>
                  </a:moveTo>
                  <a:cubicBezTo>
                    <a:pt x="99" y="150"/>
                    <a:pt x="99" y="150"/>
                    <a:pt x="9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150"/>
                    <a:pt x="99" y="150"/>
                    <a:pt x="99" y="150"/>
                  </a:cubicBezTo>
                  <a:close/>
                  <a:moveTo>
                    <a:pt x="147" y="149"/>
                  </a:moveTo>
                  <a:cubicBezTo>
                    <a:pt x="147" y="149"/>
                    <a:pt x="147" y="149"/>
                    <a:pt x="147" y="149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47" y="149"/>
                    <a:pt x="147" y="149"/>
                    <a:pt x="147" y="149"/>
                  </a:cubicBezTo>
                  <a:close/>
                  <a:moveTo>
                    <a:pt x="23" y="133"/>
                  </a:moveTo>
                  <a:cubicBezTo>
                    <a:pt x="23" y="133"/>
                    <a:pt x="23" y="133"/>
                    <a:pt x="23" y="133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6" y="136"/>
                    <a:pt x="29" y="137"/>
                    <a:pt x="33" y="137"/>
                  </a:cubicBezTo>
                  <a:cubicBezTo>
                    <a:pt x="37" y="137"/>
                    <a:pt x="40" y="136"/>
                    <a:pt x="42" y="134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7" y="127"/>
                    <a:pt x="47" y="124"/>
                  </a:cubicBezTo>
                  <a:cubicBezTo>
                    <a:pt x="47" y="120"/>
                    <a:pt x="45" y="116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0" y="112"/>
                    <a:pt x="37" y="110"/>
                    <a:pt x="33" y="110"/>
                  </a:cubicBezTo>
                  <a:cubicBezTo>
                    <a:pt x="29" y="110"/>
                    <a:pt x="26" y="112"/>
                    <a:pt x="23" y="114"/>
                  </a:cubicBezTo>
                  <a:cubicBezTo>
                    <a:pt x="21" y="116"/>
                    <a:pt x="19" y="120"/>
                    <a:pt x="19" y="124"/>
                  </a:cubicBezTo>
                  <a:cubicBezTo>
                    <a:pt x="19" y="127"/>
                    <a:pt x="21" y="131"/>
                    <a:pt x="23" y="133"/>
                  </a:cubicBezTo>
                  <a:close/>
                  <a:moveTo>
                    <a:pt x="29" y="120"/>
                  </a:moveTo>
                  <a:cubicBezTo>
                    <a:pt x="29" y="120"/>
                    <a:pt x="29" y="120"/>
                    <a:pt x="29" y="120"/>
                  </a:cubicBezTo>
                  <a:cubicBezTo>
                    <a:pt x="30" y="119"/>
                    <a:pt x="31" y="118"/>
                    <a:pt x="33" y="118"/>
                  </a:cubicBezTo>
                  <a:cubicBezTo>
                    <a:pt x="34" y="118"/>
                    <a:pt x="36" y="119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21"/>
                    <a:pt x="38" y="122"/>
                    <a:pt x="38" y="124"/>
                  </a:cubicBezTo>
                  <a:cubicBezTo>
                    <a:pt x="38" y="125"/>
                    <a:pt x="38" y="127"/>
                    <a:pt x="37" y="128"/>
                  </a:cubicBezTo>
                  <a:cubicBezTo>
                    <a:pt x="36" y="129"/>
                    <a:pt x="34" y="129"/>
                    <a:pt x="33" y="129"/>
                  </a:cubicBezTo>
                  <a:cubicBezTo>
                    <a:pt x="31" y="129"/>
                    <a:pt x="30" y="129"/>
                    <a:pt x="29" y="128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6"/>
                    <a:pt x="27" y="125"/>
                    <a:pt x="27" y="124"/>
                  </a:cubicBezTo>
                  <a:cubicBezTo>
                    <a:pt x="27" y="122"/>
                    <a:pt x="28" y="121"/>
                    <a:pt x="29" y="120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1"/>
                    <a:pt x="32" y="91"/>
                  </a:cubicBezTo>
                  <a:cubicBezTo>
                    <a:pt x="34" y="91"/>
                    <a:pt x="36" y="89"/>
                    <a:pt x="36" y="8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5"/>
                    <a:pt x="34" y="34"/>
                    <a:pt x="32" y="34"/>
                  </a:cubicBezTo>
                  <a:cubicBezTo>
                    <a:pt x="29" y="34"/>
                    <a:pt x="28" y="35"/>
                    <a:pt x="28" y="3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9"/>
                    <a:pt x="29" y="91"/>
                    <a:pt x="32" y="91"/>
                  </a:cubicBezTo>
                  <a:close/>
                  <a:moveTo>
                    <a:pt x="134" y="31"/>
                  </a:moveTo>
                  <a:cubicBezTo>
                    <a:pt x="134" y="31"/>
                    <a:pt x="134" y="31"/>
                    <a:pt x="134" y="31"/>
                  </a:cubicBezTo>
                  <a:cubicBezTo>
                    <a:pt x="132" y="32"/>
                    <a:pt x="131" y="34"/>
                    <a:pt x="131" y="36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86"/>
                    <a:pt x="146" y="87"/>
                    <a:pt x="149" y="86"/>
                  </a:cubicBezTo>
                  <a:cubicBezTo>
                    <a:pt x="151" y="86"/>
                    <a:pt x="152" y="84"/>
                    <a:pt x="152" y="8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2"/>
                    <a:pt x="136" y="31"/>
                    <a:pt x="134" y="31"/>
                  </a:cubicBezTo>
                  <a:close/>
                  <a:moveTo>
                    <a:pt x="69" y="133"/>
                  </a:moveTo>
                  <a:cubicBezTo>
                    <a:pt x="69" y="133"/>
                    <a:pt x="69" y="133"/>
                    <a:pt x="69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1" y="136"/>
                    <a:pt x="75" y="137"/>
                    <a:pt x="79" y="137"/>
                  </a:cubicBezTo>
                  <a:cubicBezTo>
                    <a:pt x="82" y="137"/>
                    <a:pt x="86" y="136"/>
                    <a:pt x="88" y="134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91" y="131"/>
                    <a:pt x="92" y="127"/>
                    <a:pt x="92" y="124"/>
                  </a:cubicBezTo>
                  <a:cubicBezTo>
                    <a:pt x="92" y="120"/>
                    <a:pt x="91" y="116"/>
                    <a:pt x="88" y="114"/>
                  </a:cubicBezTo>
                  <a:cubicBezTo>
                    <a:pt x="86" y="112"/>
                    <a:pt x="82" y="110"/>
                    <a:pt x="79" y="110"/>
                  </a:cubicBezTo>
                  <a:cubicBezTo>
                    <a:pt x="75" y="110"/>
                    <a:pt x="71" y="112"/>
                    <a:pt x="69" y="114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6" y="116"/>
                    <a:pt x="65" y="120"/>
                    <a:pt x="65" y="124"/>
                  </a:cubicBezTo>
                  <a:cubicBezTo>
                    <a:pt x="65" y="127"/>
                    <a:pt x="66" y="131"/>
                    <a:pt x="69" y="133"/>
                  </a:cubicBezTo>
                  <a:close/>
                  <a:moveTo>
                    <a:pt x="75" y="120"/>
                  </a:move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7" y="118"/>
                    <a:pt x="79" y="118"/>
                  </a:cubicBezTo>
                  <a:cubicBezTo>
                    <a:pt x="80" y="118"/>
                    <a:pt x="81" y="119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4" y="121"/>
                    <a:pt x="84" y="122"/>
                    <a:pt x="84" y="124"/>
                  </a:cubicBezTo>
                  <a:cubicBezTo>
                    <a:pt x="84" y="125"/>
                    <a:pt x="84" y="127"/>
                    <a:pt x="83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1" y="129"/>
                    <a:pt x="80" y="129"/>
                    <a:pt x="79" y="129"/>
                  </a:cubicBezTo>
                  <a:cubicBezTo>
                    <a:pt x="77" y="129"/>
                    <a:pt x="76" y="129"/>
                    <a:pt x="75" y="128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26"/>
                    <a:pt x="73" y="125"/>
                    <a:pt x="73" y="124"/>
                  </a:cubicBezTo>
                  <a:cubicBezTo>
                    <a:pt x="73" y="122"/>
                    <a:pt x="74" y="121"/>
                    <a:pt x="75" y="120"/>
                  </a:cubicBezTo>
                  <a:close/>
                  <a:moveTo>
                    <a:pt x="81" y="91"/>
                  </a:moveTo>
                  <a:cubicBezTo>
                    <a:pt x="81" y="91"/>
                    <a:pt x="81" y="91"/>
                    <a:pt x="81" y="91"/>
                  </a:cubicBezTo>
                  <a:cubicBezTo>
                    <a:pt x="83" y="91"/>
                    <a:pt x="85" y="89"/>
                    <a:pt x="85" y="8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5"/>
                    <a:pt x="83" y="34"/>
                    <a:pt x="81" y="34"/>
                  </a:cubicBezTo>
                  <a:cubicBezTo>
                    <a:pt x="79" y="34"/>
                    <a:pt x="77" y="35"/>
                    <a:pt x="77" y="3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9"/>
                    <a:pt x="79" y="91"/>
                    <a:pt x="81" y="91"/>
                  </a:cubicBezTo>
                  <a:close/>
                  <a:moveTo>
                    <a:pt x="148" y="109"/>
                  </a:moveTo>
                  <a:cubicBezTo>
                    <a:pt x="148" y="109"/>
                    <a:pt x="148" y="109"/>
                    <a:pt x="148" y="109"/>
                  </a:cubicBezTo>
                  <a:cubicBezTo>
                    <a:pt x="146" y="111"/>
                    <a:pt x="144" y="114"/>
                    <a:pt x="144" y="118"/>
                  </a:cubicBezTo>
                  <a:cubicBezTo>
                    <a:pt x="144" y="122"/>
                    <a:pt x="146" y="125"/>
                    <a:pt x="14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51" y="130"/>
                    <a:pt x="154" y="132"/>
                    <a:pt x="158" y="132"/>
                  </a:cubicBezTo>
                  <a:cubicBezTo>
                    <a:pt x="161" y="132"/>
                    <a:pt x="165" y="131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0" y="126"/>
                    <a:pt x="171" y="122"/>
                    <a:pt x="171" y="118"/>
                  </a:cubicBezTo>
                  <a:cubicBezTo>
                    <a:pt x="171" y="114"/>
                    <a:pt x="170" y="111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5" y="106"/>
                    <a:pt x="162" y="105"/>
                    <a:pt x="158" y="105"/>
                  </a:cubicBezTo>
                  <a:cubicBezTo>
                    <a:pt x="154" y="105"/>
                    <a:pt x="151" y="106"/>
                    <a:pt x="148" y="109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5" y="113"/>
                    <a:pt x="156" y="113"/>
                    <a:pt x="158" y="113"/>
                  </a:cubicBezTo>
                  <a:cubicBezTo>
                    <a:pt x="159" y="113"/>
                    <a:pt x="161" y="113"/>
                    <a:pt x="162" y="114"/>
                  </a:cubicBezTo>
                  <a:cubicBezTo>
                    <a:pt x="163" y="115"/>
                    <a:pt x="163" y="117"/>
                    <a:pt x="163" y="118"/>
                  </a:cubicBezTo>
                  <a:cubicBezTo>
                    <a:pt x="163" y="120"/>
                    <a:pt x="163" y="121"/>
                    <a:pt x="162" y="122"/>
                  </a:cubicBezTo>
                  <a:cubicBezTo>
                    <a:pt x="161" y="123"/>
                    <a:pt x="159" y="124"/>
                    <a:pt x="158" y="124"/>
                  </a:cubicBezTo>
                  <a:cubicBezTo>
                    <a:pt x="156" y="124"/>
                    <a:pt x="155" y="123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3" y="121"/>
                    <a:pt x="152" y="120"/>
                    <a:pt x="152" y="118"/>
                  </a:cubicBezTo>
                  <a:cubicBezTo>
                    <a:pt x="152" y="117"/>
                    <a:pt x="153" y="115"/>
                    <a:pt x="154" y="114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38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3925" y="1468438"/>
            <a:ext cx="466725" cy="469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23925" y="231298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23925" y="3154363"/>
            <a:ext cx="466725" cy="46831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23925" y="399573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3300" y="1468438"/>
            <a:ext cx="466725" cy="469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13300" y="231298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13300" y="3154363"/>
            <a:ext cx="466725" cy="46831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13300" y="399573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淘宝店chenying0907 12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1065213" y="1581150"/>
            <a:ext cx="190500" cy="242888"/>
            <a:chOff x="0" y="0"/>
            <a:chExt cx="120" cy="153"/>
          </a:xfrm>
        </p:grpSpPr>
        <p:sp>
          <p:nvSpPr>
            <p:cNvPr id="14" name="淘宝店chenying0907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淘宝店chenying0907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PA_淘宝店chenying0907 15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926013" y="2436813"/>
            <a:ext cx="238125" cy="231775"/>
            <a:chOff x="0" y="0"/>
            <a:chExt cx="150" cy="14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淘宝店chenying0907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PA_淘宝店chenying0907 18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968875" y="1608138"/>
            <a:ext cx="155575" cy="18891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PA_淘宝店chenying0907 19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042988" y="2427288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PA_淘宝店chenying0907 20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087438" y="3309938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PA_淘宝店chenying0907 21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4972050" y="4122738"/>
            <a:ext cx="152400" cy="217487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PA_淘宝店chenying0907 22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4930775" y="3287713"/>
            <a:ext cx="230188" cy="23653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PA_淘宝店chenying0907 23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1042988" y="4116388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PA_淘宝店chenying0907 2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01775" y="14700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PA_淘宝店chenying0907 2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501775" y="23209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PA_淘宝店chenying0907 2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501775" y="315277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" name="PA_淘宝店chenying0907 2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501775" y="40100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PA_淘宝店chenying0907 28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89563" y="14700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PA_淘宝店chenying0907 29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389563" y="23209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PA_淘宝店chenying0907 30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89563" y="315277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PA_淘宝店chenying0907 31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89563" y="40100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9" grpId="0" animBg="1" autoUpdateAnimBg="0"/>
      <p:bldP spid="20" grpId="0" animBg="1" autoUpdateAnimBg="0"/>
      <p:bldP spid="21" grpId="0" animBg="1"/>
      <p:bldP spid="22" grpId="0" animBg="1"/>
      <p:bldP spid="23" grpId="0" animBg="1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5875" y="2798762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3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2636838" y="2892424"/>
            <a:ext cx="225425" cy="182563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27763" y="3516312"/>
            <a:ext cx="387350" cy="385762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34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310313" y="3598862"/>
            <a:ext cx="222250" cy="220662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27763" y="2754312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3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6308725" y="2838449"/>
            <a:ext cx="225425" cy="219075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27763" y="1993899"/>
            <a:ext cx="387350" cy="385763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36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6308725" y="2074862"/>
            <a:ext cx="225425" cy="223837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淘宝店chenying0907 54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70400" y="1912937"/>
            <a:ext cx="1492250" cy="2233612"/>
            <a:chOff x="2816" y="1206"/>
            <a:chExt cx="940" cy="1407"/>
          </a:xfrm>
        </p:grpSpPr>
        <p:sp>
          <p:nvSpPr>
            <p:cNvPr id="14" name="淘宝店chenying0907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淘宝店chenying0907 13"/>
            <p:cNvSpPr>
              <a:spLocks/>
            </p:cNvSpPr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淘宝店chenying0907 14"/>
            <p:cNvSpPr>
              <a:spLocks/>
            </p:cNvSpPr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淘宝店chenying0907 15"/>
            <p:cNvSpPr>
              <a:spLocks/>
            </p:cNvSpPr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淘宝店chenying0907 16"/>
            <p:cNvSpPr>
              <a:spLocks/>
            </p:cNvSpPr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淘宝店chenying0907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淘宝店chenying0907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淘宝店chenying0907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PA_淘宝店chenying0907 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555875" y="2038349"/>
            <a:ext cx="387350" cy="385763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8" name="PA_淘宝店chenying0907 40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2630488" y="2135187"/>
            <a:ext cx="236537" cy="192087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PA_淘宝店chenying0907 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555875" y="3560762"/>
            <a:ext cx="387350" cy="385762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PA_淘宝店chenying0907 41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2647950" y="3633787"/>
            <a:ext cx="193675" cy="231775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PA_淘宝店chenying0907 55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3203575" y="1489074"/>
            <a:ext cx="1784350" cy="2670175"/>
            <a:chOff x="2018" y="939"/>
            <a:chExt cx="1124" cy="1682"/>
          </a:xfrm>
        </p:grpSpPr>
        <p:sp>
          <p:nvSpPr>
            <p:cNvPr id="32" name="淘宝店chenying0907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淘宝店chenying0907 24"/>
            <p:cNvSpPr>
              <a:spLocks/>
            </p:cNvSpPr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淘宝店chenying0907 25"/>
            <p:cNvSpPr>
              <a:spLocks/>
            </p:cNvSpPr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淘宝店chenying0907 26"/>
            <p:cNvSpPr>
              <a:spLocks/>
            </p:cNvSpPr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淘宝店chenying0907 27"/>
            <p:cNvSpPr>
              <a:spLocks/>
            </p:cNvSpPr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淘宝店chenying0907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淘宝店chenying0907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淘宝店chenying0907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PA_淘宝店chenying0907 4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723063" y="19049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6" name="PA_淘宝店chenying0907 4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723063" y="26352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PA_淘宝店chenying0907 4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723063" y="33972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PA_淘宝店chenying0907 4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55600" y="19494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PA_淘宝店chenying0907 4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55600" y="26796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PA_淘宝店chenying0907 5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55600" y="34416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 animBg="1" autoUpdateAnimBg="0"/>
      <p:bldP spid="5" grpId="1" animBg="1" autoUpdateAnimBg="0"/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8" grpId="0" animBg="1" autoUpdateAnimBg="0"/>
      <p:bldP spid="8" grpId="1" animBg="1" autoUpdateAnimBg="0"/>
      <p:bldP spid="9" grpId="0" animBg="1" autoUpdateAnimBg="0"/>
      <p:bldP spid="9" grpId="1" animBg="1" autoUpdateAnimBg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7" grpId="0" animBg="1"/>
      <p:bldP spid="27" grpId="1" animBg="1"/>
      <p:bldP spid="28" grpId="0" animBg="1" autoUpdateAnimBg="0"/>
      <p:bldP spid="28" grpId="1" animBg="1" autoUpdateAnimBg="0"/>
      <p:bldP spid="29" grpId="0" animBg="1" autoUpdateAnimBg="0"/>
      <p:bldP spid="29" grpId="1" animBg="1" autoUpdateAnimBg="0"/>
      <p:bldP spid="30" grpId="0" animBg="1"/>
      <p:bldP spid="30" grpId="1" animBg="1"/>
      <p:bldP spid="45" grpId="0"/>
      <p:bldP spid="45" grpId="1"/>
      <p:bldP spid="46" grpId="0" animBg="1" autoUpdateAnimBg="0"/>
      <p:bldP spid="46" grpId="1" animBg="1" autoUpdateAnimBg="0"/>
      <p:bldP spid="47" grpId="0" animBg="1" autoUpdateAnimBg="0"/>
      <p:bldP spid="47" grpId="1" animBg="1" autoUpdateAnimBg="0"/>
      <p:bldP spid="48" grpId="0" animBg="1" autoUpdateAnimBg="0"/>
      <p:bldP spid="48" grpId="1" animBg="1" autoUpdateAnimBg="0"/>
      <p:bldP spid="49" grpId="0" animBg="1" autoUpdateAnimBg="0"/>
      <p:bldP spid="49" grpId="1" animBg="1" autoUpdateAnimBg="0"/>
      <p:bldP spid="50" grpId="0" animBg="1" autoUpdateAnimBg="0"/>
      <p:bldP spid="50" grpId="1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575286"/>
            <a:ext cx="3157388" cy="296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淘宝店chenying0907 19"/>
          <p:cNvSpPr/>
          <p:nvPr/>
        </p:nvSpPr>
        <p:spPr>
          <a:xfrm>
            <a:off x="1040655" y="1958280"/>
            <a:ext cx="2537174" cy="14054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Picture 6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0550" y="2659156"/>
            <a:ext cx="2763405" cy="172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淘宝店chenying0907 19"/>
          <p:cNvSpPr/>
          <p:nvPr/>
        </p:nvSpPr>
        <p:spPr>
          <a:xfrm>
            <a:off x="2617132" y="2878842"/>
            <a:ext cx="1680052" cy="105625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淘宝店chenying0907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淘宝店chenying0907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4" name="淘宝店chenying0907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9" name="淘宝店chenying0907 6"/>
          <p:cNvSpPr>
            <a:spLocks/>
          </p:cNvSpPr>
          <p:nvPr/>
        </p:nvSpPr>
        <p:spPr bwMode="auto">
          <a:xfrm>
            <a:off x="5204864" y="1793130"/>
            <a:ext cx="479425" cy="2247006"/>
          </a:xfrm>
          <a:custGeom>
            <a:avLst/>
            <a:gdLst>
              <a:gd name="T0" fmla="*/ 1368 w 1368"/>
              <a:gd name="T1" fmla="*/ 3205 h 6410"/>
              <a:gd name="T2" fmla="*/ 829 w 1368"/>
              <a:gd name="T3" fmla="*/ 2536 h 6410"/>
              <a:gd name="T4" fmla="*/ 829 w 1368"/>
              <a:gd name="T5" fmla="*/ 1353 h 6410"/>
              <a:gd name="T6" fmla="*/ 1368 w 1368"/>
              <a:gd name="T7" fmla="*/ 684 h 6410"/>
              <a:gd name="T8" fmla="*/ 684 w 1368"/>
              <a:gd name="T9" fmla="*/ 0 h 6410"/>
              <a:gd name="T10" fmla="*/ 0 w 1368"/>
              <a:gd name="T11" fmla="*/ 684 h 6410"/>
              <a:gd name="T12" fmla="*/ 540 w 1368"/>
              <a:gd name="T13" fmla="*/ 1353 h 6410"/>
              <a:gd name="T14" fmla="*/ 540 w 1368"/>
              <a:gd name="T15" fmla="*/ 2536 h 6410"/>
              <a:gd name="T16" fmla="*/ 0 w 1368"/>
              <a:gd name="T17" fmla="*/ 3205 h 6410"/>
              <a:gd name="T18" fmla="*/ 540 w 1368"/>
              <a:gd name="T19" fmla="*/ 3874 h 6410"/>
              <a:gd name="T20" fmla="*/ 540 w 1368"/>
              <a:gd name="T21" fmla="*/ 5057 h 6410"/>
              <a:gd name="T22" fmla="*/ 0 w 1368"/>
              <a:gd name="T23" fmla="*/ 5726 h 6410"/>
              <a:gd name="T24" fmla="*/ 684 w 1368"/>
              <a:gd name="T25" fmla="*/ 6410 h 6410"/>
              <a:gd name="T26" fmla="*/ 1368 w 1368"/>
              <a:gd name="T27" fmla="*/ 5726 h 6410"/>
              <a:gd name="T28" fmla="*/ 829 w 1368"/>
              <a:gd name="T29" fmla="*/ 5057 h 6410"/>
              <a:gd name="T30" fmla="*/ 829 w 1368"/>
              <a:gd name="T31" fmla="*/ 3874 h 6410"/>
              <a:gd name="T32" fmla="*/ 1368 w 1368"/>
              <a:gd name="T33" fmla="*/ 3205 h 6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8" h="6410">
                <a:moveTo>
                  <a:pt x="1368" y="3205"/>
                </a:moveTo>
                <a:cubicBezTo>
                  <a:pt x="1368" y="2877"/>
                  <a:pt x="1137" y="2603"/>
                  <a:pt x="829" y="2536"/>
                </a:cubicBezTo>
                <a:cubicBezTo>
                  <a:pt x="829" y="1353"/>
                  <a:pt x="829" y="1353"/>
                  <a:pt x="829" y="1353"/>
                </a:cubicBezTo>
                <a:cubicBezTo>
                  <a:pt x="1137" y="1286"/>
                  <a:pt x="1368" y="1012"/>
                  <a:pt x="1368" y="684"/>
                </a:cubicBezTo>
                <a:cubicBezTo>
                  <a:pt x="1368" y="306"/>
                  <a:pt x="1062" y="0"/>
                  <a:pt x="684" y="0"/>
                </a:cubicBezTo>
                <a:cubicBezTo>
                  <a:pt x="306" y="0"/>
                  <a:pt x="0" y="306"/>
                  <a:pt x="0" y="684"/>
                </a:cubicBezTo>
                <a:cubicBezTo>
                  <a:pt x="0" y="1012"/>
                  <a:pt x="231" y="1286"/>
                  <a:pt x="540" y="1353"/>
                </a:cubicBezTo>
                <a:cubicBezTo>
                  <a:pt x="540" y="2536"/>
                  <a:pt x="540" y="2536"/>
                  <a:pt x="540" y="2536"/>
                </a:cubicBezTo>
                <a:cubicBezTo>
                  <a:pt x="231" y="2603"/>
                  <a:pt x="0" y="2877"/>
                  <a:pt x="0" y="3205"/>
                </a:cubicBezTo>
                <a:cubicBezTo>
                  <a:pt x="0" y="3533"/>
                  <a:pt x="231" y="3807"/>
                  <a:pt x="540" y="3874"/>
                </a:cubicBezTo>
                <a:cubicBezTo>
                  <a:pt x="540" y="5057"/>
                  <a:pt x="540" y="5057"/>
                  <a:pt x="540" y="5057"/>
                </a:cubicBezTo>
                <a:cubicBezTo>
                  <a:pt x="231" y="5124"/>
                  <a:pt x="0" y="5398"/>
                  <a:pt x="0" y="5726"/>
                </a:cubicBezTo>
                <a:cubicBezTo>
                  <a:pt x="0" y="6104"/>
                  <a:pt x="306" y="6410"/>
                  <a:pt x="684" y="6410"/>
                </a:cubicBezTo>
                <a:cubicBezTo>
                  <a:pt x="1062" y="6410"/>
                  <a:pt x="1368" y="6104"/>
                  <a:pt x="1368" y="5726"/>
                </a:cubicBezTo>
                <a:cubicBezTo>
                  <a:pt x="1368" y="5398"/>
                  <a:pt x="1137" y="5124"/>
                  <a:pt x="829" y="5057"/>
                </a:cubicBezTo>
                <a:cubicBezTo>
                  <a:pt x="829" y="3874"/>
                  <a:pt x="829" y="3874"/>
                  <a:pt x="829" y="3874"/>
                </a:cubicBezTo>
                <a:cubicBezTo>
                  <a:pt x="1137" y="3807"/>
                  <a:pt x="1368" y="3533"/>
                  <a:pt x="1368" y="3205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268364" y="1856649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268364" y="2739572"/>
            <a:ext cx="352425" cy="354122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268364" y="3624083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淘宝店chenying0907 66"/>
          <p:cNvSpPr>
            <a:spLocks noChangeArrowheads="1"/>
          </p:cNvSpPr>
          <p:nvPr/>
        </p:nvSpPr>
        <p:spPr bwMode="auto">
          <a:xfrm>
            <a:off x="5896193" y="1663584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淘宝店chenying0907 66"/>
          <p:cNvSpPr>
            <a:spLocks noChangeArrowheads="1"/>
          </p:cNvSpPr>
          <p:nvPr/>
        </p:nvSpPr>
        <p:spPr bwMode="auto">
          <a:xfrm>
            <a:off x="5896193" y="2547301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淘宝店chenying0907 66"/>
          <p:cNvSpPr>
            <a:spLocks noChangeArrowheads="1"/>
          </p:cNvSpPr>
          <p:nvPr/>
        </p:nvSpPr>
        <p:spPr bwMode="auto">
          <a:xfrm>
            <a:off x="5896193" y="3431018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0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1"/>
          <p:cNvSpPr/>
          <p:nvPr>
            <p:custDataLst>
              <p:tags r:id="rId1"/>
            </p:custDataLst>
          </p:nvPr>
        </p:nvSpPr>
        <p:spPr>
          <a:xfrm>
            <a:off x="5191816" y="2343916"/>
            <a:ext cx="2800348" cy="989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PA_淘宝店chenying0907 2"/>
          <p:cNvSpPr/>
          <p:nvPr>
            <p:custDataLst>
              <p:tags r:id="rId2"/>
            </p:custDataLst>
          </p:nvPr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</a:rPr>
              <a:t>相关标题文字</a:t>
            </a:r>
          </a:p>
        </p:txBody>
      </p:sp>
      <p:cxnSp>
        <p:nvCxnSpPr>
          <p:cNvPr id="4" name="PA_淘宝店chenying0907 3"/>
          <p:cNvCxnSpPr/>
          <p:nvPr>
            <p:custDataLst>
              <p:tags r:id="rId3"/>
            </p:custDataLst>
          </p:nvPr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淘宝店chenying0907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PA_淘宝店chenying0907 9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333201" y="2184179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28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 animBg="1" autoUpdateAnimBg="0"/>
      <p:bldP spid="7" grpId="1" animBg="1" autoUpdateAnimBg="0"/>
      <p:bldP spid="8" grpId="0" animBg="1" autoUpdateAnimBg="0"/>
      <p:bldP spid="8" grpId="1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pic>
        <p:nvPicPr>
          <p:cNvPr id="16" name="PA_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71488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3242763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A_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6084168" y="1182524"/>
            <a:ext cx="26527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PA_淘宝店chenying0907 9"/>
          <p:cNvSpPr/>
          <p:nvPr>
            <p:custDataLst>
              <p:tags r:id="rId7"/>
            </p:custDataLst>
          </p:nvPr>
        </p:nvSpPr>
        <p:spPr>
          <a:xfrm>
            <a:off x="0" y="2913926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PA_淘宝店chenying0907 11"/>
          <p:cNvSpPr/>
          <p:nvPr>
            <p:custDataLst>
              <p:tags r:id="rId8"/>
            </p:custDataLst>
          </p:nvPr>
        </p:nvSpPr>
        <p:spPr>
          <a:xfrm>
            <a:off x="-9525" y="2913926"/>
            <a:ext cx="9170988" cy="6096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3" name="PA_淘宝店chenying0907 18"/>
          <p:cNvSpPr/>
          <p:nvPr>
            <p:custDataLst>
              <p:tags r:id="rId9"/>
            </p:custDataLst>
          </p:nvPr>
        </p:nvSpPr>
        <p:spPr>
          <a:xfrm>
            <a:off x="3633288" y="1377787"/>
            <a:ext cx="1845469" cy="1143000"/>
          </a:xfrm>
          <a:prstGeom prst="rect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" name="PA_淘宝店chenying0907 19"/>
          <p:cNvSpPr/>
          <p:nvPr>
            <p:custDataLst>
              <p:tags r:id="rId10"/>
            </p:custDataLst>
          </p:nvPr>
        </p:nvSpPr>
        <p:spPr>
          <a:xfrm>
            <a:off x="867570" y="1377787"/>
            <a:ext cx="1836738" cy="1143000"/>
          </a:xfrm>
          <a:prstGeom prst="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PA_淘宝店chenying0907 20"/>
          <p:cNvSpPr/>
          <p:nvPr>
            <p:custDataLst>
              <p:tags r:id="rId11"/>
            </p:custDataLst>
          </p:nvPr>
        </p:nvSpPr>
        <p:spPr>
          <a:xfrm>
            <a:off x="6466755" y="1377787"/>
            <a:ext cx="1847851" cy="1143000"/>
          </a:xfrm>
          <a:prstGeom prst="rect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" name="PA_圆角淘宝店chenying0907 25"/>
          <p:cNvSpPr/>
          <p:nvPr>
            <p:custDataLst>
              <p:tags r:id="rId12"/>
            </p:custDataLst>
          </p:nvPr>
        </p:nvSpPr>
        <p:spPr>
          <a:xfrm>
            <a:off x="1041996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</p:txBody>
      </p:sp>
      <p:sp>
        <p:nvSpPr>
          <p:cNvPr id="27" name="PA_淘宝店chenying0907 6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40423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PA_圆角淘宝店chenying0907 27"/>
          <p:cNvSpPr/>
          <p:nvPr>
            <p:custDataLst>
              <p:tags r:id="rId14"/>
            </p:custDataLst>
          </p:nvPr>
        </p:nvSpPr>
        <p:spPr>
          <a:xfrm>
            <a:off x="3772789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TWO</a:t>
            </a:r>
          </a:p>
        </p:txBody>
      </p:sp>
      <p:sp>
        <p:nvSpPr>
          <p:cNvPr id="30" name="PA_圆角淘宝店chenying0907 29"/>
          <p:cNvSpPr/>
          <p:nvPr>
            <p:custDataLst>
              <p:tags r:id="rId15"/>
            </p:custDataLst>
          </p:nvPr>
        </p:nvSpPr>
        <p:spPr>
          <a:xfrm>
            <a:off x="6660233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THREE</a:t>
            </a:r>
          </a:p>
        </p:txBody>
      </p:sp>
      <p:sp>
        <p:nvSpPr>
          <p:cNvPr id="32" name="PA_淘宝店chenying0907 6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697807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3" name="PA_淘宝店chenying0907 6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52309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  <p:extLst>
      <p:ext uri="{BB962C8B-B14F-4D97-AF65-F5344CB8AC3E}">
        <p14:creationId xmlns:p14="http://schemas.microsoft.com/office/powerpoint/2010/main" val="177023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1" grpId="0" animBg="1" autoUpdateAnimBg="0"/>
      <p:bldP spid="22" grpId="0" animBg="1" autoUpdateAnimBg="0"/>
      <p:bldP spid="23" grpId="0" animBg="1"/>
      <p:bldP spid="24" grpId="0" animBg="1"/>
      <p:bldP spid="25" grpId="0" animBg="1"/>
      <p:bldP spid="26" grpId="0" animBg="1"/>
      <p:bldP spid="27" grpId="0"/>
      <p:bldP spid="28" grpId="0" animBg="1" autoUpdateAnimBg="0"/>
      <p:bldP spid="30" grpId="0" animBg="1" autoUpdateAnimBg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3"/>
          <p:cNvSpPr/>
          <p:nvPr>
            <p:custDataLst>
              <p:tags r:id="rId4"/>
            </p:custDataLst>
          </p:nvPr>
        </p:nvSpPr>
        <p:spPr>
          <a:xfrm>
            <a:off x="1" y="3756158"/>
            <a:ext cx="9143999" cy="1000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graphicFrame>
        <p:nvGraphicFramePr>
          <p:cNvPr id="6" name="PA_Chart 137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96740039"/>
              </p:ext>
            </p:extLst>
          </p:nvPr>
        </p:nvGraphicFramePr>
        <p:xfrm>
          <a:off x="962076" y="979590"/>
          <a:ext cx="7702775" cy="2449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PA_圆角淘宝店chenying0907 6"/>
          <p:cNvSpPr/>
          <p:nvPr>
            <p:custDataLst>
              <p:tags r:id="rId6"/>
            </p:custDataLst>
          </p:nvPr>
        </p:nvSpPr>
        <p:spPr>
          <a:xfrm>
            <a:off x="1331640" y="3633007"/>
            <a:ext cx="1584176" cy="246302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8" name="PA_淘宝店chenying0907 6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31640" y="4036500"/>
            <a:ext cx="619311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Graphic spid="6" grpId="0">
        <p:bldAsOne/>
      </p:bldGraphic>
      <p:bldP spid="7" grpId="0" animBg="1" autoUpdateAnimBg="0"/>
      <p:bldP spid="8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2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698544" y="2941935"/>
            <a:ext cx="1139192" cy="1458296"/>
          </a:xfrm>
          <a:custGeom>
            <a:avLst/>
            <a:gdLst>
              <a:gd name="T0" fmla="*/ 332 w 424"/>
              <a:gd name="T1" fmla="*/ 3 h 542"/>
              <a:gd name="T2" fmla="*/ 423 w 424"/>
              <a:gd name="T3" fmla="*/ 121 h 542"/>
              <a:gd name="T4" fmla="*/ 421 w 424"/>
              <a:gd name="T5" fmla="*/ 125 h 542"/>
              <a:gd name="T6" fmla="*/ 395 w 424"/>
              <a:gd name="T7" fmla="*/ 125 h 542"/>
              <a:gd name="T8" fmla="*/ 395 w 424"/>
              <a:gd name="T9" fmla="*/ 344 h 542"/>
              <a:gd name="T10" fmla="*/ 395 w 424"/>
              <a:gd name="T11" fmla="*/ 344 h 542"/>
              <a:gd name="T12" fmla="*/ 197 w 424"/>
              <a:gd name="T13" fmla="*/ 542 h 542"/>
              <a:gd name="T14" fmla="*/ 0 w 424"/>
              <a:gd name="T15" fmla="*/ 358 h 542"/>
              <a:gd name="T16" fmla="*/ 96 w 424"/>
              <a:gd name="T17" fmla="*/ 478 h 542"/>
              <a:gd name="T18" fmla="*/ 260 w 424"/>
              <a:gd name="T19" fmla="*/ 352 h 542"/>
              <a:gd name="T20" fmla="*/ 260 w 424"/>
              <a:gd name="T21" fmla="*/ 125 h 542"/>
              <a:gd name="T22" fmla="*/ 234 w 424"/>
              <a:gd name="T23" fmla="*/ 125 h 542"/>
              <a:gd name="T24" fmla="*/ 232 w 424"/>
              <a:gd name="T25" fmla="*/ 121 h 542"/>
              <a:gd name="T26" fmla="*/ 323 w 424"/>
              <a:gd name="T27" fmla="*/ 3 h 542"/>
              <a:gd name="T28" fmla="*/ 332 w 424"/>
              <a:gd name="T29" fmla="*/ 3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332" y="3"/>
                </a:moveTo>
                <a:cubicBezTo>
                  <a:pt x="423" y="121"/>
                  <a:pt x="423" y="121"/>
                  <a:pt x="423" y="121"/>
                </a:cubicBezTo>
                <a:cubicBezTo>
                  <a:pt x="424" y="123"/>
                  <a:pt x="423" y="125"/>
                  <a:pt x="421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453"/>
                  <a:pt x="306" y="542"/>
                  <a:pt x="197" y="542"/>
                </a:cubicBezTo>
                <a:cubicBezTo>
                  <a:pt x="102" y="542"/>
                  <a:pt x="0" y="478"/>
                  <a:pt x="0" y="358"/>
                </a:cubicBezTo>
                <a:cubicBezTo>
                  <a:pt x="14" y="414"/>
                  <a:pt x="30" y="463"/>
                  <a:pt x="96" y="478"/>
                </a:cubicBezTo>
                <a:cubicBezTo>
                  <a:pt x="191" y="499"/>
                  <a:pt x="260" y="424"/>
                  <a:pt x="260" y="352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2" y="125"/>
                  <a:pt x="231" y="123"/>
                  <a:pt x="232" y="121"/>
                </a:cubicBezTo>
                <a:cubicBezTo>
                  <a:pt x="323" y="3"/>
                  <a:pt x="323" y="3"/>
                  <a:pt x="323" y="3"/>
                </a:cubicBezTo>
                <a:cubicBezTo>
                  <a:pt x="325" y="0"/>
                  <a:pt x="330" y="0"/>
                  <a:pt x="332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PA_淘宝店chenying0907 2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92854" y="3573749"/>
            <a:ext cx="631620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PA_淘宝店chenying0907 28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305126" y="1425580"/>
            <a:ext cx="1140330" cy="1457158"/>
          </a:xfrm>
          <a:custGeom>
            <a:avLst/>
            <a:gdLst>
              <a:gd name="T0" fmla="*/ 92 w 424"/>
              <a:gd name="T1" fmla="*/ 539 h 542"/>
              <a:gd name="T2" fmla="*/ 1 w 424"/>
              <a:gd name="T3" fmla="*/ 421 h 542"/>
              <a:gd name="T4" fmla="*/ 3 w 424"/>
              <a:gd name="T5" fmla="*/ 417 h 542"/>
              <a:gd name="T6" fmla="*/ 29 w 424"/>
              <a:gd name="T7" fmla="*/ 417 h 542"/>
              <a:gd name="T8" fmla="*/ 29 w 424"/>
              <a:gd name="T9" fmla="*/ 197 h 542"/>
              <a:gd name="T10" fmla="*/ 29 w 424"/>
              <a:gd name="T11" fmla="*/ 198 h 542"/>
              <a:gd name="T12" fmla="*/ 227 w 424"/>
              <a:gd name="T13" fmla="*/ 0 h 542"/>
              <a:gd name="T14" fmla="*/ 424 w 424"/>
              <a:gd name="T15" fmla="*/ 184 h 542"/>
              <a:gd name="T16" fmla="*/ 327 w 424"/>
              <a:gd name="T17" fmla="*/ 64 h 542"/>
              <a:gd name="T18" fmla="*/ 164 w 424"/>
              <a:gd name="T19" fmla="*/ 190 h 542"/>
              <a:gd name="T20" fmla="*/ 164 w 424"/>
              <a:gd name="T21" fmla="*/ 417 h 542"/>
              <a:gd name="T22" fmla="*/ 190 w 424"/>
              <a:gd name="T23" fmla="*/ 417 h 542"/>
              <a:gd name="T24" fmla="*/ 192 w 424"/>
              <a:gd name="T25" fmla="*/ 421 h 542"/>
              <a:gd name="T26" fmla="*/ 101 w 424"/>
              <a:gd name="T27" fmla="*/ 539 h 542"/>
              <a:gd name="T28" fmla="*/ 92 w 424"/>
              <a:gd name="T29" fmla="*/ 539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92" y="539"/>
                </a:moveTo>
                <a:cubicBezTo>
                  <a:pt x="1" y="421"/>
                  <a:pt x="1" y="421"/>
                  <a:pt x="1" y="421"/>
                </a:cubicBezTo>
                <a:cubicBezTo>
                  <a:pt x="0" y="419"/>
                  <a:pt x="1" y="417"/>
                  <a:pt x="3" y="417"/>
                </a:cubicBezTo>
                <a:cubicBezTo>
                  <a:pt x="29" y="417"/>
                  <a:pt x="29" y="417"/>
                  <a:pt x="29" y="417"/>
                </a:cubicBezTo>
                <a:cubicBezTo>
                  <a:pt x="29" y="197"/>
                  <a:pt x="29" y="197"/>
                  <a:pt x="29" y="197"/>
                </a:cubicBezTo>
                <a:cubicBezTo>
                  <a:pt x="29" y="198"/>
                  <a:pt x="29" y="198"/>
                  <a:pt x="29" y="198"/>
                </a:cubicBezTo>
                <a:cubicBezTo>
                  <a:pt x="29" y="89"/>
                  <a:pt x="117" y="0"/>
                  <a:pt x="227" y="0"/>
                </a:cubicBezTo>
                <a:cubicBezTo>
                  <a:pt x="322" y="0"/>
                  <a:pt x="424" y="64"/>
                  <a:pt x="424" y="184"/>
                </a:cubicBezTo>
                <a:cubicBezTo>
                  <a:pt x="410" y="128"/>
                  <a:pt x="394" y="79"/>
                  <a:pt x="327" y="64"/>
                </a:cubicBezTo>
                <a:cubicBezTo>
                  <a:pt x="233" y="43"/>
                  <a:pt x="164" y="118"/>
                  <a:pt x="164" y="190"/>
                </a:cubicBezTo>
                <a:cubicBezTo>
                  <a:pt x="164" y="417"/>
                  <a:pt x="164" y="417"/>
                  <a:pt x="164" y="417"/>
                </a:cubicBezTo>
                <a:cubicBezTo>
                  <a:pt x="190" y="417"/>
                  <a:pt x="190" y="417"/>
                  <a:pt x="190" y="417"/>
                </a:cubicBezTo>
                <a:cubicBezTo>
                  <a:pt x="192" y="417"/>
                  <a:pt x="193" y="419"/>
                  <a:pt x="192" y="421"/>
                </a:cubicBezTo>
                <a:cubicBezTo>
                  <a:pt x="101" y="539"/>
                  <a:pt x="101" y="539"/>
                  <a:pt x="101" y="539"/>
                </a:cubicBezTo>
                <a:cubicBezTo>
                  <a:pt x="99" y="542"/>
                  <a:pt x="94" y="542"/>
                  <a:pt x="92" y="5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PA_淘宝店chenying0907 2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16113" y="1619109"/>
            <a:ext cx="635034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PA_淘宝店chenying0907 30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085133" y="2035765"/>
            <a:ext cx="1456708" cy="1142959"/>
          </a:xfrm>
          <a:custGeom>
            <a:avLst/>
            <a:gdLst>
              <a:gd name="T0" fmla="*/ 539 w 542"/>
              <a:gd name="T1" fmla="*/ 333 h 425"/>
              <a:gd name="T2" fmla="*/ 421 w 542"/>
              <a:gd name="T3" fmla="*/ 424 h 425"/>
              <a:gd name="T4" fmla="*/ 417 w 542"/>
              <a:gd name="T5" fmla="*/ 422 h 425"/>
              <a:gd name="T6" fmla="*/ 417 w 542"/>
              <a:gd name="T7" fmla="*/ 396 h 425"/>
              <a:gd name="T8" fmla="*/ 197 w 542"/>
              <a:gd name="T9" fmla="*/ 396 h 425"/>
              <a:gd name="T10" fmla="*/ 198 w 542"/>
              <a:gd name="T11" fmla="*/ 396 h 425"/>
              <a:gd name="T12" fmla="*/ 0 w 542"/>
              <a:gd name="T13" fmla="*/ 198 h 425"/>
              <a:gd name="T14" fmla="*/ 184 w 542"/>
              <a:gd name="T15" fmla="*/ 0 h 425"/>
              <a:gd name="T16" fmla="*/ 64 w 542"/>
              <a:gd name="T17" fmla="*/ 97 h 425"/>
              <a:gd name="T18" fmla="*/ 190 w 542"/>
              <a:gd name="T19" fmla="*/ 261 h 425"/>
              <a:gd name="T20" fmla="*/ 417 w 542"/>
              <a:gd name="T21" fmla="*/ 261 h 425"/>
              <a:gd name="T22" fmla="*/ 417 w 542"/>
              <a:gd name="T23" fmla="*/ 235 h 425"/>
              <a:gd name="T24" fmla="*/ 421 w 542"/>
              <a:gd name="T25" fmla="*/ 233 h 425"/>
              <a:gd name="T26" fmla="*/ 539 w 542"/>
              <a:gd name="T27" fmla="*/ 324 h 425"/>
              <a:gd name="T28" fmla="*/ 539 w 542"/>
              <a:gd name="T29" fmla="*/ 33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5">
                <a:moveTo>
                  <a:pt x="539" y="333"/>
                </a:moveTo>
                <a:cubicBezTo>
                  <a:pt x="421" y="424"/>
                  <a:pt x="421" y="424"/>
                  <a:pt x="421" y="424"/>
                </a:cubicBezTo>
                <a:cubicBezTo>
                  <a:pt x="419" y="425"/>
                  <a:pt x="417" y="424"/>
                  <a:pt x="417" y="422"/>
                </a:cubicBezTo>
                <a:cubicBezTo>
                  <a:pt x="417" y="396"/>
                  <a:pt x="417" y="396"/>
                  <a:pt x="417" y="396"/>
                </a:cubicBezTo>
                <a:cubicBezTo>
                  <a:pt x="197" y="396"/>
                  <a:pt x="197" y="396"/>
                  <a:pt x="197" y="396"/>
                </a:cubicBezTo>
                <a:cubicBezTo>
                  <a:pt x="198" y="396"/>
                  <a:pt x="198" y="396"/>
                  <a:pt x="198" y="396"/>
                </a:cubicBezTo>
                <a:cubicBezTo>
                  <a:pt x="89" y="396"/>
                  <a:pt x="0" y="307"/>
                  <a:pt x="0" y="198"/>
                </a:cubicBezTo>
                <a:cubicBezTo>
                  <a:pt x="0" y="103"/>
                  <a:pt x="64" y="0"/>
                  <a:pt x="184" y="0"/>
                </a:cubicBezTo>
                <a:cubicBezTo>
                  <a:pt x="128" y="15"/>
                  <a:pt x="79" y="31"/>
                  <a:pt x="64" y="97"/>
                </a:cubicBezTo>
                <a:cubicBezTo>
                  <a:pt x="43" y="192"/>
                  <a:pt x="118" y="261"/>
                  <a:pt x="190" y="261"/>
                </a:cubicBezTo>
                <a:cubicBezTo>
                  <a:pt x="417" y="261"/>
                  <a:pt x="417" y="261"/>
                  <a:pt x="417" y="261"/>
                </a:cubicBezTo>
                <a:cubicBezTo>
                  <a:pt x="417" y="235"/>
                  <a:pt x="417" y="235"/>
                  <a:pt x="417" y="235"/>
                </a:cubicBezTo>
                <a:cubicBezTo>
                  <a:pt x="417" y="233"/>
                  <a:pt x="419" y="232"/>
                  <a:pt x="421" y="233"/>
                </a:cubicBezTo>
                <a:cubicBezTo>
                  <a:pt x="539" y="324"/>
                  <a:pt x="539" y="324"/>
                  <a:pt x="539" y="324"/>
                </a:cubicBezTo>
                <a:cubicBezTo>
                  <a:pt x="542" y="326"/>
                  <a:pt x="542" y="331"/>
                  <a:pt x="539" y="333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PA_淘宝店chenying0907 3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78602" y="2033488"/>
            <a:ext cx="631620" cy="631814"/>
          </a:xfrm>
          <a:prstGeom prst="ellipse">
            <a:avLst/>
          </a:prstGeom>
          <a:solidFill>
            <a:srgbClr val="E94B5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PA_淘宝店chenying0907 32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601021" y="2645950"/>
            <a:ext cx="1457847" cy="1140681"/>
          </a:xfrm>
          <a:custGeom>
            <a:avLst/>
            <a:gdLst>
              <a:gd name="T0" fmla="*/ 3 w 542"/>
              <a:gd name="T1" fmla="*/ 92 h 424"/>
              <a:gd name="T2" fmla="*/ 121 w 542"/>
              <a:gd name="T3" fmla="*/ 1 h 424"/>
              <a:gd name="T4" fmla="*/ 125 w 542"/>
              <a:gd name="T5" fmla="*/ 3 h 424"/>
              <a:gd name="T6" fmla="*/ 125 w 542"/>
              <a:gd name="T7" fmla="*/ 29 h 424"/>
              <a:gd name="T8" fmla="*/ 344 w 542"/>
              <a:gd name="T9" fmla="*/ 29 h 424"/>
              <a:gd name="T10" fmla="*/ 344 w 542"/>
              <a:gd name="T11" fmla="*/ 29 h 424"/>
              <a:gd name="T12" fmla="*/ 542 w 542"/>
              <a:gd name="T13" fmla="*/ 227 h 424"/>
              <a:gd name="T14" fmla="*/ 358 w 542"/>
              <a:gd name="T15" fmla="*/ 424 h 424"/>
              <a:gd name="T16" fmla="*/ 478 w 542"/>
              <a:gd name="T17" fmla="*/ 327 h 424"/>
              <a:gd name="T18" fmla="*/ 352 w 542"/>
              <a:gd name="T19" fmla="*/ 164 h 424"/>
              <a:gd name="T20" fmla="*/ 125 w 542"/>
              <a:gd name="T21" fmla="*/ 164 h 424"/>
              <a:gd name="T22" fmla="*/ 125 w 542"/>
              <a:gd name="T23" fmla="*/ 190 h 424"/>
              <a:gd name="T24" fmla="*/ 121 w 542"/>
              <a:gd name="T25" fmla="*/ 192 h 424"/>
              <a:gd name="T26" fmla="*/ 3 w 542"/>
              <a:gd name="T27" fmla="*/ 101 h 424"/>
              <a:gd name="T28" fmla="*/ 3 w 542"/>
              <a:gd name="T29" fmla="*/ 9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4">
                <a:moveTo>
                  <a:pt x="3" y="92"/>
                </a:moveTo>
                <a:cubicBezTo>
                  <a:pt x="121" y="1"/>
                  <a:pt x="121" y="1"/>
                  <a:pt x="121" y="1"/>
                </a:cubicBezTo>
                <a:cubicBezTo>
                  <a:pt x="123" y="0"/>
                  <a:pt x="125" y="1"/>
                  <a:pt x="125" y="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453" y="29"/>
                  <a:pt x="542" y="117"/>
                  <a:pt x="542" y="227"/>
                </a:cubicBezTo>
                <a:cubicBezTo>
                  <a:pt x="542" y="321"/>
                  <a:pt x="478" y="424"/>
                  <a:pt x="358" y="424"/>
                </a:cubicBezTo>
                <a:cubicBezTo>
                  <a:pt x="414" y="409"/>
                  <a:pt x="463" y="394"/>
                  <a:pt x="478" y="327"/>
                </a:cubicBezTo>
                <a:cubicBezTo>
                  <a:pt x="499" y="233"/>
                  <a:pt x="424" y="164"/>
                  <a:pt x="352" y="164"/>
                </a:cubicBezTo>
                <a:cubicBezTo>
                  <a:pt x="125" y="164"/>
                  <a:pt x="125" y="164"/>
                  <a:pt x="125" y="16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5" y="192"/>
                  <a:pt x="123" y="193"/>
                  <a:pt x="121" y="192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9"/>
                  <a:pt x="0" y="94"/>
                  <a:pt x="3" y="92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PA_淘宝店chenying0907 3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32640" y="3157093"/>
            <a:ext cx="632758" cy="635230"/>
          </a:xfrm>
          <a:prstGeom prst="ellipse">
            <a:avLst/>
          </a:prstGeom>
          <a:solidFill>
            <a:srgbClr val="E94B5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3" name="PA_淘宝店chenying0907 12"/>
          <p:cNvGrpSpPr/>
          <p:nvPr>
            <p:custDataLst>
              <p:tags r:id="rId12"/>
            </p:custDataLst>
          </p:nvPr>
        </p:nvGrpSpPr>
        <p:grpSpPr>
          <a:xfrm>
            <a:off x="5384002" y="3316470"/>
            <a:ext cx="319793" cy="316477"/>
            <a:chOff x="5384001" y="3118064"/>
            <a:chExt cx="319793" cy="316379"/>
          </a:xfrm>
          <a:solidFill>
            <a:schemeClr val="bg1"/>
          </a:solidFill>
        </p:grpSpPr>
        <p:sp>
          <p:nvSpPr>
            <p:cNvPr id="14" name="淘宝店chenying0907 34"/>
            <p:cNvSpPr>
              <a:spLocks noEditPoints="1"/>
            </p:cNvSpPr>
            <p:nvPr/>
          </p:nvSpPr>
          <p:spPr bwMode="auto">
            <a:xfrm>
              <a:off x="5384001" y="3118064"/>
              <a:ext cx="319793" cy="316379"/>
            </a:xfrm>
            <a:custGeom>
              <a:avLst/>
              <a:gdLst>
                <a:gd name="T0" fmla="*/ 59 w 119"/>
                <a:gd name="T1" fmla="*/ 0 h 118"/>
                <a:gd name="T2" fmla="*/ 0 w 119"/>
                <a:gd name="T3" fmla="*/ 59 h 118"/>
                <a:gd name="T4" fmla="*/ 59 w 119"/>
                <a:gd name="T5" fmla="*/ 118 h 118"/>
                <a:gd name="T6" fmla="*/ 119 w 119"/>
                <a:gd name="T7" fmla="*/ 59 h 118"/>
                <a:gd name="T8" fmla="*/ 59 w 119"/>
                <a:gd name="T9" fmla="*/ 0 h 118"/>
                <a:gd name="T10" fmla="*/ 59 w 119"/>
                <a:gd name="T11" fmla="*/ 107 h 118"/>
                <a:gd name="T12" fmla="*/ 12 w 119"/>
                <a:gd name="T13" fmla="*/ 59 h 118"/>
                <a:gd name="T14" fmla="*/ 59 w 119"/>
                <a:gd name="T15" fmla="*/ 11 h 118"/>
                <a:gd name="T16" fmla="*/ 107 w 119"/>
                <a:gd name="T17" fmla="*/ 59 h 118"/>
                <a:gd name="T18" fmla="*/ 59 w 119"/>
                <a:gd name="T1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  <a:close/>
                  <a:moveTo>
                    <a:pt x="59" y="107"/>
                  </a:moveTo>
                  <a:cubicBezTo>
                    <a:pt x="33" y="107"/>
                    <a:pt x="12" y="86"/>
                    <a:pt x="12" y="59"/>
                  </a:cubicBezTo>
                  <a:cubicBezTo>
                    <a:pt x="12" y="33"/>
                    <a:pt x="33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86"/>
                    <a:pt x="86" y="107"/>
                    <a:pt x="59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淘宝店chenying0907 35"/>
            <p:cNvSpPr>
              <a:spLocks/>
            </p:cNvSpPr>
            <p:nvPr/>
          </p:nvSpPr>
          <p:spPr bwMode="auto">
            <a:xfrm>
              <a:off x="5439766" y="3165862"/>
              <a:ext cx="121772" cy="129738"/>
            </a:xfrm>
            <a:custGeom>
              <a:avLst/>
              <a:gdLst>
                <a:gd name="T0" fmla="*/ 38 w 45"/>
                <a:gd name="T1" fmla="*/ 0 h 48"/>
                <a:gd name="T2" fmla="*/ 32 w 45"/>
                <a:gd name="T3" fmla="*/ 6 h 48"/>
                <a:gd name="T4" fmla="*/ 32 w 45"/>
                <a:gd name="T5" fmla="*/ 34 h 48"/>
                <a:gd name="T6" fmla="*/ 7 w 45"/>
                <a:gd name="T7" fmla="*/ 34 h 48"/>
                <a:gd name="T8" fmla="*/ 0 w 45"/>
                <a:gd name="T9" fmla="*/ 41 h 48"/>
                <a:gd name="T10" fmla="*/ 7 w 45"/>
                <a:gd name="T11" fmla="*/ 48 h 48"/>
                <a:gd name="T12" fmla="*/ 37 w 45"/>
                <a:gd name="T13" fmla="*/ 48 h 48"/>
                <a:gd name="T14" fmla="*/ 42 w 45"/>
                <a:gd name="T15" fmla="*/ 46 h 48"/>
                <a:gd name="T16" fmla="*/ 45 w 45"/>
                <a:gd name="T17" fmla="*/ 40 h 48"/>
                <a:gd name="T18" fmla="*/ 45 w 45"/>
                <a:gd name="T19" fmla="*/ 6 h 48"/>
                <a:gd name="T20" fmla="*/ 38 w 45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8">
                  <a:moveTo>
                    <a:pt x="38" y="0"/>
                  </a:moveTo>
                  <a:cubicBezTo>
                    <a:pt x="35" y="0"/>
                    <a:pt x="32" y="3"/>
                    <a:pt x="32" y="6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4"/>
                    <a:pt x="0" y="37"/>
                    <a:pt x="0" y="41"/>
                  </a:cubicBezTo>
                  <a:cubicBezTo>
                    <a:pt x="0" y="45"/>
                    <a:pt x="4" y="48"/>
                    <a:pt x="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9" y="48"/>
                    <a:pt x="41" y="47"/>
                    <a:pt x="42" y="46"/>
                  </a:cubicBezTo>
                  <a:cubicBezTo>
                    <a:pt x="44" y="45"/>
                    <a:pt x="45" y="43"/>
                    <a:pt x="45" y="4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3"/>
                    <a:pt x="4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PA_淘宝店chenying0907 15"/>
          <p:cNvGrpSpPr/>
          <p:nvPr>
            <p:custDataLst>
              <p:tags r:id="rId13"/>
            </p:custDataLst>
          </p:nvPr>
        </p:nvGrpSpPr>
        <p:grpSpPr>
          <a:xfrm>
            <a:off x="3859010" y="3735403"/>
            <a:ext cx="295895" cy="298262"/>
            <a:chOff x="3859009" y="3536868"/>
            <a:chExt cx="295895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淘宝店chenying0907 36"/>
            <p:cNvSpPr>
              <a:spLocks/>
            </p:cNvSpPr>
            <p:nvPr/>
          </p:nvSpPr>
          <p:spPr bwMode="auto">
            <a:xfrm>
              <a:off x="4119624" y="3619946"/>
              <a:ext cx="35280" cy="35279"/>
            </a:xfrm>
            <a:custGeom>
              <a:avLst/>
              <a:gdLst>
                <a:gd name="T0" fmla="*/ 2 w 13"/>
                <a:gd name="T1" fmla="*/ 1 h 13"/>
                <a:gd name="T2" fmla="*/ 2 w 13"/>
                <a:gd name="T3" fmla="*/ 4 h 13"/>
                <a:gd name="T4" fmla="*/ 0 w 13"/>
                <a:gd name="T5" fmla="*/ 6 h 13"/>
                <a:gd name="T6" fmla="*/ 1 w 13"/>
                <a:gd name="T7" fmla="*/ 7 h 13"/>
                <a:gd name="T8" fmla="*/ 8 w 13"/>
                <a:gd name="T9" fmla="*/ 7 h 13"/>
                <a:gd name="T10" fmla="*/ 8 w 13"/>
                <a:gd name="T11" fmla="*/ 10 h 13"/>
                <a:gd name="T12" fmla="*/ 12 w 13"/>
                <a:gd name="T13" fmla="*/ 12 h 13"/>
                <a:gd name="T14" fmla="*/ 13 w 13"/>
                <a:gd name="T15" fmla="*/ 13 h 13"/>
                <a:gd name="T16" fmla="*/ 12 w 13"/>
                <a:gd name="T17" fmla="*/ 9 h 13"/>
                <a:gd name="T18" fmla="*/ 6 w 13"/>
                <a:gd name="T19" fmla="*/ 1 h 13"/>
                <a:gd name="T20" fmla="*/ 2 w 13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1" y="2"/>
                    <a:pt x="2" y="4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3" y="7"/>
                    <a:pt x="7" y="6"/>
                    <a:pt x="8" y="7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0"/>
                    <a:pt x="10" y="12"/>
                    <a:pt x="12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1"/>
                    <a:pt x="13" y="10"/>
                    <a:pt x="12" y="9"/>
                  </a:cubicBezTo>
                  <a:cubicBezTo>
                    <a:pt x="11" y="6"/>
                    <a:pt x="6" y="2"/>
                    <a:pt x="6" y="1"/>
                  </a:cubicBezTo>
                  <a:cubicBezTo>
                    <a:pt x="5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店chenying0907 37"/>
            <p:cNvSpPr>
              <a:spLocks noEditPoints="1"/>
            </p:cNvSpPr>
            <p:nvPr/>
          </p:nvSpPr>
          <p:spPr bwMode="auto">
            <a:xfrm>
              <a:off x="3859009" y="3536868"/>
              <a:ext cx="282237" cy="298170"/>
            </a:xfrm>
            <a:custGeom>
              <a:avLst/>
              <a:gdLst>
                <a:gd name="T0" fmla="*/ 102 w 105"/>
                <a:gd name="T1" fmla="*/ 62 h 111"/>
                <a:gd name="T2" fmla="*/ 89 w 105"/>
                <a:gd name="T3" fmla="*/ 56 h 111"/>
                <a:gd name="T4" fmla="*/ 93 w 105"/>
                <a:gd name="T5" fmla="*/ 41 h 111"/>
                <a:gd name="T6" fmla="*/ 93 w 105"/>
                <a:gd name="T7" fmla="*/ 30 h 111"/>
                <a:gd name="T8" fmla="*/ 95 w 105"/>
                <a:gd name="T9" fmla="*/ 26 h 111"/>
                <a:gd name="T10" fmla="*/ 82 w 105"/>
                <a:gd name="T11" fmla="*/ 6 h 111"/>
                <a:gd name="T12" fmla="*/ 76 w 105"/>
                <a:gd name="T13" fmla="*/ 8 h 111"/>
                <a:gd name="T14" fmla="*/ 73 w 105"/>
                <a:gd name="T15" fmla="*/ 13 h 111"/>
                <a:gd name="T16" fmla="*/ 71 w 105"/>
                <a:gd name="T17" fmla="*/ 14 h 111"/>
                <a:gd name="T18" fmla="*/ 63 w 105"/>
                <a:gd name="T19" fmla="*/ 6 h 111"/>
                <a:gd name="T20" fmla="*/ 55 w 105"/>
                <a:gd name="T21" fmla="*/ 0 h 111"/>
                <a:gd name="T22" fmla="*/ 21 w 105"/>
                <a:gd name="T23" fmla="*/ 13 h 111"/>
                <a:gd name="T24" fmla="*/ 34 w 105"/>
                <a:gd name="T25" fmla="*/ 10 h 111"/>
                <a:gd name="T26" fmla="*/ 36 w 105"/>
                <a:gd name="T27" fmla="*/ 10 h 111"/>
                <a:gd name="T28" fmla="*/ 33 w 105"/>
                <a:gd name="T29" fmla="*/ 20 h 111"/>
                <a:gd name="T30" fmla="*/ 41 w 105"/>
                <a:gd name="T31" fmla="*/ 25 h 111"/>
                <a:gd name="T32" fmla="*/ 44 w 105"/>
                <a:gd name="T33" fmla="*/ 17 h 111"/>
                <a:gd name="T34" fmla="*/ 52 w 105"/>
                <a:gd name="T35" fmla="*/ 18 h 111"/>
                <a:gd name="T36" fmla="*/ 60 w 105"/>
                <a:gd name="T37" fmla="*/ 22 h 111"/>
                <a:gd name="T38" fmla="*/ 63 w 105"/>
                <a:gd name="T39" fmla="*/ 28 h 111"/>
                <a:gd name="T40" fmla="*/ 60 w 105"/>
                <a:gd name="T41" fmla="*/ 28 h 111"/>
                <a:gd name="T42" fmla="*/ 50 w 105"/>
                <a:gd name="T43" fmla="*/ 29 h 111"/>
                <a:gd name="T44" fmla="*/ 56 w 105"/>
                <a:gd name="T45" fmla="*/ 31 h 111"/>
                <a:gd name="T46" fmla="*/ 46 w 105"/>
                <a:gd name="T47" fmla="*/ 37 h 111"/>
                <a:gd name="T48" fmla="*/ 41 w 105"/>
                <a:gd name="T49" fmla="*/ 51 h 111"/>
                <a:gd name="T50" fmla="*/ 32 w 105"/>
                <a:gd name="T51" fmla="*/ 48 h 111"/>
                <a:gd name="T52" fmla="*/ 32 w 105"/>
                <a:gd name="T53" fmla="*/ 57 h 111"/>
                <a:gd name="T54" fmla="*/ 38 w 105"/>
                <a:gd name="T55" fmla="*/ 61 h 111"/>
                <a:gd name="T56" fmla="*/ 41 w 105"/>
                <a:gd name="T57" fmla="*/ 67 h 111"/>
                <a:gd name="T58" fmla="*/ 35 w 105"/>
                <a:gd name="T59" fmla="*/ 63 h 111"/>
                <a:gd name="T60" fmla="*/ 22 w 105"/>
                <a:gd name="T61" fmla="*/ 58 h 111"/>
                <a:gd name="T62" fmla="*/ 14 w 105"/>
                <a:gd name="T63" fmla="*/ 46 h 111"/>
                <a:gd name="T64" fmla="*/ 9 w 105"/>
                <a:gd name="T65" fmla="*/ 27 h 111"/>
                <a:gd name="T66" fmla="*/ 45 w 105"/>
                <a:gd name="T67" fmla="*/ 110 h 111"/>
                <a:gd name="T68" fmla="*/ 47 w 105"/>
                <a:gd name="T69" fmla="*/ 94 h 111"/>
                <a:gd name="T70" fmla="*/ 39 w 105"/>
                <a:gd name="T71" fmla="*/ 78 h 111"/>
                <a:gd name="T72" fmla="*/ 44 w 105"/>
                <a:gd name="T73" fmla="*/ 71 h 111"/>
                <a:gd name="T74" fmla="*/ 54 w 105"/>
                <a:gd name="T75" fmla="*/ 71 h 111"/>
                <a:gd name="T76" fmla="*/ 64 w 105"/>
                <a:gd name="T77" fmla="*/ 78 h 111"/>
                <a:gd name="T78" fmla="*/ 69 w 105"/>
                <a:gd name="T79" fmla="*/ 81 h 111"/>
                <a:gd name="T80" fmla="*/ 73 w 105"/>
                <a:gd name="T81" fmla="*/ 89 h 111"/>
                <a:gd name="T82" fmla="*/ 62 w 105"/>
                <a:gd name="T83" fmla="*/ 100 h 111"/>
                <a:gd name="T84" fmla="*/ 54 w 105"/>
                <a:gd name="T85" fmla="*/ 106 h 111"/>
                <a:gd name="T86" fmla="*/ 56 w 105"/>
                <a:gd name="T87" fmla="*/ 111 h 111"/>
                <a:gd name="T88" fmla="*/ 105 w 105"/>
                <a:gd name="T89" fmla="*/ 69 h 111"/>
                <a:gd name="T90" fmla="*/ 57 w 105"/>
                <a:gd name="T91" fmla="*/ 31 h 111"/>
                <a:gd name="T92" fmla="*/ 55 w 105"/>
                <a:gd name="T93" fmla="*/ 35 h 111"/>
                <a:gd name="T94" fmla="*/ 79 w 105"/>
                <a:gd name="T95" fmla="*/ 10 h 111"/>
                <a:gd name="T96" fmla="*/ 85 w 105"/>
                <a:gd name="T9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11">
                  <a:moveTo>
                    <a:pt x="105" y="69"/>
                  </a:moveTo>
                  <a:cubicBezTo>
                    <a:pt x="104" y="67"/>
                    <a:pt x="105" y="64"/>
                    <a:pt x="105" y="64"/>
                  </a:cubicBezTo>
                  <a:cubicBezTo>
                    <a:pt x="105" y="64"/>
                    <a:pt x="102" y="63"/>
                    <a:pt x="102" y="62"/>
                  </a:cubicBezTo>
                  <a:cubicBezTo>
                    <a:pt x="101" y="61"/>
                    <a:pt x="99" y="64"/>
                    <a:pt x="98" y="64"/>
                  </a:cubicBezTo>
                  <a:cubicBezTo>
                    <a:pt x="98" y="64"/>
                    <a:pt x="96" y="65"/>
                    <a:pt x="95" y="64"/>
                  </a:cubicBezTo>
                  <a:cubicBezTo>
                    <a:pt x="94" y="64"/>
                    <a:pt x="89" y="56"/>
                    <a:pt x="89" y="56"/>
                  </a:cubicBezTo>
                  <a:cubicBezTo>
                    <a:pt x="89" y="56"/>
                    <a:pt x="89" y="53"/>
                    <a:pt x="89" y="50"/>
                  </a:cubicBezTo>
                  <a:cubicBezTo>
                    <a:pt x="89" y="48"/>
                    <a:pt x="90" y="46"/>
                    <a:pt x="90" y="46"/>
                  </a:cubicBezTo>
                  <a:cubicBezTo>
                    <a:pt x="90" y="46"/>
                    <a:pt x="93" y="43"/>
                    <a:pt x="93" y="41"/>
                  </a:cubicBezTo>
                  <a:cubicBezTo>
                    <a:pt x="94" y="39"/>
                    <a:pt x="97" y="37"/>
                    <a:pt x="97" y="37"/>
                  </a:cubicBezTo>
                  <a:cubicBezTo>
                    <a:pt x="97" y="37"/>
                    <a:pt x="95" y="36"/>
                    <a:pt x="94" y="35"/>
                  </a:cubicBezTo>
                  <a:cubicBezTo>
                    <a:pt x="92" y="34"/>
                    <a:pt x="93" y="32"/>
                    <a:pt x="93" y="30"/>
                  </a:cubicBezTo>
                  <a:cubicBezTo>
                    <a:pt x="93" y="30"/>
                    <a:pt x="93" y="29"/>
                    <a:pt x="93" y="29"/>
                  </a:cubicBezTo>
                  <a:cubicBezTo>
                    <a:pt x="96" y="31"/>
                    <a:pt x="97" y="30"/>
                    <a:pt x="97" y="30"/>
                  </a:cubicBezTo>
                  <a:cubicBezTo>
                    <a:pt x="97" y="29"/>
                    <a:pt x="95" y="26"/>
                    <a:pt x="95" y="26"/>
                  </a:cubicBezTo>
                  <a:cubicBezTo>
                    <a:pt x="95" y="26"/>
                    <a:pt x="98" y="25"/>
                    <a:pt x="100" y="25"/>
                  </a:cubicBezTo>
                  <a:cubicBezTo>
                    <a:pt x="100" y="25"/>
                    <a:pt x="101" y="25"/>
                    <a:pt x="102" y="24"/>
                  </a:cubicBezTo>
                  <a:cubicBezTo>
                    <a:pt x="97" y="17"/>
                    <a:pt x="90" y="10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78" y="7"/>
                    <a:pt x="78" y="7"/>
                  </a:cubicBezTo>
                  <a:cubicBezTo>
                    <a:pt x="78" y="7"/>
                    <a:pt x="77" y="8"/>
                    <a:pt x="76" y="8"/>
                  </a:cubicBezTo>
                  <a:cubicBezTo>
                    <a:pt x="74" y="9"/>
                    <a:pt x="73" y="9"/>
                    <a:pt x="73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5"/>
                    <a:pt x="71" y="14"/>
                  </a:cubicBezTo>
                  <a:cubicBezTo>
                    <a:pt x="70" y="12"/>
                    <a:pt x="68" y="14"/>
                    <a:pt x="67" y="13"/>
                  </a:cubicBezTo>
                  <a:cubicBezTo>
                    <a:pt x="65" y="12"/>
                    <a:pt x="62" y="9"/>
                    <a:pt x="62" y="9"/>
                  </a:cubicBezTo>
                  <a:cubicBezTo>
                    <a:pt x="62" y="9"/>
                    <a:pt x="63" y="7"/>
                    <a:pt x="63" y="6"/>
                  </a:cubicBezTo>
                  <a:cubicBezTo>
                    <a:pt x="63" y="5"/>
                    <a:pt x="60" y="3"/>
                    <a:pt x="60" y="3"/>
                  </a:cubicBezTo>
                  <a:cubicBezTo>
                    <a:pt x="60" y="1"/>
                    <a:pt x="54" y="0"/>
                    <a:pt x="5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3" y="0"/>
                    <a:pt x="33" y="3"/>
                    <a:pt x="24" y="9"/>
                  </a:cubicBezTo>
                  <a:cubicBezTo>
                    <a:pt x="26" y="9"/>
                    <a:pt x="29" y="9"/>
                    <a:pt x="28" y="10"/>
                  </a:cubicBezTo>
                  <a:cubicBezTo>
                    <a:pt x="25" y="11"/>
                    <a:pt x="23" y="13"/>
                    <a:pt x="21" y="13"/>
                  </a:cubicBezTo>
                  <a:cubicBezTo>
                    <a:pt x="20" y="13"/>
                    <a:pt x="21" y="14"/>
                    <a:pt x="23" y="14"/>
                  </a:cubicBezTo>
                  <a:cubicBezTo>
                    <a:pt x="24" y="14"/>
                    <a:pt x="28" y="12"/>
                    <a:pt x="31" y="12"/>
                  </a:cubicBezTo>
                  <a:cubicBezTo>
                    <a:pt x="33" y="11"/>
                    <a:pt x="34" y="11"/>
                    <a:pt x="34" y="10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7" y="6"/>
                    <a:pt x="37" y="6"/>
                  </a:cubicBezTo>
                  <a:cubicBezTo>
                    <a:pt x="37" y="7"/>
                    <a:pt x="35" y="7"/>
                    <a:pt x="36" y="10"/>
                  </a:cubicBezTo>
                  <a:cubicBezTo>
                    <a:pt x="38" y="12"/>
                    <a:pt x="41" y="12"/>
                    <a:pt x="38" y="13"/>
                  </a:cubicBezTo>
                  <a:cubicBezTo>
                    <a:pt x="36" y="14"/>
                    <a:pt x="30" y="18"/>
                    <a:pt x="32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6" y="20"/>
                    <a:pt x="37" y="21"/>
                  </a:cubicBezTo>
                  <a:cubicBezTo>
                    <a:pt x="38" y="22"/>
                    <a:pt x="40" y="22"/>
                    <a:pt x="40" y="22"/>
                  </a:cubicBezTo>
                  <a:cubicBezTo>
                    <a:pt x="40" y="22"/>
                    <a:pt x="38" y="24"/>
                    <a:pt x="41" y="25"/>
                  </a:cubicBezTo>
                  <a:cubicBezTo>
                    <a:pt x="43" y="26"/>
                    <a:pt x="44" y="23"/>
                    <a:pt x="44" y="22"/>
                  </a:cubicBezTo>
                  <a:cubicBezTo>
                    <a:pt x="43" y="22"/>
                    <a:pt x="46" y="22"/>
                    <a:pt x="45" y="20"/>
                  </a:cubicBezTo>
                  <a:cubicBezTo>
                    <a:pt x="45" y="19"/>
                    <a:pt x="44" y="17"/>
                    <a:pt x="44" y="17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8" y="13"/>
                    <a:pt x="49" y="14"/>
                  </a:cubicBezTo>
                  <a:cubicBezTo>
                    <a:pt x="50" y="15"/>
                    <a:pt x="50" y="17"/>
                    <a:pt x="52" y="18"/>
                  </a:cubicBezTo>
                  <a:cubicBezTo>
                    <a:pt x="54" y="18"/>
                    <a:pt x="55" y="17"/>
                    <a:pt x="55" y="17"/>
                  </a:cubicBezTo>
                  <a:cubicBezTo>
                    <a:pt x="55" y="17"/>
                    <a:pt x="57" y="16"/>
                    <a:pt x="58" y="18"/>
                  </a:cubicBezTo>
                  <a:cubicBezTo>
                    <a:pt x="58" y="20"/>
                    <a:pt x="59" y="21"/>
                    <a:pt x="60" y="22"/>
                  </a:cubicBezTo>
                  <a:cubicBezTo>
                    <a:pt x="61" y="22"/>
                    <a:pt x="60" y="23"/>
                    <a:pt x="60" y="23"/>
                  </a:cubicBezTo>
                  <a:cubicBezTo>
                    <a:pt x="60" y="23"/>
                    <a:pt x="62" y="20"/>
                    <a:pt x="63" y="23"/>
                  </a:cubicBezTo>
                  <a:cubicBezTo>
                    <a:pt x="63" y="27"/>
                    <a:pt x="61" y="28"/>
                    <a:pt x="63" y="28"/>
                  </a:cubicBezTo>
                  <a:cubicBezTo>
                    <a:pt x="65" y="28"/>
                    <a:pt x="65" y="29"/>
                    <a:pt x="65" y="30"/>
                  </a:cubicBezTo>
                  <a:cubicBezTo>
                    <a:pt x="65" y="30"/>
                    <a:pt x="63" y="30"/>
                    <a:pt x="63" y="3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2" y="26"/>
                    <a:pt x="60" y="26"/>
                  </a:cubicBezTo>
                  <a:cubicBezTo>
                    <a:pt x="59" y="26"/>
                    <a:pt x="55" y="26"/>
                    <a:pt x="55" y="26"/>
                  </a:cubicBezTo>
                  <a:cubicBezTo>
                    <a:pt x="55" y="26"/>
                    <a:pt x="50" y="28"/>
                    <a:pt x="50" y="29"/>
                  </a:cubicBezTo>
                  <a:cubicBezTo>
                    <a:pt x="50" y="29"/>
                    <a:pt x="55" y="27"/>
                    <a:pt x="55" y="28"/>
                  </a:cubicBezTo>
                  <a:cubicBezTo>
                    <a:pt x="55" y="29"/>
                    <a:pt x="54" y="29"/>
                    <a:pt x="55" y="29"/>
                  </a:cubicBezTo>
                  <a:cubicBezTo>
                    <a:pt x="56" y="30"/>
                    <a:pt x="56" y="31"/>
                    <a:pt x="56" y="31"/>
                  </a:cubicBezTo>
                  <a:cubicBezTo>
                    <a:pt x="56" y="31"/>
                    <a:pt x="56" y="31"/>
                    <a:pt x="54" y="32"/>
                  </a:cubicBezTo>
                  <a:cubicBezTo>
                    <a:pt x="52" y="32"/>
                    <a:pt x="50" y="34"/>
                    <a:pt x="50" y="35"/>
                  </a:cubicBezTo>
                  <a:cubicBezTo>
                    <a:pt x="50" y="36"/>
                    <a:pt x="46" y="35"/>
                    <a:pt x="46" y="37"/>
                  </a:cubicBezTo>
                  <a:cubicBezTo>
                    <a:pt x="45" y="39"/>
                    <a:pt x="47" y="40"/>
                    <a:pt x="45" y="41"/>
                  </a:cubicBezTo>
                  <a:cubicBezTo>
                    <a:pt x="43" y="42"/>
                    <a:pt x="40" y="45"/>
                    <a:pt x="40" y="47"/>
                  </a:cubicBezTo>
                  <a:cubicBezTo>
                    <a:pt x="41" y="49"/>
                    <a:pt x="41" y="51"/>
                    <a:pt x="41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47"/>
                    <a:pt x="36" y="47"/>
                  </a:cubicBezTo>
                  <a:cubicBezTo>
                    <a:pt x="33" y="47"/>
                    <a:pt x="32" y="48"/>
                    <a:pt x="32" y="48"/>
                  </a:cubicBezTo>
                  <a:cubicBezTo>
                    <a:pt x="32" y="48"/>
                    <a:pt x="27" y="46"/>
                    <a:pt x="27" y="51"/>
                  </a:cubicBezTo>
                  <a:cubicBezTo>
                    <a:pt x="27" y="51"/>
                    <a:pt x="26" y="58"/>
                    <a:pt x="29" y="58"/>
                  </a:cubicBezTo>
                  <a:cubicBezTo>
                    <a:pt x="32" y="58"/>
                    <a:pt x="32" y="57"/>
                    <a:pt x="32" y="57"/>
                  </a:cubicBezTo>
                  <a:cubicBezTo>
                    <a:pt x="32" y="57"/>
                    <a:pt x="33" y="55"/>
                    <a:pt x="34" y="56"/>
                  </a:cubicBezTo>
                  <a:cubicBezTo>
                    <a:pt x="35" y="56"/>
                    <a:pt x="33" y="61"/>
                    <a:pt x="33" y="61"/>
                  </a:cubicBezTo>
                  <a:cubicBezTo>
                    <a:pt x="35" y="61"/>
                    <a:pt x="38" y="61"/>
                    <a:pt x="38" y="61"/>
                  </a:cubicBezTo>
                  <a:cubicBezTo>
                    <a:pt x="38" y="61"/>
                    <a:pt x="38" y="63"/>
                    <a:pt x="38" y="64"/>
                  </a:cubicBezTo>
                  <a:cubicBezTo>
                    <a:pt x="38" y="66"/>
                    <a:pt x="38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39" y="67"/>
                    <a:pt x="38" y="66"/>
                  </a:cubicBezTo>
                  <a:cubicBezTo>
                    <a:pt x="36" y="66"/>
                    <a:pt x="35" y="63"/>
                    <a:pt x="35" y="63"/>
                  </a:cubicBezTo>
                  <a:cubicBezTo>
                    <a:pt x="35" y="63"/>
                    <a:pt x="32" y="63"/>
                    <a:pt x="31" y="62"/>
                  </a:cubicBezTo>
                  <a:cubicBezTo>
                    <a:pt x="30" y="61"/>
                    <a:pt x="31" y="60"/>
                    <a:pt x="29" y="61"/>
                  </a:cubicBezTo>
                  <a:cubicBezTo>
                    <a:pt x="27" y="61"/>
                    <a:pt x="23" y="59"/>
                    <a:pt x="22" y="58"/>
                  </a:cubicBezTo>
                  <a:cubicBezTo>
                    <a:pt x="21" y="58"/>
                    <a:pt x="20" y="55"/>
                    <a:pt x="20" y="55"/>
                  </a:cubicBezTo>
                  <a:cubicBezTo>
                    <a:pt x="20" y="55"/>
                    <a:pt x="17" y="52"/>
                    <a:pt x="16" y="50"/>
                  </a:cubicBezTo>
                  <a:cubicBezTo>
                    <a:pt x="15" y="48"/>
                    <a:pt x="15" y="47"/>
                    <a:pt x="14" y="46"/>
                  </a:cubicBezTo>
                  <a:cubicBezTo>
                    <a:pt x="12" y="46"/>
                    <a:pt x="11" y="45"/>
                    <a:pt x="10" y="42"/>
                  </a:cubicBezTo>
                  <a:cubicBezTo>
                    <a:pt x="10" y="39"/>
                    <a:pt x="12" y="34"/>
                    <a:pt x="11" y="32"/>
                  </a:cubicBezTo>
                  <a:cubicBezTo>
                    <a:pt x="10" y="31"/>
                    <a:pt x="11" y="28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3" y="35"/>
                    <a:pt x="0" y="45"/>
                    <a:pt x="0" y="55"/>
                  </a:cubicBezTo>
                  <a:cubicBezTo>
                    <a:pt x="0" y="82"/>
                    <a:pt x="19" y="105"/>
                    <a:pt x="45" y="110"/>
                  </a:cubicBezTo>
                  <a:cubicBezTo>
                    <a:pt x="45" y="110"/>
                    <a:pt x="45" y="109"/>
                    <a:pt x="45" y="107"/>
                  </a:cubicBezTo>
                  <a:cubicBezTo>
                    <a:pt x="45" y="104"/>
                    <a:pt x="45" y="102"/>
                    <a:pt x="46" y="98"/>
                  </a:cubicBezTo>
                  <a:cubicBezTo>
                    <a:pt x="47" y="95"/>
                    <a:pt x="47" y="94"/>
                    <a:pt x="47" y="94"/>
                  </a:cubicBezTo>
                  <a:cubicBezTo>
                    <a:pt x="47" y="94"/>
                    <a:pt x="43" y="92"/>
                    <a:pt x="42" y="91"/>
                  </a:cubicBezTo>
                  <a:cubicBezTo>
                    <a:pt x="41" y="89"/>
                    <a:pt x="37" y="84"/>
                    <a:pt x="37" y="81"/>
                  </a:cubicBezTo>
                  <a:cubicBezTo>
                    <a:pt x="37" y="79"/>
                    <a:pt x="39" y="78"/>
                    <a:pt x="39" y="78"/>
                  </a:cubicBezTo>
                  <a:cubicBezTo>
                    <a:pt x="39" y="78"/>
                    <a:pt x="40" y="76"/>
                    <a:pt x="40" y="73"/>
                  </a:cubicBezTo>
                  <a:cubicBezTo>
                    <a:pt x="40" y="70"/>
                    <a:pt x="42" y="69"/>
                    <a:pt x="42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9" y="69"/>
                    <a:pt x="52" y="70"/>
                  </a:cubicBezTo>
                  <a:cubicBezTo>
                    <a:pt x="54" y="70"/>
                    <a:pt x="54" y="71"/>
                    <a:pt x="54" y="71"/>
                  </a:cubicBezTo>
                  <a:cubicBezTo>
                    <a:pt x="54" y="71"/>
                    <a:pt x="57" y="73"/>
                    <a:pt x="58" y="74"/>
                  </a:cubicBezTo>
                  <a:cubicBezTo>
                    <a:pt x="60" y="75"/>
                    <a:pt x="63" y="75"/>
                    <a:pt x="63" y="75"/>
                  </a:cubicBezTo>
                  <a:cubicBezTo>
                    <a:pt x="63" y="75"/>
                    <a:pt x="64" y="77"/>
                    <a:pt x="64" y="78"/>
                  </a:cubicBezTo>
                  <a:cubicBezTo>
                    <a:pt x="65" y="78"/>
                    <a:pt x="63" y="79"/>
                    <a:pt x="63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7" y="80"/>
                    <a:pt x="69" y="81"/>
                  </a:cubicBezTo>
                  <a:cubicBezTo>
                    <a:pt x="70" y="82"/>
                    <a:pt x="74" y="82"/>
                    <a:pt x="74" y="82"/>
                  </a:cubicBezTo>
                  <a:cubicBezTo>
                    <a:pt x="74" y="82"/>
                    <a:pt x="77" y="83"/>
                    <a:pt x="76" y="84"/>
                  </a:cubicBezTo>
                  <a:cubicBezTo>
                    <a:pt x="75" y="86"/>
                    <a:pt x="73" y="89"/>
                    <a:pt x="73" y="89"/>
                  </a:cubicBezTo>
                  <a:cubicBezTo>
                    <a:pt x="73" y="89"/>
                    <a:pt x="72" y="94"/>
                    <a:pt x="70" y="95"/>
                  </a:cubicBezTo>
                  <a:cubicBezTo>
                    <a:pt x="68" y="97"/>
                    <a:pt x="68" y="96"/>
                    <a:pt x="67" y="96"/>
                  </a:cubicBezTo>
                  <a:cubicBezTo>
                    <a:pt x="65" y="97"/>
                    <a:pt x="64" y="98"/>
                    <a:pt x="62" y="100"/>
                  </a:cubicBezTo>
                  <a:cubicBezTo>
                    <a:pt x="61" y="103"/>
                    <a:pt x="60" y="103"/>
                    <a:pt x="58" y="103"/>
                  </a:cubicBezTo>
                  <a:cubicBezTo>
                    <a:pt x="56" y="104"/>
                    <a:pt x="57" y="105"/>
                    <a:pt x="57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3" y="107"/>
                    <a:pt x="51" y="109"/>
                  </a:cubicBezTo>
                  <a:cubicBezTo>
                    <a:pt x="51" y="109"/>
                    <a:pt x="50" y="110"/>
                    <a:pt x="50" y="111"/>
                  </a:cubicBezTo>
                  <a:cubicBezTo>
                    <a:pt x="52" y="111"/>
                    <a:pt x="54" y="111"/>
                    <a:pt x="56" y="111"/>
                  </a:cubicBezTo>
                  <a:cubicBezTo>
                    <a:pt x="75" y="111"/>
                    <a:pt x="93" y="101"/>
                    <a:pt x="102" y="86"/>
                  </a:cubicBezTo>
                  <a:cubicBezTo>
                    <a:pt x="103" y="84"/>
                    <a:pt x="103" y="80"/>
                    <a:pt x="104" y="77"/>
                  </a:cubicBezTo>
                  <a:cubicBezTo>
                    <a:pt x="105" y="74"/>
                    <a:pt x="105" y="71"/>
                    <a:pt x="105" y="69"/>
                  </a:cubicBezTo>
                  <a:close/>
                  <a:moveTo>
                    <a:pt x="55" y="35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6" y="32"/>
                    <a:pt x="57" y="31"/>
                  </a:cubicBezTo>
                  <a:cubicBezTo>
                    <a:pt x="59" y="31"/>
                    <a:pt x="60" y="30"/>
                    <a:pt x="60" y="30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56" y="33"/>
                    <a:pt x="55" y="35"/>
                  </a:cubicBezTo>
                  <a:close/>
                  <a:moveTo>
                    <a:pt x="82" y="13"/>
                  </a:moveTo>
                  <a:cubicBezTo>
                    <a:pt x="81" y="12"/>
                    <a:pt x="81" y="11"/>
                    <a:pt x="80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1"/>
                    <a:pt x="80" y="11"/>
                    <a:pt x="81" y="11"/>
                  </a:cubicBezTo>
                  <a:cubicBezTo>
                    <a:pt x="83" y="11"/>
                    <a:pt x="85" y="11"/>
                    <a:pt x="85" y="12"/>
                  </a:cubicBezTo>
                  <a:cubicBezTo>
                    <a:pt x="86" y="13"/>
                    <a:pt x="84" y="13"/>
                    <a:pt x="8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PA_淘宝店chenying0907 18"/>
          <p:cNvGrpSpPr/>
          <p:nvPr>
            <p:custDataLst>
              <p:tags r:id="rId14"/>
            </p:custDataLst>
          </p:nvPr>
        </p:nvGrpSpPr>
        <p:grpSpPr>
          <a:xfrm>
            <a:off x="3461830" y="2221325"/>
            <a:ext cx="282237" cy="242480"/>
            <a:chOff x="3461829" y="2023257"/>
            <a:chExt cx="282237" cy="242405"/>
          </a:xfrm>
          <a:solidFill>
            <a:schemeClr val="bg1"/>
          </a:solidFill>
        </p:grpSpPr>
        <p:sp>
          <p:nvSpPr>
            <p:cNvPr id="20" name="淘宝店chenying0907 38"/>
            <p:cNvSpPr>
              <a:spLocks/>
            </p:cNvSpPr>
            <p:nvPr/>
          </p:nvSpPr>
          <p:spPr bwMode="auto">
            <a:xfrm>
              <a:off x="3461829" y="2023257"/>
              <a:ext cx="282237" cy="242405"/>
            </a:xfrm>
            <a:custGeom>
              <a:avLst/>
              <a:gdLst>
                <a:gd name="T0" fmla="*/ 4 w 105"/>
                <a:gd name="T1" fmla="*/ 0 h 90"/>
                <a:gd name="T2" fmla="*/ 0 w 105"/>
                <a:gd name="T3" fmla="*/ 4 h 90"/>
                <a:gd name="T4" fmla="*/ 0 w 105"/>
                <a:gd name="T5" fmla="*/ 82 h 90"/>
                <a:gd name="T6" fmla="*/ 9 w 105"/>
                <a:gd name="T7" fmla="*/ 90 h 90"/>
                <a:gd name="T8" fmla="*/ 101 w 105"/>
                <a:gd name="T9" fmla="*/ 90 h 90"/>
                <a:gd name="T10" fmla="*/ 105 w 105"/>
                <a:gd name="T11" fmla="*/ 86 h 90"/>
                <a:gd name="T12" fmla="*/ 101 w 105"/>
                <a:gd name="T13" fmla="*/ 82 h 90"/>
                <a:gd name="T14" fmla="*/ 9 w 105"/>
                <a:gd name="T15" fmla="*/ 82 h 90"/>
                <a:gd name="T16" fmla="*/ 9 w 105"/>
                <a:gd name="T17" fmla="*/ 4 h 90"/>
                <a:gd name="T18" fmla="*/ 4 w 10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90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4" y="90"/>
                    <a:pt x="9" y="9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3" y="90"/>
                    <a:pt x="105" y="89"/>
                    <a:pt x="105" y="86"/>
                  </a:cubicBezTo>
                  <a:cubicBezTo>
                    <a:pt x="105" y="84"/>
                    <a:pt x="103" y="82"/>
                    <a:pt x="101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店chenying0907 39"/>
            <p:cNvSpPr>
              <a:spLocks/>
            </p:cNvSpPr>
            <p:nvPr/>
          </p:nvSpPr>
          <p:spPr bwMode="auto">
            <a:xfrm>
              <a:off x="3501661" y="2034637"/>
              <a:ext cx="234439" cy="190055"/>
            </a:xfrm>
            <a:custGeom>
              <a:avLst/>
              <a:gdLst>
                <a:gd name="T0" fmla="*/ 83 w 87"/>
                <a:gd name="T1" fmla="*/ 0 h 71"/>
                <a:gd name="T2" fmla="*/ 82 w 87"/>
                <a:gd name="T3" fmla="*/ 0 h 71"/>
                <a:gd name="T4" fmla="*/ 56 w 87"/>
                <a:gd name="T5" fmla="*/ 4 h 71"/>
                <a:gd name="T6" fmla="*/ 53 w 87"/>
                <a:gd name="T7" fmla="*/ 8 h 71"/>
                <a:gd name="T8" fmla="*/ 57 w 87"/>
                <a:gd name="T9" fmla="*/ 11 h 71"/>
                <a:gd name="T10" fmla="*/ 58 w 87"/>
                <a:gd name="T11" fmla="*/ 11 h 71"/>
                <a:gd name="T12" fmla="*/ 69 w 87"/>
                <a:gd name="T13" fmla="*/ 9 h 71"/>
                <a:gd name="T14" fmla="*/ 49 w 87"/>
                <a:gd name="T15" fmla="*/ 38 h 71"/>
                <a:gd name="T16" fmla="*/ 34 w 87"/>
                <a:gd name="T17" fmla="*/ 27 h 71"/>
                <a:gd name="T18" fmla="*/ 31 w 87"/>
                <a:gd name="T19" fmla="*/ 26 h 71"/>
                <a:gd name="T20" fmla="*/ 30 w 87"/>
                <a:gd name="T21" fmla="*/ 26 h 71"/>
                <a:gd name="T22" fmla="*/ 27 w 87"/>
                <a:gd name="T23" fmla="*/ 28 h 71"/>
                <a:gd name="T24" fmla="*/ 2 w 87"/>
                <a:gd name="T25" fmla="*/ 63 h 71"/>
                <a:gd name="T26" fmla="*/ 3 w 87"/>
                <a:gd name="T27" fmla="*/ 70 h 71"/>
                <a:gd name="T28" fmla="*/ 6 w 87"/>
                <a:gd name="T29" fmla="*/ 71 h 71"/>
                <a:gd name="T30" fmla="*/ 11 w 87"/>
                <a:gd name="T31" fmla="*/ 69 h 71"/>
                <a:gd name="T32" fmla="*/ 32 w 87"/>
                <a:gd name="T33" fmla="*/ 39 h 71"/>
                <a:gd name="T34" fmla="*/ 47 w 87"/>
                <a:gd name="T35" fmla="*/ 49 h 71"/>
                <a:gd name="T36" fmla="*/ 50 w 87"/>
                <a:gd name="T37" fmla="*/ 50 h 71"/>
                <a:gd name="T38" fmla="*/ 51 w 87"/>
                <a:gd name="T39" fmla="*/ 50 h 71"/>
                <a:gd name="T40" fmla="*/ 54 w 87"/>
                <a:gd name="T41" fmla="*/ 48 h 71"/>
                <a:gd name="T42" fmla="*/ 77 w 87"/>
                <a:gd name="T43" fmla="*/ 16 h 71"/>
                <a:gd name="T44" fmla="*/ 75 w 87"/>
                <a:gd name="T45" fmla="*/ 29 h 71"/>
                <a:gd name="T46" fmla="*/ 78 w 87"/>
                <a:gd name="T47" fmla="*/ 33 h 71"/>
                <a:gd name="T48" fmla="*/ 79 w 87"/>
                <a:gd name="T49" fmla="*/ 33 h 71"/>
                <a:gd name="T50" fmla="*/ 82 w 87"/>
                <a:gd name="T51" fmla="*/ 30 h 71"/>
                <a:gd name="T52" fmla="*/ 87 w 87"/>
                <a:gd name="T53" fmla="*/ 4 h 71"/>
                <a:gd name="T54" fmla="*/ 85 w 87"/>
                <a:gd name="T55" fmla="*/ 1 h 71"/>
                <a:gd name="T56" fmla="*/ 83 w 87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71">
                  <a:moveTo>
                    <a:pt x="83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3" y="6"/>
                    <a:pt x="53" y="8"/>
                  </a:cubicBezTo>
                  <a:cubicBezTo>
                    <a:pt x="54" y="10"/>
                    <a:pt x="55" y="11"/>
                    <a:pt x="57" y="11"/>
                  </a:cubicBezTo>
                  <a:cubicBezTo>
                    <a:pt x="57" y="11"/>
                    <a:pt x="57" y="11"/>
                    <a:pt x="58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6"/>
                    <a:pt x="32" y="26"/>
                    <a:pt x="31" y="26"/>
                  </a:cubicBezTo>
                  <a:cubicBezTo>
                    <a:pt x="31" y="26"/>
                    <a:pt x="30" y="26"/>
                    <a:pt x="30" y="26"/>
                  </a:cubicBezTo>
                  <a:cubicBezTo>
                    <a:pt x="29" y="26"/>
                    <a:pt x="28" y="27"/>
                    <a:pt x="27" y="2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1" y="69"/>
                    <a:pt x="3" y="70"/>
                  </a:cubicBezTo>
                  <a:cubicBezTo>
                    <a:pt x="4" y="71"/>
                    <a:pt x="5" y="71"/>
                    <a:pt x="6" y="71"/>
                  </a:cubicBezTo>
                  <a:cubicBezTo>
                    <a:pt x="8" y="71"/>
                    <a:pt x="10" y="70"/>
                    <a:pt x="11" y="6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9" y="50"/>
                    <a:pt x="50" y="50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2" y="50"/>
                    <a:pt x="54" y="49"/>
                    <a:pt x="54" y="4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31"/>
                    <a:pt x="76" y="33"/>
                    <a:pt x="78" y="33"/>
                  </a:cubicBezTo>
                  <a:cubicBezTo>
                    <a:pt x="78" y="33"/>
                    <a:pt x="79" y="33"/>
                    <a:pt x="79" y="33"/>
                  </a:cubicBezTo>
                  <a:cubicBezTo>
                    <a:pt x="81" y="33"/>
                    <a:pt x="82" y="32"/>
                    <a:pt x="82" y="3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3"/>
                    <a:pt x="86" y="2"/>
                    <a:pt x="85" y="1"/>
                  </a:cubicBezTo>
                  <a:cubicBezTo>
                    <a:pt x="85" y="0"/>
                    <a:pt x="84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PA_淘宝店chenying0907 21"/>
          <p:cNvGrpSpPr/>
          <p:nvPr>
            <p:custDataLst>
              <p:tags r:id="rId15"/>
            </p:custDataLst>
          </p:nvPr>
        </p:nvGrpSpPr>
        <p:grpSpPr>
          <a:xfrm>
            <a:off x="5009582" y="1767102"/>
            <a:ext cx="242406" cy="298262"/>
            <a:chOff x="5009582" y="1569174"/>
            <a:chExt cx="242406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Oval 40"/>
            <p:cNvSpPr>
              <a:spLocks noChangeArrowheads="1"/>
            </p:cNvSpPr>
            <p:nvPr/>
          </p:nvSpPr>
          <p:spPr bwMode="auto">
            <a:xfrm>
              <a:off x="5068761" y="1569174"/>
              <a:ext cx="126324" cy="1263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41"/>
            <p:cNvSpPr>
              <a:spLocks/>
            </p:cNvSpPr>
            <p:nvPr/>
          </p:nvSpPr>
          <p:spPr bwMode="auto">
            <a:xfrm>
              <a:off x="5009582" y="1714845"/>
              <a:ext cx="242406" cy="152499"/>
            </a:xfrm>
            <a:custGeom>
              <a:avLst/>
              <a:gdLst>
                <a:gd name="T0" fmla="*/ 61 w 90"/>
                <a:gd name="T1" fmla="*/ 0 h 57"/>
                <a:gd name="T2" fmla="*/ 50 w 90"/>
                <a:gd name="T3" fmla="*/ 0 h 57"/>
                <a:gd name="T4" fmla="*/ 55 w 90"/>
                <a:gd name="T5" fmla="*/ 39 h 57"/>
                <a:gd name="T6" fmla="*/ 45 w 90"/>
                <a:gd name="T7" fmla="*/ 48 h 57"/>
                <a:gd name="T8" fmla="*/ 35 w 90"/>
                <a:gd name="T9" fmla="*/ 39 h 57"/>
                <a:gd name="T10" fmla="*/ 40 w 90"/>
                <a:gd name="T11" fmla="*/ 0 h 57"/>
                <a:gd name="T12" fmla="*/ 29 w 90"/>
                <a:gd name="T13" fmla="*/ 0 h 57"/>
                <a:gd name="T14" fmla="*/ 0 w 90"/>
                <a:gd name="T15" fmla="*/ 29 h 57"/>
                <a:gd name="T16" fmla="*/ 0 w 90"/>
                <a:gd name="T17" fmla="*/ 47 h 57"/>
                <a:gd name="T18" fmla="*/ 45 w 90"/>
                <a:gd name="T19" fmla="*/ 57 h 57"/>
                <a:gd name="T20" fmla="*/ 90 w 90"/>
                <a:gd name="T21" fmla="*/ 48 h 57"/>
                <a:gd name="T22" fmla="*/ 90 w 90"/>
                <a:gd name="T23" fmla="*/ 29 h 57"/>
                <a:gd name="T24" fmla="*/ 61 w 90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3" y="55"/>
                    <a:pt x="34" y="57"/>
                    <a:pt x="45" y="57"/>
                  </a:cubicBezTo>
                  <a:cubicBezTo>
                    <a:pt x="57" y="57"/>
                    <a:pt x="77" y="55"/>
                    <a:pt x="90" y="48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13"/>
                    <a:pt x="77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PA_淘宝店chenying0907 24"/>
          <p:cNvSpPr/>
          <p:nvPr>
            <p:custDataLst>
              <p:tags r:id="rId16"/>
            </p:custDataLst>
          </p:nvPr>
        </p:nvSpPr>
        <p:spPr>
          <a:xfrm>
            <a:off x="3535162" y="2782061"/>
            <a:ext cx="80342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01</a:t>
            </a:r>
            <a:endParaRPr lang="zh-CN" altLang="zh-CN" sz="10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6" name="PA_淘宝店chenying0907 25"/>
          <p:cNvSpPr/>
          <p:nvPr>
            <p:custDataLst>
              <p:tags r:id="rId17"/>
            </p:custDataLst>
          </p:nvPr>
        </p:nvSpPr>
        <p:spPr>
          <a:xfrm>
            <a:off x="4767567" y="2782061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03</a:t>
            </a:r>
            <a:endParaRPr lang="zh-CN" altLang="zh-CN" sz="11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8"/>
            </p:custDataLst>
          </p:nvPr>
        </p:nvSpPr>
        <p:spPr>
          <a:xfrm rot="16200000">
            <a:off x="4140632" y="2150079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02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8" name="PA_淘宝店chenying0907 27"/>
          <p:cNvSpPr/>
          <p:nvPr>
            <p:custDataLst>
              <p:tags r:id="rId19"/>
            </p:custDataLst>
          </p:nvPr>
        </p:nvSpPr>
        <p:spPr>
          <a:xfrm rot="5400000">
            <a:off x="4140632" y="3412532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04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37" name="PA_淘宝店chenying0907 3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372200" y="3087372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8" name="PA_淘宝店chenying0907 3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445705" y="3504934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9" name="PA_淘宝店chenying0907 40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38901" y="1547217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0" name="PA_淘宝店chenying0907 4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68543" y="195476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25" grpId="0"/>
      <p:bldP spid="26" grpId="0"/>
      <p:bldP spid="27" grpId="0"/>
      <p:bldP spid="28" grpId="0" animBg="1" autoUpdateAnimBg="0"/>
      <p:bldP spid="37" grpId="0" animBg="1" autoUpdateAnimBg="0"/>
      <p:bldP spid="38" grpId="0" animBg="1" autoUpdateAnimBg="0"/>
      <p:bldP spid="39" grpId="0" animBg="1" autoUpdateAnimBg="0"/>
      <p:bldP spid="4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2"/>
          <p:cNvSpPr/>
          <p:nvPr>
            <p:custDataLst>
              <p:tags r:id="rId4"/>
            </p:custDataLst>
          </p:nvPr>
        </p:nvSpPr>
        <p:spPr>
          <a:xfrm>
            <a:off x="4419600" y="1275606"/>
            <a:ext cx="4191000" cy="1752600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1" t="-9568" r="-251" b="-9568"/>
            </a:stretch>
          </a:blip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/>
          </a:p>
        </p:txBody>
      </p:sp>
      <p:sp>
        <p:nvSpPr>
          <p:cNvPr id="6" name="PA_淘宝店chenying0907 3"/>
          <p:cNvSpPr/>
          <p:nvPr>
            <p:custDataLst>
              <p:tags r:id="rId5"/>
            </p:custDataLst>
          </p:nvPr>
        </p:nvSpPr>
        <p:spPr>
          <a:xfrm>
            <a:off x="533400" y="1275606"/>
            <a:ext cx="3886200" cy="17526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/>
          </a:p>
        </p:txBody>
      </p:sp>
      <p:sp>
        <p:nvSpPr>
          <p:cNvPr id="32" name="PA_圆角淘宝店chenying0907 31"/>
          <p:cNvSpPr/>
          <p:nvPr>
            <p:custDataLst>
              <p:tags r:id="rId6"/>
            </p:custDataLst>
          </p:nvPr>
        </p:nvSpPr>
        <p:spPr>
          <a:xfrm>
            <a:off x="817762" y="1582911"/>
            <a:ext cx="1738014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33" name="PA_淘宝店chenying0907 6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07416" y="1986279"/>
            <a:ext cx="3338168" cy="72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4" name="PA_淘宝店chenying0907 5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3400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5" name="PA_淘宝店chenying0907 5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19872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6" name="PA_淘宝店chenying0907 5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16126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32" grpId="0" animBg="1" autoUpdateAnimBg="0"/>
      <p:bldP spid="33" grpId="0" animBg="1" autoUpdateAnimBg="0"/>
      <p:bldP spid="54" grpId="0" animBg="1" autoUpdateAnimBg="0"/>
      <p:bldP spid="55" grpId="0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淘宝店chenying0907 3"/>
          <p:cNvSpPr txBox="1"/>
          <p:nvPr>
            <p:custDataLst>
              <p:tags r:id="rId1"/>
            </p:custDataLst>
          </p:nvPr>
        </p:nvSpPr>
        <p:spPr>
          <a:xfrm>
            <a:off x="755576" y="1570112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敬请</a:t>
            </a:r>
            <a:r>
              <a:rPr lang="zh-CN" altLang="en-US" sz="3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各位领导批评指导</a:t>
            </a:r>
          </a:p>
        </p:txBody>
      </p:sp>
      <p:sp>
        <p:nvSpPr>
          <p:cNvPr id="5" name="PA_圆角淘宝店chenying0907 4"/>
          <p:cNvSpPr/>
          <p:nvPr>
            <p:custDataLst>
              <p:tags r:id="rId2"/>
            </p:custDataLst>
          </p:nvPr>
        </p:nvSpPr>
        <p:spPr>
          <a:xfrm>
            <a:off x="755576" y="2260253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THANK YOU FOR WATCHING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6" name="PA_淘宝店chenying0907 5"/>
          <p:cNvGrpSpPr/>
          <p:nvPr>
            <p:custDataLst>
              <p:tags r:id="rId3"/>
            </p:custDataLst>
          </p:nvPr>
        </p:nvGrpSpPr>
        <p:grpSpPr>
          <a:xfrm>
            <a:off x="818172" y="3631209"/>
            <a:ext cx="174306" cy="174304"/>
            <a:chOff x="801291" y="3535885"/>
            <a:chExt cx="219347" cy="219347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>
                <a:solidFill>
                  <a:srgbClr val="FFFF00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8" name="淘宝店chenying0907 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9" name="淘宝店chenying0907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0" name="淘宝店chenying0907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grpSp>
        <p:nvGrpSpPr>
          <p:cNvPr id="11" name="PA_淘宝店chenying0907 14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562984" y="3631209"/>
            <a:ext cx="174306" cy="174304"/>
            <a:chOff x="4248" y="3024"/>
            <a:chExt cx="600" cy="599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淘宝店chenying0907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4" name="淘宝店chenying0907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5" name="淘宝店chenying0907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16" name="PA_淘宝店chenying0907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05473" y="3579862"/>
            <a:ext cx="60785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好文艺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PA_淘宝店chenying0907 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66160" y="3579862"/>
            <a:ext cx="60785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好文艺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cxnSp>
        <p:nvCxnSpPr>
          <p:cNvPr id="21" name="PA_淘宝店chenying0907 20"/>
          <p:cNvCxnSpPr/>
          <p:nvPr>
            <p:custDataLst>
              <p:tags r:id="rId7"/>
            </p:custDataLst>
          </p:nvPr>
        </p:nvCxnSpPr>
        <p:spPr>
          <a:xfrm>
            <a:off x="642472" y="1616675"/>
            <a:ext cx="0" cy="86384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62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 animBg="1" autoUpdateAnimBg="0"/>
      <p:bldP spid="1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店chenying0907 1"/>
          <p:cNvSpPr/>
          <p:nvPr/>
        </p:nvSpPr>
        <p:spPr>
          <a:xfrm>
            <a:off x="5191816" y="2343916"/>
            <a:ext cx="28003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淘宝店chenying0907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相关标题文字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357056" y="2170352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9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5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6" name="PA_淘宝店chenying0907 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1274812"/>
            <a:ext cx="1716088" cy="1658041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22" descr="sy_64934932458副本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23" descr="sy_201112241608060780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30513" y="1274812"/>
            <a:ext cx="1716087" cy="1658041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2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30513" y="2986137"/>
            <a:ext cx="1716087" cy="171132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25" descr="17957756_101728372001_2副本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2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2" name="PA_淘宝店chenying0907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02</a:t>
            </a:r>
          </a:p>
          <a:p>
            <a:pPr algn="ctr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6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62025" y="1389407"/>
            <a:ext cx="1206500" cy="120650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10" descr="001e90bc453a118d6b423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97113" y="1389407"/>
            <a:ext cx="1863725" cy="1866900"/>
          </a:xfrm>
          <a:prstGeom prst="rect">
            <a:avLst/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79900" y="1389407"/>
            <a:ext cx="1868488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72213" y="1389407"/>
            <a:ext cx="1225550" cy="120650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9" name="PA_淘宝店chenying0907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950075" y="2713382"/>
            <a:ext cx="1230313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PA_淘宝店chenying0907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97113" y="3383307"/>
            <a:ext cx="1863725" cy="1223963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15" descr="160621-20121008053110-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79900" y="2713382"/>
            <a:ext cx="2559050" cy="1893888"/>
          </a:xfrm>
          <a:prstGeom prst="rect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62025" y="2713382"/>
            <a:ext cx="1206500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PA_组合 17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7385050" y="3088032"/>
            <a:ext cx="357188" cy="460375"/>
            <a:chOff x="0" y="0"/>
            <a:chExt cx="225" cy="2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PA_组合 23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661150" y="1733895"/>
            <a:ext cx="442913" cy="442912"/>
            <a:chOff x="0" y="0"/>
            <a:chExt cx="279" cy="279"/>
          </a:xfrm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PA_组合 26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344613" y="3091207"/>
            <a:ext cx="446087" cy="450850"/>
            <a:chOff x="0" y="0"/>
            <a:chExt cx="281" cy="2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PA_组合 29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1362075" y="1783107"/>
            <a:ext cx="406400" cy="400050"/>
            <a:chOff x="0" y="0"/>
            <a:chExt cx="256" cy="252"/>
          </a:xfrm>
        </p:grpSpPr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PA_淘宝店chenying0907 3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72000" y="1681507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9" name="PA_淘宝店chenying0907 3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555875" y="369763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TWO</a:t>
            </a:r>
            <a:endParaRPr lang="zh-CN" altLang="en-US" sz="10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0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28" grpId="0" animBg="1" autoUpdateAnimBg="0"/>
      <p:bldP spid="2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5" name="PA_淘宝店chenying0907 2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792318" y="2857341"/>
            <a:ext cx="1508808" cy="1509274"/>
          </a:xfrm>
          <a:custGeom>
            <a:avLst/>
            <a:gdLst>
              <a:gd name="T0" fmla="*/ 187 w 240"/>
              <a:gd name="T1" fmla="*/ 0 h 240"/>
              <a:gd name="T2" fmla="*/ 134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7 w 240"/>
              <a:gd name="T21" fmla="*/ 106 h 240"/>
              <a:gd name="T22" fmla="*/ 187 w 240"/>
              <a:gd name="T23" fmla="*/ 106 h 240"/>
              <a:gd name="T24" fmla="*/ 240 w 240"/>
              <a:gd name="T25" fmla="*/ 53 h 240"/>
              <a:gd name="T26" fmla="*/ 187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7" y="0"/>
                </a:moveTo>
                <a:cubicBezTo>
                  <a:pt x="157" y="0"/>
                  <a:pt x="134" y="24"/>
                  <a:pt x="134" y="53"/>
                </a:cubicBezTo>
                <a:cubicBezTo>
                  <a:pt x="134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4" y="134"/>
                  <a:pt x="0" y="157"/>
                  <a:pt x="0" y="187"/>
                </a:cubicBezTo>
                <a:cubicBezTo>
                  <a:pt x="0" y="216"/>
                  <a:pt x="24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4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216" y="106"/>
                  <a:pt x="240" y="82"/>
                  <a:pt x="240" y="53"/>
                </a:cubicBezTo>
                <a:cubicBezTo>
                  <a:pt x="240" y="24"/>
                  <a:pt x="216" y="0"/>
                  <a:pt x="187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PA_淘宝店chenying0907 2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039244" y="2104035"/>
            <a:ext cx="1506146" cy="1509274"/>
          </a:xfrm>
          <a:custGeom>
            <a:avLst/>
            <a:gdLst>
              <a:gd name="T0" fmla="*/ 0 w 240"/>
              <a:gd name="T1" fmla="*/ 53 h 240"/>
              <a:gd name="T2" fmla="*/ 53 w 240"/>
              <a:gd name="T3" fmla="*/ 106 h 240"/>
              <a:gd name="T4" fmla="*/ 134 w 240"/>
              <a:gd name="T5" fmla="*/ 187 h 240"/>
              <a:gd name="T6" fmla="*/ 134 w 240"/>
              <a:gd name="T7" fmla="*/ 187 h 240"/>
              <a:gd name="T8" fmla="*/ 134 w 240"/>
              <a:gd name="T9" fmla="*/ 187 h 240"/>
              <a:gd name="T10" fmla="*/ 187 w 240"/>
              <a:gd name="T11" fmla="*/ 240 h 240"/>
              <a:gd name="T12" fmla="*/ 240 w 240"/>
              <a:gd name="T13" fmla="*/ 187 h 240"/>
              <a:gd name="T14" fmla="*/ 187 w 240"/>
              <a:gd name="T15" fmla="*/ 134 h 240"/>
              <a:gd name="T16" fmla="*/ 187 w 240"/>
              <a:gd name="T17" fmla="*/ 134 h 240"/>
              <a:gd name="T18" fmla="*/ 187 w 240"/>
              <a:gd name="T19" fmla="*/ 134 h 240"/>
              <a:gd name="T20" fmla="*/ 106 w 240"/>
              <a:gd name="T21" fmla="*/ 53 h 240"/>
              <a:gd name="T22" fmla="*/ 106 w 240"/>
              <a:gd name="T23" fmla="*/ 53 h 240"/>
              <a:gd name="T24" fmla="*/ 53 w 240"/>
              <a:gd name="T25" fmla="*/ 0 h 240"/>
              <a:gd name="T26" fmla="*/ 0 w 240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0" y="53"/>
                </a:moveTo>
                <a:cubicBezTo>
                  <a:pt x="0" y="83"/>
                  <a:pt x="24" y="106"/>
                  <a:pt x="53" y="106"/>
                </a:cubicBezTo>
                <a:cubicBezTo>
                  <a:pt x="106" y="106"/>
                  <a:pt x="134" y="134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216"/>
                  <a:pt x="157" y="240"/>
                  <a:pt x="187" y="240"/>
                </a:cubicBezTo>
                <a:cubicBezTo>
                  <a:pt x="216" y="240"/>
                  <a:pt x="240" y="216"/>
                  <a:pt x="240" y="187"/>
                </a:cubicBezTo>
                <a:cubicBezTo>
                  <a:pt x="240" y="158"/>
                  <a:pt x="216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34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PA_淘宝店chenying0907 2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848199" y="1348067"/>
            <a:ext cx="1508808" cy="1509274"/>
          </a:xfrm>
          <a:custGeom>
            <a:avLst/>
            <a:gdLst>
              <a:gd name="T0" fmla="*/ 186 w 240"/>
              <a:gd name="T1" fmla="*/ 0 h 240"/>
              <a:gd name="T2" fmla="*/ 133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6 w 240"/>
              <a:gd name="T21" fmla="*/ 106 h 240"/>
              <a:gd name="T22" fmla="*/ 186 w 240"/>
              <a:gd name="T23" fmla="*/ 106 h 240"/>
              <a:gd name="T24" fmla="*/ 240 w 240"/>
              <a:gd name="T25" fmla="*/ 53 h 240"/>
              <a:gd name="T26" fmla="*/ 186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6" y="0"/>
                </a:moveTo>
                <a:cubicBezTo>
                  <a:pt x="157" y="0"/>
                  <a:pt x="133" y="24"/>
                  <a:pt x="133" y="53"/>
                </a:cubicBezTo>
                <a:cubicBezTo>
                  <a:pt x="133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3" y="134"/>
                  <a:pt x="0" y="158"/>
                  <a:pt x="0" y="187"/>
                </a:cubicBezTo>
                <a:cubicBezTo>
                  <a:pt x="0" y="216"/>
                  <a:pt x="23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3" y="106"/>
                  <a:pt x="186" y="106"/>
                </a:cubicBezTo>
                <a:cubicBezTo>
                  <a:pt x="186" y="106"/>
                  <a:pt x="186" y="106"/>
                  <a:pt x="186" y="106"/>
                </a:cubicBezTo>
                <a:cubicBezTo>
                  <a:pt x="216" y="106"/>
                  <a:pt x="240" y="83"/>
                  <a:pt x="240" y="53"/>
                </a:cubicBezTo>
                <a:cubicBezTo>
                  <a:pt x="240" y="24"/>
                  <a:pt x="216" y="0"/>
                  <a:pt x="186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PA_淘宝店chenying0907 2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03932" y="2104035"/>
            <a:ext cx="1500824" cy="1509274"/>
          </a:xfrm>
          <a:custGeom>
            <a:avLst/>
            <a:gdLst>
              <a:gd name="T0" fmla="*/ 0 w 239"/>
              <a:gd name="T1" fmla="*/ 53 h 240"/>
              <a:gd name="T2" fmla="*/ 53 w 239"/>
              <a:gd name="T3" fmla="*/ 106 h 240"/>
              <a:gd name="T4" fmla="*/ 133 w 239"/>
              <a:gd name="T5" fmla="*/ 187 h 240"/>
              <a:gd name="T6" fmla="*/ 133 w 239"/>
              <a:gd name="T7" fmla="*/ 187 h 240"/>
              <a:gd name="T8" fmla="*/ 133 w 239"/>
              <a:gd name="T9" fmla="*/ 187 h 240"/>
              <a:gd name="T10" fmla="*/ 186 w 239"/>
              <a:gd name="T11" fmla="*/ 240 h 240"/>
              <a:gd name="T12" fmla="*/ 239 w 239"/>
              <a:gd name="T13" fmla="*/ 187 h 240"/>
              <a:gd name="T14" fmla="*/ 186 w 239"/>
              <a:gd name="T15" fmla="*/ 134 h 240"/>
              <a:gd name="T16" fmla="*/ 186 w 239"/>
              <a:gd name="T17" fmla="*/ 134 h 240"/>
              <a:gd name="T18" fmla="*/ 186 w 239"/>
              <a:gd name="T19" fmla="*/ 134 h 240"/>
              <a:gd name="T20" fmla="*/ 106 w 239"/>
              <a:gd name="T21" fmla="*/ 53 h 240"/>
              <a:gd name="T22" fmla="*/ 106 w 239"/>
              <a:gd name="T23" fmla="*/ 53 h 240"/>
              <a:gd name="T24" fmla="*/ 53 w 239"/>
              <a:gd name="T25" fmla="*/ 0 h 240"/>
              <a:gd name="T26" fmla="*/ 0 w 239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240">
                <a:moveTo>
                  <a:pt x="0" y="53"/>
                </a:moveTo>
                <a:cubicBezTo>
                  <a:pt x="0" y="83"/>
                  <a:pt x="23" y="106"/>
                  <a:pt x="53" y="106"/>
                </a:cubicBezTo>
                <a:cubicBezTo>
                  <a:pt x="106" y="106"/>
                  <a:pt x="133" y="134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216"/>
                  <a:pt x="157" y="240"/>
                  <a:pt x="186" y="240"/>
                </a:cubicBezTo>
                <a:cubicBezTo>
                  <a:pt x="216" y="240"/>
                  <a:pt x="239" y="216"/>
                  <a:pt x="239" y="187"/>
                </a:cubicBezTo>
                <a:cubicBezTo>
                  <a:pt x="239" y="158"/>
                  <a:pt x="21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33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3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PA_淘宝店chenying0907 26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833001" y="3728806"/>
            <a:ext cx="586554" cy="604827"/>
          </a:xfrm>
          <a:custGeom>
            <a:avLst/>
            <a:gdLst>
              <a:gd name="T0" fmla="*/ 11 w 96"/>
              <a:gd name="T1" fmla="*/ 20 h 99"/>
              <a:gd name="T2" fmla="*/ 43 w 96"/>
              <a:gd name="T3" fmla="*/ 3 h 99"/>
              <a:gd name="T4" fmla="*/ 94 w 96"/>
              <a:gd name="T5" fmla="*/ 44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4 h 99"/>
              <a:gd name="T12" fmla="*/ 11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4" y="44"/>
                </a:cubicBezTo>
                <a:cubicBezTo>
                  <a:pt x="96" y="57"/>
                  <a:pt x="92" y="69"/>
                  <a:pt x="84" y="79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9"/>
                  <a:pt x="4" y="80"/>
                  <a:pt x="1" y="54"/>
                </a:cubicBezTo>
                <a:cubicBezTo>
                  <a:pt x="0" y="42"/>
                  <a:pt x="4" y="29"/>
                  <a:pt x="11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PA_淘宝店chenying0907 27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673888" y="2892867"/>
            <a:ext cx="586554" cy="597074"/>
          </a:xfrm>
          <a:custGeom>
            <a:avLst/>
            <a:gdLst>
              <a:gd name="T0" fmla="*/ 11 w 96"/>
              <a:gd name="T1" fmla="*/ 20 h 98"/>
              <a:gd name="T2" fmla="*/ 43 w 96"/>
              <a:gd name="T3" fmla="*/ 3 h 98"/>
              <a:gd name="T4" fmla="*/ 94 w 96"/>
              <a:gd name="T5" fmla="*/ 44 h 98"/>
              <a:gd name="T6" fmla="*/ 84 w 96"/>
              <a:gd name="T7" fmla="*/ 78 h 98"/>
              <a:gd name="T8" fmla="*/ 53 w 96"/>
              <a:gd name="T9" fmla="*/ 96 h 98"/>
              <a:gd name="T10" fmla="*/ 1 w 96"/>
              <a:gd name="T11" fmla="*/ 54 h 98"/>
              <a:gd name="T12" fmla="*/ 11 w 96"/>
              <a:gd name="T13" fmla="*/ 2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8">
                <a:moveTo>
                  <a:pt x="11" y="20"/>
                </a:moveTo>
                <a:cubicBezTo>
                  <a:pt x="19" y="10"/>
                  <a:pt x="30" y="4"/>
                  <a:pt x="43" y="3"/>
                </a:cubicBezTo>
                <a:cubicBezTo>
                  <a:pt x="68" y="0"/>
                  <a:pt x="92" y="18"/>
                  <a:pt x="94" y="44"/>
                </a:cubicBezTo>
                <a:cubicBezTo>
                  <a:pt x="96" y="57"/>
                  <a:pt x="92" y="69"/>
                  <a:pt x="84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8"/>
                  <a:pt x="4" y="80"/>
                  <a:pt x="1" y="54"/>
                </a:cubicBezTo>
                <a:cubicBezTo>
                  <a:pt x="0" y="41"/>
                  <a:pt x="4" y="29"/>
                  <a:pt x="11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PA_淘宝店chenying0907 28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915454" y="2972839"/>
            <a:ext cx="583968" cy="604827"/>
          </a:xfrm>
          <a:custGeom>
            <a:avLst/>
            <a:gdLst>
              <a:gd name="T0" fmla="*/ 12 w 96"/>
              <a:gd name="T1" fmla="*/ 21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1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PA_淘宝店chenying0907 29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888882" y="2219532"/>
            <a:ext cx="586554" cy="604827"/>
          </a:xfrm>
          <a:custGeom>
            <a:avLst/>
            <a:gdLst>
              <a:gd name="T0" fmla="*/ 11 w 96"/>
              <a:gd name="T1" fmla="*/ 21 h 99"/>
              <a:gd name="T2" fmla="*/ 43 w 96"/>
              <a:gd name="T3" fmla="*/ 3 h 99"/>
              <a:gd name="T4" fmla="*/ 94 w 96"/>
              <a:gd name="T5" fmla="*/ 45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5 h 99"/>
              <a:gd name="T12" fmla="*/ 11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1"/>
                </a:moveTo>
                <a:cubicBezTo>
                  <a:pt x="19" y="11"/>
                  <a:pt x="30" y="5"/>
                  <a:pt x="43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6" y="58"/>
                  <a:pt x="92" y="70"/>
                  <a:pt x="84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4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PA_淘宝店chenying0907 30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644500" y="2131692"/>
            <a:ext cx="578802" cy="604827"/>
          </a:xfrm>
          <a:custGeom>
            <a:avLst/>
            <a:gdLst>
              <a:gd name="T0" fmla="*/ 11 w 95"/>
              <a:gd name="T1" fmla="*/ 21 h 99"/>
              <a:gd name="T2" fmla="*/ 42 w 95"/>
              <a:gd name="T3" fmla="*/ 3 h 99"/>
              <a:gd name="T4" fmla="*/ 94 w 95"/>
              <a:gd name="T5" fmla="*/ 45 h 99"/>
              <a:gd name="T6" fmla="*/ 84 w 95"/>
              <a:gd name="T7" fmla="*/ 79 h 99"/>
              <a:gd name="T8" fmla="*/ 53 w 95"/>
              <a:gd name="T9" fmla="*/ 96 h 99"/>
              <a:gd name="T10" fmla="*/ 1 w 95"/>
              <a:gd name="T11" fmla="*/ 55 h 99"/>
              <a:gd name="T12" fmla="*/ 11 w 95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99">
                <a:moveTo>
                  <a:pt x="11" y="21"/>
                </a:moveTo>
                <a:cubicBezTo>
                  <a:pt x="18" y="11"/>
                  <a:pt x="30" y="5"/>
                  <a:pt x="42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5" y="58"/>
                  <a:pt x="92" y="70"/>
                  <a:pt x="84" y="79"/>
                </a:cubicBezTo>
                <a:cubicBezTo>
                  <a:pt x="77" y="89"/>
                  <a:pt x="65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3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PA_淘宝店chenying0907 31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719125" y="1383670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3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0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PA_淘宝店chenying0907 32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480181" y="2980784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4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4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PA_淘宝店chenying0907 33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071945" y="2131692"/>
            <a:ext cx="586554" cy="604827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zh-CN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PA_淘宝店chenying0907 59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4839761" y="3063540"/>
            <a:ext cx="254808" cy="255729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8" name="PA_组合 238"/>
          <p:cNvGrpSpPr/>
          <p:nvPr>
            <p:custDataLst>
              <p:tags r:id="rId17"/>
            </p:custDataLst>
          </p:nvPr>
        </p:nvGrpSpPr>
        <p:grpSpPr>
          <a:xfrm>
            <a:off x="4071311" y="2423119"/>
            <a:ext cx="221696" cy="207902"/>
            <a:chOff x="2974975" y="2071688"/>
            <a:chExt cx="482600" cy="452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Freeform 78"/>
            <p:cNvSpPr>
              <a:spLocks noEditPoints="1"/>
            </p:cNvSpPr>
            <p:nvPr/>
          </p:nvSpPr>
          <p:spPr bwMode="auto">
            <a:xfrm>
              <a:off x="2974975" y="2071688"/>
              <a:ext cx="482600" cy="452438"/>
            </a:xfrm>
            <a:custGeom>
              <a:avLst/>
              <a:gdLst>
                <a:gd name="T0" fmla="*/ 126 w 128"/>
                <a:gd name="T1" fmla="*/ 26 h 120"/>
                <a:gd name="T2" fmla="*/ 102 w 128"/>
                <a:gd name="T3" fmla="*/ 2 h 120"/>
                <a:gd name="T4" fmla="*/ 96 w 128"/>
                <a:gd name="T5" fmla="*/ 0 h 120"/>
                <a:gd name="T6" fmla="*/ 12 w 128"/>
                <a:gd name="T7" fmla="*/ 0 h 120"/>
                <a:gd name="T8" fmla="*/ 0 w 128"/>
                <a:gd name="T9" fmla="*/ 12 h 120"/>
                <a:gd name="T10" fmla="*/ 0 w 128"/>
                <a:gd name="T11" fmla="*/ 108 h 120"/>
                <a:gd name="T12" fmla="*/ 12 w 128"/>
                <a:gd name="T13" fmla="*/ 120 h 120"/>
                <a:gd name="T14" fmla="*/ 116 w 128"/>
                <a:gd name="T15" fmla="*/ 120 h 120"/>
                <a:gd name="T16" fmla="*/ 128 w 128"/>
                <a:gd name="T17" fmla="*/ 108 h 120"/>
                <a:gd name="T18" fmla="*/ 128 w 128"/>
                <a:gd name="T19" fmla="*/ 32 h 120"/>
                <a:gd name="T20" fmla="*/ 126 w 128"/>
                <a:gd name="T21" fmla="*/ 26 h 120"/>
                <a:gd name="T22" fmla="*/ 120 w 128"/>
                <a:gd name="T23" fmla="*/ 108 h 120"/>
                <a:gd name="T24" fmla="*/ 116 w 128"/>
                <a:gd name="T25" fmla="*/ 112 h 120"/>
                <a:gd name="T26" fmla="*/ 12 w 128"/>
                <a:gd name="T27" fmla="*/ 112 h 120"/>
                <a:gd name="T28" fmla="*/ 8 w 128"/>
                <a:gd name="T29" fmla="*/ 108 h 120"/>
                <a:gd name="T30" fmla="*/ 8 w 128"/>
                <a:gd name="T31" fmla="*/ 12 h 120"/>
                <a:gd name="T32" fmla="*/ 12 w 128"/>
                <a:gd name="T33" fmla="*/ 8 h 120"/>
                <a:gd name="T34" fmla="*/ 92 w 128"/>
                <a:gd name="T35" fmla="*/ 8 h 120"/>
                <a:gd name="T36" fmla="*/ 92 w 128"/>
                <a:gd name="T37" fmla="*/ 24 h 120"/>
                <a:gd name="T38" fmla="*/ 92 w 128"/>
                <a:gd name="T39" fmla="*/ 24 h 120"/>
                <a:gd name="T40" fmla="*/ 104 w 128"/>
                <a:gd name="T41" fmla="*/ 36 h 120"/>
                <a:gd name="T42" fmla="*/ 108 w 128"/>
                <a:gd name="T43" fmla="*/ 36 h 120"/>
                <a:gd name="T44" fmla="*/ 120 w 128"/>
                <a:gd name="T45" fmla="*/ 36 h 120"/>
                <a:gd name="T46" fmla="*/ 120 w 128"/>
                <a:gd name="T47" fmla="*/ 108 h 120"/>
                <a:gd name="T48" fmla="*/ 108 w 128"/>
                <a:gd name="T49" fmla="*/ 32 h 120"/>
                <a:gd name="T50" fmla="*/ 104 w 128"/>
                <a:gd name="T51" fmla="*/ 32 h 120"/>
                <a:gd name="T52" fmla="*/ 96 w 128"/>
                <a:gd name="T53" fmla="*/ 24 h 120"/>
                <a:gd name="T54" fmla="*/ 96 w 128"/>
                <a:gd name="T55" fmla="*/ 24 h 120"/>
                <a:gd name="T56" fmla="*/ 96 w 128"/>
                <a:gd name="T57" fmla="*/ 8 h 120"/>
                <a:gd name="T58" fmla="*/ 120 w 128"/>
                <a:gd name="T59" fmla="*/ 32 h 120"/>
                <a:gd name="T60" fmla="*/ 108 w 128"/>
                <a:gd name="T61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126" y="26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5" y="120"/>
                    <a:pt x="1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3" y="120"/>
                    <a:pt x="128" y="115"/>
                    <a:pt x="128" y="10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7" y="28"/>
                    <a:pt x="126" y="26"/>
                  </a:cubicBezTo>
                  <a:close/>
                  <a:moveTo>
                    <a:pt x="120" y="108"/>
                  </a:moveTo>
                  <a:cubicBezTo>
                    <a:pt x="120" y="110"/>
                    <a:pt x="118" y="112"/>
                    <a:pt x="11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0"/>
                    <a:pt x="8" y="10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1"/>
                    <a:pt x="97" y="36"/>
                    <a:pt x="10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lnTo>
                    <a:pt x="120" y="108"/>
                  </a:lnTo>
                  <a:close/>
                  <a:moveTo>
                    <a:pt x="108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0" y="32"/>
                    <a:pt x="96" y="28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0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3200400" y="2162176"/>
              <a:ext cx="90487" cy="15875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3200400" y="2208213"/>
              <a:ext cx="90487" cy="14288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3200400" y="2252663"/>
              <a:ext cx="196850" cy="15875"/>
            </a:xfrm>
            <a:custGeom>
              <a:avLst/>
              <a:gdLst>
                <a:gd name="T0" fmla="*/ 0 w 52"/>
                <a:gd name="T1" fmla="*/ 2 h 4"/>
                <a:gd name="T2" fmla="*/ 2 w 52"/>
                <a:gd name="T3" fmla="*/ 4 h 4"/>
                <a:gd name="T4" fmla="*/ 50 w 52"/>
                <a:gd name="T5" fmla="*/ 4 h 4"/>
                <a:gd name="T6" fmla="*/ 52 w 52"/>
                <a:gd name="T7" fmla="*/ 2 h 4"/>
                <a:gd name="T8" fmla="*/ 50 w 52"/>
                <a:gd name="T9" fmla="*/ 0 h 4"/>
                <a:gd name="T10" fmla="*/ 2 w 52"/>
                <a:gd name="T11" fmla="*/ 0 h 4"/>
                <a:gd name="T12" fmla="*/ 0 w 5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2" y="3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>
              <a:off x="3035300" y="2343151"/>
              <a:ext cx="361950" cy="15875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3035300" y="238918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>
              <a:off x="3035300" y="243363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auto">
            <a:xfrm>
              <a:off x="3035300" y="2298701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3035300" y="2147888"/>
              <a:ext cx="134937" cy="120650"/>
            </a:xfrm>
            <a:custGeom>
              <a:avLst/>
              <a:gdLst>
                <a:gd name="T0" fmla="*/ 4 w 36"/>
                <a:gd name="T1" fmla="*/ 32 h 32"/>
                <a:gd name="T2" fmla="*/ 32 w 36"/>
                <a:gd name="T3" fmla="*/ 32 h 32"/>
                <a:gd name="T4" fmla="*/ 36 w 36"/>
                <a:gd name="T5" fmla="*/ 28 h 32"/>
                <a:gd name="T6" fmla="*/ 36 w 36"/>
                <a:gd name="T7" fmla="*/ 4 h 32"/>
                <a:gd name="T8" fmla="*/ 32 w 36"/>
                <a:gd name="T9" fmla="*/ 0 h 32"/>
                <a:gd name="T10" fmla="*/ 4 w 36"/>
                <a:gd name="T11" fmla="*/ 0 h 32"/>
                <a:gd name="T12" fmla="*/ 0 w 36"/>
                <a:gd name="T13" fmla="*/ 4 h 32"/>
                <a:gd name="T14" fmla="*/ 0 w 36"/>
                <a:gd name="T15" fmla="*/ 28 h 32"/>
                <a:gd name="T16" fmla="*/ 4 w 36"/>
                <a:gd name="T17" fmla="*/ 32 h 32"/>
                <a:gd name="T18" fmla="*/ 8 w 36"/>
                <a:gd name="T19" fmla="*/ 8 h 32"/>
                <a:gd name="T20" fmla="*/ 28 w 36"/>
                <a:gd name="T21" fmla="*/ 8 h 32"/>
                <a:gd name="T22" fmla="*/ 28 w 36"/>
                <a:gd name="T23" fmla="*/ 24 h 32"/>
                <a:gd name="T24" fmla="*/ 8 w 36"/>
                <a:gd name="T25" fmla="*/ 24 h 32"/>
                <a:gd name="T26" fmla="*/ 8 w 36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8" y="24"/>
                    <a:pt x="8" y="24"/>
                    <a:pt x="8" y="2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</p:grpSp>
      <p:grpSp>
        <p:nvGrpSpPr>
          <p:cNvPr id="28" name="PA_组合 236"/>
          <p:cNvGrpSpPr/>
          <p:nvPr>
            <p:custDataLst>
              <p:tags r:id="rId18"/>
            </p:custDataLst>
          </p:nvPr>
        </p:nvGrpSpPr>
        <p:grpSpPr>
          <a:xfrm>
            <a:off x="4812320" y="2311279"/>
            <a:ext cx="243162" cy="244039"/>
            <a:chOff x="1049338" y="2071688"/>
            <a:chExt cx="481012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Freeform 90"/>
            <p:cNvSpPr>
              <a:spLocks noEditPoints="1"/>
            </p:cNvSpPr>
            <p:nvPr/>
          </p:nvSpPr>
          <p:spPr bwMode="auto">
            <a:xfrm>
              <a:off x="1049338" y="2071688"/>
              <a:ext cx="481012" cy="482600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91"/>
            <p:cNvSpPr>
              <a:spLocks noEditPoints="1"/>
            </p:cNvSpPr>
            <p:nvPr/>
          </p:nvSpPr>
          <p:spPr bwMode="auto">
            <a:xfrm>
              <a:off x="1093788" y="2463801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PA_组合 35"/>
          <p:cNvGrpSpPr/>
          <p:nvPr>
            <p:custDataLst>
              <p:tags r:id="rId19"/>
            </p:custDataLst>
          </p:nvPr>
        </p:nvGrpSpPr>
        <p:grpSpPr>
          <a:xfrm>
            <a:off x="4059381" y="3134779"/>
            <a:ext cx="296114" cy="294255"/>
            <a:chOff x="6853673" y="3715407"/>
            <a:chExt cx="379359" cy="3768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0" name="PA_圆角淘宝店chenying0907 59"/>
          <p:cNvSpPr/>
          <p:nvPr>
            <p:custDataLst>
              <p:tags r:id="rId20"/>
            </p:custDataLst>
          </p:nvPr>
        </p:nvSpPr>
        <p:spPr>
          <a:xfrm>
            <a:off x="1424264" y="1973010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1" name="PA_淘宝店chenying0907 6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44412" y="2338994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2" name="PA_圆角淘宝店chenying0907 61"/>
          <p:cNvSpPr/>
          <p:nvPr>
            <p:custDataLst>
              <p:tags r:id="rId22"/>
            </p:custDataLst>
          </p:nvPr>
        </p:nvSpPr>
        <p:spPr>
          <a:xfrm>
            <a:off x="2117947" y="368469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3" name="PA_淘宝店chenying0907 66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138095" y="405067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4" name="PA_圆角淘宝店chenying0907 63"/>
          <p:cNvSpPr/>
          <p:nvPr>
            <p:custDataLst>
              <p:tags r:id="rId24"/>
            </p:custDataLst>
          </p:nvPr>
        </p:nvSpPr>
        <p:spPr>
          <a:xfrm>
            <a:off x="5541696" y="1132710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5" name="PA_淘宝店chenying0907 66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541696" y="1498694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6" name="PA_圆角淘宝店chenying0907 65"/>
          <p:cNvSpPr/>
          <p:nvPr>
            <p:custDataLst>
              <p:tags r:id="rId26"/>
            </p:custDataLst>
          </p:nvPr>
        </p:nvSpPr>
        <p:spPr>
          <a:xfrm>
            <a:off x="6300192" y="2880569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7" name="PA_淘宝店chenying0907 66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300192" y="3246553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  <p:extLst>
      <p:ext uri="{BB962C8B-B14F-4D97-AF65-F5344CB8AC3E}">
        <p14:creationId xmlns:p14="http://schemas.microsoft.com/office/powerpoint/2010/main" val="24190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 autoUpdateAnimBg="0"/>
      <p:bldP spid="16" grpId="0" animBg="1" autoUpdateAnimBg="0"/>
      <p:bldP spid="17" grpId="0" animBg="1" autoUpdateAnimBg="0"/>
      <p:bldP spid="60" grpId="0"/>
      <p:bldP spid="61" grpId="0"/>
      <p:bldP spid="62" grpId="0"/>
      <p:bldP spid="63" grpId="0"/>
      <p:bldP spid="64" grpId="0" animBg="1" autoUpdateAnimBg="0"/>
      <p:bldP spid="65" grpId="0" animBg="1" autoUpdateAnimBg="0"/>
      <p:bldP spid="66" grpId="0" animBg="1" autoUpdateAnimBg="0"/>
      <p:bldP spid="6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淘宝店chenying0907 85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2700000">
            <a:off x="3419529" y="1870360"/>
            <a:ext cx="1308552" cy="1144629"/>
          </a:xfrm>
          <a:custGeom>
            <a:avLst/>
            <a:gdLst>
              <a:gd name="T0" fmla="*/ 271 w 271"/>
              <a:gd name="T1" fmla="*/ 118 h 237"/>
              <a:gd name="T2" fmla="*/ 195 w 271"/>
              <a:gd name="T3" fmla="*/ 42 h 237"/>
              <a:gd name="T4" fmla="*/ 42 w 271"/>
              <a:gd name="T5" fmla="*/ 42 h 237"/>
              <a:gd name="T6" fmla="*/ 42 w 271"/>
              <a:gd name="T7" fmla="*/ 195 h 237"/>
              <a:gd name="T8" fmla="*/ 195 w 271"/>
              <a:gd name="T9" fmla="*/ 195 h 237"/>
              <a:gd name="T10" fmla="*/ 271 w 271"/>
              <a:gd name="T11" fmla="*/ 11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37">
                <a:moveTo>
                  <a:pt x="271" y="118"/>
                </a:moveTo>
                <a:cubicBezTo>
                  <a:pt x="195" y="42"/>
                  <a:pt x="195" y="42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2"/>
                  <a:pt x="42" y="195"/>
                </a:cubicBezTo>
                <a:cubicBezTo>
                  <a:pt x="84" y="237"/>
                  <a:pt x="152" y="237"/>
                  <a:pt x="195" y="195"/>
                </a:cubicBezTo>
                <a:lnTo>
                  <a:pt x="271" y="1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6" name="PA_淘宝店chenying0907 84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2700000">
            <a:off x="4406079" y="2859259"/>
            <a:ext cx="1312641" cy="1144629"/>
          </a:xfrm>
          <a:custGeom>
            <a:avLst/>
            <a:gdLst>
              <a:gd name="T0" fmla="*/ 229 w 272"/>
              <a:gd name="T1" fmla="*/ 42 h 237"/>
              <a:gd name="T2" fmla="*/ 77 w 272"/>
              <a:gd name="T3" fmla="*/ 42 h 237"/>
              <a:gd name="T4" fmla="*/ 0 w 272"/>
              <a:gd name="T5" fmla="*/ 118 h 237"/>
              <a:gd name="T6" fmla="*/ 77 w 272"/>
              <a:gd name="T7" fmla="*/ 195 h 237"/>
              <a:gd name="T8" fmla="*/ 229 w 272"/>
              <a:gd name="T9" fmla="*/ 195 h 237"/>
              <a:gd name="T10" fmla="*/ 229 w 272"/>
              <a:gd name="T11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237">
                <a:moveTo>
                  <a:pt x="229" y="42"/>
                </a:moveTo>
                <a:cubicBezTo>
                  <a:pt x="187" y="0"/>
                  <a:pt x="119" y="0"/>
                  <a:pt x="77" y="42"/>
                </a:cubicBezTo>
                <a:cubicBezTo>
                  <a:pt x="0" y="118"/>
                  <a:pt x="0" y="118"/>
                  <a:pt x="0" y="118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119" y="237"/>
                  <a:pt x="187" y="237"/>
                  <a:pt x="229" y="195"/>
                </a:cubicBezTo>
                <a:cubicBezTo>
                  <a:pt x="272" y="152"/>
                  <a:pt x="272" y="84"/>
                  <a:pt x="229" y="42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PA_淘宝店chenying0907 83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2700000">
            <a:off x="3502036" y="2773710"/>
            <a:ext cx="1144982" cy="1314280"/>
          </a:xfrm>
          <a:custGeom>
            <a:avLst/>
            <a:gdLst>
              <a:gd name="T0" fmla="*/ 118 w 237"/>
              <a:gd name="T1" fmla="*/ 0 h 272"/>
              <a:gd name="T2" fmla="*/ 42 w 237"/>
              <a:gd name="T3" fmla="*/ 77 h 272"/>
              <a:gd name="T4" fmla="*/ 42 w 237"/>
              <a:gd name="T5" fmla="*/ 229 h 272"/>
              <a:gd name="T6" fmla="*/ 194 w 237"/>
              <a:gd name="T7" fmla="*/ 229 h 272"/>
              <a:gd name="T8" fmla="*/ 194 w 237"/>
              <a:gd name="T9" fmla="*/ 77 h 272"/>
              <a:gd name="T10" fmla="*/ 118 w 237"/>
              <a:gd name="T11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2">
                <a:moveTo>
                  <a:pt x="118" y="0"/>
                </a:moveTo>
                <a:cubicBezTo>
                  <a:pt x="42" y="77"/>
                  <a:pt x="42" y="77"/>
                  <a:pt x="42" y="77"/>
                </a:cubicBezTo>
                <a:cubicBezTo>
                  <a:pt x="0" y="119"/>
                  <a:pt x="0" y="187"/>
                  <a:pt x="42" y="229"/>
                </a:cubicBezTo>
                <a:cubicBezTo>
                  <a:pt x="84" y="272"/>
                  <a:pt x="152" y="272"/>
                  <a:pt x="194" y="229"/>
                </a:cubicBezTo>
                <a:cubicBezTo>
                  <a:pt x="237" y="187"/>
                  <a:pt x="237" y="119"/>
                  <a:pt x="194" y="77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82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2700000">
            <a:off x="4490631" y="1786856"/>
            <a:ext cx="1144982" cy="1310192"/>
          </a:xfrm>
          <a:custGeom>
            <a:avLst/>
            <a:gdLst>
              <a:gd name="T0" fmla="*/ 118 w 237"/>
              <a:gd name="T1" fmla="*/ 271 h 271"/>
              <a:gd name="T2" fmla="*/ 195 w 237"/>
              <a:gd name="T3" fmla="*/ 195 h 271"/>
              <a:gd name="T4" fmla="*/ 195 w 237"/>
              <a:gd name="T5" fmla="*/ 42 h 271"/>
              <a:gd name="T6" fmla="*/ 42 w 237"/>
              <a:gd name="T7" fmla="*/ 42 h 271"/>
              <a:gd name="T8" fmla="*/ 42 w 237"/>
              <a:gd name="T9" fmla="*/ 195 h 271"/>
              <a:gd name="T10" fmla="*/ 118 w 237"/>
              <a:gd name="T1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1">
                <a:moveTo>
                  <a:pt x="118" y="271"/>
                </a:moveTo>
                <a:cubicBezTo>
                  <a:pt x="195" y="195"/>
                  <a:pt x="195" y="195"/>
                  <a:pt x="195" y="195"/>
                </a:cubicBezTo>
                <a:cubicBezTo>
                  <a:pt x="237" y="153"/>
                  <a:pt x="237" y="84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3"/>
                  <a:pt x="42" y="195"/>
                </a:cubicBezTo>
                <a:lnTo>
                  <a:pt x="118" y="2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PA_淘宝店chenying0907 86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683017" y="1944623"/>
            <a:ext cx="877278" cy="877549"/>
          </a:xfrm>
          <a:custGeom>
            <a:avLst/>
            <a:gdLst>
              <a:gd name="T0" fmla="*/ 195 w 237"/>
              <a:gd name="T1" fmla="*/ 195 h 237"/>
              <a:gd name="T2" fmla="*/ 42 w 237"/>
              <a:gd name="T3" fmla="*/ 195 h 237"/>
              <a:gd name="T4" fmla="*/ 42 w 237"/>
              <a:gd name="T5" fmla="*/ 42 h 237"/>
              <a:gd name="T6" fmla="*/ 195 w 237"/>
              <a:gd name="T7" fmla="*/ 42 h 237"/>
              <a:gd name="T8" fmla="*/ 195 w 237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195"/>
                </a:moveTo>
                <a:cubicBezTo>
                  <a:pt x="152" y="237"/>
                  <a:pt x="84" y="237"/>
                  <a:pt x="42" y="195"/>
                </a:cubicBezTo>
                <a:cubicBezTo>
                  <a:pt x="0" y="153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ubicBezTo>
                  <a:pt x="237" y="84"/>
                  <a:pt x="237" y="153"/>
                  <a:pt x="195" y="1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PA_淘宝店chenying0907 87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577353" y="3049063"/>
            <a:ext cx="877278" cy="880681"/>
          </a:xfrm>
          <a:custGeom>
            <a:avLst/>
            <a:gdLst>
              <a:gd name="T0" fmla="*/ 42 w 237"/>
              <a:gd name="T1" fmla="*/ 43 h 238"/>
              <a:gd name="T2" fmla="*/ 194 w 237"/>
              <a:gd name="T3" fmla="*/ 43 h 238"/>
              <a:gd name="T4" fmla="*/ 194 w 237"/>
              <a:gd name="T5" fmla="*/ 195 h 238"/>
              <a:gd name="T6" fmla="*/ 42 w 237"/>
              <a:gd name="T7" fmla="*/ 195 h 238"/>
              <a:gd name="T8" fmla="*/ 42 w 237"/>
              <a:gd name="T9" fmla="*/ 4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8">
                <a:moveTo>
                  <a:pt x="42" y="43"/>
                </a:moveTo>
                <a:cubicBezTo>
                  <a:pt x="84" y="0"/>
                  <a:pt x="152" y="0"/>
                  <a:pt x="194" y="43"/>
                </a:cubicBezTo>
                <a:cubicBezTo>
                  <a:pt x="237" y="85"/>
                  <a:pt x="237" y="153"/>
                  <a:pt x="194" y="195"/>
                </a:cubicBezTo>
                <a:cubicBezTo>
                  <a:pt x="152" y="238"/>
                  <a:pt x="84" y="238"/>
                  <a:pt x="42" y="195"/>
                </a:cubicBezTo>
                <a:cubicBezTo>
                  <a:pt x="0" y="153"/>
                  <a:pt x="0" y="85"/>
                  <a:pt x="42" y="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PA_淘宝店chenying0907 88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680005" y="3050629"/>
            <a:ext cx="880412" cy="877549"/>
          </a:xfrm>
          <a:custGeom>
            <a:avLst/>
            <a:gdLst>
              <a:gd name="T0" fmla="*/ 43 w 238"/>
              <a:gd name="T1" fmla="*/ 195 h 237"/>
              <a:gd name="T2" fmla="*/ 43 w 238"/>
              <a:gd name="T3" fmla="*/ 42 h 237"/>
              <a:gd name="T4" fmla="*/ 195 w 238"/>
              <a:gd name="T5" fmla="*/ 42 h 237"/>
              <a:gd name="T6" fmla="*/ 195 w 238"/>
              <a:gd name="T7" fmla="*/ 195 h 237"/>
              <a:gd name="T8" fmla="*/ 43 w 238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237">
                <a:moveTo>
                  <a:pt x="43" y="195"/>
                </a:moveTo>
                <a:cubicBezTo>
                  <a:pt x="0" y="152"/>
                  <a:pt x="0" y="84"/>
                  <a:pt x="43" y="42"/>
                </a:cubicBezTo>
                <a:cubicBezTo>
                  <a:pt x="85" y="0"/>
                  <a:pt x="153" y="0"/>
                  <a:pt x="195" y="42"/>
                </a:cubicBezTo>
                <a:cubicBezTo>
                  <a:pt x="238" y="84"/>
                  <a:pt x="238" y="152"/>
                  <a:pt x="195" y="195"/>
                </a:cubicBezTo>
                <a:cubicBezTo>
                  <a:pt x="153" y="237"/>
                  <a:pt x="85" y="237"/>
                  <a:pt x="43" y="195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PA_淘宝店chenying0907 89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577353" y="1946069"/>
            <a:ext cx="877278" cy="877549"/>
          </a:xfrm>
          <a:custGeom>
            <a:avLst/>
            <a:gdLst>
              <a:gd name="T0" fmla="*/ 195 w 237"/>
              <a:gd name="T1" fmla="*/ 42 h 237"/>
              <a:gd name="T2" fmla="*/ 195 w 237"/>
              <a:gd name="T3" fmla="*/ 195 h 237"/>
              <a:gd name="T4" fmla="*/ 42 w 237"/>
              <a:gd name="T5" fmla="*/ 195 h 237"/>
              <a:gd name="T6" fmla="*/ 42 w 237"/>
              <a:gd name="T7" fmla="*/ 42 h 237"/>
              <a:gd name="T8" fmla="*/ 195 w 237"/>
              <a:gd name="T9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42"/>
                </a:moveTo>
                <a:cubicBezTo>
                  <a:pt x="237" y="84"/>
                  <a:pt x="237" y="152"/>
                  <a:pt x="195" y="195"/>
                </a:cubicBezTo>
                <a:cubicBezTo>
                  <a:pt x="152" y="237"/>
                  <a:pt x="84" y="237"/>
                  <a:pt x="42" y="195"/>
                </a:cubicBezTo>
                <a:cubicBezTo>
                  <a:pt x="0" y="152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21" name="PA_淘宝店chenying0907 20"/>
          <p:cNvGrpSpPr/>
          <p:nvPr>
            <p:custDataLst>
              <p:tags r:id="rId12"/>
            </p:custDataLst>
          </p:nvPr>
        </p:nvGrpSpPr>
        <p:grpSpPr>
          <a:xfrm>
            <a:off x="3879645" y="3353014"/>
            <a:ext cx="269807" cy="269888"/>
            <a:chOff x="4065588" y="3455988"/>
            <a:chExt cx="209551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淘宝店chenying0907 90"/>
            <p:cNvSpPr>
              <a:spLocks/>
            </p:cNvSpPr>
            <p:nvPr/>
          </p:nvSpPr>
          <p:spPr bwMode="auto">
            <a:xfrm>
              <a:off x="4065588" y="3638550"/>
              <a:ext cx="26988" cy="26988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3 w 7"/>
                <a:gd name="T5" fmla="*/ 7 h 7"/>
                <a:gd name="T6" fmla="*/ 7 w 7"/>
                <a:gd name="T7" fmla="*/ 6 h 7"/>
                <a:gd name="T8" fmla="*/ 1 w 7"/>
                <a:gd name="T9" fmla="*/ 0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店chenying0907 91"/>
            <p:cNvSpPr>
              <a:spLocks/>
            </p:cNvSpPr>
            <p:nvPr/>
          </p:nvSpPr>
          <p:spPr bwMode="auto">
            <a:xfrm>
              <a:off x="4178301" y="3455988"/>
              <a:ext cx="96838" cy="96838"/>
            </a:xfrm>
            <a:custGeom>
              <a:avLst/>
              <a:gdLst>
                <a:gd name="T0" fmla="*/ 24 w 26"/>
                <a:gd name="T1" fmla="*/ 14 h 26"/>
                <a:gd name="T2" fmla="*/ 12 w 26"/>
                <a:gd name="T3" fmla="*/ 2 h 26"/>
                <a:gd name="T4" fmla="*/ 4 w 26"/>
                <a:gd name="T5" fmla="*/ 2 h 26"/>
                <a:gd name="T6" fmla="*/ 0 w 26"/>
                <a:gd name="T7" fmla="*/ 6 h 26"/>
                <a:gd name="T8" fmla="*/ 20 w 26"/>
                <a:gd name="T9" fmla="*/ 26 h 26"/>
                <a:gd name="T10" fmla="*/ 24 w 26"/>
                <a:gd name="T11" fmla="*/ 22 h 26"/>
                <a:gd name="T12" fmla="*/ 24 w 26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1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0"/>
                    <a:pt x="26" y="16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92"/>
            <p:cNvSpPr>
              <a:spLocks/>
            </p:cNvSpPr>
            <p:nvPr/>
          </p:nvSpPr>
          <p:spPr bwMode="auto">
            <a:xfrm>
              <a:off x="4110038" y="3511550"/>
              <a:ext cx="109538" cy="109538"/>
            </a:xfrm>
            <a:custGeom>
              <a:avLst/>
              <a:gdLst>
                <a:gd name="T0" fmla="*/ 24 w 29"/>
                <a:gd name="T1" fmla="*/ 0 h 29"/>
                <a:gd name="T2" fmla="*/ 2 w 29"/>
                <a:gd name="T3" fmla="*/ 22 h 29"/>
                <a:gd name="T4" fmla="*/ 1 w 29"/>
                <a:gd name="T5" fmla="*/ 22 h 29"/>
                <a:gd name="T6" fmla="*/ 2 w 29"/>
                <a:gd name="T7" fmla="*/ 27 h 29"/>
                <a:gd name="T8" fmla="*/ 7 w 29"/>
                <a:gd name="T9" fmla="*/ 28 h 29"/>
                <a:gd name="T10" fmla="*/ 29 w 29"/>
                <a:gd name="T11" fmla="*/ 5 h 29"/>
                <a:gd name="T12" fmla="*/ 24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4" y="0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9"/>
                    <a:pt x="6" y="29"/>
                    <a:pt x="7" y="28"/>
                  </a:cubicBezTo>
                  <a:cubicBezTo>
                    <a:pt x="7" y="28"/>
                    <a:pt x="29" y="5"/>
                    <a:pt x="29" y="5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店chenying0907 93"/>
            <p:cNvSpPr>
              <a:spLocks/>
            </p:cNvSpPr>
            <p:nvPr/>
          </p:nvSpPr>
          <p:spPr bwMode="auto">
            <a:xfrm>
              <a:off x="4084638" y="3486150"/>
              <a:ext cx="107950" cy="107950"/>
            </a:xfrm>
            <a:custGeom>
              <a:avLst/>
              <a:gdLst>
                <a:gd name="T0" fmla="*/ 1 w 29"/>
                <a:gd name="T1" fmla="*/ 27 h 29"/>
                <a:gd name="T2" fmla="*/ 6 w 29"/>
                <a:gd name="T3" fmla="*/ 27 h 29"/>
                <a:gd name="T4" fmla="*/ 7 w 29"/>
                <a:gd name="T5" fmla="*/ 27 h 29"/>
                <a:gd name="T6" fmla="*/ 29 w 29"/>
                <a:gd name="T7" fmla="*/ 5 h 29"/>
                <a:gd name="T8" fmla="*/ 24 w 29"/>
                <a:gd name="T9" fmla="*/ 0 h 29"/>
                <a:gd name="T10" fmla="*/ 0 w 29"/>
                <a:gd name="T11" fmla="*/ 23 h 29"/>
                <a:gd name="T12" fmla="*/ 1 w 29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" y="27"/>
                  </a:moveTo>
                  <a:cubicBezTo>
                    <a:pt x="3" y="28"/>
                    <a:pt x="5" y="29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店chenying0907 94"/>
            <p:cNvSpPr>
              <a:spLocks/>
            </p:cNvSpPr>
            <p:nvPr/>
          </p:nvSpPr>
          <p:spPr bwMode="auto">
            <a:xfrm>
              <a:off x="4068763" y="3586163"/>
              <a:ext cx="76200" cy="76200"/>
            </a:xfrm>
            <a:custGeom>
              <a:avLst/>
              <a:gdLst>
                <a:gd name="T0" fmla="*/ 18 w 20"/>
                <a:gd name="T1" fmla="*/ 17 h 20"/>
                <a:gd name="T2" fmla="*/ 16 w 20"/>
                <a:gd name="T3" fmla="*/ 11 h 20"/>
                <a:gd name="T4" fmla="*/ 11 w 20"/>
                <a:gd name="T5" fmla="*/ 9 h 20"/>
                <a:gd name="T6" fmla="*/ 9 w 20"/>
                <a:gd name="T7" fmla="*/ 4 h 20"/>
                <a:gd name="T8" fmla="*/ 3 w 20"/>
                <a:gd name="T9" fmla="*/ 2 h 20"/>
                <a:gd name="T10" fmla="*/ 2 w 20"/>
                <a:gd name="T11" fmla="*/ 0 h 20"/>
                <a:gd name="T12" fmla="*/ 2 w 20"/>
                <a:gd name="T13" fmla="*/ 0 h 20"/>
                <a:gd name="T14" fmla="*/ 0 w 20"/>
                <a:gd name="T15" fmla="*/ 12 h 20"/>
                <a:gd name="T16" fmla="*/ 9 w 20"/>
                <a:gd name="T17" fmla="*/ 20 h 20"/>
                <a:gd name="T18" fmla="*/ 20 w 20"/>
                <a:gd name="T19" fmla="*/ 18 h 20"/>
                <a:gd name="T20" fmla="*/ 20 w 20"/>
                <a:gd name="T21" fmla="*/ 18 h 20"/>
                <a:gd name="T22" fmla="*/ 18 w 20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0">
                  <a:moveTo>
                    <a:pt x="18" y="17"/>
                  </a:moveTo>
                  <a:cubicBezTo>
                    <a:pt x="17" y="15"/>
                    <a:pt x="16" y="13"/>
                    <a:pt x="16" y="11"/>
                  </a:cubicBezTo>
                  <a:cubicBezTo>
                    <a:pt x="14" y="12"/>
                    <a:pt x="12" y="11"/>
                    <a:pt x="11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7" y="4"/>
                    <a:pt x="5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淘宝店chenying0907 95"/>
            <p:cNvSpPr>
              <a:spLocks/>
            </p:cNvSpPr>
            <p:nvPr/>
          </p:nvSpPr>
          <p:spPr bwMode="auto">
            <a:xfrm>
              <a:off x="4140201" y="3538538"/>
              <a:ext cx="109538" cy="107950"/>
            </a:xfrm>
            <a:custGeom>
              <a:avLst/>
              <a:gdLst>
                <a:gd name="T0" fmla="*/ 1 w 29"/>
                <a:gd name="T1" fmla="*/ 22 h 29"/>
                <a:gd name="T2" fmla="*/ 1 w 29"/>
                <a:gd name="T3" fmla="*/ 28 h 29"/>
                <a:gd name="T4" fmla="*/ 5 w 29"/>
                <a:gd name="T5" fmla="*/ 29 h 29"/>
                <a:gd name="T6" fmla="*/ 29 w 29"/>
                <a:gd name="T7" fmla="*/ 6 h 29"/>
                <a:gd name="T8" fmla="*/ 23 w 29"/>
                <a:gd name="T9" fmla="*/ 0 h 29"/>
                <a:gd name="T10" fmla="*/ 1 w 29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" y="22"/>
                  </a:moveTo>
                  <a:cubicBezTo>
                    <a:pt x="0" y="24"/>
                    <a:pt x="0" y="26"/>
                    <a:pt x="1" y="28"/>
                  </a:cubicBezTo>
                  <a:cubicBezTo>
                    <a:pt x="2" y="29"/>
                    <a:pt x="4" y="29"/>
                    <a:pt x="5" y="2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PA_淘宝店chenying0907 27"/>
          <p:cNvGrpSpPr/>
          <p:nvPr>
            <p:custDataLst>
              <p:tags r:id="rId13"/>
            </p:custDataLst>
          </p:nvPr>
        </p:nvGrpSpPr>
        <p:grpSpPr>
          <a:xfrm>
            <a:off x="3871168" y="2246286"/>
            <a:ext cx="288202" cy="269890"/>
            <a:chOff x="3451226" y="2847975"/>
            <a:chExt cx="223838" cy="209551"/>
          </a:xfrm>
          <a:solidFill>
            <a:schemeClr val="bg1"/>
          </a:solidFill>
        </p:grpSpPr>
        <p:sp>
          <p:nvSpPr>
            <p:cNvPr id="29" name="淘宝店chenying0907 96"/>
            <p:cNvSpPr>
              <a:spLocks noEditPoints="1"/>
            </p:cNvSpPr>
            <p:nvPr/>
          </p:nvSpPr>
          <p:spPr bwMode="auto">
            <a:xfrm>
              <a:off x="3451226" y="2847975"/>
              <a:ext cx="223838" cy="160338"/>
            </a:xfrm>
            <a:custGeom>
              <a:avLst/>
              <a:gdLst>
                <a:gd name="T0" fmla="*/ 57 w 60"/>
                <a:gd name="T1" fmla="*/ 0 h 43"/>
                <a:gd name="T2" fmla="*/ 3 w 60"/>
                <a:gd name="T3" fmla="*/ 0 h 43"/>
                <a:gd name="T4" fmla="*/ 0 w 60"/>
                <a:gd name="T5" fmla="*/ 3 h 43"/>
                <a:gd name="T6" fmla="*/ 0 w 60"/>
                <a:gd name="T7" fmla="*/ 40 h 43"/>
                <a:gd name="T8" fmla="*/ 3 w 60"/>
                <a:gd name="T9" fmla="*/ 43 h 43"/>
                <a:gd name="T10" fmla="*/ 19 w 60"/>
                <a:gd name="T11" fmla="*/ 43 h 43"/>
                <a:gd name="T12" fmla="*/ 44 w 60"/>
                <a:gd name="T13" fmla="*/ 43 h 43"/>
                <a:gd name="T14" fmla="*/ 57 w 60"/>
                <a:gd name="T15" fmla="*/ 43 h 43"/>
                <a:gd name="T16" fmla="*/ 60 w 60"/>
                <a:gd name="T17" fmla="*/ 40 h 43"/>
                <a:gd name="T18" fmla="*/ 60 w 60"/>
                <a:gd name="T19" fmla="*/ 3 h 43"/>
                <a:gd name="T20" fmla="*/ 57 w 60"/>
                <a:gd name="T21" fmla="*/ 0 h 43"/>
                <a:gd name="T22" fmla="*/ 57 w 60"/>
                <a:gd name="T23" fmla="*/ 35 h 43"/>
                <a:gd name="T24" fmla="*/ 4 w 60"/>
                <a:gd name="T25" fmla="*/ 35 h 43"/>
                <a:gd name="T26" fmla="*/ 4 w 60"/>
                <a:gd name="T27" fmla="*/ 4 h 43"/>
                <a:gd name="T28" fmla="*/ 57 w 60"/>
                <a:gd name="T29" fmla="*/ 4 h 43"/>
                <a:gd name="T30" fmla="*/ 57 w 60"/>
                <a:gd name="T3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3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3"/>
                    <a:pt x="60" y="41"/>
                    <a:pt x="60" y="4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0"/>
                    <a:pt x="57" y="0"/>
                  </a:cubicBezTo>
                  <a:close/>
                  <a:moveTo>
                    <a:pt x="57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淘宝店chenying0907 97"/>
            <p:cNvSpPr>
              <a:spLocks noChangeArrowheads="1"/>
            </p:cNvSpPr>
            <p:nvPr/>
          </p:nvSpPr>
          <p:spPr bwMode="auto">
            <a:xfrm>
              <a:off x="3533776" y="3016250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淘宝店chenying0907 98"/>
            <p:cNvSpPr>
              <a:spLocks/>
            </p:cNvSpPr>
            <p:nvPr/>
          </p:nvSpPr>
          <p:spPr bwMode="auto">
            <a:xfrm>
              <a:off x="3506788" y="3046413"/>
              <a:ext cx="112713" cy="11113"/>
            </a:xfrm>
            <a:custGeom>
              <a:avLst/>
              <a:gdLst>
                <a:gd name="T0" fmla="*/ 28 w 30"/>
                <a:gd name="T1" fmla="*/ 0 h 3"/>
                <a:gd name="T2" fmla="*/ 2 w 30"/>
                <a:gd name="T3" fmla="*/ 0 h 3"/>
                <a:gd name="T4" fmla="*/ 0 w 30"/>
                <a:gd name="T5" fmla="*/ 1 h 3"/>
                <a:gd name="T6" fmla="*/ 2 w 30"/>
                <a:gd name="T7" fmla="*/ 3 h 3"/>
                <a:gd name="T8" fmla="*/ 28 w 30"/>
                <a:gd name="T9" fmla="*/ 3 h 3"/>
                <a:gd name="T10" fmla="*/ 30 w 30"/>
                <a:gd name="T11" fmla="*/ 1 h 3"/>
                <a:gd name="T12" fmla="*/ 28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0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PA_淘宝店chenying0907 31"/>
          <p:cNvGrpSpPr/>
          <p:nvPr>
            <p:custDataLst>
              <p:tags r:id="rId14"/>
            </p:custDataLst>
          </p:nvPr>
        </p:nvGrpSpPr>
        <p:grpSpPr>
          <a:xfrm>
            <a:off x="4986674" y="3362213"/>
            <a:ext cx="314773" cy="243309"/>
            <a:chOff x="4654551" y="2832100"/>
            <a:chExt cx="244475" cy="188913"/>
          </a:xfrm>
          <a:solidFill>
            <a:schemeClr val="bg1"/>
          </a:solidFill>
        </p:grpSpPr>
        <p:sp>
          <p:nvSpPr>
            <p:cNvPr id="33" name="Oval 99"/>
            <p:cNvSpPr>
              <a:spLocks noChangeArrowheads="1"/>
            </p:cNvSpPr>
            <p:nvPr/>
          </p:nvSpPr>
          <p:spPr bwMode="auto">
            <a:xfrm>
              <a:off x="4822826" y="2832100"/>
              <a:ext cx="4603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0"/>
            <p:cNvSpPr>
              <a:spLocks noChangeArrowheads="1"/>
            </p:cNvSpPr>
            <p:nvPr/>
          </p:nvSpPr>
          <p:spPr bwMode="auto">
            <a:xfrm>
              <a:off x="4681538" y="2832100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4748213" y="2855913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店chenying0907 102"/>
            <p:cNvSpPr>
              <a:spLocks/>
            </p:cNvSpPr>
            <p:nvPr/>
          </p:nvSpPr>
          <p:spPr bwMode="auto">
            <a:xfrm>
              <a:off x="4714876" y="2922588"/>
              <a:ext cx="123825" cy="98425"/>
            </a:xfrm>
            <a:custGeom>
              <a:avLst/>
              <a:gdLst>
                <a:gd name="T0" fmla="*/ 28 w 33"/>
                <a:gd name="T1" fmla="*/ 0 h 26"/>
                <a:gd name="T2" fmla="*/ 5 w 33"/>
                <a:gd name="T3" fmla="*/ 0 h 26"/>
                <a:gd name="T4" fmla="*/ 0 w 33"/>
                <a:gd name="T5" fmla="*/ 5 h 26"/>
                <a:gd name="T6" fmla="*/ 0 w 33"/>
                <a:gd name="T7" fmla="*/ 26 h 26"/>
                <a:gd name="T8" fmla="*/ 5 w 33"/>
                <a:gd name="T9" fmla="*/ 26 h 26"/>
                <a:gd name="T10" fmla="*/ 5 w 33"/>
                <a:gd name="T11" fmla="*/ 9 h 26"/>
                <a:gd name="T12" fmla="*/ 6 w 33"/>
                <a:gd name="T13" fmla="*/ 7 h 26"/>
                <a:gd name="T14" fmla="*/ 7 w 33"/>
                <a:gd name="T15" fmla="*/ 9 h 26"/>
                <a:gd name="T16" fmla="*/ 7 w 33"/>
                <a:gd name="T17" fmla="*/ 26 h 26"/>
                <a:gd name="T18" fmla="*/ 25 w 33"/>
                <a:gd name="T19" fmla="*/ 26 h 26"/>
                <a:gd name="T20" fmla="*/ 25 w 33"/>
                <a:gd name="T21" fmla="*/ 9 h 26"/>
                <a:gd name="T22" fmla="*/ 27 w 33"/>
                <a:gd name="T23" fmla="*/ 7 h 26"/>
                <a:gd name="T24" fmla="*/ 28 w 33"/>
                <a:gd name="T25" fmla="*/ 9 h 26"/>
                <a:gd name="T26" fmla="*/ 28 w 33"/>
                <a:gd name="T27" fmla="*/ 26 h 26"/>
                <a:gd name="T28" fmla="*/ 33 w 33"/>
                <a:gd name="T29" fmla="*/ 26 h 26"/>
                <a:gd name="T30" fmla="*/ 33 w 33"/>
                <a:gd name="T31" fmla="*/ 5 h 26"/>
                <a:gd name="T32" fmla="*/ 28 w 33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6" y="7"/>
                    <a:pt x="27" y="7"/>
                  </a:cubicBezTo>
                  <a:cubicBezTo>
                    <a:pt x="28" y="7"/>
                    <a:pt x="28" y="8"/>
                    <a:pt x="28" y="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淘宝店chenying0907 103"/>
            <p:cNvSpPr>
              <a:spLocks/>
            </p:cNvSpPr>
            <p:nvPr/>
          </p:nvSpPr>
          <p:spPr bwMode="auto">
            <a:xfrm>
              <a:off x="4805363" y="2889250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3 w 25"/>
                <a:gd name="T3" fmla="*/ 0 h 22"/>
                <a:gd name="T4" fmla="*/ 0 w 25"/>
                <a:gd name="T5" fmla="*/ 6 h 22"/>
                <a:gd name="T6" fmla="*/ 4 w 25"/>
                <a:gd name="T7" fmla="*/ 6 h 22"/>
                <a:gd name="T8" fmla="*/ 12 w 25"/>
                <a:gd name="T9" fmla="*/ 14 h 22"/>
                <a:gd name="T10" fmla="*/ 12 w 25"/>
                <a:gd name="T11" fmla="*/ 22 h 22"/>
                <a:gd name="T12" fmla="*/ 18 w 25"/>
                <a:gd name="T13" fmla="*/ 22 h 22"/>
                <a:gd name="T14" fmla="*/ 18 w 25"/>
                <a:gd name="T15" fmla="*/ 7 h 22"/>
                <a:gd name="T16" fmla="*/ 19 w 25"/>
                <a:gd name="T17" fmla="*/ 6 h 22"/>
                <a:gd name="T18" fmla="*/ 20 w 25"/>
                <a:gd name="T19" fmla="*/ 7 h 22"/>
                <a:gd name="T20" fmla="*/ 20 w 25"/>
                <a:gd name="T21" fmla="*/ 22 h 22"/>
                <a:gd name="T22" fmla="*/ 25 w 25"/>
                <a:gd name="T23" fmla="*/ 22 h 22"/>
                <a:gd name="T24" fmla="*/ 25 w 25"/>
                <a:gd name="T25" fmla="*/ 4 h 22"/>
                <a:gd name="T26" fmla="*/ 20 w 2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12" y="10"/>
                    <a:pt x="12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淘宝店chenying0907 104"/>
            <p:cNvSpPr>
              <a:spLocks/>
            </p:cNvSpPr>
            <p:nvPr/>
          </p:nvSpPr>
          <p:spPr bwMode="auto">
            <a:xfrm>
              <a:off x="4654551" y="2889250"/>
              <a:ext cx="93663" cy="82550"/>
            </a:xfrm>
            <a:custGeom>
              <a:avLst/>
              <a:gdLst>
                <a:gd name="T0" fmla="*/ 25 w 25"/>
                <a:gd name="T1" fmla="*/ 6 h 22"/>
                <a:gd name="T2" fmla="*/ 22 w 25"/>
                <a:gd name="T3" fmla="*/ 0 h 22"/>
                <a:gd name="T4" fmla="*/ 4 w 25"/>
                <a:gd name="T5" fmla="*/ 0 h 22"/>
                <a:gd name="T6" fmla="*/ 0 w 25"/>
                <a:gd name="T7" fmla="*/ 4 h 22"/>
                <a:gd name="T8" fmla="*/ 0 w 25"/>
                <a:gd name="T9" fmla="*/ 22 h 22"/>
                <a:gd name="T10" fmla="*/ 4 w 25"/>
                <a:gd name="T11" fmla="*/ 22 h 22"/>
                <a:gd name="T12" fmla="*/ 4 w 25"/>
                <a:gd name="T13" fmla="*/ 7 h 22"/>
                <a:gd name="T14" fmla="*/ 5 w 25"/>
                <a:gd name="T15" fmla="*/ 6 h 22"/>
                <a:gd name="T16" fmla="*/ 6 w 25"/>
                <a:gd name="T17" fmla="*/ 7 h 22"/>
                <a:gd name="T18" fmla="*/ 6 w 25"/>
                <a:gd name="T19" fmla="*/ 22 h 22"/>
                <a:gd name="T20" fmla="*/ 13 w 25"/>
                <a:gd name="T21" fmla="*/ 22 h 22"/>
                <a:gd name="T22" fmla="*/ 13 w 25"/>
                <a:gd name="T23" fmla="*/ 14 h 22"/>
                <a:gd name="T24" fmla="*/ 21 w 25"/>
                <a:gd name="T25" fmla="*/ 6 h 22"/>
                <a:gd name="T26" fmla="*/ 25 w 25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5" y="6"/>
                  </a:moveTo>
                  <a:cubicBezTo>
                    <a:pt x="23" y="4"/>
                    <a:pt x="22" y="2"/>
                    <a:pt x="22" y="0"/>
                  </a:cubicBezTo>
                  <a:cubicBezTo>
                    <a:pt x="22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0"/>
                    <a:pt x="17" y="6"/>
                    <a:pt x="21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PA_淘宝店chenying0907 38"/>
          <p:cNvGrpSpPr/>
          <p:nvPr>
            <p:custDataLst>
              <p:tags r:id="rId15"/>
            </p:custDataLst>
          </p:nvPr>
        </p:nvGrpSpPr>
        <p:grpSpPr>
          <a:xfrm>
            <a:off x="4989543" y="2232550"/>
            <a:ext cx="290245" cy="269888"/>
            <a:chOff x="4057651" y="2225675"/>
            <a:chExt cx="225425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淘宝店chenying0907 105"/>
            <p:cNvSpPr>
              <a:spLocks/>
            </p:cNvSpPr>
            <p:nvPr/>
          </p:nvSpPr>
          <p:spPr bwMode="auto">
            <a:xfrm>
              <a:off x="4057651" y="2419350"/>
              <a:ext cx="225425" cy="15875"/>
            </a:xfrm>
            <a:custGeom>
              <a:avLst/>
              <a:gdLst>
                <a:gd name="T0" fmla="*/ 58 w 60"/>
                <a:gd name="T1" fmla="*/ 0 h 4"/>
                <a:gd name="T2" fmla="*/ 2 w 60"/>
                <a:gd name="T3" fmla="*/ 0 h 4"/>
                <a:gd name="T4" fmla="*/ 0 w 60"/>
                <a:gd name="T5" fmla="*/ 2 h 4"/>
                <a:gd name="T6" fmla="*/ 2 w 60"/>
                <a:gd name="T7" fmla="*/ 4 h 4"/>
                <a:gd name="T8" fmla="*/ 58 w 60"/>
                <a:gd name="T9" fmla="*/ 4 h 4"/>
                <a:gd name="T10" fmla="*/ 60 w 60"/>
                <a:gd name="T11" fmla="*/ 2 h 4"/>
                <a:gd name="T12" fmla="*/ 58 w 6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 106"/>
            <p:cNvSpPr>
              <a:spLocks/>
            </p:cNvSpPr>
            <p:nvPr/>
          </p:nvSpPr>
          <p:spPr bwMode="auto">
            <a:xfrm>
              <a:off x="4205288" y="2300288"/>
              <a:ext cx="47625" cy="107950"/>
            </a:xfrm>
            <a:custGeom>
              <a:avLst/>
              <a:gdLst>
                <a:gd name="T0" fmla="*/ 0 w 13"/>
                <a:gd name="T1" fmla="*/ 2 h 29"/>
                <a:gd name="T2" fmla="*/ 0 w 13"/>
                <a:gd name="T3" fmla="*/ 29 h 29"/>
                <a:gd name="T4" fmla="*/ 13 w 13"/>
                <a:gd name="T5" fmla="*/ 29 h 29"/>
                <a:gd name="T6" fmla="*/ 13 w 13"/>
                <a:gd name="T7" fmla="*/ 2 h 29"/>
                <a:gd name="T8" fmla="*/ 12 w 13"/>
                <a:gd name="T9" fmla="*/ 0 h 29"/>
                <a:gd name="T10" fmla="*/ 1 w 13"/>
                <a:gd name="T11" fmla="*/ 0 h 29"/>
                <a:gd name="T12" fmla="*/ 0 w 13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">
                  <a:moveTo>
                    <a:pt x="0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 107"/>
            <p:cNvSpPr>
              <a:spLocks/>
            </p:cNvSpPr>
            <p:nvPr/>
          </p:nvSpPr>
          <p:spPr bwMode="auto">
            <a:xfrm>
              <a:off x="4140201" y="2330450"/>
              <a:ext cx="52388" cy="7778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21 h 21"/>
                <a:gd name="T6" fmla="*/ 14 w 14"/>
                <a:gd name="T7" fmla="*/ 21 h 21"/>
                <a:gd name="T8" fmla="*/ 14 w 14"/>
                <a:gd name="T9" fmla="*/ 1 h 21"/>
                <a:gd name="T10" fmla="*/ 12 w 14"/>
                <a:gd name="T11" fmla="*/ 0 h 21"/>
                <a:gd name="T12" fmla="*/ 1 w 1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店chenying0907 108"/>
            <p:cNvSpPr>
              <a:spLocks/>
            </p:cNvSpPr>
            <p:nvPr/>
          </p:nvSpPr>
          <p:spPr bwMode="auto">
            <a:xfrm>
              <a:off x="4076701" y="2355850"/>
              <a:ext cx="52388" cy="52388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0 h 14"/>
                <a:gd name="T4" fmla="*/ 2 w 14"/>
                <a:gd name="T5" fmla="*/ 0 h 14"/>
                <a:gd name="T6" fmla="*/ 0 w 14"/>
                <a:gd name="T7" fmla="*/ 1 h 14"/>
                <a:gd name="T8" fmla="*/ 0 w 14"/>
                <a:gd name="T9" fmla="*/ 14 h 14"/>
                <a:gd name="T10" fmla="*/ 14 w 14"/>
                <a:gd name="T11" fmla="*/ 14 h 14"/>
                <a:gd name="T12" fmla="*/ 14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店chenying0907 109"/>
            <p:cNvSpPr>
              <a:spLocks/>
            </p:cNvSpPr>
            <p:nvPr/>
          </p:nvSpPr>
          <p:spPr bwMode="auto">
            <a:xfrm>
              <a:off x="4087813" y="2225675"/>
              <a:ext cx="150813" cy="96838"/>
            </a:xfrm>
            <a:custGeom>
              <a:avLst/>
              <a:gdLst>
                <a:gd name="T0" fmla="*/ 5 w 40"/>
                <a:gd name="T1" fmla="*/ 25 h 26"/>
                <a:gd name="T2" fmla="*/ 15 w 40"/>
                <a:gd name="T3" fmla="*/ 15 h 26"/>
                <a:gd name="T4" fmla="*/ 20 w 40"/>
                <a:gd name="T5" fmla="*/ 20 h 26"/>
                <a:gd name="T6" fmla="*/ 22 w 40"/>
                <a:gd name="T7" fmla="*/ 21 h 26"/>
                <a:gd name="T8" fmla="*/ 24 w 40"/>
                <a:gd name="T9" fmla="*/ 20 h 26"/>
                <a:gd name="T10" fmla="*/ 35 w 40"/>
                <a:gd name="T11" fmla="*/ 9 h 26"/>
                <a:gd name="T12" fmla="*/ 35 w 40"/>
                <a:gd name="T13" fmla="*/ 13 h 26"/>
                <a:gd name="T14" fmla="*/ 38 w 40"/>
                <a:gd name="T15" fmla="*/ 15 h 26"/>
                <a:gd name="T16" fmla="*/ 40 w 40"/>
                <a:gd name="T17" fmla="*/ 13 h 26"/>
                <a:gd name="T18" fmla="*/ 40 w 40"/>
                <a:gd name="T19" fmla="*/ 2 h 26"/>
                <a:gd name="T20" fmla="*/ 39 w 40"/>
                <a:gd name="T21" fmla="*/ 1 h 26"/>
                <a:gd name="T22" fmla="*/ 38 w 40"/>
                <a:gd name="T23" fmla="*/ 0 h 26"/>
                <a:gd name="T24" fmla="*/ 27 w 40"/>
                <a:gd name="T25" fmla="*/ 0 h 26"/>
                <a:gd name="T26" fmla="*/ 25 w 40"/>
                <a:gd name="T27" fmla="*/ 2 h 26"/>
                <a:gd name="T28" fmla="*/ 27 w 40"/>
                <a:gd name="T29" fmla="*/ 5 h 26"/>
                <a:gd name="T30" fmla="*/ 32 w 40"/>
                <a:gd name="T31" fmla="*/ 5 h 26"/>
                <a:gd name="T32" fmla="*/ 22 w 40"/>
                <a:gd name="T33" fmla="*/ 15 h 26"/>
                <a:gd name="T34" fmla="*/ 17 w 40"/>
                <a:gd name="T35" fmla="*/ 9 h 26"/>
                <a:gd name="T36" fmla="*/ 15 w 40"/>
                <a:gd name="T37" fmla="*/ 8 h 26"/>
                <a:gd name="T38" fmla="*/ 13 w 40"/>
                <a:gd name="T39" fmla="*/ 9 h 26"/>
                <a:gd name="T40" fmla="*/ 1 w 40"/>
                <a:gd name="T41" fmla="*/ 21 h 26"/>
                <a:gd name="T42" fmla="*/ 1 w 40"/>
                <a:gd name="T43" fmla="*/ 25 h 26"/>
                <a:gd name="T44" fmla="*/ 5 w 40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6">
                  <a:moveTo>
                    <a:pt x="5" y="2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6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2" y="26"/>
                    <a:pt x="3" y="26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PA_圆角淘宝店chenying0907 52"/>
          <p:cNvSpPr/>
          <p:nvPr>
            <p:custDataLst>
              <p:tags r:id="rId16"/>
            </p:custDataLst>
          </p:nvPr>
        </p:nvSpPr>
        <p:spPr>
          <a:xfrm>
            <a:off x="5868144" y="186794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4" name="PA_淘宝店chenying0907 6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868144" y="223392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5" name="PA_圆角淘宝店chenying0907 54"/>
          <p:cNvSpPr/>
          <p:nvPr>
            <p:custDataLst>
              <p:tags r:id="rId18"/>
            </p:custDataLst>
          </p:nvPr>
        </p:nvSpPr>
        <p:spPr>
          <a:xfrm>
            <a:off x="5868144" y="3019411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6" name="PA_淘宝店chenying0907 6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868144" y="3385395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7" name="PA_圆角淘宝店chenying0907 56"/>
          <p:cNvSpPr/>
          <p:nvPr>
            <p:custDataLst>
              <p:tags r:id="rId20"/>
            </p:custDataLst>
          </p:nvPr>
        </p:nvSpPr>
        <p:spPr>
          <a:xfrm>
            <a:off x="1750521" y="186794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8" name="PA_淘宝店chenying0907 6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88144" y="223392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9" name="PA_圆角淘宝店chenying0907 58"/>
          <p:cNvSpPr/>
          <p:nvPr>
            <p:custDataLst>
              <p:tags r:id="rId22"/>
            </p:custDataLst>
          </p:nvPr>
        </p:nvSpPr>
        <p:spPr>
          <a:xfrm>
            <a:off x="1750521" y="3019411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0" name="PA_淘宝店chenying0907 66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88144" y="3385395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  <p:extLst>
      <p:ext uri="{BB962C8B-B14F-4D97-AF65-F5344CB8AC3E}">
        <p14:creationId xmlns:p14="http://schemas.microsoft.com/office/powerpoint/2010/main" val="24190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3" grpId="0"/>
      <p:bldP spid="4" grpId="0" animBg="1" autoUpdateAnimBg="0"/>
      <p:bldP spid="6" grpId="0" animBg="1" autoUpdateAnimBg="0"/>
      <p:bldP spid="9" grpId="0" animBg="1" autoUpdateAnimBg="0"/>
      <p:bldP spid="12" grpId="0" animBg="1" autoUpdateAnimBg="0"/>
      <p:bldP spid="17" grpId="0" animBg="1" autoUpdateAnimBg="0"/>
      <p:bldP spid="18" grpId="0" animBg="1"/>
      <p:bldP spid="19" grpId="0" animBg="1"/>
      <p:bldP spid="20" grpId="0" animBg="1"/>
      <p:bldP spid="53" grpId="0" animBg="1" autoUpdateAnimBg="0"/>
      <p:bldP spid="54" grpId="0" animBg="1" autoUpdateAnimBg="0"/>
      <p:bldP spid="55" grpId="0" animBg="1" autoUpdateAnimBg="0"/>
      <p:bldP spid="56" grpId="0"/>
      <p:bldP spid="57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淘宝店chenying0907 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388140" y="2172339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" name="PA_淘宝店chenying0907 1"/>
          <p:cNvSpPr/>
          <p:nvPr>
            <p:custDataLst>
              <p:tags r:id="rId2"/>
            </p:custDataLst>
          </p:nvPr>
        </p:nvSpPr>
        <p:spPr>
          <a:xfrm>
            <a:off x="5191816" y="2343916"/>
            <a:ext cx="28003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PA_淘宝店chenying0907 2"/>
          <p:cNvSpPr/>
          <p:nvPr>
            <p:custDataLst>
              <p:tags r:id="rId3"/>
            </p:custDataLst>
          </p:nvPr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</a:rPr>
              <a:t>相关标题文字</a:t>
            </a:r>
          </a:p>
        </p:txBody>
      </p:sp>
      <p:cxnSp>
        <p:nvCxnSpPr>
          <p:cNvPr id="4" name="PA_淘宝店chenying0907 3"/>
          <p:cNvCxnSpPr/>
          <p:nvPr>
            <p:custDataLst>
              <p:tags r:id="rId4"/>
            </p:custDataLst>
          </p:nvPr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淘宝店chenying0907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61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  <p:bldP spid="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PA_淘宝店chenying0907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4" name="PA_淘宝店chenying0907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</a:p>
        </p:txBody>
      </p:sp>
      <p:sp>
        <p:nvSpPr>
          <p:cNvPr id="45" name="PA_淘宝店chenying0907 2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195638" y="1552159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PA_淘宝店chenying0907 2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195638" y="2620547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PA_淘宝店chenying0907 23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260850" y="1552159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PA_淘宝店chenying0907 2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260850" y="2620547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PA_淘宝店chenying0907 2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494338" y="2842797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0" name="PA_淘宝店chenying0907 26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333750" y="2839622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PA_淘宝店chenying0907 2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448175" y="1709322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PA_淘宝店chenying0907 2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4416425" y="2798347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PA_淘宝店chenying0907 2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491038" y="3884197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2" name="PA_Line 30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3473450" y="1785522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PA_Line 31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473450" y="3273009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PA_Line 32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4913313" y="4022309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PA_Line 33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V="1">
            <a:off x="5634038" y="1785522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PA_淘宝店chenying0907 3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95963" y="170932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7" name="PA_淘宝店chenying0907 3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95963" y="393817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8" name="PA_淘宝店chenying0907 3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57263" y="170932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9" name="PA_淘宝店chenying0907 3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57263" y="393817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135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5" grpId="0" animBg="1" autoUpdateAnimBg="0"/>
      <p:bldP spid="46" grpId="0" animBg="1" autoUpdateAnimBg="0"/>
      <p:bldP spid="47" grpId="0" animBg="1" autoUpdateAnimBg="0"/>
      <p:bldP spid="48" grpId="0" animBg="1" autoUpdateAnimBg="0"/>
      <p:bldP spid="49" grpId="0" animBg="1" autoUpdateAnimBg="0"/>
      <p:bldP spid="50" grpId="0" animBg="1"/>
      <p:bldP spid="51" grpId="0" animBg="1"/>
      <p:bldP spid="52" grpId="0" animBg="1"/>
      <p:bldP spid="61" grpId="0" animBg="1"/>
      <p:bldP spid="62" grpId="0" animBg="1"/>
      <p:bldP spid="63" grpId="0" animBg="1" autoUpdateAnimBg="0"/>
      <p:bldP spid="64" grpId="0" animBg="1" autoUpdateAnimBg="0"/>
      <p:bldP spid="65" grpId="0" animBg="1" autoUpdateAnimBg="0"/>
      <p:bldP spid="66" grpId="0" animBg="1" autoUpdateAnimBg="0"/>
      <p:bldP spid="67" grpId="0" animBg="1" autoUpdateAnimBg="0"/>
      <p:bldP spid="68" grpId="0"/>
      <p:bldP spid="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2645</Words>
  <Application>Microsoft Office PowerPoint</Application>
  <PresentationFormat>全屏显示(16:9)</PresentationFormat>
  <Paragraphs>276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等线 Light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VIP</cp:lastModifiedBy>
  <cp:revision>22</cp:revision>
  <dcterms:created xsi:type="dcterms:W3CDTF">2016-05-08T12:57:40Z</dcterms:created>
  <dcterms:modified xsi:type="dcterms:W3CDTF">2016-12-21T13:10:22Z</dcterms:modified>
</cp:coreProperties>
</file>