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9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BF3B5-9CFB-417B-8F45-587F95AB590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543EE-4377-4955-95D6-D8DDD0BE22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CCD7D-DEEF-4E8C-970B-B99FCE1919C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CD881-8BE3-4654-8298-E07228BEB6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2EF86-305D-4D4B-AA75-AD34AB97F4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43361-76A9-40CF-9906-E27BE438C1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C58E6-D146-4E5D-925A-556AB0094BE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207EF-8D7C-4820-8B70-75343C8201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BB537-70F9-4DAF-A219-12592638E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9B5EE-9E92-49E4-914E-D46EB25412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01856-2223-4C0B-A101-F3084A538E3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B7C69-13EE-4A1C-8B15-3320C4A8E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8D5E5-2149-4393-A516-7B6710530B8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E0937-135C-418D-8AB0-2BA82DA52C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2CE98-7262-4C1E-96C6-EBEFAC3389B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FC3A7-A157-4C67-9027-BD32FC575A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0E2E3-75FB-4C8D-8A7A-2000DAD2B83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CC959-1499-4B5E-9A48-C2EEFD8403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87E0E-CD6F-4352-B0D1-6B67BBDC02B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DDBD1-661B-4C92-BD6D-61E7CD14FB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F29E7-CB67-4DA2-A07F-4E298E70ADF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C1637-0752-404D-81D5-0015E3C26E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5895717-BEF3-4E64-86DA-5CC691AB2E25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3384FBB-B06B-41E1-8110-185FB2F8BF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9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4.png"/><Relationship Id="rId8" Type="http://schemas.openxmlformats.org/officeDocument/2006/relationships/image" Target="../media/image73.png"/><Relationship Id="rId7" Type="http://schemas.openxmlformats.org/officeDocument/2006/relationships/image" Target="../media/image72.png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png"/><Relationship Id="rId8" Type="http://schemas.openxmlformats.org/officeDocument/2006/relationships/image" Target="../media/image78.png"/><Relationship Id="rId7" Type="http://schemas.openxmlformats.org/officeDocument/2006/relationships/image" Target="../media/image77.png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84.png"/><Relationship Id="rId13" Type="http://schemas.openxmlformats.org/officeDocument/2006/relationships/image" Target="../media/image83.png"/><Relationship Id="rId12" Type="http://schemas.openxmlformats.org/officeDocument/2006/relationships/image" Target="../media/image82.png"/><Relationship Id="rId11" Type="http://schemas.openxmlformats.org/officeDocument/2006/relationships/image" Target="../media/image81.png"/><Relationship Id="rId10" Type="http://schemas.openxmlformats.org/officeDocument/2006/relationships/image" Target="../media/image80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9.png"/><Relationship Id="rId8" Type="http://schemas.openxmlformats.org/officeDocument/2006/relationships/image" Target="../media/image88.png"/><Relationship Id="rId7" Type="http://schemas.openxmlformats.org/officeDocument/2006/relationships/image" Target="../media/image87.png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90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4.png"/><Relationship Id="rId7" Type="http://schemas.openxmlformats.org/officeDocument/2006/relationships/image" Target="../media/image93.png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7.png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2.jpeg"/><Relationship Id="rId8" Type="http://schemas.openxmlformats.org/officeDocument/2006/relationships/image" Target="../media/image101.png"/><Relationship Id="rId7" Type="http://schemas.openxmlformats.org/officeDocument/2006/relationships/image" Target="../media/image100.png"/><Relationship Id="rId6" Type="http://schemas.openxmlformats.org/officeDocument/2006/relationships/image" Target="../media/image9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98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png"/><Relationship Id="rId8" Type="http://schemas.openxmlformats.org/officeDocument/2006/relationships/image" Target="../media/image106.png"/><Relationship Id="rId7" Type="http://schemas.openxmlformats.org/officeDocument/2006/relationships/image" Target="../media/image105.png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3.png"/><Relationship Id="rId10" Type="http://schemas.openxmlformats.org/officeDocument/2006/relationships/image" Target="../media/image32.png"/><Relationship Id="rId1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45.png"/><Relationship Id="rId15" Type="http://schemas.openxmlformats.org/officeDocument/2006/relationships/image" Target="../media/image44.png"/><Relationship Id="rId14" Type="http://schemas.openxmlformats.org/officeDocument/2006/relationships/image" Target="../media/image43.png"/><Relationship Id="rId13" Type="http://schemas.openxmlformats.org/officeDocument/2006/relationships/image" Target="../media/image42.png"/><Relationship Id="rId12" Type="http://schemas.openxmlformats.org/officeDocument/2006/relationships/image" Target="../media/image41.png"/><Relationship Id="rId11" Type="http://schemas.openxmlformats.org/officeDocument/2006/relationships/image" Target="../media/image40.png"/><Relationship Id="rId10" Type="http://schemas.openxmlformats.org/officeDocument/2006/relationships/image" Target="../media/image39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8" Type="http://schemas.openxmlformats.org/officeDocument/2006/relationships/image" Target="../media/image57.png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64.png"/><Relationship Id="rId14" Type="http://schemas.openxmlformats.org/officeDocument/2006/relationships/image" Target="../media/image63.png"/><Relationship Id="rId13" Type="http://schemas.openxmlformats.org/officeDocument/2006/relationships/image" Target="../media/image62.png"/><Relationship Id="rId12" Type="http://schemas.openxmlformats.org/officeDocument/2006/relationships/image" Target="../media/image61.png"/><Relationship Id="rId11" Type="http://schemas.openxmlformats.org/officeDocument/2006/relationships/image" Target="../media/image60.png"/><Relationship Id="rId10" Type="http://schemas.openxmlformats.org/officeDocument/2006/relationships/image" Target="../media/image59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/>
          <p:cNvSpPr>
            <a:spLocks noChangeArrowheads="1"/>
          </p:cNvSpPr>
          <p:nvPr/>
        </p:nvSpPr>
        <p:spPr bwMode="auto">
          <a:xfrm>
            <a:off x="0" y="5429250"/>
            <a:ext cx="12192000" cy="1428750"/>
          </a:xfrm>
          <a:prstGeom prst="rect">
            <a:avLst/>
          </a:prstGeom>
          <a:solidFill>
            <a:srgbClr val="0D0D0D">
              <a:alpha val="2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51" name="组合 6"/>
          <p:cNvGrpSpPr/>
          <p:nvPr/>
        </p:nvGrpSpPr>
        <p:grpSpPr bwMode="auto">
          <a:xfrm>
            <a:off x="2395538" y="1465263"/>
            <a:ext cx="7400925" cy="2395537"/>
            <a:chOff x="0" y="0"/>
            <a:chExt cx="8098972" cy="2509611"/>
          </a:xfrm>
        </p:grpSpPr>
        <p:grpSp>
          <p:nvGrpSpPr>
            <p:cNvPr id="2089" name="矩形 26"/>
            <p:cNvGrpSpPr/>
            <p:nvPr/>
          </p:nvGrpSpPr>
          <p:grpSpPr bwMode="auto">
            <a:xfrm>
              <a:off x="208" y="-2329"/>
              <a:ext cx="8098555" cy="2509811"/>
              <a:chOff x="0" y="0"/>
              <a:chExt cx="7400544" cy="2395728"/>
            </a:xfrm>
          </p:grpSpPr>
          <p:pic>
            <p:nvPicPr>
              <p:cNvPr id="2093" name="矩形 26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00544" cy="2395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94" name="Text Box 6"/>
              <p:cNvSpPr txBox="1">
                <a:spLocks noChangeArrowheads="1"/>
              </p:cNvSpPr>
              <p:nvPr/>
            </p:nvSpPr>
            <p:spPr bwMode="auto">
              <a:xfrm>
                <a:off x="-190" y="2223"/>
                <a:ext cx="7400925" cy="2395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90" name="矩形 27"/>
            <p:cNvGrpSpPr/>
            <p:nvPr/>
          </p:nvGrpSpPr>
          <p:grpSpPr bwMode="auto">
            <a:xfrm>
              <a:off x="120285" y="80693"/>
              <a:ext cx="7898426" cy="2350154"/>
              <a:chOff x="0" y="0"/>
              <a:chExt cx="7217664" cy="2243328"/>
            </a:xfrm>
          </p:grpSpPr>
          <p:pic>
            <p:nvPicPr>
              <p:cNvPr id="2091" name="矩形 2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217664" cy="2243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92" name="Text Box 9"/>
              <p:cNvSpPr txBox="1">
                <a:spLocks noChangeArrowheads="1"/>
              </p:cNvSpPr>
              <p:nvPr/>
            </p:nvSpPr>
            <p:spPr bwMode="auto">
              <a:xfrm>
                <a:off x="9452" y="11372"/>
                <a:ext cx="7188712" cy="22114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52" name="直接连接符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2968625"/>
            <a:ext cx="60166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文本框 92"/>
          <p:cNvSpPr txBox="1">
            <a:spLocks noChangeArrowheads="1"/>
          </p:cNvSpPr>
          <p:nvPr/>
        </p:nvSpPr>
        <p:spPr bwMode="auto">
          <a:xfrm>
            <a:off x="2908300" y="1966913"/>
            <a:ext cx="67357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心中那片湛蓝星空</a:t>
            </a:r>
            <a:endParaRPr lang="zh-CN" sz="6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4" name="文本框 36"/>
          <p:cNvSpPr txBox="1">
            <a:spLocks noChangeArrowheads="1"/>
          </p:cNvSpPr>
          <p:nvPr/>
        </p:nvSpPr>
        <p:spPr bwMode="auto">
          <a:xfrm>
            <a:off x="3051175" y="3071813"/>
            <a:ext cx="6103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 PROFESSIONNAL BUSINESS TEMPALTE</a:t>
            </a: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055" name="组合 48"/>
          <p:cNvGrpSpPr/>
          <p:nvPr/>
        </p:nvGrpSpPr>
        <p:grpSpPr bwMode="auto">
          <a:xfrm>
            <a:off x="5027613" y="5224463"/>
            <a:ext cx="588962" cy="498475"/>
            <a:chOff x="0" y="0"/>
            <a:chExt cx="588282" cy="498248"/>
          </a:xfrm>
        </p:grpSpPr>
        <p:grpSp>
          <p:nvGrpSpPr>
            <p:cNvPr id="2085" name="六边形 20"/>
            <p:cNvGrpSpPr/>
            <p:nvPr/>
          </p:nvGrpSpPr>
          <p:grpSpPr bwMode="auto">
            <a:xfrm>
              <a:off x="-16682" y="-12377"/>
              <a:ext cx="627163" cy="530110"/>
              <a:chOff x="0" y="0"/>
              <a:chExt cx="627888" cy="530352"/>
            </a:xfrm>
          </p:grpSpPr>
          <p:pic>
            <p:nvPicPr>
              <p:cNvPr id="2087" name="六边形 2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7888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88" name="Text Box 16"/>
              <p:cNvSpPr txBox="1">
                <a:spLocks noChangeArrowheads="1"/>
              </p:cNvSpPr>
              <p:nvPr/>
            </p:nvSpPr>
            <p:spPr bwMode="auto">
              <a:xfrm>
                <a:off x="107321" y="89080"/>
                <a:ext cx="407722" cy="345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86" name="Freeform 34"/>
            <p:cNvSpPr/>
            <p:nvPr/>
          </p:nvSpPr>
          <p:spPr bwMode="auto">
            <a:xfrm>
              <a:off x="155951" y="116115"/>
              <a:ext cx="287012" cy="253712"/>
            </a:xfrm>
            <a:custGeom>
              <a:avLst/>
              <a:gdLst>
                <a:gd name="T0" fmla="*/ 287012 w 136"/>
                <a:gd name="T1" fmla="*/ 101485 h 120"/>
                <a:gd name="T2" fmla="*/ 143506 w 136"/>
                <a:gd name="T3" fmla="*/ 0 h 120"/>
                <a:gd name="T4" fmla="*/ 0 w 136"/>
                <a:gd name="T5" fmla="*/ 101485 h 120"/>
                <a:gd name="T6" fmla="*/ 78084 w 136"/>
                <a:gd name="T7" fmla="*/ 192398 h 120"/>
                <a:gd name="T8" fmla="*/ 46428 w 136"/>
                <a:gd name="T9" fmla="*/ 253712 h 120"/>
                <a:gd name="T10" fmla="*/ 154058 w 136"/>
                <a:gd name="T11" fmla="*/ 202970 h 120"/>
                <a:gd name="T12" fmla="*/ 287012 w 136"/>
                <a:gd name="T13" fmla="*/ 101485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6" name="组合 7"/>
          <p:cNvGrpSpPr/>
          <p:nvPr/>
        </p:nvGrpSpPr>
        <p:grpSpPr bwMode="auto">
          <a:xfrm>
            <a:off x="3409950" y="5224463"/>
            <a:ext cx="588963" cy="498475"/>
            <a:chOff x="0" y="0"/>
            <a:chExt cx="588282" cy="498248"/>
          </a:xfrm>
        </p:grpSpPr>
        <p:grpSp>
          <p:nvGrpSpPr>
            <p:cNvPr id="2081" name="六边形 19"/>
            <p:cNvGrpSpPr/>
            <p:nvPr/>
          </p:nvGrpSpPr>
          <p:grpSpPr bwMode="auto">
            <a:xfrm>
              <a:off x="-20550" y="-12377"/>
              <a:ext cx="633251" cy="530110"/>
              <a:chOff x="0" y="0"/>
              <a:chExt cx="633984" cy="530352"/>
            </a:xfrm>
          </p:grpSpPr>
          <p:pic>
            <p:nvPicPr>
              <p:cNvPr id="2083" name="六边形 19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33984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84" name="Text Box 21"/>
              <p:cNvSpPr txBox="1">
                <a:spLocks noChangeArrowheads="1"/>
              </p:cNvSpPr>
              <p:nvPr/>
            </p:nvSpPr>
            <p:spPr bwMode="auto">
              <a:xfrm>
                <a:off x="111194" y="89080"/>
                <a:ext cx="407723" cy="345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82" name="Freeform 64"/>
            <p:cNvSpPr>
              <a:spLocks noEditPoints="1"/>
            </p:cNvSpPr>
            <p:nvPr/>
          </p:nvSpPr>
          <p:spPr bwMode="auto">
            <a:xfrm>
              <a:off x="188292" y="161090"/>
              <a:ext cx="211698" cy="202130"/>
            </a:xfrm>
            <a:custGeom>
              <a:avLst/>
              <a:gdLst>
                <a:gd name="T0" fmla="*/ 198964 w 133"/>
                <a:gd name="T1" fmla="*/ 0 h 127"/>
                <a:gd name="T2" fmla="*/ 14325 w 133"/>
                <a:gd name="T3" fmla="*/ 0 h 127"/>
                <a:gd name="T4" fmla="*/ 0 w 133"/>
                <a:gd name="T5" fmla="*/ 14324 h 127"/>
                <a:gd name="T6" fmla="*/ 0 w 133"/>
                <a:gd name="T7" fmla="*/ 144833 h 127"/>
                <a:gd name="T8" fmla="*/ 14325 w 133"/>
                <a:gd name="T9" fmla="*/ 159157 h 127"/>
                <a:gd name="T10" fmla="*/ 84361 w 133"/>
                <a:gd name="T11" fmla="*/ 159157 h 127"/>
                <a:gd name="T12" fmla="*/ 63669 w 133"/>
                <a:gd name="T13" fmla="*/ 187806 h 127"/>
                <a:gd name="T14" fmla="*/ 63669 w 133"/>
                <a:gd name="T15" fmla="*/ 202130 h 127"/>
                <a:gd name="T16" fmla="*/ 84361 w 133"/>
                <a:gd name="T17" fmla="*/ 202130 h 127"/>
                <a:gd name="T18" fmla="*/ 127337 w 133"/>
                <a:gd name="T19" fmla="*/ 202130 h 127"/>
                <a:gd name="T20" fmla="*/ 149621 w 133"/>
                <a:gd name="T21" fmla="*/ 202130 h 127"/>
                <a:gd name="T22" fmla="*/ 149621 w 133"/>
                <a:gd name="T23" fmla="*/ 187806 h 127"/>
                <a:gd name="T24" fmla="*/ 127337 w 133"/>
                <a:gd name="T25" fmla="*/ 159157 h 127"/>
                <a:gd name="T26" fmla="*/ 198964 w 133"/>
                <a:gd name="T27" fmla="*/ 159157 h 127"/>
                <a:gd name="T28" fmla="*/ 211698 w 133"/>
                <a:gd name="T29" fmla="*/ 144833 h 127"/>
                <a:gd name="T30" fmla="*/ 211698 w 133"/>
                <a:gd name="T31" fmla="*/ 14324 h 127"/>
                <a:gd name="T32" fmla="*/ 198964 w 133"/>
                <a:gd name="T33" fmla="*/ 0 h 127"/>
                <a:gd name="T34" fmla="*/ 95503 w 133"/>
                <a:gd name="T35" fmla="*/ 141650 h 127"/>
                <a:gd name="T36" fmla="*/ 106645 w 133"/>
                <a:gd name="T37" fmla="*/ 130509 h 127"/>
                <a:gd name="T38" fmla="*/ 119379 w 133"/>
                <a:gd name="T39" fmla="*/ 141650 h 127"/>
                <a:gd name="T40" fmla="*/ 106645 w 133"/>
                <a:gd name="T41" fmla="*/ 154383 h 127"/>
                <a:gd name="T42" fmla="*/ 95503 w 133"/>
                <a:gd name="T43" fmla="*/ 141650 h 127"/>
                <a:gd name="T44" fmla="*/ 197373 w 133"/>
                <a:gd name="T45" fmla="*/ 125734 h 127"/>
                <a:gd name="T46" fmla="*/ 15917 w 133"/>
                <a:gd name="T47" fmla="*/ 125734 h 127"/>
                <a:gd name="T48" fmla="*/ 15917 w 133"/>
                <a:gd name="T49" fmla="*/ 15916 h 127"/>
                <a:gd name="T50" fmla="*/ 197373 w 133"/>
                <a:gd name="T51" fmla="*/ 15916 h 127"/>
                <a:gd name="T52" fmla="*/ 197373 w 133"/>
                <a:gd name="T53" fmla="*/ 125734 h 12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7" name="组合 50"/>
          <p:cNvGrpSpPr/>
          <p:nvPr/>
        </p:nvGrpSpPr>
        <p:grpSpPr bwMode="auto">
          <a:xfrm>
            <a:off x="8261350" y="5224463"/>
            <a:ext cx="588963" cy="498475"/>
            <a:chOff x="0" y="0"/>
            <a:chExt cx="588282" cy="498248"/>
          </a:xfrm>
        </p:grpSpPr>
        <p:grpSp>
          <p:nvGrpSpPr>
            <p:cNvPr id="2066" name="六边形 24"/>
            <p:cNvGrpSpPr/>
            <p:nvPr/>
          </p:nvGrpSpPr>
          <p:grpSpPr bwMode="auto">
            <a:xfrm>
              <a:off x="-19535" y="-12377"/>
              <a:ext cx="633251" cy="530110"/>
              <a:chOff x="0" y="0"/>
              <a:chExt cx="633984" cy="530352"/>
            </a:xfrm>
          </p:grpSpPr>
          <p:pic>
            <p:nvPicPr>
              <p:cNvPr id="2079" name="六边形 24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33984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80" name="Text Box 26"/>
              <p:cNvSpPr txBox="1">
                <a:spLocks noChangeArrowheads="1"/>
              </p:cNvSpPr>
              <p:nvPr/>
            </p:nvSpPr>
            <p:spPr bwMode="auto">
              <a:xfrm>
                <a:off x="110178" y="89080"/>
                <a:ext cx="407723" cy="345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67" name="组合 32"/>
            <p:cNvGrpSpPr/>
            <p:nvPr/>
          </p:nvGrpSpPr>
          <p:grpSpPr bwMode="auto">
            <a:xfrm>
              <a:off x="196000" y="130628"/>
              <a:ext cx="301738" cy="263054"/>
              <a:chOff x="0" y="0"/>
              <a:chExt cx="389342" cy="339426"/>
            </a:xfrm>
          </p:grpSpPr>
          <p:sp>
            <p:nvSpPr>
              <p:cNvPr id="2068" name="Freeform 110"/>
              <p:cNvSpPr/>
              <p:nvPr/>
            </p:nvSpPr>
            <p:spPr bwMode="auto">
              <a:xfrm>
                <a:off x="259561" y="102327"/>
                <a:ext cx="102328" cy="102328"/>
              </a:xfrm>
              <a:custGeom>
                <a:avLst/>
                <a:gdLst>
                  <a:gd name="T0" fmla="*/ 0 w 41"/>
                  <a:gd name="T1" fmla="*/ 97336 h 41"/>
                  <a:gd name="T2" fmla="*/ 7487 w 41"/>
                  <a:gd name="T3" fmla="*/ 102328 h 41"/>
                  <a:gd name="T4" fmla="*/ 102328 w 41"/>
                  <a:gd name="T5" fmla="*/ 7487 h 41"/>
                  <a:gd name="T6" fmla="*/ 97336 w 41"/>
                  <a:gd name="T7" fmla="*/ 0 h 41"/>
                  <a:gd name="T8" fmla="*/ 0 w 41"/>
                  <a:gd name="T9" fmla="*/ 9733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111"/>
              <p:cNvSpPr/>
              <p:nvPr/>
            </p:nvSpPr>
            <p:spPr bwMode="auto">
              <a:xfrm>
                <a:off x="237098" y="74873"/>
                <a:ext cx="109814" cy="114806"/>
              </a:xfrm>
              <a:custGeom>
                <a:avLst/>
                <a:gdLst>
                  <a:gd name="T0" fmla="*/ 92344 w 44"/>
                  <a:gd name="T1" fmla="*/ 0 h 46"/>
                  <a:gd name="T2" fmla="*/ 0 w 44"/>
                  <a:gd name="T3" fmla="*/ 97336 h 46"/>
                  <a:gd name="T4" fmla="*/ 14975 w 44"/>
                  <a:gd name="T5" fmla="*/ 114806 h 46"/>
                  <a:gd name="T6" fmla="*/ 109814 w 44"/>
                  <a:gd name="T7" fmla="*/ 19966 h 46"/>
                  <a:gd name="T8" fmla="*/ 92344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112"/>
              <p:cNvSpPr/>
              <p:nvPr/>
            </p:nvSpPr>
            <p:spPr bwMode="auto">
              <a:xfrm>
                <a:off x="217132" y="59898"/>
                <a:ext cx="104823" cy="104823"/>
              </a:xfrm>
              <a:custGeom>
                <a:avLst/>
                <a:gdLst>
                  <a:gd name="T0" fmla="*/ 0 w 42"/>
                  <a:gd name="T1" fmla="*/ 94840 h 42"/>
                  <a:gd name="T2" fmla="*/ 9983 w 42"/>
                  <a:gd name="T3" fmla="*/ 104823 h 42"/>
                  <a:gd name="T4" fmla="*/ 104823 w 42"/>
                  <a:gd name="T5" fmla="*/ 9983 h 42"/>
                  <a:gd name="T6" fmla="*/ 94840 w 42"/>
                  <a:gd name="T7" fmla="*/ 0 h 42"/>
                  <a:gd name="T8" fmla="*/ 0 w 42"/>
                  <a:gd name="T9" fmla="*/ 9484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113"/>
              <p:cNvSpPr/>
              <p:nvPr/>
            </p:nvSpPr>
            <p:spPr bwMode="auto">
              <a:xfrm>
                <a:off x="189679" y="162226"/>
                <a:ext cx="69882" cy="69882"/>
              </a:xfrm>
              <a:custGeom>
                <a:avLst/>
                <a:gdLst>
                  <a:gd name="T0" fmla="*/ 69882 w 28"/>
                  <a:gd name="T1" fmla="*/ 49916 h 28"/>
                  <a:gd name="T2" fmla="*/ 19966 w 28"/>
                  <a:gd name="T3" fmla="*/ 0 h 28"/>
                  <a:gd name="T4" fmla="*/ 0 w 28"/>
                  <a:gd name="T5" fmla="*/ 49916 h 28"/>
                  <a:gd name="T6" fmla="*/ 22462 w 28"/>
                  <a:gd name="T7" fmla="*/ 69882 h 28"/>
                  <a:gd name="T8" fmla="*/ 69882 w 28"/>
                  <a:gd name="T9" fmla="*/ 4991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114"/>
              <p:cNvSpPr/>
              <p:nvPr/>
            </p:nvSpPr>
            <p:spPr bwMode="auto">
              <a:xfrm>
                <a:off x="172208" y="219628"/>
                <a:ext cx="34941" cy="32446"/>
              </a:xfrm>
              <a:custGeom>
                <a:avLst/>
                <a:gdLst>
                  <a:gd name="T0" fmla="*/ 0 w 14"/>
                  <a:gd name="T1" fmla="*/ 32446 h 13"/>
                  <a:gd name="T2" fmla="*/ 34941 w 14"/>
                  <a:gd name="T3" fmla="*/ 14975 h 13"/>
                  <a:gd name="T4" fmla="*/ 14975 w 14"/>
                  <a:gd name="T5" fmla="*/ 0 h 13"/>
                  <a:gd name="T6" fmla="*/ 0 w 14"/>
                  <a:gd name="T7" fmla="*/ 32446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115"/>
              <p:cNvSpPr/>
              <p:nvPr/>
            </p:nvSpPr>
            <p:spPr bwMode="auto">
              <a:xfrm>
                <a:off x="319460" y="34941"/>
                <a:ext cx="69882" cy="69882"/>
              </a:xfrm>
              <a:custGeom>
                <a:avLst/>
                <a:gdLst>
                  <a:gd name="T0" fmla="*/ 17471 w 28"/>
                  <a:gd name="T1" fmla="*/ 0 h 28"/>
                  <a:gd name="T2" fmla="*/ 0 w 28"/>
                  <a:gd name="T3" fmla="*/ 19966 h 28"/>
                  <a:gd name="T4" fmla="*/ 49916 w 28"/>
                  <a:gd name="T5" fmla="*/ 69882 h 28"/>
                  <a:gd name="T6" fmla="*/ 69882 w 28"/>
                  <a:gd name="T7" fmla="*/ 49916 h 28"/>
                  <a:gd name="T8" fmla="*/ 17471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116"/>
              <p:cNvSpPr/>
              <p:nvPr/>
            </p:nvSpPr>
            <p:spPr bwMode="auto">
              <a:xfrm>
                <a:off x="0" y="0"/>
                <a:ext cx="279527" cy="339426"/>
              </a:xfrm>
              <a:custGeom>
                <a:avLst/>
                <a:gdLst>
                  <a:gd name="T0" fmla="*/ 259561 w 112"/>
                  <a:gd name="T1" fmla="*/ 252074 h 136"/>
                  <a:gd name="T2" fmla="*/ 207149 w 112"/>
                  <a:gd name="T3" fmla="*/ 252074 h 136"/>
                  <a:gd name="T4" fmla="*/ 207149 w 112"/>
                  <a:gd name="T5" fmla="*/ 321956 h 136"/>
                  <a:gd name="T6" fmla="*/ 17470 w 112"/>
                  <a:gd name="T7" fmla="*/ 321956 h 136"/>
                  <a:gd name="T8" fmla="*/ 17470 w 112"/>
                  <a:gd name="T9" fmla="*/ 79865 h 136"/>
                  <a:gd name="T10" fmla="*/ 259561 w 112"/>
                  <a:gd name="T11" fmla="*/ 79865 h 136"/>
                  <a:gd name="T12" fmla="*/ 259561 w 112"/>
                  <a:gd name="T13" fmla="*/ 99831 h 136"/>
                  <a:gd name="T14" fmla="*/ 279527 w 112"/>
                  <a:gd name="T15" fmla="*/ 79865 h 136"/>
                  <a:gd name="T16" fmla="*/ 279527 w 112"/>
                  <a:gd name="T17" fmla="*/ 14975 h 136"/>
                  <a:gd name="T18" fmla="*/ 242090 w 112"/>
                  <a:gd name="T19" fmla="*/ 14975 h 136"/>
                  <a:gd name="T20" fmla="*/ 242090 w 112"/>
                  <a:gd name="T21" fmla="*/ 49916 h 136"/>
                  <a:gd name="T22" fmla="*/ 237099 w 112"/>
                  <a:gd name="T23" fmla="*/ 49916 h 136"/>
                  <a:gd name="T24" fmla="*/ 237099 w 112"/>
                  <a:gd name="T25" fmla="*/ 0 h 136"/>
                  <a:gd name="T26" fmla="*/ 222124 w 112"/>
                  <a:gd name="T27" fmla="*/ 0 h 136"/>
                  <a:gd name="T28" fmla="*/ 222124 w 112"/>
                  <a:gd name="T29" fmla="*/ 49916 h 136"/>
                  <a:gd name="T30" fmla="*/ 217133 w 112"/>
                  <a:gd name="T31" fmla="*/ 49916 h 136"/>
                  <a:gd name="T32" fmla="*/ 217133 w 112"/>
                  <a:gd name="T33" fmla="*/ 14975 h 136"/>
                  <a:gd name="T34" fmla="*/ 197166 w 112"/>
                  <a:gd name="T35" fmla="*/ 14975 h 136"/>
                  <a:gd name="T36" fmla="*/ 197166 w 112"/>
                  <a:gd name="T37" fmla="*/ 49916 h 136"/>
                  <a:gd name="T38" fmla="*/ 189679 w 112"/>
                  <a:gd name="T39" fmla="*/ 49916 h 136"/>
                  <a:gd name="T40" fmla="*/ 189679 w 112"/>
                  <a:gd name="T41" fmla="*/ 0 h 136"/>
                  <a:gd name="T42" fmla="*/ 179696 w 112"/>
                  <a:gd name="T43" fmla="*/ 0 h 136"/>
                  <a:gd name="T44" fmla="*/ 179696 w 112"/>
                  <a:gd name="T45" fmla="*/ 49916 h 136"/>
                  <a:gd name="T46" fmla="*/ 169713 w 112"/>
                  <a:gd name="T47" fmla="*/ 49916 h 136"/>
                  <a:gd name="T48" fmla="*/ 169713 w 112"/>
                  <a:gd name="T49" fmla="*/ 14975 h 136"/>
                  <a:gd name="T50" fmla="*/ 149747 w 112"/>
                  <a:gd name="T51" fmla="*/ 14975 h 136"/>
                  <a:gd name="T52" fmla="*/ 149747 w 112"/>
                  <a:gd name="T53" fmla="*/ 49916 h 136"/>
                  <a:gd name="T54" fmla="*/ 142259 w 112"/>
                  <a:gd name="T55" fmla="*/ 49916 h 136"/>
                  <a:gd name="T56" fmla="*/ 142259 w 112"/>
                  <a:gd name="T57" fmla="*/ 0 h 136"/>
                  <a:gd name="T58" fmla="*/ 132276 w 112"/>
                  <a:gd name="T59" fmla="*/ 0 h 136"/>
                  <a:gd name="T60" fmla="*/ 132276 w 112"/>
                  <a:gd name="T61" fmla="*/ 49916 h 136"/>
                  <a:gd name="T62" fmla="*/ 127285 w 112"/>
                  <a:gd name="T63" fmla="*/ 49916 h 136"/>
                  <a:gd name="T64" fmla="*/ 127285 w 112"/>
                  <a:gd name="T65" fmla="*/ 14975 h 136"/>
                  <a:gd name="T66" fmla="*/ 107318 w 112"/>
                  <a:gd name="T67" fmla="*/ 14975 h 136"/>
                  <a:gd name="T68" fmla="*/ 107318 w 112"/>
                  <a:gd name="T69" fmla="*/ 49916 h 136"/>
                  <a:gd name="T70" fmla="*/ 99831 w 112"/>
                  <a:gd name="T71" fmla="*/ 49916 h 136"/>
                  <a:gd name="T72" fmla="*/ 99831 w 112"/>
                  <a:gd name="T73" fmla="*/ 0 h 136"/>
                  <a:gd name="T74" fmla="*/ 87352 w 112"/>
                  <a:gd name="T75" fmla="*/ 0 h 136"/>
                  <a:gd name="T76" fmla="*/ 87352 w 112"/>
                  <a:gd name="T77" fmla="*/ 49916 h 136"/>
                  <a:gd name="T78" fmla="*/ 79865 w 112"/>
                  <a:gd name="T79" fmla="*/ 49916 h 136"/>
                  <a:gd name="T80" fmla="*/ 79865 w 112"/>
                  <a:gd name="T81" fmla="*/ 14975 h 136"/>
                  <a:gd name="T82" fmla="*/ 62394 w 112"/>
                  <a:gd name="T83" fmla="*/ 14975 h 136"/>
                  <a:gd name="T84" fmla="*/ 62394 w 112"/>
                  <a:gd name="T85" fmla="*/ 49916 h 136"/>
                  <a:gd name="T86" fmla="*/ 57403 w 112"/>
                  <a:gd name="T87" fmla="*/ 49916 h 136"/>
                  <a:gd name="T88" fmla="*/ 57403 w 112"/>
                  <a:gd name="T89" fmla="*/ 0 h 136"/>
                  <a:gd name="T90" fmla="*/ 42428 w 112"/>
                  <a:gd name="T91" fmla="*/ 0 h 136"/>
                  <a:gd name="T92" fmla="*/ 42428 w 112"/>
                  <a:gd name="T93" fmla="*/ 49916 h 136"/>
                  <a:gd name="T94" fmla="*/ 37437 w 112"/>
                  <a:gd name="T95" fmla="*/ 49916 h 136"/>
                  <a:gd name="T96" fmla="*/ 37437 w 112"/>
                  <a:gd name="T97" fmla="*/ 14975 h 136"/>
                  <a:gd name="T98" fmla="*/ 0 w 112"/>
                  <a:gd name="T99" fmla="*/ 14975 h 136"/>
                  <a:gd name="T100" fmla="*/ 0 w 112"/>
                  <a:gd name="T101" fmla="*/ 59899 h 136"/>
                  <a:gd name="T102" fmla="*/ 0 w 112"/>
                  <a:gd name="T103" fmla="*/ 69882 h 136"/>
                  <a:gd name="T104" fmla="*/ 0 w 112"/>
                  <a:gd name="T105" fmla="*/ 339426 h 136"/>
                  <a:gd name="T106" fmla="*/ 222124 w 112"/>
                  <a:gd name="T107" fmla="*/ 339426 h 136"/>
                  <a:gd name="T108" fmla="*/ 279527 w 112"/>
                  <a:gd name="T109" fmla="*/ 274536 h 136"/>
                  <a:gd name="T110" fmla="*/ 279527 w 112"/>
                  <a:gd name="T111" fmla="*/ 209645 h 136"/>
                  <a:gd name="T112" fmla="*/ 259561 w 112"/>
                  <a:gd name="T113" fmla="*/ 229612 h 136"/>
                  <a:gd name="T114" fmla="*/ 259561 w 112"/>
                  <a:gd name="T115" fmla="*/ 252074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Rectangle 117"/>
              <p:cNvSpPr>
                <a:spLocks noChangeArrowheads="1"/>
              </p:cNvSpPr>
              <p:nvPr/>
            </p:nvSpPr>
            <p:spPr bwMode="auto">
              <a:xfrm>
                <a:off x="49916" y="114806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6" name="Rectangle 118"/>
              <p:cNvSpPr>
                <a:spLocks noChangeArrowheads="1"/>
              </p:cNvSpPr>
              <p:nvPr/>
            </p:nvSpPr>
            <p:spPr bwMode="auto">
              <a:xfrm>
                <a:off x="49916" y="154738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7" name="Rectangle 119"/>
              <p:cNvSpPr>
                <a:spLocks noChangeArrowheads="1"/>
              </p:cNvSpPr>
              <p:nvPr/>
            </p:nvSpPr>
            <p:spPr bwMode="auto">
              <a:xfrm>
                <a:off x="49916" y="199662"/>
                <a:ext cx="109814" cy="14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8" name="Rectangle 120"/>
              <p:cNvSpPr>
                <a:spLocks noChangeArrowheads="1"/>
              </p:cNvSpPr>
              <p:nvPr/>
            </p:nvSpPr>
            <p:spPr bwMode="auto">
              <a:xfrm>
                <a:off x="49916" y="242091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58" name="组合 49"/>
          <p:cNvGrpSpPr/>
          <p:nvPr/>
        </p:nvGrpSpPr>
        <p:grpSpPr bwMode="auto">
          <a:xfrm>
            <a:off x="6645275" y="5224463"/>
            <a:ext cx="587375" cy="498475"/>
            <a:chOff x="0" y="0"/>
            <a:chExt cx="588282" cy="498248"/>
          </a:xfrm>
        </p:grpSpPr>
        <p:grpSp>
          <p:nvGrpSpPr>
            <p:cNvPr id="2059" name="六边形 23"/>
            <p:cNvGrpSpPr/>
            <p:nvPr/>
          </p:nvGrpSpPr>
          <p:grpSpPr bwMode="auto">
            <a:xfrm>
              <a:off x="-18952" y="-12377"/>
              <a:ext cx="628858" cy="530110"/>
              <a:chOff x="0" y="0"/>
              <a:chExt cx="627888" cy="530352"/>
            </a:xfrm>
          </p:grpSpPr>
          <p:pic>
            <p:nvPicPr>
              <p:cNvPr id="2064" name="六边形 2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7888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65" name="Text Box 42"/>
              <p:cNvSpPr txBox="1">
                <a:spLocks noChangeArrowheads="1"/>
              </p:cNvSpPr>
              <p:nvPr/>
            </p:nvSpPr>
            <p:spPr bwMode="auto">
              <a:xfrm>
                <a:off x="109411" y="89175"/>
                <a:ext cx="406400" cy="3448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60" name="组合 44"/>
            <p:cNvGrpSpPr/>
            <p:nvPr/>
          </p:nvGrpSpPr>
          <p:grpSpPr bwMode="auto">
            <a:xfrm>
              <a:off x="171285" y="116114"/>
              <a:ext cx="264978" cy="263448"/>
              <a:chOff x="0" y="0"/>
              <a:chExt cx="431769" cy="429274"/>
            </a:xfrm>
          </p:grpSpPr>
          <p:sp>
            <p:nvSpPr>
              <p:cNvPr id="2061" name="Freeform 126"/>
              <p:cNvSpPr>
                <a:spLocks noEditPoints="1"/>
              </p:cNvSpPr>
              <p:nvPr/>
            </p:nvSpPr>
            <p:spPr bwMode="auto">
              <a:xfrm>
                <a:off x="227115" y="99831"/>
                <a:ext cx="204654" cy="329443"/>
              </a:xfrm>
              <a:custGeom>
                <a:avLst/>
                <a:gdLst>
                  <a:gd name="T0" fmla="*/ 0 w 82"/>
                  <a:gd name="T1" fmla="*/ 84857 h 132"/>
                  <a:gd name="T2" fmla="*/ 0 w 82"/>
                  <a:gd name="T3" fmla="*/ 329443 h 132"/>
                  <a:gd name="T4" fmla="*/ 204654 w 82"/>
                  <a:gd name="T5" fmla="*/ 247082 h 132"/>
                  <a:gd name="T6" fmla="*/ 204654 w 82"/>
                  <a:gd name="T7" fmla="*/ 0 h 132"/>
                  <a:gd name="T8" fmla="*/ 0 w 82"/>
                  <a:gd name="T9" fmla="*/ 84857 h 132"/>
                  <a:gd name="T10" fmla="*/ 189679 w 82"/>
                  <a:gd name="T11" fmla="*/ 24958 h 132"/>
                  <a:gd name="T12" fmla="*/ 189679 w 82"/>
                  <a:gd name="T13" fmla="*/ 234603 h 132"/>
                  <a:gd name="T14" fmla="*/ 12479 w 82"/>
                  <a:gd name="T15" fmla="*/ 164722 h 132"/>
                  <a:gd name="T16" fmla="*/ 12479 w 82"/>
                  <a:gd name="T17" fmla="*/ 94840 h 132"/>
                  <a:gd name="T18" fmla="*/ 189679 w 82"/>
                  <a:gd name="T19" fmla="*/ 24958 h 132"/>
                  <a:gd name="T20" fmla="*/ 12479 w 82"/>
                  <a:gd name="T21" fmla="*/ 174705 h 132"/>
                  <a:gd name="T22" fmla="*/ 182192 w 82"/>
                  <a:gd name="T23" fmla="*/ 239595 h 132"/>
                  <a:gd name="T24" fmla="*/ 12479 w 82"/>
                  <a:gd name="T25" fmla="*/ 309477 h 132"/>
                  <a:gd name="T26" fmla="*/ 12479 w 82"/>
                  <a:gd name="T27" fmla="*/ 174705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127"/>
              <p:cNvSpPr/>
              <p:nvPr/>
            </p:nvSpPr>
            <p:spPr bwMode="auto">
              <a:xfrm>
                <a:off x="0" y="99831"/>
                <a:ext cx="202159" cy="329443"/>
              </a:xfrm>
              <a:custGeom>
                <a:avLst/>
                <a:gdLst>
                  <a:gd name="T0" fmla="*/ 0 w 81"/>
                  <a:gd name="T1" fmla="*/ 247082 h 132"/>
                  <a:gd name="T2" fmla="*/ 202159 w 81"/>
                  <a:gd name="T3" fmla="*/ 329443 h 132"/>
                  <a:gd name="T4" fmla="*/ 202159 w 81"/>
                  <a:gd name="T5" fmla="*/ 84857 h 132"/>
                  <a:gd name="T6" fmla="*/ 0 w 81"/>
                  <a:gd name="T7" fmla="*/ 0 h 132"/>
                  <a:gd name="T8" fmla="*/ 0 w 81"/>
                  <a:gd name="T9" fmla="*/ 247082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128"/>
              <p:cNvSpPr>
                <a:spLocks noEditPoints="1"/>
              </p:cNvSpPr>
              <p:nvPr/>
            </p:nvSpPr>
            <p:spPr bwMode="auto">
              <a:xfrm>
                <a:off x="12478" y="0"/>
                <a:ext cx="414299" cy="164721"/>
              </a:xfrm>
              <a:custGeom>
                <a:avLst/>
                <a:gdLst>
                  <a:gd name="T0" fmla="*/ 204654 w 166"/>
                  <a:gd name="T1" fmla="*/ 0 h 66"/>
                  <a:gd name="T2" fmla="*/ 0 w 166"/>
                  <a:gd name="T3" fmla="*/ 79865 h 66"/>
                  <a:gd name="T4" fmla="*/ 199662 w 166"/>
                  <a:gd name="T5" fmla="*/ 164721 h 66"/>
                  <a:gd name="T6" fmla="*/ 414299 w 166"/>
                  <a:gd name="T7" fmla="*/ 79865 h 66"/>
                  <a:gd name="T8" fmla="*/ 204654 w 166"/>
                  <a:gd name="T9" fmla="*/ 0 h 66"/>
                  <a:gd name="T10" fmla="*/ 204654 w 166"/>
                  <a:gd name="T11" fmla="*/ 14975 h 66"/>
                  <a:gd name="T12" fmla="*/ 376862 w 166"/>
                  <a:gd name="T13" fmla="*/ 79865 h 66"/>
                  <a:gd name="T14" fmla="*/ 204654 w 166"/>
                  <a:gd name="T15" fmla="*/ 147251 h 66"/>
                  <a:gd name="T16" fmla="*/ 204654 w 166"/>
                  <a:gd name="T17" fmla="*/ 14975 h 66"/>
                  <a:gd name="T18" fmla="*/ 194671 w 166"/>
                  <a:gd name="T19" fmla="*/ 17470 h 66"/>
                  <a:gd name="T20" fmla="*/ 194671 w 166"/>
                  <a:gd name="T21" fmla="*/ 147251 h 66"/>
                  <a:gd name="T22" fmla="*/ 37437 w 166"/>
                  <a:gd name="T23" fmla="*/ 79865 h 66"/>
                  <a:gd name="T24" fmla="*/ 194671 w 166"/>
                  <a:gd name="T25" fmla="*/ 1747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5"/>
          <p:cNvGrpSpPr/>
          <p:nvPr/>
        </p:nvGrpSpPr>
        <p:grpSpPr bwMode="auto">
          <a:xfrm rot="3881436">
            <a:off x="4764087" y="1763713"/>
            <a:ext cx="2606675" cy="2247900"/>
            <a:chOff x="0" y="0"/>
            <a:chExt cx="2214105" cy="1908711"/>
          </a:xfrm>
        </p:grpSpPr>
        <p:grpSp>
          <p:nvGrpSpPr>
            <p:cNvPr id="11271" name="六边形 15"/>
            <p:cNvGrpSpPr/>
            <p:nvPr/>
          </p:nvGrpSpPr>
          <p:grpSpPr bwMode="auto">
            <a:xfrm rot="-3881436">
              <a:off x="-41335" y="-58389"/>
              <a:ext cx="2298217" cy="2029749"/>
              <a:chOff x="0" y="0"/>
              <a:chExt cx="2706624" cy="2389632"/>
            </a:xfrm>
          </p:grpSpPr>
          <p:pic>
            <p:nvPicPr>
              <p:cNvPr id="11275" name="六边形 15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06624" cy="2389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6" name="Text Box 5"/>
              <p:cNvSpPr txBox="1">
                <a:spLocks noChangeArrowheads="1"/>
              </p:cNvSpPr>
              <p:nvPr/>
            </p:nvSpPr>
            <p:spPr bwMode="auto">
              <a:xfrm rot="3881436">
                <a:off x="456426" y="417891"/>
                <a:ext cx="1797579" cy="155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272" name="任意多边形 16"/>
            <p:cNvGrpSpPr/>
            <p:nvPr/>
          </p:nvGrpSpPr>
          <p:grpSpPr bwMode="auto">
            <a:xfrm rot="-3881436">
              <a:off x="160899" y="-166244"/>
              <a:ext cx="1920357" cy="1874411"/>
              <a:chOff x="0" y="0"/>
              <a:chExt cx="2261616" cy="2206752"/>
            </a:xfrm>
          </p:grpSpPr>
          <p:pic>
            <p:nvPicPr>
              <p:cNvPr id="11273" name="任意多边形 16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61616" cy="2206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4" name="Text Box 8"/>
              <p:cNvSpPr txBox="1">
                <a:spLocks noChangeArrowheads="1"/>
              </p:cNvSpPr>
              <p:nvPr/>
            </p:nvSpPr>
            <p:spPr bwMode="auto">
              <a:xfrm rot="3881436">
                <a:off x="-83796" y="184586"/>
                <a:ext cx="2517362" cy="1660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267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68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9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0" name="Freeform 34"/>
          <p:cNvSpPr/>
          <p:nvPr/>
        </p:nvSpPr>
        <p:spPr bwMode="auto">
          <a:xfrm>
            <a:off x="5603875" y="2559050"/>
            <a:ext cx="984250" cy="869950"/>
          </a:xfrm>
          <a:custGeom>
            <a:avLst/>
            <a:gdLst>
              <a:gd name="T0" fmla="*/ 984250 w 136"/>
              <a:gd name="T1" fmla="*/ 347980 h 120"/>
              <a:gd name="T2" fmla="*/ 492125 w 136"/>
              <a:gd name="T3" fmla="*/ 0 h 120"/>
              <a:gd name="T4" fmla="*/ 0 w 136"/>
              <a:gd name="T5" fmla="*/ 347980 h 120"/>
              <a:gd name="T6" fmla="*/ 267774 w 136"/>
              <a:gd name="T7" fmla="*/ 659712 h 120"/>
              <a:gd name="T8" fmla="*/ 159217 w 136"/>
              <a:gd name="T9" fmla="*/ 869950 h 120"/>
              <a:gd name="T10" fmla="*/ 528311 w 136"/>
              <a:gd name="T11" fmla="*/ 695960 h 120"/>
              <a:gd name="T12" fmla="*/ 984250 w 136"/>
              <a:gd name="T13" fmla="*/ 34798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6" t="20522" r="33607" b="19580"/>
          <a:stretch>
            <a:fillRect/>
          </a:stretch>
        </p:blipFill>
        <p:spPr bwMode="auto">
          <a:xfrm>
            <a:off x="1520825" y="2054225"/>
            <a:ext cx="1851025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1" r="12247"/>
          <a:stretch>
            <a:fillRect/>
          </a:stretch>
        </p:blipFill>
        <p:spPr bwMode="auto">
          <a:xfrm>
            <a:off x="5459413" y="2054225"/>
            <a:ext cx="5189537" cy="387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2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2303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2311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231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16" name="Text Box 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312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231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14" name="Text Box 1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2304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2305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230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10" name="Text Box 1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306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230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08" name="Text Box 1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229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294" name="矩形 12"/>
          <p:cNvGrpSpPr/>
          <p:nvPr/>
        </p:nvGrpSpPr>
        <p:grpSpPr bwMode="auto">
          <a:xfrm>
            <a:off x="3475038" y="2036763"/>
            <a:ext cx="1908175" cy="1906587"/>
            <a:chOff x="0" y="0"/>
            <a:chExt cx="1202" cy="1201"/>
          </a:xfrm>
        </p:grpSpPr>
        <p:pic>
          <p:nvPicPr>
            <p:cNvPr id="12301" name="矩形 1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2" name="Text Box 22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95" name="Freeform 252"/>
          <p:cNvSpPr>
            <a:spLocks noEditPoints="1"/>
          </p:cNvSpPr>
          <p:nvPr/>
        </p:nvSpPr>
        <p:spPr bwMode="auto">
          <a:xfrm>
            <a:off x="4100513" y="2681288"/>
            <a:ext cx="646112" cy="612775"/>
          </a:xfrm>
          <a:custGeom>
            <a:avLst/>
            <a:gdLst>
              <a:gd name="T0" fmla="*/ 631086 w 301"/>
              <a:gd name="T1" fmla="*/ 230059 h 285"/>
              <a:gd name="T2" fmla="*/ 294078 w 301"/>
              <a:gd name="T3" fmla="*/ 19351 h 285"/>
              <a:gd name="T4" fmla="*/ 15026 w 301"/>
              <a:gd name="T5" fmla="*/ 298862 h 285"/>
              <a:gd name="T6" fmla="*/ 137379 w 301"/>
              <a:gd name="T7" fmla="*/ 468719 h 285"/>
              <a:gd name="T8" fmla="*/ 77276 w 301"/>
              <a:gd name="T9" fmla="*/ 576224 h 285"/>
              <a:gd name="T10" fmla="*/ 261879 w 301"/>
              <a:gd name="T11" fmla="*/ 509571 h 285"/>
              <a:gd name="T12" fmla="*/ 352034 w 301"/>
              <a:gd name="T13" fmla="*/ 509571 h 285"/>
              <a:gd name="T14" fmla="*/ 631086 w 301"/>
              <a:gd name="T15" fmla="*/ 230059 h 285"/>
              <a:gd name="T16" fmla="*/ 171724 w 301"/>
              <a:gd name="T17" fmla="*/ 307463 h 285"/>
              <a:gd name="T18" fmla="*/ 128793 w 301"/>
              <a:gd name="T19" fmla="*/ 264461 h 285"/>
              <a:gd name="T20" fmla="*/ 171724 w 301"/>
              <a:gd name="T21" fmla="*/ 221459 h 285"/>
              <a:gd name="T22" fmla="*/ 214655 w 301"/>
              <a:gd name="T23" fmla="*/ 264461 h 285"/>
              <a:gd name="T24" fmla="*/ 171724 w 301"/>
              <a:gd name="T25" fmla="*/ 307463 h 285"/>
              <a:gd name="T26" fmla="*/ 324129 w 301"/>
              <a:gd name="T27" fmla="*/ 307463 h 285"/>
              <a:gd name="T28" fmla="*/ 281198 w 301"/>
              <a:gd name="T29" fmla="*/ 264461 h 285"/>
              <a:gd name="T30" fmla="*/ 324129 w 301"/>
              <a:gd name="T31" fmla="*/ 221459 h 285"/>
              <a:gd name="T32" fmla="*/ 369207 w 301"/>
              <a:gd name="T33" fmla="*/ 264461 h 285"/>
              <a:gd name="T34" fmla="*/ 324129 w 301"/>
              <a:gd name="T35" fmla="*/ 307463 h 285"/>
              <a:gd name="T36" fmla="*/ 478681 w 301"/>
              <a:gd name="T37" fmla="*/ 307463 h 285"/>
              <a:gd name="T38" fmla="*/ 435750 w 301"/>
              <a:gd name="T39" fmla="*/ 264461 h 285"/>
              <a:gd name="T40" fmla="*/ 478681 w 301"/>
              <a:gd name="T41" fmla="*/ 221459 h 285"/>
              <a:gd name="T42" fmla="*/ 521612 w 301"/>
              <a:gd name="T43" fmla="*/ 264461 h 285"/>
              <a:gd name="T44" fmla="*/ 478681 w 301"/>
              <a:gd name="T45" fmla="*/ 307463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296" name="矩形 14"/>
          <p:cNvGrpSpPr/>
          <p:nvPr/>
        </p:nvGrpSpPr>
        <p:grpSpPr bwMode="auto">
          <a:xfrm>
            <a:off x="1511300" y="4035425"/>
            <a:ext cx="1908175" cy="1908175"/>
            <a:chOff x="0" y="0"/>
            <a:chExt cx="1202" cy="1202"/>
          </a:xfrm>
        </p:grpSpPr>
        <p:pic>
          <p:nvPicPr>
            <p:cNvPr id="12299" name="矩形 1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0" name="Text Box 26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97" name="Freeform 337"/>
          <p:cNvSpPr>
            <a:spLocks noEditPoints="1"/>
          </p:cNvSpPr>
          <p:nvPr/>
        </p:nvSpPr>
        <p:spPr bwMode="auto">
          <a:xfrm>
            <a:off x="2146300" y="4673600"/>
            <a:ext cx="617538" cy="617538"/>
          </a:xfrm>
          <a:custGeom>
            <a:avLst/>
            <a:gdLst>
              <a:gd name="T0" fmla="*/ 308769 w 288"/>
              <a:gd name="T1" fmla="*/ 0 h 288"/>
              <a:gd name="T2" fmla="*/ 0 w 288"/>
              <a:gd name="T3" fmla="*/ 308769 h 288"/>
              <a:gd name="T4" fmla="*/ 308769 w 288"/>
              <a:gd name="T5" fmla="*/ 617538 h 288"/>
              <a:gd name="T6" fmla="*/ 617538 w 288"/>
              <a:gd name="T7" fmla="*/ 308769 h 288"/>
              <a:gd name="T8" fmla="*/ 308769 w 288"/>
              <a:gd name="T9" fmla="*/ 0 h 288"/>
              <a:gd name="T10" fmla="*/ 328067 w 288"/>
              <a:gd name="T11" fmla="*/ 448144 h 288"/>
              <a:gd name="T12" fmla="*/ 272317 w 288"/>
              <a:gd name="T13" fmla="*/ 448144 h 288"/>
              <a:gd name="T14" fmla="*/ 154385 w 288"/>
              <a:gd name="T15" fmla="*/ 491028 h 288"/>
              <a:gd name="T16" fmla="*/ 192981 w 288"/>
              <a:gd name="T17" fmla="*/ 422413 h 288"/>
              <a:gd name="T18" fmla="*/ 115788 w 288"/>
              <a:gd name="T19" fmla="*/ 315202 h 288"/>
              <a:gd name="T20" fmla="*/ 291615 w 288"/>
              <a:gd name="T21" fmla="*/ 139375 h 288"/>
              <a:gd name="T22" fmla="*/ 503894 w 288"/>
              <a:gd name="T23" fmla="*/ 272317 h 288"/>
              <a:gd name="T24" fmla="*/ 328067 w 288"/>
              <a:gd name="T25" fmla="*/ 448144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8" name="图片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6" t="20522" r="33607" b="19580"/>
          <a:stretch>
            <a:fillRect/>
          </a:stretch>
        </p:blipFill>
        <p:spPr bwMode="auto">
          <a:xfrm>
            <a:off x="3513138" y="4056063"/>
            <a:ext cx="1851025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3354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3362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336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6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363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336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6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3355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3356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336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6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357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335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5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331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316" name="Oval 25"/>
          <p:cNvGrpSpPr/>
          <p:nvPr/>
        </p:nvGrpSpPr>
        <p:grpSpPr bwMode="auto">
          <a:xfrm>
            <a:off x="1809750" y="2000250"/>
            <a:ext cx="957263" cy="955675"/>
            <a:chOff x="0" y="0"/>
            <a:chExt cx="603" cy="602"/>
          </a:xfrm>
        </p:grpSpPr>
        <p:pic>
          <p:nvPicPr>
            <p:cNvPr id="13352" name="Oval 2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3" name="Text Box 20"/>
            <p:cNvSpPr txBox="1">
              <a:spLocks noChangeArrowheads="1"/>
            </p:cNvSpPr>
            <p:nvPr/>
          </p:nvSpPr>
          <p:spPr bwMode="auto">
            <a:xfrm>
              <a:off x="93" y="95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3317" name="任意多边形 10"/>
          <p:cNvGrpSpPr/>
          <p:nvPr/>
        </p:nvGrpSpPr>
        <p:grpSpPr bwMode="auto">
          <a:xfrm>
            <a:off x="3829050" y="3024188"/>
            <a:ext cx="5357813" cy="957262"/>
            <a:chOff x="0" y="0"/>
            <a:chExt cx="3375" cy="603"/>
          </a:xfrm>
        </p:grpSpPr>
        <p:pic>
          <p:nvPicPr>
            <p:cNvPr id="13350" name="任意多边形 1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1" name="Text Box 23"/>
            <p:cNvSpPr txBox="1">
              <a:spLocks noChangeArrowheads="1"/>
            </p:cNvSpPr>
            <p:nvPr/>
          </p:nvSpPr>
          <p:spPr bwMode="auto">
            <a:xfrm>
              <a:off x="5" y="7"/>
              <a:ext cx="3350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3318" name="任意多边形 11"/>
          <p:cNvGrpSpPr/>
          <p:nvPr/>
        </p:nvGrpSpPr>
        <p:grpSpPr bwMode="auto">
          <a:xfrm>
            <a:off x="3829050" y="5072063"/>
            <a:ext cx="5357813" cy="957262"/>
            <a:chOff x="0" y="0"/>
            <a:chExt cx="3375" cy="603"/>
          </a:xfrm>
        </p:grpSpPr>
        <p:pic>
          <p:nvPicPr>
            <p:cNvPr id="13348" name="任意多边形 1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9" name="Text Box 26"/>
            <p:cNvSpPr txBox="1">
              <a:spLocks noChangeArrowheads="1"/>
            </p:cNvSpPr>
            <p:nvPr/>
          </p:nvSpPr>
          <p:spPr bwMode="auto">
            <a:xfrm>
              <a:off x="5" y="6"/>
              <a:ext cx="3350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3319" name="Text Placeholder 32"/>
          <p:cNvSpPr txBox="1">
            <a:spLocks noChangeArrowheads="1"/>
          </p:cNvSpPr>
          <p:nvPr/>
        </p:nvSpPr>
        <p:spPr bwMode="auto">
          <a:xfrm>
            <a:off x="3271838" y="2289175"/>
            <a:ext cx="6635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0" name="Text Placeholder 32"/>
          <p:cNvSpPr txBox="1">
            <a:spLocks noChangeArrowheads="1"/>
          </p:cNvSpPr>
          <p:nvPr/>
        </p:nvSpPr>
        <p:spPr bwMode="auto">
          <a:xfrm>
            <a:off x="3321050" y="4337050"/>
            <a:ext cx="6635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1" name="Text Placeholder 32"/>
          <p:cNvSpPr txBox="1">
            <a:spLocks noChangeArrowheads="1"/>
          </p:cNvSpPr>
          <p:nvPr/>
        </p:nvSpPr>
        <p:spPr bwMode="auto">
          <a:xfrm>
            <a:off x="4148138" y="3313113"/>
            <a:ext cx="66198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2" name="Text Placeholder 32"/>
          <p:cNvSpPr txBox="1">
            <a:spLocks noChangeArrowheads="1"/>
          </p:cNvSpPr>
          <p:nvPr/>
        </p:nvSpPr>
        <p:spPr bwMode="auto">
          <a:xfrm>
            <a:off x="4148138" y="5343525"/>
            <a:ext cx="66198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323" name="Oval 27"/>
          <p:cNvGrpSpPr/>
          <p:nvPr/>
        </p:nvGrpSpPr>
        <p:grpSpPr bwMode="auto">
          <a:xfrm>
            <a:off x="1809750" y="4048125"/>
            <a:ext cx="957263" cy="957263"/>
            <a:chOff x="0" y="0"/>
            <a:chExt cx="603" cy="603"/>
          </a:xfrm>
        </p:grpSpPr>
        <p:pic>
          <p:nvPicPr>
            <p:cNvPr id="13346" name="Oval 2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7" name="Text Box 33"/>
            <p:cNvSpPr txBox="1">
              <a:spLocks noChangeArrowheads="1"/>
            </p:cNvSpPr>
            <p:nvPr/>
          </p:nvSpPr>
          <p:spPr bwMode="auto">
            <a:xfrm>
              <a:off x="93" y="94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3324" name="Oval 28"/>
          <p:cNvGrpSpPr/>
          <p:nvPr/>
        </p:nvGrpSpPr>
        <p:grpSpPr bwMode="auto">
          <a:xfrm>
            <a:off x="9259888" y="3024188"/>
            <a:ext cx="957262" cy="957262"/>
            <a:chOff x="0" y="0"/>
            <a:chExt cx="603" cy="603"/>
          </a:xfrm>
        </p:grpSpPr>
        <p:pic>
          <p:nvPicPr>
            <p:cNvPr id="13344" name="Oval 2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5" name="Text Box 36"/>
            <p:cNvSpPr txBox="1">
              <a:spLocks noChangeArrowheads="1"/>
            </p:cNvSpPr>
            <p:nvPr/>
          </p:nvSpPr>
          <p:spPr bwMode="auto">
            <a:xfrm>
              <a:off x="95" y="93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3325" name="Oval 29"/>
          <p:cNvGrpSpPr/>
          <p:nvPr/>
        </p:nvGrpSpPr>
        <p:grpSpPr bwMode="auto">
          <a:xfrm>
            <a:off x="9259888" y="5072063"/>
            <a:ext cx="957262" cy="957262"/>
            <a:chOff x="0" y="0"/>
            <a:chExt cx="603" cy="603"/>
          </a:xfrm>
        </p:grpSpPr>
        <p:pic>
          <p:nvPicPr>
            <p:cNvPr id="13342" name="Oval 2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3" name="Text Box 39"/>
            <p:cNvSpPr txBox="1">
              <a:spLocks noChangeArrowheads="1"/>
            </p:cNvSpPr>
            <p:nvPr/>
          </p:nvSpPr>
          <p:spPr bwMode="auto">
            <a:xfrm>
              <a:off x="95" y="92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3326" name="Freeform 101"/>
          <p:cNvSpPr>
            <a:spLocks noEditPoints="1"/>
          </p:cNvSpPr>
          <p:nvPr/>
        </p:nvSpPr>
        <p:spPr bwMode="auto">
          <a:xfrm>
            <a:off x="9509125" y="5353050"/>
            <a:ext cx="388938" cy="382588"/>
          </a:xfrm>
          <a:custGeom>
            <a:avLst/>
            <a:gdLst>
              <a:gd name="T0" fmla="*/ 261318 w 192"/>
              <a:gd name="T1" fmla="*/ 173360 h 192"/>
              <a:gd name="T2" fmla="*/ 267395 w 192"/>
              <a:gd name="T3" fmla="*/ 175353 h 192"/>
              <a:gd name="T4" fmla="*/ 273472 w 192"/>
              <a:gd name="T5" fmla="*/ 173360 h 192"/>
              <a:gd name="T6" fmla="*/ 376784 w 192"/>
              <a:gd name="T7" fmla="*/ 67750 h 192"/>
              <a:gd name="T8" fmla="*/ 388938 w 192"/>
              <a:gd name="T9" fmla="*/ 39853 h 192"/>
              <a:gd name="T10" fmla="*/ 376784 w 192"/>
              <a:gd name="T11" fmla="*/ 11956 h 192"/>
              <a:gd name="T12" fmla="*/ 348424 w 192"/>
              <a:gd name="T13" fmla="*/ 0 h 192"/>
              <a:gd name="T14" fmla="*/ 320064 w 192"/>
              <a:gd name="T15" fmla="*/ 11956 h 192"/>
              <a:gd name="T16" fmla="*/ 212700 w 192"/>
              <a:gd name="T17" fmla="*/ 113581 h 192"/>
              <a:gd name="T18" fmla="*/ 210675 w 192"/>
              <a:gd name="T19" fmla="*/ 119559 h 192"/>
              <a:gd name="T20" fmla="*/ 212700 w 192"/>
              <a:gd name="T21" fmla="*/ 125537 h 192"/>
              <a:gd name="T22" fmla="*/ 230932 w 192"/>
              <a:gd name="T23" fmla="*/ 143471 h 192"/>
              <a:gd name="T24" fmla="*/ 204598 w 192"/>
              <a:gd name="T25" fmla="*/ 169375 h 192"/>
              <a:gd name="T26" fmla="*/ 204598 w 192"/>
              <a:gd name="T27" fmla="*/ 181331 h 192"/>
              <a:gd name="T28" fmla="*/ 336269 w 192"/>
              <a:gd name="T29" fmla="*/ 310853 h 192"/>
              <a:gd name="T30" fmla="*/ 283601 w 192"/>
              <a:gd name="T31" fmla="*/ 362662 h 192"/>
              <a:gd name="T32" fmla="*/ 281575 w 192"/>
              <a:gd name="T33" fmla="*/ 360669 h 192"/>
              <a:gd name="T34" fmla="*/ 277523 w 192"/>
              <a:gd name="T35" fmla="*/ 332772 h 192"/>
              <a:gd name="T36" fmla="*/ 275498 w 192"/>
              <a:gd name="T37" fmla="*/ 332772 h 192"/>
              <a:gd name="T38" fmla="*/ 289678 w 192"/>
              <a:gd name="T39" fmla="*/ 318823 h 192"/>
              <a:gd name="T40" fmla="*/ 289678 w 192"/>
              <a:gd name="T41" fmla="*/ 306867 h 192"/>
              <a:gd name="T42" fmla="*/ 76977 w 192"/>
              <a:gd name="T43" fmla="*/ 97640 h 192"/>
              <a:gd name="T44" fmla="*/ 64823 w 192"/>
              <a:gd name="T45" fmla="*/ 97640 h 192"/>
              <a:gd name="T46" fmla="*/ 2026 w 192"/>
              <a:gd name="T47" fmla="*/ 159412 h 192"/>
              <a:gd name="T48" fmla="*/ 2026 w 192"/>
              <a:gd name="T49" fmla="*/ 169375 h 192"/>
              <a:gd name="T50" fmla="*/ 214726 w 192"/>
              <a:gd name="T51" fmla="*/ 380595 h 192"/>
              <a:gd name="T52" fmla="*/ 220803 w 192"/>
              <a:gd name="T53" fmla="*/ 382588 h 192"/>
              <a:gd name="T54" fmla="*/ 226881 w 192"/>
              <a:gd name="T55" fmla="*/ 380595 h 192"/>
              <a:gd name="T56" fmla="*/ 241061 w 192"/>
              <a:gd name="T57" fmla="*/ 366647 h 192"/>
              <a:gd name="T58" fmla="*/ 243086 w 192"/>
              <a:gd name="T59" fmla="*/ 366647 h 192"/>
              <a:gd name="T60" fmla="*/ 259292 w 192"/>
              <a:gd name="T61" fmla="*/ 374617 h 192"/>
              <a:gd name="T62" fmla="*/ 269421 w 192"/>
              <a:gd name="T63" fmla="*/ 372625 h 192"/>
              <a:gd name="T64" fmla="*/ 277523 w 192"/>
              <a:gd name="T65" fmla="*/ 380595 h 192"/>
              <a:gd name="T66" fmla="*/ 283601 w 192"/>
              <a:gd name="T67" fmla="*/ 382588 h 192"/>
              <a:gd name="T68" fmla="*/ 289678 w 192"/>
              <a:gd name="T69" fmla="*/ 380595 h 192"/>
              <a:gd name="T70" fmla="*/ 354501 w 192"/>
              <a:gd name="T71" fmla="*/ 316831 h 192"/>
              <a:gd name="T72" fmla="*/ 354501 w 192"/>
              <a:gd name="T73" fmla="*/ 304875 h 192"/>
              <a:gd name="T74" fmla="*/ 222829 w 192"/>
              <a:gd name="T75" fmla="*/ 175353 h 192"/>
              <a:gd name="T76" fmla="*/ 243086 w 192"/>
              <a:gd name="T77" fmla="*/ 153434 h 192"/>
              <a:gd name="T78" fmla="*/ 261318 w 192"/>
              <a:gd name="T79" fmla="*/ 173360 h 192"/>
              <a:gd name="T80" fmla="*/ 259292 w 192"/>
              <a:gd name="T81" fmla="*/ 113581 h 192"/>
              <a:gd name="T82" fmla="*/ 342346 w 192"/>
              <a:gd name="T83" fmla="*/ 33875 h 192"/>
              <a:gd name="T84" fmla="*/ 354501 w 192"/>
              <a:gd name="T85" fmla="*/ 33875 h 192"/>
              <a:gd name="T86" fmla="*/ 354501 w 192"/>
              <a:gd name="T87" fmla="*/ 45831 h 192"/>
              <a:gd name="T88" fmla="*/ 271446 w 192"/>
              <a:gd name="T89" fmla="*/ 125537 h 192"/>
              <a:gd name="T90" fmla="*/ 265369 w 192"/>
              <a:gd name="T91" fmla="*/ 127529 h 192"/>
              <a:gd name="T92" fmla="*/ 259292 w 192"/>
              <a:gd name="T93" fmla="*/ 125537 h 192"/>
              <a:gd name="T94" fmla="*/ 259292 w 192"/>
              <a:gd name="T95" fmla="*/ 113581 h 1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endParaRPr lang="zh-CN" altLang="en-US"/>
          </a:p>
        </p:txBody>
      </p:sp>
      <p:pic>
        <p:nvPicPr>
          <p:cNvPr id="13327" name="组合 2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763" y="2305050"/>
            <a:ext cx="3889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组合 23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75" y="3309938"/>
            <a:ext cx="3905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组合 33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333875"/>
            <a:ext cx="323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30" name="组合 36"/>
          <p:cNvGrpSpPr/>
          <p:nvPr/>
        </p:nvGrpSpPr>
        <p:grpSpPr bwMode="auto">
          <a:xfrm>
            <a:off x="3941763" y="2225675"/>
            <a:ext cx="3894137" cy="455613"/>
            <a:chOff x="0" y="0"/>
            <a:chExt cx="3893699" cy="454570"/>
          </a:xfrm>
        </p:grpSpPr>
        <p:sp>
          <p:nvSpPr>
            <p:cNvPr id="1334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4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331" name="组合 39"/>
          <p:cNvGrpSpPr/>
          <p:nvPr/>
        </p:nvGrpSpPr>
        <p:grpSpPr bwMode="auto">
          <a:xfrm>
            <a:off x="4802188" y="3271838"/>
            <a:ext cx="3894137" cy="454025"/>
            <a:chOff x="0" y="0"/>
            <a:chExt cx="3893699" cy="454570"/>
          </a:xfrm>
        </p:grpSpPr>
        <p:sp>
          <p:nvSpPr>
            <p:cNvPr id="1333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3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332" name="组合 42"/>
          <p:cNvGrpSpPr/>
          <p:nvPr/>
        </p:nvGrpSpPr>
        <p:grpSpPr bwMode="auto">
          <a:xfrm>
            <a:off x="4002088" y="4314825"/>
            <a:ext cx="3894137" cy="454025"/>
            <a:chOff x="0" y="0"/>
            <a:chExt cx="3893699" cy="454570"/>
          </a:xfrm>
        </p:grpSpPr>
        <p:sp>
          <p:nvSpPr>
            <p:cNvPr id="1333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3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333" name="组合 45"/>
          <p:cNvGrpSpPr/>
          <p:nvPr/>
        </p:nvGrpSpPr>
        <p:grpSpPr bwMode="auto">
          <a:xfrm>
            <a:off x="4802188" y="5318125"/>
            <a:ext cx="3894137" cy="454025"/>
            <a:chOff x="0" y="0"/>
            <a:chExt cx="3893699" cy="454570"/>
          </a:xfrm>
        </p:grpSpPr>
        <p:sp>
          <p:nvSpPr>
            <p:cNvPr id="1333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3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4387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4395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439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400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4396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439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98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4388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4389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43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94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4390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43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92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433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340" name="组合 9"/>
          <p:cNvGrpSpPr/>
          <p:nvPr/>
        </p:nvGrpSpPr>
        <p:grpSpPr bwMode="auto">
          <a:xfrm>
            <a:off x="4200525" y="2147888"/>
            <a:ext cx="1798638" cy="1798637"/>
            <a:chOff x="0" y="0"/>
            <a:chExt cx="3044952" cy="3044952"/>
          </a:xfrm>
        </p:grpSpPr>
        <p:grpSp>
          <p:nvGrpSpPr>
            <p:cNvPr id="14381" name="圆角矩形 10"/>
            <p:cNvGrpSpPr/>
            <p:nvPr/>
          </p:nvGrpSpPr>
          <p:grpSpPr bwMode="auto">
            <a:xfrm>
              <a:off x="-21285" y="-24188"/>
              <a:ext cx="3096014" cy="3096016"/>
              <a:chOff x="0" y="0"/>
              <a:chExt cx="1828800" cy="1828800"/>
            </a:xfrm>
          </p:grpSpPr>
          <p:pic>
            <p:nvPicPr>
              <p:cNvPr id="14385" name="圆角矩形 1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86" name="Text Box 21"/>
              <p:cNvSpPr txBox="1">
                <a:spLocks noChangeArrowheads="1"/>
              </p:cNvSpPr>
              <p:nvPr/>
            </p:nvSpPr>
            <p:spPr bwMode="auto">
              <a:xfrm>
                <a:off x="67155" y="68870"/>
                <a:ext cx="1689474" cy="1689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82" name="任意多边形 11"/>
            <p:cNvGrpSpPr/>
            <p:nvPr/>
          </p:nvGrpSpPr>
          <p:grpSpPr bwMode="auto">
            <a:xfrm>
              <a:off x="-645" y="6772"/>
              <a:ext cx="3044414" cy="2105291"/>
              <a:chOff x="0" y="0"/>
              <a:chExt cx="1798320" cy="1243584"/>
            </a:xfrm>
          </p:grpSpPr>
          <p:pic>
            <p:nvPicPr>
              <p:cNvPr id="14383" name="任意多边形 11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84" name="Text Box 24"/>
              <p:cNvSpPr txBox="1">
                <a:spLocks noChangeArrowheads="1"/>
              </p:cNvSpPr>
              <p:nvPr/>
            </p:nvSpPr>
            <p:spPr bwMode="auto">
              <a:xfrm>
                <a:off x="381" y="1401"/>
                <a:ext cx="1798638" cy="1244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4341" name="Group 4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541838"/>
            <a:ext cx="6762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Freeform 24"/>
          <p:cNvSpPr>
            <a:spLocks noEditPoints="1"/>
          </p:cNvSpPr>
          <p:nvPr/>
        </p:nvSpPr>
        <p:spPr bwMode="auto">
          <a:xfrm>
            <a:off x="4805363" y="2533650"/>
            <a:ext cx="628650" cy="617538"/>
          </a:xfrm>
          <a:custGeom>
            <a:avLst/>
            <a:gdLst>
              <a:gd name="T0" fmla="*/ 267300 w 127"/>
              <a:gd name="T1" fmla="*/ 340881 h 125"/>
              <a:gd name="T2" fmla="*/ 232650 w 127"/>
              <a:gd name="T3" fmla="*/ 375463 h 125"/>
              <a:gd name="T4" fmla="*/ 202950 w 127"/>
              <a:gd name="T5" fmla="*/ 340881 h 125"/>
              <a:gd name="T6" fmla="*/ 232650 w 127"/>
              <a:gd name="T7" fmla="*/ 311239 h 125"/>
              <a:gd name="T8" fmla="*/ 267300 w 127"/>
              <a:gd name="T9" fmla="*/ 340881 h 125"/>
              <a:gd name="T10" fmla="*/ 396000 w 127"/>
              <a:gd name="T11" fmla="*/ 311239 h 125"/>
              <a:gd name="T12" fmla="*/ 366300 w 127"/>
              <a:gd name="T13" fmla="*/ 340881 h 125"/>
              <a:gd name="T14" fmla="*/ 396000 w 127"/>
              <a:gd name="T15" fmla="*/ 375463 h 125"/>
              <a:gd name="T16" fmla="*/ 430650 w 127"/>
              <a:gd name="T17" fmla="*/ 340881 h 125"/>
              <a:gd name="T18" fmla="*/ 396000 w 127"/>
              <a:gd name="T19" fmla="*/ 311239 h 125"/>
              <a:gd name="T20" fmla="*/ 628650 w 127"/>
              <a:gd name="T21" fmla="*/ 326060 h 125"/>
              <a:gd name="T22" fmla="*/ 628650 w 127"/>
              <a:gd name="T23" fmla="*/ 385344 h 125"/>
              <a:gd name="T24" fmla="*/ 574200 w 127"/>
              <a:gd name="T25" fmla="*/ 439687 h 125"/>
              <a:gd name="T26" fmla="*/ 534600 w 127"/>
              <a:gd name="T27" fmla="*/ 439687 h 125"/>
              <a:gd name="T28" fmla="*/ 316800 w 127"/>
              <a:gd name="T29" fmla="*/ 617538 h 125"/>
              <a:gd name="T30" fmla="*/ 94050 w 127"/>
              <a:gd name="T31" fmla="*/ 439687 h 125"/>
              <a:gd name="T32" fmla="*/ 54450 w 127"/>
              <a:gd name="T33" fmla="*/ 439687 h 125"/>
              <a:gd name="T34" fmla="*/ 0 w 127"/>
              <a:gd name="T35" fmla="*/ 385344 h 125"/>
              <a:gd name="T36" fmla="*/ 0 w 127"/>
              <a:gd name="T37" fmla="*/ 326060 h 125"/>
              <a:gd name="T38" fmla="*/ 29700 w 127"/>
              <a:gd name="T39" fmla="*/ 276657 h 125"/>
              <a:gd name="T40" fmla="*/ 103950 w 127"/>
              <a:gd name="T41" fmla="*/ 74105 h 125"/>
              <a:gd name="T42" fmla="*/ 316800 w 127"/>
              <a:gd name="T43" fmla="*/ 0 h 125"/>
              <a:gd name="T44" fmla="*/ 524700 w 127"/>
              <a:gd name="T45" fmla="*/ 74105 h 125"/>
              <a:gd name="T46" fmla="*/ 598950 w 127"/>
              <a:gd name="T47" fmla="*/ 276657 h 125"/>
              <a:gd name="T48" fmla="*/ 628650 w 127"/>
              <a:gd name="T49" fmla="*/ 326060 h 125"/>
              <a:gd name="T50" fmla="*/ 509850 w 127"/>
              <a:gd name="T51" fmla="*/ 340881 h 125"/>
              <a:gd name="T52" fmla="*/ 509850 w 127"/>
              <a:gd name="T53" fmla="*/ 301359 h 125"/>
              <a:gd name="T54" fmla="*/ 381150 w 127"/>
              <a:gd name="T55" fmla="*/ 256896 h 125"/>
              <a:gd name="T56" fmla="*/ 400950 w 127"/>
              <a:gd name="T57" fmla="*/ 286538 h 125"/>
              <a:gd name="T58" fmla="*/ 247500 w 127"/>
              <a:gd name="T59" fmla="*/ 207493 h 125"/>
              <a:gd name="T60" fmla="*/ 237600 w 127"/>
              <a:gd name="T61" fmla="*/ 197612 h 125"/>
              <a:gd name="T62" fmla="*/ 237600 w 127"/>
              <a:gd name="T63" fmla="*/ 197612 h 125"/>
              <a:gd name="T64" fmla="*/ 237600 w 127"/>
              <a:gd name="T65" fmla="*/ 197612 h 125"/>
              <a:gd name="T66" fmla="*/ 227700 w 127"/>
              <a:gd name="T67" fmla="*/ 182791 h 125"/>
              <a:gd name="T68" fmla="*/ 118800 w 127"/>
              <a:gd name="T69" fmla="*/ 316179 h 125"/>
              <a:gd name="T70" fmla="*/ 118800 w 127"/>
              <a:gd name="T71" fmla="*/ 340881 h 125"/>
              <a:gd name="T72" fmla="*/ 133650 w 127"/>
              <a:gd name="T73" fmla="*/ 424866 h 125"/>
              <a:gd name="T74" fmla="*/ 257400 w 127"/>
              <a:gd name="T75" fmla="*/ 474269 h 125"/>
              <a:gd name="T76" fmla="*/ 311850 w 127"/>
              <a:gd name="T77" fmla="*/ 449568 h 125"/>
              <a:gd name="T78" fmla="*/ 361350 w 127"/>
              <a:gd name="T79" fmla="*/ 489090 h 125"/>
              <a:gd name="T80" fmla="*/ 311850 w 127"/>
              <a:gd name="T81" fmla="*/ 528613 h 125"/>
              <a:gd name="T82" fmla="*/ 257400 w 127"/>
              <a:gd name="T83" fmla="*/ 503911 h 125"/>
              <a:gd name="T84" fmla="*/ 158400 w 127"/>
              <a:gd name="T85" fmla="*/ 484150 h 125"/>
              <a:gd name="T86" fmla="*/ 316800 w 127"/>
              <a:gd name="T87" fmla="*/ 582956 h 125"/>
              <a:gd name="T88" fmla="*/ 509850 w 127"/>
              <a:gd name="T89" fmla="*/ 340881 h 125"/>
              <a:gd name="T90" fmla="*/ 569250 w 127"/>
              <a:gd name="T91" fmla="*/ 266776 h 125"/>
              <a:gd name="T92" fmla="*/ 316800 w 127"/>
              <a:gd name="T93" fmla="*/ 34582 h 125"/>
              <a:gd name="T94" fmla="*/ 64350 w 127"/>
              <a:gd name="T95" fmla="*/ 266776 h 125"/>
              <a:gd name="T96" fmla="*/ 84150 w 127"/>
              <a:gd name="T97" fmla="*/ 266776 h 125"/>
              <a:gd name="T98" fmla="*/ 133650 w 127"/>
              <a:gd name="T99" fmla="*/ 143269 h 125"/>
              <a:gd name="T100" fmla="*/ 316800 w 127"/>
              <a:gd name="T101" fmla="*/ 64224 h 125"/>
              <a:gd name="T102" fmla="*/ 495000 w 127"/>
              <a:gd name="T103" fmla="*/ 143269 h 125"/>
              <a:gd name="T104" fmla="*/ 544500 w 127"/>
              <a:gd name="T105" fmla="*/ 266776 h 125"/>
              <a:gd name="T106" fmla="*/ 569250 w 127"/>
              <a:gd name="T107" fmla="*/ 266776 h 125"/>
              <a:gd name="T108" fmla="*/ 569250 w 127"/>
              <a:gd name="T109" fmla="*/ 266776 h 125"/>
              <a:gd name="T110" fmla="*/ 569250 w 127"/>
              <a:gd name="T111" fmla="*/ 266776 h 1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4343" name="Group 70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4559300"/>
            <a:ext cx="57308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Group 9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560638"/>
            <a:ext cx="60960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61" name="TextBox 13"/>
          <p:cNvSpPr txBox="1">
            <a:spLocks noChangeArrowheads="1"/>
          </p:cNvSpPr>
          <p:nvPr/>
        </p:nvSpPr>
        <p:spPr bwMode="auto">
          <a:xfrm>
            <a:off x="1830388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2" name="TextBox 13"/>
          <p:cNvSpPr txBox="1">
            <a:spLocks noChangeArrowheads="1"/>
          </p:cNvSpPr>
          <p:nvPr/>
        </p:nvSpPr>
        <p:spPr bwMode="auto">
          <a:xfrm>
            <a:off x="1449388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3" name="TextBox 13"/>
          <p:cNvSpPr txBox="1">
            <a:spLocks noChangeArrowheads="1"/>
          </p:cNvSpPr>
          <p:nvPr/>
        </p:nvSpPr>
        <p:spPr bwMode="auto">
          <a:xfrm>
            <a:off x="1830388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4" name="TextBox 13"/>
          <p:cNvSpPr txBox="1">
            <a:spLocks noChangeArrowheads="1"/>
          </p:cNvSpPr>
          <p:nvPr/>
        </p:nvSpPr>
        <p:spPr bwMode="auto">
          <a:xfrm>
            <a:off x="1449388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5" name="TextBox 13"/>
          <p:cNvSpPr txBox="1">
            <a:spLocks noChangeArrowheads="1"/>
          </p:cNvSpPr>
          <p:nvPr/>
        </p:nvSpPr>
        <p:spPr bwMode="auto">
          <a:xfrm>
            <a:off x="8385175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6" name="TextBox 13"/>
          <p:cNvSpPr txBox="1">
            <a:spLocks noChangeArrowheads="1"/>
          </p:cNvSpPr>
          <p:nvPr/>
        </p:nvSpPr>
        <p:spPr bwMode="auto">
          <a:xfrm>
            <a:off x="8385175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7" name="TextBox 13"/>
          <p:cNvSpPr txBox="1">
            <a:spLocks noChangeArrowheads="1"/>
          </p:cNvSpPr>
          <p:nvPr/>
        </p:nvSpPr>
        <p:spPr bwMode="auto">
          <a:xfrm>
            <a:off x="8385175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8" name="TextBox 13"/>
          <p:cNvSpPr txBox="1">
            <a:spLocks noChangeArrowheads="1"/>
          </p:cNvSpPr>
          <p:nvPr/>
        </p:nvSpPr>
        <p:spPr bwMode="auto">
          <a:xfrm>
            <a:off x="8385175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9" name="TextBox 13"/>
          <p:cNvSpPr txBox="1">
            <a:spLocks noChangeArrowheads="1"/>
          </p:cNvSpPr>
          <p:nvPr/>
        </p:nvSpPr>
        <p:spPr bwMode="auto">
          <a:xfrm>
            <a:off x="4489450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70" name="TextBox 13"/>
          <p:cNvSpPr txBox="1">
            <a:spLocks noChangeArrowheads="1"/>
          </p:cNvSpPr>
          <p:nvPr/>
        </p:nvSpPr>
        <p:spPr bwMode="auto">
          <a:xfrm>
            <a:off x="6429375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71" name="TextBox 13"/>
          <p:cNvSpPr txBox="1">
            <a:spLocks noChangeArrowheads="1"/>
          </p:cNvSpPr>
          <p:nvPr/>
        </p:nvSpPr>
        <p:spPr bwMode="auto">
          <a:xfrm>
            <a:off x="4489450" y="53117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72" name="TextBox 13"/>
          <p:cNvSpPr txBox="1">
            <a:spLocks noChangeArrowheads="1"/>
          </p:cNvSpPr>
          <p:nvPr/>
        </p:nvSpPr>
        <p:spPr bwMode="auto">
          <a:xfrm>
            <a:off x="6432550" y="5275263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357" name="矩形 63"/>
          <p:cNvGrpSpPr/>
          <p:nvPr/>
        </p:nvGrpSpPr>
        <p:grpSpPr bwMode="auto">
          <a:xfrm>
            <a:off x="3760788" y="1712913"/>
            <a:ext cx="4676775" cy="4675187"/>
            <a:chOff x="0" y="0"/>
            <a:chExt cx="2946" cy="2945"/>
          </a:xfrm>
        </p:grpSpPr>
        <p:pic>
          <p:nvPicPr>
            <p:cNvPr id="14379" name="矩形 63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46" cy="2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0" name="Text Box 43"/>
            <p:cNvSpPr txBox="1">
              <a:spLocks noChangeArrowheads="1"/>
            </p:cNvSpPr>
            <p:nvPr/>
          </p:nvSpPr>
          <p:spPr bwMode="auto">
            <a:xfrm rot="-8107482">
              <a:off x="438" y="444"/>
              <a:ext cx="2068" cy="2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358" name="组合 64"/>
          <p:cNvGrpSpPr/>
          <p:nvPr/>
        </p:nvGrpSpPr>
        <p:grpSpPr bwMode="auto">
          <a:xfrm>
            <a:off x="6189663" y="2147888"/>
            <a:ext cx="1800225" cy="1798637"/>
            <a:chOff x="0" y="0"/>
            <a:chExt cx="3044952" cy="3044952"/>
          </a:xfrm>
        </p:grpSpPr>
        <p:grpSp>
          <p:nvGrpSpPr>
            <p:cNvPr id="14373" name="圆角矩形 65"/>
            <p:cNvGrpSpPr/>
            <p:nvPr/>
          </p:nvGrpSpPr>
          <p:grpSpPr bwMode="auto">
            <a:xfrm>
              <a:off x="-24382" y="-24188"/>
              <a:ext cx="3103596" cy="3096016"/>
              <a:chOff x="0" y="0"/>
              <a:chExt cx="1834896" cy="1828800"/>
            </a:xfrm>
          </p:grpSpPr>
          <p:pic>
            <p:nvPicPr>
              <p:cNvPr id="14377" name="圆角矩形 65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8" name="Text Box 47"/>
              <p:cNvSpPr txBox="1">
                <a:spLocks noChangeArrowheads="1"/>
              </p:cNvSpPr>
              <p:nvPr/>
            </p:nvSpPr>
            <p:spPr bwMode="auto">
              <a:xfrm>
                <a:off x="68997" y="68870"/>
                <a:ext cx="1691061" cy="1689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74" name="任意多边形 66"/>
            <p:cNvGrpSpPr/>
            <p:nvPr/>
          </p:nvGrpSpPr>
          <p:grpSpPr bwMode="auto">
            <a:xfrm>
              <a:off x="-3760" y="6772"/>
              <a:ext cx="3052041" cy="2105291"/>
              <a:chOff x="0" y="0"/>
              <a:chExt cx="1804416" cy="1243584"/>
            </a:xfrm>
          </p:grpSpPr>
          <p:pic>
            <p:nvPicPr>
              <p:cNvPr id="14375" name="任意多边形 66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6" name="Text Box 50"/>
              <p:cNvSpPr txBox="1">
                <a:spLocks noChangeArrowheads="1"/>
              </p:cNvSpPr>
              <p:nvPr/>
            </p:nvSpPr>
            <p:spPr bwMode="auto">
              <a:xfrm>
                <a:off x="2223" y="1401"/>
                <a:ext cx="1800225" cy="1244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4359" name="组合 67"/>
          <p:cNvGrpSpPr/>
          <p:nvPr/>
        </p:nvGrpSpPr>
        <p:grpSpPr bwMode="auto">
          <a:xfrm>
            <a:off x="6189663" y="4051300"/>
            <a:ext cx="1800225" cy="1798638"/>
            <a:chOff x="0" y="0"/>
            <a:chExt cx="3044952" cy="3044952"/>
          </a:xfrm>
        </p:grpSpPr>
        <p:grpSp>
          <p:nvGrpSpPr>
            <p:cNvPr id="14367" name="圆角矩形 68"/>
            <p:cNvGrpSpPr/>
            <p:nvPr/>
          </p:nvGrpSpPr>
          <p:grpSpPr bwMode="auto">
            <a:xfrm>
              <a:off x="-24382" y="-16340"/>
              <a:ext cx="3103596" cy="3096014"/>
              <a:chOff x="0" y="0"/>
              <a:chExt cx="1834896" cy="1828800"/>
            </a:xfrm>
          </p:grpSpPr>
          <p:pic>
            <p:nvPicPr>
              <p:cNvPr id="14371" name="圆角矩形 68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2" name="Text Box 54"/>
              <p:cNvSpPr txBox="1">
                <a:spLocks noChangeArrowheads="1"/>
              </p:cNvSpPr>
              <p:nvPr/>
            </p:nvSpPr>
            <p:spPr bwMode="auto">
              <a:xfrm>
                <a:off x="68997" y="64234"/>
                <a:ext cx="1691061" cy="1689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68" name="任意多边形 69"/>
            <p:cNvGrpSpPr/>
            <p:nvPr/>
          </p:nvGrpSpPr>
          <p:grpSpPr bwMode="auto">
            <a:xfrm>
              <a:off x="-3760" y="4300"/>
              <a:ext cx="3052041" cy="2115609"/>
              <a:chOff x="0" y="0"/>
              <a:chExt cx="1804416" cy="1249680"/>
            </a:xfrm>
          </p:grpSpPr>
          <p:pic>
            <p:nvPicPr>
              <p:cNvPr id="14369" name="任意多边形 69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0" name="Text Box 57"/>
              <p:cNvSpPr txBox="1">
                <a:spLocks noChangeArrowheads="1"/>
              </p:cNvSpPr>
              <p:nvPr/>
            </p:nvSpPr>
            <p:spPr bwMode="auto">
              <a:xfrm>
                <a:off x="2223" y="2861"/>
                <a:ext cx="1800225" cy="1244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4360" name="组合 70"/>
          <p:cNvGrpSpPr/>
          <p:nvPr/>
        </p:nvGrpSpPr>
        <p:grpSpPr bwMode="auto">
          <a:xfrm>
            <a:off x="4179888" y="4051300"/>
            <a:ext cx="1800225" cy="1798638"/>
            <a:chOff x="0" y="0"/>
            <a:chExt cx="3044952" cy="3044952"/>
          </a:xfrm>
        </p:grpSpPr>
        <p:grpSp>
          <p:nvGrpSpPr>
            <p:cNvPr id="14361" name="圆角矩形 71"/>
            <p:cNvGrpSpPr/>
            <p:nvPr/>
          </p:nvGrpSpPr>
          <p:grpSpPr bwMode="auto">
            <a:xfrm>
              <a:off x="-17293" y="-16340"/>
              <a:ext cx="3093285" cy="3096014"/>
              <a:chOff x="0" y="0"/>
              <a:chExt cx="1828800" cy="1828800"/>
            </a:xfrm>
          </p:grpSpPr>
          <p:pic>
            <p:nvPicPr>
              <p:cNvPr id="14365" name="圆角矩形 71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66" name="Text Box 61"/>
              <p:cNvSpPr txBox="1">
                <a:spLocks noChangeArrowheads="1"/>
              </p:cNvSpPr>
              <p:nvPr/>
            </p:nvSpPr>
            <p:spPr bwMode="auto">
              <a:xfrm>
                <a:off x="64806" y="64234"/>
                <a:ext cx="1691061" cy="1689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62" name="任意多边形 72"/>
            <p:cNvGrpSpPr/>
            <p:nvPr/>
          </p:nvGrpSpPr>
          <p:grpSpPr bwMode="auto">
            <a:xfrm>
              <a:off x="3329" y="4300"/>
              <a:ext cx="3041730" cy="2115609"/>
              <a:chOff x="0" y="0"/>
              <a:chExt cx="1798320" cy="1249680"/>
            </a:xfrm>
          </p:grpSpPr>
          <p:pic>
            <p:nvPicPr>
              <p:cNvPr id="14363" name="任意多边形 72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64" name="Text Box 64"/>
              <p:cNvSpPr txBox="1">
                <a:spLocks noChangeArrowheads="1"/>
              </p:cNvSpPr>
              <p:nvPr/>
            </p:nvSpPr>
            <p:spPr bwMode="auto">
              <a:xfrm>
                <a:off x="-1968" y="2861"/>
                <a:ext cx="1800225" cy="1244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1" grpId="0" autoUpdateAnimBg="0"/>
      <p:bldP spid="18462" grpId="0" autoUpdateAnimBg="0"/>
      <p:bldP spid="18463" grpId="0" autoUpdateAnimBg="0"/>
      <p:bldP spid="18464" grpId="0" autoUpdateAnimBg="0"/>
      <p:bldP spid="18465" grpId="0" autoUpdateAnimBg="0"/>
      <p:bldP spid="18466" grpId="0" autoUpdateAnimBg="0"/>
      <p:bldP spid="18467" grpId="0" autoUpdateAnimBg="0"/>
      <p:bldP spid="18468" grpId="0" autoUpdateAnimBg="0"/>
      <p:bldP spid="18469" grpId="0" autoUpdateAnimBg="0"/>
      <p:bldP spid="18470" grpId="0" autoUpdateAnimBg="0"/>
      <p:bldP spid="18471" grpId="0" autoUpdateAnimBg="0"/>
      <p:bldP spid="1847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5416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5424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542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29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425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542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27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417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5418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542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23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419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542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21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536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64" name="Oval 3"/>
          <p:cNvGrpSpPr/>
          <p:nvPr/>
        </p:nvGrpSpPr>
        <p:grpSpPr bwMode="auto">
          <a:xfrm>
            <a:off x="4303713" y="2481263"/>
            <a:ext cx="3597275" cy="3595687"/>
            <a:chOff x="0" y="0"/>
            <a:chExt cx="2266" cy="2265"/>
          </a:xfrm>
        </p:grpSpPr>
        <p:pic>
          <p:nvPicPr>
            <p:cNvPr id="15414" name="Oval 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66" cy="2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15" name="Text Box 20"/>
            <p:cNvSpPr txBox="1">
              <a:spLocks noChangeArrowheads="1"/>
            </p:cNvSpPr>
            <p:nvPr/>
          </p:nvSpPr>
          <p:spPr bwMode="auto">
            <a:xfrm>
              <a:off x="336" y="337"/>
              <a:ext cx="1587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65" name="Down Arrow Callout 5"/>
          <p:cNvGrpSpPr/>
          <p:nvPr/>
        </p:nvGrpSpPr>
        <p:grpSpPr bwMode="auto">
          <a:xfrm>
            <a:off x="5237163" y="1616075"/>
            <a:ext cx="1724025" cy="871538"/>
            <a:chOff x="0" y="0"/>
            <a:chExt cx="1086" cy="549"/>
          </a:xfrm>
        </p:grpSpPr>
        <p:pic>
          <p:nvPicPr>
            <p:cNvPr id="15412" name="Down Arrow Callout 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86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13" name="Text Box 23"/>
            <p:cNvSpPr txBox="1">
              <a:spLocks noChangeArrowheads="1"/>
            </p:cNvSpPr>
            <p:nvPr/>
          </p:nvSpPr>
          <p:spPr bwMode="auto">
            <a:xfrm>
              <a:off x="8" y="8"/>
              <a:ext cx="1067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66" name="Sev01"/>
          <p:cNvGrpSpPr/>
          <p:nvPr/>
        </p:nvGrpSpPr>
        <p:grpSpPr bwMode="auto">
          <a:xfrm>
            <a:off x="3663950" y="2060575"/>
            <a:ext cx="993775" cy="993775"/>
            <a:chOff x="0" y="0"/>
            <a:chExt cx="626" cy="626"/>
          </a:xfrm>
        </p:grpSpPr>
        <p:pic>
          <p:nvPicPr>
            <p:cNvPr id="15410" name="Sev0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11" name="Text Box 26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67" name="Sev01"/>
          <p:cNvGrpSpPr/>
          <p:nvPr/>
        </p:nvGrpSpPr>
        <p:grpSpPr bwMode="auto">
          <a:xfrm>
            <a:off x="3114675" y="3786188"/>
            <a:ext cx="993775" cy="987425"/>
            <a:chOff x="0" y="0"/>
            <a:chExt cx="626" cy="622"/>
          </a:xfrm>
        </p:grpSpPr>
        <p:pic>
          <p:nvPicPr>
            <p:cNvPr id="15408" name="Sev0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09" name="Text Box 29"/>
            <p:cNvSpPr txBox="1">
              <a:spLocks noChangeArrowheads="1"/>
            </p:cNvSpPr>
            <p:nvPr/>
          </p:nvSpPr>
          <p:spPr bwMode="auto">
            <a:xfrm>
              <a:off x="96" y="95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68" name="Sev01"/>
          <p:cNvGrpSpPr/>
          <p:nvPr/>
        </p:nvGrpSpPr>
        <p:grpSpPr bwMode="auto">
          <a:xfrm>
            <a:off x="3663950" y="5357813"/>
            <a:ext cx="993775" cy="993775"/>
            <a:chOff x="0" y="0"/>
            <a:chExt cx="626" cy="626"/>
          </a:xfrm>
        </p:grpSpPr>
        <p:pic>
          <p:nvPicPr>
            <p:cNvPr id="15406" name="Sev0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07" name="Text Box 32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69" name="Group 10"/>
          <p:cNvGrpSpPr/>
          <p:nvPr/>
        </p:nvGrpSpPr>
        <p:grpSpPr bwMode="auto">
          <a:xfrm>
            <a:off x="1055688" y="2978150"/>
            <a:ext cx="2768600" cy="381000"/>
            <a:chOff x="0" y="0"/>
            <a:chExt cx="2079646" cy="286009"/>
          </a:xfrm>
        </p:grpSpPr>
        <p:cxnSp>
          <p:nvCxnSpPr>
            <p:cNvPr id="15404" name="Straight Connector 11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05" name="Straight Connector 12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5370" name="Straight Connector 13"/>
          <p:cNvCxnSpPr>
            <a:cxnSpLocks noChangeShapeType="1"/>
          </p:cNvCxnSpPr>
          <p:nvPr/>
        </p:nvCxnSpPr>
        <p:spPr bwMode="auto">
          <a:xfrm flipH="1">
            <a:off x="1055688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371" name="Group 14"/>
          <p:cNvGrpSpPr/>
          <p:nvPr/>
        </p:nvGrpSpPr>
        <p:grpSpPr bwMode="auto">
          <a:xfrm flipV="1">
            <a:off x="1055688" y="5065713"/>
            <a:ext cx="2768600" cy="381000"/>
            <a:chOff x="0" y="0"/>
            <a:chExt cx="2079646" cy="286009"/>
          </a:xfrm>
        </p:grpSpPr>
        <p:cxnSp>
          <p:nvCxnSpPr>
            <p:cNvPr id="15402" name="Straight Connector 15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03" name="Straight Connector 16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2" name="Sev01"/>
          <p:cNvGrpSpPr/>
          <p:nvPr/>
        </p:nvGrpSpPr>
        <p:grpSpPr bwMode="auto">
          <a:xfrm>
            <a:off x="7577138" y="2060575"/>
            <a:ext cx="987425" cy="993775"/>
            <a:chOff x="0" y="0"/>
            <a:chExt cx="622" cy="626"/>
          </a:xfrm>
        </p:grpSpPr>
        <p:pic>
          <p:nvPicPr>
            <p:cNvPr id="15400" name="Sev0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01" name="Text Box 42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73" name="Sev01"/>
          <p:cNvGrpSpPr/>
          <p:nvPr/>
        </p:nvGrpSpPr>
        <p:grpSpPr bwMode="auto">
          <a:xfrm>
            <a:off x="8132763" y="3786188"/>
            <a:ext cx="992187" cy="987425"/>
            <a:chOff x="0" y="0"/>
            <a:chExt cx="625" cy="622"/>
          </a:xfrm>
        </p:grpSpPr>
        <p:pic>
          <p:nvPicPr>
            <p:cNvPr id="15398" name="Sev0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5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9" name="Text Box 45"/>
            <p:cNvSpPr txBox="1">
              <a:spLocks noChangeArrowheads="1"/>
            </p:cNvSpPr>
            <p:nvPr/>
          </p:nvSpPr>
          <p:spPr bwMode="auto">
            <a:xfrm>
              <a:off x="98" y="95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74" name="Sev01"/>
          <p:cNvGrpSpPr/>
          <p:nvPr/>
        </p:nvGrpSpPr>
        <p:grpSpPr bwMode="auto">
          <a:xfrm>
            <a:off x="7577138" y="5357813"/>
            <a:ext cx="987425" cy="993775"/>
            <a:chOff x="0" y="0"/>
            <a:chExt cx="622" cy="626"/>
          </a:xfrm>
        </p:grpSpPr>
        <p:pic>
          <p:nvPicPr>
            <p:cNvPr id="15396" name="Sev0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7" name="Text Box 48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75" name="Group 23"/>
          <p:cNvGrpSpPr/>
          <p:nvPr/>
        </p:nvGrpSpPr>
        <p:grpSpPr bwMode="auto">
          <a:xfrm flipH="1">
            <a:off x="8437563" y="2978150"/>
            <a:ext cx="2767012" cy="381000"/>
            <a:chOff x="0" y="0"/>
            <a:chExt cx="2079646" cy="286009"/>
          </a:xfrm>
        </p:grpSpPr>
        <p:cxnSp>
          <p:nvCxnSpPr>
            <p:cNvPr id="15394" name="Straight Connector 24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95" name="Straight Connector 25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5376" name="Straight Connector 26"/>
          <p:cNvCxnSpPr>
            <a:cxnSpLocks noChangeShapeType="1"/>
          </p:cNvCxnSpPr>
          <p:nvPr/>
        </p:nvCxnSpPr>
        <p:spPr bwMode="auto">
          <a:xfrm>
            <a:off x="9163050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377" name="Group 27"/>
          <p:cNvGrpSpPr/>
          <p:nvPr/>
        </p:nvGrpSpPr>
        <p:grpSpPr bwMode="auto">
          <a:xfrm flipH="1" flipV="1">
            <a:off x="8437563" y="5065713"/>
            <a:ext cx="2767012" cy="381000"/>
            <a:chOff x="0" y="0"/>
            <a:chExt cx="2079646" cy="286009"/>
          </a:xfrm>
        </p:grpSpPr>
        <p:cxnSp>
          <p:nvCxnSpPr>
            <p:cNvPr id="15392" name="Straight Connector 28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93" name="Straight Connector 29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378" name="Freeform 71"/>
          <p:cNvSpPr>
            <a:spLocks noEditPoints="1"/>
          </p:cNvSpPr>
          <p:nvPr/>
        </p:nvSpPr>
        <p:spPr bwMode="auto">
          <a:xfrm>
            <a:off x="3897313" y="2319338"/>
            <a:ext cx="520700" cy="488950"/>
          </a:xfrm>
          <a:custGeom>
            <a:avLst/>
            <a:gdLst>
              <a:gd name="T0" fmla="*/ 266500 w 127"/>
              <a:gd name="T1" fmla="*/ 90394 h 119"/>
              <a:gd name="T2" fmla="*/ 106600 w 127"/>
              <a:gd name="T3" fmla="*/ 184897 h 119"/>
              <a:gd name="T4" fmla="*/ 0 w 127"/>
              <a:gd name="T5" fmla="*/ 106829 h 119"/>
              <a:gd name="T6" fmla="*/ 159900 w 127"/>
              <a:gd name="T7" fmla="*/ 0 h 119"/>
              <a:gd name="T8" fmla="*/ 266500 w 127"/>
              <a:gd name="T9" fmla="*/ 90394 h 119"/>
              <a:gd name="T10" fmla="*/ 266500 w 127"/>
              <a:gd name="T11" fmla="*/ 283509 h 119"/>
              <a:gd name="T12" fmla="*/ 159900 w 127"/>
              <a:gd name="T13" fmla="*/ 373903 h 119"/>
              <a:gd name="T14" fmla="*/ 0 w 127"/>
              <a:gd name="T15" fmla="*/ 275291 h 119"/>
              <a:gd name="T16" fmla="*/ 106600 w 127"/>
              <a:gd name="T17" fmla="*/ 184897 h 119"/>
              <a:gd name="T18" fmla="*/ 266500 w 127"/>
              <a:gd name="T19" fmla="*/ 283509 h 119"/>
              <a:gd name="T20" fmla="*/ 414100 w 127"/>
              <a:gd name="T21" fmla="*/ 398556 h 119"/>
              <a:gd name="T22" fmla="*/ 266500 w 127"/>
              <a:gd name="T23" fmla="*/ 488950 h 119"/>
              <a:gd name="T24" fmla="*/ 266500 w 127"/>
              <a:gd name="T25" fmla="*/ 488950 h 119"/>
              <a:gd name="T26" fmla="*/ 266500 w 127"/>
              <a:gd name="T27" fmla="*/ 488950 h 119"/>
              <a:gd name="T28" fmla="*/ 266500 w 127"/>
              <a:gd name="T29" fmla="*/ 488950 h 119"/>
              <a:gd name="T30" fmla="*/ 266500 w 127"/>
              <a:gd name="T31" fmla="*/ 488950 h 119"/>
              <a:gd name="T32" fmla="*/ 106600 w 127"/>
              <a:gd name="T33" fmla="*/ 398556 h 119"/>
              <a:gd name="T34" fmla="*/ 106600 w 127"/>
              <a:gd name="T35" fmla="*/ 365685 h 119"/>
              <a:gd name="T36" fmla="*/ 159900 w 127"/>
              <a:gd name="T37" fmla="*/ 390338 h 119"/>
              <a:gd name="T38" fmla="*/ 266500 w 127"/>
              <a:gd name="T39" fmla="*/ 304053 h 119"/>
              <a:gd name="T40" fmla="*/ 266500 w 127"/>
              <a:gd name="T41" fmla="*/ 304053 h 119"/>
              <a:gd name="T42" fmla="*/ 266500 w 127"/>
              <a:gd name="T43" fmla="*/ 304053 h 119"/>
              <a:gd name="T44" fmla="*/ 266500 w 127"/>
              <a:gd name="T45" fmla="*/ 304053 h 119"/>
              <a:gd name="T46" fmla="*/ 266500 w 127"/>
              <a:gd name="T47" fmla="*/ 304053 h 119"/>
              <a:gd name="T48" fmla="*/ 373100 w 127"/>
              <a:gd name="T49" fmla="*/ 390338 h 119"/>
              <a:gd name="T50" fmla="*/ 414100 w 127"/>
              <a:gd name="T51" fmla="*/ 365685 h 119"/>
              <a:gd name="T52" fmla="*/ 414100 w 127"/>
              <a:gd name="T53" fmla="*/ 398556 h 119"/>
              <a:gd name="T54" fmla="*/ 520700 w 127"/>
              <a:gd name="T55" fmla="*/ 106829 h 119"/>
              <a:gd name="T56" fmla="*/ 414100 w 127"/>
              <a:gd name="T57" fmla="*/ 184897 h 119"/>
              <a:gd name="T58" fmla="*/ 266500 w 127"/>
              <a:gd name="T59" fmla="*/ 90394 h 119"/>
              <a:gd name="T60" fmla="*/ 373100 w 127"/>
              <a:gd name="T61" fmla="*/ 0 h 119"/>
              <a:gd name="T62" fmla="*/ 520700 w 127"/>
              <a:gd name="T63" fmla="*/ 106829 h 119"/>
              <a:gd name="T64" fmla="*/ 520700 w 127"/>
              <a:gd name="T65" fmla="*/ 275291 h 119"/>
              <a:gd name="T66" fmla="*/ 373100 w 127"/>
              <a:gd name="T67" fmla="*/ 373903 h 119"/>
              <a:gd name="T68" fmla="*/ 266500 w 127"/>
              <a:gd name="T69" fmla="*/ 283509 h 119"/>
              <a:gd name="T70" fmla="*/ 414100 w 127"/>
              <a:gd name="T71" fmla="*/ 184897 h 119"/>
              <a:gd name="T72" fmla="*/ 520700 w 127"/>
              <a:gd name="T73" fmla="*/ 275291 h 1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79" name="Freeform 103"/>
          <p:cNvSpPr/>
          <p:nvPr/>
        </p:nvSpPr>
        <p:spPr bwMode="auto">
          <a:xfrm>
            <a:off x="3435350" y="4098925"/>
            <a:ext cx="342900" cy="355600"/>
          </a:xfrm>
          <a:custGeom>
            <a:avLst/>
            <a:gdLst>
              <a:gd name="T0" fmla="*/ 336884 w 57"/>
              <a:gd name="T1" fmla="*/ 30136 h 59"/>
              <a:gd name="T2" fmla="*/ 198521 w 57"/>
              <a:gd name="T3" fmla="*/ 162732 h 59"/>
              <a:gd name="T4" fmla="*/ 198521 w 57"/>
              <a:gd name="T5" fmla="*/ 331492 h 59"/>
              <a:gd name="T6" fmla="*/ 270711 w 57"/>
              <a:gd name="T7" fmla="*/ 331492 h 59"/>
              <a:gd name="T8" fmla="*/ 282742 w 57"/>
              <a:gd name="T9" fmla="*/ 343546 h 59"/>
              <a:gd name="T10" fmla="*/ 270711 w 57"/>
              <a:gd name="T11" fmla="*/ 355600 h 59"/>
              <a:gd name="T12" fmla="*/ 78205 w 57"/>
              <a:gd name="T13" fmla="*/ 355600 h 59"/>
              <a:gd name="T14" fmla="*/ 60158 w 57"/>
              <a:gd name="T15" fmla="*/ 343546 h 59"/>
              <a:gd name="T16" fmla="*/ 78205 w 57"/>
              <a:gd name="T17" fmla="*/ 331492 h 59"/>
              <a:gd name="T18" fmla="*/ 144379 w 57"/>
              <a:gd name="T19" fmla="*/ 331492 h 59"/>
              <a:gd name="T20" fmla="*/ 144379 w 57"/>
              <a:gd name="T21" fmla="*/ 162732 h 59"/>
              <a:gd name="T22" fmla="*/ 12032 w 57"/>
              <a:gd name="T23" fmla="*/ 30136 h 59"/>
              <a:gd name="T24" fmla="*/ 0 w 57"/>
              <a:gd name="T25" fmla="*/ 12054 h 59"/>
              <a:gd name="T26" fmla="*/ 24063 w 57"/>
              <a:gd name="T27" fmla="*/ 0 h 59"/>
              <a:gd name="T28" fmla="*/ 324853 w 57"/>
              <a:gd name="T29" fmla="*/ 0 h 59"/>
              <a:gd name="T30" fmla="*/ 342900 w 57"/>
              <a:gd name="T31" fmla="*/ 12054 h 59"/>
              <a:gd name="T32" fmla="*/ 336884 w 57"/>
              <a:gd name="T33" fmla="*/ 30136 h 5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0" name="Freeform 113"/>
          <p:cNvSpPr>
            <a:spLocks noEditPoints="1"/>
          </p:cNvSpPr>
          <p:nvPr/>
        </p:nvSpPr>
        <p:spPr bwMode="auto">
          <a:xfrm>
            <a:off x="3944938" y="5683250"/>
            <a:ext cx="428625" cy="336550"/>
          </a:xfrm>
          <a:custGeom>
            <a:avLst/>
            <a:gdLst>
              <a:gd name="T0" fmla="*/ 421928 w 64"/>
              <a:gd name="T1" fmla="*/ 134620 h 50"/>
              <a:gd name="T2" fmla="*/ 294680 w 64"/>
              <a:gd name="T3" fmla="*/ 289433 h 50"/>
              <a:gd name="T4" fmla="*/ 187523 w 64"/>
              <a:gd name="T5" fmla="*/ 316357 h 50"/>
              <a:gd name="T6" fmla="*/ 120551 w 64"/>
              <a:gd name="T7" fmla="*/ 309626 h 50"/>
              <a:gd name="T8" fmla="*/ 73670 w 64"/>
              <a:gd name="T9" fmla="*/ 289433 h 50"/>
              <a:gd name="T10" fmla="*/ 26789 w 64"/>
              <a:gd name="T11" fmla="*/ 336550 h 50"/>
              <a:gd name="T12" fmla="*/ 0 w 64"/>
              <a:gd name="T13" fmla="*/ 316357 h 50"/>
              <a:gd name="T14" fmla="*/ 0 w 64"/>
              <a:gd name="T15" fmla="*/ 309626 h 50"/>
              <a:gd name="T16" fmla="*/ 46881 w 64"/>
              <a:gd name="T17" fmla="*/ 249047 h 50"/>
              <a:gd name="T18" fmla="*/ 40184 w 64"/>
              <a:gd name="T19" fmla="*/ 228854 h 50"/>
              <a:gd name="T20" fmla="*/ 33486 w 64"/>
              <a:gd name="T21" fmla="*/ 201930 h 50"/>
              <a:gd name="T22" fmla="*/ 167432 w 64"/>
              <a:gd name="T23" fmla="*/ 53848 h 50"/>
              <a:gd name="T24" fmla="*/ 348258 w 64"/>
              <a:gd name="T25" fmla="*/ 20193 h 50"/>
              <a:gd name="T26" fmla="*/ 388441 w 64"/>
              <a:gd name="T27" fmla="*/ 0 h 50"/>
              <a:gd name="T28" fmla="*/ 428625 w 64"/>
              <a:gd name="T29" fmla="*/ 87503 h 50"/>
              <a:gd name="T30" fmla="*/ 421928 w 64"/>
              <a:gd name="T31" fmla="*/ 134620 h 50"/>
              <a:gd name="T32" fmla="*/ 287982 w 64"/>
              <a:gd name="T33" fmla="*/ 121158 h 50"/>
              <a:gd name="T34" fmla="*/ 93762 w 64"/>
              <a:gd name="T35" fmla="*/ 215392 h 50"/>
              <a:gd name="T36" fmla="*/ 87064 w 64"/>
              <a:gd name="T37" fmla="*/ 228854 h 50"/>
              <a:gd name="T38" fmla="*/ 107156 w 64"/>
              <a:gd name="T39" fmla="*/ 242316 h 50"/>
              <a:gd name="T40" fmla="*/ 113854 w 64"/>
              <a:gd name="T41" fmla="*/ 242316 h 50"/>
              <a:gd name="T42" fmla="*/ 147340 w 64"/>
              <a:gd name="T43" fmla="*/ 208661 h 50"/>
              <a:gd name="T44" fmla="*/ 287982 w 64"/>
              <a:gd name="T45" fmla="*/ 154813 h 50"/>
              <a:gd name="T46" fmla="*/ 301377 w 64"/>
              <a:gd name="T47" fmla="*/ 134620 h 50"/>
              <a:gd name="T48" fmla="*/ 287982 w 64"/>
              <a:gd name="T49" fmla="*/ 121158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1" name="Freeform 56"/>
          <p:cNvSpPr>
            <a:spLocks noEditPoints="1"/>
          </p:cNvSpPr>
          <p:nvPr/>
        </p:nvSpPr>
        <p:spPr bwMode="auto">
          <a:xfrm>
            <a:off x="7853363" y="2339975"/>
            <a:ext cx="428625" cy="428625"/>
          </a:xfrm>
          <a:custGeom>
            <a:avLst/>
            <a:gdLst>
              <a:gd name="T0" fmla="*/ 428625 w 64"/>
              <a:gd name="T1" fmla="*/ 281285 h 64"/>
              <a:gd name="T2" fmla="*/ 421928 w 64"/>
              <a:gd name="T3" fmla="*/ 294680 h 64"/>
              <a:gd name="T4" fmla="*/ 221010 w 64"/>
              <a:gd name="T5" fmla="*/ 428625 h 64"/>
              <a:gd name="T6" fmla="*/ 214313 w 64"/>
              <a:gd name="T7" fmla="*/ 428625 h 64"/>
              <a:gd name="T8" fmla="*/ 200918 w 64"/>
              <a:gd name="T9" fmla="*/ 428625 h 64"/>
              <a:gd name="T10" fmla="*/ 6697 w 64"/>
              <a:gd name="T11" fmla="*/ 294680 h 64"/>
              <a:gd name="T12" fmla="*/ 0 w 64"/>
              <a:gd name="T13" fmla="*/ 281285 h 64"/>
              <a:gd name="T14" fmla="*/ 0 w 64"/>
              <a:gd name="T15" fmla="*/ 154037 h 64"/>
              <a:gd name="T16" fmla="*/ 6697 w 64"/>
              <a:gd name="T17" fmla="*/ 133945 h 64"/>
              <a:gd name="T18" fmla="*/ 200918 w 64"/>
              <a:gd name="T19" fmla="*/ 6697 h 64"/>
              <a:gd name="T20" fmla="*/ 214313 w 64"/>
              <a:gd name="T21" fmla="*/ 0 h 64"/>
              <a:gd name="T22" fmla="*/ 221010 w 64"/>
              <a:gd name="T23" fmla="*/ 6697 h 64"/>
              <a:gd name="T24" fmla="*/ 421928 w 64"/>
              <a:gd name="T25" fmla="*/ 133945 h 64"/>
              <a:gd name="T26" fmla="*/ 428625 w 64"/>
              <a:gd name="T27" fmla="*/ 154037 h 64"/>
              <a:gd name="T28" fmla="*/ 428625 w 64"/>
              <a:gd name="T29" fmla="*/ 281285 h 64"/>
              <a:gd name="T30" fmla="*/ 80367 w 64"/>
              <a:gd name="T31" fmla="*/ 214313 h 64"/>
              <a:gd name="T32" fmla="*/ 33486 w 64"/>
              <a:gd name="T33" fmla="*/ 187523 h 64"/>
              <a:gd name="T34" fmla="*/ 33486 w 64"/>
              <a:gd name="T35" fmla="*/ 247799 h 64"/>
              <a:gd name="T36" fmla="*/ 80367 w 64"/>
              <a:gd name="T37" fmla="*/ 214313 h 64"/>
              <a:gd name="T38" fmla="*/ 194221 w 64"/>
              <a:gd name="T39" fmla="*/ 140643 h 64"/>
              <a:gd name="T40" fmla="*/ 194221 w 64"/>
              <a:gd name="T41" fmla="*/ 53578 h 64"/>
              <a:gd name="T42" fmla="*/ 46881 w 64"/>
              <a:gd name="T43" fmla="*/ 154037 h 64"/>
              <a:gd name="T44" fmla="*/ 113854 w 64"/>
              <a:gd name="T45" fmla="*/ 194221 h 64"/>
              <a:gd name="T46" fmla="*/ 194221 w 64"/>
              <a:gd name="T47" fmla="*/ 140643 h 64"/>
              <a:gd name="T48" fmla="*/ 194221 w 64"/>
              <a:gd name="T49" fmla="*/ 375047 h 64"/>
              <a:gd name="T50" fmla="*/ 194221 w 64"/>
              <a:gd name="T51" fmla="*/ 294680 h 64"/>
              <a:gd name="T52" fmla="*/ 113854 w 64"/>
              <a:gd name="T53" fmla="*/ 241102 h 64"/>
              <a:gd name="T54" fmla="*/ 46881 w 64"/>
              <a:gd name="T55" fmla="*/ 281285 h 64"/>
              <a:gd name="T56" fmla="*/ 194221 w 64"/>
              <a:gd name="T57" fmla="*/ 375047 h 64"/>
              <a:gd name="T58" fmla="*/ 274588 w 64"/>
              <a:gd name="T59" fmla="*/ 214313 h 64"/>
              <a:gd name="T60" fmla="*/ 214313 w 64"/>
              <a:gd name="T61" fmla="*/ 174129 h 64"/>
              <a:gd name="T62" fmla="*/ 147340 w 64"/>
              <a:gd name="T63" fmla="*/ 214313 h 64"/>
              <a:gd name="T64" fmla="*/ 214313 w 64"/>
              <a:gd name="T65" fmla="*/ 261193 h 64"/>
              <a:gd name="T66" fmla="*/ 274588 w 64"/>
              <a:gd name="T67" fmla="*/ 214313 h 64"/>
              <a:gd name="T68" fmla="*/ 375047 w 64"/>
              <a:gd name="T69" fmla="*/ 154037 h 64"/>
              <a:gd name="T70" fmla="*/ 234404 w 64"/>
              <a:gd name="T71" fmla="*/ 53578 h 64"/>
              <a:gd name="T72" fmla="*/ 234404 w 64"/>
              <a:gd name="T73" fmla="*/ 140643 h 64"/>
              <a:gd name="T74" fmla="*/ 308074 w 64"/>
              <a:gd name="T75" fmla="*/ 194221 h 64"/>
              <a:gd name="T76" fmla="*/ 375047 w 64"/>
              <a:gd name="T77" fmla="*/ 154037 h 64"/>
              <a:gd name="T78" fmla="*/ 375047 w 64"/>
              <a:gd name="T79" fmla="*/ 281285 h 64"/>
              <a:gd name="T80" fmla="*/ 308074 w 64"/>
              <a:gd name="T81" fmla="*/ 241102 h 64"/>
              <a:gd name="T82" fmla="*/ 234404 w 64"/>
              <a:gd name="T83" fmla="*/ 294680 h 64"/>
              <a:gd name="T84" fmla="*/ 234404 w 64"/>
              <a:gd name="T85" fmla="*/ 375047 h 64"/>
              <a:gd name="T86" fmla="*/ 375047 w 64"/>
              <a:gd name="T87" fmla="*/ 281285 h 64"/>
              <a:gd name="T88" fmla="*/ 388441 w 64"/>
              <a:gd name="T89" fmla="*/ 247799 h 64"/>
              <a:gd name="T90" fmla="*/ 388441 w 64"/>
              <a:gd name="T91" fmla="*/ 187523 h 64"/>
              <a:gd name="T92" fmla="*/ 341561 w 64"/>
              <a:gd name="T93" fmla="*/ 214313 h 64"/>
              <a:gd name="T94" fmla="*/ 388441 w 64"/>
              <a:gd name="T95" fmla="*/ 247799 h 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2" name="Freeform 144"/>
          <p:cNvSpPr>
            <a:spLocks noEditPoints="1"/>
          </p:cNvSpPr>
          <p:nvPr/>
        </p:nvSpPr>
        <p:spPr bwMode="auto">
          <a:xfrm>
            <a:off x="8388350" y="4070350"/>
            <a:ext cx="477838" cy="414338"/>
          </a:xfrm>
          <a:custGeom>
            <a:avLst/>
            <a:gdLst>
              <a:gd name="T0" fmla="*/ 477838 w 59"/>
              <a:gd name="T1" fmla="*/ 211231 h 51"/>
              <a:gd name="T2" fmla="*/ 461640 w 59"/>
              <a:gd name="T3" fmla="*/ 227480 h 51"/>
              <a:gd name="T4" fmla="*/ 161979 w 59"/>
              <a:gd name="T5" fmla="*/ 259977 h 51"/>
              <a:gd name="T6" fmla="*/ 161979 w 59"/>
              <a:gd name="T7" fmla="*/ 284350 h 51"/>
              <a:gd name="T8" fmla="*/ 153880 w 59"/>
              <a:gd name="T9" fmla="*/ 300598 h 51"/>
              <a:gd name="T10" fmla="*/ 421145 w 59"/>
              <a:gd name="T11" fmla="*/ 300598 h 51"/>
              <a:gd name="T12" fmla="*/ 445442 w 59"/>
              <a:gd name="T13" fmla="*/ 316847 h 51"/>
              <a:gd name="T14" fmla="*/ 421145 w 59"/>
              <a:gd name="T15" fmla="*/ 341220 h 51"/>
              <a:gd name="T16" fmla="*/ 129583 w 59"/>
              <a:gd name="T17" fmla="*/ 341220 h 51"/>
              <a:gd name="T18" fmla="*/ 105286 w 59"/>
              <a:gd name="T19" fmla="*/ 316847 h 51"/>
              <a:gd name="T20" fmla="*/ 129583 w 59"/>
              <a:gd name="T21" fmla="*/ 276225 h 51"/>
              <a:gd name="T22" fmla="*/ 72891 w 59"/>
              <a:gd name="T23" fmla="*/ 40621 h 51"/>
              <a:gd name="T24" fmla="*/ 16198 w 59"/>
              <a:gd name="T25" fmla="*/ 40621 h 51"/>
              <a:gd name="T26" fmla="*/ 0 w 59"/>
              <a:gd name="T27" fmla="*/ 24373 h 51"/>
              <a:gd name="T28" fmla="*/ 16198 w 59"/>
              <a:gd name="T29" fmla="*/ 0 h 51"/>
              <a:gd name="T30" fmla="*/ 89088 w 59"/>
              <a:gd name="T31" fmla="*/ 0 h 51"/>
              <a:gd name="T32" fmla="*/ 113385 w 59"/>
              <a:gd name="T33" fmla="*/ 40621 h 51"/>
              <a:gd name="T34" fmla="*/ 461640 w 59"/>
              <a:gd name="T35" fmla="*/ 40621 h 51"/>
              <a:gd name="T36" fmla="*/ 477838 w 59"/>
              <a:gd name="T37" fmla="*/ 56870 h 51"/>
              <a:gd name="T38" fmla="*/ 477838 w 59"/>
              <a:gd name="T39" fmla="*/ 211231 h 51"/>
              <a:gd name="T40" fmla="*/ 145781 w 59"/>
              <a:gd name="T41" fmla="*/ 414338 h 51"/>
              <a:gd name="T42" fmla="*/ 105286 w 59"/>
              <a:gd name="T43" fmla="*/ 373717 h 51"/>
              <a:gd name="T44" fmla="*/ 145781 w 59"/>
              <a:gd name="T45" fmla="*/ 341220 h 51"/>
              <a:gd name="T46" fmla="*/ 186276 w 59"/>
              <a:gd name="T47" fmla="*/ 373717 h 51"/>
              <a:gd name="T48" fmla="*/ 145781 w 59"/>
              <a:gd name="T49" fmla="*/ 414338 h 51"/>
              <a:gd name="T50" fmla="*/ 404947 w 59"/>
              <a:gd name="T51" fmla="*/ 414338 h 51"/>
              <a:gd name="T52" fmla="*/ 364453 w 59"/>
              <a:gd name="T53" fmla="*/ 373717 h 51"/>
              <a:gd name="T54" fmla="*/ 404947 w 59"/>
              <a:gd name="T55" fmla="*/ 341220 h 51"/>
              <a:gd name="T56" fmla="*/ 445442 w 59"/>
              <a:gd name="T57" fmla="*/ 373717 h 51"/>
              <a:gd name="T58" fmla="*/ 404947 w 59"/>
              <a:gd name="T59" fmla="*/ 414338 h 5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3" name="Freeform 20"/>
          <p:cNvSpPr/>
          <p:nvPr/>
        </p:nvSpPr>
        <p:spPr bwMode="auto">
          <a:xfrm>
            <a:off x="7889875" y="5675313"/>
            <a:ext cx="354013" cy="352425"/>
          </a:xfrm>
          <a:custGeom>
            <a:avLst/>
            <a:gdLst>
              <a:gd name="T0" fmla="*/ 212408 w 55"/>
              <a:gd name="T1" fmla="*/ 173009 h 55"/>
              <a:gd name="T2" fmla="*/ 296084 w 55"/>
              <a:gd name="T3" fmla="*/ 256309 h 55"/>
              <a:gd name="T4" fmla="*/ 328267 w 55"/>
              <a:gd name="T5" fmla="*/ 224270 h 55"/>
              <a:gd name="T6" fmla="*/ 341140 w 55"/>
              <a:gd name="T7" fmla="*/ 217863 h 55"/>
              <a:gd name="T8" fmla="*/ 354013 w 55"/>
              <a:gd name="T9" fmla="*/ 230678 h 55"/>
              <a:gd name="T10" fmla="*/ 354013 w 55"/>
              <a:gd name="T11" fmla="*/ 333202 h 55"/>
              <a:gd name="T12" fmla="*/ 334703 w 55"/>
              <a:gd name="T13" fmla="*/ 352425 h 55"/>
              <a:gd name="T14" fmla="*/ 231718 w 55"/>
              <a:gd name="T15" fmla="*/ 352425 h 55"/>
              <a:gd name="T16" fmla="*/ 218844 w 55"/>
              <a:gd name="T17" fmla="*/ 339610 h 55"/>
              <a:gd name="T18" fmla="*/ 225281 w 55"/>
              <a:gd name="T19" fmla="*/ 326794 h 55"/>
              <a:gd name="T20" fmla="*/ 257464 w 55"/>
              <a:gd name="T21" fmla="*/ 294755 h 55"/>
              <a:gd name="T22" fmla="*/ 173788 w 55"/>
              <a:gd name="T23" fmla="*/ 211455 h 55"/>
              <a:gd name="T24" fmla="*/ 96549 w 55"/>
              <a:gd name="T25" fmla="*/ 294755 h 55"/>
              <a:gd name="T26" fmla="*/ 128732 w 55"/>
              <a:gd name="T27" fmla="*/ 326794 h 55"/>
              <a:gd name="T28" fmla="*/ 128732 w 55"/>
              <a:gd name="T29" fmla="*/ 339610 h 55"/>
              <a:gd name="T30" fmla="*/ 115859 w 55"/>
              <a:gd name="T31" fmla="*/ 352425 h 55"/>
              <a:gd name="T32" fmla="*/ 12873 w 55"/>
              <a:gd name="T33" fmla="*/ 352425 h 55"/>
              <a:gd name="T34" fmla="*/ 0 w 55"/>
              <a:gd name="T35" fmla="*/ 333202 h 55"/>
              <a:gd name="T36" fmla="*/ 0 w 55"/>
              <a:gd name="T37" fmla="*/ 230678 h 55"/>
              <a:gd name="T38" fmla="*/ 6437 w 55"/>
              <a:gd name="T39" fmla="*/ 217863 h 55"/>
              <a:gd name="T40" fmla="*/ 25746 w 55"/>
              <a:gd name="T41" fmla="*/ 224270 h 55"/>
              <a:gd name="T42" fmla="*/ 57929 w 55"/>
              <a:gd name="T43" fmla="*/ 256309 h 55"/>
              <a:gd name="T44" fmla="*/ 135169 w 55"/>
              <a:gd name="T45" fmla="*/ 173009 h 55"/>
              <a:gd name="T46" fmla="*/ 57929 w 55"/>
              <a:gd name="T47" fmla="*/ 89708 h 55"/>
              <a:gd name="T48" fmla="*/ 25746 w 55"/>
              <a:gd name="T49" fmla="*/ 128155 h 55"/>
              <a:gd name="T50" fmla="*/ 12873 w 55"/>
              <a:gd name="T51" fmla="*/ 128155 h 55"/>
              <a:gd name="T52" fmla="*/ 6437 w 55"/>
              <a:gd name="T53" fmla="*/ 128155 h 55"/>
              <a:gd name="T54" fmla="*/ 0 w 55"/>
              <a:gd name="T55" fmla="*/ 115339 h 55"/>
              <a:gd name="T56" fmla="*/ 0 w 55"/>
              <a:gd name="T57" fmla="*/ 12815 h 55"/>
              <a:gd name="T58" fmla="*/ 12873 w 55"/>
              <a:gd name="T59" fmla="*/ 0 h 55"/>
              <a:gd name="T60" fmla="*/ 115859 w 55"/>
              <a:gd name="T61" fmla="*/ 0 h 55"/>
              <a:gd name="T62" fmla="*/ 128732 w 55"/>
              <a:gd name="T63" fmla="*/ 6408 h 55"/>
              <a:gd name="T64" fmla="*/ 128732 w 55"/>
              <a:gd name="T65" fmla="*/ 25631 h 55"/>
              <a:gd name="T66" fmla="*/ 96549 w 55"/>
              <a:gd name="T67" fmla="*/ 57670 h 55"/>
              <a:gd name="T68" fmla="*/ 173788 w 55"/>
              <a:gd name="T69" fmla="*/ 134562 h 55"/>
              <a:gd name="T70" fmla="*/ 257464 w 55"/>
              <a:gd name="T71" fmla="*/ 57670 h 55"/>
              <a:gd name="T72" fmla="*/ 225281 w 55"/>
              <a:gd name="T73" fmla="*/ 25631 h 55"/>
              <a:gd name="T74" fmla="*/ 218844 w 55"/>
              <a:gd name="T75" fmla="*/ 6408 h 55"/>
              <a:gd name="T76" fmla="*/ 231718 w 55"/>
              <a:gd name="T77" fmla="*/ 0 h 55"/>
              <a:gd name="T78" fmla="*/ 334703 w 55"/>
              <a:gd name="T79" fmla="*/ 0 h 55"/>
              <a:gd name="T80" fmla="*/ 354013 w 55"/>
              <a:gd name="T81" fmla="*/ 12815 h 55"/>
              <a:gd name="T82" fmla="*/ 354013 w 55"/>
              <a:gd name="T83" fmla="*/ 115339 h 55"/>
              <a:gd name="T84" fmla="*/ 341140 w 55"/>
              <a:gd name="T85" fmla="*/ 128155 h 55"/>
              <a:gd name="T86" fmla="*/ 334703 w 55"/>
              <a:gd name="T87" fmla="*/ 128155 h 55"/>
              <a:gd name="T88" fmla="*/ 328267 w 55"/>
              <a:gd name="T89" fmla="*/ 128155 h 55"/>
              <a:gd name="T90" fmla="*/ 296084 w 55"/>
              <a:gd name="T91" fmla="*/ 89708 h 55"/>
              <a:gd name="T92" fmla="*/ 212408 w 55"/>
              <a:gd name="T93" fmla="*/ 173009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4" name="Freeform 130"/>
          <p:cNvSpPr>
            <a:spLocks noEditPoints="1"/>
          </p:cNvSpPr>
          <p:nvPr/>
        </p:nvSpPr>
        <p:spPr bwMode="auto">
          <a:xfrm>
            <a:off x="5049838" y="3270250"/>
            <a:ext cx="2093912" cy="2014538"/>
          </a:xfrm>
          <a:custGeom>
            <a:avLst/>
            <a:gdLst>
              <a:gd name="T0" fmla="*/ 771884 w 746"/>
              <a:gd name="T1" fmla="*/ 33622 h 719"/>
              <a:gd name="T2" fmla="*/ 833635 w 746"/>
              <a:gd name="T3" fmla="*/ 19613 h 719"/>
              <a:gd name="T4" fmla="*/ 665224 w 746"/>
              <a:gd name="T5" fmla="*/ 72848 h 719"/>
              <a:gd name="T6" fmla="*/ 2051809 w 746"/>
              <a:gd name="T7" fmla="*/ 1328082 h 719"/>
              <a:gd name="T8" fmla="*/ 2032161 w 746"/>
              <a:gd name="T9" fmla="*/ 1350497 h 719"/>
              <a:gd name="T10" fmla="*/ 1319221 w 746"/>
              <a:gd name="T11" fmla="*/ 36424 h 719"/>
              <a:gd name="T12" fmla="*/ 1274311 w 746"/>
              <a:gd name="T13" fmla="*/ 28019 h 719"/>
              <a:gd name="T14" fmla="*/ 1319221 w 746"/>
              <a:gd name="T15" fmla="*/ 89660 h 719"/>
              <a:gd name="T16" fmla="*/ 1333255 w 746"/>
              <a:gd name="T17" fmla="*/ 72848 h 719"/>
              <a:gd name="T18" fmla="*/ 1212560 w 746"/>
              <a:gd name="T19" fmla="*/ 25217 h 719"/>
              <a:gd name="T20" fmla="*/ 1187299 w 746"/>
              <a:gd name="T21" fmla="*/ 22415 h 719"/>
              <a:gd name="T22" fmla="*/ 1114320 w 746"/>
              <a:gd name="T23" fmla="*/ 25217 h 719"/>
              <a:gd name="T24" fmla="*/ 1083445 w 746"/>
              <a:gd name="T25" fmla="*/ 28019 h 719"/>
              <a:gd name="T26" fmla="*/ 1094672 w 746"/>
              <a:gd name="T27" fmla="*/ 50433 h 719"/>
              <a:gd name="T28" fmla="*/ 1510087 w 746"/>
              <a:gd name="T29" fmla="*/ 1143159 h 719"/>
              <a:gd name="T30" fmla="*/ 2049002 w 746"/>
              <a:gd name="T31" fmla="*/ 739691 h 719"/>
              <a:gd name="T32" fmla="*/ 1341676 w 746"/>
              <a:gd name="T33" fmla="*/ 198932 h 719"/>
              <a:gd name="T34" fmla="*/ 1173264 w 746"/>
              <a:gd name="T35" fmla="*/ 140093 h 719"/>
              <a:gd name="T36" fmla="*/ 1018887 w 746"/>
              <a:gd name="T37" fmla="*/ 246564 h 719"/>
              <a:gd name="T38" fmla="*/ 1173264 w 746"/>
              <a:gd name="T39" fmla="*/ 232554 h 719"/>
              <a:gd name="T40" fmla="*/ 1091866 w 746"/>
              <a:gd name="T41" fmla="*/ 375449 h 719"/>
              <a:gd name="T42" fmla="*/ 1027308 w 746"/>
              <a:gd name="T43" fmla="*/ 395062 h 719"/>
              <a:gd name="T44" fmla="*/ 794339 w 746"/>
              <a:gd name="T45" fmla="*/ 593995 h 719"/>
              <a:gd name="T46" fmla="*/ 1052570 w 746"/>
              <a:gd name="T47" fmla="*/ 602400 h 719"/>
              <a:gd name="T48" fmla="*/ 1265890 w 746"/>
              <a:gd name="T49" fmla="*/ 731286 h 719"/>
              <a:gd name="T50" fmla="*/ 1380971 w 746"/>
              <a:gd name="T51" fmla="*/ 798530 h 719"/>
              <a:gd name="T52" fmla="*/ 1403426 w 746"/>
              <a:gd name="T53" fmla="*/ 64443 h 719"/>
              <a:gd name="T54" fmla="*/ 1437109 w 746"/>
              <a:gd name="T55" fmla="*/ 112074 h 719"/>
              <a:gd name="T56" fmla="*/ 1442722 w 746"/>
              <a:gd name="T57" fmla="*/ 173715 h 719"/>
              <a:gd name="T58" fmla="*/ 1883398 w 746"/>
              <a:gd name="T59" fmla="*/ 1008670 h 719"/>
              <a:gd name="T60" fmla="*/ 2057423 w 746"/>
              <a:gd name="T61" fmla="*/ 1210404 h 719"/>
              <a:gd name="T62" fmla="*/ 881352 w 746"/>
              <a:gd name="T63" fmla="*/ 344629 h 719"/>
              <a:gd name="T64" fmla="*/ 816794 w 746"/>
              <a:gd name="T65" fmla="*/ 462307 h 719"/>
              <a:gd name="T66" fmla="*/ 808374 w 746"/>
              <a:gd name="T67" fmla="*/ 428685 h 719"/>
              <a:gd name="T68" fmla="*/ 1291152 w 746"/>
              <a:gd name="T69" fmla="*/ 832153 h 719"/>
              <a:gd name="T70" fmla="*/ 1021694 w 746"/>
              <a:gd name="T71" fmla="*/ 1493392 h 719"/>
              <a:gd name="T72" fmla="*/ 134729 w 746"/>
              <a:gd name="T73" fmla="*/ 1216008 h 719"/>
              <a:gd name="T74" fmla="*/ 353663 w 746"/>
              <a:gd name="T75" fmla="*/ 1812804 h 719"/>
              <a:gd name="T76" fmla="*/ 465938 w 746"/>
              <a:gd name="T77" fmla="*/ 1888454 h 719"/>
              <a:gd name="T78" fmla="*/ 30875 w 746"/>
              <a:gd name="T79" fmla="*/ 975048 h 719"/>
              <a:gd name="T80" fmla="*/ 813987 w 746"/>
              <a:gd name="T81" fmla="*/ 196130 h 719"/>
              <a:gd name="T82" fmla="*/ 247003 w 746"/>
              <a:gd name="T83" fmla="*/ 451100 h 719"/>
              <a:gd name="T84" fmla="*/ 985205 w 746"/>
              <a:gd name="T85" fmla="*/ 8406 h 719"/>
              <a:gd name="T86" fmla="*/ 988012 w 746"/>
              <a:gd name="T87" fmla="*/ 2802 h 719"/>
              <a:gd name="T88" fmla="*/ 973978 w 746"/>
              <a:gd name="T89" fmla="*/ 2802 h 719"/>
              <a:gd name="T90" fmla="*/ 957137 w 746"/>
              <a:gd name="T91" fmla="*/ 5604 h 719"/>
              <a:gd name="T92" fmla="*/ 903807 w 746"/>
              <a:gd name="T93" fmla="*/ 11207 h 719"/>
              <a:gd name="T94" fmla="*/ 788726 w 746"/>
              <a:gd name="T95" fmla="*/ 36424 h 719"/>
              <a:gd name="T96" fmla="*/ 757850 w 746"/>
              <a:gd name="T97" fmla="*/ 47632 h 719"/>
              <a:gd name="T98" fmla="*/ 679258 w 746"/>
              <a:gd name="T99" fmla="*/ 92461 h 719"/>
              <a:gd name="T100" fmla="*/ 491199 w 746"/>
              <a:gd name="T101" fmla="*/ 268979 h 719"/>
              <a:gd name="T102" fmla="*/ 839249 w 746"/>
              <a:gd name="T103" fmla="*/ 98065 h 719"/>
              <a:gd name="T104" fmla="*/ 985205 w 746"/>
              <a:gd name="T105" fmla="*/ 0 h 719"/>
              <a:gd name="T106" fmla="*/ 926261 w 746"/>
              <a:gd name="T107" fmla="*/ 5604 h 719"/>
              <a:gd name="T108" fmla="*/ 760657 w 746"/>
              <a:gd name="T109" fmla="*/ 39226 h 719"/>
              <a:gd name="T110" fmla="*/ 895386 w 746"/>
              <a:gd name="T111" fmla="*/ 8406 h 719"/>
              <a:gd name="T112" fmla="*/ 522075 w 746"/>
              <a:gd name="T113" fmla="*/ 145697 h 719"/>
              <a:gd name="T114" fmla="*/ 583825 w 746"/>
              <a:gd name="T115" fmla="*/ 117678 h 719"/>
              <a:gd name="T116" fmla="*/ 502427 w 746"/>
              <a:gd name="T117" fmla="*/ 148499 h 719"/>
              <a:gd name="T118" fmla="*/ 541723 w 746"/>
              <a:gd name="T119" fmla="*/ 134489 h 719"/>
              <a:gd name="T120" fmla="*/ 303140 w 746"/>
              <a:gd name="T121" fmla="*/ 386657 h 719"/>
              <a:gd name="T122" fmla="*/ 241389 w 746"/>
              <a:gd name="T123" fmla="*/ 375449 h 719"/>
              <a:gd name="T124" fmla="*/ 185252 w 746"/>
              <a:gd name="T125" fmla="*/ 521146 h 71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1527175" y="2943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1527175" y="38766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7" name="TextBox 13"/>
          <p:cNvSpPr txBox="1">
            <a:spLocks noChangeArrowheads="1"/>
          </p:cNvSpPr>
          <p:nvPr/>
        </p:nvSpPr>
        <p:spPr bwMode="auto">
          <a:xfrm>
            <a:off x="1527175" y="4697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8" name="TextBox 13"/>
          <p:cNvSpPr txBox="1">
            <a:spLocks noChangeArrowheads="1"/>
          </p:cNvSpPr>
          <p:nvPr/>
        </p:nvSpPr>
        <p:spPr bwMode="auto">
          <a:xfrm>
            <a:off x="9350375" y="2943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9" name="TextBox 13"/>
          <p:cNvSpPr txBox="1">
            <a:spLocks noChangeArrowheads="1"/>
          </p:cNvSpPr>
          <p:nvPr/>
        </p:nvSpPr>
        <p:spPr bwMode="auto">
          <a:xfrm>
            <a:off x="9350375" y="38766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0" name="TextBox 13"/>
          <p:cNvSpPr txBox="1">
            <a:spLocks noChangeArrowheads="1"/>
          </p:cNvSpPr>
          <p:nvPr/>
        </p:nvSpPr>
        <p:spPr bwMode="auto">
          <a:xfrm>
            <a:off x="9350375" y="4697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1" name="TextBox 13"/>
          <p:cNvSpPr txBox="1">
            <a:spLocks noChangeArrowheads="1"/>
          </p:cNvSpPr>
          <p:nvPr/>
        </p:nvSpPr>
        <p:spPr bwMode="auto">
          <a:xfrm>
            <a:off x="5410200" y="1820863"/>
            <a:ext cx="1373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6433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6441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644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46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6442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644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44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6434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6435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643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40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6436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643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38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6387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388" name="Block Arc 51"/>
          <p:cNvGrpSpPr/>
          <p:nvPr/>
        </p:nvGrpSpPr>
        <p:grpSpPr bwMode="auto">
          <a:xfrm>
            <a:off x="1279525" y="2998788"/>
            <a:ext cx="2176463" cy="1096962"/>
            <a:chOff x="0" y="0"/>
            <a:chExt cx="1371" cy="691"/>
          </a:xfrm>
        </p:grpSpPr>
        <p:pic>
          <p:nvPicPr>
            <p:cNvPr id="16431" name="Block Arc 5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2" name="Text Box 20"/>
            <p:cNvSpPr txBox="1">
              <a:spLocks noChangeArrowheads="1"/>
            </p:cNvSpPr>
            <p:nvPr/>
          </p:nvSpPr>
          <p:spPr bwMode="auto">
            <a:xfrm>
              <a:off x="3" y="5"/>
              <a:ext cx="136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89" name="Block Arc 52"/>
          <p:cNvGrpSpPr/>
          <p:nvPr/>
        </p:nvGrpSpPr>
        <p:grpSpPr bwMode="auto">
          <a:xfrm>
            <a:off x="3103563" y="4078288"/>
            <a:ext cx="2174875" cy="1096962"/>
            <a:chOff x="0" y="0"/>
            <a:chExt cx="1370" cy="691"/>
          </a:xfrm>
        </p:grpSpPr>
        <p:pic>
          <p:nvPicPr>
            <p:cNvPr id="16429" name="Block Arc 5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0" name="Text Box 23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90" name="Block Arc 53"/>
          <p:cNvGrpSpPr/>
          <p:nvPr/>
        </p:nvGrpSpPr>
        <p:grpSpPr bwMode="auto">
          <a:xfrm>
            <a:off x="4932363" y="2998788"/>
            <a:ext cx="2174875" cy="1096962"/>
            <a:chOff x="0" y="0"/>
            <a:chExt cx="1370" cy="691"/>
          </a:xfrm>
        </p:grpSpPr>
        <p:pic>
          <p:nvPicPr>
            <p:cNvPr id="16427" name="Block Arc 5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8" name="Text Box 26"/>
            <p:cNvSpPr txBox="1">
              <a:spLocks noChangeArrowheads="1"/>
            </p:cNvSpPr>
            <p:nvPr/>
          </p:nvSpPr>
          <p:spPr bwMode="auto">
            <a:xfrm>
              <a:off x="2" y="5"/>
              <a:ext cx="136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91" name="Block Arc 54"/>
          <p:cNvGrpSpPr/>
          <p:nvPr/>
        </p:nvGrpSpPr>
        <p:grpSpPr bwMode="auto">
          <a:xfrm>
            <a:off x="6754813" y="4078288"/>
            <a:ext cx="2176462" cy="1096962"/>
            <a:chOff x="0" y="0"/>
            <a:chExt cx="1371" cy="691"/>
          </a:xfrm>
        </p:grpSpPr>
        <p:pic>
          <p:nvPicPr>
            <p:cNvPr id="16425" name="Block Arc 54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6" name="Text Box 29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92" name="Block Arc 55"/>
          <p:cNvGrpSpPr/>
          <p:nvPr/>
        </p:nvGrpSpPr>
        <p:grpSpPr bwMode="auto">
          <a:xfrm>
            <a:off x="8583613" y="2998788"/>
            <a:ext cx="2176462" cy="1096962"/>
            <a:chOff x="0" y="0"/>
            <a:chExt cx="1371" cy="691"/>
          </a:xfrm>
        </p:grpSpPr>
        <p:pic>
          <p:nvPicPr>
            <p:cNvPr id="16423" name="Block Arc 5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4" name="Text Box 32"/>
            <p:cNvSpPr txBox="1">
              <a:spLocks noChangeArrowheads="1"/>
            </p:cNvSpPr>
            <p:nvPr/>
          </p:nvSpPr>
          <p:spPr bwMode="auto">
            <a:xfrm>
              <a:off x="3" y="5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93" name="Freeform 62"/>
          <p:cNvGrpSpPr/>
          <p:nvPr/>
        </p:nvGrpSpPr>
        <p:grpSpPr bwMode="auto">
          <a:xfrm>
            <a:off x="1736725" y="3475038"/>
            <a:ext cx="1268413" cy="1273175"/>
            <a:chOff x="0" y="0"/>
            <a:chExt cx="799" cy="802"/>
          </a:xfrm>
        </p:grpSpPr>
        <p:pic>
          <p:nvPicPr>
            <p:cNvPr id="16421" name="Freeform 6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2" name="Text Box 35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1</a:t>
              </a:r>
              <a:endParaRPr lang="en-US" altLang="zh-CN" sz="4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94" name="Freeform 63"/>
          <p:cNvGrpSpPr/>
          <p:nvPr/>
        </p:nvGrpSpPr>
        <p:grpSpPr bwMode="auto">
          <a:xfrm>
            <a:off x="3565525" y="3475038"/>
            <a:ext cx="1268413" cy="1273175"/>
            <a:chOff x="0" y="0"/>
            <a:chExt cx="799" cy="802"/>
          </a:xfrm>
        </p:grpSpPr>
        <p:pic>
          <p:nvPicPr>
            <p:cNvPr id="16419" name="Freeform 6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0" name="Text Box 38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2</a:t>
              </a:r>
              <a:endParaRPr lang="en-US" altLang="zh-CN" sz="4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95" name="Freeform 64"/>
          <p:cNvGrpSpPr/>
          <p:nvPr/>
        </p:nvGrpSpPr>
        <p:grpSpPr bwMode="auto">
          <a:xfrm>
            <a:off x="5394325" y="3475038"/>
            <a:ext cx="1268413" cy="1273175"/>
            <a:chOff x="0" y="0"/>
            <a:chExt cx="799" cy="802"/>
          </a:xfrm>
        </p:grpSpPr>
        <p:pic>
          <p:nvPicPr>
            <p:cNvPr id="16417" name="Freeform 6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8" name="Text Box 41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3</a:t>
              </a:r>
              <a:endParaRPr lang="en-US" altLang="zh-CN" sz="4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96" name="Freeform 65"/>
          <p:cNvGrpSpPr/>
          <p:nvPr/>
        </p:nvGrpSpPr>
        <p:grpSpPr bwMode="auto">
          <a:xfrm>
            <a:off x="7223125" y="3475038"/>
            <a:ext cx="1274763" cy="1273175"/>
            <a:chOff x="0" y="0"/>
            <a:chExt cx="803" cy="802"/>
          </a:xfrm>
        </p:grpSpPr>
        <p:pic>
          <p:nvPicPr>
            <p:cNvPr id="16415" name="Freeform 6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6" name="Text Box 44"/>
            <p:cNvSpPr txBox="1">
              <a:spLocks noChangeArrowheads="1"/>
            </p:cNvSpPr>
            <p:nvPr/>
          </p:nvSpPr>
          <p:spPr bwMode="auto">
            <a:xfrm>
              <a:off x="4" y="4"/>
              <a:ext cx="789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4</a:t>
              </a:r>
              <a:endParaRPr lang="en-US" altLang="zh-CN" sz="4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97" name="Freeform 66"/>
          <p:cNvGrpSpPr/>
          <p:nvPr/>
        </p:nvGrpSpPr>
        <p:grpSpPr bwMode="auto">
          <a:xfrm>
            <a:off x="9051925" y="3475038"/>
            <a:ext cx="1274763" cy="1273175"/>
            <a:chOff x="0" y="0"/>
            <a:chExt cx="803" cy="802"/>
          </a:xfrm>
        </p:grpSpPr>
        <p:pic>
          <p:nvPicPr>
            <p:cNvPr id="16413" name="Freeform 6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4" name="Text Box 47"/>
            <p:cNvSpPr txBox="1">
              <a:spLocks noChangeArrowheads="1"/>
            </p:cNvSpPr>
            <p:nvPr/>
          </p:nvSpPr>
          <p:spPr bwMode="auto">
            <a:xfrm>
              <a:off x="4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5</a:t>
              </a:r>
              <a:endParaRPr lang="en-US" altLang="zh-CN" sz="4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6398" name="TextBox 75"/>
          <p:cNvSpPr txBox="1">
            <a:spLocks noChangeArrowheads="1"/>
          </p:cNvSpPr>
          <p:nvPr/>
        </p:nvSpPr>
        <p:spPr bwMode="auto">
          <a:xfrm>
            <a:off x="1885950" y="488315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2006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9" name="TextBox 77"/>
          <p:cNvSpPr txBox="1">
            <a:spLocks noChangeArrowheads="1"/>
          </p:cNvSpPr>
          <p:nvPr/>
        </p:nvSpPr>
        <p:spPr bwMode="auto">
          <a:xfrm>
            <a:off x="3646488" y="2805113"/>
            <a:ext cx="909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0" name="TextBox 78"/>
          <p:cNvSpPr txBox="1">
            <a:spLocks noChangeArrowheads="1"/>
          </p:cNvSpPr>
          <p:nvPr/>
        </p:nvSpPr>
        <p:spPr bwMode="auto">
          <a:xfrm>
            <a:off x="5572125" y="488315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TextBox 81"/>
          <p:cNvSpPr txBox="1">
            <a:spLocks noChangeArrowheads="1"/>
          </p:cNvSpPr>
          <p:nvPr/>
        </p:nvSpPr>
        <p:spPr bwMode="auto">
          <a:xfrm>
            <a:off x="7345363" y="2805113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TextBox 82"/>
          <p:cNvSpPr txBox="1">
            <a:spLocks noChangeArrowheads="1"/>
          </p:cNvSpPr>
          <p:nvPr/>
        </p:nvSpPr>
        <p:spPr bwMode="auto">
          <a:xfrm>
            <a:off x="9259888" y="4883150"/>
            <a:ext cx="909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1358900" y="55435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4" name="TextBox 13"/>
          <p:cNvSpPr txBox="1">
            <a:spLocks noChangeArrowheads="1"/>
          </p:cNvSpPr>
          <p:nvPr/>
        </p:nvSpPr>
        <p:spPr bwMode="auto">
          <a:xfrm>
            <a:off x="1401763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3109913" y="1900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6" name="TextBox 13"/>
          <p:cNvSpPr txBox="1">
            <a:spLocks noChangeArrowheads="1"/>
          </p:cNvSpPr>
          <p:nvPr/>
        </p:nvSpPr>
        <p:spPr bwMode="auto">
          <a:xfrm>
            <a:off x="3152775" y="2185988"/>
            <a:ext cx="18669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7" name="TextBox 13"/>
          <p:cNvSpPr txBox="1">
            <a:spLocks noChangeArrowheads="1"/>
          </p:cNvSpPr>
          <p:nvPr/>
        </p:nvSpPr>
        <p:spPr bwMode="auto">
          <a:xfrm>
            <a:off x="6886575" y="1900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8" name="TextBox 13"/>
          <p:cNvSpPr txBox="1">
            <a:spLocks noChangeArrowheads="1"/>
          </p:cNvSpPr>
          <p:nvPr/>
        </p:nvSpPr>
        <p:spPr bwMode="auto">
          <a:xfrm>
            <a:off x="6929438" y="2185988"/>
            <a:ext cx="18669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9" name="TextBox 13"/>
          <p:cNvSpPr txBox="1">
            <a:spLocks noChangeArrowheads="1"/>
          </p:cNvSpPr>
          <p:nvPr/>
        </p:nvSpPr>
        <p:spPr bwMode="auto">
          <a:xfrm>
            <a:off x="5072063" y="55435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0" name="TextBox 13"/>
          <p:cNvSpPr txBox="1">
            <a:spLocks noChangeArrowheads="1"/>
          </p:cNvSpPr>
          <p:nvPr/>
        </p:nvSpPr>
        <p:spPr bwMode="auto">
          <a:xfrm>
            <a:off x="5114925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1" name="TextBox 13"/>
          <p:cNvSpPr txBox="1">
            <a:spLocks noChangeArrowheads="1"/>
          </p:cNvSpPr>
          <p:nvPr/>
        </p:nvSpPr>
        <p:spPr bwMode="auto">
          <a:xfrm>
            <a:off x="8737600" y="5543550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2" name="TextBox 13"/>
          <p:cNvSpPr txBox="1">
            <a:spLocks noChangeArrowheads="1"/>
          </p:cNvSpPr>
          <p:nvPr/>
        </p:nvSpPr>
        <p:spPr bwMode="auto">
          <a:xfrm>
            <a:off x="8782050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5"/>
          <p:cNvGrpSpPr/>
          <p:nvPr/>
        </p:nvGrpSpPr>
        <p:grpSpPr bwMode="auto">
          <a:xfrm rot="3881436">
            <a:off x="4764087" y="1763713"/>
            <a:ext cx="2606675" cy="2247900"/>
            <a:chOff x="0" y="0"/>
            <a:chExt cx="2214105" cy="1908711"/>
          </a:xfrm>
        </p:grpSpPr>
        <p:grpSp>
          <p:nvGrpSpPr>
            <p:cNvPr id="17426" name="六边形 15"/>
            <p:cNvGrpSpPr/>
            <p:nvPr/>
          </p:nvGrpSpPr>
          <p:grpSpPr bwMode="auto">
            <a:xfrm rot="-3881436">
              <a:off x="-41335" y="-58389"/>
              <a:ext cx="2298217" cy="2029749"/>
              <a:chOff x="0" y="0"/>
              <a:chExt cx="2706624" cy="2389632"/>
            </a:xfrm>
          </p:grpSpPr>
          <p:pic>
            <p:nvPicPr>
              <p:cNvPr id="17430" name="六边形 15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06624" cy="2389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31" name="Text Box 5"/>
              <p:cNvSpPr txBox="1">
                <a:spLocks noChangeArrowheads="1"/>
              </p:cNvSpPr>
              <p:nvPr/>
            </p:nvSpPr>
            <p:spPr bwMode="auto">
              <a:xfrm rot="3881436">
                <a:off x="456426" y="417891"/>
                <a:ext cx="1797579" cy="155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27" name="任意多边形 16"/>
            <p:cNvGrpSpPr/>
            <p:nvPr/>
          </p:nvGrpSpPr>
          <p:grpSpPr bwMode="auto">
            <a:xfrm rot="-3881436">
              <a:off x="160899" y="-166244"/>
              <a:ext cx="1920357" cy="1874411"/>
              <a:chOff x="0" y="0"/>
              <a:chExt cx="2261616" cy="2206752"/>
            </a:xfrm>
          </p:grpSpPr>
          <p:pic>
            <p:nvPicPr>
              <p:cNvPr id="17428" name="任意多边形 16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61616" cy="2206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29" name="Text Box 8"/>
              <p:cNvSpPr txBox="1">
                <a:spLocks noChangeArrowheads="1"/>
              </p:cNvSpPr>
              <p:nvPr/>
            </p:nvSpPr>
            <p:spPr bwMode="auto">
              <a:xfrm rot="3881436">
                <a:off x="-83796" y="184586"/>
                <a:ext cx="2517362" cy="1660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7411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12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3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414" name="组合 12"/>
          <p:cNvGrpSpPr/>
          <p:nvPr/>
        </p:nvGrpSpPr>
        <p:grpSpPr bwMode="auto">
          <a:xfrm>
            <a:off x="5740400" y="2530475"/>
            <a:ext cx="855663" cy="747713"/>
            <a:chOff x="0" y="0"/>
            <a:chExt cx="389342" cy="339426"/>
          </a:xfrm>
        </p:grpSpPr>
        <p:sp>
          <p:nvSpPr>
            <p:cNvPr id="17415" name="Freeform 110"/>
            <p:cNvSpPr/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6" name="Freeform 111"/>
            <p:cNvSpPr/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Freeform 112"/>
            <p:cNvSpPr/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Freeform 113"/>
            <p:cNvSpPr/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Freeform 114"/>
            <p:cNvSpPr/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15"/>
            <p:cNvSpPr/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Freeform 116"/>
            <p:cNvSpPr/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23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24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25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8471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8479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848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84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480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848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82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8472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8473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847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8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474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847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6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843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36" name="AutoShape 8"/>
          <p:cNvGrpSpPr/>
          <p:nvPr/>
        </p:nvGrpSpPr>
        <p:grpSpPr bwMode="auto">
          <a:xfrm>
            <a:off x="4779963" y="2803525"/>
            <a:ext cx="1925637" cy="1635125"/>
            <a:chOff x="0" y="0"/>
            <a:chExt cx="1213" cy="1030"/>
          </a:xfrm>
        </p:grpSpPr>
        <p:pic>
          <p:nvPicPr>
            <p:cNvPr id="18469" name="AutoShape 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3" cy="1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0" name="Text Box 20"/>
            <p:cNvSpPr txBox="1">
              <a:spLocks noChangeArrowheads="1"/>
            </p:cNvSpPr>
            <p:nvPr/>
          </p:nvSpPr>
          <p:spPr bwMode="auto">
            <a:xfrm>
              <a:off x="210" y="176"/>
              <a:ext cx="790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8437" name="TextBox 147"/>
          <p:cNvSpPr>
            <a:spLocks noChangeArrowheads="1"/>
          </p:cNvSpPr>
          <p:nvPr/>
        </p:nvSpPr>
        <p:spPr bwMode="auto">
          <a:xfrm>
            <a:off x="5016500" y="3429000"/>
            <a:ext cx="1520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fontAlgn="ctr" hangingPunct="1">
              <a:buClr>
                <a:srgbClr val="FF0000"/>
              </a:buClr>
              <a:buSzPct val="70000"/>
            </a:pPr>
            <a:r>
              <a:rPr lang="zh-CN" sz="2000" b="1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zh-CN" sz="2000" b="1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38" name="AutoShape 7"/>
          <p:cNvGrpSpPr/>
          <p:nvPr/>
        </p:nvGrpSpPr>
        <p:grpSpPr bwMode="auto">
          <a:xfrm>
            <a:off x="3084513" y="4078288"/>
            <a:ext cx="1401762" cy="1219200"/>
            <a:chOff x="0" y="0"/>
            <a:chExt cx="883" cy="768"/>
          </a:xfrm>
        </p:grpSpPr>
        <p:pic>
          <p:nvPicPr>
            <p:cNvPr id="18467" name="AutoShape 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8" name="Text Box 24"/>
            <p:cNvSpPr txBox="1">
              <a:spLocks noChangeArrowheads="1"/>
            </p:cNvSpPr>
            <p:nvPr/>
          </p:nvSpPr>
          <p:spPr bwMode="auto">
            <a:xfrm>
              <a:off x="154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342900" indent="-342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1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439" name="AutoShape 1"/>
          <p:cNvGrpSpPr/>
          <p:nvPr/>
        </p:nvGrpSpPr>
        <p:grpSpPr bwMode="auto">
          <a:xfrm>
            <a:off x="1987550" y="2212975"/>
            <a:ext cx="1401763" cy="1212850"/>
            <a:chOff x="0" y="0"/>
            <a:chExt cx="883" cy="764"/>
          </a:xfrm>
        </p:grpSpPr>
        <p:pic>
          <p:nvPicPr>
            <p:cNvPr id="18465" name="AutoShape 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6" name="Text Box 27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440" name="AutoShape 4"/>
          <p:cNvGrpSpPr/>
          <p:nvPr/>
        </p:nvGrpSpPr>
        <p:grpSpPr bwMode="auto">
          <a:xfrm>
            <a:off x="3084513" y="2822575"/>
            <a:ext cx="1401762" cy="1219200"/>
            <a:chOff x="0" y="0"/>
            <a:chExt cx="883" cy="768"/>
          </a:xfrm>
        </p:grpSpPr>
        <p:pic>
          <p:nvPicPr>
            <p:cNvPr id="18463" name="AutoShape 4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4" name="Text Box 30"/>
            <p:cNvSpPr txBox="1">
              <a:spLocks noChangeArrowheads="1"/>
            </p:cNvSpPr>
            <p:nvPr/>
          </p:nvSpPr>
          <p:spPr bwMode="auto">
            <a:xfrm>
              <a:off x="155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441" name="AutoShape 2"/>
          <p:cNvGrpSpPr/>
          <p:nvPr/>
        </p:nvGrpSpPr>
        <p:grpSpPr bwMode="auto">
          <a:xfrm>
            <a:off x="895350" y="2822575"/>
            <a:ext cx="1403350" cy="1219200"/>
            <a:chOff x="0" y="0"/>
            <a:chExt cx="884" cy="768"/>
          </a:xfrm>
        </p:grpSpPr>
        <p:pic>
          <p:nvPicPr>
            <p:cNvPr id="18461" name="AutoShape 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2" name="Text Box 33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442" name="AutoShape 3"/>
          <p:cNvGrpSpPr/>
          <p:nvPr/>
        </p:nvGrpSpPr>
        <p:grpSpPr bwMode="auto">
          <a:xfrm>
            <a:off x="895350" y="4078288"/>
            <a:ext cx="1403350" cy="1219200"/>
            <a:chOff x="0" y="0"/>
            <a:chExt cx="884" cy="768"/>
          </a:xfrm>
        </p:grpSpPr>
        <p:pic>
          <p:nvPicPr>
            <p:cNvPr id="18459" name="AutoShape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0" name="Text Box 36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443" name="AutoShape 6"/>
          <p:cNvGrpSpPr/>
          <p:nvPr/>
        </p:nvGrpSpPr>
        <p:grpSpPr bwMode="auto">
          <a:xfrm>
            <a:off x="1987550" y="4724400"/>
            <a:ext cx="1401763" cy="1219200"/>
            <a:chOff x="0" y="0"/>
            <a:chExt cx="883" cy="768"/>
          </a:xfrm>
        </p:grpSpPr>
        <p:pic>
          <p:nvPicPr>
            <p:cNvPr id="18457" name="AutoShape 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8" name="Text Box 39"/>
            <p:cNvSpPr txBox="1">
              <a:spLocks noChangeArrowheads="1"/>
            </p:cNvSpPr>
            <p:nvPr/>
          </p:nvSpPr>
          <p:spPr bwMode="auto">
            <a:xfrm>
              <a:off x="156" y="133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444" name="AutoShape 5"/>
          <p:cNvGrpSpPr/>
          <p:nvPr/>
        </p:nvGrpSpPr>
        <p:grpSpPr bwMode="auto">
          <a:xfrm>
            <a:off x="1987550" y="3468688"/>
            <a:ext cx="1401763" cy="1212850"/>
            <a:chOff x="0" y="0"/>
            <a:chExt cx="883" cy="764"/>
          </a:xfrm>
        </p:grpSpPr>
        <p:pic>
          <p:nvPicPr>
            <p:cNvPr id="18455" name="AutoShape 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6" name="Text Box 42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8445" name="矩形 18"/>
          <p:cNvSpPr>
            <a:spLocks noChangeArrowheads="1"/>
          </p:cNvSpPr>
          <p:nvPr/>
        </p:nvSpPr>
        <p:spPr bwMode="auto">
          <a:xfrm>
            <a:off x="7002463" y="3371850"/>
            <a:ext cx="452755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TextBox 13"/>
          <p:cNvSpPr txBox="1">
            <a:spLocks noChangeArrowheads="1"/>
          </p:cNvSpPr>
          <p:nvPr/>
        </p:nvSpPr>
        <p:spPr bwMode="auto">
          <a:xfrm>
            <a:off x="7002463" y="304165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3" name="TextBox 13"/>
          <p:cNvSpPr txBox="1">
            <a:spLocks noChangeArrowheads="1"/>
          </p:cNvSpPr>
          <p:nvPr/>
        </p:nvSpPr>
        <p:spPr bwMode="auto">
          <a:xfrm>
            <a:off x="2352675" y="27051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4" name="TextBox 13"/>
          <p:cNvSpPr txBox="1">
            <a:spLocks noChangeArrowheads="1"/>
          </p:cNvSpPr>
          <p:nvPr/>
        </p:nvSpPr>
        <p:spPr bwMode="auto">
          <a:xfrm>
            <a:off x="2379663" y="39497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5" name="TextBox 13"/>
          <p:cNvSpPr txBox="1">
            <a:spLocks noChangeArrowheads="1"/>
          </p:cNvSpPr>
          <p:nvPr/>
        </p:nvSpPr>
        <p:spPr bwMode="auto">
          <a:xfrm>
            <a:off x="2379663" y="52070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6" name="TextBox 13"/>
          <p:cNvSpPr txBox="1">
            <a:spLocks noChangeArrowheads="1"/>
          </p:cNvSpPr>
          <p:nvPr/>
        </p:nvSpPr>
        <p:spPr bwMode="auto">
          <a:xfrm>
            <a:off x="1171575" y="4562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7" name="TextBox 13"/>
          <p:cNvSpPr txBox="1">
            <a:spLocks noChangeArrowheads="1"/>
          </p:cNvSpPr>
          <p:nvPr/>
        </p:nvSpPr>
        <p:spPr bwMode="auto">
          <a:xfrm>
            <a:off x="1171575" y="33242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8" name="TextBox 13"/>
          <p:cNvSpPr txBox="1">
            <a:spLocks noChangeArrowheads="1"/>
          </p:cNvSpPr>
          <p:nvPr/>
        </p:nvSpPr>
        <p:spPr bwMode="auto">
          <a:xfrm>
            <a:off x="3384550" y="33242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9" name="TextBox 13"/>
          <p:cNvSpPr txBox="1">
            <a:spLocks noChangeArrowheads="1"/>
          </p:cNvSpPr>
          <p:nvPr/>
        </p:nvSpPr>
        <p:spPr bwMode="auto">
          <a:xfrm>
            <a:off x="3384550" y="4562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4" name="右箭头 34"/>
          <p:cNvSpPr>
            <a:spLocks noChangeArrowheads="1"/>
          </p:cNvSpPr>
          <p:nvPr/>
        </p:nvSpPr>
        <p:spPr bwMode="auto">
          <a:xfrm rot="-1677702">
            <a:off x="4445000" y="4017963"/>
            <a:ext cx="446088" cy="342900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2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73" grpId="0" autoUpdateAnimBg="0"/>
      <p:bldP spid="22574" grpId="0" autoUpdateAnimBg="0"/>
      <p:bldP spid="22575" grpId="0" autoUpdateAnimBg="0"/>
      <p:bldP spid="22576" grpId="0" autoUpdateAnimBg="0"/>
      <p:bldP spid="22577" grpId="0" autoUpdateAnimBg="0"/>
      <p:bldP spid="22578" grpId="0" autoUpdateAnimBg="0"/>
      <p:bldP spid="2257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7" r="13101" b="30923"/>
          <a:stretch>
            <a:fillRect/>
          </a:stretch>
        </p:blipFill>
        <p:spPr bwMode="auto">
          <a:xfrm>
            <a:off x="547688" y="3733800"/>
            <a:ext cx="2347912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459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9487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9495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949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500" name="Text Box 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96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949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8" name="Text Box 1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488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9489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94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4" name="Text Box 1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90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94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2" name="Text Box 1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9460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9461" name="直接连接符 9"/>
          <p:cNvCxnSpPr>
            <a:cxnSpLocks noChangeShapeType="1"/>
          </p:cNvCxnSpPr>
          <p:nvPr/>
        </p:nvCxnSpPr>
        <p:spPr bwMode="auto">
          <a:xfrm>
            <a:off x="547688" y="3319463"/>
            <a:ext cx="11028362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2" name="文本框 10"/>
          <p:cNvSpPr txBox="1">
            <a:spLocks noChangeArrowheads="1"/>
          </p:cNvSpPr>
          <p:nvPr/>
        </p:nvSpPr>
        <p:spPr bwMode="auto">
          <a:xfrm>
            <a:off x="1217613" y="2351088"/>
            <a:ext cx="98599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3" name="Freeform 451"/>
          <p:cNvSpPr>
            <a:spLocks noEditPoints="1"/>
          </p:cNvSpPr>
          <p:nvPr/>
        </p:nvSpPr>
        <p:spPr bwMode="auto">
          <a:xfrm>
            <a:off x="2039938" y="3781425"/>
            <a:ext cx="203200" cy="203200"/>
          </a:xfrm>
          <a:custGeom>
            <a:avLst/>
            <a:gdLst>
              <a:gd name="T0" fmla="*/ 200368 w 287"/>
              <a:gd name="T1" fmla="*/ 165100 h 288"/>
              <a:gd name="T2" fmla="*/ 174879 w 287"/>
              <a:gd name="T3" fmla="*/ 146756 h 288"/>
              <a:gd name="T4" fmla="*/ 96290 w 287"/>
              <a:gd name="T5" fmla="*/ 67733 h 288"/>
              <a:gd name="T6" fmla="*/ 100538 w 287"/>
              <a:gd name="T7" fmla="*/ 52211 h 288"/>
              <a:gd name="T8" fmla="*/ 48145 w 287"/>
              <a:gd name="T9" fmla="*/ 0 h 288"/>
              <a:gd name="T10" fmla="*/ 43189 w 287"/>
              <a:gd name="T11" fmla="*/ 4939 h 288"/>
              <a:gd name="T12" fmla="*/ 63013 w 287"/>
              <a:gd name="T13" fmla="*/ 35983 h 288"/>
              <a:gd name="T14" fmla="*/ 35401 w 287"/>
              <a:gd name="T15" fmla="*/ 63500 h 288"/>
              <a:gd name="T16" fmla="*/ 4248 w 287"/>
              <a:gd name="T17" fmla="*/ 43744 h 288"/>
              <a:gd name="T18" fmla="*/ 0 w 287"/>
              <a:gd name="T19" fmla="*/ 48683 h 288"/>
              <a:gd name="T20" fmla="*/ 52393 w 287"/>
              <a:gd name="T21" fmla="*/ 100894 h 288"/>
              <a:gd name="T22" fmla="*/ 67261 w 287"/>
              <a:gd name="T23" fmla="*/ 96661 h 288"/>
              <a:gd name="T24" fmla="*/ 146559 w 287"/>
              <a:gd name="T25" fmla="*/ 175683 h 288"/>
              <a:gd name="T26" fmla="*/ 164967 w 287"/>
              <a:gd name="T27" fmla="*/ 200378 h 288"/>
              <a:gd name="T28" fmla="*/ 174879 w 287"/>
              <a:gd name="T29" fmla="*/ 203200 h 288"/>
              <a:gd name="T30" fmla="*/ 203200 w 287"/>
              <a:gd name="T31" fmla="*/ 175683 h 288"/>
              <a:gd name="T32" fmla="*/ 200368 w 287"/>
              <a:gd name="T33" fmla="*/ 165100 h 288"/>
              <a:gd name="T34" fmla="*/ 172755 w 287"/>
              <a:gd name="T35" fmla="*/ 184150 h 288"/>
              <a:gd name="T36" fmla="*/ 160719 w 287"/>
              <a:gd name="T37" fmla="*/ 172156 h 288"/>
              <a:gd name="T38" fmla="*/ 172755 w 287"/>
              <a:gd name="T39" fmla="*/ 160867 h 288"/>
              <a:gd name="T40" fmla="*/ 184084 w 287"/>
              <a:gd name="T41" fmla="*/ 172156 h 288"/>
              <a:gd name="T42" fmla="*/ 172755 w 287"/>
              <a:gd name="T43" fmla="*/ 184150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D411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188"/>
          <p:cNvSpPr/>
          <p:nvPr/>
        </p:nvSpPr>
        <p:spPr bwMode="auto">
          <a:xfrm>
            <a:off x="7237413" y="1619250"/>
            <a:ext cx="363537" cy="317500"/>
          </a:xfrm>
          <a:custGeom>
            <a:avLst/>
            <a:gdLst>
              <a:gd name="T0" fmla="*/ 273915 w 288"/>
              <a:gd name="T1" fmla="*/ 0 h 252"/>
              <a:gd name="T2" fmla="*/ 181769 w 288"/>
              <a:gd name="T3" fmla="*/ 55437 h 252"/>
              <a:gd name="T4" fmla="*/ 90884 w 288"/>
              <a:gd name="T5" fmla="*/ 0 h 252"/>
              <a:gd name="T6" fmla="*/ 0 w 288"/>
              <a:gd name="T7" fmla="*/ 90714 h 252"/>
              <a:gd name="T8" fmla="*/ 45442 w 288"/>
              <a:gd name="T9" fmla="*/ 181429 h 252"/>
              <a:gd name="T10" fmla="*/ 181769 w 288"/>
              <a:gd name="T11" fmla="*/ 317500 h 252"/>
              <a:gd name="T12" fmla="*/ 318095 w 288"/>
              <a:gd name="T13" fmla="*/ 181429 h 252"/>
              <a:gd name="T14" fmla="*/ 363537 w 288"/>
              <a:gd name="T15" fmla="*/ 90714 h 252"/>
              <a:gd name="T16" fmla="*/ 273915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5" name="椭圆 13"/>
          <p:cNvGrpSpPr/>
          <p:nvPr/>
        </p:nvGrpSpPr>
        <p:grpSpPr bwMode="auto">
          <a:xfrm>
            <a:off x="7083425" y="1408113"/>
            <a:ext cx="676275" cy="682625"/>
            <a:chOff x="0" y="0"/>
            <a:chExt cx="426" cy="430"/>
          </a:xfrm>
        </p:grpSpPr>
        <p:pic>
          <p:nvPicPr>
            <p:cNvPr id="19485" name="椭圆 1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6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6" name="Text Box 25"/>
            <p:cNvSpPr txBox="1">
              <a:spLocks noChangeArrowheads="1"/>
            </p:cNvSpPr>
            <p:nvPr/>
          </p:nvSpPr>
          <p:spPr bwMode="auto">
            <a:xfrm>
              <a:off x="66" y="69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9466" name="组合 14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1590675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椭圆 19"/>
          <p:cNvGrpSpPr/>
          <p:nvPr/>
        </p:nvGrpSpPr>
        <p:grpSpPr bwMode="auto">
          <a:xfrm>
            <a:off x="4541838" y="1414463"/>
            <a:ext cx="682625" cy="682625"/>
            <a:chOff x="0" y="0"/>
            <a:chExt cx="430" cy="430"/>
          </a:xfrm>
        </p:grpSpPr>
        <p:pic>
          <p:nvPicPr>
            <p:cNvPr id="19483" name="椭圆 1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4" name="Text Box 29"/>
            <p:cNvSpPr txBox="1">
              <a:spLocks noChangeArrowheads="1"/>
            </p:cNvSpPr>
            <p:nvPr/>
          </p:nvSpPr>
          <p:spPr bwMode="auto">
            <a:xfrm>
              <a:off x="67" y="67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68" name="Freeform 659"/>
          <p:cNvSpPr/>
          <p:nvPr/>
        </p:nvSpPr>
        <p:spPr bwMode="auto">
          <a:xfrm>
            <a:off x="6005513" y="1597025"/>
            <a:ext cx="284162" cy="282575"/>
          </a:xfrm>
          <a:custGeom>
            <a:avLst/>
            <a:gdLst>
              <a:gd name="T0" fmla="*/ 273420 w 291"/>
              <a:gd name="T1" fmla="*/ 30206 h 290"/>
              <a:gd name="T2" fmla="*/ 253890 w 291"/>
              <a:gd name="T3" fmla="*/ 10718 h 290"/>
              <a:gd name="T4" fmla="*/ 216783 w 291"/>
              <a:gd name="T5" fmla="*/ 10718 h 290"/>
              <a:gd name="T6" fmla="*/ 133781 w 291"/>
              <a:gd name="T7" fmla="*/ 93542 h 290"/>
              <a:gd name="T8" fmla="*/ 129875 w 291"/>
              <a:gd name="T9" fmla="*/ 110107 h 290"/>
              <a:gd name="T10" fmla="*/ 113274 w 291"/>
              <a:gd name="T11" fmla="*/ 113030 h 290"/>
              <a:gd name="T12" fmla="*/ 106439 w 291"/>
              <a:gd name="T13" fmla="*/ 120825 h 290"/>
              <a:gd name="T14" fmla="*/ 106439 w 291"/>
              <a:gd name="T15" fmla="*/ 157852 h 290"/>
              <a:gd name="T16" fmla="*/ 107415 w 291"/>
              <a:gd name="T17" fmla="*/ 159801 h 290"/>
              <a:gd name="T18" fmla="*/ 42966 w 291"/>
              <a:gd name="T19" fmla="*/ 224111 h 290"/>
              <a:gd name="T20" fmla="*/ 25389 w 291"/>
              <a:gd name="T21" fmla="*/ 230932 h 290"/>
              <a:gd name="T22" fmla="*/ 0 w 291"/>
              <a:gd name="T23" fmla="*/ 266985 h 290"/>
              <a:gd name="T24" fmla="*/ 16601 w 291"/>
              <a:gd name="T25" fmla="*/ 282575 h 290"/>
              <a:gd name="T26" fmla="*/ 52731 w 291"/>
              <a:gd name="T27" fmla="*/ 257241 h 290"/>
              <a:gd name="T28" fmla="*/ 59567 w 291"/>
              <a:gd name="T29" fmla="*/ 240676 h 290"/>
              <a:gd name="T30" fmla="*/ 124016 w 291"/>
              <a:gd name="T31" fmla="*/ 175391 h 290"/>
              <a:gd name="T32" fmla="*/ 125969 w 291"/>
              <a:gd name="T33" fmla="*/ 177340 h 290"/>
              <a:gd name="T34" fmla="*/ 163076 w 291"/>
              <a:gd name="T35" fmla="*/ 177340 h 290"/>
              <a:gd name="T36" fmla="*/ 170888 w 291"/>
              <a:gd name="T37" fmla="*/ 170519 h 290"/>
              <a:gd name="T38" fmla="*/ 173817 w 291"/>
              <a:gd name="T39" fmla="*/ 153955 h 290"/>
              <a:gd name="T40" fmla="*/ 190418 w 291"/>
              <a:gd name="T41" fmla="*/ 151031 h 290"/>
              <a:gd name="T42" fmla="*/ 273420 w 291"/>
              <a:gd name="T43" fmla="*/ 67233 h 290"/>
              <a:gd name="T44" fmla="*/ 273420 w 291"/>
              <a:gd name="T45" fmla="*/ 30206 h 2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9" name="椭圆 21"/>
          <p:cNvGrpSpPr/>
          <p:nvPr/>
        </p:nvGrpSpPr>
        <p:grpSpPr bwMode="auto">
          <a:xfrm>
            <a:off x="5810250" y="1408113"/>
            <a:ext cx="682625" cy="682625"/>
            <a:chOff x="0" y="0"/>
            <a:chExt cx="430" cy="430"/>
          </a:xfrm>
        </p:grpSpPr>
        <p:pic>
          <p:nvPicPr>
            <p:cNvPr id="19481" name="椭圆 2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2" name="Text Box 33"/>
            <p:cNvSpPr txBox="1">
              <a:spLocks noChangeArrowheads="1"/>
            </p:cNvSpPr>
            <p:nvPr/>
          </p:nvSpPr>
          <p:spPr bwMode="auto">
            <a:xfrm>
              <a:off x="68" y="69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592138" y="53641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635000" y="5678488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3522663" y="53641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3565525" y="5678488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6410325" y="5364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6453188" y="5678488"/>
            <a:ext cx="209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9340850" y="5364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9383713" y="5678488"/>
            <a:ext cx="209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478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7" r="13101" b="30923"/>
          <a:stretch>
            <a:fillRect/>
          </a:stretch>
        </p:blipFill>
        <p:spPr bwMode="auto">
          <a:xfrm>
            <a:off x="6324600" y="3751263"/>
            <a:ext cx="2347913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9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1"/>
          <a:stretch>
            <a:fillRect/>
          </a:stretch>
        </p:blipFill>
        <p:spPr bwMode="auto">
          <a:xfrm>
            <a:off x="3436938" y="3751263"/>
            <a:ext cx="2346325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0" name="图片 4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1"/>
          <a:stretch>
            <a:fillRect/>
          </a:stretch>
        </p:blipFill>
        <p:spPr bwMode="auto">
          <a:xfrm>
            <a:off x="9113838" y="3751263"/>
            <a:ext cx="2347912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20528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20536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2054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41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537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2053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39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0529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20530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2053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35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531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2053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33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048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8858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95275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01967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708660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91535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9" name="TextBox 9"/>
          <p:cNvSpPr txBox="1">
            <a:spLocks noChangeArrowheads="1"/>
          </p:cNvSpPr>
          <p:nvPr/>
        </p:nvSpPr>
        <p:spPr bwMode="auto">
          <a:xfrm>
            <a:off x="1420813" y="3865563"/>
            <a:ext cx="9398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490" name="Teardrop 15@|1FFC:14657585|FBC:16777215|LFC:16777215|LBC:16777215"/>
          <p:cNvGrpSpPr/>
          <p:nvPr/>
        </p:nvGrpSpPr>
        <p:grpSpPr bwMode="auto">
          <a:xfrm>
            <a:off x="1554163" y="2706688"/>
            <a:ext cx="671512" cy="811212"/>
            <a:chOff x="0" y="0"/>
            <a:chExt cx="423" cy="511"/>
          </a:xfrm>
        </p:grpSpPr>
        <p:pic>
          <p:nvPicPr>
            <p:cNvPr id="20526" name="Teardrop 15@|1FFC:14657585|FBC:16777215|LFC:16777215|LBC:1677721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27" name="Text Box 26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0491" name="Freeform 6@|5FFC:16777215|FBC:16777215|LFC:16777215|LBC:16777215"/>
          <p:cNvSpPr>
            <a:spLocks noEditPoints="1"/>
          </p:cNvSpPr>
          <p:nvPr/>
        </p:nvSpPr>
        <p:spPr bwMode="auto">
          <a:xfrm>
            <a:off x="1735138" y="2852738"/>
            <a:ext cx="325437" cy="357187"/>
          </a:xfrm>
          <a:custGeom>
            <a:avLst/>
            <a:gdLst>
              <a:gd name="T0" fmla="*/ 300337 w 376"/>
              <a:gd name="T1" fmla="*/ 269790 h 376"/>
              <a:gd name="T2" fmla="*/ 300337 w 376"/>
              <a:gd name="T3" fmla="*/ 226092 h 376"/>
              <a:gd name="T4" fmla="*/ 240616 w 376"/>
              <a:gd name="T5" fmla="*/ 160544 h 376"/>
              <a:gd name="T6" fmla="*/ 205995 w 376"/>
              <a:gd name="T7" fmla="*/ 160544 h 376"/>
              <a:gd name="T8" fmla="*/ 179163 w 376"/>
              <a:gd name="T9" fmla="*/ 140595 h 376"/>
              <a:gd name="T10" fmla="*/ 179163 w 376"/>
              <a:gd name="T11" fmla="*/ 87397 h 376"/>
              <a:gd name="T12" fmla="*/ 204264 w 376"/>
              <a:gd name="T13" fmla="*/ 45598 h 376"/>
              <a:gd name="T14" fmla="*/ 162719 w 376"/>
              <a:gd name="T15" fmla="*/ 0 h 376"/>
              <a:gd name="T16" fmla="*/ 121173 w 376"/>
              <a:gd name="T17" fmla="*/ 45598 h 376"/>
              <a:gd name="T18" fmla="*/ 146274 w 376"/>
              <a:gd name="T19" fmla="*/ 87397 h 376"/>
              <a:gd name="T20" fmla="*/ 146274 w 376"/>
              <a:gd name="T21" fmla="*/ 140595 h 376"/>
              <a:gd name="T22" fmla="*/ 119442 w 376"/>
              <a:gd name="T23" fmla="*/ 160544 h 376"/>
              <a:gd name="T24" fmla="*/ 84821 w 376"/>
              <a:gd name="T25" fmla="*/ 160544 h 376"/>
              <a:gd name="T26" fmla="*/ 25100 w 376"/>
              <a:gd name="T27" fmla="*/ 226092 h 376"/>
              <a:gd name="T28" fmla="*/ 25100 w 376"/>
              <a:gd name="T29" fmla="*/ 269790 h 376"/>
              <a:gd name="T30" fmla="*/ 0 w 376"/>
              <a:gd name="T31" fmla="*/ 311589 h 376"/>
              <a:gd name="T32" fmla="*/ 41545 w 376"/>
              <a:gd name="T33" fmla="*/ 357187 h 376"/>
              <a:gd name="T34" fmla="*/ 83090 w 376"/>
              <a:gd name="T35" fmla="*/ 311589 h 376"/>
              <a:gd name="T36" fmla="*/ 57990 w 376"/>
              <a:gd name="T37" fmla="*/ 269790 h 376"/>
              <a:gd name="T38" fmla="*/ 57990 w 376"/>
              <a:gd name="T39" fmla="*/ 226092 h 376"/>
              <a:gd name="T40" fmla="*/ 84821 w 376"/>
              <a:gd name="T41" fmla="*/ 196643 h 376"/>
              <a:gd name="T42" fmla="*/ 119442 w 376"/>
              <a:gd name="T43" fmla="*/ 196643 h 376"/>
              <a:gd name="T44" fmla="*/ 146274 w 376"/>
              <a:gd name="T45" fmla="*/ 191893 h 376"/>
              <a:gd name="T46" fmla="*/ 146274 w 376"/>
              <a:gd name="T47" fmla="*/ 269790 h 376"/>
              <a:gd name="T48" fmla="*/ 121173 w 376"/>
              <a:gd name="T49" fmla="*/ 311589 h 376"/>
              <a:gd name="T50" fmla="*/ 162719 w 376"/>
              <a:gd name="T51" fmla="*/ 357187 h 376"/>
              <a:gd name="T52" fmla="*/ 204264 w 376"/>
              <a:gd name="T53" fmla="*/ 311589 h 376"/>
              <a:gd name="T54" fmla="*/ 179163 w 376"/>
              <a:gd name="T55" fmla="*/ 269790 h 376"/>
              <a:gd name="T56" fmla="*/ 179163 w 376"/>
              <a:gd name="T57" fmla="*/ 191893 h 376"/>
              <a:gd name="T58" fmla="*/ 205995 w 376"/>
              <a:gd name="T59" fmla="*/ 196643 h 376"/>
              <a:gd name="T60" fmla="*/ 240616 w 376"/>
              <a:gd name="T61" fmla="*/ 196643 h 376"/>
              <a:gd name="T62" fmla="*/ 267447 w 376"/>
              <a:gd name="T63" fmla="*/ 226092 h 376"/>
              <a:gd name="T64" fmla="*/ 267447 w 376"/>
              <a:gd name="T65" fmla="*/ 269790 h 376"/>
              <a:gd name="T66" fmla="*/ 242347 w 376"/>
              <a:gd name="T67" fmla="*/ 311589 h 376"/>
              <a:gd name="T68" fmla="*/ 283892 w 376"/>
              <a:gd name="T69" fmla="*/ 357187 h 376"/>
              <a:gd name="T70" fmla="*/ 325437 w 376"/>
              <a:gd name="T71" fmla="*/ 311589 h 376"/>
              <a:gd name="T72" fmla="*/ 300337 w 376"/>
              <a:gd name="T73" fmla="*/ 269790 h 376"/>
              <a:gd name="T74" fmla="*/ 64914 w 376"/>
              <a:gd name="T75" fmla="*/ 311589 h 376"/>
              <a:gd name="T76" fmla="*/ 41545 w 376"/>
              <a:gd name="T77" fmla="*/ 338188 h 376"/>
              <a:gd name="T78" fmla="*/ 17310 w 376"/>
              <a:gd name="T79" fmla="*/ 311589 h 376"/>
              <a:gd name="T80" fmla="*/ 41545 w 376"/>
              <a:gd name="T81" fmla="*/ 284990 h 376"/>
              <a:gd name="T82" fmla="*/ 64914 w 376"/>
              <a:gd name="T83" fmla="*/ 311589 h 376"/>
              <a:gd name="T84" fmla="*/ 138484 w 376"/>
              <a:gd name="T85" fmla="*/ 45598 h 376"/>
              <a:gd name="T86" fmla="*/ 162719 w 376"/>
              <a:gd name="T87" fmla="*/ 18999 h 376"/>
              <a:gd name="T88" fmla="*/ 186088 w 376"/>
              <a:gd name="T89" fmla="*/ 45598 h 376"/>
              <a:gd name="T90" fmla="*/ 162719 w 376"/>
              <a:gd name="T91" fmla="*/ 72197 h 376"/>
              <a:gd name="T92" fmla="*/ 138484 w 376"/>
              <a:gd name="T93" fmla="*/ 45598 h 376"/>
              <a:gd name="T94" fmla="*/ 186088 w 376"/>
              <a:gd name="T95" fmla="*/ 311589 h 376"/>
              <a:gd name="T96" fmla="*/ 162719 w 376"/>
              <a:gd name="T97" fmla="*/ 338188 h 376"/>
              <a:gd name="T98" fmla="*/ 138484 w 376"/>
              <a:gd name="T99" fmla="*/ 311589 h 376"/>
              <a:gd name="T100" fmla="*/ 162719 w 376"/>
              <a:gd name="T101" fmla="*/ 284990 h 376"/>
              <a:gd name="T102" fmla="*/ 186088 w 376"/>
              <a:gd name="T103" fmla="*/ 311589 h 376"/>
              <a:gd name="T104" fmla="*/ 283892 w 376"/>
              <a:gd name="T105" fmla="*/ 338188 h 376"/>
              <a:gd name="T106" fmla="*/ 259657 w 376"/>
              <a:gd name="T107" fmla="*/ 311589 h 376"/>
              <a:gd name="T108" fmla="*/ 283892 w 376"/>
              <a:gd name="T109" fmla="*/ 284990 h 376"/>
              <a:gd name="T110" fmla="*/ 307261 w 376"/>
              <a:gd name="T111" fmla="*/ 311589 h 376"/>
              <a:gd name="T112" fmla="*/ 283892 w 376"/>
              <a:gd name="T113" fmla="*/ 338188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92" name="Teardrop 18"/>
          <p:cNvGrpSpPr/>
          <p:nvPr/>
        </p:nvGrpSpPr>
        <p:grpSpPr bwMode="auto">
          <a:xfrm>
            <a:off x="5741988" y="2706688"/>
            <a:ext cx="677862" cy="811212"/>
            <a:chOff x="0" y="0"/>
            <a:chExt cx="427" cy="511"/>
          </a:xfrm>
        </p:grpSpPr>
        <p:pic>
          <p:nvPicPr>
            <p:cNvPr id="20524" name="Teardrop 1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7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25" name="Text Box 30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0493" name="Teardrop 21"/>
          <p:cNvGrpSpPr/>
          <p:nvPr/>
        </p:nvGrpSpPr>
        <p:grpSpPr bwMode="auto">
          <a:xfrm>
            <a:off x="3687763" y="2706688"/>
            <a:ext cx="671512" cy="811212"/>
            <a:chOff x="0" y="0"/>
            <a:chExt cx="423" cy="511"/>
          </a:xfrm>
        </p:grpSpPr>
        <p:pic>
          <p:nvPicPr>
            <p:cNvPr id="20522" name="Teardrop 2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23" name="Text Box 33"/>
            <p:cNvSpPr txBox="1">
              <a:spLocks noChangeArrowheads="1"/>
            </p:cNvSpPr>
            <p:nvPr/>
          </p:nvSpPr>
          <p:spPr bwMode="auto">
            <a:xfrm rot="8100000">
              <a:off x="66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0494" name="Teardrop 24"/>
          <p:cNvGrpSpPr/>
          <p:nvPr/>
        </p:nvGrpSpPr>
        <p:grpSpPr bwMode="auto">
          <a:xfrm>
            <a:off x="9886950" y="2706688"/>
            <a:ext cx="671513" cy="811212"/>
            <a:chOff x="0" y="0"/>
            <a:chExt cx="423" cy="511"/>
          </a:xfrm>
        </p:grpSpPr>
        <p:pic>
          <p:nvPicPr>
            <p:cNvPr id="20520" name="Teardrop 2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21" name="Text Box 36"/>
            <p:cNvSpPr txBox="1">
              <a:spLocks noChangeArrowheads="1"/>
            </p:cNvSpPr>
            <p:nvPr/>
          </p:nvSpPr>
          <p:spPr bwMode="auto">
            <a:xfrm rot="8100000">
              <a:off x="67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Teardrop 27"/>
          <p:cNvGrpSpPr/>
          <p:nvPr/>
        </p:nvGrpSpPr>
        <p:grpSpPr bwMode="auto">
          <a:xfrm>
            <a:off x="7815263" y="2706688"/>
            <a:ext cx="669925" cy="811212"/>
            <a:chOff x="0" y="0"/>
            <a:chExt cx="422" cy="511"/>
          </a:xfrm>
        </p:grpSpPr>
        <p:pic>
          <p:nvPicPr>
            <p:cNvPr id="20518" name="Teardrop 27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9" name="Text Box 39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0496" name="Freeform 23"/>
          <p:cNvSpPr>
            <a:spLocks noEditPoints="1"/>
          </p:cNvSpPr>
          <p:nvPr/>
        </p:nvSpPr>
        <p:spPr bwMode="auto">
          <a:xfrm>
            <a:off x="5857875" y="2905125"/>
            <a:ext cx="442913" cy="334963"/>
          </a:xfrm>
          <a:custGeom>
            <a:avLst/>
            <a:gdLst>
              <a:gd name="T0" fmla="*/ 363327 w 128"/>
              <a:gd name="T1" fmla="*/ 6978 h 96"/>
              <a:gd name="T2" fmla="*/ 96887 w 128"/>
              <a:gd name="T3" fmla="*/ 0 h 96"/>
              <a:gd name="T4" fmla="*/ 6921 w 128"/>
              <a:gd name="T5" fmla="*/ 80252 h 96"/>
              <a:gd name="T6" fmla="*/ 6921 w 128"/>
              <a:gd name="T7" fmla="*/ 118633 h 96"/>
              <a:gd name="T8" fmla="*/ 221457 w 128"/>
              <a:gd name="T9" fmla="*/ 334963 h 96"/>
              <a:gd name="T10" fmla="*/ 435992 w 128"/>
              <a:gd name="T11" fmla="*/ 118633 h 96"/>
              <a:gd name="T12" fmla="*/ 435992 w 128"/>
              <a:gd name="T13" fmla="*/ 80252 h 96"/>
              <a:gd name="T14" fmla="*/ 190314 w 128"/>
              <a:gd name="T15" fmla="*/ 97698 h 96"/>
              <a:gd name="T16" fmla="*/ 252599 w 128"/>
              <a:gd name="T17" fmla="*/ 97698 h 96"/>
              <a:gd name="T18" fmla="*/ 269900 w 128"/>
              <a:gd name="T19" fmla="*/ 31403 h 96"/>
              <a:gd name="T20" fmla="*/ 262980 w 128"/>
              <a:gd name="T21" fmla="*/ 87230 h 96"/>
              <a:gd name="T22" fmla="*/ 179933 w 128"/>
              <a:gd name="T23" fmla="*/ 87230 h 96"/>
              <a:gd name="T24" fmla="*/ 173013 w 128"/>
              <a:gd name="T25" fmla="*/ 31403 h 96"/>
              <a:gd name="T26" fmla="*/ 179933 w 128"/>
              <a:gd name="T27" fmla="*/ 87230 h 96"/>
              <a:gd name="T28" fmla="*/ 221457 w 128"/>
              <a:gd name="T29" fmla="*/ 286114 h 96"/>
              <a:gd name="T30" fmla="*/ 256059 w 128"/>
              <a:gd name="T31" fmla="*/ 111654 h 96"/>
              <a:gd name="T32" fmla="*/ 339105 w 128"/>
              <a:gd name="T33" fmla="*/ 111654 h 96"/>
              <a:gd name="T34" fmla="*/ 269900 w 128"/>
              <a:gd name="T35" fmla="*/ 111654 h 96"/>
              <a:gd name="T36" fmla="*/ 307963 w 128"/>
              <a:gd name="T37" fmla="*/ 69784 h 96"/>
              <a:gd name="T38" fmla="*/ 273360 w 128"/>
              <a:gd name="T39" fmla="*/ 97698 h 96"/>
              <a:gd name="T40" fmla="*/ 335645 w 128"/>
              <a:gd name="T41" fmla="*/ 27914 h 96"/>
              <a:gd name="T42" fmla="*/ 287201 w 128"/>
              <a:gd name="T43" fmla="*/ 27914 h 96"/>
              <a:gd name="T44" fmla="*/ 190314 w 128"/>
              <a:gd name="T45" fmla="*/ 27914 h 96"/>
              <a:gd name="T46" fmla="*/ 221457 w 128"/>
              <a:gd name="T47" fmla="*/ 52338 h 96"/>
              <a:gd name="T48" fmla="*/ 107268 w 128"/>
              <a:gd name="T49" fmla="*/ 27914 h 96"/>
              <a:gd name="T50" fmla="*/ 134950 w 128"/>
              <a:gd name="T51" fmla="*/ 48849 h 96"/>
              <a:gd name="T52" fmla="*/ 169553 w 128"/>
              <a:gd name="T53" fmla="*/ 97698 h 96"/>
              <a:gd name="T54" fmla="*/ 134950 w 128"/>
              <a:gd name="T55" fmla="*/ 69784 h 96"/>
              <a:gd name="T56" fmla="*/ 207615 w 128"/>
              <a:gd name="T57" fmla="*/ 282625 h 96"/>
              <a:gd name="T58" fmla="*/ 173013 w 128"/>
              <a:gd name="T59" fmla="*/ 111654 h 96"/>
              <a:gd name="T60" fmla="*/ 38063 w 128"/>
              <a:gd name="T61" fmla="*/ 111654 h 96"/>
              <a:gd name="T62" fmla="*/ 176473 w 128"/>
              <a:gd name="T63" fmla="*/ 258201 h 96"/>
              <a:gd name="T64" fmla="*/ 404850 w 128"/>
              <a:gd name="T65" fmla="*/ 111654 h 96"/>
              <a:gd name="T66" fmla="*/ 352946 w 128"/>
              <a:gd name="T67" fmla="*/ 111654 h 96"/>
              <a:gd name="T68" fmla="*/ 318344 w 128"/>
              <a:gd name="T69" fmla="*/ 59316 h 96"/>
              <a:gd name="T70" fmla="*/ 415231 w 128"/>
              <a:gd name="T71" fmla="*/ 97698 h 96"/>
              <a:gd name="T72" fmla="*/ 93427 w 128"/>
              <a:gd name="T73" fmla="*/ 34892 h 96"/>
              <a:gd name="T74" fmla="*/ 86506 w 128"/>
              <a:gd name="T75" fmla="*/ 97698 h 96"/>
              <a:gd name="T76" fmla="*/ 93427 w 128"/>
              <a:gd name="T77" fmla="*/ 34892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9"/>
          <p:cNvSpPr>
            <a:spLocks noEditPoints="1"/>
          </p:cNvSpPr>
          <p:nvPr/>
        </p:nvSpPr>
        <p:spPr bwMode="auto">
          <a:xfrm>
            <a:off x="7974013" y="2870200"/>
            <a:ext cx="354012" cy="354013"/>
          </a:xfrm>
          <a:custGeom>
            <a:avLst/>
            <a:gdLst>
              <a:gd name="T0" fmla="*/ 177006 w 2822"/>
              <a:gd name="T1" fmla="*/ 0 h 2822"/>
              <a:gd name="T2" fmla="*/ 0 w 2822"/>
              <a:gd name="T3" fmla="*/ 177007 h 2822"/>
              <a:gd name="T4" fmla="*/ 177006 w 2822"/>
              <a:gd name="T5" fmla="*/ 354013 h 2822"/>
              <a:gd name="T6" fmla="*/ 354012 w 2822"/>
              <a:gd name="T7" fmla="*/ 177007 h 2822"/>
              <a:gd name="T8" fmla="*/ 177006 w 2822"/>
              <a:gd name="T9" fmla="*/ 0 h 2822"/>
              <a:gd name="T10" fmla="*/ 177006 w 2822"/>
              <a:gd name="T11" fmla="*/ 50054 h 2822"/>
              <a:gd name="T12" fmla="*/ 303959 w 2822"/>
              <a:gd name="T13" fmla="*/ 177007 h 2822"/>
              <a:gd name="T14" fmla="*/ 177006 w 2822"/>
              <a:gd name="T15" fmla="*/ 303834 h 2822"/>
              <a:gd name="T16" fmla="*/ 50179 w 2822"/>
              <a:gd name="T17" fmla="*/ 177007 h 2822"/>
              <a:gd name="T18" fmla="*/ 177006 w 2822"/>
              <a:gd name="T19" fmla="*/ 50054 h 2822"/>
              <a:gd name="T20" fmla="*/ 177006 w 2822"/>
              <a:gd name="T21" fmla="*/ 71254 h 2822"/>
              <a:gd name="T22" fmla="*/ 71254 w 2822"/>
              <a:gd name="T23" fmla="*/ 177007 h 2822"/>
              <a:gd name="T24" fmla="*/ 177006 w 2822"/>
              <a:gd name="T25" fmla="*/ 282759 h 2822"/>
              <a:gd name="T26" fmla="*/ 282758 w 2822"/>
              <a:gd name="T27" fmla="*/ 177007 h 2822"/>
              <a:gd name="T28" fmla="*/ 177006 w 2822"/>
              <a:gd name="T29" fmla="*/ 71254 h 2822"/>
              <a:gd name="T30" fmla="*/ 177006 w 2822"/>
              <a:gd name="T31" fmla="*/ 105250 h 2822"/>
              <a:gd name="T32" fmla="*/ 248762 w 2822"/>
              <a:gd name="T33" fmla="*/ 177007 h 2822"/>
              <a:gd name="T34" fmla="*/ 177006 w 2822"/>
              <a:gd name="T35" fmla="*/ 248637 h 2822"/>
              <a:gd name="T36" fmla="*/ 105376 w 2822"/>
              <a:gd name="T37" fmla="*/ 177007 h 2822"/>
              <a:gd name="T38" fmla="*/ 177006 w 2822"/>
              <a:gd name="T39" fmla="*/ 105250 h 2822"/>
              <a:gd name="T40" fmla="*/ 177006 w 2822"/>
              <a:gd name="T41" fmla="*/ 134605 h 2822"/>
              <a:gd name="T42" fmla="*/ 134605 w 2822"/>
              <a:gd name="T43" fmla="*/ 177007 h 2822"/>
              <a:gd name="T44" fmla="*/ 177006 w 2822"/>
              <a:gd name="T45" fmla="*/ 219408 h 2822"/>
              <a:gd name="T46" fmla="*/ 219407 w 2822"/>
              <a:gd name="T47" fmla="*/ 177007 h 2822"/>
              <a:gd name="T48" fmla="*/ 177006 w 2822"/>
              <a:gd name="T49" fmla="*/ 134605 h 2822"/>
              <a:gd name="T50" fmla="*/ 177006 w 2822"/>
              <a:gd name="T51" fmla="*/ 153422 h 2822"/>
              <a:gd name="T52" fmla="*/ 200590 w 2822"/>
              <a:gd name="T53" fmla="*/ 177007 h 2822"/>
              <a:gd name="T54" fmla="*/ 177006 w 2822"/>
              <a:gd name="T55" fmla="*/ 200591 h 2822"/>
              <a:gd name="T56" fmla="*/ 153422 w 2822"/>
              <a:gd name="T57" fmla="*/ 177007 h 2822"/>
              <a:gd name="T58" fmla="*/ 177006 w 2822"/>
              <a:gd name="T59" fmla="*/ 153422 h 282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822" h="2822">
                <a:moveTo>
                  <a:pt x="1411" y="0"/>
                </a:moveTo>
                <a:cubicBezTo>
                  <a:pt x="632" y="0"/>
                  <a:pt x="0" y="632"/>
                  <a:pt x="0" y="1411"/>
                </a:cubicBezTo>
                <a:cubicBezTo>
                  <a:pt x="0" y="2190"/>
                  <a:pt x="632" y="2822"/>
                  <a:pt x="1411" y="2822"/>
                </a:cubicBezTo>
                <a:cubicBezTo>
                  <a:pt x="2190" y="2822"/>
                  <a:pt x="2822" y="2190"/>
                  <a:pt x="2822" y="1411"/>
                </a:cubicBezTo>
                <a:cubicBezTo>
                  <a:pt x="2822" y="632"/>
                  <a:pt x="2190" y="0"/>
                  <a:pt x="1411" y="0"/>
                </a:cubicBezTo>
                <a:close/>
                <a:moveTo>
                  <a:pt x="1411" y="399"/>
                </a:moveTo>
                <a:cubicBezTo>
                  <a:pt x="1970" y="399"/>
                  <a:pt x="2423" y="852"/>
                  <a:pt x="2423" y="1411"/>
                </a:cubicBezTo>
                <a:cubicBezTo>
                  <a:pt x="2423" y="1970"/>
                  <a:pt x="1970" y="2422"/>
                  <a:pt x="1411" y="2422"/>
                </a:cubicBezTo>
                <a:cubicBezTo>
                  <a:pt x="852" y="2422"/>
                  <a:pt x="400" y="1970"/>
                  <a:pt x="400" y="1411"/>
                </a:cubicBezTo>
                <a:cubicBezTo>
                  <a:pt x="400" y="852"/>
                  <a:pt x="852" y="399"/>
                  <a:pt x="1411" y="399"/>
                </a:cubicBezTo>
                <a:close/>
                <a:moveTo>
                  <a:pt x="1411" y="568"/>
                </a:moveTo>
                <a:cubicBezTo>
                  <a:pt x="945" y="568"/>
                  <a:pt x="568" y="945"/>
                  <a:pt x="568" y="1411"/>
                </a:cubicBezTo>
                <a:cubicBezTo>
                  <a:pt x="568" y="1877"/>
                  <a:pt x="945" y="2254"/>
                  <a:pt x="1411" y="2254"/>
                </a:cubicBezTo>
                <a:cubicBezTo>
                  <a:pt x="1877" y="2254"/>
                  <a:pt x="2254" y="1877"/>
                  <a:pt x="2254" y="1411"/>
                </a:cubicBezTo>
                <a:cubicBezTo>
                  <a:pt x="2254" y="945"/>
                  <a:pt x="1877" y="568"/>
                  <a:pt x="1411" y="568"/>
                </a:cubicBezTo>
                <a:close/>
                <a:moveTo>
                  <a:pt x="1411" y="839"/>
                </a:moveTo>
                <a:cubicBezTo>
                  <a:pt x="1727" y="839"/>
                  <a:pt x="1983" y="1095"/>
                  <a:pt x="1983" y="1411"/>
                </a:cubicBezTo>
                <a:cubicBezTo>
                  <a:pt x="1983" y="1726"/>
                  <a:pt x="1727" y="1982"/>
                  <a:pt x="1411" y="1982"/>
                </a:cubicBezTo>
                <a:cubicBezTo>
                  <a:pt x="1096" y="1982"/>
                  <a:pt x="840" y="1726"/>
                  <a:pt x="840" y="1411"/>
                </a:cubicBezTo>
                <a:cubicBezTo>
                  <a:pt x="840" y="1095"/>
                  <a:pt x="1096" y="839"/>
                  <a:pt x="1411" y="839"/>
                </a:cubicBezTo>
                <a:close/>
                <a:moveTo>
                  <a:pt x="1411" y="1073"/>
                </a:moveTo>
                <a:cubicBezTo>
                  <a:pt x="1224" y="1073"/>
                  <a:pt x="1073" y="1224"/>
                  <a:pt x="1073" y="1411"/>
                </a:cubicBezTo>
                <a:cubicBezTo>
                  <a:pt x="1073" y="1598"/>
                  <a:pt x="1224" y="1749"/>
                  <a:pt x="1411" y="1749"/>
                </a:cubicBezTo>
                <a:cubicBezTo>
                  <a:pt x="1598" y="1749"/>
                  <a:pt x="1749" y="1598"/>
                  <a:pt x="1749" y="1411"/>
                </a:cubicBezTo>
                <a:cubicBezTo>
                  <a:pt x="1749" y="1224"/>
                  <a:pt x="1598" y="1073"/>
                  <a:pt x="1411" y="1073"/>
                </a:cubicBezTo>
                <a:close/>
                <a:moveTo>
                  <a:pt x="1411" y="1223"/>
                </a:moveTo>
                <a:cubicBezTo>
                  <a:pt x="1515" y="1223"/>
                  <a:pt x="1599" y="1307"/>
                  <a:pt x="1599" y="1411"/>
                </a:cubicBezTo>
                <a:cubicBezTo>
                  <a:pt x="1599" y="1514"/>
                  <a:pt x="1515" y="1599"/>
                  <a:pt x="1411" y="1599"/>
                </a:cubicBezTo>
                <a:cubicBezTo>
                  <a:pt x="1308" y="1599"/>
                  <a:pt x="1223" y="1514"/>
                  <a:pt x="1223" y="1411"/>
                </a:cubicBezTo>
                <a:cubicBezTo>
                  <a:pt x="1223" y="1307"/>
                  <a:pt x="1308" y="1223"/>
                  <a:pt x="1411" y="12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11"/>
          <p:cNvSpPr>
            <a:spLocks noEditPoints="1"/>
          </p:cNvSpPr>
          <p:nvPr/>
        </p:nvSpPr>
        <p:spPr bwMode="auto">
          <a:xfrm>
            <a:off x="10021888" y="2870200"/>
            <a:ext cx="392112" cy="369888"/>
          </a:xfrm>
          <a:custGeom>
            <a:avLst/>
            <a:gdLst>
              <a:gd name="T0" fmla="*/ 265137 w 2594"/>
              <a:gd name="T1" fmla="*/ 207004 h 2448"/>
              <a:gd name="T2" fmla="*/ 354019 w 2594"/>
              <a:gd name="T3" fmla="*/ 164395 h 2448"/>
              <a:gd name="T4" fmla="*/ 385612 w 2594"/>
              <a:gd name="T5" fmla="*/ 75851 h 2448"/>
              <a:gd name="T6" fmla="*/ 341473 w 2594"/>
              <a:gd name="T7" fmla="*/ 32184 h 2448"/>
              <a:gd name="T8" fmla="*/ 304892 w 2594"/>
              <a:gd name="T9" fmla="*/ 32184 h 2448"/>
              <a:gd name="T10" fmla="*/ 304590 w 2594"/>
              <a:gd name="T11" fmla="*/ 0 h 2448"/>
              <a:gd name="T12" fmla="*/ 195149 w 2594"/>
              <a:gd name="T13" fmla="*/ 0 h 2448"/>
              <a:gd name="T14" fmla="*/ 87522 w 2594"/>
              <a:gd name="T15" fmla="*/ 0 h 2448"/>
              <a:gd name="T16" fmla="*/ 87371 w 2594"/>
              <a:gd name="T17" fmla="*/ 32184 h 2448"/>
              <a:gd name="T18" fmla="*/ 50639 w 2594"/>
              <a:gd name="T19" fmla="*/ 32184 h 2448"/>
              <a:gd name="T20" fmla="*/ 6500 w 2594"/>
              <a:gd name="T21" fmla="*/ 75851 h 2448"/>
              <a:gd name="T22" fmla="*/ 38093 w 2594"/>
              <a:gd name="T23" fmla="*/ 164395 h 2448"/>
              <a:gd name="T24" fmla="*/ 127127 w 2594"/>
              <a:gd name="T25" fmla="*/ 207004 h 2448"/>
              <a:gd name="T26" fmla="*/ 146022 w 2594"/>
              <a:gd name="T27" fmla="*/ 205191 h 2448"/>
              <a:gd name="T28" fmla="*/ 179731 w 2594"/>
              <a:gd name="T29" fmla="*/ 273336 h 2448"/>
              <a:gd name="T30" fmla="*/ 143301 w 2594"/>
              <a:gd name="T31" fmla="*/ 339971 h 2448"/>
              <a:gd name="T32" fmla="*/ 102487 w 2594"/>
              <a:gd name="T33" fmla="*/ 339971 h 2448"/>
              <a:gd name="T34" fmla="*/ 102487 w 2594"/>
              <a:gd name="T35" fmla="*/ 369888 h 2448"/>
              <a:gd name="T36" fmla="*/ 195149 w 2594"/>
              <a:gd name="T37" fmla="*/ 369888 h 2448"/>
              <a:gd name="T38" fmla="*/ 287962 w 2594"/>
              <a:gd name="T39" fmla="*/ 369888 h 2448"/>
              <a:gd name="T40" fmla="*/ 287962 w 2594"/>
              <a:gd name="T41" fmla="*/ 339971 h 2448"/>
              <a:gd name="T42" fmla="*/ 248962 w 2594"/>
              <a:gd name="T43" fmla="*/ 339971 h 2448"/>
              <a:gd name="T44" fmla="*/ 212381 w 2594"/>
              <a:gd name="T45" fmla="*/ 273336 h 2448"/>
              <a:gd name="T46" fmla="*/ 246090 w 2594"/>
              <a:gd name="T47" fmla="*/ 205191 h 2448"/>
              <a:gd name="T48" fmla="*/ 265137 w 2594"/>
              <a:gd name="T49" fmla="*/ 207004 h 2448"/>
              <a:gd name="T50" fmla="*/ 285392 w 2594"/>
              <a:gd name="T51" fmla="*/ 136895 h 2448"/>
              <a:gd name="T52" fmla="*/ 301869 w 2594"/>
              <a:gd name="T53" fmla="*/ 64217 h 2448"/>
              <a:gd name="T54" fmla="*/ 334368 w 2594"/>
              <a:gd name="T55" fmla="*/ 61195 h 2448"/>
              <a:gd name="T56" fmla="*/ 357043 w 2594"/>
              <a:gd name="T57" fmla="*/ 83859 h 2448"/>
              <a:gd name="T58" fmla="*/ 333008 w 2594"/>
              <a:gd name="T59" fmla="*/ 143241 h 2448"/>
              <a:gd name="T60" fmla="*/ 267555 w 2594"/>
              <a:gd name="T61" fmla="*/ 176936 h 2448"/>
              <a:gd name="T62" fmla="*/ 285392 w 2594"/>
              <a:gd name="T63" fmla="*/ 136895 h 2448"/>
              <a:gd name="T64" fmla="*/ 59104 w 2594"/>
              <a:gd name="T65" fmla="*/ 143241 h 2448"/>
              <a:gd name="T66" fmla="*/ 35069 w 2594"/>
              <a:gd name="T67" fmla="*/ 83859 h 2448"/>
              <a:gd name="T68" fmla="*/ 57744 w 2594"/>
              <a:gd name="T69" fmla="*/ 61195 h 2448"/>
              <a:gd name="T70" fmla="*/ 90394 w 2594"/>
              <a:gd name="T71" fmla="*/ 64217 h 2448"/>
              <a:gd name="T72" fmla="*/ 106720 w 2594"/>
              <a:gd name="T73" fmla="*/ 136895 h 2448"/>
              <a:gd name="T74" fmla="*/ 124557 w 2594"/>
              <a:gd name="T75" fmla="*/ 176936 h 2448"/>
              <a:gd name="T76" fmla="*/ 59104 w 2594"/>
              <a:gd name="T77" fmla="*/ 143241 h 2448"/>
              <a:gd name="T78" fmla="*/ 195149 w 2594"/>
              <a:gd name="T79" fmla="*/ 129491 h 2448"/>
              <a:gd name="T80" fmla="*/ 157812 w 2594"/>
              <a:gd name="T81" fmla="*/ 149285 h 2448"/>
              <a:gd name="T82" fmla="*/ 165068 w 2594"/>
              <a:gd name="T83" fmla="*/ 107431 h 2448"/>
              <a:gd name="T84" fmla="*/ 134836 w 2594"/>
              <a:gd name="T85" fmla="*/ 77815 h 2448"/>
              <a:gd name="T86" fmla="*/ 176556 w 2594"/>
              <a:gd name="T87" fmla="*/ 71620 h 2448"/>
              <a:gd name="T88" fmla="*/ 195149 w 2594"/>
              <a:gd name="T89" fmla="*/ 33544 h 2448"/>
              <a:gd name="T90" fmla="*/ 213742 w 2594"/>
              <a:gd name="T91" fmla="*/ 71620 h 2448"/>
              <a:gd name="T92" fmla="*/ 255462 w 2594"/>
              <a:gd name="T93" fmla="*/ 77815 h 2448"/>
              <a:gd name="T94" fmla="*/ 225381 w 2594"/>
              <a:gd name="T95" fmla="*/ 107431 h 2448"/>
              <a:gd name="T96" fmla="*/ 232486 w 2594"/>
              <a:gd name="T97" fmla="*/ 149285 h 2448"/>
              <a:gd name="T98" fmla="*/ 195149 w 2594"/>
              <a:gd name="T99" fmla="*/ 129491 h 24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Freeform 103@|5FFC:0|FBC:0|LFC:16777215|LBC:16777215"/>
          <p:cNvSpPr>
            <a:spLocks noEditPoints="1"/>
          </p:cNvSpPr>
          <p:nvPr/>
        </p:nvSpPr>
        <p:spPr bwMode="auto">
          <a:xfrm>
            <a:off x="3975100" y="2938463"/>
            <a:ext cx="163513" cy="165100"/>
          </a:xfrm>
          <a:custGeom>
            <a:avLst/>
            <a:gdLst>
              <a:gd name="T0" fmla="*/ 112642 w 45"/>
              <a:gd name="T1" fmla="*/ 18344 h 45"/>
              <a:gd name="T2" fmla="*/ 65405 w 45"/>
              <a:gd name="T3" fmla="*/ 47696 h 45"/>
              <a:gd name="T4" fmla="*/ 3634 w 45"/>
              <a:gd name="T5" fmla="*/ 110067 h 45"/>
              <a:gd name="T6" fmla="*/ 3634 w 45"/>
              <a:gd name="T7" fmla="*/ 128411 h 45"/>
              <a:gd name="T8" fmla="*/ 36336 w 45"/>
              <a:gd name="T9" fmla="*/ 161431 h 45"/>
              <a:gd name="T10" fmla="*/ 54504 w 45"/>
              <a:gd name="T11" fmla="*/ 161431 h 45"/>
              <a:gd name="T12" fmla="*/ 116276 w 45"/>
              <a:gd name="T13" fmla="*/ 99060 h 45"/>
              <a:gd name="T14" fmla="*/ 145345 w 45"/>
              <a:gd name="T15" fmla="*/ 51364 h 45"/>
              <a:gd name="T16" fmla="*/ 163513 w 45"/>
              <a:gd name="T17" fmla="*/ 0 h 45"/>
              <a:gd name="T18" fmla="*/ 112642 w 45"/>
              <a:gd name="T19" fmla="*/ 18344 h 45"/>
              <a:gd name="T20" fmla="*/ 72672 w 45"/>
              <a:gd name="T21" fmla="*/ 124742 h 45"/>
              <a:gd name="T22" fmla="*/ 39970 w 45"/>
              <a:gd name="T23" fmla="*/ 124742 h 45"/>
              <a:gd name="T24" fmla="*/ 39970 w 45"/>
              <a:gd name="T25" fmla="*/ 91722 h 45"/>
              <a:gd name="T26" fmla="*/ 72672 w 45"/>
              <a:gd name="T27" fmla="*/ 91722 h 45"/>
              <a:gd name="T28" fmla="*/ 72672 w 45"/>
              <a:gd name="T29" fmla="*/ 124742 h 45"/>
              <a:gd name="T30" fmla="*/ 112642 w 45"/>
              <a:gd name="T31" fmla="*/ 84384 h 45"/>
              <a:gd name="T32" fmla="*/ 79940 w 45"/>
              <a:gd name="T33" fmla="*/ 84384 h 45"/>
              <a:gd name="T34" fmla="*/ 79940 w 45"/>
              <a:gd name="T35" fmla="*/ 51364 h 45"/>
              <a:gd name="T36" fmla="*/ 112642 w 45"/>
              <a:gd name="T37" fmla="*/ 51364 h 45"/>
              <a:gd name="T38" fmla="*/ 112642 w 45"/>
              <a:gd name="T39" fmla="*/ 84384 h 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5" h="45">
                <a:moveTo>
                  <a:pt x="31" y="5"/>
                </a:moveTo>
                <a:cubicBezTo>
                  <a:pt x="27" y="6"/>
                  <a:pt x="21" y="10"/>
                  <a:pt x="18" y="13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1"/>
                  <a:pt x="0" y="34"/>
                  <a:pt x="1" y="35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5"/>
                  <a:pt x="14" y="45"/>
                  <a:pt x="15" y="44"/>
                </a:cubicBezTo>
                <a:cubicBezTo>
                  <a:pt x="32" y="27"/>
                  <a:pt x="32" y="27"/>
                  <a:pt x="32" y="27"/>
                </a:cubicBezTo>
                <a:cubicBezTo>
                  <a:pt x="35" y="24"/>
                  <a:pt x="39" y="18"/>
                  <a:pt x="40" y="14"/>
                </a:cubicBezTo>
                <a:cubicBezTo>
                  <a:pt x="45" y="0"/>
                  <a:pt x="45" y="0"/>
                  <a:pt x="45" y="0"/>
                </a:cubicBezTo>
                <a:lnTo>
                  <a:pt x="31" y="5"/>
                </a:lnTo>
                <a:close/>
                <a:moveTo>
                  <a:pt x="20" y="34"/>
                </a:moveTo>
                <a:cubicBezTo>
                  <a:pt x="17" y="36"/>
                  <a:pt x="13" y="36"/>
                  <a:pt x="11" y="34"/>
                </a:cubicBezTo>
                <a:cubicBezTo>
                  <a:pt x="9" y="32"/>
                  <a:pt x="9" y="28"/>
                  <a:pt x="11" y="25"/>
                </a:cubicBezTo>
                <a:cubicBezTo>
                  <a:pt x="13" y="23"/>
                  <a:pt x="17" y="23"/>
                  <a:pt x="20" y="25"/>
                </a:cubicBezTo>
                <a:cubicBezTo>
                  <a:pt x="22" y="28"/>
                  <a:pt x="22" y="32"/>
                  <a:pt x="20" y="34"/>
                </a:cubicBezTo>
                <a:close/>
                <a:moveTo>
                  <a:pt x="31" y="23"/>
                </a:moveTo>
                <a:cubicBezTo>
                  <a:pt x="29" y="25"/>
                  <a:pt x="25" y="25"/>
                  <a:pt x="22" y="23"/>
                </a:cubicBezTo>
                <a:cubicBezTo>
                  <a:pt x="20" y="20"/>
                  <a:pt x="20" y="16"/>
                  <a:pt x="22" y="14"/>
                </a:cubicBezTo>
                <a:cubicBezTo>
                  <a:pt x="25" y="12"/>
                  <a:pt x="29" y="12"/>
                  <a:pt x="31" y="14"/>
                </a:cubicBezTo>
                <a:cubicBezTo>
                  <a:pt x="33" y="16"/>
                  <a:pt x="33" y="20"/>
                  <a:pt x="31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0" name="Freeform 104@|5FFC:0|FBC:0|LFC:16777215|LBC:16777215"/>
          <p:cNvSpPr/>
          <p:nvPr/>
        </p:nvSpPr>
        <p:spPr bwMode="auto">
          <a:xfrm>
            <a:off x="3913188" y="3005138"/>
            <a:ext cx="76200" cy="68262"/>
          </a:xfrm>
          <a:custGeom>
            <a:avLst/>
            <a:gdLst>
              <a:gd name="T0" fmla="*/ 25400 w 21"/>
              <a:gd name="T1" fmla="*/ 61077 h 19"/>
              <a:gd name="T2" fmla="*/ 76200 w 21"/>
              <a:gd name="T3" fmla="*/ 10778 h 19"/>
              <a:gd name="T4" fmla="*/ 36286 w 21"/>
              <a:gd name="T5" fmla="*/ 10778 h 19"/>
              <a:gd name="T6" fmla="*/ 3629 w 21"/>
              <a:gd name="T7" fmla="*/ 43113 h 19"/>
              <a:gd name="T8" fmla="*/ 3629 w 21"/>
              <a:gd name="T9" fmla="*/ 61077 h 19"/>
              <a:gd name="T10" fmla="*/ 25400 w 21"/>
              <a:gd name="T11" fmla="*/ 61077 h 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" h="19">
                <a:moveTo>
                  <a:pt x="7" y="17"/>
                </a:moveTo>
                <a:cubicBezTo>
                  <a:pt x="21" y="3"/>
                  <a:pt x="21" y="3"/>
                  <a:pt x="21" y="3"/>
                </a:cubicBezTo>
                <a:cubicBezTo>
                  <a:pt x="18" y="0"/>
                  <a:pt x="13" y="0"/>
                  <a:pt x="10" y="3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0" y="16"/>
                  <a:pt x="1" y="17"/>
                </a:cubicBezTo>
                <a:cubicBezTo>
                  <a:pt x="3" y="19"/>
                  <a:pt x="5" y="19"/>
                  <a:pt x="7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Freeform 105@|5FFC:0|FBC:0|LFC:16777215|LBC:16777215"/>
          <p:cNvSpPr/>
          <p:nvPr/>
        </p:nvSpPr>
        <p:spPr bwMode="auto">
          <a:xfrm>
            <a:off x="4003675" y="3087688"/>
            <a:ext cx="68263" cy="77787"/>
          </a:xfrm>
          <a:custGeom>
            <a:avLst/>
            <a:gdLst>
              <a:gd name="T0" fmla="*/ 7186 w 19"/>
              <a:gd name="T1" fmla="*/ 51858 h 21"/>
              <a:gd name="T2" fmla="*/ 7186 w 19"/>
              <a:gd name="T3" fmla="*/ 74083 h 21"/>
              <a:gd name="T4" fmla="*/ 25150 w 19"/>
              <a:gd name="T5" fmla="*/ 74083 h 21"/>
              <a:gd name="T6" fmla="*/ 57485 w 19"/>
              <a:gd name="T7" fmla="*/ 40746 h 21"/>
              <a:gd name="T8" fmla="*/ 57485 w 19"/>
              <a:gd name="T9" fmla="*/ 0 h 21"/>
              <a:gd name="T10" fmla="*/ 7186 w 19"/>
              <a:gd name="T11" fmla="*/ 51858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" h="21">
                <a:moveTo>
                  <a:pt x="2" y="14"/>
                </a:moveTo>
                <a:cubicBezTo>
                  <a:pt x="0" y="16"/>
                  <a:pt x="0" y="18"/>
                  <a:pt x="2" y="20"/>
                </a:cubicBezTo>
                <a:cubicBezTo>
                  <a:pt x="3" y="21"/>
                  <a:pt x="6" y="21"/>
                  <a:pt x="7" y="20"/>
                </a:cubicBezTo>
                <a:cubicBezTo>
                  <a:pt x="16" y="11"/>
                  <a:pt x="16" y="11"/>
                  <a:pt x="16" y="11"/>
                </a:cubicBezTo>
                <a:cubicBezTo>
                  <a:pt x="19" y="8"/>
                  <a:pt x="19" y="3"/>
                  <a:pt x="16" y="0"/>
                </a:cubicBez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Freeform 106@|5FFC:0|FBC:0|LFC:16777215|LBC:16777215"/>
          <p:cNvSpPr/>
          <p:nvPr/>
        </p:nvSpPr>
        <p:spPr bwMode="auto">
          <a:xfrm>
            <a:off x="3959225" y="3076575"/>
            <a:ext cx="41275" cy="39688"/>
          </a:xfrm>
          <a:custGeom>
            <a:avLst/>
            <a:gdLst>
              <a:gd name="T0" fmla="*/ 3752 w 11"/>
              <a:gd name="T1" fmla="*/ 7216 h 11"/>
              <a:gd name="T2" fmla="*/ 3752 w 11"/>
              <a:gd name="T3" fmla="*/ 14432 h 11"/>
              <a:gd name="T4" fmla="*/ 26266 w 11"/>
              <a:gd name="T5" fmla="*/ 36080 h 11"/>
              <a:gd name="T6" fmla="*/ 33770 w 11"/>
              <a:gd name="T7" fmla="*/ 36080 h 11"/>
              <a:gd name="T8" fmla="*/ 41275 w 11"/>
              <a:gd name="T9" fmla="*/ 32472 h 11"/>
              <a:gd name="T10" fmla="*/ 7505 w 11"/>
              <a:gd name="T11" fmla="*/ 0 h 11"/>
              <a:gd name="T12" fmla="*/ 3752 w 11"/>
              <a:gd name="T13" fmla="*/ 7216 h 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" h="11">
                <a:moveTo>
                  <a:pt x="1" y="2"/>
                </a:moveTo>
                <a:cubicBezTo>
                  <a:pt x="0" y="2"/>
                  <a:pt x="0" y="4"/>
                  <a:pt x="1" y="4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9" y="11"/>
                  <a:pt x="9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2" y="0"/>
                  <a:pt x="2" y="0"/>
                  <a:pt x="2" y="0"/>
                </a:cubicBezTo>
                <a:lnTo>
                  <a:pt x="1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Freeform 107@|5FFC:0|FBC:0|LFC:16777215|LBC:16777215"/>
          <p:cNvSpPr/>
          <p:nvPr/>
        </p:nvSpPr>
        <p:spPr bwMode="auto">
          <a:xfrm>
            <a:off x="3905250" y="3098800"/>
            <a:ext cx="73025" cy="73025"/>
          </a:xfrm>
          <a:custGeom>
            <a:avLst/>
            <a:gdLst>
              <a:gd name="T0" fmla="*/ 0 w 20"/>
              <a:gd name="T1" fmla="*/ 73025 h 20"/>
              <a:gd name="T2" fmla="*/ 58420 w 20"/>
              <a:gd name="T3" fmla="*/ 14605 h 20"/>
              <a:gd name="T4" fmla="*/ 0 w 20"/>
              <a:gd name="T5" fmla="*/ 73025 h 2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" h="20">
                <a:moveTo>
                  <a:pt x="0" y="20"/>
                </a:moveTo>
                <a:cubicBezTo>
                  <a:pt x="8" y="16"/>
                  <a:pt x="20" y="8"/>
                  <a:pt x="16" y="4"/>
                </a:cubicBezTo>
                <a:cubicBezTo>
                  <a:pt x="12" y="0"/>
                  <a:pt x="4" y="12"/>
                  <a:pt x="0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88582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89058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6" name="TextBox 9"/>
          <p:cNvSpPr txBox="1">
            <a:spLocks noChangeArrowheads="1"/>
          </p:cNvSpPr>
          <p:nvPr/>
        </p:nvSpPr>
        <p:spPr bwMode="auto">
          <a:xfrm>
            <a:off x="3471863" y="3865563"/>
            <a:ext cx="9413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7" name="TextBox 9"/>
          <p:cNvSpPr txBox="1">
            <a:spLocks noChangeArrowheads="1"/>
          </p:cNvSpPr>
          <p:nvPr/>
        </p:nvSpPr>
        <p:spPr bwMode="auto">
          <a:xfrm>
            <a:off x="5621338" y="3865563"/>
            <a:ext cx="9413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8" name="TextBox 9"/>
          <p:cNvSpPr txBox="1">
            <a:spLocks noChangeArrowheads="1"/>
          </p:cNvSpPr>
          <p:nvPr/>
        </p:nvSpPr>
        <p:spPr bwMode="auto">
          <a:xfrm>
            <a:off x="7693025" y="3865563"/>
            <a:ext cx="94138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9" name="TextBox 9"/>
          <p:cNvSpPr txBox="1">
            <a:spLocks noChangeArrowheads="1"/>
          </p:cNvSpPr>
          <p:nvPr/>
        </p:nvSpPr>
        <p:spPr bwMode="auto">
          <a:xfrm>
            <a:off x="9709150" y="3865563"/>
            <a:ext cx="94138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0" name="TextBox 13"/>
          <p:cNvSpPr txBox="1">
            <a:spLocks noChangeArrowheads="1"/>
          </p:cNvSpPr>
          <p:nvPr/>
        </p:nvSpPr>
        <p:spPr bwMode="auto">
          <a:xfrm>
            <a:off x="2992438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1" name="TextBox 13"/>
          <p:cNvSpPr txBox="1">
            <a:spLocks noChangeArrowheads="1"/>
          </p:cNvSpPr>
          <p:nvPr/>
        </p:nvSpPr>
        <p:spPr bwMode="auto">
          <a:xfrm>
            <a:off x="2997200" y="4824413"/>
            <a:ext cx="19462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2" name="TextBox 13"/>
          <p:cNvSpPr txBox="1">
            <a:spLocks noChangeArrowheads="1"/>
          </p:cNvSpPr>
          <p:nvPr/>
        </p:nvSpPr>
        <p:spPr bwMode="auto">
          <a:xfrm>
            <a:off x="510222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3" name="TextBox 13"/>
          <p:cNvSpPr txBox="1">
            <a:spLocks noChangeArrowheads="1"/>
          </p:cNvSpPr>
          <p:nvPr/>
        </p:nvSpPr>
        <p:spPr bwMode="auto">
          <a:xfrm>
            <a:off x="510698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4" name="TextBox 13"/>
          <p:cNvSpPr txBox="1">
            <a:spLocks noChangeArrowheads="1"/>
          </p:cNvSpPr>
          <p:nvPr/>
        </p:nvSpPr>
        <p:spPr bwMode="auto">
          <a:xfrm>
            <a:off x="7145338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5" name="TextBox 13"/>
          <p:cNvSpPr txBox="1">
            <a:spLocks noChangeArrowheads="1"/>
          </p:cNvSpPr>
          <p:nvPr/>
        </p:nvSpPr>
        <p:spPr bwMode="auto">
          <a:xfrm>
            <a:off x="7148513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6" name="TextBox 13"/>
          <p:cNvSpPr txBox="1">
            <a:spLocks noChangeArrowheads="1"/>
          </p:cNvSpPr>
          <p:nvPr/>
        </p:nvSpPr>
        <p:spPr bwMode="auto">
          <a:xfrm>
            <a:off x="915987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7" name="TextBox 13"/>
          <p:cNvSpPr txBox="1">
            <a:spLocks noChangeArrowheads="1"/>
          </p:cNvSpPr>
          <p:nvPr/>
        </p:nvSpPr>
        <p:spPr bwMode="auto">
          <a:xfrm>
            <a:off x="916463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78"/>
          <p:cNvSpPr txBox="1">
            <a:spLocks noChangeArrowheads="1"/>
          </p:cNvSpPr>
          <p:nvPr/>
        </p:nvSpPr>
        <p:spPr bwMode="auto">
          <a:xfrm>
            <a:off x="511175" y="342900"/>
            <a:ext cx="515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 </a:t>
            </a:r>
            <a:endParaRPr lang="zh-CN" altLang="en-US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75" name="组合 4"/>
          <p:cNvGrpSpPr/>
          <p:nvPr/>
        </p:nvGrpSpPr>
        <p:grpSpPr bwMode="auto">
          <a:xfrm rot="3881436">
            <a:off x="4603751" y="2033587"/>
            <a:ext cx="3263900" cy="3971925"/>
            <a:chOff x="0" y="0"/>
            <a:chExt cx="2722187" cy="3313116"/>
          </a:xfrm>
        </p:grpSpPr>
        <p:grpSp>
          <p:nvGrpSpPr>
            <p:cNvPr id="3102" name="组合 5"/>
            <p:cNvGrpSpPr/>
            <p:nvPr/>
          </p:nvGrpSpPr>
          <p:grpSpPr bwMode="auto">
            <a:xfrm>
              <a:off x="0" y="682483"/>
              <a:ext cx="1459181" cy="1257915"/>
              <a:chOff x="0" y="0"/>
              <a:chExt cx="2214105" cy="1908711"/>
            </a:xfrm>
          </p:grpSpPr>
          <p:grpSp>
            <p:nvGrpSpPr>
              <p:cNvPr id="3124" name="六边形 15"/>
              <p:cNvGrpSpPr/>
              <p:nvPr/>
            </p:nvGrpSpPr>
            <p:grpSpPr bwMode="auto">
              <a:xfrm rot="-3881436">
                <a:off x="-51375" y="-70723"/>
                <a:ext cx="2314678" cy="2052091"/>
                <a:chOff x="0" y="0"/>
                <a:chExt cx="1828800" cy="1621536"/>
              </a:xfrm>
            </p:grpSpPr>
            <p:pic>
              <p:nvPicPr>
                <p:cNvPr id="3128" name="六边形 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215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29" name="Text Box 7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2146" y="291187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25" name="任意多边形 16"/>
              <p:cNvGrpSpPr/>
              <p:nvPr/>
            </p:nvGrpSpPr>
            <p:grpSpPr bwMode="auto">
              <a:xfrm rot="-3881436">
                <a:off x="160297" y="-166979"/>
                <a:ext cx="1921183" cy="1874655"/>
                <a:chOff x="0" y="0"/>
                <a:chExt cx="1517904" cy="1481328"/>
              </a:xfrm>
            </p:grpSpPr>
            <p:pic>
              <p:nvPicPr>
                <p:cNvPr id="3126" name="任意多边形 16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17904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27" name="Text Box 10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6666" y="124599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03" name="组合 6"/>
            <p:cNvGrpSpPr/>
            <p:nvPr/>
          </p:nvGrpSpPr>
          <p:grpSpPr bwMode="auto">
            <a:xfrm>
              <a:off x="1263006" y="1368842"/>
              <a:ext cx="1459181" cy="1257915"/>
              <a:chOff x="0" y="0"/>
              <a:chExt cx="2214105" cy="1908711"/>
            </a:xfrm>
          </p:grpSpPr>
          <p:grpSp>
            <p:nvGrpSpPr>
              <p:cNvPr id="3118" name="六边形 13"/>
              <p:cNvGrpSpPr/>
              <p:nvPr/>
            </p:nvGrpSpPr>
            <p:grpSpPr bwMode="auto">
              <a:xfrm rot="-3881436">
                <a:off x="-50392" y="-64904"/>
                <a:ext cx="2314678" cy="2044377"/>
                <a:chOff x="0" y="0"/>
                <a:chExt cx="1828800" cy="1615440"/>
              </a:xfrm>
            </p:grpSpPr>
            <p:pic>
              <p:nvPicPr>
                <p:cNvPr id="3122" name="六边形 13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23" name="Text Box 14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3215" y="286774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19" name="任意多边形 14"/>
              <p:cNvGrpSpPr/>
              <p:nvPr/>
            </p:nvGrpSpPr>
            <p:grpSpPr bwMode="auto">
              <a:xfrm rot="-3881436">
                <a:off x="155585" y="-170154"/>
                <a:ext cx="1928899" cy="1874655"/>
                <a:chOff x="0" y="0"/>
                <a:chExt cx="1524000" cy="1481328"/>
              </a:xfrm>
            </p:grpSpPr>
            <p:pic>
              <p:nvPicPr>
                <p:cNvPr id="3120" name="任意多边形 14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21" name="Text Box 17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5597" y="126282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04" name="组合 7"/>
            <p:cNvGrpSpPr/>
            <p:nvPr/>
          </p:nvGrpSpPr>
          <p:grpSpPr bwMode="auto">
            <a:xfrm>
              <a:off x="1263006" y="0"/>
              <a:ext cx="1459181" cy="1257915"/>
              <a:chOff x="0" y="0"/>
              <a:chExt cx="2214105" cy="1908711"/>
            </a:xfrm>
          </p:grpSpPr>
          <p:grpSp>
            <p:nvGrpSpPr>
              <p:cNvPr id="3112" name="六边形 11"/>
              <p:cNvGrpSpPr/>
              <p:nvPr/>
            </p:nvGrpSpPr>
            <p:grpSpPr bwMode="auto">
              <a:xfrm rot="-3881436">
                <a:off x="-47691" y="-69098"/>
                <a:ext cx="2314678" cy="2044377"/>
                <a:chOff x="0" y="0"/>
                <a:chExt cx="1828800" cy="1615440"/>
              </a:xfrm>
            </p:grpSpPr>
            <p:pic>
              <p:nvPicPr>
                <p:cNvPr id="3116" name="六边形 11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17" name="Text Box 21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09307" y="286261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13" name="任意多边形 12"/>
              <p:cNvGrpSpPr/>
              <p:nvPr/>
            </p:nvGrpSpPr>
            <p:grpSpPr bwMode="auto">
              <a:xfrm rot="-3881436">
                <a:off x="154988" y="-167373"/>
                <a:ext cx="1928899" cy="1874655"/>
                <a:chOff x="0" y="0"/>
                <a:chExt cx="1524000" cy="1481328"/>
              </a:xfrm>
            </p:grpSpPr>
            <p:pic>
              <p:nvPicPr>
                <p:cNvPr id="3114" name="任意多边形 12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15" name="Text Box 24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3409" y="125769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05" name="组合 8"/>
            <p:cNvGrpSpPr/>
            <p:nvPr/>
          </p:nvGrpSpPr>
          <p:grpSpPr bwMode="auto">
            <a:xfrm>
              <a:off x="0" y="2055201"/>
              <a:ext cx="1459181" cy="1257915"/>
              <a:chOff x="0" y="0"/>
              <a:chExt cx="2214105" cy="1908711"/>
            </a:xfrm>
          </p:grpSpPr>
          <p:grpSp>
            <p:nvGrpSpPr>
              <p:cNvPr id="3106" name="六边形 9"/>
              <p:cNvGrpSpPr/>
              <p:nvPr/>
            </p:nvGrpSpPr>
            <p:grpSpPr bwMode="auto">
              <a:xfrm rot="-3881436">
                <a:off x="-50589" y="-66903"/>
                <a:ext cx="2314678" cy="2044377"/>
                <a:chOff x="0" y="0"/>
                <a:chExt cx="1828800" cy="1615440"/>
              </a:xfrm>
            </p:grpSpPr>
            <p:pic>
              <p:nvPicPr>
                <p:cNvPr id="3110" name="六边形 9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11" name="Text Box 28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1854" y="287590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07" name="任意多边形 10"/>
              <p:cNvGrpSpPr/>
              <p:nvPr/>
            </p:nvGrpSpPr>
            <p:grpSpPr bwMode="auto">
              <a:xfrm rot="-3881436">
                <a:off x="157596" y="-168665"/>
                <a:ext cx="1921183" cy="1874655"/>
                <a:chOff x="0" y="0"/>
                <a:chExt cx="1517904" cy="1481328"/>
              </a:xfrm>
            </p:grpSpPr>
            <p:pic>
              <p:nvPicPr>
                <p:cNvPr id="3108" name="任意多边形 10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17904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09" name="Text Box 31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6958" y="127098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076" name="Freeform 34"/>
          <p:cNvSpPr/>
          <p:nvPr/>
        </p:nvSpPr>
        <p:spPr bwMode="auto">
          <a:xfrm>
            <a:off x="4476750" y="3541713"/>
            <a:ext cx="719138" cy="635000"/>
          </a:xfrm>
          <a:custGeom>
            <a:avLst/>
            <a:gdLst>
              <a:gd name="T0" fmla="*/ 719138 w 136"/>
              <a:gd name="T1" fmla="*/ 254000 h 120"/>
              <a:gd name="T2" fmla="*/ 359569 w 136"/>
              <a:gd name="T3" fmla="*/ 0 h 120"/>
              <a:gd name="T4" fmla="*/ 0 w 136"/>
              <a:gd name="T5" fmla="*/ 254000 h 120"/>
              <a:gd name="T6" fmla="*/ 195648 w 136"/>
              <a:gd name="T7" fmla="*/ 481542 h 120"/>
              <a:gd name="T8" fmla="*/ 116331 w 136"/>
              <a:gd name="T9" fmla="*/ 635000 h 120"/>
              <a:gd name="T10" fmla="*/ 386008 w 136"/>
              <a:gd name="T11" fmla="*/ 508000 h 120"/>
              <a:gd name="T12" fmla="*/ 719138 w 136"/>
              <a:gd name="T13" fmla="*/ 25400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64"/>
          <p:cNvSpPr>
            <a:spLocks noEditPoints="1"/>
          </p:cNvSpPr>
          <p:nvPr/>
        </p:nvSpPr>
        <p:spPr bwMode="auto">
          <a:xfrm>
            <a:off x="5810250" y="4600575"/>
            <a:ext cx="647700" cy="619125"/>
          </a:xfrm>
          <a:custGeom>
            <a:avLst/>
            <a:gdLst>
              <a:gd name="T0" fmla="*/ 608741 w 133"/>
              <a:gd name="T1" fmla="*/ 0 h 127"/>
              <a:gd name="T2" fmla="*/ 43829 w 133"/>
              <a:gd name="T3" fmla="*/ 0 h 127"/>
              <a:gd name="T4" fmla="*/ 0 w 133"/>
              <a:gd name="T5" fmla="*/ 43875 h 127"/>
              <a:gd name="T6" fmla="*/ 0 w 133"/>
              <a:gd name="T7" fmla="*/ 443625 h 127"/>
              <a:gd name="T8" fmla="*/ 43829 w 133"/>
              <a:gd name="T9" fmla="*/ 487500 h 127"/>
              <a:gd name="T10" fmla="*/ 258106 w 133"/>
              <a:gd name="T11" fmla="*/ 487500 h 127"/>
              <a:gd name="T12" fmla="*/ 194797 w 133"/>
              <a:gd name="T13" fmla="*/ 575250 h 127"/>
              <a:gd name="T14" fmla="*/ 194797 w 133"/>
              <a:gd name="T15" fmla="*/ 619125 h 127"/>
              <a:gd name="T16" fmla="*/ 258106 w 133"/>
              <a:gd name="T17" fmla="*/ 619125 h 127"/>
              <a:gd name="T18" fmla="*/ 389594 w 133"/>
              <a:gd name="T19" fmla="*/ 619125 h 127"/>
              <a:gd name="T20" fmla="*/ 457773 w 133"/>
              <a:gd name="T21" fmla="*/ 619125 h 127"/>
              <a:gd name="T22" fmla="*/ 457773 w 133"/>
              <a:gd name="T23" fmla="*/ 575250 h 127"/>
              <a:gd name="T24" fmla="*/ 389594 w 133"/>
              <a:gd name="T25" fmla="*/ 487500 h 127"/>
              <a:gd name="T26" fmla="*/ 608741 w 133"/>
              <a:gd name="T27" fmla="*/ 487500 h 127"/>
              <a:gd name="T28" fmla="*/ 647700 w 133"/>
              <a:gd name="T29" fmla="*/ 443625 h 127"/>
              <a:gd name="T30" fmla="*/ 647700 w 133"/>
              <a:gd name="T31" fmla="*/ 43875 h 127"/>
              <a:gd name="T32" fmla="*/ 608741 w 133"/>
              <a:gd name="T33" fmla="*/ 0 h 127"/>
              <a:gd name="T34" fmla="*/ 292195 w 133"/>
              <a:gd name="T35" fmla="*/ 433875 h 127"/>
              <a:gd name="T36" fmla="*/ 326285 w 133"/>
              <a:gd name="T37" fmla="*/ 399750 h 127"/>
              <a:gd name="T38" fmla="*/ 365244 w 133"/>
              <a:gd name="T39" fmla="*/ 433875 h 127"/>
              <a:gd name="T40" fmla="*/ 326285 w 133"/>
              <a:gd name="T41" fmla="*/ 472875 h 127"/>
              <a:gd name="T42" fmla="*/ 292195 w 133"/>
              <a:gd name="T43" fmla="*/ 433875 h 127"/>
              <a:gd name="T44" fmla="*/ 603871 w 133"/>
              <a:gd name="T45" fmla="*/ 385125 h 127"/>
              <a:gd name="T46" fmla="*/ 48699 w 133"/>
              <a:gd name="T47" fmla="*/ 385125 h 127"/>
              <a:gd name="T48" fmla="*/ 48699 w 133"/>
              <a:gd name="T49" fmla="*/ 48750 h 127"/>
              <a:gd name="T50" fmla="*/ 603871 w 133"/>
              <a:gd name="T51" fmla="*/ 48750 h 127"/>
              <a:gd name="T52" fmla="*/ 603871 w 133"/>
              <a:gd name="T53" fmla="*/ 385125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8" name="组合 19"/>
          <p:cNvGrpSpPr/>
          <p:nvPr/>
        </p:nvGrpSpPr>
        <p:grpSpPr bwMode="auto">
          <a:xfrm>
            <a:off x="7459663" y="3948113"/>
            <a:ext cx="619125" cy="539750"/>
            <a:chOff x="0" y="0"/>
            <a:chExt cx="389342" cy="339426"/>
          </a:xfrm>
        </p:grpSpPr>
        <p:sp>
          <p:nvSpPr>
            <p:cNvPr id="3091" name="Freeform 110"/>
            <p:cNvSpPr/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111"/>
            <p:cNvSpPr/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112"/>
            <p:cNvSpPr/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113"/>
            <p:cNvSpPr/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114"/>
            <p:cNvSpPr/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115"/>
            <p:cNvSpPr/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116"/>
            <p:cNvSpPr/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9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0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1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79" name="组合 31"/>
          <p:cNvGrpSpPr/>
          <p:nvPr/>
        </p:nvGrpSpPr>
        <p:grpSpPr bwMode="auto">
          <a:xfrm>
            <a:off x="5945188" y="2816225"/>
            <a:ext cx="685800" cy="684213"/>
            <a:chOff x="0" y="0"/>
            <a:chExt cx="431769" cy="429274"/>
          </a:xfrm>
        </p:grpSpPr>
        <p:sp>
          <p:nvSpPr>
            <p:cNvPr id="3088" name="Freeform 126"/>
            <p:cNvSpPr>
              <a:spLocks noEditPoints="1"/>
            </p:cNvSpPr>
            <p:nvPr/>
          </p:nvSpPr>
          <p:spPr bwMode="auto">
            <a:xfrm>
              <a:off x="227115" y="99831"/>
              <a:ext cx="204654" cy="329443"/>
            </a:xfrm>
            <a:custGeom>
              <a:avLst/>
              <a:gdLst>
                <a:gd name="T0" fmla="*/ 0 w 82"/>
                <a:gd name="T1" fmla="*/ 84857 h 132"/>
                <a:gd name="T2" fmla="*/ 0 w 82"/>
                <a:gd name="T3" fmla="*/ 329443 h 132"/>
                <a:gd name="T4" fmla="*/ 204654 w 82"/>
                <a:gd name="T5" fmla="*/ 247082 h 132"/>
                <a:gd name="T6" fmla="*/ 204654 w 82"/>
                <a:gd name="T7" fmla="*/ 0 h 132"/>
                <a:gd name="T8" fmla="*/ 0 w 82"/>
                <a:gd name="T9" fmla="*/ 84857 h 132"/>
                <a:gd name="T10" fmla="*/ 189679 w 82"/>
                <a:gd name="T11" fmla="*/ 24958 h 132"/>
                <a:gd name="T12" fmla="*/ 189679 w 82"/>
                <a:gd name="T13" fmla="*/ 234603 h 132"/>
                <a:gd name="T14" fmla="*/ 12479 w 82"/>
                <a:gd name="T15" fmla="*/ 164722 h 132"/>
                <a:gd name="T16" fmla="*/ 12479 w 82"/>
                <a:gd name="T17" fmla="*/ 94840 h 132"/>
                <a:gd name="T18" fmla="*/ 189679 w 82"/>
                <a:gd name="T19" fmla="*/ 24958 h 132"/>
                <a:gd name="T20" fmla="*/ 12479 w 82"/>
                <a:gd name="T21" fmla="*/ 174705 h 132"/>
                <a:gd name="T22" fmla="*/ 182192 w 82"/>
                <a:gd name="T23" fmla="*/ 239595 h 132"/>
                <a:gd name="T24" fmla="*/ 12479 w 82"/>
                <a:gd name="T25" fmla="*/ 309477 h 132"/>
                <a:gd name="T26" fmla="*/ 12479 w 82"/>
                <a:gd name="T27" fmla="*/ 174705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127"/>
            <p:cNvSpPr/>
            <p:nvPr/>
          </p:nvSpPr>
          <p:spPr bwMode="auto">
            <a:xfrm>
              <a:off x="0" y="99831"/>
              <a:ext cx="202159" cy="329443"/>
            </a:xfrm>
            <a:custGeom>
              <a:avLst/>
              <a:gdLst>
                <a:gd name="T0" fmla="*/ 0 w 81"/>
                <a:gd name="T1" fmla="*/ 247082 h 132"/>
                <a:gd name="T2" fmla="*/ 202159 w 81"/>
                <a:gd name="T3" fmla="*/ 329443 h 132"/>
                <a:gd name="T4" fmla="*/ 202159 w 81"/>
                <a:gd name="T5" fmla="*/ 84857 h 132"/>
                <a:gd name="T6" fmla="*/ 0 w 81"/>
                <a:gd name="T7" fmla="*/ 0 h 132"/>
                <a:gd name="T8" fmla="*/ 0 w 81"/>
                <a:gd name="T9" fmla="*/ 24708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128"/>
            <p:cNvSpPr>
              <a:spLocks noEditPoints="1"/>
            </p:cNvSpPr>
            <p:nvPr/>
          </p:nvSpPr>
          <p:spPr bwMode="auto">
            <a:xfrm>
              <a:off x="12478" y="0"/>
              <a:ext cx="414299" cy="164721"/>
            </a:xfrm>
            <a:custGeom>
              <a:avLst/>
              <a:gdLst>
                <a:gd name="T0" fmla="*/ 204654 w 166"/>
                <a:gd name="T1" fmla="*/ 0 h 66"/>
                <a:gd name="T2" fmla="*/ 0 w 166"/>
                <a:gd name="T3" fmla="*/ 79865 h 66"/>
                <a:gd name="T4" fmla="*/ 199662 w 166"/>
                <a:gd name="T5" fmla="*/ 164721 h 66"/>
                <a:gd name="T6" fmla="*/ 414299 w 166"/>
                <a:gd name="T7" fmla="*/ 79865 h 66"/>
                <a:gd name="T8" fmla="*/ 204654 w 166"/>
                <a:gd name="T9" fmla="*/ 0 h 66"/>
                <a:gd name="T10" fmla="*/ 204654 w 166"/>
                <a:gd name="T11" fmla="*/ 14975 h 66"/>
                <a:gd name="T12" fmla="*/ 376862 w 166"/>
                <a:gd name="T13" fmla="*/ 79865 h 66"/>
                <a:gd name="T14" fmla="*/ 204654 w 166"/>
                <a:gd name="T15" fmla="*/ 147251 h 66"/>
                <a:gd name="T16" fmla="*/ 204654 w 166"/>
                <a:gd name="T17" fmla="*/ 14975 h 66"/>
                <a:gd name="T18" fmla="*/ 194671 w 166"/>
                <a:gd name="T19" fmla="*/ 17470 h 66"/>
                <a:gd name="T20" fmla="*/ 194671 w 166"/>
                <a:gd name="T21" fmla="*/ 147251 h 66"/>
                <a:gd name="T22" fmla="*/ 37437 w 166"/>
                <a:gd name="T23" fmla="*/ 79865 h 66"/>
                <a:gd name="T24" fmla="*/ 194671 w 166"/>
                <a:gd name="T25" fmla="*/ 17470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0" name="TextBox 13"/>
          <p:cNvSpPr txBox="1">
            <a:spLocks noChangeArrowheads="1"/>
          </p:cNvSpPr>
          <p:nvPr/>
        </p:nvSpPr>
        <p:spPr bwMode="auto">
          <a:xfrm>
            <a:off x="3952875" y="20828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1" name="TextBox 13"/>
          <p:cNvSpPr txBox="1">
            <a:spLocks noChangeArrowheads="1"/>
          </p:cNvSpPr>
          <p:nvPr/>
        </p:nvSpPr>
        <p:spPr bwMode="auto">
          <a:xfrm>
            <a:off x="2914650" y="24050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2" name="TextBox 13"/>
          <p:cNvSpPr txBox="1">
            <a:spLocks noChangeArrowheads="1"/>
          </p:cNvSpPr>
          <p:nvPr/>
        </p:nvSpPr>
        <p:spPr bwMode="auto">
          <a:xfrm>
            <a:off x="7410450" y="24415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3" name="TextBox 13"/>
          <p:cNvSpPr txBox="1">
            <a:spLocks noChangeArrowheads="1"/>
          </p:cNvSpPr>
          <p:nvPr/>
        </p:nvSpPr>
        <p:spPr bwMode="auto">
          <a:xfrm>
            <a:off x="7415213" y="27638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4" name="TextBox 13"/>
          <p:cNvSpPr txBox="1">
            <a:spLocks noChangeArrowheads="1"/>
          </p:cNvSpPr>
          <p:nvPr/>
        </p:nvSpPr>
        <p:spPr bwMode="auto">
          <a:xfrm>
            <a:off x="3952875" y="48974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5" name="TextBox 13"/>
          <p:cNvSpPr txBox="1">
            <a:spLocks noChangeArrowheads="1"/>
          </p:cNvSpPr>
          <p:nvPr/>
        </p:nvSpPr>
        <p:spPr bwMode="auto">
          <a:xfrm>
            <a:off x="2914650" y="521970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6" name="TextBox 13"/>
          <p:cNvSpPr txBox="1">
            <a:spLocks noChangeArrowheads="1"/>
          </p:cNvSpPr>
          <p:nvPr/>
        </p:nvSpPr>
        <p:spPr bwMode="auto">
          <a:xfrm>
            <a:off x="7312025" y="51117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7" name="TextBox 13"/>
          <p:cNvSpPr txBox="1">
            <a:spLocks noChangeArrowheads="1"/>
          </p:cNvSpPr>
          <p:nvPr/>
        </p:nvSpPr>
        <p:spPr bwMode="auto">
          <a:xfrm>
            <a:off x="7315200" y="54340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92"/>
          <p:cNvSpPr txBox="1">
            <a:spLocks noChangeArrowheads="1"/>
          </p:cNvSpPr>
          <p:nvPr/>
        </p:nvSpPr>
        <p:spPr bwMode="auto">
          <a:xfrm>
            <a:off x="2700338" y="2220913"/>
            <a:ext cx="67913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8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  <a:endParaRPr lang="zh-CN" sz="8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文本框 36"/>
          <p:cNvSpPr txBox="1">
            <a:spLocks noChangeArrowheads="1"/>
          </p:cNvSpPr>
          <p:nvPr/>
        </p:nvSpPr>
        <p:spPr bwMode="auto">
          <a:xfrm>
            <a:off x="2786063" y="3373438"/>
            <a:ext cx="698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 ATTENTION</a:t>
            </a: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"/>
          <p:cNvGrpSpPr/>
          <p:nvPr/>
        </p:nvGrpSpPr>
        <p:grpSpPr bwMode="auto">
          <a:xfrm>
            <a:off x="4943475" y="1584325"/>
            <a:ext cx="2247900" cy="2606675"/>
            <a:chOff x="0" y="0"/>
            <a:chExt cx="1508159" cy="1749463"/>
          </a:xfrm>
        </p:grpSpPr>
        <p:grpSp>
          <p:nvGrpSpPr>
            <p:cNvPr id="4102" name="组合 5"/>
            <p:cNvGrpSpPr/>
            <p:nvPr/>
          </p:nvGrpSpPr>
          <p:grpSpPr bwMode="auto">
            <a:xfrm rot="3881436">
              <a:off x="-120652" y="120652"/>
              <a:ext cx="1749463" cy="1508159"/>
              <a:chOff x="0" y="0"/>
              <a:chExt cx="2214105" cy="1908711"/>
            </a:xfrm>
          </p:grpSpPr>
          <p:grpSp>
            <p:nvGrpSpPr>
              <p:cNvPr id="4107" name="六边形 15"/>
              <p:cNvGrpSpPr/>
              <p:nvPr/>
            </p:nvGrpSpPr>
            <p:grpSpPr bwMode="auto">
              <a:xfrm rot="-3881436">
                <a:off x="-41335" y="-58388"/>
                <a:ext cx="2298217" cy="2029749"/>
                <a:chOff x="0" y="0"/>
                <a:chExt cx="2706624" cy="2389632"/>
              </a:xfrm>
            </p:grpSpPr>
            <p:pic>
              <p:nvPicPr>
                <p:cNvPr id="4111" name="六边形 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706624" cy="23896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12" name="Text Box 6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456427" y="417890"/>
                  <a:ext cx="1797579" cy="1550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108" name="任意多边形 16"/>
              <p:cNvGrpSpPr/>
              <p:nvPr/>
            </p:nvGrpSpPr>
            <p:grpSpPr bwMode="auto">
              <a:xfrm rot="-3881436">
                <a:off x="160899" y="-166243"/>
                <a:ext cx="1920357" cy="1874411"/>
                <a:chOff x="0" y="0"/>
                <a:chExt cx="2261616" cy="2206752"/>
              </a:xfrm>
            </p:grpSpPr>
            <p:pic>
              <p:nvPicPr>
                <p:cNvPr id="4109" name="任意多边形 16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61616" cy="22067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10" name="Text Box 9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83795" y="184585"/>
                  <a:ext cx="2517362" cy="1660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4103" name="组合 31"/>
            <p:cNvGrpSpPr/>
            <p:nvPr/>
          </p:nvGrpSpPr>
          <p:grpSpPr bwMode="auto">
            <a:xfrm>
              <a:off x="413268" y="533278"/>
              <a:ext cx="686877" cy="682908"/>
              <a:chOff x="0" y="0"/>
              <a:chExt cx="431769" cy="429274"/>
            </a:xfrm>
          </p:grpSpPr>
          <p:sp>
            <p:nvSpPr>
              <p:cNvPr id="4104" name="Freeform 126"/>
              <p:cNvSpPr>
                <a:spLocks noEditPoints="1"/>
              </p:cNvSpPr>
              <p:nvPr/>
            </p:nvSpPr>
            <p:spPr bwMode="auto">
              <a:xfrm>
                <a:off x="227115" y="99831"/>
                <a:ext cx="204654" cy="329443"/>
              </a:xfrm>
              <a:custGeom>
                <a:avLst/>
                <a:gdLst>
                  <a:gd name="T0" fmla="*/ 0 w 82"/>
                  <a:gd name="T1" fmla="*/ 84857 h 132"/>
                  <a:gd name="T2" fmla="*/ 0 w 82"/>
                  <a:gd name="T3" fmla="*/ 329443 h 132"/>
                  <a:gd name="T4" fmla="*/ 204654 w 82"/>
                  <a:gd name="T5" fmla="*/ 247082 h 132"/>
                  <a:gd name="T6" fmla="*/ 204654 w 82"/>
                  <a:gd name="T7" fmla="*/ 0 h 132"/>
                  <a:gd name="T8" fmla="*/ 0 w 82"/>
                  <a:gd name="T9" fmla="*/ 84857 h 132"/>
                  <a:gd name="T10" fmla="*/ 189679 w 82"/>
                  <a:gd name="T11" fmla="*/ 24958 h 132"/>
                  <a:gd name="T12" fmla="*/ 189679 w 82"/>
                  <a:gd name="T13" fmla="*/ 234603 h 132"/>
                  <a:gd name="T14" fmla="*/ 12479 w 82"/>
                  <a:gd name="T15" fmla="*/ 164722 h 132"/>
                  <a:gd name="T16" fmla="*/ 12479 w 82"/>
                  <a:gd name="T17" fmla="*/ 94840 h 132"/>
                  <a:gd name="T18" fmla="*/ 189679 w 82"/>
                  <a:gd name="T19" fmla="*/ 24958 h 132"/>
                  <a:gd name="T20" fmla="*/ 12479 w 82"/>
                  <a:gd name="T21" fmla="*/ 174705 h 132"/>
                  <a:gd name="T22" fmla="*/ 182192 w 82"/>
                  <a:gd name="T23" fmla="*/ 239595 h 132"/>
                  <a:gd name="T24" fmla="*/ 12479 w 82"/>
                  <a:gd name="T25" fmla="*/ 309477 h 132"/>
                  <a:gd name="T26" fmla="*/ 12479 w 82"/>
                  <a:gd name="T27" fmla="*/ 174705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5" name="Freeform 127"/>
              <p:cNvSpPr/>
              <p:nvPr/>
            </p:nvSpPr>
            <p:spPr bwMode="auto">
              <a:xfrm>
                <a:off x="0" y="99831"/>
                <a:ext cx="202159" cy="329443"/>
              </a:xfrm>
              <a:custGeom>
                <a:avLst/>
                <a:gdLst>
                  <a:gd name="T0" fmla="*/ 0 w 81"/>
                  <a:gd name="T1" fmla="*/ 247082 h 132"/>
                  <a:gd name="T2" fmla="*/ 202159 w 81"/>
                  <a:gd name="T3" fmla="*/ 329443 h 132"/>
                  <a:gd name="T4" fmla="*/ 202159 w 81"/>
                  <a:gd name="T5" fmla="*/ 84857 h 132"/>
                  <a:gd name="T6" fmla="*/ 0 w 81"/>
                  <a:gd name="T7" fmla="*/ 0 h 132"/>
                  <a:gd name="T8" fmla="*/ 0 w 81"/>
                  <a:gd name="T9" fmla="*/ 247082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6" name="Freeform 128"/>
              <p:cNvSpPr>
                <a:spLocks noEditPoints="1"/>
              </p:cNvSpPr>
              <p:nvPr/>
            </p:nvSpPr>
            <p:spPr bwMode="auto">
              <a:xfrm>
                <a:off x="12478" y="0"/>
                <a:ext cx="414299" cy="164721"/>
              </a:xfrm>
              <a:custGeom>
                <a:avLst/>
                <a:gdLst>
                  <a:gd name="T0" fmla="*/ 204654 w 166"/>
                  <a:gd name="T1" fmla="*/ 0 h 66"/>
                  <a:gd name="T2" fmla="*/ 0 w 166"/>
                  <a:gd name="T3" fmla="*/ 79865 h 66"/>
                  <a:gd name="T4" fmla="*/ 199662 w 166"/>
                  <a:gd name="T5" fmla="*/ 164721 h 66"/>
                  <a:gd name="T6" fmla="*/ 414299 w 166"/>
                  <a:gd name="T7" fmla="*/ 79865 h 66"/>
                  <a:gd name="T8" fmla="*/ 204654 w 166"/>
                  <a:gd name="T9" fmla="*/ 0 h 66"/>
                  <a:gd name="T10" fmla="*/ 204654 w 166"/>
                  <a:gd name="T11" fmla="*/ 14975 h 66"/>
                  <a:gd name="T12" fmla="*/ 376862 w 166"/>
                  <a:gd name="T13" fmla="*/ 79865 h 66"/>
                  <a:gd name="T14" fmla="*/ 204654 w 166"/>
                  <a:gd name="T15" fmla="*/ 147251 h 66"/>
                  <a:gd name="T16" fmla="*/ 204654 w 166"/>
                  <a:gd name="T17" fmla="*/ 14975 h 66"/>
                  <a:gd name="T18" fmla="*/ 194671 w 166"/>
                  <a:gd name="T19" fmla="*/ 17470 h 66"/>
                  <a:gd name="T20" fmla="*/ 194671 w 166"/>
                  <a:gd name="T21" fmla="*/ 147251 h 66"/>
                  <a:gd name="T22" fmla="*/ 37437 w 166"/>
                  <a:gd name="T23" fmla="*/ 79865 h 66"/>
                  <a:gd name="T24" fmla="*/ 194671 w 166"/>
                  <a:gd name="T25" fmla="*/ 1747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099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00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1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5194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5202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520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20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203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520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20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5195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5196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520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20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197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519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9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512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24" name="组合 9"/>
          <p:cNvGrpSpPr/>
          <p:nvPr/>
        </p:nvGrpSpPr>
        <p:grpSpPr bwMode="auto">
          <a:xfrm>
            <a:off x="1995488" y="2257425"/>
            <a:ext cx="774700" cy="795338"/>
            <a:chOff x="0" y="0"/>
            <a:chExt cx="1884994" cy="1884995"/>
          </a:xfrm>
        </p:grpSpPr>
        <p:grpSp>
          <p:nvGrpSpPr>
            <p:cNvPr id="5188" name="椭圆 10"/>
            <p:cNvGrpSpPr/>
            <p:nvPr/>
          </p:nvGrpSpPr>
          <p:grpSpPr bwMode="auto">
            <a:xfrm>
              <a:off x="-34765" y="-33411"/>
              <a:ext cx="1957922" cy="1964909"/>
              <a:chOff x="0" y="0"/>
              <a:chExt cx="804672" cy="829056"/>
            </a:xfrm>
          </p:grpSpPr>
          <p:pic>
            <p:nvPicPr>
              <p:cNvPr id="5192" name="椭圆 1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93" name="Text Box 21"/>
              <p:cNvSpPr txBox="1">
                <a:spLocks noChangeArrowheads="1"/>
              </p:cNvSpPr>
              <p:nvPr/>
            </p:nvSpPr>
            <p:spPr bwMode="auto">
              <a:xfrm>
                <a:off x="127740" y="130572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89" name="任意多边形 11"/>
            <p:cNvGrpSpPr/>
            <p:nvPr/>
          </p:nvGrpSpPr>
          <p:grpSpPr bwMode="auto">
            <a:xfrm>
              <a:off x="24566" y="-4515"/>
              <a:ext cx="1705765" cy="1444786"/>
              <a:chOff x="0" y="0"/>
              <a:chExt cx="701040" cy="609600"/>
            </a:xfrm>
          </p:grpSpPr>
          <p:pic>
            <p:nvPicPr>
              <p:cNvPr id="5190" name="任意多边形 11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91" name="Text Box 24"/>
              <p:cNvSpPr txBox="1">
                <a:spLocks noChangeArrowheads="1"/>
              </p:cNvSpPr>
              <p:nvPr/>
            </p:nvSpPr>
            <p:spPr bwMode="auto">
              <a:xfrm>
                <a:off x="631" y="1905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5" name="组合 12"/>
          <p:cNvGrpSpPr/>
          <p:nvPr/>
        </p:nvGrpSpPr>
        <p:grpSpPr bwMode="auto">
          <a:xfrm>
            <a:off x="4440238" y="2257425"/>
            <a:ext cx="774700" cy="795338"/>
            <a:chOff x="0" y="0"/>
            <a:chExt cx="1884994" cy="1884995"/>
          </a:xfrm>
        </p:grpSpPr>
        <p:grpSp>
          <p:nvGrpSpPr>
            <p:cNvPr id="5182" name="椭圆 13"/>
            <p:cNvGrpSpPr/>
            <p:nvPr/>
          </p:nvGrpSpPr>
          <p:grpSpPr bwMode="auto">
            <a:xfrm>
              <a:off x="-35383" y="-33411"/>
              <a:ext cx="1957922" cy="1964909"/>
              <a:chOff x="0" y="0"/>
              <a:chExt cx="804672" cy="829056"/>
            </a:xfrm>
          </p:grpSpPr>
          <p:pic>
            <p:nvPicPr>
              <p:cNvPr id="5186" name="椭圆 1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87" name="Text Box 28"/>
              <p:cNvSpPr txBox="1">
                <a:spLocks noChangeArrowheads="1"/>
              </p:cNvSpPr>
              <p:nvPr/>
            </p:nvSpPr>
            <p:spPr bwMode="auto">
              <a:xfrm>
                <a:off x="127994" y="130572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83" name="任意多边形 14"/>
            <p:cNvGrpSpPr/>
            <p:nvPr/>
          </p:nvGrpSpPr>
          <p:grpSpPr bwMode="auto">
            <a:xfrm>
              <a:off x="23947" y="-4515"/>
              <a:ext cx="1705765" cy="1444786"/>
              <a:chOff x="0" y="0"/>
              <a:chExt cx="701040" cy="609600"/>
            </a:xfrm>
          </p:grpSpPr>
          <p:pic>
            <p:nvPicPr>
              <p:cNvPr id="5184" name="任意多边形 14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85" name="Text Box 31"/>
              <p:cNvSpPr txBox="1">
                <a:spLocks noChangeArrowheads="1"/>
              </p:cNvSpPr>
              <p:nvPr/>
            </p:nvSpPr>
            <p:spPr bwMode="auto">
              <a:xfrm>
                <a:off x="885" y="1905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6" name="组合 15"/>
          <p:cNvGrpSpPr/>
          <p:nvPr/>
        </p:nvGrpSpPr>
        <p:grpSpPr bwMode="auto">
          <a:xfrm>
            <a:off x="6840538" y="2257425"/>
            <a:ext cx="773112" cy="795338"/>
            <a:chOff x="0" y="0"/>
            <a:chExt cx="1884994" cy="1884995"/>
          </a:xfrm>
        </p:grpSpPr>
        <p:grpSp>
          <p:nvGrpSpPr>
            <p:cNvPr id="5176" name="椭圆 16"/>
            <p:cNvGrpSpPr/>
            <p:nvPr/>
          </p:nvGrpSpPr>
          <p:grpSpPr bwMode="auto">
            <a:xfrm>
              <a:off x="-31740" y="-33411"/>
              <a:ext cx="1961943" cy="1964909"/>
              <a:chOff x="0" y="0"/>
              <a:chExt cx="804672" cy="829056"/>
            </a:xfrm>
          </p:grpSpPr>
          <p:pic>
            <p:nvPicPr>
              <p:cNvPr id="5180" name="椭圆 16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81" name="Text Box 35"/>
              <p:cNvSpPr txBox="1">
                <a:spLocks noChangeArrowheads="1"/>
              </p:cNvSpPr>
              <p:nvPr/>
            </p:nvSpPr>
            <p:spPr bwMode="auto">
              <a:xfrm>
                <a:off x="126238" y="130572"/>
                <a:ext cx="546672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77" name="任意多边形 17"/>
            <p:cNvGrpSpPr/>
            <p:nvPr/>
          </p:nvGrpSpPr>
          <p:grpSpPr bwMode="auto">
            <a:xfrm>
              <a:off x="27712" y="-4515"/>
              <a:ext cx="1694406" cy="1444786"/>
              <a:chOff x="0" y="0"/>
              <a:chExt cx="694944" cy="609600"/>
            </a:xfrm>
          </p:grpSpPr>
          <p:pic>
            <p:nvPicPr>
              <p:cNvPr id="5178" name="任意多边形 17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79" name="Text Box 38"/>
              <p:cNvSpPr txBox="1">
                <a:spLocks noChangeArrowheads="1"/>
              </p:cNvSpPr>
              <p:nvPr/>
            </p:nvSpPr>
            <p:spPr bwMode="auto">
              <a:xfrm>
                <a:off x="-661" y="1905"/>
                <a:ext cx="698466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7" name="组合 18"/>
          <p:cNvGrpSpPr/>
          <p:nvPr/>
        </p:nvGrpSpPr>
        <p:grpSpPr bwMode="auto">
          <a:xfrm>
            <a:off x="9285288" y="2257425"/>
            <a:ext cx="774700" cy="795338"/>
            <a:chOff x="0" y="0"/>
            <a:chExt cx="1884994" cy="1884995"/>
          </a:xfrm>
        </p:grpSpPr>
        <p:grpSp>
          <p:nvGrpSpPr>
            <p:cNvPr id="5170" name="椭圆 19"/>
            <p:cNvGrpSpPr/>
            <p:nvPr/>
          </p:nvGrpSpPr>
          <p:grpSpPr bwMode="auto">
            <a:xfrm>
              <a:off x="-32293" y="-33411"/>
              <a:ext cx="1957922" cy="1964909"/>
              <a:chOff x="0" y="0"/>
              <a:chExt cx="804672" cy="829056"/>
            </a:xfrm>
          </p:grpSpPr>
          <p:pic>
            <p:nvPicPr>
              <p:cNvPr id="5174" name="椭圆 1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75" name="Text Box 42"/>
              <p:cNvSpPr txBox="1">
                <a:spLocks noChangeArrowheads="1"/>
              </p:cNvSpPr>
              <p:nvPr/>
            </p:nvSpPr>
            <p:spPr bwMode="auto">
              <a:xfrm>
                <a:off x="126724" y="130572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71" name="任意多边形 20"/>
            <p:cNvGrpSpPr/>
            <p:nvPr/>
          </p:nvGrpSpPr>
          <p:grpSpPr bwMode="auto">
            <a:xfrm>
              <a:off x="27038" y="-4515"/>
              <a:ext cx="1705765" cy="1444786"/>
              <a:chOff x="0" y="0"/>
              <a:chExt cx="701040" cy="609600"/>
            </a:xfrm>
          </p:grpSpPr>
          <p:pic>
            <p:nvPicPr>
              <p:cNvPr id="5172" name="任意多边形 2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73" name="Text Box 45"/>
              <p:cNvSpPr txBox="1">
                <a:spLocks noChangeArrowheads="1"/>
              </p:cNvSpPr>
              <p:nvPr/>
            </p:nvSpPr>
            <p:spPr bwMode="auto">
              <a:xfrm>
                <a:off x="-385" y="1905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8" name="组合 21"/>
          <p:cNvGrpSpPr/>
          <p:nvPr/>
        </p:nvGrpSpPr>
        <p:grpSpPr bwMode="auto">
          <a:xfrm>
            <a:off x="3201988" y="4289425"/>
            <a:ext cx="774700" cy="795338"/>
            <a:chOff x="0" y="0"/>
            <a:chExt cx="1884994" cy="1884995"/>
          </a:xfrm>
        </p:grpSpPr>
        <p:grpSp>
          <p:nvGrpSpPr>
            <p:cNvPr id="5164" name="椭圆 22"/>
            <p:cNvGrpSpPr/>
            <p:nvPr/>
          </p:nvGrpSpPr>
          <p:grpSpPr bwMode="auto">
            <a:xfrm>
              <a:off x="-33529" y="-23779"/>
              <a:ext cx="1957922" cy="1950461"/>
              <a:chOff x="0" y="0"/>
              <a:chExt cx="804672" cy="822960"/>
            </a:xfrm>
          </p:grpSpPr>
          <p:pic>
            <p:nvPicPr>
              <p:cNvPr id="5168" name="椭圆 22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69" name="Text Box 49"/>
              <p:cNvSpPr txBox="1">
                <a:spLocks noChangeArrowheads="1"/>
              </p:cNvSpPr>
              <p:nvPr/>
            </p:nvSpPr>
            <p:spPr bwMode="auto">
              <a:xfrm>
                <a:off x="127232" y="126508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65" name="任意多边形 23"/>
            <p:cNvGrpSpPr/>
            <p:nvPr/>
          </p:nvGrpSpPr>
          <p:grpSpPr bwMode="auto">
            <a:xfrm>
              <a:off x="25802" y="5117"/>
              <a:ext cx="1705765" cy="1430338"/>
              <a:chOff x="0" y="0"/>
              <a:chExt cx="701040" cy="603504"/>
            </a:xfrm>
          </p:grpSpPr>
          <p:pic>
            <p:nvPicPr>
              <p:cNvPr id="5166" name="任意多边形 23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67" name="Text Box 52"/>
              <p:cNvSpPr txBox="1">
                <a:spLocks noChangeArrowheads="1"/>
              </p:cNvSpPr>
              <p:nvPr/>
            </p:nvSpPr>
            <p:spPr bwMode="auto">
              <a:xfrm>
                <a:off x="123" y="-2159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9" name="组合 24"/>
          <p:cNvGrpSpPr/>
          <p:nvPr/>
        </p:nvGrpSpPr>
        <p:grpSpPr bwMode="auto">
          <a:xfrm>
            <a:off x="5613400" y="4289425"/>
            <a:ext cx="773113" cy="795338"/>
            <a:chOff x="0" y="0"/>
            <a:chExt cx="1884994" cy="1884995"/>
          </a:xfrm>
        </p:grpSpPr>
        <p:grpSp>
          <p:nvGrpSpPr>
            <p:cNvPr id="5158" name="椭圆 25"/>
            <p:cNvGrpSpPr/>
            <p:nvPr/>
          </p:nvGrpSpPr>
          <p:grpSpPr bwMode="auto">
            <a:xfrm>
              <a:off x="-27249" y="-23779"/>
              <a:ext cx="1961941" cy="1950461"/>
              <a:chOff x="0" y="0"/>
              <a:chExt cx="804672" cy="822960"/>
            </a:xfrm>
          </p:grpSpPr>
          <p:pic>
            <p:nvPicPr>
              <p:cNvPr id="5162" name="椭圆 25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63" name="Text Box 56"/>
              <p:cNvSpPr txBox="1">
                <a:spLocks noChangeArrowheads="1"/>
              </p:cNvSpPr>
              <p:nvPr/>
            </p:nvSpPr>
            <p:spPr bwMode="auto">
              <a:xfrm>
                <a:off x="124396" y="126508"/>
                <a:ext cx="546673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59" name="任意多边形 33"/>
            <p:cNvGrpSpPr/>
            <p:nvPr/>
          </p:nvGrpSpPr>
          <p:grpSpPr bwMode="auto">
            <a:xfrm>
              <a:off x="32204" y="5117"/>
              <a:ext cx="1694403" cy="1430338"/>
              <a:chOff x="0" y="0"/>
              <a:chExt cx="694944" cy="603504"/>
            </a:xfrm>
          </p:grpSpPr>
          <p:pic>
            <p:nvPicPr>
              <p:cNvPr id="5160" name="任意多边形 33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61" name="Text Box 59"/>
              <p:cNvSpPr txBox="1">
                <a:spLocks noChangeArrowheads="1"/>
              </p:cNvSpPr>
              <p:nvPr/>
            </p:nvSpPr>
            <p:spPr bwMode="auto">
              <a:xfrm>
                <a:off x="-2503" y="-2159"/>
                <a:ext cx="698467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30" name="组合 34"/>
          <p:cNvGrpSpPr/>
          <p:nvPr/>
        </p:nvGrpSpPr>
        <p:grpSpPr bwMode="auto">
          <a:xfrm>
            <a:off x="8053388" y="4289425"/>
            <a:ext cx="773112" cy="795338"/>
            <a:chOff x="0" y="0"/>
            <a:chExt cx="1884994" cy="1884995"/>
          </a:xfrm>
        </p:grpSpPr>
        <p:grpSp>
          <p:nvGrpSpPr>
            <p:cNvPr id="5152" name="椭圆 35"/>
            <p:cNvGrpSpPr/>
            <p:nvPr/>
          </p:nvGrpSpPr>
          <p:grpSpPr bwMode="auto">
            <a:xfrm>
              <a:off x="-31121" y="-23779"/>
              <a:ext cx="1961943" cy="1950461"/>
              <a:chOff x="0" y="0"/>
              <a:chExt cx="804672" cy="822960"/>
            </a:xfrm>
          </p:grpSpPr>
          <p:pic>
            <p:nvPicPr>
              <p:cNvPr id="5156" name="椭圆 35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57" name="Text Box 63"/>
              <p:cNvSpPr txBox="1">
                <a:spLocks noChangeArrowheads="1"/>
              </p:cNvSpPr>
              <p:nvPr/>
            </p:nvSpPr>
            <p:spPr bwMode="auto">
              <a:xfrm>
                <a:off x="125984" y="126508"/>
                <a:ext cx="546672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53" name="任意多边形 36"/>
            <p:cNvGrpSpPr/>
            <p:nvPr/>
          </p:nvGrpSpPr>
          <p:grpSpPr bwMode="auto">
            <a:xfrm>
              <a:off x="28332" y="5117"/>
              <a:ext cx="1694406" cy="1430338"/>
              <a:chOff x="0" y="0"/>
              <a:chExt cx="694944" cy="603504"/>
            </a:xfrm>
          </p:grpSpPr>
          <p:pic>
            <p:nvPicPr>
              <p:cNvPr id="5154" name="任意多边形 36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55" name="Text Box 66"/>
              <p:cNvSpPr txBox="1">
                <a:spLocks noChangeArrowheads="1"/>
              </p:cNvSpPr>
              <p:nvPr/>
            </p:nvSpPr>
            <p:spPr bwMode="auto">
              <a:xfrm>
                <a:off x="-915" y="-2159"/>
                <a:ext cx="698466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5131" name="Freeform 10"/>
          <p:cNvSpPr>
            <a:spLocks noEditPoints="1"/>
          </p:cNvSpPr>
          <p:nvPr/>
        </p:nvSpPr>
        <p:spPr bwMode="auto">
          <a:xfrm>
            <a:off x="5840413" y="4514850"/>
            <a:ext cx="352425" cy="309563"/>
          </a:xfrm>
          <a:custGeom>
            <a:avLst/>
            <a:gdLst>
              <a:gd name="T0" fmla="*/ 176213 w 296"/>
              <a:gd name="T1" fmla="*/ 0 h 262"/>
              <a:gd name="T2" fmla="*/ 195263 w 296"/>
              <a:gd name="T3" fmla="*/ 9452 h 262"/>
              <a:gd name="T4" fmla="*/ 341709 w 296"/>
              <a:gd name="T5" fmla="*/ 177231 h 262"/>
              <a:gd name="T6" fmla="*/ 330994 w 296"/>
              <a:gd name="T7" fmla="*/ 200861 h 262"/>
              <a:gd name="T8" fmla="*/ 270272 w 296"/>
              <a:gd name="T9" fmla="*/ 200861 h 262"/>
              <a:gd name="T10" fmla="*/ 240506 w 296"/>
              <a:gd name="T11" fmla="*/ 200861 h 262"/>
              <a:gd name="T12" fmla="*/ 240506 w 296"/>
              <a:gd name="T13" fmla="*/ 280025 h 262"/>
              <a:gd name="T14" fmla="*/ 210741 w 296"/>
              <a:gd name="T15" fmla="*/ 309563 h 262"/>
              <a:gd name="T16" fmla="*/ 141684 w 296"/>
              <a:gd name="T17" fmla="*/ 309563 h 262"/>
              <a:gd name="T18" fmla="*/ 111919 w 296"/>
              <a:gd name="T19" fmla="*/ 280025 h 262"/>
              <a:gd name="T20" fmla="*/ 111919 w 296"/>
              <a:gd name="T21" fmla="*/ 200861 h 262"/>
              <a:gd name="T22" fmla="*/ 80963 w 296"/>
              <a:gd name="T23" fmla="*/ 200861 h 262"/>
              <a:gd name="T24" fmla="*/ 21431 w 296"/>
              <a:gd name="T25" fmla="*/ 200861 h 262"/>
              <a:gd name="T26" fmla="*/ 10716 w 296"/>
              <a:gd name="T27" fmla="*/ 177231 h 262"/>
              <a:gd name="T28" fmla="*/ 157163 w 296"/>
              <a:gd name="T29" fmla="*/ 9452 h 262"/>
              <a:gd name="T30" fmla="*/ 176213 w 296"/>
              <a:gd name="T31" fmla="*/ 0 h 262"/>
              <a:gd name="T32" fmla="*/ 176213 w 296"/>
              <a:gd name="T33" fmla="*/ 22449 h 262"/>
              <a:gd name="T34" fmla="*/ 173831 w 296"/>
              <a:gd name="T35" fmla="*/ 23631 h 262"/>
              <a:gd name="T36" fmla="*/ 173831 w 296"/>
              <a:gd name="T37" fmla="*/ 24812 h 262"/>
              <a:gd name="T38" fmla="*/ 39291 w 296"/>
              <a:gd name="T39" fmla="*/ 178412 h 262"/>
              <a:gd name="T40" fmla="*/ 80963 w 296"/>
              <a:gd name="T41" fmla="*/ 178412 h 262"/>
              <a:gd name="T42" fmla="*/ 111919 w 296"/>
              <a:gd name="T43" fmla="*/ 178412 h 262"/>
              <a:gd name="T44" fmla="*/ 133350 w 296"/>
              <a:gd name="T45" fmla="*/ 200861 h 262"/>
              <a:gd name="T46" fmla="*/ 133350 w 296"/>
              <a:gd name="T47" fmla="*/ 280025 h 262"/>
              <a:gd name="T48" fmla="*/ 141684 w 296"/>
              <a:gd name="T49" fmla="*/ 288295 h 262"/>
              <a:gd name="T50" fmla="*/ 210741 w 296"/>
              <a:gd name="T51" fmla="*/ 288295 h 262"/>
              <a:gd name="T52" fmla="*/ 217884 w 296"/>
              <a:gd name="T53" fmla="*/ 280025 h 262"/>
              <a:gd name="T54" fmla="*/ 217884 w 296"/>
              <a:gd name="T55" fmla="*/ 200861 h 262"/>
              <a:gd name="T56" fmla="*/ 240506 w 296"/>
              <a:gd name="T57" fmla="*/ 178412 h 262"/>
              <a:gd name="T58" fmla="*/ 270272 w 296"/>
              <a:gd name="T59" fmla="*/ 178412 h 262"/>
              <a:gd name="T60" fmla="*/ 313134 w 296"/>
              <a:gd name="T61" fmla="*/ 178412 h 262"/>
              <a:gd name="T62" fmla="*/ 178594 w 296"/>
              <a:gd name="T63" fmla="*/ 24812 h 262"/>
              <a:gd name="T64" fmla="*/ 178594 w 296"/>
              <a:gd name="T65" fmla="*/ 23631 h 262"/>
              <a:gd name="T66" fmla="*/ 176213 w 296"/>
              <a:gd name="T67" fmla="*/ 22449 h 2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Freeform 91"/>
          <p:cNvSpPr/>
          <p:nvPr/>
        </p:nvSpPr>
        <p:spPr bwMode="auto">
          <a:xfrm>
            <a:off x="7145338" y="2484438"/>
            <a:ext cx="171450" cy="341312"/>
          </a:xfrm>
          <a:custGeom>
            <a:avLst/>
            <a:gdLst>
              <a:gd name="T0" fmla="*/ 171450 w 144"/>
              <a:gd name="T1" fmla="*/ 85328 h 288"/>
              <a:gd name="T2" fmla="*/ 85725 w 144"/>
              <a:gd name="T3" fmla="*/ 0 h 288"/>
              <a:gd name="T4" fmla="*/ 0 w 144"/>
              <a:gd name="T5" fmla="*/ 85328 h 288"/>
              <a:gd name="T6" fmla="*/ 42863 w 144"/>
              <a:gd name="T7" fmla="*/ 158805 h 288"/>
              <a:gd name="T8" fmla="*/ 0 w 144"/>
              <a:gd name="T9" fmla="*/ 341312 h 288"/>
              <a:gd name="T10" fmla="*/ 171450 w 144"/>
              <a:gd name="T11" fmla="*/ 341312 h 288"/>
              <a:gd name="T12" fmla="*/ 129778 w 144"/>
              <a:gd name="T13" fmla="*/ 158805 h 288"/>
              <a:gd name="T14" fmla="*/ 171450 w 144"/>
              <a:gd name="T15" fmla="*/ 85328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93"/>
          <p:cNvSpPr>
            <a:spLocks noEditPoints="1"/>
          </p:cNvSpPr>
          <p:nvPr/>
        </p:nvSpPr>
        <p:spPr bwMode="auto">
          <a:xfrm>
            <a:off x="2254250" y="2481263"/>
            <a:ext cx="255588" cy="344487"/>
          </a:xfrm>
          <a:custGeom>
            <a:avLst/>
            <a:gdLst>
              <a:gd name="T0" fmla="*/ 222456 w 216"/>
              <a:gd name="T1" fmla="*/ 150713 h 288"/>
              <a:gd name="T2" fmla="*/ 222456 w 216"/>
              <a:gd name="T3" fmla="*/ 94495 h 288"/>
              <a:gd name="T4" fmla="*/ 128977 w 216"/>
              <a:gd name="T5" fmla="*/ 0 h 288"/>
              <a:gd name="T6" fmla="*/ 127794 w 216"/>
              <a:gd name="T7" fmla="*/ 0 h 288"/>
              <a:gd name="T8" fmla="*/ 125427 w 216"/>
              <a:gd name="T9" fmla="*/ 0 h 288"/>
              <a:gd name="T10" fmla="*/ 33132 w 216"/>
              <a:gd name="T11" fmla="*/ 94495 h 288"/>
              <a:gd name="T12" fmla="*/ 33132 w 216"/>
              <a:gd name="T13" fmla="*/ 150713 h 288"/>
              <a:gd name="T14" fmla="*/ 0 w 216"/>
              <a:gd name="T15" fmla="*/ 150713 h 288"/>
              <a:gd name="T16" fmla="*/ 0 w 216"/>
              <a:gd name="T17" fmla="*/ 344487 h 288"/>
              <a:gd name="T18" fmla="*/ 255588 w 216"/>
              <a:gd name="T19" fmla="*/ 344487 h 288"/>
              <a:gd name="T20" fmla="*/ 255588 w 216"/>
              <a:gd name="T21" fmla="*/ 150713 h 288"/>
              <a:gd name="T22" fmla="*/ 222456 w 216"/>
              <a:gd name="T23" fmla="*/ 150713 h 288"/>
              <a:gd name="T24" fmla="*/ 157376 w 216"/>
              <a:gd name="T25" fmla="*/ 309799 h 288"/>
              <a:gd name="T26" fmla="*/ 99395 w 216"/>
              <a:gd name="T27" fmla="*/ 309799 h 288"/>
              <a:gd name="T28" fmla="*/ 113595 w 216"/>
              <a:gd name="T29" fmla="*/ 246404 h 288"/>
              <a:gd name="T30" fmla="*/ 99395 w 216"/>
              <a:gd name="T31" fmla="*/ 221285 h 288"/>
              <a:gd name="T32" fmla="*/ 127794 w 216"/>
              <a:gd name="T33" fmla="*/ 192578 h 288"/>
              <a:gd name="T34" fmla="*/ 157376 w 216"/>
              <a:gd name="T35" fmla="*/ 221285 h 288"/>
              <a:gd name="T36" fmla="*/ 141993 w 216"/>
              <a:gd name="T37" fmla="*/ 246404 h 288"/>
              <a:gd name="T38" fmla="*/ 157376 w 216"/>
              <a:gd name="T39" fmla="*/ 309799 h 288"/>
              <a:gd name="T40" fmla="*/ 175125 w 216"/>
              <a:gd name="T41" fmla="*/ 150713 h 288"/>
              <a:gd name="T42" fmla="*/ 79280 w 216"/>
              <a:gd name="T43" fmla="*/ 150713 h 288"/>
              <a:gd name="T44" fmla="*/ 79280 w 216"/>
              <a:gd name="T45" fmla="*/ 94495 h 288"/>
              <a:gd name="T46" fmla="*/ 125427 w 216"/>
              <a:gd name="T47" fmla="*/ 47845 h 288"/>
              <a:gd name="T48" fmla="*/ 127794 w 216"/>
              <a:gd name="T49" fmla="*/ 47845 h 288"/>
              <a:gd name="T50" fmla="*/ 128977 w 216"/>
              <a:gd name="T51" fmla="*/ 47845 h 288"/>
              <a:gd name="T52" fmla="*/ 175125 w 216"/>
              <a:gd name="T53" fmla="*/ 94495 h 288"/>
              <a:gd name="T54" fmla="*/ 175125 w 216"/>
              <a:gd name="T55" fmla="*/ 150713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Freeform 94"/>
          <p:cNvSpPr>
            <a:spLocks noEditPoints="1"/>
          </p:cNvSpPr>
          <p:nvPr/>
        </p:nvSpPr>
        <p:spPr bwMode="auto">
          <a:xfrm>
            <a:off x="4652963" y="2481263"/>
            <a:ext cx="341312" cy="319087"/>
          </a:xfrm>
          <a:custGeom>
            <a:avLst/>
            <a:gdLst>
              <a:gd name="T0" fmla="*/ 254799 w 288"/>
              <a:gd name="T1" fmla="*/ 0 h 269"/>
              <a:gd name="T2" fmla="*/ 252429 w 288"/>
              <a:gd name="T3" fmla="*/ 0 h 269"/>
              <a:gd name="T4" fmla="*/ 251244 w 288"/>
              <a:gd name="T5" fmla="*/ 0 h 269"/>
              <a:gd name="T6" fmla="*/ 164730 w 288"/>
              <a:gd name="T7" fmla="*/ 86592 h 269"/>
              <a:gd name="T8" fmla="*/ 164730 w 288"/>
              <a:gd name="T9" fmla="*/ 138785 h 269"/>
              <a:gd name="T10" fmla="*/ 0 w 288"/>
              <a:gd name="T11" fmla="*/ 138785 h 269"/>
              <a:gd name="T12" fmla="*/ 0 w 288"/>
              <a:gd name="T13" fmla="*/ 319087 h 269"/>
              <a:gd name="T14" fmla="*/ 239392 w 288"/>
              <a:gd name="T15" fmla="*/ 319087 h 269"/>
              <a:gd name="T16" fmla="*/ 239392 w 288"/>
              <a:gd name="T17" fmla="*/ 138785 h 269"/>
              <a:gd name="T18" fmla="*/ 207394 w 288"/>
              <a:gd name="T19" fmla="*/ 138785 h 269"/>
              <a:gd name="T20" fmla="*/ 207394 w 288"/>
              <a:gd name="T21" fmla="*/ 86592 h 269"/>
              <a:gd name="T22" fmla="*/ 251244 w 288"/>
              <a:gd name="T23" fmla="*/ 42703 h 269"/>
              <a:gd name="T24" fmla="*/ 253614 w 288"/>
              <a:gd name="T25" fmla="*/ 42703 h 269"/>
              <a:gd name="T26" fmla="*/ 254799 w 288"/>
              <a:gd name="T27" fmla="*/ 42703 h 269"/>
              <a:gd name="T28" fmla="*/ 297463 w 288"/>
              <a:gd name="T29" fmla="*/ 86592 h 269"/>
              <a:gd name="T30" fmla="*/ 297463 w 288"/>
              <a:gd name="T31" fmla="*/ 107944 h 269"/>
              <a:gd name="T32" fmla="*/ 312869 w 288"/>
              <a:gd name="T33" fmla="*/ 107944 h 269"/>
              <a:gd name="T34" fmla="*/ 312869 w 288"/>
              <a:gd name="T35" fmla="*/ 112689 h 269"/>
              <a:gd name="T36" fmla="*/ 297463 w 288"/>
              <a:gd name="T37" fmla="*/ 126923 h 269"/>
              <a:gd name="T38" fmla="*/ 297463 w 288"/>
              <a:gd name="T39" fmla="*/ 138785 h 269"/>
              <a:gd name="T40" fmla="*/ 341312 w 288"/>
              <a:gd name="T41" fmla="*/ 138785 h 269"/>
              <a:gd name="T42" fmla="*/ 341312 w 288"/>
              <a:gd name="T43" fmla="*/ 86592 h 269"/>
              <a:gd name="T44" fmla="*/ 254799 w 288"/>
              <a:gd name="T45" fmla="*/ 0 h 269"/>
              <a:gd name="T46" fmla="*/ 146954 w 288"/>
              <a:gd name="T47" fmla="*/ 285873 h 269"/>
              <a:gd name="T48" fmla="*/ 92439 w 288"/>
              <a:gd name="T49" fmla="*/ 285873 h 269"/>
              <a:gd name="T50" fmla="*/ 105475 w 288"/>
              <a:gd name="T51" fmla="*/ 227750 h 269"/>
              <a:gd name="T52" fmla="*/ 92439 w 288"/>
              <a:gd name="T53" fmla="*/ 204026 h 269"/>
              <a:gd name="T54" fmla="*/ 119696 w 288"/>
              <a:gd name="T55" fmla="*/ 176743 h 269"/>
              <a:gd name="T56" fmla="*/ 146954 w 288"/>
              <a:gd name="T57" fmla="*/ 204026 h 269"/>
              <a:gd name="T58" fmla="*/ 132732 w 288"/>
              <a:gd name="T59" fmla="*/ 227750 h 269"/>
              <a:gd name="T60" fmla="*/ 146954 w 288"/>
              <a:gd name="T61" fmla="*/ 285873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Freeform 112"/>
          <p:cNvSpPr>
            <a:spLocks noEditPoints="1"/>
          </p:cNvSpPr>
          <p:nvPr/>
        </p:nvSpPr>
        <p:spPr bwMode="auto">
          <a:xfrm>
            <a:off x="9502775" y="2470150"/>
            <a:ext cx="341313" cy="342900"/>
          </a:xfrm>
          <a:custGeom>
            <a:avLst/>
            <a:gdLst>
              <a:gd name="T0" fmla="*/ 212136 w 288"/>
              <a:gd name="T1" fmla="*/ 142875 h 288"/>
              <a:gd name="T2" fmla="*/ 216876 w 288"/>
              <a:gd name="T3" fmla="*/ 109538 h 288"/>
              <a:gd name="T4" fmla="*/ 109031 w 288"/>
              <a:gd name="T5" fmla="*/ 0 h 288"/>
              <a:gd name="T6" fmla="*/ 0 w 288"/>
              <a:gd name="T7" fmla="*/ 109538 h 288"/>
              <a:gd name="T8" fmla="*/ 109031 w 288"/>
              <a:gd name="T9" fmla="*/ 217884 h 288"/>
              <a:gd name="T10" fmla="*/ 143399 w 288"/>
              <a:gd name="T11" fmla="*/ 211931 h 288"/>
              <a:gd name="T12" fmla="*/ 168286 w 288"/>
              <a:gd name="T13" fmla="*/ 236934 h 288"/>
              <a:gd name="T14" fmla="*/ 220431 w 288"/>
              <a:gd name="T15" fmla="*/ 236934 h 288"/>
              <a:gd name="T16" fmla="*/ 220431 w 288"/>
              <a:gd name="T17" fmla="*/ 290513 h 288"/>
              <a:gd name="T18" fmla="*/ 220431 w 288"/>
              <a:gd name="T19" fmla="*/ 290513 h 288"/>
              <a:gd name="T20" fmla="*/ 272576 w 288"/>
              <a:gd name="T21" fmla="*/ 290513 h 288"/>
              <a:gd name="T22" fmla="*/ 272576 w 288"/>
              <a:gd name="T23" fmla="*/ 342900 h 288"/>
              <a:gd name="T24" fmla="*/ 272576 w 288"/>
              <a:gd name="T25" fmla="*/ 342900 h 288"/>
              <a:gd name="T26" fmla="*/ 341313 w 288"/>
              <a:gd name="T27" fmla="*/ 342900 h 288"/>
              <a:gd name="T28" fmla="*/ 341313 w 288"/>
              <a:gd name="T29" fmla="*/ 342900 h 288"/>
              <a:gd name="T30" fmla="*/ 341313 w 288"/>
              <a:gd name="T31" fmla="*/ 342900 h 288"/>
              <a:gd name="T32" fmla="*/ 341313 w 288"/>
              <a:gd name="T33" fmla="*/ 273844 h 288"/>
              <a:gd name="T34" fmla="*/ 212136 w 288"/>
              <a:gd name="T35" fmla="*/ 142875 h 288"/>
              <a:gd name="T36" fmla="*/ 86513 w 288"/>
              <a:gd name="T37" fmla="*/ 122634 h 288"/>
              <a:gd name="T38" fmla="*/ 49775 w 288"/>
              <a:gd name="T39" fmla="*/ 85725 h 288"/>
              <a:gd name="T40" fmla="*/ 86513 w 288"/>
              <a:gd name="T41" fmla="*/ 48816 h 288"/>
              <a:gd name="T42" fmla="*/ 123252 w 288"/>
              <a:gd name="T43" fmla="*/ 85725 h 288"/>
              <a:gd name="T44" fmla="*/ 86513 w 288"/>
              <a:gd name="T45" fmla="*/ 122634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Freeform 113"/>
          <p:cNvSpPr>
            <a:spLocks noEditPoints="1"/>
          </p:cNvSpPr>
          <p:nvPr/>
        </p:nvSpPr>
        <p:spPr bwMode="auto">
          <a:xfrm>
            <a:off x="3475038" y="4514850"/>
            <a:ext cx="228600" cy="344488"/>
          </a:xfrm>
          <a:custGeom>
            <a:avLst/>
            <a:gdLst>
              <a:gd name="T0" fmla="*/ 207169 w 192"/>
              <a:gd name="T1" fmla="*/ 127544 h 289"/>
              <a:gd name="T2" fmla="*/ 222647 w 192"/>
              <a:gd name="T3" fmla="*/ 89400 h 289"/>
              <a:gd name="T4" fmla="*/ 196453 w 192"/>
              <a:gd name="T5" fmla="*/ 27416 h 289"/>
              <a:gd name="T6" fmla="*/ 123825 w 192"/>
              <a:gd name="T7" fmla="*/ 0 h 289"/>
              <a:gd name="T8" fmla="*/ 29766 w 192"/>
              <a:gd name="T9" fmla="*/ 72712 h 289"/>
              <a:gd name="T10" fmla="*/ 42863 w 192"/>
              <a:gd name="T11" fmla="*/ 119200 h 289"/>
              <a:gd name="T12" fmla="*/ 40481 w 192"/>
              <a:gd name="T13" fmla="*/ 195488 h 289"/>
              <a:gd name="T14" fmla="*/ 42863 w 192"/>
              <a:gd name="T15" fmla="*/ 239592 h 289"/>
              <a:gd name="T16" fmla="*/ 16669 w 192"/>
              <a:gd name="T17" fmla="*/ 250320 h 289"/>
              <a:gd name="T18" fmla="*/ 0 w 192"/>
              <a:gd name="T19" fmla="*/ 287272 h 289"/>
              <a:gd name="T20" fmla="*/ 13097 w 192"/>
              <a:gd name="T21" fmla="*/ 321840 h 289"/>
              <a:gd name="T22" fmla="*/ 13097 w 192"/>
              <a:gd name="T23" fmla="*/ 321840 h 289"/>
              <a:gd name="T24" fmla="*/ 78581 w 192"/>
              <a:gd name="T25" fmla="*/ 241976 h 289"/>
              <a:gd name="T26" fmla="*/ 76200 w 192"/>
              <a:gd name="T27" fmla="*/ 233632 h 289"/>
              <a:gd name="T28" fmla="*/ 65484 w 192"/>
              <a:gd name="T29" fmla="*/ 214560 h 289"/>
              <a:gd name="T30" fmla="*/ 65484 w 192"/>
              <a:gd name="T31" fmla="*/ 108472 h 289"/>
              <a:gd name="T32" fmla="*/ 65484 w 192"/>
              <a:gd name="T33" fmla="*/ 102512 h 289"/>
              <a:gd name="T34" fmla="*/ 53578 w 192"/>
              <a:gd name="T35" fmla="*/ 78672 h 289"/>
              <a:gd name="T36" fmla="*/ 75009 w 192"/>
              <a:gd name="T37" fmla="*/ 39336 h 289"/>
              <a:gd name="T38" fmla="*/ 123825 w 192"/>
              <a:gd name="T39" fmla="*/ 23840 h 289"/>
              <a:gd name="T40" fmla="*/ 180975 w 192"/>
              <a:gd name="T41" fmla="*/ 44104 h 289"/>
              <a:gd name="T42" fmla="*/ 200025 w 192"/>
              <a:gd name="T43" fmla="*/ 87016 h 289"/>
              <a:gd name="T44" fmla="*/ 188119 w 192"/>
              <a:gd name="T45" fmla="*/ 113240 h 289"/>
              <a:gd name="T46" fmla="*/ 170259 w 192"/>
              <a:gd name="T47" fmla="*/ 108472 h 289"/>
              <a:gd name="T48" fmla="*/ 178594 w 192"/>
              <a:gd name="T49" fmla="*/ 122776 h 289"/>
              <a:gd name="T50" fmla="*/ 159544 w 192"/>
              <a:gd name="T51" fmla="*/ 120392 h 289"/>
              <a:gd name="T52" fmla="*/ 76200 w 192"/>
              <a:gd name="T53" fmla="*/ 120392 h 289"/>
              <a:gd name="T54" fmla="*/ 91678 w 192"/>
              <a:gd name="T55" fmla="*/ 214560 h 289"/>
              <a:gd name="T56" fmla="*/ 111919 w 192"/>
              <a:gd name="T57" fmla="*/ 253896 h 289"/>
              <a:gd name="T58" fmla="*/ 91678 w 192"/>
              <a:gd name="T59" fmla="*/ 274160 h 289"/>
              <a:gd name="T60" fmla="*/ 91678 w 192"/>
              <a:gd name="T61" fmla="*/ 314688 h 289"/>
              <a:gd name="T62" fmla="*/ 117872 w 192"/>
              <a:gd name="T63" fmla="*/ 342104 h 289"/>
              <a:gd name="T64" fmla="*/ 117872 w 192"/>
              <a:gd name="T65" fmla="*/ 342104 h 289"/>
              <a:gd name="T66" fmla="*/ 144066 w 192"/>
              <a:gd name="T67" fmla="*/ 214560 h 289"/>
              <a:gd name="T68" fmla="*/ 176213 w 192"/>
              <a:gd name="T69" fmla="*/ 151384 h 289"/>
              <a:gd name="T70" fmla="*/ 192881 w 192"/>
              <a:gd name="T71" fmla="*/ 162112 h 289"/>
              <a:gd name="T72" fmla="*/ 159544 w 192"/>
              <a:gd name="T73" fmla="*/ 224096 h 289"/>
              <a:gd name="T74" fmla="*/ 167878 w 192"/>
              <a:gd name="T75" fmla="*/ 323032 h 289"/>
              <a:gd name="T76" fmla="*/ 198834 w 192"/>
              <a:gd name="T77" fmla="*/ 344488 h 289"/>
              <a:gd name="T78" fmla="*/ 219075 w 192"/>
              <a:gd name="T79" fmla="*/ 313496 h 289"/>
              <a:gd name="T80" fmla="*/ 195263 w 192"/>
              <a:gd name="T81" fmla="*/ 296808 h 289"/>
              <a:gd name="T82" fmla="*/ 211931 w 192"/>
              <a:gd name="T83" fmla="*/ 272968 h 289"/>
              <a:gd name="T84" fmla="*/ 203597 w 192"/>
              <a:gd name="T85" fmla="*/ 233632 h 289"/>
              <a:gd name="T86" fmla="*/ 213122 w 192"/>
              <a:gd name="T87" fmla="*/ 201448 h 289"/>
              <a:gd name="T88" fmla="*/ 117872 w 192"/>
              <a:gd name="T89" fmla="*/ 164496 h 289"/>
              <a:gd name="T90" fmla="*/ 103584 w 192"/>
              <a:gd name="T91" fmla="*/ 129928 h 289"/>
              <a:gd name="T92" fmla="*/ 132159 w 192"/>
              <a:gd name="T93" fmla="*/ 129928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7" name="Freeform 354"/>
          <p:cNvSpPr>
            <a:spLocks noEditPoints="1"/>
          </p:cNvSpPr>
          <p:nvPr/>
        </p:nvSpPr>
        <p:spPr bwMode="auto">
          <a:xfrm>
            <a:off x="8291513" y="4514850"/>
            <a:ext cx="325437" cy="344488"/>
          </a:xfrm>
          <a:custGeom>
            <a:avLst/>
            <a:gdLst>
              <a:gd name="T0" fmla="*/ 280303 w 274"/>
              <a:gd name="T1" fmla="*/ 143537 h 288"/>
              <a:gd name="T2" fmla="*/ 325437 w 274"/>
              <a:gd name="T3" fmla="*/ 111241 h 288"/>
              <a:gd name="T4" fmla="*/ 296932 w 274"/>
              <a:gd name="T5" fmla="*/ 61003 h 288"/>
              <a:gd name="T6" fmla="*/ 244672 w 274"/>
              <a:gd name="T7" fmla="*/ 83730 h 288"/>
              <a:gd name="T8" fmla="*/ 197163 w 274"/>
              <a:gd name="T9" fmla="*/ 56219 h 288"/>
              <a:gd name="T10" fmla="*/ 191224 w 274"/>
              <a:gd name="T11" fmla="*/ 0 h 288"/>
              <a:gd name="T12" fmla="*/ 134213 w 274"/>
              <a:gd name="T13" fmla="*/ 0 h 288"/>
              <a:gd name="T14" fmla="*/ 128274 w 274"/>
              <a:gd name="T15" fmla="*/ 56219 h 288"/>
              <a:gd name="T16" fmla="*/ 79578 w 274"/>
              <a:gd name="T17" fmla="*/ 83730 h 288"/>
              <a:gd name="T18" fmla="*/ 28505 w 274"/>
              <a:gd name="T19" fmla="*/ 61003 h 288"/>
              <a:gd name="T20" fmla="*/ 0 w 274"/>
              <a:gd name="T21" fmla="*/ 111241 h 288"/>
              <a:gd name="T22" fmla="*/ 45134 w 274"/>
              <a:gd name="T23" fmla="*/ 143537 h 288"/>
              <a:gd name="T24" fmla="*/ 45134 w 274"/>
              <a:gd name="T25" fmla="*/ 200951 h 288"/>
              <a:gd name="T26" fmla="*/ 0 w 274"/>
              <a:gd name="T27" fmla="*/ 233247 h 288"/>
              <a:gd name="T28" fmla="*/ 28505 w 274"/>
              <a:gd name="T29" fmla="*/ 283485 h 288"/>
              <a:gd name="T30" fmla="*/ 80765 w 274"/>
              <a:gd name="T31" fmla="*/ 260758 h 288"/>
              <a:gd name="T32" fmla="*/ 128274 w 274"/>
              <a:gd name="T33" fmla="*/ 288269 h 288"/>
              <a:gd name="T34" fmla="*/ 134213 w 274"/>
              <a:gd name="T35" fmla="*/ 344488 h 288"/>
              <a:gd name="T36" fmla="*/ 191224 w 274"/>
              <a:gd name="T37" fmla="*/ 344488 h 288"/>
              <a:gd name="T38" fmla="*/ 197163 w 274"/>
              <a:gd name="T39" fmla="*/ 288269 h 288"/>
              <a:gd name="T40" fmla="*/ 244672 w 274"/>
              <a:gd name="T41" fmla="*/ 260758 h 288"/>
              <a:gd name="T42" fmla="*/ 296932 w 274"/>
              <a:gd name="T43" fmla="*/ 283485 h 288"/>
              <a:gd name="T44" fmla="*/ 325437 w 274"/>
              <a:gd name="T45" fmla="*/ 233247 h 288"/>
              <a:gd name="T46" fmla="*/ 280303 w 274"/>
              <a:gd name="T47" fmla="*/ 200951 h 288"/>
              <a:gd name="T48" fmla="*/ 280303 w 274"/>
              <a:gd name="T49" fmla="*/ 143537 h 288"/>
              <a:gd name="T50" fmla="*/ 187661 w 274"/>
              <a:gd name="T51" fmla="*/ 215305 h 288"/>
              <a:gd name="T52" fmla="*/ 137776 w 274"/>
              <a:gd name="T53" fmla="*/ 215305 h 288"/>
              <a:gd name="T54" fmla="*/ 114022 w 274"/>
              <a:gd name="T55" fmla="*/ 172244 h 288"/>
              <a:gd name="T56" fmla="*/ 137776 w 274"/>
              <a:gd name="T57" fmla="*/ 129183 h 288"/>
              <a:gd name="T58" fmla="*/ 187661 w 274"/>
              <a:gd name="T59" fmla="*/ 129183 h 288"/>
              <a:gd name="T60" fmla="*/ 212603 w 274"/>
              <a:gd name="T61" fmla="*/ 172244 h 288"/>
              <a:gd name="T62" fmla="*/ 187661 w 274"/>
              <a:gd name="T63" fmla="*/ 215305 h 2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8" name="TextBox 13"/>
          <p:cNvSpPr txBox="1">
            <a:spLocks noChangeArrowheads="1"/>
          </p:cNvSpPr>
          <p:nvPr/>
        </p:nvSpPr>
        <p:spPr bwMode="auto">
          <a:xfrm>
            <a:off x="1631950" y="32369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9" name="TextBox 13"/>
          <p:cNvSpPr txBox="1">
            <a:spLocks noChangeArrowheads="1"/>
          </p:cNvSpPr>
          <p:nvPr/>
        </p:nvSpPr>
        <p:spPr bwMode="auto">
          <a:xfrm>
            <a:off x="1635125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0" name="TextBox 13"/>
          <p:cNvSpPr txBox="1">
            <a:spLocks noChangeArrowheads="1"/>
          </p:cNvSpPr>
          <p:nvPr/>
        </p:nvSpPr>
        <p:spPr bwMode="auto">
          <a:xfrm>
            <a:off x="4038600" y="32369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1" name="TextBox 13"/>
          <p:cNvSpPr txBox="1">
            <a:spLocks noChangeArrowheads="1"/>
          </p:cNvSpPr>
          <p:nvPr/>
        </p:nvSpPr>
        <p:spPr bwMode="auto">
          <a:xfrm>
            <a:off x="4041775" y="3511550"/>
            <a:ext cx="15605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2" name="TextBox 13"/>
          <p:cNvSpPr txBox="1">
            <a:spLocks noChangeArrowheads="1"/>
          </p:cNvSpPr>
          <p:nvPr/>
        </p:nvSpPr>
        <p:spPr bwMode="auto">
          <a:xfrm>
            <a:off x="6450013" y="32369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3" name="TextBox 13"/>
          <p:cNvSpPr txBox="1">
            <a:spLocks noChangeArrowheads="1"/>
          </p:cNvSpPr>
          <p:nvPr/>
        </p:nvSpPr>
        <p:spPr bwMode="auto">
          <a:xfrm>
            <a:off x="6453188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4" name="TextBox 13"/>
          <p:cNvSpPr txBox="1">
            <a:spLocks noChangeArrowheads="1"/>
          </p:cNvSpPr>
          <p:nvPr/>
        </p:nvSpPr>
        <p:spPr bwMode="auto">
          <a:xfrm>
            <a:off x="8891588" y="32369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5" name="TextBox 13"/>
          <p:cNvSpPr txBox="1">
            <a:spLocks noChangeArrowheads="1"/>
          </p:cNvSpPr>
          <p:nvPr/>
        </p:nvSpPr>
        <p:spPr bwMode="auto">
          <a:xfrm>
            <a:off x="8896350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6" name="TextBox 13"/>
          <p:cNvSpPr txBox="1">
            <a:spLocks noChangeArrowheads="1"/>
          </p:cNvSpPr>
          <p:nvPr/>
        </p:nvSpPr>
        <p:spPr bwMode="auto">
          <a:xfrm>
            <a:off x="2849563" y="52181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7" name="TextBox 13"/>
          <p:cNvSpPr txBox="1">
            <a:spLocks noChangeArrowheads="1"/>
          </p:cNvSpPr>
          <p:nvPr/>
        </p:nvSpPr>
        <p:spPr bwMode="auto">
          <a:xfrm>
            <a:off x="2854325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8" name="TextBox 13"/>
          <p:cNvSpPr txBox="1">
            <a:spLocks noChangeArrowheads="1"/>
          </p:cNvSpPr>
          <p:nvPr/>
        </p:nvSpPr>
        <p:spPr bwMode="auto">
          <a:xfrm>
            <a:off x="5334000" y="52181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9" name="TextBox 13"/>
          <p:cNvSpPr txBox="1">
            <a:spLocks noChangeArrowheads="1"/>
          </p:cNvSpPr>
          <p:nvPr/>
        </p:nvSpPr>
        <p:spPr bwMode="auto">
          <a:xfrm>
            <a:off x="5338763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0" name="TextBox 13"/>
          <p:cNvSpPr txBox="1">
            <a:spLocks noChangeArrowheads="1"/>
          </p:cNvSpPr>
          <p:nvPr/>
        </p:nvSpPr>
        <p:spPr bwMode="auto">
          <a:xfrm>
            <a:off x="7821613" y="52181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1" name="TextBox 13"/>
          <p:cNvSpPr txBox="1">
            <a:spLocks noChangeArrowheads="1"/>
          </p:cNvSpPr>
          <p:nvPr/>
        </p:nvSpPr>
        <p:spPr bwMode="auto">
          <a:xfrm>
            <a:off x="7826375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6" b="17711"/>
          <a:stretch>
            <a:fillRect/>
          </a:stretch>
        </p:blipFill>
        <p:spPr bwMode="auto">
          <a:xfrm>
            <a:off x="898525" y="1804988"/>
            <a:ext cx="6502400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6174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6182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618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7" name="Text Box 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83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618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5" name="Text Box 1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6175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6176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618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1" name="Text Box 1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77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617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79" name="Text Box 1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6148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49" name="Rectangle 66"/>
          <p:cNvGrpSpPr/>
          <p:nvPr/>
        </p:nvGrpSpPr>
        <p:grpSpPr bwMode="auto">
          <a:xfrm>
            <a:off x="884238" y="4175125"/>
            <a:ext cx="2193925" cy="1963738"/>
            <a:chOff x="0" y="0"/>
            <a:chExt cx="1382" cy="1237"/>
          </a:xfrm>
        </p:grpSpPr>
        <p:pic>
          <p:nvPicPr>
            <p:cNvPr id="6172" name="Rectangle 6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82" cy="1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3" name="Text Box 21"/>
            <p:cNvSpPr txBox="1">
              <a:spLocks noChangeArrowheads="1"/>
            </p:cNvSpPr>
            <p:nvPr/>
          </p:nvSpPr>
          <p:spPr bwMode="auto">
            <a:xfrm>
              <a:off x="9" y="9"/>
              <a:ext cx="1360" cy="1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6600">
                  <a:solidFill>
                    <a:srgbClr val="FFFFFF"/>
                  </a:solidFill>
                </a:rPr>
                <a:t>01</a:t>
              </a:r>
              <a:endParaRPr lang="en-US" altLang="zh-CN" sz="6600">
                <a:solidFill>
                  <a:srgbClr val="FFFFFF"/>
                </a:solidFill>
              </a:endParaRPr>
            </a:p>
          </p:txBody>
        </p:sp>
      </p:grpSp>
      <p:grpSp>
        <p:nvGrpSpPr>
          <p:cNvPr id="6150" name="Rectangle 72"/>
          <p:cNvGrpSpPr/>
          <p:nvPr/>
        </p:nvGrpSpPr>
        <p:grpSpPr bwMode="auto">
          <a:xfrm>
            <a:off x="3048000" y="4157663"/>
            <a:ext cx="4346575" cy="1981200"/>
            <a:chOff x="0" y="0"/>
            <a:chExt cx="2738" cy="1248"/>
          </a:xfrm>
        </p:grpSpPr>
        <p:pic>
          <p:nvPicPr>
            <p:cNvPr id="6170" name="Rectangle 7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38" cy="1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1" name="Text Box 24"/>
            <p:cNvSpPr txBox="1">
              <a:spLocks noChangeArrowheads="1"/>
            </p:cNvSpPr>
            <p:nvPr/>
          </p:nvSpPr>
          <p:spPr bwMode="auto">
            <a:xfrm>
              <a:off x="9" y="9"/>
              <a:ext cx="2719" cy="1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6151" name="Donut 18"/>
          <p:cNvGrpSpPr/>
          <p:nvPr/>
        </p:nvGrpSpPr>
        <p:grpSpPr bwMode="auto">
          <a:xfrm>
            <a:off x="7742238" y="4627563"/>
            <a:ext cx="1060450" cy="1066800"/>
            <a:chOff x="0" y="0"/>
            <a:chExt cx="668" cy="672"/>
          </a:xfrm>
        </p:grpSpPr>
        <p:pic>
          <p:nvPicPr>
            <p:cNvPr id="6168" name="Donut 18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9" name="Text Box 27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152" name="Block Arc 19"/>
          <p:cNvGrpSpPr/>
          <p:nvPr/>
        </p:nvGrpSpPr>
        <p:grpSpPr bwMode="auto">
          <a:xfrm>
            <a:off x="7742238" y="4621213"/>
            <a:ext cx="1060450" cy="1066800"/>
            <a:chOff x="0" y="0"/>
            <a:chExt cx="668" cy="672"/>
          </a:xfrm>
        </p:grpSpPr>
        <p:pic>
          <p:nvPicPr>
            <p:cNvPr id="6166" name="Block Arc 19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7" name="Text Box 30"/>
            <p:cNvSpPr txBox="1">
              <a:spLocks noChangeArrowheads="1"/>
            </p:cNvSpPr>
            <p:nvPr/>
          </p:nvSpPr>
          <p:spPr bwMode="auto">
            <a:xfrm>
              <a:off x="8" y="12"/>
              <a:ext cx="650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153" name="Text Placeholder 33"/>
          <p:cNvSpPr txBox="1">
            <a:spLocks noChangeArrowheads="1"/>
          </p:cNvSpPr>
          <p:nvPr/>
        </p:nvSpPr>
        <p:spPr bwMode="auto">
          <a:xfrm flipH="1">
            <a:off x="8963025" y="4840288"/>
            <a:ext cx="6921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en-AU" altLang="en-US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4" name="Text Placeholder 32"/>
          <p:cNvSpPr txBox="1">
            <a:spLocks noChangeArrowheads="1"/>
          </p:cNvSpPr>
          <p:nvPr/>
        </p:nvSpPr>
        <p:spPr bwMode="auto">
          <a:xfrm flipH="1">
            <a:off x="8963025" y="5235575"/>
            <a:ext cx="6921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4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14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55" name="Donut 23"/>
          <p:cNvGrpSpPr/>
          <p:nvPr/>
        </p:nvGrpSpPr>
        <p:grpSpPr bwMode="auto">
          <a:xfrm>
            <a:off x="10009188" y="4627563"/>
            <a:ext cx="1060450" cy="1060450"/>
            <a:chOff x="0" y="0"/>
            <a:chExt cx="668" cy="668"/>
          </a:xfrm>
        </p:grpSpPr>
        <p:pic>
          <p:nvPicPr>
            <p:cNvPr id="6164" name="Donut 23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5" name="Text Box 35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156" name="Block Arc 24"/>
          <p:cNvGrpSpPr/>
          <p:nvPr/>
        </p:nvGrpSpPr>
        <p:grpSpPr bwMode="auto">
          <a:xfrm>
            <a:off x="10021888" y="4621213"/>
            <a:ext cx="1047750" cy="1066800"/>
            <a:chOff x="0" y="0"/>
            <a:chExt cx="660" cy="672"/>
          </a:xfrm>
        </p:grpSpPr>
        <p:pic>
          <p:nvPicPr>
            <p:cNvPr id="6162" name="Block Arc 24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3" name="Text Box 38"/>
            <p:cNvSpPr txBox="1">
              <a:spLocks noChangeArrowheads="1"/>
            </p:cNvSpPr>
            <p:nvPr/>
          </p:nvSpPr>
          <p:spPr bwMode="auto">
            <a:xfrm>
              <a:off x="10" y="11"/>
              <a:ext cx="640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157" name="Text Placeholder 33"/>
          <p:cNvSpPr txBox="1">
            <a:spLocks noChangeArrowheads="1"/>
          </p:cNvSpPr>
          <p:nvPr/>
        </p:nvSpPr>
        <p:spPr bwMode="auto">
          <a:xfrm flipH="1">
            <a:off x="11253788" y="4840288"/>
            <a:ext cx="6905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en-AU" altLang="en-US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8" name="Text Placeholder 32"/>
          <p:cNvSpPr txBox="1">
            <a:spLocks noChangeArrowheads="1"/>
          </p:cNvSpPr>
          <p:nvPr/>
        </p:nvSpPr>
        <p:spPr bwMode="auto">
          <a:xfrm flipH="1">
            <a:off x="11253788" y="5235575"/>
            <a:ext cx="69056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0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10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9" name="TextBox 15"/>
          <p:cNvSpPr txBox="1">
            <a:spLocks noChangeArrowheads="1"/>
          </p:cNvSpPr>
          <p:nvPr/>
        </p:nvSpPr>
        <p:spPr bwMode="auto">
          <a:xfrm>
            <a:off x="7754938" y="2143125"/>
            <a:ext cx="2005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单击编辑标题</a:t>
            </a:r>
            <a:endParaRPr lang="zh-CN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6160" name="矩形 21"/>
          <p:cNvSpPr>
            <a:spLocks noChangeArrowheads="1"/>
          </p:cNvSpPr>
          <p:nvPr/>
        </p:nvSpPr>
        <p:spPr bwMode="auto">
          <a:xfrm>
            <a:off x="3398838" y="4711700"/>
            <a:ext cx="35671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1" name="矩形 22"/>
          <p:cNvSpPr>
            <a:spLocks noChangeArrowheads="1"/>
          </p:cNvSpPr>
          <p:nvPr/>
        </p:nvSpPr>
        <p:spPr bwMode="auto">
          <a:xfrm>
            <a:off x="7847013" y="2647950"/>
            <a:ext cx="35671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7209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7217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722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22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218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721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20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7210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7211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721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16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212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721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14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7171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172" name="Group 6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365375"/>
            <a:ext cx="286543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Oval 55"/>
          <p:cNvSpPr>
            <a:spLocks noChangeArrowheads="1"/>
          </p:cNvSpPr>
          <p:nvPr/>
        </p:nvSpPr>
        <p:spPr bwMode="auto">
          <a:xfrm>
            <a:off x="5349875" y="5707063"/>
            <a:ext cx="203200" cy="203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4" name="Oval 56"/>
          <p:cNvSpPr>
            <a:spLocks noChangeArrowheads="1"/>
          </p:cNvSpPr>
          <p:nvPr/>
        </p:nvSpPr>
        <p:spPr bwMode="auto">
          <a:xfrm>
            <a:off x="4691063" y="40259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5" name="Oval 57"/>
          <p:cNvSpPr>
            <a:spLocks noChangeArrowheads="1"/>
          </p:cNvSpPr>
          <p:nvPr/>
        </p:nvSpPr>
        <p:spPr bwMode="auto">
          <a:xfrm>
            <a:off x="7277100" y="3997325"/>
            <a:ext cx="201613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6" name="Oval 58"/>
          <p:cNvSpPr>
            <a:spLocks noChangeArrowheads="1"/>
          </p:cNvSpPr>
          <p:nvPr/>
        </p:nvSpPr>
        <p:spPr bwMode="auto">
          <a:xfrm>
            <a:off x="6318250" y="24003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7" name="Oval 60"/>
          <p:cNvSpPr>
            <a:spLocks noChangeArrowheads="1"/>
          </p:cNvSpPr>
          <p:nvPr/>
        </p:nvSpPr>
        <p:spPr bwMode="auto">
          <a:xfrm>
            <a:off x="4741863" y="2492375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178" name="Group 8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2182813"/>
            <a:ext cx="17668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Group 8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525" y="3803650"/>
            <a:ext cx="79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Group 81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5492750"/>
            <a:ext cx="1438275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Group 8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63" y="3822700"/>
            <a:ext cx="7985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Group 8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309813"/>
            <a:ext cx="792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83" name="Freeform 206"/>
          <p:cNvGrpSpPr/>
          <p:nvPr/>
        </p:nvGrpSpPr>
        <p:grpSpPr bwMode="auto">
          <a:xfrm>
            <a:off x="7596188" y="3316288"/>
            <a:ext cx="457200" cy="457200"/>
            <a:chOff x="0" y="0"/>
            <a:chExt cx="288" cy="288"/>
          </a:xfrm>
        </p:grpSpPr>
        <p:pic>
          <p:nvPicPr>
            <p:cNvPr id="7207" name="Freeform 206"/>
            <p:cNvPicPr>
              <a:picLocks noEditPoints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8" name="Text Box 31"/>
            <p:cNvSpPr txBox="1">
              <a:spLocks noChangeArrowheads="1"/>
            </p:cNvSpPr>
            <p:nvPr/>
          </p:nvSpPr>
          <p:spPr bwMode="auto">
            <a:xfrm>
              <a:off x="8" y="9"/>
              <a:ext cx="269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184" name="Freeform 170"/>
          <p:cNvGrpSpPr/>
          <p:nvPr/>
        </p:nvGrpSpPr>
        <p:grpSpPr bwMode="auto">
          <a:xfrm>
            <a:off x="7643813" y="1755775"/>
            <a:ext cx="446087" cy="384175"/>
            <a:chOff x="0" y="0"/>
            <a:chExt cx="281" cy="242"/>
          </a:xfrm>
        </p:grpSpPr>
        <p:pic>
          <p:nvPicPr>
            <p:cNvPr id="7205" name="Freeform 170"/>
            <p:cNvPicPr>
              <a:picLocks noEditPoints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1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6" name="Text Box 34"/>
            <p:cNvSpPr txBox="1">
              <a:spLocks noChangeArrowheads="1"/>
            </p:cNvSpPr>
            <p:nvPr/>
          </p:nvSpPr>
          <p:spPr bwMode="auto">
            <a:xfrm>
              <a:off x="8" y="9"/>
              <a:ext cx="263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185" name="Freeform 5"/>
          <p:cNvGrpSpPr/>
          <p:nvPr/>
        </p:nvGrpSpPr>
        <p:grpSpPr bwMode="auto">
          <a:xfrm>
            <a:off x="4071938" y="3316288"/>
            <a:ext cx="481012" cy="457200"/>
            <a:chOff x="0" y="0"/>
            <a:chExt cx="303" cy="288"/>
          </a:xfrm>
        </p:grpSpPr>
        <p:pic>
          <p:nvPicPr>
            <p:cNvPr id="7203" name="Freeform 5"/>
            <p:cNvPicPr>
              <a:picLocks noEditPoints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4" name="Text Box 37"/>
            <p:cNvSpPr txBox="1">
              <a:spLocks noChangeArrowheads="1"/>
            </p:cNvSpPr>
            <p:nvPr/>
          </p:nvSpPr>
          <p:spPr bwMode="auto">
            <a:xfrm>
              <a:off x="7" y="9"/>
              <a:ext cx="275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186" name="Freeform 45"/>
          <p:cNvGrpSpPr/>
          <p:nvPr/>
        </p:nvGrpSpPr>
        <p:grpSpPr bwMode="auto">
          <a:xfrm>
            <a:off x="4133850" y="1755775"/>
            <a:ext cx="474663" cy="517525"/>
            <a:chOff x="0" y="0"/>
            <a:chExt cx="299" cy="326"/>
          </a:xfrm>
        </p:grpSpPr>
        <p:pic>
          <p:nvPicPr>
            <p:cNvPr id="7201" name="Freeform 45"/>
            <p:cNvPicPr>
              <a:picLocks noEditPoints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2" name="Text Box 40"/>
            <p:cNvSpPr txBox="1">
              <a:spLocks noChangeArrowheads="1"/>
            </p:cNvSpPr>
            <p:nvPr/>
          </p:nvSpPr>
          <p:spPr bwMode="auto">
            <a:xfrm>
              <a:off x="7" y="9"/>
              <a:ext cx="281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187" name="Freeform 177"/>
          <p:cNvGrpSpPr/>
          <p:nvPr/>
        </p:nvGrpSpPr>
        <p:grpSpPr bwMode="auto">
          <a:xfrm>
            <a:off x="4108450" y="4932363"/>
            <a:ext cx="469900" cy="493712"/>
            <a:chOff x="0" y="0"/>
            <a:chExt cx="296" cy="311"/>
          </a:xfrm>
        </p:grpSpPr>
        <p:pic>
          <p:nvPicPr>
            <p:cNvPr id="7199" name="Freeform 177"/>
            <p:cNvPicPr>
              <a:picLocks noEditPoints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6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0" name="Text Box 43"/>
            <p:cNvSpPr txBox="1">
              <a:spLocks noChangeArrowheads="1"/>
            </p:cNvSpPr>
            <p:nvPr/>
          </p:nvSpPr>
          <p:spPr bwMode="auto">
            <a:xfrm>
              <a:off x="7" y="8"/>
              <a:ext cx="27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188" name="TextBox 13"/>
          <p:cNvSpPr txBox="1">
            <a:spLocks noChangeArrowheads="1"/>
          </p:cNvSpPr>
          <p:nvPr/>
        </p:nvSpPr>
        <p:spPr bwMode="auto">
          <a:xfrm>
            <a:off x="8377238" y="37147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9" name="TextBox 13"/>
          <p:cNvSpPr txBox="1">
            <a:spLocks noChangeArrowheads="1"/>
          </p:cNvSpPr>
          <p:nvPr/>
        </p:nvSpPr>
        <p:spPr bwMode="auto">
          <a:xfrm>
            <a:off x="8358188" y="203517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0" name="TextBox 13"/>
          <p:cNvSpPr txBox="1">
            <a:spLocks noChangeArrowheads="1"/>
          </p:cNvSpPr>
          <p:nvPr/>
        </p:nvSpPr>
        <p:spPr bwMode="auto">
          <a:xfrm>
            <a:off x="1336675" y="220345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1" name="TextBox 13"/>
          <p:cNvSpPr txBox="1">
            <a:spLocks noChangeArrowheads="1"/>
          </p:cNvSpPr>
          <p:nvPr/>
        </p:nvSpPr>
        <p:spPr bwMode="auto">
          <a:xfrm>
            <a:off x="1336675" y="37195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2" name="TextBox 13"/>
          <p:cNvSpPr txBox="1">
            <a:spLocks noChangeArrowheads="1"/>
          </p:cNvSpPr>
          <p:nvPr/>
        </p:nvSpPr>
        <p:spPr bwMode="auto">
          <a:xfrm>
            <a:off x="1336675" y="53435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3" name="TextBox 13"/>
          <p:cNvSpPr txBox="1">
            <a:spLocks noChangeArrowheads="1"/>
          </p:cNvSpPr>
          <p:nvPr/>
        </p:nvSpPr>
        <p:spPr bwMode="auto">
          <a:xfrm>
            <a:off x="8377238" y="343376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4" name="TextBox 13"/>
          <p:cNvSpPr txBox="1">
            <a:spLocks noChangeArrowheads="1"/>
          </p:cNvSpPr>
          <p:nvPr/>
        </p:nvSpPr>
        <p:spPr bwMode="auto">
          <a:xfrm>
            <a:off x="8358188" y="17891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5" name="TextBox 13"/>
          <p:cNvSpPr txBox="1">
            <a:spLocks noChangeArrowheads="1"/>
          </p:cNvSpPr>
          <p:nvPr/>
        </p:nvSpPr>
        <p:spPr bwMode="auto">
          <a:xfrm>
            <a:off x="1717675" y="1922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6" name="TextBox 13"/>
          <p:cNvSpPr txBox="1">
            <a:spLocks noChangeArrowheads="1"/>
          </p:cNvSpPr>
          <p:nvPr/>
        </p:nvSpPr>
        <p:spPr bwMode="auto">
          <a:xfrm>
            <a:off x="1717675" y="34337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7" name="TextBox 13"/>
          <p:cNvSpPr txBox="1">
            <a:spLocks noChangeArrowheads="1"/>
          </p:cNvSpPr>
          <p:nvPr/>
        </p:nvSpPr>
        <p:spPr bwMode="auto">
          <a:xfrm>
            <a:off x="1717675" y="5053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198" name="Group 61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2401888"/>
            <a:ext cx="2833688" cy="473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8234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8242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824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4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8243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824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4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8235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8236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824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4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8237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823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3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819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6" name="Freeform 92"/>
          <p:cNvSpPr/>
          <p:nvPr/>
        </p:nvSpPr>
        <p:spPr bwMode="auto">
          <a:xfrm>
            <a:off x="8664575" y="2487613"/>
            <a:ext cx="71438" cy="3073400"/>
          </a:xfrm>
          <a:custGeom>
            <a:avLst/>
            <a:gdLst>
              <a:gd name="T0" fmla="*/ 0 w 55460"/>
              <a:gd name="T1" fmla="*/ 0 h 1519481"/>
              <a:gd name="T2" fmla="*/ 14288 w 55460"/>
              <a:gd name="T3" fmla="*/ 1278714 h 1519481"/>
              <a:gd name="T4" fmla="*/ 21431 w 55460"/>
              <a:gd name="T5" fmla="*/ 1469399 h 1519481"/>
              <a:gd name="T6" fmla="*/ 71438 w 55460"/>
              <a:gd name="T7" fmla="*/ 1559132 h 1519481"/>
              <a:gd name="T8" fmla="*/ 7144 w 55460"/>
              <a:gd name="T9" fmla="*/ 1604001 h 1519481"/>
              <a:gd name="T10" fmla="*/ 7144 w 55460"/>
              <a:gd name="T11" fmla="*/ 1604001 h 1519481"/>
              <a:gd name="T12" fmla="*/ 0 w 55460"/>
              <a:gd name="T13" fmla="*/ 3062182 h 1519481"/>
              <a:gd name="T14" fmla="*/ 0 w 55460"/>
              <a:gd name="T15" fmla="*/ 3073400 h 1519481"/>
              <a:gd name="T16" fmla="*/ 0 w 55460"/>
              <a:gd name="T17" fmla="*/ 3073400 h 1519481"/>
              <a:gd name="T18" fmla="*/ 0 w 55460"/>
              <a:gd name="T19" fmla="*/ 3073400 h 151948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8197" name="Oval 65"/>
          <p:cNvGrpSpPr/>
          <p:nvPr/>
        </p:nvGrpSpPr>
        <p:grpSpPr bwMode="auto">
          <a:xfrm>
            <a:off x="4548188" y="2266950"/>
            <a:ext cx="3803650" cy="3805238"/>
            <a:chOff x="0" y="0"/>
            <a:chExt cx="2396" cy="2397"/>
          </a:xfrm>
        </p:grpSpPr>
        <p:pic>
          <p:nvPicPr>
            <p:cNvPr id="8232" name="Oval 6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96" cy="2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3" name="Text Box 21"/>
            <p:cNvSpPr txBox="1">
              <a:spLocks noChangeArrowheads="1"/>
            </p:cNvSpPr>
            <p:nvPr/>
          </p:nvSpPr>
          <p:spPr bwMode="auto">
            <a:xfrm>
              <a:off x="354" y="357"/>
              <a:ext cx="1681" cy="1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98" name="Oval 66"/>
          <p:cNvGrpSpPr/>
          <p:nvPr/>
        </p:nvGrpSpPr>
        <p:grpSpPr bwMode="auto">
          <a:xfrm>
            <a:off x="4943475" y="3067050"/>
            <a:ext cx="3005138" cy="3005138"/>
            <a:chOff x="0" y="0"/>
            <a:chExt cx="1893" cy="1893"/>
          </a:xfrm>
        </p:grpSpPr>
        <p:pic>
          <p:nvPicPr>
            <p:cNvPr id="8230" name="Oval 6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93" cy="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1" name="Text Box 24"/>
            <p:cNvSpPr txBox="1">
              <a:spLocks noChangeArrowheads="1"/>
            </p:cNvSpPr>
            <p:nvPr/>
          </p:nvSpPr>
          <p:spPr bwMode="auto">
            <a:xfrm>
              <a:off x="282" y="281"/>
              <a:ext cx="1326" cy="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99" name="Oval 67"/>
          <p:cNvGrpSpPr/>
          <p:nvPr/>
        </p:nvGrpSpPr>
        <p:grpSpPr bwMode="auto">
          <a:xfrm>
            <a:off x="5480050" y="4121150"/>
            <a:ext cx="1931988" cy="1925638"/>
            <a:chOff x="0" y="0"/>
            <a:chExt cx="1217" cy="1213"/>
          </a:xfrm>
        </p:grpSpPr>
        <p:pic>
          <p:nvPicPr>
            <p:cNvPr id="8228" name="Oval 6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7" cy="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9" name="Text Box 27"/>
            <p:cNvSpPr txBox="1">
              <a:spLocks noChangeArrowheads="1"/>
            </p:cNvSpPr>
            <p:nvPr/>
          </p:nvSpPr>
          <p:spPr bwMode="auto">
            <a:xfrm>
              <a:off x="185" y="183"/>
              <a:ext cx="845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00" name="Oval 68"/>
          <p:cNvGrpSpPr/>
          <p:nvPr/>
        </p:nvGrpSpPr>
        <p:grpSpPr bwMode="auto">
          <a:xfrm>
            <a:off x="5937250" y="5005388"/>
            <a:ext cx="1017588" cy="1023937"/>
            <a:chOff x="0" y="0"/>
            <a:chExt cx="641" cy="645"/>
          </a:xfrm>
        </p:grpSpPr>
        <p:pic>
          <p:nvPicPr>
            <p:cNvPr id="8226" name="Oval 6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1" cy="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7" name="Text Box 30"/>
            <p:cNvSpPr txBox="1">
              <a:spLocks noChangeArrowheads="1"/>
            </p:cNvSpPr>
            <p:nvPr/>
          </p:nvSpPr>
          <p:spPr bwMode="auto">
            <a:xfrm>
              <a:off x="99" y="100"/>
              <a:ext cx="441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201" name="TextBox 71"/>
          <p:cNvSpPr txBox="1">
            <a:spLocks noChangeArrowheads="1"/>
          </p:cNvSpPr>
          <p:nvPr/>
        </p:nvSpPr>
        <p:spPr bwMode="auto">
          <a:xfrm>
            <a:off x="1028700" y="2327275"/>
            <a:ext cx="1155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pt-BR" altLang="en-US" sz="1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2" name="TextBox 77"/>
          <p:cNvSpPr txBox="1">
            <a:spLocks noChangeArrowheads="1"/>
          </p:cNvSpPr>
          <p:nvPr/>
        </p:nvSpPr>
        <p:spPr bwMode="auto">
          <a:xfrm>
            <a:off x="1028700" y="3294063"/>
            <a:ext cx="1155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pt-BR" altLang="en-US" sz="1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3" name="TextBox 80"/>
          <p:cNvSpPr txBox="1">
            <a:spLocks noChangeArrowheads="1"/>
          </p:cNvSpPr>
          <p:nvPr/>
        </p:nvSpPr>
        <p:spPr bwMode="auto">
          <a:xfrm>
            <a:off x="1028700" y="5114925"/>
            <a:ext cx="1155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pt-BR" altLang="en-US" sz="1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204" name="Straight Connector 93"/>
          <p:cNvCxnSpPr>
            <a:cxnSpLocks noChangeShapeType="1"/>
          </p:cNvCxnSpPr>
          <p:nvPr/>
        </p:nvCxnSpPr>
        <p:spPr bwMode="auto">
          <a:xfrm>
            <a:off x="4557713" y="2573338"/>
            <a:ext cx="178276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</p:cxnSp>
      <p:cxnSp>
        <p:nvCxnSpPr>
          <p:cNvPr id="8205" name="Straight Connector 94"/>
          <p:cNvCxnSpPr>
            <a:cxnSpLocks noChangeShapeType="1"/>
          </p:cNvCxnSpPr>
          <p:nvPr/>
        </p:nvCxnSpPr>
        <p:spPr bwMode="auto">
          <a:xfrm flipH="1">
            <a:off x="4003675" y="2573338"/>
            <a:ext cx="554038" cy="5222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6" name="Oval 95"/>
          <p:cNvSpPr>
            <a:spLocks noChangeAspect="1" noChangeArrowheads="1"/>
          </p:cNvSpPr>
          <p:nvPr/>
        </p:nvSpPr>
        <p:spPr bwMode="auto">
          <a:xfrm>
            <a:off x="6283325" y="251301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207" name="Straight Connector 96"/>
          <p:cNvCxnSpPr>
            <a:cxnSpLocks noChangeShapeType="1"/>
          </p:cNvCxnSpPr>
          <p:nvPr/>
        </p:nvCxnSpPr>
        <p:spPr bwMode="auto">
          <a:xfrm>
            <a:off x="4557713" y="3538538"/>
            <a:ext cx="178276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</p:cxnSp>
      <p:cxnSp>
        <p:nvCxnSpPr>
          <p:cNvPr id="8208" name="Straight Connector 97"/>
          <p:cNvCxnSpPr>
            <a:cxnSpLocks noChangeShapeType="1"/>
          </p:cNvCxnSpPr>
          <p:nvPr/>
        </p:nvCxnSpPr>
        <p:spPr bwMode="auto">
          <a:xfrm flipH="1">
            <a:off x="4003675" y="3538538"/>
            <a:ext cx="554038" cy="5238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9" name="Oval 98"/>
          <p:cNvSpPr>
            <a:spLocks noChangeAspect="1" noChangeArrowheads="1"/>
          </p:cNvSpPr>
          <p:nvPr/>
        </p:nvSpPr>
        <p:spPr bwMode="auto">
          <a:xfrm>
            <a:off x="6283325" y="3473450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210" name="Straight Connector 99"/>
          <p:cNvCxnSpPr>
            <a:cxnSpLocks noChangeShapeType="1"/>
          </p:cNvCxnSpPr>
          <p:nvPr/>
        </p:nvCxnSpPr>
        <p:spPr bwMode="auto">
          <a:xfrm>
            <a:off x="4349750" y="4556125"/>
            <a:ext cx="19907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1" name="Straight Connector 100"/>
          <p:cNvCxnSpPr>
            <a:cxnSpLocks noChangeShapeType="1"/>
          </p:cNvCxnSpPr>
          <p:nvPr/>
        </p:nvCxnSpPr>
        <p:spPr bwMode="auto">
          <a:xfrm flipH="1">
            <a:off x="4003675" y="4556125"/>
            <a:ext cx="346075" cy="434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12" name="Oval 101"/>
          <p:cNvSpPr>
            <a:spLocks noChangeAspect="1" noChangeArrowheads="1"/>
          </p:cNvSpPr>
          <p:nvPr/>
        </p:nvSpPr>
        <p:spPr bwMode="auto">
          <a:xfrm>
            <a:off x="6340475" y="448786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213" name="Straight Connector 88"/>
          <p:cNvCxnSpPr>
            <a:cxnSpLocks noChangeShapeType="1"/>
          </p:cNvCxnSpPr>
          <p:nvPr/>
        </p:nvCxnSpPr>
        <p:spPr bwMode="auto">
          <a:xfrm>
            <a:off x="927100" y="3095625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4" name="Straight Connector 89"/>
          <p:cNvCxnSpPr>
            <a:cxnSpLocks noChangeShapeType="1"/>
          </p:cNvCxnSpPr>
          <p:nvPr/>
        </p:nvCxnSpPr>
        <p:spPr bwMode="auto">
          <a:xfrm>
            <a:off x="927100" y="4059238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5" name="Straight Connector 90"/>
          <p:cNvCxnSpPr>
            <a:cxnSpLocks noChangeShapeType="1"/>
          </p:cNvCxnSpPr>
          <p:nvPr/>
        </p:nvCxnSpPr>
        <p:spPr bwMode="auto">
          <a:xfrm>
            <a:off x="927100" y="4989513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6" name="Straight Connector 102"/>
          <p:cNvCxnSpPr>
            <a:cxnSpLocks noChangeShapeType="1"/>
          </p:cNvCxnSpPr>
          <p:nvPr/>
        </p:nvCxnSpPr>
        <p:spPr bwMode="auto">
          <a:xfrm>
            <a:off x="927100" y="5854700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7" name="Straight Connector 103"/>
          <p:cNvCxnSpPr>
            <a:cxnSpLocks noChangeShapeType="1"/>
          </p:cNvCxnSpPr>
          <p:nvPr/>
        </p:nvCxnSpPr>
        <p:spPr bwMode="auto">
          <a:xfrm>
            <a:off x="4670425" y="5546725"/>
            <a:ext cx="173355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</p:cxnSp>
      <p:cxnSp>
        <p:nvCxnSpPr>
          <p:cNvPr id="8218" name="Straight Connector 104"/>
          <p:cNvCxnSpPr>
            <a:cxnSpLocks noChangeShapeType="1"/>
          </p:cNvCxnSpPr>
          <p:nvPr/>
        </p:nvCxnSpPr>
        <p:spPr bwMode="auto">
          <a:xfrm flipH="1">
            <a:off x="4003675" y="5546725"/>
            <a:ext cx="666750" cy="307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19" name="Oval 105"/>
          <p:cNvSpPr>
            <a:spLocks noChangeAspect="1" noChangeArrowheads="1"/>
          </p:cNvSpPr>
          <p:nvPr/>
        </p:nvSpPr>
        <p:spPr bwMode="auto">
          <a:xfrm>
            <a:off x="6361113" y="5478463"/>
            <a:ext cx="122237" cy="12223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0" name="TextBox 13"/>
          <p:cNvSpPr txBox="1">
            <a:spLocks noChangeArrowheads="1"/>
          </p:cNvSpPr>
          <p:nvPr/>
        </p:nvSpPr>
        <p:spPr bwMode="auto">
          <a:xfrm>
            <a:off x="1970088" y="2481263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1" name="TextBox 13"/>
          <p:cNvSpPr txBox="1">
            <a:spLocks noChangeArrowheads="1"/>
          </p:cNvSpPr>
          <p:nvPr/>
        </p:nvSpPr>
        <p:spPr bwMode="auto">
          <a:xfrm>
            <a:off x="1970088" y="34623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2" name="TextBox 13"/>
          <p:cNvSpPr txBox="1">
            <a:spLocks noChangeArrowheads="1"/>
          </p:cNvSpPr>
          <p:nvPr/>
        </p:nvSpPr>
        <p:spPr bwMode="auto">
          <a:xfrm>
            <a:off x="1970088" y="4427538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3" name="TextBox 13"/>
          <p:cNvSpPr txBox="1">
            <a:spLocks noChangeArrowheads="1"/>
          </p:cNvSpPr>
          <p:nvPr/>
        </p:nvSpPr>
        <p:spPr bwMode="auto">
          <a:xfrm>
            <a:off x="1970088" y="53165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4" name="矩形 44"/>
          <p:cNvSpPr>
            <a:spLocks noChangeArrowheads="1"/>
          </p:cNvSpPr>
          <p:nvPr/>
        </p:nvSpPr>
        <p:spPr bwMode="auto">
          <a:xfrm>
            <a:off x="9158288" y="2936875"/>
            <a:ext cx="23241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5" name="TextBox 80"/>
          <p:cNvSpPr txBox="1">
            <a:spLocks noChangeArrowheads="1"/>
          </p:cNvSpPr>
          <p:nvPr/>
        </p:nvSpPr>
        <p:spPr bwMode="auto">
          <a:xfrm>
            <a:off x="1028700" y="4249738"/>
            <a:ext cx="1155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pt-BR" altLang="en-US" sz="1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9345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9353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935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358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354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935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356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9346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9347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935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352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348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934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350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921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220" name="矩形 9"/>
          <p:cNvGrpSpPr/>
          <p:nvPr/>
        </p:nvGrpSpPr>
        <p:grpSpPr bwMode="auto">
          <a:xfrm>
            <a:off x="2157413" y="4608513"/>
            <a:ext cx="1957387" cy="811212"/>
            <a:chOff x="0" y="0"/>
            <a:chExt cx="1233" cy="511"/>
          </a:xfrm>
        </p:grpSpPr>
        <p:pic>
          <p:nvPicPr>
            <p:cNvPr id="9343" name="矩形 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44" name="Text Box 20"/>
            <p:cNvSpPr txBox="1">
              <a:spLocks noChangeArrowheads="1"/>
            </p:cNvSpPr>
            <p:nvPr/>
          </p:nvSpPr>
          <p:spPr bwMode="auto">
            <a:xfrm>
              <a:off x="2" y="3"/>
              <a:ext cx="1225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9221" name="矩形 10"/>
          <p:cNvGrpSpPr/>
          <p:nvPr/>
        </p:nvGrpSpPr>
        <p:grpSpPr bwMode="auto">
          <a:xfrm>
            <a:off x="4084638" y="4102100"/>
            <a:ext cx="1962150" cy="1311275"/>
            <a:chOff x="0" y="0"/>
            <a:chExt cx="1236" cy="826"/>
          </a:xfrm>
        </p:grpSpPr>
        <p:pic>
          <p:nvPicPr>
            <p:cNvPr id="9341" name="矩形 1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42" name="Text Box 23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9222" name="矩形 11"/>
          <p:cNvGrpSpPr/>
          <p:nvPr/>
        </p:nvGrpSpPr>
        <p:grpSpPr bwMode="auto">
          <a:xfrm>
            <a:off x="6029325" y="3597275"/>
            <a:ext cx="1962150" cy="1809750"/>
            <a:chOff x="0" y="0"/>
            <a:chExt cx="1236" cy="1140"/>
          </a:xfrm>
        </p:grpSpPr>
        <p:pic>
          <p:nvPicPr>
            <p:cNvPr id="9339" name="矩形 1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1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40" name="Text Box 26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1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9223" name="矩形 12"/>
          <p:cNvGrpSpPr/>
          <p:nvPr/>
        </p:nvGrpSpPr>
        <p:grpSpPr bwMode="auto">
          <a:xfrm>
            <a:off x="7974013" y="2809875"/>
            <a:ext cx="1962150" cy="2609850"/>
            <a:chOff x="0" y="0"/>
            <a:chExt cx="1236" cy="1644"/>
          </a:xfrm>
        </p:grpSpPr>
        <p:pic>
          <p:nvPicPr>
            <p:cNvPr id="9337" name="矩形 1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38" name="Text Box 29"/>
            <p:cNvSpPr txBox="1">
              <a:spLocks noChangeArrowheads="1"/>
            </p:cNvSpPr>
            <p:nvPr/>
          </p:nvSpPr>
          <p:spPr bwMode="auto">
            <a:xfrm>
              <a:off x="4" y="2"/>
              <a:ext cx="1225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9224" name="组合 13"/>
          <p:cNvGrpSpPr/>
          <p:nvPr/>
        </p:nvGrpSpPr>
        <p:grpSpPr bwMode="auto">
          <a:xfrm>
            <a:off x="2628900" y="3798888"/>
            <a:ext cx="885825" cy="787400"/>
            <a:chOff x="0" y="0"/>
            <a:chExt cx="6392863" cy="5773737"/>
          </a:xfrm>
        </p:grpSpPr>
        <p:sp>
          <p:nvSpPr>
            <p:cNvPr id="9310" name="Freeform 145@|5FFC:2303014|FBC:16777215|LFC:0|LBC:16777215"/>
            <p:cNvSpPr/>
            <p:nvPr/>
          </p:nvSpPr>
          <p:spPr bwMode="auto">
            <a:xfrm>
              <a:off x="1924733" y="2817025"/>
              <a:ext cx="3070407" cy="2013820"/>
            </a:xfrm>
            <a:custGeom>
              <a:avLst/>
              <a:gdLst>
                <a:gd name="T0" fmla="*/ 202940 w 817"/>
                <a:gd name="T1" fmla="*/ 2013820 h 538"/>
                <a:gd name="T2" fmla="*/ 0 w 817"/>
                <a:gd name="T3" fmla="*/ 1564641 h 538"/>
                <a:gd name="T4" fmla="*/ 101470 w 817"/>
                <a:gd name="T5" fmla="*/ 1463576 h 538"/>
                <a:gd name="T6" fmla="*/ 424671 w 817"/>
                <a:gd name="T7" fmla="*/ 1343794 h 538"/>
                <a:gd name="T8" fmla="*/ 1687408 w 817"/>
                <a:gd name="T9" fmla="*/ 834725 h 538"/>
                <a:gd name="T10" fmla="*/ 1127444 w 817"/>
                <a:gd name="T11" fmla="*/ 782320 h 538"/>
                <a:gd name="T12" fmla="*/ 1894107 w 817"/>
                <a:gd name="T13" fmla="*/ 18716 h 538"/>
                <a:gd name="T14" fmla="*/ 2202275 w 817"/>
                <a:gd name="T15" fmla="*/ 194644 h 538"/>
                <a:gd name="T16" fmla="*/ 2653253 w 817"/>
                <a:gd name="T17" fmla="*/ 460409 h 538"/>
                <a:gd name="T18" fmla="*/ 3070407 w 817"/>
                <a:gd name="T19" fmla="*/ 842211 h 538"/>
                <a:gd name="T20" fmla="*/ 3036584 w 817"/>
                <a:gd name="T21" fmla="*/ 1130434 h 538"/>
                <a:gd name="T22" fmla="*/ 2431522 w 817"/>
                <a:gd name="T23" fmla="*/ 1310106 h 538"/>
                <a:gd name="T24" fmla="*/ 1612246 w 817"/>
                <a:gd name="T25" fmla="*/ 1512237 h 538"/>
                <a:gd name="T26" fmla="*/ 980877 w 817"/>
                <a:gd name="T27" fmla="*/ 1819176 h 538"/>
                <a:gd name="T28" fmla="*/ 202940 w 817"/>
                <a:gd name="T29" fmla="*/ 2013820 h 5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1" name="Freeform 146@|5FFC:4737356|FBC:16777215|LFC:0|LBC:16777215"/>
            <p:cNvSpPr/>
            <p:nvPr/>
          </p:nvSpPr>
          <p:spPr bwMode="auto">
            <a:xfrm>
              <a:off x="3173522" y="3340848"/>
              <a:ext cx="1180041" cy="1175704"/>
            </a:xfrm>
            <a:custGeom>
              <a:avLst/>
              <a:gdLst>
                <a:gd name="T0" fmla="*/ 59749 w 316"/>
                <a:gd name="T1" fmla="*/ 831230 h 314"/>
                <a:gd name="T2" fmla="*/ 687112 w 316"/>
                <a:gd name="T3" fmla="*/ 389405 h 314"/>
                <a:gd name="T4" fmla="*/ 1053075 w 316"/>
                <a:gd name="T5" fmla="*/ 535432 h 314"/>
                <a:gd name="T6" fmla="*/ 731924 w 316"/>
                <a:gd name="T7" fmla="*/ 307031 h 314"/>
                <a:gd name="T8" fmla="*/ 746861 w 316"/>
                <a:gd name="T9" fmla="*/ 0 h 314"/>
                <a:gd name="T10" fmla="*/ 1019466 w 316"/>
                <a:gd name="T11" fmla="*/ 0 h 314"/>
                <a:gd name="T12" fmla="*/ 1180041 w 316"/>
                <a:gd name="T13" fmla="*/ 497989 h 314"/>
                <a:gd name="T14" fmla="*/ 1068012 w 316"/>
                <a:gd name="T15" fmla="*/ 707669 h 314"/>
                <a:gd name="T16" fmla="*/ 1030669 w 316"/>
                <a:gd name="T17" fmla="*/ 812509 h 314"/>
                <a:gd name="T18" fmla="*/ 365962 w 316"/>
                <a:gd name="T19" fmla="*/ 992234 h 314"/>
                <a:gd name="T20" fmla="*/ 3734 w 316"/>
                <a:gd name="T21" fmla="*/ 1175704 h 314"/>
                <a:gd name="T22" fmla="*/ 59749 w 316"/>
                <a:gd name="T23" fmla="*/ 831230 h 3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2" name="Freeform 147@|5FFC:0|FBC:16777215|LFC:0|LBC:16777215"/>
            <p:cNvSpPr/>
            <p:nvPr/>
          </p:nvSpPr>
          <p:spPr bwMode="auto">
            <a:xfrm>
              <a:off x="1924733" y="4039284"/>
              <a:ext cx="893626" cy="791561"/>
            </a:xfrm>
            <a:custGeom>
              <a:avLst/>
              <a:gdLst>
                <a:gd name="T0" fmla="*/ 0 w 237"/>
                <a:gd name="T1" fmla="*/ 341384 h 211"/>
                <a:gd name="T2" fmla="*/ 101805 w 237"/>
                <a:gd name="T3" fmla="*/ 240094 h 211"/>
                <a:gd name="T4" fmla="*/ 426075 w 237"/>
                <a:gd name="T5" fmla="*/ 120047 h 211"/>
                <a:gd name="T6" fmla="*/ 708868 w 237"/>
                <a:gd name="T7" fmla="*/ 0 h 211"/>
                <a:gd name="T8" fmla="*/ 893626 w 237"/>
                <a:gd name="T9" fmla="*/ 615242 h 211"/>
                <a:gd name="T10" fmla="*/ 203611 w 237"/>
                <a:gd name="T11" fmla="*/ 791561 h 211"/>
                <a:gd name="T12" fmla="*/ 0 w 237"/>
                <a:gd name="T13" fmla="*/ 341384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3" name="Freeform 148@|5FFC:9350382|FBC:16777215|LFC:0|LBC:16777215"/>
            <p:cNvSpPr/>
            <p:nvPr/>
          </p:nvSpPr>
          <p:spPr bwMode="auto">
            <a:xfrm>
              <a:off x="4766005" y="4458346"/>
              <a:ext cx="836346" cy="710080"/>
            </a:xfrm>
            <a:custGeom>
              <a:avLst/>
              <a:gdLst>
                <a:gd name="T0" fmla="*/ 836346 w 221"/>
                <a:gd name="T1" fmla="*/ 672510 h 189"/>
                <a:gd name="T2" fmla="*/ 537381 w 221"/>
                <a:gd name="T3" fmla="*/ 619911 h 189"/>
                <a:gd name="T4" fmla="*/ 208140 w 221"/>
                <a:gd name="T5" fmla="*/ 567313 h 189"/>
                <a:gd name="T6" fmla="*/ 0 w 221"/>
                <a:gd name="T7" fmla="*/ 691295 h 189"/>
                <a:gd name="T8" fmla="*/ 117316 w 221"/>
                <a:gd name="T9" fmla="*/ 334376 h 189"/>
                <a:gd name="T10" fmla="*/ 196787 w 221"/>
                <a:gd name="T11" fmla="*/ 0 h 189"/>
                <a:gd name="T12" fmla="*/ 340593 w 221"/>
                <a:gd name="T13" fmla="*/ 191609 h 189"/>
                <a:gd name="T14" fmla="*/ 427634 w 221"/>
                <a:gd name="T15" fmla="*/ 289292 h 189"/>
                <a:gd name="T16" fmla="*/ 601715 w 221"/>
                <a:gd name="T17" fmla="*/ 525985 h 189"/>
                <a:gd name="T18" fmla="*/ 836346 w 221"/>
                <a:gd name="T19" fmla="*/ 672510 h 1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4" name="Freeform 149@|5FFC:9683704|FBC:16777215|LFC:0|LBC:16777215"/>
            <p:cNvSpPr/>
            <p:nvPr/>
          </p:nvSpPr>
          <p:spPr bwMode="auto">
            <a:xfrm>
              <a:off x="4766005" y="4516552"/>
              <a:ext cx="1076934" cy="1257185"/>
            </a:xfrm>
            <a:custGeom>
              <a:avLst/>
              <a:gdLst>
                <a:gd name="T0" fmla="*/ 241838 w 285"/>
                <a:gd name="T1" fmla="*/ 0 h 335"/>
                <a:gd name="T2" fmla="*/ 355199 w 285"/>
                <a:gd name="T3" fmla="*/ 364021 h 335"/>
                <a:gd name="T4" fmla="*/ 665054 w 285"/>
                <a:gd name="T5" fmla="*/ 780581 h 335"/>
                <a:gd name="T6" fmla="*/ 1031589 w 285"/>
                <a:gd name="T7" fmla="*/ 1114579 h 335"/>
                <a:gd name="T8" fmla="*/ 1035368 w 285"/>
                <a:gd name="T9" fmla="*/ 1230915 h 335"/>
                <a:gd name="T10" fmla="*/ 827539 w 285"/>
                <a:gd name="T11" fmla="*/ 1103321 h 335"/>
                <a:gd name="T12" fmla="*/ 604595 w 285"/>
                <a:gd name="T13" fmla="*/ 941951 h 335"/>
                <a:gd name="T14" fmla="*/ 646160 w 285"/>
                <a:gd name="T15" fmla="*/ 1103321 h 335"/>
                <a:gd name="T16" fmla="*/ 759522 w 285"/>
                <a:gd name="T17" fmla="*/ 1234668 h 335"/>
                <a:gd name="T18" fmla="*/ 585701 w 285"/>
                <a:gd name="T19" fmla="*/ 1148354 h 335"/>
                <a:gd name="T20" fmla="*/ 426995 w 285"/>
                <a:gd name="T21" fmla="*/ 934445 h 335"/>
                <a:gd name="T22" fmla="*/ 298519 w 285"/>
                <a:gd name="T23" fmla="*/ 994490 h 335"/>
                <a:gd name="T24" fmla="*/ 290961 w 285"/>
                <a:gd name="T25" fmla="*/ 1238421 h 335"/>
                <a:gd name="T26" fmla="*/ 196493 w 285"/>
                <a:gd name="T27" fmla="*/ 1088309 h 335"/>
                <a:gd name="T28" fmla="*/ 117140 w 285"/>
                <a:gd name="T29" fmla="*/ 1077051 h 335"/>
                <a:gd name="T30" fmla="*/ 196493 w 285"/>
                <a:gd name="T31" fmla="*/ 833120 h 335"/>
                <a:gd name="T32" fmla="*/ 151149 w 285"/>
                <a:gd name="T33" fmla="*/ 577930 h 335"/>
                <a:gd name="T34" fmla="*/ 60459 w 285"/>
                <a:gd name="T35" fmla="*/ 318987 h 335"/>
                <a:gd name="T36" fmla="*/ 0 w 285"/>
                <a:gd name="T37" fmla="*/ 0 h 335"/>
                <a:gd name="T38" fmla="*/ 241838 w 285"/>
                <a:gd name="T39" fmla="*/ 0 h 3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5" name="Freeform 150@|5FFC:9350382|FBC:16777215|LFC:0|LBC:16777215"/>
            <p:cNvSpPr/>
            <p:nvPr/>
          </p:nvSpPr>
          <p:spPr bwMode="auto">
            <a:xfrm>
              <a:off x="4892033" y="5156782"/>
              <a:ext cx="171848" cy="500549"/>
            </a:xfrm>
            <a:custGeom>
              <a:avLst/>
              <a:gdLst>
                <a:gd name="T0" fmla="*/ 82344 w 48"/>
                <a:gd name="T1" fmla="*/ 500549 h 133"/>
                <a:gd name="T2" fmla="*/ 75184 w 48"/>
                <a:gd name="T3" fmla="*/ 451623 h 133"/>
                <a:gd name="T4" fmla="*/ 0 w 48"/>
                <a:gd name="T5" fmla="*/ 440333 h 133"/>
                <a:gd name="T6" fmla="*/ 75184 w 48"/>
                <a:gd name="T7" fmla="*/ 195703 h 133"/>
                <a:gd name="T8" fmla="*/ 25061 w 48"/>
                <a:gd name="T9" fmla="*/ 0 h 133"/>
                <a:gd name="T10" fmla="*/ 171848 w 48"/>
                <a:gd name="T11" fmla="*/ 184413 h 133"/>
                <a:gd name="T12" fmla="*/ 82344 w 48"/>
                <a:gd name="T13" fmla="*/ 500549 h 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6" name="Freeform 151@|5FFC:9350382|FBC:16777215|LFC:0|LBC:16777215"/>
            <p:cNvSpPr/>
            <p:nvPr/>
          </p:nvSpPr>
          <p:spPr bwMode="auto">
            <a:xfrm>
              <a:off x="5155535" y="5343031"/>
              <a:ext cx="206221" cy="325937"/>
            </a:xfrm>
            <a:custGeom>
              <a:avLst/>
              <a:gdLst>
                <a:gd name="T0" fmla="*/ 44190 w 56"/>
                <a:gd name="T1" fmla="*/ 0 h 88"/>
                <a:gd name="T2" fmla="*/ 206221 w 56"/>
                <a:gd name="T3" fmla="*/ 325937 h 88"/>
                <a:gd name="T4" fmla="*/ 198856 w 56"/>
                <a:gd name="T5" fmla="*/ 311122 h 88"/>
                <a:gd name="T6" fmla="*/ 44190 w 56"/>
                <a:gd name="T7" fmla="*/ 103707 h 88"/>
                <a:gd name="T8" fmla="*/ 0 w 56"/>
                <a:gd name="T9" fmla="*/ 107411 h 88"/>
                <a:gd name="T10" fmla="*/ 44190 w 56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7" name="Freeform 152@|5FFC:9350382|FBC:16777215|LFC:0|LBC:16777215"/>
            <p:cNvSpPr/>
            <p:nvPr/>
          </p:nvSpPr>
          <p:spPr bwMode="auto">
            <a:xfrm>
              <a:off x="5293016" y="5284832"/>
              <a:ext cx="22913" cy="23281"/>
            </a:xfrm>
            <a:custGeom>
              <a:avLst/>
              <a:gdLst>
                <a:gd name="T0" fmla="*/ 11457 w 6"/>
                <a:gd name="T1" fmla="*/ 0 h 7"/>
                <a:gd name="T2" fmla="*/ 22913 w 6"/>
                <a:gd name="T3" fmla="*/ 23281 h 7"/>
                <a:gd name="T4" fmla="*/ 11457 w 6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8" name="Freeform 153@|5FFC:9350382|FBC:16777215|LFC:0|LBC:16777215"/>
            <p:cNvSpPr/>
            <p:nvPr/>
          </p:nvSpPr>
          <p:spPr bwMode="auto">
            <a:xfrm>
              <a:off x="5315929" y="5308113"/>
              <a:ext cx="527010" cy="453980"/>
            </a:xfrm>
            <a:custGeom>
              <a:avLst/>
              <a:gdLst>
                <a:gd name="T0" fmla="*/ 100917 w 141"/>
                <a:gd name="T1" fmla="*/ 172587 h 121"/>
                <a:gd name="T2" fmla="*/ 0 w 141"/>
                <a:gd name="T3" fmla="*/ 0 h 121"/>
                <a:gd name="T4" fmla="*/ 97179 w 141"/>
                <a:gd name="T5" fmla="*/ 75038 h 121"/>
                <a:gd name="T6" fmla="*/ 493371 w 141"/>
                <a:gd name="T7" fmla="*/ 326415 h 121"/>
                <a:gd name="T8" fmla="*/ 489633 w 141"/>
                <a:gd name="T9" fmla="*/ 435220 h 121"/>
                <a:gd name="T10" fmla="*/ 284062 w 141"/>
                <a:gd name="T11" fmla="*/ 307656 h 121"/>
                <a:gd name="T12" fmla="*/ 100917 w 141"/>
                <a:gd name="T13" fmla="*/ 172587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" name="Freeform 154@|5FFC:9350382|FBC:16777215|LFC:0|LBC:16777215"/>
            <p:cNvSpPr/>
            <p:nvPr/>
          </p:nvSpPr>
          <p:spPr bwMode="auto">
            <a:xfrm>
              <a:off x="4766005" y="4516552"/>
              <a:ext cx="274962" cy="570386"/>
            </a:xfrm>
            <a:custGeom>
              <a:avLst/>
              <a:gdLst>
                <a:gd name="T0" fmla="*/ 244411 w 72"/>
                <a:gd name="T1" fmla="*/ 392849 h 151"/>
                <a:gd name="T2" fmla="*/ 148938 w 72"/>
                <a:gd name="T3" fmla="*/ 570386 h 151"/>
                <a:gd name="T4" fmla="*/ 61103 w 72"/>
                <a:gd name="T5" fmla="*/ 321078 h 151"/>
                <a:gd name="T6" fmla="*/ 0 w 72"/>
                <a:gd name="T7" fmla="*/ 0 h 151"/>
                <a:gd name="T8" fmla="*/ 175670 w 72"/>
                <a:gd name="T9" fmla="*/ 0 h 151"/>
                <a:gd name="T10" fmla="*/ 244411 w 72"/>
                <a:gd name="T11" fmla="*/ 392849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" name="Freeform 155@|5FFC:15724527|FBC:16777215|LFC:0|LBC:16777215"/>
            <p:cNvSpPr/>
            <p:nvPr/>
          </p:nvSpPr>
          <p:spPr bwMode="auto">
            <a:xfrm>
              <a:off x="4513957" y="4144053"/>
              <a:ext cx="549924" cy="535468"/>
            </a:xfrm>
            <a:custGeom>
              <a:avLst/>
              <a:gdLst>
                <a:gd name="T0" fmla="*/ 478845 w 147"/>
                <a:gd name="T1" fmla="*/ 29956 h 143"/>
                <a:gd name="T2" fmla="*/ 549924 w 147"/>
                <a:gd name="T3" fmla="*/ 430621 h 143"/>
                <a:gd name="T4" fmla="*/ 254387 w 147"/>
                <a:gd name="T5" fmla="*/ 501767 h 143"/>
                <a:gd name="T6" fmla="*/ 104747 w 147"/>
                <a:gd name="T7" fmla="*/ 0 h 143"/>
                <a:gd name="T8" fmla="*/ 478845 w 147"/>
                <a:gd name="T9" fmla="*/ 29956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" name="Freeform 156@|5FFC:0|FBC:16777215|LFC:0|LBC:16777215"/>
            <p:cNvSpPr/>
            <p:nvPr/>
          </p:nvSpPr>
          <p:spPr bwMode="auto">
            <a:xfrm>
              <a:off x="0" y="3736629"/>
              <a:ext cx="1042567" cy="1652965"/>
            </a:xfrm>
            <a:custGeom>
              <a:avLst/>
              <a:gdLst>
                <a:gd name="T0" fmla="*/ 648792 w 278"/>
                <a:gd name="T1" fmla="*/ 135243 h 440"/>
                <a:gd name="T2" fmla="*/ 277518 w 278"/>
                <a:gd name="T3" fmla="*/ 37567 h 440"/>
                <a:gd name="T4" fmla="*/ 120008 w 278"/>
                <a:gd name="T5" fmla="*/ 492133 h 440"/>
                <a:gd name="T6" fmla="*/ 198763 w 278"/>
                <a:gd name="T7" fmla="*/ 492133 h 440"/>
                <a:gd name="T8" fmla="*/ 22501 w 278"/>
                <a:gd name="T9" fmla="*/ 1179616 h 440"/>
                <a:gd name="T10" fmla="*/ 333771 w 278"/>
                <a:gd name="T11" fmla="*/ 1652965 h 440"/>
                <a:gd name="T12" fmla="*/ 453779 w 278"/>
                <a:gd name="T13" fmla="*/ 1220940 h 440"/>
                <a:gd name="T14" fmla="*/ 768799 w 278"/>
                <a:gd name="T15" fmla="*/ 841509 h 440"/>
                <a:gd name="T16" fmla="*/ 926310 w 278"/>
                <a:gd name="T17" fmla="*/ 905374 h 440"/>
                <a:gd name="T18" fmla="*/ 1042567 w 278"/>
                <a:gd name="T19" fmla="*/ 353133 h 440"/>
                <a:gd name="T20" fmla="*/ 648792 w 278"/>
                <a:gd name="T21" fmla="*/ 135243 h 4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2" name="Freeform 157@|5FFC:2303014|FBC:16777215|LFC:0|LBC:16777215"/>
            <p:cNvSpPr/>
            <p:nvPr/>
          </p:nvSpPr>
          <p:spPr bwMode="auto">
            <a:xfrm>
              <a:off x="790519" y="2293194"/>
              <a:ext cx="2554850" cy="3236086"/>
            </a:xfrm>
            <a:custGeom>
              <a:avLst/>
              <a:gdLst>
                <a:gd name="T0" fmla="*/ 2385530 w 679"/>
                <a:gd name="T1" fmla="*/ 1042321 h 860"/>
                <a:gd name="T2" fmla="*/ 2543562 w 679"/>
                <a:gd name="T3" fmla="*/ 1813713 h 860"/>
                <a:gd name="T4" fmla="*/ 2543562 w 679"/>
                <a:gd name="T5" fmla="*/ 2837220 h 860"/>
                <a:gd name="T6" fmla="*/ 2265125 w 679"/>
                <a:gd name="T7" fmla="*/ 3221034 h 860"/>
                <a:gd name="T8" fmla="*/ 1768453 w 679"/>
                <a:gd name="T9" fmla="*/ 3096859 h 860"/>
                <a:gd name="T10" fmla="*/ 0 w 679"/>
                <a:gd name="T11" fmla="*/ 2366858 h 860"/>
                <a:gd name="T12" fmla="*/ 195659 w 679"/>
                <a:gd name="T13" fmla="*/ 1689538 h 860"/>
                <a:gd name="T14" fmla="*/ 707381 w 679"/>
                <a:gd name="T15" fmla="*/ 1911548 h 860"/>
                <a:gd name="T16" fmla="*/ 1700725 w 679"/>
                <a:gd name="T17" fmla="*/ 2284075 h 860"/>
                <a:gd name="T18" fmla="*/ 1467440 w 679"/>
                <a:gd name="T19" fmla="*/ 1817476 h 860"/>
                <a:gd name="T20" fmla="*/ 982056 w 679"/>
                <a:gd name="T21" fmla="*/ 538093 h 860"/>
                <a:gd name="T22" fmla="*/ 1136325 w 679"/>
                <a:gd name="T23" fmla="*/ 0 h 860"/>
                <a:gd name="T24" fmla="*/ 2385530 w 679"/>
                <a:gd name="T25" fmla="*/ 1042321 h 8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3" name="Freeform 158@|5FFC:4737356|FBC:16777215|LFC:0|LBC:16777215"/>
            <p:cNvSpPr/>
            <p:nvPr/>
          </p:nvSpPr>
          <p:spPr bwMode="auto">
            <a:xfrm>
              <a:off x="973827" y="2828662"/>
              <a:ext cx="2371542" cy="2700619"/>
            </a:xfrm>
            <a:custGeom>
              <a:avLst/>
              <a:gdLst>
                <a:gd name="T0" fmla="*/ 2082604 w 632"/>
                <a:gd name="T1" fmla="*/ 2685553 h 717"/>
                <a:gd name="T2" fmla="*/ 1587282 w 632"/>
                <a:gd name="T3" fmla="*/ 2561257 h 717"/>
                <a:gd name="T4" fmla="*/ 1561015 w 632"/>
                <a:gd name="T5" fmla="*/ 2546190 h 717"/>
                <a:gd name="T6" fmla="*/ 1500976 w 632"/>
                <a:gd name="T7" fmla="*/ 2342796 h 717"/>
                <a:gd name="T8" fmla="*/ 105068 w 632"/>
                <a:gd name="T9" fmla="*/ 1687416 h 717"/>
                <a:gd name="T10" fmla="*/ 138840 w 632"/>
                <a:gd name="T11" fmla="*/ 1446357 h 717"/>
                <a:gd name="T12" fmla="*/ 333967 w 632"/>
                <a:gd name="T13" fmla="*/ 1435057 h 717"/>
                <a:gd name="T14" fmla="*/ 1602292 w 632"/>
                <a:gd name="T15" fmla="*/ 2007573 h 717"/>
                <a:gd name="T16" fmla="*/ 1868715 w 632"/>
                <a:gd name="T17" fmla="*/ 2561257 h 717"/>
                <a:gd name="T18" fmla="*/ 1767399 w 632"/>
                <a:gd name="T19" fmla="*/ 2173301 h 717"/>
                <a:gd name="T20" fmla="*/ 2082604 w 632"/>
                <a:gd name="T21" fmla="*/ 2561257 h 717"/>
                <a:gd name="T22" fmla="*/ 1909992 w 632"/>
                <a:gd name="T23" fmla="*/ 2222267 h 717"/>
                <a:gd name="T24" fmla="*/ 2202682 w 632"/>
                <a:gd name="T25" fmla="*/ 2308897 h 717"/>
                <a:gd name="T26" fmla="*/ 1816181 w 632"/>
                <a:gd name="T27" fmla="*/ 2007573 h 717"/>
                <a:gd name="T28" fmla="*/ 1527243 w 632"/>
                <a:gd name="T29" fmla="*/ 1171398 h 717"/>
                <a:gd name="T30" fmla="*/ 998149 w 632"/>
                <a:gd name="T31" fmla="*/ 0 h 717"/>
                <a:gd name="T32" fmla="*/ 1553510 w 632"/>
                <a:gd name="T33" fmla="*/ 881374 h 717"/>
                <a:gd name="T34" fmla="*/ 1774904 w 632"/>
                <a:gd name="T35" fmla="*/ 1005670 h 717"/>
                <a:gd name="T36" fmla="*/ 2292741 w 632"/>
                <a:gd name="T37" fmla="*/ 919039 h 717"/>
                <a:gd name="T38" fmla="*/ 2360285 w 632"/>
                <a:gd name="T39" fmla="*/ 1276862 h 717"/>
                <a:gd name="T40" fmla="*/ 2360285 w 632"/>
                <a:gd name="T41" fmla="*/ 2301364 h 717"/>
                <a:gd name="T42" fmla="*/ 2082604 w 632"/>
                <a:gd name="T43" fmla="*/ 2685553 h 71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4" name="Freeform 159@|5FFC:9683704|FBC:16777215|LFC:0|LBC:16777215"/>
            <p:cNvSpPr/>
            <p:nvPr/>
          </p:nvSpPr>
          <p:spPr bwMode="auto">
            <a:xfrm>
              <a:off x="4995140" y="267730"/>
              <a:ext cx="1317529" cy="1373591"/>
            </a:xfrm>
            <a:custGeom>
              <a:avLst/>
              <a:gdLst>
                <a:gd name="T0" fmla="*/ 207040 w 350"/>
                <a:gd name="T1" fmla="*/ 1347103 h 363"/>
                <a:gd name="T2" fmla="*/ 639943 w 350"/>
                <a:gd name="T3" fmla="*/ 1237367 h 363"/>
                <a:gd name="T4" fmla="*/ 907213 w 350"/>
                <a:gd name="T5" fmla="*/ 1347103 h 363"/>
                <a:gd name="T6" fmla="*/ 967443 w 350"/>
                <a:gd name="T7" fmla="*/ 1233583 h 363"/>
                <a:gd name="T8" fmla="*/ 1042730 w 350"/>
                <a:gd name="T9" fmla="*/ 1191959 h 363"/>
                <a:gd name="T10" fmla="*/ 1042730 w 350"/>
                <a:gd name="T11" fmla="*/ 1135199 h 363"/>
                <a:gd name="T12" fmla="*/ 1118017 w 350"/>
                <a:gd name="T13" fmla="*/ 1135199 h 363"/>
                <a:gd name="T14" fmla="*/ 1118017 w 350"/>
                <a:gd name="T15" fmla="*/ 1029247 h 363"/>
                <a:gd name="T16" fmla="*/ 1246006 w 350"/>
                <a:gd name="T17" fmla="*/ 1029247 h 363"/>
                <a:gd name="T18" fmla="*/ 1204598 w 350"/>
                <a:gd name="T19" fmla="*/ 669768 h 363"/>
                <a:gd name="T20" fmla="*/ 1291178 w 350"/>
                <a:gd name="T21" fmla="*/ 628144 h 363"/>
                <a:gd name="T22" fmla="*/ 1291178 w 350"/>
                <a:gd name="T23" fmla="*/ 276232 h 363"/>
                <a:gd name="T24" fmla="*/ 854512 w 350"/>
                <a:gd name="T25" fmla="*/ 34056 h 363"/>
                <a:gd name="T26" fmla="*/ 335029 w 350"/>
                <a:gd name="T27" fmla="*/ 291368 h 363"/>
                <a:gd name="T28" fmla="*/ 0 w 350"/>
                <a:gd name="T29" fmla="*/ 601656 h 363"/>
                <a:gd name="T30" fmla="*/ 207040 w 350"/>
                <a:gd name="T31" fmla="*/ 1347103 h 3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5" name="Freeform 160@|5FFC:9350382|FBC:16777215|LFC:0|LBC:16777215"/>
            <p:cNvSpPr/>
            <p:nvPr/>
          </p:nvSpPr>
          <p:spPr bwMode="auto">
            <a:xfrm>
              <a:off x="5006601" y="523823"/>
              <a:ext cx="1283155" cy="1105861"/>
            </a:xfrm>
            <a:custGeom>
              <a:avLst/>
              <a:gdLst>
                <a:gd name="T0" fmla="*/ 637804 w 340"/>
                <a:gd name="T1" fmla="*/ 504032 h 294"/>
                <a:gd name="T2" fmla="*/ 343433 w 340"/>
                <a:gd name="T3" fmla="*/ 590545 h 294"/>
                <a:gd name="T4" fmla="*/ 109446 w 340"/>
                <a:gd name="T5" fmla="*/ 793662 h 294"/>
                <a:gd name="T6" fmla="*/ 0 w 340"/>
                <a:gd name="T7" fmla="*/ 394950 h 294"/>
                <a:gd name="T8" fmla="*/ 381173 w 340"/>
                <a:gd name="T9" fmla="*/ 112843 h 294"/>
                <a:gd name="T10" fmla="*/ 807633 w 340"/>
                <a:gd name="T11" fmla="*/ 0 h 294"/>
                <a:gd name="T12" fmla="*/ 1177483 w 340"/>
                <a:gd name="T13" fmla="*/ 52660 h 294"/>
                <a:gd name="T14" fmla="*/ 1283155 w 340"/>
                <a:gd name="T15" fmla="*/ 342290 h 294"/>
                <a:gd name="T16" fmla="*/ 1279381 w 340"/>
                <a:gd name="T17" fmla="*/ 368620 h 294"/>
                <a:gd name="T18" fmla="*/ 1279381 w 340"/>
                <a:gd name="T19" fmla="*/ 368620 h 294"/>
                <a:gd name="T20" fmla="*/ 969914 w 340"/>
                <a:gd name="T21" fmla="*/ 428803 h 294"/>
                <a:gd name="T22" fmla="*/ 788763 w 340"/>
                <a:gd name="T23" fmla="*/ 470179 h 294"/>
                <a:gd name="T24" fmla="*/ 713283 w 340"/>
                <a:gd name="T25" fmla="*/ 827515 h 294"/>
                <a:gd name="T26" fmla="*/ 886887 w 340"/>
                <a:gd name="T27" fmla="*/ 1087054 h 294"/>
                <a:gd name="T28" fmla="*/ 626482 w 340"/>
                <a:gd name="T29" fmla="*/ 974211 h 294"/>
                <a:gd name="T30" fmla="*/ 615160 w 340"/>
                <a:gd name="T31" fmla="*/ 970449 h 294"/>
                <a:gd name="T32" fmla="*/ 577420 w 340"/>
                <a:gd name="T33" fmla="*/ 590545 h 294"/>
                <a:gd name="T34" fmla="*/ 754797 w 340"/>
                <a:gd name="T35" fmla="*/ 263300 h 294"/>
                <a:gd name="T36" fmla="*/ 637804 w 340"/>
                <a:gd name="T37" fmla="*/ 127889 h 294"/>
                <a:gd name="T38" fmla="*/ 543454 w 340"/>
                <a:gd name="T39" fmla="*/ 383666 h 294"/>
                <a:gd name="T40" fmla="*/ 637804 w 340"/>
                <a:gd name="T41" fmla="*/ 504032 h 2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6" name="Freeform 161@|5FFC:9350382|FBC:16777215|LFC:0|LBC:16777215"/>
            <p:cNvSpPr/>
            <p:nvPr/>
          </p:nvSpPr>
          <p:spPr bwMode="auto">
            <a:xfrm>
              <a:off x="6037708" y="1187341"/>
              <a:ext cx="194761" cy="139687"/>
            </a:xfrm>
            <a:custGeom>
              <a:avLst/>
              <a:gdLst>
                <a:gd name="T0" fmla="*/ 71163 w 52"/>
                <a:gd name="T1" fmla="*/ 109484 h 37"/>
                <a:gd name="T2" fmla="*/ 71163 w 52"/>
                <a:gd name="T3" fmla="*/ 128361 h 37"/>
                <a:gd name="T4" fmla="*/ 89890 w 52"/>
                <a:gd name="T5" fmla="*/ 0 h 37"/>
                <a:gd name="T6" fmla="*/ 82399 w 52"/>
                <a:gd name="T7" fmla="*/ 33978 h 37"/>
                <a:gd name="T8" fmla="*/ 194761 w 52"/>
                <a:gd name="T9" fmla="*/ 117035 h 37"/>
                <a:gd name="T10" fmla="*/ 71163 w 52"/>
                <a:gd name="T11" fmla="*/ 109484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7" name="Freeform 162@|5FFC:2303014|FBC:16777215|LFC:0|LBC:16777215"/>
            <p:cNvSpPr/>
            <p:nvPr/>
          </p:nvSpPr>
          <p:spPr bwMode="auto">
            <a:xfrm>
              <a:off x="5063881" y="0"/>
              <a:ext cx="1328982" cy="907967"/>
            </a:xfrm>
            <a:custGeom>
              <a:avLst/>
              <a:gdLst>
                <a:gd name="T0" fmla="*/ 1231648 w 355"/>
                <a:gd name="T1" fmla="*/ 617870 h 241"/>
                <a:gd name="T2" fmla="*/ 1321495 w 355"/>
                <a:gd name="T3" fmla="*/ 489775 h 241"/>
                <a:gd name="T4" fmla="*/ 1231648 w 355"/>
                <a:gd name="T5" fmla="*/ 301400 h 241"/>
                <a:gd name="T6" fmla="*/ 677594 w 355"/>
                <a:gd name="T7" fmla="*/ 11302 h 241"/>
                <a:gd name="T8" fmla="*/ 378105 w 355"/>
                <a:gd name="T9" fmla="*/ 128095 h 241"/>
                <a:gd name="T10" fmla="*/ 190924 w 355"/>
                <a:gd name="T11" fmla="*/ 241120 h 241"/>
                <a:gd name="T12" fmla="*/ 89847 w 355"/>
                <a:gd name="T13" fmla="*/ 583962 h 241"/>
                <a:gd name="T14" fmla="*/ 7487 w 355"/>
                <a:gd name="T15" fmla="*/ 817547 h 241"/>
                <a:gd name="T16" fmla="*/ 164719 w 355"/>
                <a:gd name="T17" fmla="*/ 900432 h 241"/>
                <a:gd name="T18" fmla="*/ 509131 w 355"/>
                <a:gd name="T19" fmla="*/ 738430 h 241"/>
                <a:gd name="T20" fmla="*/ 700055 w 355"/>
                <a:gd name="T21" fmla="*/ 794942 h 241"/>
                <a:gd name="T22" fmla="*/ 744979 w 355"/>
                <a:gd name="T23" fmla="*/ 900432 h 241"/>
                <a:gd name="T24" fmla="*/ 827338 w 355"/>
                <a:gd name="T25" fmla="*/ 847687 h 241"/>
                <a:gd name="T26" fmla="*/ 1022006 w 355"/>
                <a:gd name="T27" fmla="*/ 625405 h 241"/>
                <a:gd name="T28" fmla="*/ 1171750 w 355"/>
                <a:gd name="T29" fmla="*/ 531217 h 241"/>
                <a:gd name="T30" fmla="*/ 1231648 w 355"/>
                <a:gd name="T31" fmla="*/ 617870 h 2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8" name="Freeform 163@|5FFC:4737356|FBC:16777215|LFC:0|LBC:16777215"/>
            <p:cNvSpPr/>
            <p:nvPr/>
          </p:nvSpPr>
          <p:spPr bwMode="auto">
            <a:xfrm>
              <a:off x="1695598" y="721717"/>
              <a:ext cx="3689071" cy="3096399"/>
            </a:xfrm>
            <a:custGeom>
              <a:avLst/>
              <a:gdLst>
                <a:gd name="T0" fmla="*/ 0 w 980"/>
                <a:gd name="T1" fmla="*/ 1424193 h 824"/>
                <a:gd name="T2" fmla="*/ 1716547 w 980"/>
                <a:gd name="T3" fmla="*/ 274317 h 824"/>
                <a:gd name="T4" fmla="*/ 3049130 w 980"/>
                <a:gd name="T5" fmla="*/ 172857 h 824"/>
                <a:gd name="T6" fmla="*/ 3271227 w 980"/>
                <a:gd name="T7" fmla="*/ 0 h 824"/>
                <a:gd name="T8" fmla="*/ 3553554 w 980"/>
                <a:gd name="T9" fmla="*/ 954473 h 824"/>
                <a:gd name="T10" fmla="*/ 2563528 w 980"/>
                <a:gd name="T11" fmla="*/ 1961554 h 824"/>
                <a:gd name="T12" fmla="*/ 1313761 w 980"/>
                <a:gd name="T13" fmla="*/ 3040033 h 824"/>
                <a:gd name="T14" fmla="*/ 801808 w 980"/>
                <a:gd name="T15" fmla="*/ 2807051 h 824"/>
                <a:gd name="T16" fmla="*/ 0 w 980"/>
                <a:gd name="T17" fmla="*/ 1424193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9" name="Freeform 164@|5FFC:2303014|FBC:16777215|LFC:0|LBC:16777215"/>
            <p:cNvSpPr/>
            <p:nvPr/>
          </p:nvSpPr>
          <p:spPr bwMode="auto">
            <a:xfrm>
              <a:off x="2841272" y="2095308"/>
              <a:ext cx="103114" cy="151324"/>
            </a:xfrm>
            <a:custGeom>
              <a:avLst/>
              <a:gdLst>
                <a:gd name="T0" fmla="*/ 103114 w 28"/>
                <a:gd name="T1" fmla="*/ 151324 h 40"/>
                <a:gd name="T2" fmla="*/ 0 w 28"/>
                <a:gd name="T3" fmla="*/ 0 h 40"/>
                <a:gd name="T4" fmla="*/ 103114 w 28"/>
                <a:gd name="T5" fmla="*/ 151324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0" name="Freeform 165@|5FFC:2303014|FBC:16777215|LFC:0|LBC:16777215"/>
            <p:cNvSpPr/>
            <p:nvPr/>
          </p:nvSpPr>
          <p:spPr bwMode="auto">
            <a:xfrm>
              <a:off x="2440290" y="1070935"/>
              <a:ext cx="2829812" cy="2747181"/>
            </a:xfrm>
            <a:custGeom>
              <a:avLst/>
              <a:gdLst>
                <a:gd name="T0" fmla="*/ 775188 w 752"/>
                <a:gd name="T1" fmla="*/ 2066962 h 731"/>
                <a:gd name="T2" fmla="*/ 1038601 w 752"/>
                <a:gd name="T3" fmla="*/ 1905364 h 731"/>
                <a:gd name="T4" fmla="*/ 1019786 w 752"/>
                <a:gd name="T5" fmla="*/ 1886573 h 731"/>
                <a:gd name="T6" fmla="*/ 504248 w 752"/>
                <a:gd name="T7" fmla="*/ 1176290 h 731"/>
                <a:gd name="T8" fmla="*/ 1019786 w 752"/>
                <a:gd name="T9" fmla="*/ 1807653 h 731"/>
                <a:gd name="T10" fmla="*/ 978392 w 752"/>
                <a:gd name="T11" fmla="*/ 879399 h 731"/>
                <a:gd name="T12" fmla="*/ 1106336 w 752"/>
                <a:gd name="T13" fmla="*/ 980868 h 731"/>
                <a:gd name="T14" fmla="*/ 1448773 w 752"/>
                <a:gd name="T15" fmla="*/ 777930 h 731"/>
                <a:gd name="T16" fmla="*/ 1422432 w 752"/>
                <a:gd name="T17" fmla="*/ 477280 h 731"/>
                <a:gd name="T18" fmla="*/ 1542850 w 752"/>
                <a:gd name="T19" fmla="*/ 650154 h 731"/>
                <a:gd name="T20" fmla="*/ 1253095 w 752"/>
                <a:gd name="T21" fmla="*/ 0 h 731"/>
                <a:gd name="T22" fmla="*/ 1697135 w 752"/>
                <a:gd name="T23" fmla="*/ 541168 h 731"/>
                <a:gd name="T24" fmla="*/ 1791211 w 752"/>
                <a:gd name="T25" fmla="*/ 315682 h 731"/>
                <a:gd name="T26" fmla="*/ 2558873 w 752"/>
                <a:gd name="T27" fmla="*/ 657670 h 731"/>
                <a:gd name="T28" fmla="*/ 2457270 w 752"/>
                <a:gd name="T29" fmla="*/ 176631 h 731"/>
                <a:gd name="T30" fmla="*/ 2829812 w 752"/>
                <a:gd name="T31" fmla="*/ 537410 h 731"/>
                <a:gd name="T32" fmla="*/ 2807234 w 752"/>
                <a:gd name="T33" fmla="*/ 605056 h 731"/>
                <a:gd name="T34" fmla="*/ 1817552 w 752"/>
                <a:gd name="T35" fmla="*/ 1612231 h 731"/>
                <a:gd name="T36" fmla="*/ 568220 w 752"/>
                <a:gd name="T37" fmla="*/ 2690809 h 731"/>
                <a:gd name="T38" fmla="*/ 56446 w 752"/>
                <a:gd name="T39" fmla="*/ 2457806 h 731"/>
                <a:gd name="T40" fmla="*/ 0 w 752"/>
                <a:gd name="T41" fmla="*/ 2371370 h 731"/>
                <a:gd name="T42" fmla="*/ 775188 w 752"/>
                <a:gd name="T43" fmla="*/ 2066962 h 7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1" name="Freeform 166@|5FFC:2303014|FBC:16777215|LFC:0|LBC:16777215"/>
            <p:cNvSpPr/>
            <p:nvPr/>
          </p:nvSpPr>
          <p:spPr bwMode="auto">
            <a:xfrm>
              <a:off x="4170255" y="1175697"/>
              <a:ext cx="893626" cy="3142962"/>
            </a:xfrm>
            <a:custGeom>
              <a:avLst/>
              <a:gdLst>
                <a:gd name="T0" fmla="*/ 74780 w 239"/>
                <a:gd name="T1" fmla="*/ 71517 h 835"/>
                <a:gd name="T2" fmla="*/ 41129 w 239"/>
                <a:gd name="T3" fmla="*/ 877018 h 835"/>
                <a:gd name="T4" fmla="*/ 186951 w 239"/>
                <a:gd name="T5" fmla="*/ 1833081 h 835"/>
                <a:gd name="T6" fmla="*/ 366424 w 239"/>
                <a:gd name="T7" fmla="*/ 3041333 h 835"/>
                <a:gd name="T8" fmla="*/ 893626 w 239"/>
                <a:gd name="T9" fmla="*/ 2999929 h 835"/>
                <a:gd name="T10" fmla="*/ 747804 w 239"/>
                <a:gd name="T11" fmla="*/ 2254652 h 835"/>
                <a:gd name="T12" fmla="*/ 714153 w 239"/>
                <a:gd name="T13" fmla="*/ 1460442 h 835"/>
                <a:gd name="T14" fmla="*/ 680502 w 239"/>
                <a:gd name="T15" fmla="*/ 997467 h 835"/>
                <a:gd name="T16" fmla="*/ 822585 w 239"/>
                <a:gd name="T17" fmla="*/ 621064 h 835"/>
                <a:gd name="T18" fmla="*/ 643112 w 239"/>
                <a:gd name="T19" fmla="*/ 71517 h 835"/>
                <a:gd name="T20" fmla="*/ 74780 w 239"/>
                <a:gd name="T21" fmla="*/ 71517 h 8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2" name="Freeform 167@|5FFC:4737356|FBC:16777215|LFC:0|LBC:16777215"/>
            <p:cNvSpPr/>
            <p:nvPr/>
          </p:nvSpPr>
          <p:spPr bwMode="auto">
            <a:xfrm>
              <a:off x="4410850" y="2048745"/>
              <a:ext cx="561377" cy="733354"/>
            </a:xfrm>
            <a:custGeom>
              <a:avLst/>
              <a:gdLst>
                <a:gd name="T0" fmla="*/ 475869 w 151"/>
                <a:gd name="T1" fmla="*/ 590444 h 195"/>
                <a:gd name="T2" fmla="*/ 137556 w 151"/>
                <a:gd name="T3" fmla="*/ 511467 h 195"/>
                <a:gd name="T4" fmla="*/ 0 w 151"/>
                <a:gd name="T5" fmla="*/ 0 h 195"/>
                <a:gd name="T6" fmla="*/ 468434 w 151"/>
                <a:gd name="T7" fmla="*/ 157953 h 195"/>
                <a:gd name="T8" fmla="*/ 475869 w 151"/>
                <a:gd name="T9" fmla="*/ 590444 h 1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3" name="Freeform 168@|5FFC:4737356|FBC:16777215|LFC:0|LBC:16777215"/>
            <p:cNvSpPr/>
            <p:nvPr/>
          </p:nvSpPr>
          <p:spPr bwMode="auto">
            <a:xfrm>
              <a:off x="4502504" y="2688975"/>
              <a:ext cx="538463" cy="1373591"/>
            </a:xfrm>
            <a:custGeom>
              <a:avLst/>
              <a:gdLst>
                <a:gd name="T0" fmla="*/ 201924 w 144"/>
                <a:gd name="T1" fmla="*/ 1283273 h 365"/>
                <a:gd name="T2" fmla="*/ 201924 w 144"/>
                <a:gd name="T3" fmla="*/ 797812 h 365"/>
                <a:gd name="T4" fmla="*/ 86005 w 144"/>
                <a:gd name="T5" fmla="*/ 380090 h 365"/>
                <a:gd name="T6" fmla="*/ 0 w 144"/>
                <a:gd name="T7" fmla="*/ 0 h 365"/>
                <a:gd name="T8" fmla="*/ 407587 w 144"/>
                <a:gd name="T9" fmla="*/ 22580 h 365"/>
                <a:gd name="T10" fmla="*/ 418805 w 144"/>
                <a:gd name="T11" fmla="*/ 737600 h 365"/>
                <a:gd name="T12" fmla="*/ 538463 w 144"/>
                <a:gd name="T13" fmla="*/ 1369828 h 365"/>
                <a:gd name="T14" fmla="*/ 201924 w 144"/>
                <a:gd name="T15" fmla="*/ 1283273 h 3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4" name="Freeform 169@|5FFC:4737356|FBC:16777215|LFC:0|LBC:16777215"/>
            <p:cNvSpPr/>
            <p:nvPr/>
          </p:nvSpPr>
          <p:spPr bwMode="auto">
            <a:xfrm>
              <a:off x="4491044" y="1455071"/>
              <a:ext cx="22913" cy="34925"/>
            </a:xfrm>
            <a:custGeom>
              <a:avLst/>
              <a:gdLst>
                <a:gd name="T0" fmla="*/ 22913 w 4"/>
                <a:gd name="T1" fmla="*/ 34925 h 9"/>
                <a:gd name="T2" fmla="*/ 0 w 4"/>
                <a:gd name="T3" fmla="*/ 0 h 9"/>
                <a:gd name="T4" fmla="*/ 22913 w 4"/>
                <a:gd name="T5" fmla="*/ 34925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5" name="Freeform 170@|5FFC:4737356|FBC:16777215|LFC:0|LBC:16777215"/>
            <p:cNvSpPr/>
            <p:nvPr/>
          </p:nvSpPr>
          <p:spPr bwMode="auto">
            <a:xfrm>
              <a:off x="4193168" y="1455071"/>
              <a:ext cx="767605" cy="721717"/>
            </a:xfrm>
            <a:custGeom>
              <a:avLst/>
              <a:gdLst>
                <a:gd name="T0" fmla="*/ 163954 w 206"/>
                <a:gd name="T1" fmla="*/ 201321 h 190"/>
                <a:gd name="T2" fmla="*/ 614829 w 206"/>
                <a:gd name="T3" fmla="*/ 486209 h 190"/>
                <a:gd name="T4" fmla="*/ 313004 w 206"/>
                <a:gd name="T5" fmla="*/ 34187 h 190"/>
                <a:gd name="T6" fmla="*/ 767605 w 206"/>
                <a:gd name="T7" fmla="*/ 452023 h 190"/>
                <a:gd name="T8" fmla="*/ 655818 w 206"/>
                <a:gd name="T9" fmla="*/ 721717 h 190"/>
                <a:gd name="T10" fmla="*/ 130418 w 206"/>
                <a:gd name="T11" fmla="*/ 159537 h 190"/>
                <a:gd name="T12" fmla="*/ 163954 w 206"/>
                <a:gd name="T13" fmla="*/ 201321 h 1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6" name="Freeform 171@|5FFC:8224125|FBC:16777215|LFC:0|LBC:16777215"/>
            <p:cNvSpPr/>
            <p:nvPr/>
          </p:nvSpPr>
          <p:spPr bwMode="auto">
            <a:xfrm>
              <a:off x="4926400" y="1571477"/>
              <a:ext cx="343702" cy="2747181"/>
            </a:xfrm>
            <a:custGeom>
              <a:avLst/>
              <a:gdLst>
                <a:gd name="T0" fmla="*/ 144133 w 93"/>
                <a:gd name="T1" fmla="*/ 127776 h 731"/>
                <a:gd name="T2" fmla="*/ 73914 w 93"/>
                <a:gd name="T3" fmla="*/ 1228903 h 731"/>
                <a:gd name="T4" fmla="*/ 0 w 93"/>
                <a:gd name="T5" fmla="*/ 2574308 h 731"/>
                <a:gd name="T6" fmla="*/ 144133 w 93"/>
                <a:gd name="T7" fmla="*/ 2747181 h 731"/>
                <a:gd name="T8" fmla="*/ 192177 w 93"/>
                <a:gd name="T9" fmla="*/ 1165015 h 731"/>
                <a:gd name="T10" fmla="*/ 232830 w 93"/>
                <a:gd name="T11" fmla="*/ 127776 h 731"/>
                <a:gd name="T12" fmla="*/ 144133 w 93"/>
                <a:gd name="T13" fmla="*/ 127776 h 7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5" name="组合 48"/>
          <p:cNvGrpSpPr/>
          <p:nvPr/>
        </p:nvGrpSpPr>
        <p:grpSpPr bwMode="auto">
          <a:xfrm>
            <a:off x="4719638" y="3005138"/>
            <a:ext cx="869950" cy="1100137"/>
            <a:chOff x="0" y="0"/>
            <a:chExt cx="1917700" cy="2220913"/>
          </a:xfrm>
        </p:grpSpPr>
        <p:sp>
          <p:nvSpPr>
            <p:cNvPr id="9284" name="Freeform 154@|5FFC:0|FBC:16777215|LFC:0|LBC:16777215"/>
            <p:cNvSpPr/>
            <p:nvPr/>
          </p:nvSpPr>
          <p:spPr bwMode="auto">
            <a:xfrm>
              <a:off x="0" y="1910050"/>
              <a:ext cx="311450" cy="310863"/>
            </a:xfrm>
            <a:custGeom>
              <a:avLst/>
              <a:gdLst>
                <a:gd name="T0" fmla="*/ 0 w 8"/>
                <a:gd name="T1" fmla="*/ 38858 h 8"/>
                <a:gd name="T2" fmla="*/ 38931 w 8"/>
                <a:gd name="T3" fmla="*/ 38858 h 8"/>
                <a:gd name="T4" fmla="*/ 116794 w 8"/>
                <a:gd name="T5" fmla="*/ 0 h 8"/>
                <a:gd name="T6" fmla="*/ 233588 w 8"/>
                <a:gd name="T7" fmla="*/ 116574 h 8"/>
                <a:gd name="T8" fmla="*/ 233588 w 8"/>
                <a:gd name="T9" fmla="*/ 194289 h 8"/>
                <a:gd name="T10" fmla="*/ 311450 w 8"/>
                <a:gd name="T11" fmla="*/ 233147 h 8"/>
                <a:gd name="T12" fmla="*/ 311450 w 8"/>
                <a:gd name="T13" fmla="*/ 272005 h 8"/>
                <a:gd name="T14" fmla="*/ 155725 w 8"/>
                <a:gd name="T15" fmla="*/ 272005 h 8"/>
                <a:gd name="T16" fmla="*/ 116794 w 8"/>
                <a:gd name="T17" fmla="*/ 194289 h 8"/>
                <a:gd name="T18" fmla="*/ 77863 w 8"/>
                <a:gd name="T19" fmla="*/ 155432 h 8"/>
                <a:gd name="T20" fmla="*/ 77863 w 8"/>
                <a:gd name="T21" fmla="*/ 155432 h 8"/>
                <a:gd name="T22" fmla="*/ 0 w 8"/>
                <a:gd name="T23" fmla="*/ 3885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5" name="Freeform 155@|5FFC:2303014|FBC:16777215|LFC:0|LBC:16777215"/>
            <p:cNvSpPr/>
            <p:nvPr/>
          </p:nvSpPr>
          <p:spPr bwMode="auto">
            <a:xfrm>
              <a:off x="118981" y="778761"/>
              <a:ext cx="664896" cy="1285119"/>
            </a:xfrm>
            <a:custGeom>
              <a:avLst/>
              <a:gdLst>
                <a:gd name="T0" fmla="*/ 0 w 17"/>
                <a:gd name="T1" fmla="*/ 1129347 h 33"/>
                <a:gd name="T2" fmla="*/ 39112 w 17"/>
                <a:gd name="T3" fmla="*/ 1090404 h 33"/>
                <a:gd name="T4" fmla="*/ 39112 w 17"/>
                <a:gd name="T5" fmla="*/ 1051461 h 33"/>
                <a:gd name="T6" fmla="*/ 39112 w 17"/>
                <a:gd name="T7" fmla="*/ 1051461 h 33"/>
                <a:gd name="T8" fmla="*/ 78223 w 17"/>
                <a:gd name="T9" fmla="*/ 973575 h 33"/>
                <a:gd name="T10" fmla="*/ 273781 w 17"/>
                <a:gd name="T11" fmla="*/ 739917 h 33"/>
                <a:gd name="T12" fmla="*/ 352004 w 17"/>
                <a:gd name="T13" fmla="*/ 623088 h 33"/>
                <a:gd name="T14" fmla="*/ 312892 w 17"/>
                <a:gd name="T15" fmla="*/ 311544 h 33"/>
                <a:gd name="T16" fmla="*/ 273781 w 17"/>
                <a:gd name="T17" fmla="*/ 38943 h 33"/>
                <a:gd name="T18" fmla="*/ 664896 w 17"/>
                <a:gd name="T19" fmla="*/ 350487 h 33"/>
                <a:gd name="T20" fmla="*/ 586673 w 17"/>
                <a:gd name="T21" fmla="*/ 584145 h 33"/>
                <a:gd name="T22" fmla="*/ 469338 w 17"/>
                <a:gd name="T23" fmla="*/ 778860 h 33"/>
                <a:gd name="T24" fmla="*/ 195558 w 17"/>
                <a:gd name="T25" fmla="*/ 1285119 h 33"/>
                <a:gd name="T26" fmla="*/ 0 w 17"/>
                <a:gd name="T27" fmla="*/ 1129347 h 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6" name="Freeform 156@|5FFC:4737356|FBC:16777215|LFC:0|LBC:16777215"/>
            <p:cNvSpPr/>
            <p:nvPr/>
          </p:nvSpPr>
          <p:spPr bwMode="auto">
            <a:xfrm>
              <a:off x="118981" y="1208202"/>
              <a:ext cx="545915" cy="778763"/>
            </a:xfrm>
            <a:custGeom>
              <a:avLst/>
              <a:gdLst>
                <a:gd name="T0" fmla="*/ 389939 w 14"/>
                <a:gd name="T1" fmla="*/ 155753 h 20"/>
                <a:gd name="T2" fmla="*/ 506921 w 14"/>
                <a:gd name="T3" fmla="*/ 0 h 20"/>
                <a:gd name="T4" fmla="*/ 350945 w 14"/>
                <a:gd name="T5" fmla="*/ 116814 h 20"/>
                <a:gd name="T6" fmla="*/ 350945 w 14"/>
                <a:gd name="T7" fmla="*/ 194691 h 20"/>
                <a:gd name="T8" fmla="*/ 272958 w 14"/>
                <a:gd name="T9" fmla="*/ 311505 h 20"/>
                <a:gd name="T10" fmla="*/ 77988 w 14"/>
                <a:gd name="T11" fmla="*/ 545134 h 20"/>
                <a:gd name="T12" fmla="*/ 38994 w 14"/>
                <a:gd name="T13" fmla="*/ 623010 h 20"/>
                <a:gd name="T14" fmla="*/ 38994 w 14"/>
                <a:gd name="T15" fmla="*/ 623010 h 20"/>
                <a:gd name="T16" fmla="*/ 38994 w 14"/>
                <a:gd name="T17" fmla="*/ 661949 h 20"/>
                <a:gd name="T18" fmla="*/ 0 w 14"/>
                <a:gd name="T19" fmla="*/ 700887 h 20"/>
                <a:gd name="T20" fmla="*/ 77988 w 14"/>
                <a:gd name="T21" fmla="*/ 778763 h 20"/>
                <a:gd name="T22" fmla="*/ 116982 w 14"/>
                <a:gd name="T23" fmla="*/ 778763 h 20"/>
                <a:gd name="T24" fmla="*/ 116982 w 14"/>
                <a:gd name="T25" fmla="*/ 778763 h 20"/>
                <a:gd name="T26" fmla="*/ 77988 w 14"/>
                <a:gd name="T27" fmla="*/ 661949 h 20"/>
                <a:gd name="T28" fmla="*/ 155976 w 14"/>
                <a:gd name="T29" fmla="*/ 700887 h 20"/>
                <a:gd name="T30" fmla="*/ 116982 w 14"/>
                <a:gd name="T31" fmla="*/ 584072 h 20"/>
                <a:gd name="T32" fmla="*/ 194970 w 14"/>
                <a:gd name="T33" fmla="*/ 661949 h 20"/>
                <a:gd name="T34" fmla="*/ 155976 w 14"/>
                <a:gd name="T35" fmla="*/ 506196 h 20"/>
                <a:gd name="T36" fmla="*/ 350945 w 14"/>
                <a:gd name="T37" fmla="*/ 389382 h 20"/>
                <a:gd name="T38" fmla="*/ 506921 w 14"/>
                <a:gd name="T39" fmla="*/ 38938 h 20"/>
                <a:gd name="T40" fmla="*/ 389939 w 14"/>
                <a:gd name="T41" fmla="*/ 155753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7" name="Freeform 157@|5FFC:4737356|FBC:16777215|LFC:0|LBC:16777215"/>
            <p:cNvSpPr/>
            <p:nvPr/>
          </p:nvSpPr>
          <p:spPr bwMode="auto">
            <a:xfrm>
              <a:off x="391939" y="1012711"/>
              <a:ext cx="76988" cy="195491"/>
            </a:xfrm>
            <a:custGeom>
              <a:avLst/>
              <a:gdLst>
                <a:gd name="T0" fmla="*/ 38494 w 2"/>
                <a:gd name="T1" fmla="*/ 78196 h 5"/>
                <a:gd name="T2" fmla="*/ 76988 w 2"/>
                <a:gd name="T3" fmla="*/ 195491 h 5"/>
                <a:gd name="T4" fmla="*/ 76988 w 2"/>
                <a:gd name="T5" fmla="*/ 117295 h 5"/>
                <a:gd name="T6" fmla="*/ 76988 w 2"/>
                <a:gd name="T7" fmla="*/ 0 h 5"/>
                <a:gd name="T8" fmla="*/ 0 w 2"/>
                <a:gd name="T9" fmla="*/ 0 h 5"/>
                <a:gd name="T10" fmla="*/ 38494 w 2"/>
                <a:gd name="T11" fmla="*/ 78196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8" name="Freeform 158@|5FFC:9683704|FBC:16777215|LFC:0|LBC:16777215"/>
            <p:cNvSpPr/>
            <p:nvPr/>
          </p:nvSpPr>
          <p:spPr bwMode="auto">
            <a:xfrm>
              <a:off x="1564254" y="233948"/>
              <a:ext cx="353446" cy="544813"/>
            </a:xfrm>
            <a:custGeom>
              <a:avLst/>
              <a:gdLst>
                <a:gd name="T0" fmla="*/ 0 w 9"/>
                <a:gd name="T1" fmla="*/ 505898 h 14"/>
                <a:gd name="T2" fmla="*/ 78544 w 9"/>
                <a:gd name="T3" fmla="*/ 544813 h 14"/>
                <a:gd name="T4" fmla="*/ 314174 w 9"/>
                <a:gd name="T5" fmla="*/ 272407 h 14"/>
                <a:gd name="T6" fmla="*/ 353446 w 9"/>
                <a:gd name="T7" fmla="*/ 155661 h 14"/>
                <a:gd name="T8" fmla="*/ 353446 w 9"/>
                <a:gd name="T9" fmla="*/ 38915 h 14"/>
                <a:gd name="T10" fmla="*/ 353446 w 9"/>
                <a:gd name="T11" fmla="*/ 38915 h 14"/>
                <a:gd name="T12" fmla="*/ 314174 w 9"/>
                <a:gd name="T13" fmla="*/ 116746 h 14"/>
                <a:gd name="T14" fmla="*/ 314174 w 9"/>
                <a:gd name="T15" fmla="*/ 116746 h 14"/>
                <a:gd name="T16" fmla="*/ 314174 w 9"/>
                <a:gd name="T17" fmla="*/ 77830 h 14"/>
                <a:gd name="T18" fmla="*/ 314174 w 9"/>
                <a:gd name="T19" fmla="*/ 38915 h 14"/>
                <a:gd name="T20" fmla="*/ 274902 w 9"/>
                <a:gd name="T21" fmla="*/ 38915 h 14"/>
                <a:gd name="T22" fmla="*/ 274902 w 9"/>
                <a:gd name="T23" fmla="*/ 77830 h 14"/>
                <a:gd name="T24" fmla="*/ 274902 w 9"/>
                <a:gd name="T25" fmla="*/ 116746 h 14"/>
                <a:gd name="T26" fmla="*/ 274902 w 9"/>
                <a:gd name="T27" fmla="*/ 77830 h 14"/>
                <a:gd name="T28" fmla="*/ 274902 w 9"/>
                <a:gd name="T29" fmla="*/ 0 h 14"/>
                <a:gd name="T30" fmla="*/ 235631 w 9"/>
                <a:gd name="T31" fmla="*/ 77830 h 14"/>
                <a:gd name="T32" fmla="*/ 235631 w 9"/>
                <a:gd name="T33" fmla="*/ 116746 h 14"/>
                <a:gd name="T34" fmla="*/ 235631 w 9"/>
                <a:gd name="T35" fmla="*/ 77830 h 14"/>
                <a:gd name="T36" fmla="*/ 235631 w 9"/>
                <a:gd name="T37" fmla="*/ 38915 h 14"/>
                <a:gd name="T38" fmla="*/ 196359 w 9"/>
                <a:gd name="T39" fmla="*/ 116746 h 14"/>
                <a:gd name="T40" fmla="*/ 196359 w 9"/>
                <a:gd name="T41" fmla="*/ 155661 h 14"/>
                <a:gd name="T42" fmla="*/ 196359 w 9"/>
                <a:gd name="T43" fmla="*/ 155661 h 14"/>
                <a:gd name="T44" fmla="*/ 196359 w 9"/>
                <a:gd name="T45" fmla="*/ 194576 h 14"/>
                <a:gd name="T46" fmla="*/ 157087 w 9"/>
                <a:gd name="T47" fmla="*/ 155661 h 14"/>
                <a:gd name="T48" fmla="*/ 157087 w 9"/>
                <a:gd name="T49" fmla="*/ 194576 h 14"/>
                <a:gd name="T50" fmla="*/ 235631 w 9"/>
                <a:gd name="T51" fmla="*/ 272407 h 14"/>
                <a:gd name="T52" fmla="*/ 235631 w 9"/>
                <a:gd name="T53" fmla="*/ 272407 h 14"/>
                <a:gd name="T54" fmla="*/ 117815 w 9"/>
                <a:gd name="T55" fmla="*/ 350237 h 14"/>
                <a:gd name="T56" fmla="*/ 39272 w 9"/>
                <a:gd name="T57" fmla="*/ 389152 h 14"/>
                <a:gd name="T58" fmla="*/ 0 w 9"/>
                <a:gd name="T59" fmla="*/ 505898 h 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9" name="Freeform 159@|5FFC:9683704|FBC:16777215|LFC:0|LBC:16777215"/>
            <p:cNvSpPr/>
            <p:nvPr/>
          </p:nvSpPr>
          <p:spPr bwMode="auto">
            <a:xfrm>
              <a:off x="118981" y="118576"/>
              <a:ext cx="468927" cy="544813"/>
            </a:xfrm>
            <a:custGeom>
              <a:avLst/>
              <a:gdLst>
                <a:gd name="T0" fmla="*/ 234464 w 12"/>
                <a:gd name="T1" fmla="*/ 350237 h 14"/>
                <a:gd name="T2" fmla="*/ 351695 w 12"/>
                <a:gd name="T3" fmla="*/ 233491 h 14"/>
                <a:gd name="T4" fmla="*/ 468927 w 12"/>
                <a:gd name="T5" fmla="*/ 116746 h 14"/>
                <a:gd name="T6" fmla="*/ 429850 w 12"/>
                <a:gd name="T7" fmla="*/ 0 h 14"/>
                <a:gd name="T8" fmla="*/ 312618 w 12"/>
                <a:gd name="T9" fmla="*/ 116746 h 14"/>
                <a:gd name="T10" fmla="*/ 156309 w 12"/>
                <a:gd name="T11" fmla="*/ 311322 h 14"/>
                <a:gd name="T12" fmla="*/ 78155 w 12"/>
                <a:gd name="T13" fmla="*/ 350237 h 14"/>
                <a:gd name="T14" fmla="*/ 39077 w 12"/>
                <a:gd name="T15" fmla="*/ 389152 h 14"/>
                <a:gd name="T16" fmla="*/ 39077 w 12"/>
                <a:gd name="T17" fmla="*/ 428067 h 14"/>
                <a:gd name="T18" fmla="*/ 0 w 12"/>
                <a:gd name="T19" fmla="*/ 466983 h 14"/>
                <a:gd name="T20" fmla="*/ 39077 w 12"/>
                <a:gd name="T21" fmla="*/ 466983 h 14"/>
                <a:gd name="T22" fmla="*/ 78155 w 12"/>
                <a:gd name="T23" fmla="*/ 428067 h 14"/>
                <a:gd name="T24" fmla="*/ 39077 w 12"/>
                <a:gd name="T25" fmla="*/ 544813 h 14"/>
                <a:gd name="T26" fmla="*/ 78155 w 12"/>
                <a:gd name="T27" fmla="*/ 505898 h 14"/>
                <a:gd name="T28" fmla="*/ 117232 w 12"/>
                <a:gd name="T29" fmla="*/ 466983 h 14"/>
                <a:gd name="T30" fmla="*/ 117232 w 12"/>
                <a:gd name="T31" fmla="*/ 466983 h 14"/>
                <a:gd name="T32" fmla="*/ 117232 w 12"/>
                <a:gd name="T33" fmla="*/ 505898 h 14"/>
                <a:gd name="T34" fmla="*/ 117232 w 12"/>
                <a:gd name="T35" fmla="*/ 544813 h 14"/>
                <a:gd name="T36" fmla="*/ 156309 w 12"/>
                <a:gd name="T37" fmla="*/ 466983 h 14"/>
                <a:gd name="T38" fmla="*/ 234464 w 12"/>
                <a:gd name="T39" fmla="*/ 428067 h 14"/>
                <a:gd name="T40" fmla="*/ 273541 w 12"/>
                <a:gd name="T41" fmla="*/ 505898 h 14"/>
                <a:gd name="T42" fmla="*/ 273541 w 12"/>
                <a:gd name="T43" fmla="*/ 505898 h 14"/>
                <a:gd name="T44" fmla="*/ 273541 w 12"/>
                <a:gd name="T45" fmla="*/ 389152 h 14"/>
                <a:gd name="T46" fmla="*/ 234464 w 12"/>
                <a:gd name="T47" fmla="*/ 350237 h 1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0" name="Freeform 160@|5FFC:9350382|FBC:16777215|LFC:0|LBC:16777215"/>
            <p:cNvSpPr/>
            <p:nvPr/>
          </p:nvSpPr>
          <p:spPr bwMode="auto">
            <a:xfrm>
              <a:off x="234462" y="195491"/>
              <a:ext cx="353446" cy="467898"/>
            </a:xfrm>
            <a:custGeom>
              <a:avLst/>
              <a:gdLst>
                <a:gd name="T0" fmla="*/ 235631 w 9"/>
                <a:gd name="T1" fmla="*/ 155966 h 12"/>
                <a:gd name="T2" fmla="*/ 353446 w 9"/>
                <a:gd name="T3" fmla="*/ 38992 h 12"/>
                <a:gd name="T4" fmla="*/ 353446 w 9"/>
                <a:gd name="T5" fmla="*/ 0 h 12"/>
                <a:gd name="T6" fmla="*/ 274902 w 9"/>
                <a:gd name="T7" fmla="*/ 77983 h 12"/>
                <a:gd name="T8" fmla="*/ 78544 w 9"/>
                <a:gd name="T9" fmla="*/ 233949 h 12"/>
                <a:gd name="T10" fmla="*/ 117815 w 9"/>
                <a:gd name="T11" fmla="*/ 311932 h 12"/>
                <a:gd name="T12" fmla="*/ 39272 w 9"/>
                <a:gd name="T13" fmla="*/ 389915 h 12"/>
                <a:gd name="T14" fmla="*/ 0 w 9"/>
                <a:gd name="T15" fmla="*/ 467898 h 12"/>
                <a:gd name="T16" fmla="*/ 39272 w 9"/>
                <a:gd name="T17" fmla="*/ 389915 h 12"/>
                <a:gd name="T18" fmla="*/ 117815 w 9"/>
                <a:gd name="T19" fmla="*/ 350924 h 12"/>
                <a:gd name="T20" fmla="*/ 157087 w 9"/>
                <a:gd name="T21" fmla="*/ 428907 h 12"/>
                <a:gd name="T22" fmla="*/ 157087 w 9"/>
                <a:gd name="T23" fmla="*/ 428907 h 12"/>
                <a:gd name="T24" fmla="*/ 157087 w 9"/>
                <a:gd name="T25" fmla="*/ 311932 h 12"/>
                <a:gd name="T26" fmla="*/ 117815 w 9"/>
                <a:gd name="T27" fmla="*/ 272941 h 12"/>
                <a:gd name="T28" fmla="*/ 235631 w 9"/>
                <a:gd name="T29" fmla="*/ 155966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1" name="Freeform 161@|5FFC:9350382|FBC:16777215|LFC:0|LBC:16777215"/>
            <p:cNvSpPr/>
            <p:nvPr/>
          </p:nvSpPr>
          <p:spPr bwMode="auto">
            <a:xfrm>
              <a:off x="1683236" y="272405"/>
              <a:ext cx="115483" cy="233950"/>
            </a:xfrm>
            <a:custGeom>
              <a:avLst/>
              <a:gdLst>
                <a:gd name="T0" fmla="*/ 76989 w 3"/>
                <a:gd name="T1" fmla="*/ 194958 h 6"/>
                <a:gd name="T2" fmla="*/ 115483 w 3"/>
                <a:gd name="T3" fmla="*/ 116975 h 6"/>
                <a:gd name="T4" fmla="*/ 115483 w 3"/>
                <a:gd name="T5" fmla="*/ 38992 h 6"/>
                <a:gd name="T6" fmla="*/ 115483 w 3"/>
                <a:gd name="T7" fmla="*/ 0 h 6"/>
                <a:gd name="T8" fmla="*/ 76989 w 3"/>
                <a:gd name="T9" fmla="*/ 77983 h 6"/>
                <a:gd name="T10" fmla="*/ 76989 w 3"/>
                <a:gd name="T11" fmla="*/ 116975 h 6"/>
                <a:gd name="T12" fmla="*/ 76989 w 3"/>
                <a:gd name="T13" fmla="*/ 116975 h 6"/>
                <a:gd name="T14" fmla="*/ 76989 w 3"/>
                <a:gd name="T15" fmla="*/ 155967 h 6"/>
                <a:gd name="T16" fmla="*/ 38494 w 3"/>
                <a:gd name="T17" fmla="*/ 116975 h 6"/>
                <a:gd name="T18" fmla="*/ 38494 w 3"/>
                <a:gd name="T19" fmla="*/ 155967 h 6"/>
                <a:gd name="T20" fmla="*/ 115483 w 3"/>
                <a:gd name="T21" fmla="*/ 233950 h 6"/>
                <a:gd name="T22" fmla="*/ 76989 w 3"/>
                <a:gd name="T23" fmla="*/ 194958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2" name="Freeform 162@|5FFC:9350382|FBC:16777215|LFC:0|LBC:16777215"/>
            <p:cNvSpPr/>
            <p:nvPr/>
          </p:nvSpPr>
          <p:spPr bwMode="auto">
            <a:xfrm>
              <a:off x="1564254" y="506356"/>
              <a:ext cx="314951" cy="157033"/>
            </a:xfrm>
            <a:custGeom>
              <a:avLst/>
              <a:gdLst>
                <a:gd name="T0" fmla="*/ 118107 w 8"/>
                <a:gd name="T1" fmla="*/ 117775 h 4"/>
                <a:gd name="T2" fmla="*/ 275582 w 8"/>
                <a:gd name="T3" fmla="*/ 0 h 4"/>
                <a:gd name="T4" fmla="*/ 314951 w 8"/>
                <a:gd name="T5" fmla="*/ 0 h 4"/>
                <a:gd name="T6" fmla="*/ 236213 w 8"/>
                <a:gd name="T7" fmla="*/ 0 h 4"/>
                <a:gd name="T8" fmla="*/ 236213 w 8"/>
                <a:gd name="T9" fmla="*/ 0 h 4"/>
                <a:gd name="T10" fmla="*/ 118107 w 8"/>
                <a:gd name="T11" fmla="*/ 78517 h 4"/>
                <a:gd name="T12" fmla="*/ 39369 w 8"/>
                <a:gd name="T13" fmla="*/ 117775 h 4"/>
                <a:gd name="T14" fmla="*/ 0 w 8"/>
                <a:gd name="T15" fmla="*/ 157033 h 4"/>
                <a:gd name="T16" fmla="*/ 118107 w 8"/>
                <a:gd name="T17" fmla="*/ 117775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3" name="Freeform 163@|5FFC:9350382|FBC:16777215|LFC:0|LBC:16777215"/>
            <p:cNvSpPr/>
            <p:nvPr/>
          </p:nvSpPr>
          <p:spPr bwMode="auto">
            <a:xfrm>
              <a:off x="1917700" y="272405"/>
              <a:ext cx="0" cy="41663"/>
            </a:xfrm>
            <a:custGeom>
              <a:avLst/>
              <a:gdLst>
                <a:gd name="T0" fmla="*/ 0 h 1"/>
                <a:gd name="T1" fmla="*/ 41663 h 1"/>
                <a:gd name="T2" fmla="*/ 41663 h 1"/>
                <a:gd name="T3" fmla="*/ 0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4" name="Freeform 164@|5FFC:9350382|FBC:16777215|LFC:0|LBC:16777215"/>
            <p:cNvSpPr/>
            <p:nvPr/>
          </p:nvSpPr>
          <p:spPr bwMode="auto">
            <a:xfrm>
              <a:off x="1798719" y="233948"/>
              <a:ext cx="41993" cy="80121"/>
            </a:xfrm>
            <a:custGeom>
              <a:avLst/>
              <a:gdLst>
                <a:gd name="T0" fmla="*/ 0 w 1"/>
                <a:gd name="T1" fmla="*/ 80121 h 2"/>
                <a:gd name="T2" fmla="*/ 41993 w 1"/>
                <a:gd name="T3" fmla="*/ 80121 h 2"/>
                <a:gd name="T4" fmla="*/ 41993 w 1"/>
                <a:gd name="T5" fmla="*/ 0 h 2"/>
                <a:gd name="T6" fmla="*/ 0 w 1"/>
                <a:gd name="T7" fmla="*/ 80121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5" name="Freeform 165@|5FFC:9350382|FBC:16777215|LFC:0|LBC:16777215"/>
            <p:cNvSpPr/>
            <p:nvPr/>
          </p:nvSpPr>
          <p:spPr bwMode="auto">
            <a:xfrm>
              <a:off x="1840712" y="233948"/>
              <a:ext cx="38493" cy="80121"/>
            </a:xfrm>
            <a:custGeom>
              <a:avLst/>
              <a:gdLst>
                <a:gd name="T0" fmla="*/ 0 w 1"/>
                <a:gd name="T1" fmla="*/ 40061 h 2"/>
                <a:gd name="T2" fmla="*/ 0 w 1"/>
                <a:gd name="T3" fmla="*/ 80121 h 2"/>
                <a:gd name="T4" fmla="*/ 0 w 1"/>
                <a:gd name="T5" fmla="*/ 80121 h 2"/>
                <a:gd name="T6" fmla="*/ 38493 w 1"/>
                <a:gd name="T7" fmla="*/ 80121 h 2"/>
                <a:gd name="T8" fmla="*/ 38493 w 1"/>
                <a:gd name="T9" fmla="*/ 80121 h 2"/>
                <a:gd name="T10" fmla="*/ 38493 w 1"/>
                <a:gd name="T11" fmla="*/ 40061 h 2"/>
                <a:gd name="T12" fmla="*/ 0 w 1"/>
                <a:gd name="T13" fmla="*/ 40061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6" name="Freeform 166@|5FFC:2303014|FBC:16777215|LFC:0|LBC:16777215"/>
            <p:cNvSpPr/>
            <p:nvPr/>
          </p:nvSpPr>
          <p:spPr bwMode="auto">
            <a:xfrm>
              <a:off x="272957" y="663389"/>
              <a:ext cx="941352" cy="894135"/>
            </a:xfrm>
            <a:custGeom>
              <a:avLst/>
              <a:gdLst>
                <a:gd name="T0" fmla="*/ 588345 w 24"/>
                <a:gd name="T1" fmla="*/ 544256 h 23"/>
                <a:gd name="T2" fmla="*/ 392230 w 24"/>
                <a:gd name="T3" fmla="*/ 699758 h 23"/>
                <a:gd name="T4" fmla="*/ 392230 w 24"/>
                <a:gd name="T5" fmla="*/ 699758 h 23"/>
                <a:gd name="T6" fmla="*/ 313784 w 24"/>
                <a:gd name="T7" fmla="*/ 699758 h 23"/>
                <a:gd name="T8" fmla="*/ 235338 w 24"/>
                <a:gd name="T9" fmla="*/ 738633 h 23"/>
                <a:gd name="T10" fmla="*/ 431453 w 24"/>
                <a:gd name="T11" fmla="*/ 894135 h 23"/>
                <a:gd name="T12" fmla="*/ 549122 w 24"/>
                <a:gd name="T13" fmla="*/ 816384 h 23"/>
                <a:gd name="T14" fmla="*/ 941352 w 24"/>
                <a:gd name="T15" fmla="*/ 544256 h 23"/>
                <a:gd name="T16" fmla="*/ 941352 w 24"/>
                <a:gd name="T17" fmla="*/ 427630 h 23"/>
                <a:gd name="T18" fmla="*/ 470676 w 24"/>
                <a:gd name="T19" fmla="*/ 155502 h 23"/>
                <a:gd name="T20" fmla="*/ 117669 w 24"/>
                <a:gd name="T21" fmla="*/ 38875 h 23"/>
                <a:gd name="T22" fmla="*/ 235338 w 24"/>
                <a:gd name="T23" fmla="*/ 427630 h 23"/>
                <a:gd name="T24" fmla="*/ 509899 w 24"/>
                <a:gd name="T25" fmla="*/ 505381 h 23"/>
                <a:gd name="T26" fmla="*/ 588345 w 24"/>
                <a:gd name="T27" fmla="*/ 544256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7" name="Freeform 167@|5FFC:15724527|FBC:16777215|LFC:0|LBC:16777215"/>
            <p:cNvSpPr/>
            <p:nvPr/>
          </p:nvSpPr>
          <p:spPr bwMode="auto">
            <a:xfrm>
              <a:off x="391939" y="0"/>
              <a:ext cx="1252804" cy="935796"/>
            </a:xfrm>
            <a:custGeom>
              <a:avLst/>
              <a:gdLst>
                <a:gd name="T0" fmla="*/ 195751 w 32"/>
                <a:gd name="T1" fmla="*/ 779830 h 24"/>
                <a:gd name="T2" fmla="*/ 274051 w 32"/>
                <a:gd name="T3" fmla="*/ 779830 h 24"/>
                <a:gd name="T4" fmla="*/ 469802 w 32"/>
                <a:gd name="T5" fmla="*/ 896805 h 24"/>
                <a:gd name="T6" fmla="*/ 548102 w 32"/>
                <a:gd name="T7" fmla="*/ 935796 h 24"/>
                <a:gd name="T8" fmla="*/ 587252 w 32"/>
                <a:gd name="T9" fmla="*/ 857813 h 24"/>
                <a:gd name="T10" fmla="*/ 822153 w 32"/>
                <a:gd name="T11" fmla="*/ 740839 h 24"/>
                <a:gd name="T12" fmla="*/ 900453 w 32"/>
                <a:gd name="T13" fmla="*/ 662856 h 24"/>
                <a:gd name="T14" fmla="*/ 1096204 w 32"/>
                <a:gd name="T15" fmla="*/ 740839 h 24"/>
                <a:gd name="T16" fmla="*/ 1135354 w 32"/>
                <a:gd name="T17" fmla="*/ 779830 h 24"/>
                <a:gd name="T18" fmla="*/ 1213654 w 32"/>
                <a:gd name="T19" fmla="*/ 584873 h 24"/>
                <a:gd name="T20" fmla="*/ 1096204 w 32"/>
                <a:gd name="T21" fmla="*/ 545881 h 24"/>
                <a:gd name="T22" fmla="*/ 822153 w 32"/>
                <a:gd name="T23" fmla="*/ 233949 h 24"/>
                <a:gd name="T24" fmla="*/ 822153 w 32"/>
                <a:gd name="T25" fmla="*/ 233949 h 24"/>
                <a:gd name="T26" fmla="*/ 743852 w 32"/>
                <a:gd name="T27" fmla="*/ 194958 h 24"/>
                <a:gd name="T28" fmla="*/ 665552 w 32"/>
                <a:gd name="T29" fmla="*/ 155966 h 24"/>
                <a:gd name="T30" fmla="*/ 587252 w 32"/>
                <a:gd name="T31" fmla="*/ 116975 h 24"/>
                <a:gd name="T32" fmla="*/ 352351 w 32"/>
                <a:gd name="T33" fmla="*/ 77983 h 24"/>
                <a:gd name="T34" fmla="*/ 352351 w 32"/>
                <a:gd name="T35" fmla="*/ 77983 h 24"/>
                <a:gd name="T36" fmla="*/ 274051 w 32"/>
                <a:gd name="T37" fmla="*/ 38992 h 24"/>
                <a:gd name="T38" fmla="*/ 195751 w 32"/>
                <a:gd name="T39" fmla="*/ 38992 h 24"/>
                <a:gd name="T40" fmla="*/ 156601 w 32"/>
                <a:gd name="T41" fmla="*/ 77983 h 24"/>
                <a:gd name="T42" fmla="*/ 195751 w 32"/>
                <a:gd name="T43" fmla="*/ 272941 h 24"/>
                <a:gd name="T44" fmla="*/ 234901 w 32"/>
                <a:gd name="T45" fmla="*/ 272941 h 24"/>
                <a:gd name="T46" fmla="*/ 234901 w 32"/>
                <a:gd name="T47" fmla="*/ 311932 h 24"/>
                <a:gd name="T48" fmla="*/ 352351 w 32"/>
                <a:gd name="T49" fmla="*/ 350924 h 24"/>
                <a:gd name="T50" fmla="*/ 39150 w 32"/>
                <a:gd name="T51" fmla="*/ 623864 h 24"/>
                <a:gd name="T52" fmla="*/ 78300 w 32"/>
                <a:gd name="T53" fmla="*/ 701847 h 24"/>
                <a:gd name="T54" fmla="*/ 195751 w 32"/>
                <a:gd name="T55" fmla="*/ 779830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8" name="Freeform 168@|5FFC:9350382|FBC:16777215|LFC:0|LBC:16777215"/>
            <p:cNvSpPr/>
            <p:nvPr/>
          </p:nvSpPr>
          <p:spPr bwMode="auto">
            <a:xfrm>
              <a:off x="1291297" y="76915"/>
              <a:ext cx="353446" cy="467898"/>
            </a:xfrm>
            <a:custGeom>
              <a:avLst/>
              <a:gdLst>
                <a:gd name="T0" fmla="*/ 0 w 9"/>
                <a:gd name="T1" fmla="*/ 155966 h 12"/>
                <a:gd name="T2" fmla="*/ 39272 w 9"/>
                <a:gd name="T3" fmla="*/ 389915 h 12"/>
                <a:gd name="T4" fmla="*/ 117815 w 9"/>
                <a:gd name="T5" fmla="*/ 389915 h 12"/>
                <a:gd name="T6" fmla="*/ 196359 w 9"/>
                <a:gd name="T7" fmla="*/ 428907 h 12"/>
                <a:gd name="T8" fmla="*/ 235631 w 9"/>
                <a:gd name="T9" fmla="*/ 428907 h 12"/>
                <a:gd name="T10" fmla="*/ 235631 w 9"/>
                <a:gd name="T11" fmla="*/ 389915 h 12"/>
                <a:gd name="T12" fmla="*/ 235631 w 9"/>
                <a:gd name="T13" fmla="*/ 389915 h 12"/>
                <a:gd name="T14" fmla="*/ 274902 w 9"/>
                <a:gd name="T15" fmla="*/ 389915 h 12"/>
                <a:gd name="T16" fmla="*/ 314174 w 9"/>
                <a:gd name="T17" fmla="*/ 350924 h 12"/>
                <a:gd name="T18" fmla="*/ 314174 w 9"/>
                <a:gd name="T19" fmla="*/ 272941 h 12"/>
                <a:gd name="T20" fmla="*/ 353446 w 9"/>
                <a:gd name="T21" fmla="*/ 233949 h 12"/>
                <a:gd name="T22" fmla="*/ 314174 w 9"/>
                <a:gd name="T23" fmla="*/ 116975 h 12"/>
                <a:gd name="T24" fmla="*/ 78544 w 9"/>
                <a:gd name="T25" fmla="*/ 77983 h 12"/>
                <a:gd name="T26" fmla="*/ 39272 w 9"/>
                <a:gd name="T27" fmla="*/ 155966 h 12"/>
                <a:gd name="T28" fmla="*/ 0 w 9"/>
                <a:gd name="T29" fmla="*/ 155966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9" name="Freeform 169@|5FFC:0|FBC:16777215|LFC:0|LBC:16777215"/>
            <p:cNvSpPr/>
            <p:nvPr/>
          </p:nvSpPr>
          <p:spPr bwMode="auto">
            <a:xfrm>
              <a:off x="430432" y="1403695"/>
              <a:ext cx="234464" cy="387778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155111 h 10"/>
                <a:gd name="T4" fmla="*/ 39077 w 6"/>
                <a:gd name="T5" fmla="*/ 155111 h 10"/>
                <a:gd name="T6" fmla="*/ 156309 w 6"/>
                <a:gd name="T7" fmla="*/ 387778 h 10"/>
                <a:gd name="T8" fmla="*/ 195387 w 6"/>
                <a:gd name="T9" fmla="*/ 387778 h 10"/>
                <a:gd name="T10" fmla="*/ 156309 w 6"/>
                <a:gd name="T11" fmla="*/ 232667 h 10"/>
                <a:gd name="T12" fmla="*/ 195387 w 6"/>
                <a:gd name="T13" fmla="*/ 155111 h 10"/>
                <a:gd name="T14" fmla="*/ 78155 w 6"/>
                <a:gd name="T15" fmla="*/ 0 h 10"/>
                <a:gd name="T16" fmla="*/ 0 w 6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0" name="Freeform 170@|5FFC:9683704|FBC:16777215|LFC:0|LBC:16777215"/>
            <p:cNvSpPr/>
            <p:nvPr/>
          </p:nvSpPr>
          <p:spPr bwMode="auto">
            <a:xfrm>
              <a:off x="1291297" y="195491"/>
              <a:ext cx="314951" cy="310865"/>
            </a:xfrm>
            <a:custGeom>
              <a:avLst/>
              <a:gdLst>
                <a:gd name="T0" fmla="*/ 275582 w 8"/>
                <a:gd name="T1" fmla="*/ 155433 h 8"/>
                <a:gd name="T2" fmla="*/ 314951 w 8"/>
                <a:gd name="T3" fmla="*/ 77716 h 8"/>
                <a:gd name="T4" fmla="*/ 275582 w 8"/>
                <a:gd name="T5" fmla="*/ 0 h 8"/>
                <a:gd name="T6" fmla="*/ 196844 w 8"/>
                <a:gd name="T7" fmla="*/ 116574 h 8"/>
                <a:gd name="T8" fmla="*/ 157476 w 8"/>
                <a:gd name="T9" fmla="*/ 77716 h 8"/>
                <a:gd name="T10" fmla="*/ 157476 w 8"/>
                <a:gd name="T11" fmla="*/ 155433 h 8"/>
                <a:gd name="T12" fmla="*/ 118107 w 8"/>
                <a:gd name="T13" fmla="*/ 155433 h 8"/>
                <a:gd name="T14" fmla="*/ 118107 w 8"/>
                <a:gd name="T15" fmla="*/ 194291 h 8"/>
                <a:gd name="T16" fmla="*/ 0 w 8"/>
                <a:gd name="T17" fmla="*/ 194291 h 8"/>
                <a:gd name="T18" fmla="*/ 0 w 8"/>
                <a:gd name="T19" fmla="*/ 194291 h 8"/>
                <a:gd name="T20" fmla="*/ 78738 w 8"/>
                <a:gd name="T21" fmla="*/ 233149 h 8"/>
                <a:gd name="T22" fmla="*/ 196844 w 8"/>
                <a:gd name="T23" fmla="*/ 310865 h 8"/>
                <a:gd name="T24" fmla="*/ 196844 w 8"/>
                <a:gd name="T25" fmla="*/ 272007 h 8"/>
                <a:gd name="T26" fmla="*/ 236213 w 8"/>
                <a:gd name="T27" fmla="*/ 233149 h 8"/>
                <a:gd name="T28" fmla="*/ 275582 w 8"/>
                <a:gd name="T29" fmla="*/ 194291 h 8"/>
                <a:gd name="T30" fmla="*/ 314951 w 8"/>
                <a:gd name="T31" fmla="*/ 233149 h 8"/>
                <a:gd name="T32" fmla="*/ 314951 w 8"/>
                <a:gd name="T33" fmla="*/ 194291 h 8"/>
                <a:gd name="T34" fmla="*/ 314951 w 8"/>
                <a:gd name="T35" fmla="*/ 194291 h 8"/>
                <a:gd name="T36" fmla="*/ 275582 w 8"/>
                <a:gd name="T37" fmla="*/ 155433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1" name="Freeform 171@|5FFC:4737356|FBC:16777215|LFC:0|LBC:16777215"/>
            <p:cNvSpPr/>
            <p:nvPr/>
          </p:nvSpPr>
          <p:spPr bwMode="auto">
            <a:xfrm>
              <a:off x="507420" y="1208202"/>
              <a:ext cx="587908" cy="349322"/>
            </a:xfrm>
            <a:custGeom>
              <a:avLst/>
              <a:gdLst>
                <a:gd name="T0" fmla="*/ 156775 w 15"/>
                <a:gd name="T1" fmla="*/ 155254 h 9"/>
                <a:gd name="T2" fmla="*/ 156775 w 15"/>
                <a:gd name="T3" fmla="*/ 155254 h 9"/>
                <a:gd name="T4" fmla="*/ 78388 w 15"/>
                <a:gd name="T5" fmla="*/ 155254 h 9"/>
                <a:gd name="T6" fmla="*/ 0 w 15"/>
                <a:gd name="T7" fmla="*/ 194068 h 9"/>
                <a:gd name="T8" fmla="*/ 195969 w 15"/>
                <a:gd name="T9" fmla="*/ 349322 h 9"/>
                <a:gd name="T10" fmla="*/ 274357 w 15"/>
                <a:gd name="T11" fmla="*/ 271695 h 9"/>
                <a:gd name="T12" fmla="*/ 78388 w 15"/>
                <a:gd name="T13" fmla="*/ 194068 h 9"/>
                <a:gd name="T14" fmla="*/ 235163 w 15"/>
                <a:gd name="T15" fmla="*/ 232881 h 9"/>
                <a:gd name="T16" fmla="*/ 156775 w 15"/>
                <a:gd name="T17" fmla="*/ 194068 h 9"/>
                <a:gd name="T18" fmla="*/ 156775 w 15"/>
                <a:gd name="T19" fmla="*/ 155254 h 9"/>
                <a:gd name="T20" fmla="*/ 352745 w 15"/>
                <a:gd name="T21" fmla="*/ 77627 h 9"/>
                <a:gd name="T22" fmla="*/ 587908 w 15"/>
                <a:gd name="T23" fmla="*/ 0 h 9"/>
                <a:gd name="T24" fmla="*/ 313551 w 15"/>
                <a:gd name="T25" fmla="*/ 0 h 9"/>
                <a:gd name="T26" fmla="*/ 156775 w 15"/>
                <a:gd name="T27" fmla="*/ 15525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2" name="Freeform 172@|5FFC:4737356|FBC:16777215|LFC:0|LBC:16777215"/>
            <p:cNvSpPr/>
            <p:nvPr/>
          </p:nvSpPr>
          <p:spPr bwMode="auto">
            <a:xfrm>
              <a:off x="311450" y="740304"/>
              <a:ext cx="706889" cy="467898"/>
            </a:xfrm>
            <a:custGeom>
              <a:avLst/>
              <a:gdLst>
                <a:gd name="T0" fmla="*/ 196358 w 18"/>
                <a:gd name="T1" fmla="*/ 350924 h 12"/>
                <a:gd name="T2" fmla="*/ 471259 w 18"/>
                <a:gd name="T3" fmla="*/ 428907 h 12"/>
                <a:gd name="T4" fmla="*/ 510531 w 18"/>
                <a:gd name="T5" fmla="*/ 467898 h 12"/>
                <a:gd name="T6" fmla="*/ 706889 w 18"/>
                <a:gd name="T7" fmla="*/ 428907 h 12"/>
                <a:gd name="T8" fmla="*/ 510531 w 18"/>
                <a:gd name="T9" fmla="*/ 272941 h 12"/>
                <a:gd name="T10" fmla="*/ 274901 w 18"/>
                <a:gd name="T11" fmla="*/ 350924 h 12"/>
                <a:gd name="T12" fmla="*/ 510531 w 18"/>
                <a:gd name="T13" fmla="*/ 233949 h 12"/>
                <a:gd name="T14" fmla="*/ 471259 w 18"/>
                <a:gd name="T15" fmla="*/ 233949 h 12"/>
                <a:gd name="T16" fmla="*/ 235630 w 18"/>
                <a:gd name="T17" fmla="*/ 233949 h 12"/>
                <a:gd name="T18" fmla="*/ 353445 w 18"/>
                <a:gd name="T19" fmla="*/ 155966 h 12"/>
                <a:gd name="T20" fmla="*/ 392716 w 18"/>
                <a:gd name="T21" fmla="*/ 116975 h 12"/>
                <a:gd name="T22" fmla="*/ 117815 w 18"/>
                <a:gd name="T23" fmla="*/ 116975 h 12"/>
                <a:gd name="T24" fmla="*/ 274901 w 18"/>
                <a:gd name="T25" fmla="*/ 77983 h 12"/>
                <a:gd name="T26" fmla="*/ 117815 w 18"/>
                <a:gd name="T27" fmla="*/ 77983 h 12"/>
                <a:gd name="T28" fmla="*/ 196358 w 18"/>
                <a:gd name="T29" fmla="*/ 38992 h 12"/>
                <a:gd name="T30" fmla="*/ 78543 w 18"/>
                <a:gd name="T31" fmla="*/ 0 h 12"/>
                <a:gd name="T32" fmla="*/ 196358 w 18"/>
                <a:gd name="T33" fmla="*/ 350924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3" name="Freeform 173@|5FFC:14736338|FBC:16777215|LFC:0|LBC:16777215"/>
            <p:cNvSpPr/>
            <p:nvPr/>
          </p:nvSpPr>
          <p:spPr bwMode="auto">
            <a:xfrm>
              <a:off x="549413" y="76915"/>
              <a:ext cx="426933" cy="352526"/>
            </a:xfrm>
            <a:custGeom>
              <a:avLst/>
              <a:gdLst>
                <a:gd name="T0" fmla="*/ 194060 w 11"/>
                <a:gd name="T1" fmla="*/ 195848 h 9"/>
                <a:gd name="T2" fmla="*/ 271685 w 11"/>
                <a:gd name="T3" fmla="*/ 156678 h 9"/>
                <a:gd name="T4" fmla="*/ 155248 w 11"/>
                <a:gd name="T5" fmla="*/ 156678 h 9"/>
                <a:gd name="T6" fmla="*/ 155248 w 11"/>
                <a:gd name="T7" fmla="*/ 78339 h 9"/>
                <a:gd name="T8" fmla="*/ 155248 w 11"/>
                <a:gd name="T9" fmla="*/ 117509 h 9"/>
                <a:gd name="T10" fmla="*/ 77624 w 11"/>
                <a:gd name="T11" fmla="*/ 0 h 9"/>
                <a:gd name="T12" fmla="*/ 116436 w 11"/>
                <a:gd name="T13" fmla="*/ 156678 h 9"/>
                <a:gd name="T14" fmla="*/ 0 w 11"/>
                <a:gd name="T15" fmla="*/ 156678 h 9"/>
                <a:gd name="T16" fmla="*/ 38812 w 11"/>
                <a:gd name="T17" fmla="*/ 195848 h 9"/>
                <a:gd name="T18" fmla="*/ 77624 w 11"/>
                <a:gd name="T19" fmla="*/ 195848 h 9"/>
                <a:gd name="T20" fmla="*/ 77624 w 11"/>
                <a:gd name="T21" fmla="*/ 235017 h 9"/>
                <a:gd name="T22" fmla="*/ 194060 w 11"/>
                <a:gd name="T23" fmla="*/ 274187 h 9"/>
                <a:gd name="T24" fmla="*/ 155248 w 11"/>
                <a:gd name="T25" fmla="*/ 313356 h 9"/>
                <a:gd name="T26" fmla="*/ 194060 w 11"/>
                <a:gd name="T27" fmla="*/ 274187 h 9"/>
                <a:gd name="T28" fmla="*/ 426933 w 11"/>
                <a:gd name="T29" fmla="*/ 352526 h 9"/>
                <a:gd name="T30" fmla="*/ 194060 w 11"/>
                <a:gd name="T31" fmla="*/ 195848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4" name="Freeform 174@|5FFC:14736338|FBC:16777215|LFC:0|LBC:16777215"/>
            <p:cNvSpPr/>
            <p:nvPr/>
          </p:nvSpPr>
          <p:spPr bwMode="auto">
            <a:xfrm>
              <a:off x="703389" y="118576"/>
              <a:ext cx="38495" cy="38457"/>
            </a:xfrm>
            <a:custGeom>
              <a:avLst/>
              <a:gdLst>
                <a:gd name="T0" fmla="*/ 0 w 1"/>
                <a:gd name="T1" fmla="*/ 38457 h 1"/>
                <a:gd name="T2" fmla="*/ 38495 w 1"/>
                <a:gd name="T3" fmla="*/ 0 h 1"/>
                <a:gd name="T4" fmla="*/ 0 w 1"/>
                <a:gd name="T5" fmla="*/ 38457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5" name="Freeform 175@|5FFC:14736338|FBC:16777215|LFC:0|LBC:16777215"/>
            <p:cNvSpPr/>
            <p:nvPr/>
          </p:nvSpPr>
          <p:spPr bwMode="auto">
            <a:xfrm>
              <a:off x="783877" y="118576"/>
              <a:ext cx="780377" cy="817220"/>
            </a:xfrm>
            <a:custGeom>
              <a:avLst/>
              <a:gdLst>
                <a:gd name="T0" fmla="*/ 663320 w 20"/>
                <a:gd name="T1" fmla="*/ 544813 h 21"/>
                <a:gd name="T2" fmla="*/ 624302 w 20"/>
                <a:gd name="T3" fmla="*/ 505898 h 21"/>
                <a:gd name="T4" fmla="*/ 663320 w 20"/>
                <a:gd name="T5" fmla="*/ 428068 h 21"/>
                <a:gd name="T6" fmla="*/ 546264 w 20"/>
                <a:gd name="T7" fmla="*/ 466983 h 21"/>
                <a:gd name="T8" fmla="*/ 546264 w 20"/>
                <a:gd name="T9" fmla="*/ 466983 h 21"/>
                <a:gd name="T10" fmla="*/ 546264 w 20"/>
                <a:gd name="T11" fmla="*/ 350237 h 21"/>
                <a:gd name="T12" fmla="*/ 507245 w 20"/>
                <a:gd name="T13" fmla="*/ 311322 h 21"/>
                <a:gd name="T14" fmla="*/ 468226 w 20"/>
                <a:gd name="T15" fmla="*/ 116746 h 21"/>
                <a:gd name="T16" fmla="*/ 468226 w 20"/>
                <a:gd name="T17" fmla="*/ 116746 h 21"/>
                <a:gd name="T18" fmla="*/ 429207 w 20"/>
                <a:gd name="T19" fmla="*/ 272407 h 21"/>
                <a:gd name="T20" fmla="*/ 390189 w 20"/>
                <a:gd name="T21" fmla="*/ 233491 h 21"/>
                <a:gd name="T22" fmla="*/ 429207 w 20"/>
                <a:gd name="T23" fmla="*/ 311322 h 21"/>
                <a:gd name="T24" fmla="*/ 390189 w 20"/>
                <a:gd name="T25" fmla="*/ 350237 h 21"/>
                <a:gd name="T26" fmla="*/ 195094 w 20"/>
                <a:gd name="T27" fmla="*/ 0 h 21"/>
                <a:gd name="T28" fmla="*/ 156075 w 20"/>
                <a:gd name="T29" fmla="*/ 0 h 21"/>
                <a:gd name="T30" fmla="*/ 351170 w 20"/>
                <a:gd name="T31" fmla="*/ 389152 h 21"/>
                <a:gd name="T32" fmla="*/ 429207 w 20"/>
                <a:gd name="T33" fmla="*/ 389152 h 21"/>
                <a:gd name="T34" fmla="*/ 468226 w 20"/>
                <a:gd name="T35" fmla="*/ 428068 h 21"/>
                <a:gd name="T36" fmla="*/ 273132 w 20"/>
                <a:gd name="T37" fmla="*/ 622644 h 21"/>
                <a:gd name="T38" fmla="*/ 117057 w 20"/>
                <a:gd name="T39" fmla="*/ 700474 h 21"/>
                <a:gd name="T40" fmla="*/ 78038 w 20"/>
                <a:gd name="T41" fmla="*/ 389152 h 21"/>
                <a:gd name="T42" fmla="*/ 39019 w 20"/>
                <a:gd name="T43" fmla="*/ 661559 h 21"/>
                <a:gd name="T44" fmla="*/ 39019 w 20"/>
                <a:gd name="T45" fmla="*/ 428068 h 21"/>
                <a:gd name="T46" fmla="*/ 0 w 20"/>
                <a:gd name="T47" fmla="*/ 700474 h 21"/>
                <a:gd name="T48" fmla="*/ 78038 w 20"/>
                <a:gd name="T49" fmla="*/ 778305 h 21"/>
                <a:gd name="T50" fmla="*/ 156075 w 20"/>
                <a:gd name="T51" fmla="*/ 817220 h 21"/>
                <a:gd name="T52" fmla="*/ 195094 w 20"/>
                <a:gd name="T53" fmla="*/ 739390 h 21"/>
                <a:gd name="T54" fmla="*/ 429207 w 20"/>
                <a:gd name="T55" fmla="*/ 622644 h 21"/>
                <a:gd name="T56" fmla="*/ 507245 w 20"/>
                <a:gd name="T57" fmla="*/ 544813 h 21"/>
                <a:gd name="T58" fmla="*/ 702339 w 20"/>
                <a:gd name="T59" fmla="*/ 622644 h 21"/>
                <a:gd name="T60" fmla="*/ 702339 w 20"/>
                <a:gd name="T61" fmla="*/ 622644 h 21"/>
                <a:gd name="T62" fmla="*/ 780377 w 20"/>
                <a:gd name="T63" fmla="*/ 544813 h 21"/>
                <a:gd name="T64" fmla="*/ 663320 w 20"/>
                <a:gd name="T65" fmla="*/ 544813 h 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6" name="Freeform 176@|5FFC:15724527|FBC:16777215|LFC:0|LBC:16777215"/>
            <p:cNvSpPr/>
            <p:nvPr/>
          </p:nvSpPr>
          <p:spPr bwMode="auto">
            <a:xfrm>
              <a:off x="1252804" y="233948"/>
              <a:ext cx="76988" cy="233950"/>
            </a:xfrm>
            <a:custGeom>
              <a:avLst/>
              <a:gdLst>
                <a:gd name="T0" fmla="*/ 0 w 2"/>
                <a:gd name="T1" fmla="*/ 194958 h 6"/>
                <a:gd name="T2" fmla="*/ 76988 w 2"/>
                <a:gd name="T3" fmla="*/ 233950 h 6"/>
                <a:gd name="T4" fmla="*/ 76988 w 2"/>
                <a:gd name="T5" fmla="*/ 233950 h 6"/>
                <a:gd name="T6" fmla="*/ 38494 w 2"/>
                <a:gd name="T7" fmla="*/ 0 h 6"/>
                <a:gd name="T8" fmla="*/ 0 w 2"/>
                <a:gd name="T9" fmla="*/ 0 h 6"/>
                <a:gd name="T10" fmla="*/ 0 w 2"/>
                <a:gd name="T11" fmla="*/ 194958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7" name="Freeform 177@|5FFC:328965|FBC:16777215|LFC:0|LBC:16777215"/>
            <p:cNvSpPr/>
            <p:nvPr/>
          </p:nvSpPr>
          <p:spPr bwMode="auto">
            <a:xfrm>
              <a:off x="1214309" y="624932"/>
              <a:ext cx="76988" cy="464694"/>
            </a:xfrm>
            <a:custGeom>
              <a:avLst/>
              <a:gdLst>
                <a:gd name="T0" fmla="*/ 0 w 2"/>
                <a:gd name="T1" fmla="*/ 464694 h 12"/>
                <a:gd name="T2" fmla="*/ 38494 w 2"/>
                <a:gd name="T3" fmla="*/ 425970 h 12"/>
                <a:gd name="T4" fmla="*/ 76988 w 2"/>
                <a:gd name="T5" fmla="*/ 0 h 12"/>
                <a:gd name="T6" fmla="*/ 38494 w 2"/>
                <a:gd name="T7" fmla="*/ 0 h 12"/>
                <a:gd name="T8" fmla="*/ 0 w 2"/>
                <a:gd name="T9" fmla="*/ 46469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8" name="Freeform 178@|5FFC:328965|FBC:16777215|LFC:0|LBC:16777215"/>
            <p:cNvSpPr/>
            <p:nvPr/>
          </p:nvSpPr>
          <p:spPr bwMode="auto">
            <a:xfrm>
              <a:off x="1214309" y="467898"/>
              <a:ext cx="115483" cy="740304"/>
            </a:xfrm>
            <a:custGeom>
              <a:avLst/>
              <a:gdLst>
                <a:gd name="T0" fmla="*/ 38494 w 3"/>
                <a:gd name="T1" fmla="*/ 740304 h 19"/>
                <a:gd name="T2" fmla="*/ 76989 w 3"/>
                <a:gd name="T3" fmla="*/ 662377 h 19"/>
                <a:gd name="T4" fmla="*/ 115483 w 3"/>
                <a:gd name="T5" fmla="*/ 77927 h 19"/>
                <a:gd name="T6" fmla="*/ 115483 w 3"/>
                <a:gd name="T7" fmla="*/ 0 h 19"/>
                <a:gd name="T8" fmla="*/ 76989 w 3"/>
                <a:gd name="T9" fmla="*/ 0 h 19"/>
                <a:gd name="T10" fmla="*/ 76989 w 3"/>
                <a:gd name="T11" fmla="*/ 38963 h 19"/>
                <a:gd name="T12" fmla="*/ 76989 w 3"/>
                <a:gd name="T13" fmla="*/ 116890 h 19"/>
                <a:gd name="T14" fmla="*/ 0 w 3"/>
                <a:gd name="T15" fmla="*/ 701341 h 19"/>
                <a:gd name="T16" fmla="*/ 38494 w 3"/>
                <a:gd name="T17" fmla="*/ 740304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9" name="Freeform 179@|5FFC:0|FBC:16777215|LFC:0|LBC:16777215"/>
            <p:cNvSpPr/>
            <p:nvPr/>
          </p:nvSpPr>
          <p:spPr bwMode="auto">
            <a:xfrm>
              <a:off x="1291297" y="76915"/>
              <a:ext cx="391939" cy="314069"/>
            </a:xfrm>
            <a:custGeom>
              <a:avLst/>
              <a:gdLst>
                <a:gd name="T0" fmla="*/ 195970 w 10"/>
                <a:gd name="T1" fmla="*/ 274810 h 8"/>
                <a:gd name="T2" fmla="*/ 195970 w 10"/>
                <a:gd name="T3" fmla="*/ 274810 h 8"/>
                <a:gd name="T4" fmla="*/ 235163 w 10"/>
                <a:gd name="T5" fmla="*/ 196293 h 8"/>
                <a:gd name="T6" fmla="*/ 313551 w 10"/>
                <a:gd name="T7" fmla="*/ 157035 h 8"/>
                <a:gd name="T8" fmla="*/ 352745 w 10"/>
                <a:gd name="T9" fmla="*/ 157035 h 8"/>
                <a:gd name="T10" fmla="*/ 391939 w 10"/>
                <a:gd name="T11" fmla="*/ 157035 h 8"/>
                <a:gd name="T12" fmla="*/ 195970 w 10"/>
                <a:gd name="T13" fmla="*/ 0 h 8"/>
                <a:gd name="T14" fmla="*/ 156776 w 10"/>
                <a:gd name="T15" fmla="*/ 0 h 8"/>
                <a:gd name="T16" fmla="*/ 117582 w 10"/>
                <a:gd name="T17" fmla="*/ 0 h 8"/>
                <a:gd name="T18" fmla="*/ 0 w 10"/>
                <a:gd name="T19" fmla="*/ 157035 h 8"/>
                <a:gd name="T20" fmla="*/ 39194 w 10"/>
                <a:gd name="T21" fmla="*/ 314069 h 8"/>
                <a:gd name="T22" fmla="*/ 39194 w 10"/>
                <a:gd name="T23" fmla="*/ 274810 h 8"/>
                <a:gd name="T24" fmla="*/ 117582 w 10"/>
                <a:gd name="T25" fmla="*/ 274810 h 8"/>
                <a:gd name="T26" fmla="*/ 117582 w 10"/>
                <a:gd name="T27" fmla="*/ 196293 h 8"/>
                <a:gd name="T28" fmla="*/ 156776 w 10"/>
                <a:gd name="T29" fmla="*/ 157035 h 8"/>
                <a:gd name="T30" fmla="*/ 195970 w 10"/>
                <a:gd name="T31" fmla="*/ 235552 h 8"/>
                <a:gd name="T32" fmla="*/ 195970 w 10"/>
                <a:gd name="T33" fmla="*/ 274810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6" name="组合 75"/>
          <p:cNvGrpSpPr/>
          <p:nvPr/>
        </p:nvGrpSpPr>
        <p:grpSpPr bwMode="auto">
          <a:xfrm>
            <a:off x="6234113" y="2627313"/>
            <a:ext cx="1468437" cy="949325"/>
            <a:chOff x="0" y="0"/>
            <a:chExt cx="2503486" cy="1624013"/>
          </a:xfrm>
        </p:grpSpPr>
        <p:sp>
          <p:nvSpPr>
            <p:cNvPr id="9262" name="Freeform 183@|5FFC:9350382|FBC:16777215|LFC:0|LBC:16777215"/>
            <p:cNvSpPr/>
            <p:nvPr/>
          </p:nvSpPr>
          <p:spPr bwMode="auto">
            <a:xfrm>
              <a:off x="909375" y="475254"/>
              <a:ext cx="330190" cy="225407"/>
            </a:xfrm>
            <a:custGeom>
              <a:avLst/>
              <a:gdLst>
                <a:gd name="T0" fmla="*/ 110063 w 12"/>
                <a:gd name="T1" fmla="*/ 225407 h 8"/>
                <a:gd name="T2" fmla="*/ 302674 w 12"/>
                <a:gd name="T3" fmla="*/ 112704 h 8"/>
                <a:gd name="T4" fmla="*/ 0 w 12"/>
                <a:gd name="T5" fmla="*/ 0 h 8"/>
                <a:gd name="T6" fmla="*/ 110063 w 12"/>
                <a:gd name="T7" fmla="*/ 225407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Freeform 184@|5FFC:0|FBC:16777215|LFC:0|LBC:16777215"/>
            <p:cNvSpPr/>
            <p:nvPr/>
          </p:nvSpPr>
          <p:spPr bwMode="auto">
            <a:xfrm>
              <a:off x="2065037" y="195533"/>
              <a:ext cx="108259" cy="27157"/>
            </a:xfrm>
            <a:custGeom>
              <a:avLst/>
              <a:gdLst>
                <a:gd name="T0" fmla="*/ 108259 w 4"/>
                <a:gd name="T1" fmla="*/ 27157 h 1"/>
                <a:gd name="T2" fmla="*/ 27065 w 4"/>
                <a:gd name="T3" fmla="*/ 27157 h 1"/>
                <a:gd name="T4" fmla="*/ 27065 w 4"/>
                <a:gd name="T5" fmla="*/ 0 h 1"/>
                <a:gd name="T6" fmla="*/ 108259 w 4"/>
                <a:gd name="T7" fmla="*/ 0 h 1"/>
                <a:gd name="T8" fmla="*/ 108259 w 4"/>
                <a:gd name="T9" fmla="*/ 27157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Freeform 185@|5FFC:6250337|FBC:16777215|LFC:0|LBC:16777215"/>
            <p:cNvSpPr/>
            <p:nvPr/>
          </p:nvSpPr>
          <p:spPr bwMode="auto">
            <a:xfrm>
              <a:off x="1951366" y="138502"/>
              <a:ext cx="552120" cy="562159"/>
            </a:xfrm>
            <a:custGeom>
              <a:avLst/>
              <a:gdLst>
                <a:gd name="T0" fmla="*/ 0 w 20"/>
                <a:gd name="T1" fmla="*/ 309187 h 20"/>
                <a:gd name="T2" fmla="*/ 303666 w 20"/>
                <a:gd name="T3" fmla="*/ 0 h 20"/>
                <a:gd name="T4" fmla="*/ 524514 w 20"/>
                <a:gd name="T5" fmla="*/ 252972 h 20"/>
                <a:gd name="T6" fmla="*/ 248454 w 20"/>
                <a:gd name="T7" fmla="*/ 534051 h 20"/>
                <a:gd name="T8" fmla="*/ 248454 w 20"/>
                <a:gd name="T9" fmla="*/ 534051 h 20"/>
                <a:gd name="T10" fmla="*/ 0 w 20"/>
                <a:gd name="T11" fmla="*/ 30918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Freeform 186@|5FFC:0|FBC:16777215|LFC:0|LBC:16777215"/>
            <p:cNvSpPr/>
            <p:nvPr/>
          </p:nvSpPr>
          <p:spPr bwMode="auto">
            <a:xfrm>
              <a:off x="1981138" y="138502"/>
              <a:ext cx="495284" cy="505128"/>
            </a:xfrm>
            <a:custGeom>
              <a:avLst/>
              <a:gdLst>
                <a:gd name="T0" fmla="*/ 0 w 18"/>
                <a:gd name="T1" fmla="*/ 308689 h 18"/>
                <a:gd name="T2" fmla="*/ 110063 w 18"/>
                <a:gd name="T3" fmla="*/ 392877 h 18"/>
                <a:gd name="T4" fmla="*/ 385221 w 18"/>
                <a:gd name="T5" fmla="*/ 140313 h 18"/>
                <a:gd name="T6" fmla="*/ 302674 w 18"/>
                <a:gd name="T7" fmla="*/ 0 h 18"/>
                <a:gd name="T8" fmla="*/ 385221 w 18"/>
                <a:gd name="T9" fmla="*/ 140313 h 18"/>
                <a:gd name="T10" fmla="*/ 467768 w 18"/>
                <a:gd name="T11" fmla="*/ 252564 h 18"/>
                <a:gd name="T12" fmla="*/ 247642 w 18"/>
                <a:gd name="T13" fmla="*/ 505128 h 18"/>
                <a:gd name="T14" fmla="*/ 467768 w 18"/>
                <a:gd name="T15" fmla="*/ 252564 h 18"/>
                <a:gd name="T16" fmla="*/ 385221 w 18"/>
                <a:gd name="T17" fmla="*/ 168376 h 18"/>
                <a:gd name="T18" fmla="*/ 275158 w 18"/>
                <a:gd name="T19" fmla="*/ 252564 h 18"/>
                <a:gd name="T20" fmla="*/ 302674 w 18"/>
                <a:gd name="T21" fmla="*/ 308689 h 18"/>
                <a:gd name="T22" fmla="*/ 247642 w 18"/>
                <a:gd name="T23" fmla="*/ 308689 h 18"/>
                <a:gd name="T24" fmla="*/ 110063 w 18"/>
                <a:gd name="T25" fmla="*/ 392877 h 18"/>
                <a:gd name="T26" fmla="*/ 0 w 18"/>
                <a:gd name="T27" fmla="*/ 308689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Freeform 187@|5FFC:9683704|FBC:16777215|LFC:0|LBC:16777215"/>
            <p:cNvSpPr/>
            <p:nvPr/>
          </p:nvSpPr>
          <p:spPr bwMode="auto">
            <a:xfrm>
              <a:off x="1951366" y="165659"/>
              <a:ext cx="165096" cy="198250"/>
            </a:xfrm>
            <a:custGeom>
              <a:avLst/>
              <a:gdLst>
                <a:gd name="T0" fmla="*/ 0 w 6"/>
                <a:gd name="T1" fmla="*/ 198250 h 7"/>
                <a:gd name="T2" fmla="*/ 82548 w 6"/>
                <a:gd name="T3" fmla="*/ 169929 h 7"/>
                <a:gd name="T4" fmla="*/ 137580 w 6"/>
                <a:gd name="T5" fmla="*/ 141607 h 7"/>
                <a:gd name="T6" fmla="*/ 165096 w 6"/>
                <a:gd name="T7" fmla="*/ 113286 h 7"/>
                <a:gd name="T8" fmla="*/ 165096 w 6"/>
                <a:gd name="T9" fmla="*/ 113286 h 7"/>
                <a:gd name="T10" fmla="*/ 165096 w 6"/>
                <a:gd name="T11" fmla="*/ 84964 h 7"/>
                <a:gd name="T12" fmla="*/ 165096 w 6"/>
                <a:gd name="T13" fmla="*/ 84964 h 7"/>
                <a:gd name="T14" fmla="*/ 165096 w 6"/>
                <a:gd name="T15" fmla="*/ 56643 h 7"/>
                <a:gd name="T16" fmla="*/ 165096 w 6"/>
                <a:gd name="T17" fmla="*/ 28321 h 7"/>
                <a:gd name="T18" fmla="*/ 110064 w 6"/>
                <a:gd name="T19" fmla="*/ 28321 h 7"/>
                <a:gd name="T20" fmla="*/ 82548 w 6"/>
                <a:gd name="T21" fmla="*/ 56643 h 7"/>
                <a:gd name="T22" fmla="*/ 82548 w 6"/>
                <a:gd name="T23" fmla="*/ 28321 h 7"/>
                <a:gd name="T24" fmla="*/ 110064 w 6"/>
                <a:gd name="T25" fmla="*/ 0 h 7"/>
                <a:gd name="T26" fmla="*/ 82548 w 6"/>
                <a:gd name="T27" fmla="*/ 0 h 7"/>
                <a:gd name="T28" fmla="*/ 55032 w 6"/>
                <a:gd name="T29" fmla="*/ 56643 h 7"/>
                <a:gd name="T30" fmla="*/ 55032 w 6"/>
                <a:gd name="T31" fmla="*/ 84964 h 7"/>
                <a:gd name="T32" fmla="*/ 0 w 6"/>
                <a:gd name="T33" fmla="*/ 141607 h 7"/>
                <a:gd name="T34" fmla="*/ 0 w 6"/>
                <a:gd name="T35" fmla="*/ 198250 h 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Freeform 188@|5FFC:9350382|FBC:16777215|LFC:0|LBC:16777215"/>
            <p:cNvSpPr/>
            <p:nvPr/>
          </p:nvSpPr>
          <p:spPr bwMode="auto">
            <a:xfrm>
              <a:off x="1951366" y="195533"/>
              <a:ext cx="165096" cy="168376"/>
            </a:xfrm>
            <a:custGeom>
              <a:avLst/>
              <a:gdLst>
                <a:gd name="T0" fmla="*/ 165096 w 6"/>
                <a:gd name="T1" fmla="*/ 0 h 6"/>
                <a:gd name="T2" fmla="*/ 110064 w 6"/>
                <a:gd name="T3" fmla="*/ 0 h 6"/>
                <a:gd name="T4" fmla="*/ 82548 w 6"/>
                <a:gd name="T5" fmla="*/ 28063 h 6"/>
                <a:gd name="T6" fmla="*/ 82548 w 6"/>
                <a:gd name="T7" fmla="*/ 0 h 6"/>
                <a:gd name="T8" fmla="*/ 82548 w 6"/>
                <a:gd name="T9" fmla="*/ 0 h 6"/>
                <a:gd name="T10" fmla="*/ 82548 w 6"/>
                <a:gd name="T11" fmla="*/ 28063 h 6"/>
                <a:gd name="T12" fmla="*/ 55032 w 6"/>
                <a:gd name="T13" fmla="*/ 56125 h 6"/>
                <a:gd name="T14" fmla="*/ 0 w 6"/>
                <a:gd name="T15" fmla="*/ 112251 h 6"/>
                <a:gd name="T16" fmla="*/ 0 w 6"/>
                <a:gd name="T17" fmla="*/ 168376 h 6"/>
                <a:gd name="T18" fmla="*/ 82548 w 6"/>
                <a:gd name="T19" fmla="*/ 140313 h 6"/>
                <a:gd name="T20" fmla="*/ 137580 w 6"/>
                <a:gd name="T21" fmla="*/ 112251 h 6"/>
                <a:gd name="T22" fmla="*/ 137580 w 6"/>
                <a:gd name="T23" fmla="*/ 112251 h 6"/>
                <a:gd name="T24" fmla="*/ 137580 w 6"/>
                <a:gd name="T25" fmla="*/ 84188 h 6"/>
                <a:gd name="T26" fmla="*/ 137580 w 6"/>
                <a:gd name="T27" fmla="*/ 84188 h 6"/>
                <a:gd name="T28" fmla="*/ 137580 w 6"/>
                <a:gd name="T29" fmla="*/ 56125 h 6"/>
                <a:gd name="T30" fmla="*/ 110064 w 6"/>
                <a:gd name="T31" fmla="*/ 28063 h 6"/>
                <a:gd name="T32" fmla="*/ 165096 w 6"/>
                <a:gd name="T33" fmla="*/ 0 h 6"/>
                <a:gd name="T34" fmla="*/ 165096 w 6"/>
                <a:gd name="T35" fmla="*/ 0 h 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Freeform 189@|5FFC:9683704|FBC:16777215|LFC:0|LBC:16777215"/>
            <p:cNvSpPr/>
            <p:nvPr/>
          </p:nvSpPr>
          <p:spPr bwMode="auto">
            <a:xfrm>
              <a:off x="1485852" y="54315"/>
              <a:ext cx="192160" cy="225406"/>
            </a:xfrm>
            <a:custGeom>
              <a:avLst/>
              <a:gdLst>
                <a:gd name="T0" fmla="*/ 164709 w 7"/>
                <a:gd name="T1" fmla="*/ 225406 h 8"/>
                <a:gd name="T2" fmla="*/ 164709 w 7"/>
                <a:gd name="T3" fmla="*/ 197230 h 8"/>
                <a:gd name="T4" fmla="*/ 192160 w 7"/>
                <a:gd name="T5" fmla="*/ 197230 h 8"/>
                <a:gd name="T6" fmla="*/ 192160 w 7"/>
                <a:gd name="T7" fmla="*/ 140879 h 8"/>
                <a:gd name="T8" fmla="*/ 192160 w 7"/>
                <a:gd name="T9" fmla="*/ 112703 h 8"/>
                <a:gd name="T10" fmla="*/ 192160 w 7"/>
                <a:gd name="T11" fmla="*/ 56352 h 8"/>
                <a:gd name="T12" fmla="*/ 137257 w 7"/>
                <a:gd name="T13" fmla="*/ 28176 h 8"/>
                <a:gd name="T14" fmla="*/ 27451 w 7"/>
                <a:gd name="T15" fmla="*/ 0 h 8"/>
                <a:gd name="T16" fmla="*/ 0 w 7"/>
                <a:gd name="T17" fmla="*/ 169055 h 8"/>
                <a:gd name="T18" fmla="*/ 164709 w 7"/>
                <a:gd name="T19" fmla="*/ 225406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Freeform 190@|5FFC:9350382|FBC:16777215|LFC:0|LBC:16777215"/>
            <p:cNvSpPr/>
            <p:nvPr/>
          </p:nvSpPr>
          <p:spPr bwMode="auto">
            <a:xfrm>
              <a:off x="1485852" y="111345"/>
              <a:ext cx="135324" cy="168376"/>
            </a:xfrm>
            <a:custGeom>
              <a:avLst/>
              <a:gdLst>
                <a:gd name="T0" fmla="*/ 81194 w 5"/>
                <a:gd name="T1" fmla="*/ 84188 h 6"/>
                <a:gd name="T2" fmla="*/ 81194 w 5"/>
                <a:gd name="T3" fmla="*/ 112251 h 6"/>
                <a:gd name="T4" fmla="*/ 54130 w 5"/>
                <a:gd name="T5" fmla="*/ 56125 h 6"/>
                <a:gd name="T6" fmla="*/ 54130 w 5"/>
                <a:gd name="T7" fmla="*/ 56125 h 6"/>
                <a:gd name="T8" fmla="*/ 0 w 5"/>
                <a:gd name="T9" fmla="*/ 112251 h 6"/>
                <a:gd name="T10" fmla="*/ 108259 w 5"/>
                <a:gd name="T11" fmla="*/ 168376 h 6"/>
                <a:gd name="T12" fmla="*/ 108259 w 5"/>
                <a:gd name="T13" fmla="*/ 140313 h 6"/>
                <a:gd name="T14" fmla="*/ 135324 w 5"/>
                <a:gd name="T15" fmla="*/ 112251 h 6"/>
                <a:gd name="T16" fmla="*/ 108259 w 5"/>
                <a:gd name="T17" fmla="*/ 84188 h 6"/>
                <a:gd name="T18" fmla="*/ 81194 w 5"/>
                <a:gd name="T19" fmla="*/ 84188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Freeform 191@|5FFC:9350382|FBC:16777215|LFC:0|LBC:16777215"/>
            <p:cNvSpPr/>
            <p:nvPr/>
          </p:nvSpPr>
          <p:spPr bwMode="auto">
            <a:xfrm>
              <a:off x="1621176" y="222691"/>
              <a:ext cx="56837" cy="27157"/>
            </a:xfrm>
            <a:custGeom>
              <a:avLst/>
              <a:gdLst>
                <a:gd name="T0" fmla="*/ 56837 w 2"/>
                <a:gd name="T1" fmla="*/ 0 h 1"/>
                <a:gd name="T2" fmla="*/ 28419 w 2"/>
                <a:gd name="T3" fmla="*/ 0 h 1"/>
                <a:gd name="T4" fmla="*/ 28419 w 2"/>
                <a:gd name="T5" fmla="*/ 27157 h 1"/>
                <a:gd name="T6" fmla="*/ 56837 w 2"/>
                <a:gd name="T7" fmla="*/ 27157 h 1"/>
                <a:gd name="T8" fmla="*/ 56837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Freeform 192@|5FFC:2105393|FBC:16777215|LFC:0|LBC:16777215"/>
            <p:cNvSpPr/>
            <p:nvPr/>
          </p:nvSpPr>
          <p:spPr bwMode="auto">
            <a:xfrm>
              <a:off x="1456082" y="0"/>
              <a:ext cx="248995" cy="249848"/>
            </a:xfrm>
            <a:custGeom>
              <a:avLst/>
              <a:gdLst>
                <a:gd name="T0" fmla="*/ 0 w 9"/>
                <a:gd name="T1" fmla="*/ 249848 h 9"/>
                <a:gd name="T2" fmla="*/ 55332 w 9"/>
                <a:gd name="T3" fmla="*/ 222087 h 9"/>
                <a:gd name="T4" fmla="*/ 82998 w 9"/>
                <a:gd name="T5" fmla="*/ 166565 h 9"/>
                <a:gd name="T6" fmla="*/ 110664 w 9"/>
                <a:gd name="T7" fmla="*/ 166565 h 9"/>
                <a:gd name="T8" fmla="*/ 110664 w 9"/>
                <a:gd name="T9" fmla="*/ 222087 h 9"/>
                <a:gd name="T10" fmla="*/ 138331 w 9"/>
                <a:gd name="T11" fmla="*/ 222087 h 9"/>
                <a:gd name="T12" fmla="*/ 138331 w 9"/>
                <a:gd name="T13" fmla="*/ 166565 h 9"/>
                <a:gd name="T14" fmla="*/ 165997 w 9"/>
                <a:gd name="T15" fmla="*/ 138804 h 9"/>
                <a:gd name="T16" fmla="*/ 165997 w 9"/>
                <a:gd name="T17" fmla="*/ 111044 h 9"/>
                <a:gd name="T18" fmla="*/ 221329 w 9"/>
                <a:gd name="T19" fmla="*/ 111044 h 9"/>
                <a:gd name="T20" fmla="*/ 248995 w 9"/>
                <a:gd name="T21" fmla="*/ 83283 h 9"/>
                <a:gd name="T22" fmla="*/ 165997 w 9"/>
                <a:gd name="T23" fmla="*/ 27761 h 9"/>
                <a:gd name="T24" fmla="*/ 82998 w 9"/>
                <a:gd name="T25" fmla="*/ 27761 h 9"/>
                <a:gd name="T26" fmla="*/ 82998 w 9"/>
                <a:gd name="T27" fmla="*/ 27761 h 9"/>
                <a:gd name="T28" fmla="*/ 55332 w 9"/>
                <a:gd name="T29" fmla="*/ 27761 h 9"/>
                <a:gd name="T30" fmla="*/ 0 w 9"/>
                <a:gd name="T31" fmla="*/ 111044 h 9"/>
                <a:gd name="T32" fmla="*/ 0 w 9"/>
                <a:gd name="T33" fmla="*/ 194326 h 9"/>
                <a:gd name="T34" fmla="*/ 0 w 9"/>
                <a:gd name="T35" fmla="*/ 249848 h 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193@|5FFC:0|FBC:16777215|LFC:0|LBC:16777215"/>
            <p:cNvSpPr/>
            <p:nvPr/>
          </p:nvSpPr>
          <p:spPr bwMode="auto">
            <a:xfrm>
              <a:off x="0" y="700661"/>
              <a:ext cx="248995" cy="249848"/>
            </a:xfrm>
            <a:custGeom>
              <a:avLst/>
              <a:gdLst>
                <a:gd name="T0" fmla="*/ 0 w 9"/>
                <a:gd name="T1" fmla="*/ 249848 h 9"/>
                <a:gd name="T2" fmla="*/ 55332 w 9"/>
                <a:gd name="T3" fmla="*/ 249848 h 9"/>
                <a:gd name="T4" fmla="*/ 110664 w 9"/>
                <a:gd name="T5" fmla="*/ 194326 h 9"/>
                <a:gd name="T6" fmla="*/ 193663 w 9"/>
                <a:gd name="T7" fmla="*/ 194326 h 9"/>
                <a:gd name="T8" fmla="*/ 221329 w 9"/>
                <a:gd name="T9" fmla="*/ 166565 h 9"/>
                <a:gd name="T10" fmla="*/ 248995 w 9"/>
                <a:gd name="T11" fmla="*/ 83283 h 9"/>
                <a:gd name="T12" fmla="*/ 193663 w 9"/>
                <a:gd name="T13" fmla="*/ 27761 h 9"/>
                <a:gd name="T14" fmla="*/ 193663 w 9"/>
                <a:gd name="T15" fmla="*/ 0 h 9"/>
                <a:gd name="T16" fmla="*/ 110664 w 9"/>
                <a:gd name="T17" fmla="*/ 55522 h 9"/>
                <a:gd name="T18" fmla="*/ 110664 w 9"/>
                <a:gd name="T19" fmla="*/ 83283 h 9"/>
                <a:gd name="T20" fmla="*/ 27666 w 9"/>
                <a:gd name="T21" fmla="*/ 166565 h 9"/>
                <a:gd name="T22" fmla="*/ 0 w 9"/>
                <a:gd name="T23" fmla="*/ 249848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3" name="Freeform 194@|5FFC:0|FBC:16777215|LFC:0|LBC:16777215"/>
            <p:cNvSpPr/>
            <p:nvPr/>
          </p:nvSpPr>
          <p:spPr bwMode="auto">
            <a:xfrm>
              <a:off x="990569" y="1485509"/>
              <a:ext cx="300418" cy="138504"/>
            </a:xfrm>
            <a:custGeom>
              <a:avLst/>
              <a:gdLst>
                <a:gd name="T0" fmla="*/ 54621 w 11"/>
                <a:gd name="T1" fmla="*/ 0 h 5"/>
                <a:gd name="T2" fmla="*/ 27311 w 11"/>
                <a:gd name="T3" fmla="*/ 27701 h 5"/>
                <a:gd name="T4" fmla="*/ 27311 w 11"/>
                <a:gd name="T5" fmla="*/ 110803 h 5"/>
                <a:gd name="T6" fmla="*/ 0 w 11"/>
                <a:gd name="T7" fmla="*/ 110803 h 5"/>
                <a:gd name="T8" fmla="*/ 81932 w 11"/>
                <a:gd name="T9" fmla="*/ 138504 h 5"/>
                <a:gd name="T10" fmla="*/ 81932 w 11"/>
                <a:gd name="T11" fmla="*/ 138504 h 5"/>
                <a:gd name="T12" fmla="*/ 191175 w 11"/>
                <a:gd name="T13" fmla="*/ 138504 h 5"/>
                <a:gd name="T14" fmla="*/ 300418 w 11"/>
                <a:gd name="T15" fmla="*/ 138504 h 5"/>
                <a:gd name="T16" fmla="*/ 300418 w 11"/>
                <a:gd name="T17" fmla="*/ 110803 h 5"/>
                <a:gd name="T18" fmla="*/ 191175 w 11"/>
                <a:gd name="T19" fmla="*/ 83102 h 5"/>
                <a:gd name="T20" fmla="*/ 163864 w 11"/>
                <a:gd name="T21" fmla="*/ 27701 h 5"/>
                <a:gd name="T22" fmla="*/ 109243 w 11"/>
                <a:gd name="T23" fmla="*/ 0 h 5"/>
                <a:gd name="T24" fmla="*/ 54621 w 11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4" name="Freeform 195@|5FFC:6245704|FBC:16777215|LFC:0|LBC:16777215"/>
            <p:cNvSpPr/>
            <p:nvPr/>
          </p:nvSpPr>
          <p:spPr bwMode="auto">
            <a:xfrm>
              <a:off x="909375" y="670787"/>
              <a:ext cx="330190" cy="896194"/>
            </a:xfrm>
            <a:custGeom>
              <a:avLst/>
              <a:gdLst>
                <a:gd name="T0" fmla="*/ 302674 w 12"/>
                <a:gd name="T1" fmla="*/ 812176 h 32"/>
                <a:gd name="T2" fmla="*/ 220127 w 12"/>
                <a:gd name="T3" fmla="*/ 840182 h 32"/>
                <a:gd name="T4" fmla="*/ 110063 w 12"/>
                <a:gd name="T5" fmla="*/ 840182 h 32"/>
                <a:gd name="T6" fmla="*/ 137579 w 12"/>
                <a:gd name="T7" fmla="*/ 728158 h 32"/>
                <a:gd name="T8" fmla="*/ 137579 w 12"/>
                <a:gd name="T9" fmla="*/ 392085 h 32"/>
                <a:gd name="T10" fmla="*/ 27516 w 12"/>
                <a:gd name="T11" fmla="*/ 196042 h 32"/>
                <a:gd name="T12" fmla="*/ 27516 w 12"/>
                <a:gd name="T13" fmla="*/ 56012 h 32"/>
                <a:gd name="T14" fmla="*/ 165095 w 12"/>
                <a:gd name="T15" fmla="*/ 0 h 32"/>
                <a:gd name="T16" fmla="*/ 247643 w 12"/>
                <a:gd name="T17" fmla="*/ 28006 h 32"/>
                <a:gd name="T18" fmla="*/ 247643 w 12"/>
                <a:gd name="T19" fmla="*/ 168036 h 32"/>
                <a:gd name="T20" fmla="*/ 330190 w 12"/>
                <a:gd name="T21" fmla="*/ 420091 h 32"/>
                <a:gd name="T22" fmla="*/ 275158 w 12"/>
                <a:gd name="T23" fmla="*/ 560121 h 32"/>
                <a:gd name="T24" fmla="*/ 275158 w 12"/>
                <a:gd name="T25" fmla="*/ 700152 h 32"/>
                <a:gd name="T26" fmla="*/ 302674 w 12"/>
                <a:gd name="T27" fmla="*/ 812176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5" name="Freeform 196@|5FFC:3285793|FBC:16777215|LFC:0|LBC:16777215"/>
            <p:cNvSpPr/>
            <p:nvPr/>
          </p:nvSpPr>
          <p:spPr bwMode="auto">
            <a:xfrm>
              <a:off x="909375" y="670787"/>
              <a:ext cx="300418" cy="869037"/>
            </a:xfrm>
            <a:custGeom>
              <a:avLst/>
              <a:gdLst>
                <a:gd name="T0" fmla="*/ 245797 w 11"/>
                <a:gd name="T1" fmla="*/ 644769 h 31"/>
                <a:gd name="T2" fmla="*/ 300418 w 11"/>
                <a:gd name="T3" fmla="*/ 476569 h 31"/>
                <a:gd name="T4" fmla="*/ 245797 w 11"/>
                <a:gd name="T5" fmla="*/ 588702 h 31"/>
                <a:gd name="T6" fmla="*/ 163864 w 11"/>
                <a:gd name="T7" fmla="*/ 700836 h 31"/>
                <a:gd name="T8" fmla="*/ 191175 w 11"/>
                <a:gd name="T9" fmla="*/ 616736 h 31"/>
                <a:gd name="T10" fmla="*/ 163864 w 11"/>
                <a:gd name="T11" fmla="*/ 504602 h 31"/>
                <a:gd name="T12" fmla="*/ 191175 w 11"/>
                <a:gd name="T13" fmla="*/ 560669 h 31"/>
                <a:gd name="T14" fmla="*/ 191175 w 11"/>
                <a:gd name="T15" fmla="*/ 448535 h 31"/>
                <a:gd name="T16" fmla="*/ 163864 w 11"/>
                <a:gd name="T17" fmla="*/ 420502 h 31"/>
                <a:gd name="T18" fmla="*/ 191175 w 11"/>
                <a:gd name="T19" fmla="*/ 420502 h 31"/>
                <a:gd name="T20" fmla="*/ 218486 w 11"/>
                <a:gd name="T21" fmla="*/ 448535 h 31"/>
                <a:gd name="T22" fmla="*/ 218486 w 11"/>
                <a:gd name="T23" fmla="*/ 364435 h 31"/>
                <a:gd name="T24" fmla="*/ 81932 w 11"/>
                <a:gd name="T25" fmla="*/ 252301 h 31"/>
                <a:gd name="T26" fmla="*/ 163864 w 11"/>
                <a:gd name="T27" fmla="*/ 308368 h 31"/>
                <a:gd name="T28" fmla="*/ 81932 w 11"/>
                <a:gd name="T29" fmla="*/ 196234 h 31"/>
                <a:gd name="T30" fmla="*/ 163864 w 11"/>
                <a:gd name="T31" fmla="*/ 140167 h 31"/>
                <a:gd name="T32" fmla="*/ 218486 w 11"/>
                <a:gd name="T33" fmla="*/ 196234 h 31"/>
                <a:gd name="T34" fmla="*/ 273107 w 11"/>
                <a:gd name="T35" fmla="*/ 224268 h 31"/>
                <a:gd name="T36" fmla="*/ 245797 w 11"/>
                <a:gd name="T37" fmla="*/ 168201 h 31"/>
                <a:gd name="T38" fmla="*/ 245797 w 11"/>
                <a:gd name="T39" fmla="*/ 28033 h 31"/>
                <a:gd name="T40" fmla="*/ 163864 w 11"/>
                <a:gd name="T41" fmla="*/ 0 h 31"/>
                <a:gd name="T42" fmla="*/ 27311 w 11"/>
                <a:gd name="T43" fmla="*/ 56067 h 31"/>
                <a:gd name="T44" fmla="*/ 27311 w 11"/>
                <a:gd name="T45" fmla="*/ 196234 h 31"/>
                <a:gd name="T46" fmla="*/ 136554 w 11"/>
                <a:gd name="T47" fmla="*/ 392468 h 31"/>
                <a:gd name="T48" fmla="*/ 136554 w 11"/>
                <a:gd name="T49" fmla="*/ 728870 h 31"/>
                <a:gd name="T50" fmla="*/ 109243 w 11"/>
                <a:gd name="T51" fmla="*/ 841004 h 31"/>
                <a:gd name="T52" fmla="*/ 163864 w 11"/>
                <a:gd name="T53" fmla="*/ 869037 h 31"/>
                <a:gd name="T54" fmla="*/ 191175 w 11"/>
                <a:gd name="T55" fmla="*/ 728870 h 31"/>
                <a:gd name="T56" fmla="*/ 245797 w 11"/>
                <a:gd name="T57" fmla="*/ 644769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6" name="Freeform 197@|5FFC:6245704|FBC:16777215|LFC:0|LBC:16777215"/>
            <p:cNvSpPr/>
            <p:nvPr/>
          </p:nvSpPr>
          <p:spPr bwMode="auto">
            <a:xfrm>
              <a:off x="192159" y="502411"/>
              <a:ext cx="933734" cy="562159"/>
            </a:xfrm>
            <a:custGeom>
              <a:avLst/>
              <a:gdLst>
                <a:gd name="T0" fmla="*/ 27463 w 34"/>
                <a:gd name="T1" fmla="*/ 449727 h 20"/>
                <a:gd name="T2" fmla="*/ 411941 w 34"/>
                <a:gd name="T3" fmla="*/ 562159 h 20"/>
                <a:gd name="T4" fmla="*/ 741495 w 34"/>
                <a:gd name="T5" fmla="*/ 337295 h 20"/>
                <a:gd name="T6" fmla="*/ 933734 w 34"/>
                <a:gd name="T7" fmla="*/ 224864 h 20"/>
                <a:gd name="T8" fmla="*/ 933734 w 34"/>
                <a:gd name="T9" fmla="*/ 168648 h 20"/>
                <a:gd name="T10" fmla="*/ 714032 w 34"/>
                <a:gd name="T11" fmla="*/ 0 h 20"/>
                <a:gd name="T12" fmla="*/ 604181 w 34"/>
                <a:gd name="T13" fmla="*/ 84324 h 20"/>
                <a:gd name="T14" fmla="*/ 549255 w 34"/>
                <a:gd name="T15" fmla="*/ 196756 h 20"/>
                <a:gd name="T16" fmla="*/ 411941 w 34"/>
                <a:gd name="T17" fmla="*/ 393511 h 20"/>
                <a:gd name="T18" fmla="*/ 357016 w 34"/>
                <a:gd name="T19" fmla="*/ 365403 h 20"/>
                <a:gd name="T20" fmla="*/ 192239 w 34"/>
                <a:gd name="T21" fmla="*/ 337295 h 20"/>
                <a:gd name="T22" fmla="*/ 54926 w 34"/>
                <a:gd name="T23" fmla="*/ 281080 h 20"/>
                <a:gd name="T24" fmla="*/ 27463 w 34"/>
                <a:gd name="T25" fmla="*/ 449727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7" name="Freeform 198@|5FFC:3285793|FBC:16777215|LFC:0|LBC:16777215"/>
            <p:cNvSpPr/>
            <p:nvPr/>
          </p:nvSpPr>
          <p:spPr bwMode="auto">
            <a:xfrm>
              <a:off x="219223" y="502411"/>
              <a:ext cx="825475" cy="532285"/>
            </a:xfrm>
            <a:custGeom>
              <a:avLst/>
              <a:gdLst>
                <a:gd name="T0" fmla="*/ 825475 w 30"/>
                <a:gd name="T1" fmla="*/ 112060 h 19"/>
                <a:gd name="T2" fmla="*/ 687896 w 30"/>
                <a:gd name="T3" fmla="*/ 0 h 19"/>
                <a:gd name="T4" fmla="*/ 577833 w 30"/>
                <a:gd name="T5" fmla="*/ 84045 h 19"/>
                <a:gd name="T6" fmla="*/ 522801 w 30"/>
                <a:gd name="T7" fmla="*/ 196105 h 19"/>
                <a:gd name="T8" fmla="*/ 385222 w 30"/>
                <a:gd name="T9" fmla="*/ 392210 h 19"/>
                <a:gd name="T10" fmla="*/ 330190 w 30"/>
                <a:gd name="T11" fmla="*/ 364195 h 19"/>
                <a:gd name="T12" fmla="*/ 165095 w 30"/>
                <a:gd name="T13" fmla="*/ 336180 h 19"/>
                <a:gd name="T14" fmla="*/ 27516 w 30"/>
                <a:gd name="T15" fmla="*/ 280150 h 19"/>
                <a:gd name="T16" fmla="*/ 0 w 30"/>
                <a:gd name="T17" fmla="*/ 336180 h 19"/>
                <a:gd name="T18" fmla="*/ 137579 w 30"/>
                <a:gd name="T19" fmla="*/ 420225 h 19"/>
                <a:gd name="T20" fmla="*/ 357706 w 30"/>
                <a:gd name="T21" fmla="*/ 532285 h 19"/>
                <a:gd name="T22" fmla="*/ 330190 w 30"/>
                <a:gd name="T23" fmla="*/ 476255 h 19"/>
                <a:gd name="T24" fmla="*/ 385222 w 30"/>
                <a:gd name="T25" fmla="*/ 420225 h 19"/>
                <a:gd name="T26" fmla="*/ 385222 w 30"/>
                <a:gd name="T27" fmla="*/ 532285 h 19"/>
                <a:gd name="T28" fmla="*/ 412738 w 30"/>
                <a:gd name="T29" fmla="*/ 420225 h 19"/>
                <a:gd name="T30" fmla="*/ 440253 w 30"/>
                <a:gd name="T31" fmla="*/ 476255 h 19"/>
                <a:gd name="T32" fmla="*/ 440253 w 30"/>
                <a:gd name="T33" fmla="*/ 364195 h 19"/>
                <a:gd name="T34" fmla="*/ 467769 w 30"/>
                <a:gd name="T35" fmla="*/ 392210 h 19"/>
                <a:gd name="T36" fmla="*/ 467769 w 30"/>
                <a:gd name="T37" fmla="*/ 420225 h 19"/>
                <a:gd name="T38" fmla="*/ 522801 w 30"/>
                <a:gd name="T39" fmla="*/ 336180 h 19"/>
                <a:gd name="T40" fmla="*/ 550317 w 30"/>
                <a:gd name="T41" fmla="*/ 280150 h 19"/>
                <a:gd name="T42" fmla="*/ 770443 w 30"/>
                <a:gd name="T43" fmla="*/ 140075 h 19"/>
                <a:gd name="T44" fmla="*/ 825475 w 30"/>
                <a:gd name="T45" fmla="*/ 112060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8" name="Freeform 199@|5FFC:0|FBC:16777215|LFC:0|LBC:16777215"/>
            <p:cNvSpPr/>
            <p:nvPr/>
          </p:nvSpPr>
          <p:spPr bwMode="auto">
            <a:xfrm>
              <a:off x="909375" y="475254"/>
              <a:ext cx="273353" cy="225407"/>
            </a:xfrm>
            <a:custGeom>
              <a:avLst/>
              <a:gdLst>
                <a:gd name="T0" fmla="*/ 0 w 10"/>
                <a:gd name="T1" fmla="*/ 28176 h 8"/>
                <a:gd name="T2" fmla="*/ 109341 w 10"/>
                <a:gd name="T3" fmla="*/ 140879 h 8"/>
                <a:gd name="T4" fmla="*/ 246018 w 10"/>
                <a:gd name="T5" fmla="*/ 225407 h 8"/>
                <a:gd name="T6" fmla="*/ 273353 w 10"/>
                <a:gd name="T7" fmla="*/ 197231 h 8"/>
                <a:gd name="T8" fmla="*/ 109341 w 10"/>
                <a:gd name="T9" fmla="*/ 84528 h 8"/>
                <a:gd name="T10" fmla="*/ 0 w 10"/>
                <a:gd name="T11" fmla="*/ 0 h 8"/>
                <a:gd name="T12" fmla="*/ 0 w 10"/>
                <a:gd name="T13" fmla="*/ 28176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9" name="Freeform 200@|5FFC:15262707|FBC:16777215|LFC:0|LBC:16777215"/>
            <p:cNvSpPr/>
            <p:nvPr/>
          </p:nvSpPr>
          <p:spPr bwMode="auto">
            <a:xfrm>
              <a:off x="909375" y="165659"/>
              <a:ext cx="1125892" cy="673504"/>
            </a:xfrm>
            <a:custGeom>
              <a:avLst/>
              <a:gdLst>
                <a:gd name="T0" fmla="*/ 0 w 41"/>
                <a:gd name="T1" fmla="*/ 308689 h 24"/>
                <a:gd name="T2" fmla="*/ 219686 w 41"/>
                <a:gd name="T3" fmla="*/ 449003 h 24"/>
                <a:gd name="T4" fmla="*/ 247147 w 41"/>
                <a:gd name="T5" fmla="*/ 477065 h 24"/>
                <a:gd name="T6" fmla="*/ 192225 w 41"/>
                <a:gd name="T7" fmla="*/ 533191 h 24"/>
                <a:gd name="T8" fmla="*/ 274608 w 41"/>
                <a:gd name="T9" fmla="*/ 673504 h 24"/>
                <a:gd name="T10" fmla="*/ 302069 w 41"/>
                <a:gd name="T11" fmla="*/ 673504 h 24"/>
                <a:gd name="T12" fmla="*/ 302069 w 41"/>
                <a:gd name="T13" fmla="*/ 561253 h 24"/>
                <a:gd name="T14" fmla="*/ 356990 w 41"/>
                <a:gd name="T15" fmla="*/ 477065 h 24"/>
                <a:gd name="T16" fmla="*/ 576676 w 41"/>
                <a:gd name="T17" fmla="*/ 252564 h 24"/>
                <a:gd name="T18" fmla="*/ 686520 w 41"/>
                <a:gd name="T19" fmla="*/ 224501 h 24"/>
                <a:gd name="T20" fmla="*/ 988588 w 41"/>
                <a:gd name="T21" fmla="*/ 196439 h 24"/>
                <a:gd name="T22" fmla="*/ 1098431 w 41"/>
                <a:gd name="T23" fmla="*/ 196439 h 24"/>
                <a:gd name="T24" fmla="*/ 1098431 w 41"/>
                <a:gd name="T25" fmla="*/ 168376 h 24"/>
                <a:gd name="T26" fmla="*/ 1043510 w 41"/>
                <a:gd name="T27" fmla="*/ 168376 h 24"/>
                <a:gd name="T28" fmla="*/ 1125892 w 41"/>
                <a:gd name="T29" fmla="*/ 140313 h 24"/>
                <a:gd name="T30" fmla="*/ 1098431 w 41"/>
                <a:gd name="T31" fmla="*/ 84188 h 24"/>
                <a:gd name="T32" fmla="*/ 1016049 w 41"/>
                <a:gd name="T33" fmla="*/ 84188 h 24"/>
                <a:gd name="T34" fmla="*/ 878745 w 41"/>
                <a:gd name="T35" fmla="*/ 84188 h 24"/>
                <a:gd name="T36" fmla="*/ 686520 w 41"/>
                <a:gd name="T37" fmla="*/ 84188 h 24"/>
                <a:gd name="T38" fmla="*/ 631598 w 41"/>
                <a:gd name="T39" fmla="*/ 56125 h 24"/>
                <a:gd name="T40" fmla="*/ 604137 w 41"/>
                <a:gd name="T41" fmla="*/ 56125 h 24"/>
                <a:gd name="T42" fmla="*/ 576676 w 41"/>
                <a:gd name="T43" fmla="*/ 28063 h 24"/>
                <a:gd name="T44" fmla="*/ 494294 w 41"/>
                <a:gd name="T45" fmla="*/ 28063 h 24"/>
                <a:gd name="T46" fmla="*/ 384451 w 41"/>
                <a:gd name="T47" fmla="*/ 56125 h 24"/>
                <a:gd name="T48" fmla="*/ 219686 w 41"/>
                <a:gd name="T49" fmla="*/ 112251 h 24"/>
                <a:gd name="T50" fmla="*/ 192225 w 41"/>
                <a:gd name="T51" fmla="*/ 196439 h 24"/>
                <a:gd name="T52" fmla="*/ 192225 w 41"/>
                <a:gd name="T53" fmla="*/ 224501 h 24"/>
                <a:gd name="T54" fmla="*/ 137304 w 41"/>
                <a:gd name="T55" fmla="*/ 224501 h 24"/>
                <a:gd name="T56" fmla="*/ 109843 w 41"/>
                <a:gd name="T57" fmla="*/ 252564 h 24"/>
                <a:gd name="T58" fmla="*/ 27461 w 41"/>
                <a:gd name="T59" fmla="*/ 280627 h 24"/>
                <a:gd name="T60" fmla="*/ 0 w 41"/>
                <a:gd name="T61" fmla="*/ 308689 h 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0" name="Freeform 201@|5FFC:13026263|FBC:16777215|LFC:0|LBC:16777215"/>
            <p:cNvSpPr/>
            <p:nvPr/>
          </p:nvSpPr>
          <p:spPr bwMode="auto">
            <a:xfrm>
              <a:off x="1182728" y="700661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1" name="Rectangle 202@|1FFC:13026263|FBC:16777215|LFC:0|LBC:16777215"/>
            <p:cNvSpPr>
              <a:spLocks noChangeArrowheads="1"/>
            </p:cNvSpPr>
            <p:nvPr/>
          </p:nvSpPr>
          <p:spPr bwMode="auto">
            <a:xfrm>
              <a:off x="1843107" y="306878"/>
              <a:ext cx="2707" cy="2717"/>
            </a:xfrm>
            <a:prstGeom prst="rect">
              <a:avLst/>
            </a:pr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82" name="Freeform 203@|5FFC:13026263|FBC:16777215|LFC:0|LBC:16777215"/>
            <p:cNvSpPr/>
            <p:nvPr/>
          </p:nvSpPr>
          <p:spPr bwMode="auto">
            <a:xfrm>
              <a:off x="1899944" y="279720"/>
              <a:ext cx="24357" cy="27157"/>
            </a:xfrm>
            <a:custGeom>
              <a:avLst/>
              <a:gdLst>
                <a:gd name="T0" fmla="*/ 0 w 1"/>
                <a:gd name="T1" fmla="*/ 27157 h 1"/>
                <a:gd name="T2" fmla="*/ 24357 w 1"/>
                <a:gd name="T3" fmla="*/ 0 h 1"/>
                <a:gd name="T4" fmla="*/ 0 w 1"/>
                <a:gd name="T5" fmla="*/ 27157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3" name="Freeform 204@|5FFC:13026263|FBC:16777215|LFC:0|LBC:16777215"/>
            <p:cNvSpPr>
              <a:spLocks noEditPoints="1"/>
            </p:cNvSpPr>
            <p:nvPr/>
          </p:nvSpPr>
          <p:spPr bwMode="auto">
            <a:xfrm>
              <a:off x="909375" y="195533"/>
              <a:ext cx="1014926" cy="505128"/>
            </a:xfrm>
            <a:custGeom>
              <a:avLst/>
              <a:gdLst>
                <a:gd name="T0" fmla="*/ 1014926 w 37"/>
                <a:gd name="T1" fmla="*/ 168376 h 18"/>
                <a:gd name="T2" fmla="*/ 960065 w 37"/>
                <a:gd name="T3" fmla="*/ 168376 h 18"/>
                <a:gd name="T4" fmla="*/ 987496 w 37"/>
                <a:gd name="T5" fmla="*/ 112251 h 18"/>
                <a:gd name="T6" fmla="*/ 905204 w 37"/>
                <a:gd name="T7" fmla="*/ 140313 h 18"/>
                <a:gd name="T8" fmla="*/ 932635 w 37"/>
                <a:gd name="T9" fmla="*/ 112251 h 18"/>
                <a:gd name="T10" fmla="*/ 877774 w 37"/>
                <a:gd name="T11" fmla="*/ 168376 h 18"/>
                <a:gd name="T12" fmla="*/ 877774 w 37"/>
                <a:gd name="T13" fmla="*/ 84188 h 18"/>
                <a:gd name="T14" fmla="*/ 850343 w 37"/>
                <a:gd name="T15" fmla="*/ 84188 h 18"/>
                <a:gd name="T16" fmla="*/ 850343 w 37"/>
                <a:gd name="T17" fmla="*/ 168376 h 18"/>
                <a:gd name="T18" fmla="*/ 822913 w 37"/>
                <a:gd name="T19" fmla="*/ 140313 h 18"/>
                <a:gd name="T20" fmla="*/ 822913 w 37"/>
                <a:gd name="T21" fmla="*/ 84188 h 18"/>
                <a:gd name="T22" fmla="*/ 768052 w 37"/>
                <a:gd name="T23" fmla="*/ 112251 h 18"/>
                <a:gd name="T24" fmla="*/ 658330 w 37"/>
                <a:gd name="T25" fmla="*/ 84188 h 18"/>
                <a:gd name="T26" fmla="*/ 603470 w 37"/>
                <a:gd name="T27" fmla="*/ 112251 h 18"/>
                <a:gd name="T28" fmla="*/ 548609 w 37"/>
                <a:gd name="T29" fmla="*/ 112251 h 18"/>
                <a:gd name="T30" fmla="*/ 521178 w 37"/>
                <a:gd name="T31" fmla="*/ 56125 h 18"/>
                <a:gd name="T32" fmla="*/ 548609 w 37"/>
                <a:gd name="T33" fmla="*/ 0 h 18"/>
                <a:gd name="T34" fmla="*/ 438887 w 37"/>
                <a:gd name="T35" fmla="*/ 56125 h 18"/>
                <a:gd name="T36" fmla="*/ 384026 w 37"/>
                <a:gd name="T37" fmla="*/ 56125 h 18"/>
                <a:gd name="T38" fmla="*/ 384026 w 37"/>
                <a:gd name="T39" fmla="*/ 56125 h 18"/>
                <a:gd name="T40" fmla="*/ 356596 w 37"/>
                <a:gd name="T41" fmla="*/ 84188 h 18"/>
                <a:gd name="T42" fmla="*/ 274304 w 37"/>
                <a:gd name="T43" fmla="*/ 140313 h 18"/>
                <a:gd name="T44" fmla="*/ 219443 w 37"/>
                <a:gd name="T45" fmla="*/ 84188 h 18"/>
                <a:gd name="T46" fmla="*/ 246874 w 37"/>
                <a:gd name="T47" fmla="*/ 140313 h 18"/>
                <a:gd name="T48" fmla="*/ 246874 w 37"/>
                <a:gd name="T49" fmla="*/ 140313 h 18"/>
                <a:gd name="T50" fmla="*/ 219443 w 37"/>
                <a:gd name="T51" fmla="*/ 112251 h 18"/>
                <a:gd name="T52" fmla="*/ 219443 w 37"/>
                <a:gd name="T53" fmla="*/ 140313 h 18"/>
                <a:gd name="T54" fmla="*/ 192013 w 37"/>
                <a:gd name="T55" fmla="*/ 168376 h 18"/>
                <a:gd name="T56" fmla="*/ 192013 w 37"/>
                <a:gd name="T57" fmla="*/ 168376 h 18"/>
                <a:gd name="T58" fmla="*/ 192013 w 37"/>
                <a:gd name="T59" fmla="*/ 196439 h 18"/>
                <a:gd name="T60" fmla="*/ 137152 w 37"/>
                <a:gd name="T61" fmla="*/ 196439 h 18"/>
                <a:gd name="T62" fmla="*/ 109722 w 37"/>
                <a:gd name="T63" fmla="*/ 224501 h 18"/>
                <a:gd name="T64" fmla="*/ 27430 w 37"/>
                <a:gd name="T65" fmla="*/ 252564 h 18"/>
                <a:gd name="T66" fmla="*/ 0 w 37"/>
                <a:gd name="T67" fmla="*/ 280627 h 18"/>
                <a:gd name="T68" fmla="*/ 219443 w 37"/>
                <a:gd name="T69" fmla="*/ 420940 h 18"/>
                <a:gd name="T70" fmla="*/ 246874 w 37"/>
                <a:gd name="T71" fmla="*/ 449003 h 18"/>
                <a:gd name="T72" fmla="*/ 246874 w 37"/>
                <a:gd name="T73" fmla="*/ 449003 h 18"/>
                <a:gd name="T74" fmla="*/ 246874 w 37"/>
                <a:gd name="T75" fmla="*/ 336752 h 18"/>
                <a:gd name="T76" fmla="*/ 274304 w 37"/>
                <a:gd name="T77" fmla="*/ 420940 h 18"/>
                <a:gd name="T78" fmla="*/ 274304 w 37"/>
                <a:gd name="T79" fmla="*/ 505128 h 18"/>
                <a:gd name="T80" fmla="*/ 329165 w 37"/>
                <a:gd name="T81" fmla="*/ 420940 h 18"/>
                <a:gd name="T82" fmla="*/ 356596 w 37"/>
                <a:gd name="T83" fmla="*/ 280627 h 18"/>
                <a:gd name="T84" fmla="*/ 109722 w 37"/>
                <a:gd name="T85" fmla="*/ 252564 h 18"/>
                <a:gd name="T86" fmla="*/ 411456 w 37"/>
                <a:gd name="T87" fmla="*/ 252564 h 18"/>
                <a:gd name="T88" fmla="*/ 411456 w 37"/>
                <a:gd name="T89" fmla="*/ 224501 h 18"/>
                <a:gd name="T90" fmla="*/ 164583 w 37"/>
                <a:gd name="T91" fmla="*/ 224501 h 18"/>
                <a:gd name="T92" fmla="*/ 466317 w 37"/>
                <a:gd name="T93" fmla="*/ 224501 h 18"/>
                <a:gd name="T94" fmla="*/ 246874 w 37"/>
                <a:gd name="T95" fmla="*/ 196439 h 18"/>
                <a:gd name="T96" fmla="*/ 411456 w 37"/>
                <a:gd name="T97" fmla="*/ 168376 h 18"/>
                <a:gd name="T98" fmla="*/ 576039 w 37"/>
                <a:gd name="T99" fmla="*/ 196439 h 18"/>
                <a:gd name="T100" fmla="*/ 877774 w 37"/>
                <a:gd name="T101" fmla="*/ 196439 h 18"/>
                <a:gd name="T102" fmla="*/ 987496 w 37"/>
                <a:gd name="T103" fmla="*/ 168376 h 18"/>
                <a:gd name="T104" fmla="*/ 1014926 w 37"/>
                <a:gd name="T105" fmla="*/ 168376 h 18"/>
                <a:gd name="T106" fmla="*/ 384026 w 37"/>
                <a:gd name="T107" fmla="*/ 56125 h 18"/>
                <a:gd name="T108" fmla="*/ 384026 w 37"/>
                <a:gd name="T109" fmla="*/ 56125 h 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7" name="组合 98"/>
          <p:cNvGrpSpPr/>
          <p:nvPr/>
        </p:nvGrpSpPr>
        <p:grpSpPr bwMode="auto">
          <a:xfrm>
            <a:off x="8655050" y="1611313"/>
            <a:ext cx="593725" cy="1187450"/>
            <a:chOff x="0" y="0"/>
            <a:chExt cx="4060825" cy="8121650"/>
          </a:xfrm>
        </p:grpSpPr>
        <p:sp>
          <p:nvSpPr>
            <p:cNvPr id="9240" name="Freeform 608@|5FFC:0|FBC:16777215|LFC:0|LBC:16777215"/>
            <p:cNvSpPr/>
            <p:nvPr/>
          </p:nvSpPr>
          <p:spPr bwMode="auto">
            <a:xfrm>
              <a:off x="2595023" y="3355063"/>
              <a:ext cx="542891" cy="575468"/>
            </a:xfrm>
            <a:custGeom>
              <a:avLst/>
              <a:gdLst>
                <a:gd name="T0" fmla="*/ 74882 w 145"/>
                <a:gd name="T1" fmla="*/ 575468 h 152"/>
                <a:gd name="T2" fmla="*/ 542891 w 145"/>
                <a:gd name="T3" fmla="*/ 348310 h 152"/>
                <a:gd name="T4" fmla="*/ 307014 w 145"/>
                <a:gd name="T5" fmla="*/ 0 h 152"/>
                <a:gd name="T6" fmla="*/ 14976 w 145"/>
                <a:gd name="T7" fmla="*/ 321808 h 152"/>
                <a:gd name="T8" fmla="*/ 74882 w 145"/>
                <a:gd name="T9" fmla="*/ 575468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609@|5FFC:7979762|FBC:16777215|LFC:0|LBC:16777215"/>
            <p:cNvSpPr/>
            <p:nvPr/>
          </p:nvSpPr>
          <p:spPr bwMode="auto">
            <a:xfrm>
              <a:off x="673185" y="108578"/>
              <a:ext cx="618899" cy="521175"/>
            </a:xfrm>
            <a:custGeom>
              <a:avLst/>
              <a:gdLst>
                <a:gd name="T0" fmla="*/ 201329 w 166"/>
                <a:gd name="T1" fmla="*/ 521175 h 139"/>
                <a:gd name="T2" fmla="*/ 290808 w 166"/>
                <a:gd name="T3" fmla="*/ 461184 h 139"/>
                <a:gd name="T4" fmla="*/ 525691 w 166"/>
                <a:gd name="T5" fmla="*/ 461184 h 139"/>
                <a:gd name="T6" fmla="*/ 618899 w 166"/>
                <a:gd name="T7" fmla="*/ 341201 h 139"/>
                <a:gd name="T8" fmla="*/ 562974 w 166"/>
                <a:gd name="T9" fmla="*/ 194972 h 139"/>
                <a:gd name="T10" fmla="*/ 514506 w 166"/>
                <a:gd name="T11" fmla="*/ 194972 h 139"/>
                <a:gd name="T12" fmla="*/ 510778 w 166"/>
                <a:gd name="T13" fmla="*/ 123732 h 139"/>
                <a:gd name="T14" fmla="*/ 425027 w 166"/>
                <a:gd name="T15" fmla="*/ 41244 h 139"/>
                <a:gd name="T16" fmla="*/ 316906 w 166"/>
                <a:gd name="T17" fmla="*/ 0 h 139"/>
                <a:gd name="T18" fmla="*/ 130491 w 166"/>
                <a:gd name="T19" fmla="*/ 127482 h 139"/>
                <a:gd name="T20" fmla="*/ 100664 w 166"/>
                <a:gd name="T21" fmla="*/ 258713 h 139"/>
                <a:gd name="T22" fmla="*/ 0 w 166"/>
                <a:gd name="T23" fmla="*/ 389944 h 139"/>
                <a:gd name="T24" fmla="*/ 201329 w 166"/>
                <a:gd name="T25" fmla="*/ 521175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610@|5FFC:7979762|FBC:16777215|LFC:0|LBC:16777215"/>
            <p:cNvSpPr/>
            <p:nvPr/>
          </p:nvSpPr>
          <p:spPr bwMode="auto">
            <a:xfrm>
              <a:off x="2736171" y="141148"/>
              <a:ext cx="716616" cy="488605"/>
            </a:xfrm>
            <a:custGeom>
              <a:avLst/>
              <a:gdLst>
                <a:gd name="T0" fmla="*/ 441285 w 190"/>
                <a:gd name="T1" fmla="*/ 414574 h 132"/>
                <a:gd name="T2" fmla="*/ 335678 w 190"/>
                <a:gd name="T3" fmla="*/ 429380 h 132"/>
                <a:gd name="T4" fmla="*/ 192355 w 190"/>
                <a:gd name="T5" fmla="*/ 451589 h 132"/>
                <a:gd name="T6" fmla="*/ 75433 w 190"/>
                <a:gd name="T7" fmla="*/ 355349 h 132"/>
                <a:gd name="T8" fmla="*/ 75433 w 190"/>
                <a:gd name="T9" fmla="*/ 285020 h 132"/>
                <a:gd name="T10" fmla="*/ 45260 w 190"/>
                <a:gd name="T11" fmla="*/ 162868 h 132"/>
                <a:gd name="T12" fmla="*/ 98063 w 190"/>
                <a:gd name="T13" fmla="*/ 125853 h 132"/>
                <a:gd name="T14" fmla="*/ 150867 w 190"/>
                <a:gd name="T15" fmla="*/ 92539 h 132"/>
                <a:gd name="T16" fmla="*/ 252701 w 190"/>
                <a:gd name="T17" fmla="*/ 29612 h 132"/>
                <a:gd name="T18" fmla="*/ 365851 w 190"/>
                <a:gd name="T19" fmla="*/ 0 h 132"/>
                <a:gd name="T20" fmla="*/ 595923 w 190"/>
                <a:gd name="T21" fmla="*/ 225795 h 132"/>
                <a:gd name="T22" fmla="*/ 716616 w 190"/>
                <a:gd name="T23" fmla="*/ 336841 h 132"/>
                <a:gd name="T24" fmla="*/ 497860 w 190"/>
                <a:gd name="T25" fmla="*/ 488605 h 132"/>
                <a:gd name="T26" fmla="*/ 441285 w 190"/>
                <a:gd name="T27" fmla="*/ 414574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611@|5FFC:16578549|FBC:16777215|LFC:0|LBC:16777215"/>
            <p:cNvSpPr/>
            <p:nvPr/>
          </p:nvSpPr>
          <p:spPr bwMode="auto">
            <a:xfrm>
              <a:off x="542891" y="412597"/>
              <a:ext cx="380027" cy="293158"/>
            </a:xfrm>
            <a:custGeom>
              <a:avLst/>
              <a:gdLst>
                <a:gd name="T0" fmla="*/ 132825 w 103"/>
                <a:gd name="T1" fmla="*/ 0 h 78"/>
                <a:gd name="T2" fmla="*/ 380027 w 103"/>
                <a:gd name="T3" fmla="*/ 184163 h 78"/>
                <a:gd name="T4" fmla="*/ 291477 w 103"/>
                <a:gd name="T5" fmla="*/ 293158 h 78"/>
                <a:gd name="T6" fmla="*/ 0 w 103"/>
                <a:gd name="T7" fmla="*/ 199197 h 78"/>
                <a:gd name="T8" fmla="*/ 132825 w 103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612@|5FFC:16578549|FBC:16777215|LFC:0|LBC:16777215"/>
            <p:cNvSpPr/>
            <p:nvPr/>
          </p:nvSpPr>
          <p:spPr bwMode="auto">
            <a:xfrm>
              <a:off x="3203061" y="412597"/>
              <a:ext cx="445167" cy="293158"/>
            </a:xfrm>
            <a:custGeom>
              <a:avLst/>
              <a:gdLst>
                <a:gd name="T0" fmla="*/ 241447 w 118"/>
                <a:gd name="T1" fmla="*/ 0 h 78"/>
                <a:gd name="T2" fmla="*/ 0 w 118"/>
                <a:gd name="T3" fmla="*/ 191680 h 78"/>
                <a:gd name="T4" fmla="*/ 56589 w 118"/>
                <a:gd name="T5" fmla="*/ 293158 h 78"/>
                <a:gd name="T6" fmla="*/ 445167 w 118"/>
                <a:gd name="T7" fmla="*/ 217989 h 78"/>
                <a:gd name="T8" fmla="*/ 241447 w 11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613@|5FFC:7979762|FBC:16777215|LFC:0|LBC:16777215"/>
            <p:cNvSpPr/>
            <p:nvPr/>
          </p:nvSpPr>
          <p:spPr bwMode="auto">
            <a:xfrm>
              <a:off x="1444094" y="108578"/>
              <a:ext cx="901196" cy="1357224"/>
            </a:xfrm>
            <a:custGeom>
              <a:avLst/>
              <a:gdLst>
                <a:gd name="T0" fmla="*/ 256407 w 239"/>
                <a:gd name="T1" fmla="*/ 1094777 h 362"/>
                <a:gd name="T2" fmla="*/ 139516 w 239"/>
                <a:gd name="T3" fmla="*/ 832331 h 362"/>
                <a:gd name="T4" fmla="*/ 64102 w 239"/>
                <a:gd name="T5" fmla="*/ 457407 h 362"/>
                <a:gd name="T6" fmla="*/ 365757 w 239"/>
                <a:gd name="T7" fmla="*/ 7498 h 362"/>
                <a:gd name="T8" fmla="*/ 644789 w 239"/>
                <a:gd name="T9" fmla="*/ 33743 h 362"/>
                <a:gd name="T10" fmla="*/ 780534 w 239"/>
                <a:gd name="T11" fmla="*/ 202459 h 362"/>
                <a:gd name="T12" fmla="*/ 780534 w 239"/>
                <a:gd name="T13" fmla="*/ 281193 h 362"/>
                <a:gd name="T14" fmla="*/ 882343 w 239"/>
                <a:gd name="T15" fmla="*/ 386171 h 362"/>
                <a:gd name="T16" fmla="*/ 882343 w 239"/>
                <a:gd name="T17" fmla="*/ 671114 h 362"/>
                <a:gd name="T18" fmla="*/ 814470 w 239"/>
                <a:gd name="T19" fmla="*/ 783591 h 362"/>
                <a:gd name="T20" fmla="*/ 848406 w 239"/>
                <a:gd name="T21" fmla="*/ 978551 h 362"/>
                <a:gd name="T22" fmla="*/ 889884 w 239"/>
                <a:gd name="T23" fmla="*/ 1199756 h 362"/>
                <a:gd name="T24" fmla="*/ 256407 w 239"/>
                <a:gd name="T25" fmla="*/ 1094777 h 3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Freeform 614@|5FFC:7582443|FBC:16777215|LFC:0|LBC:16777215"/>
            <p:cNvSpPr/>
            <p:nvPr/>
          </p:nvSpPr>
          <p:spPr bwMode="auto">
            <a:xfrm>
              <a:off x="2801318" y="141148"/>
              <a:ext cx="412597" cy="456028"/>
            </a:xfrm>
            <a:custGeom>
              <a:avLst/>
              <a:gdLst>
                <a:gd name="T0" fmla="*/ 301807 w 108"/>
                <a:gd name="T1" fmla="*/ 0 h 121"/>
                <a:gd name="T2" fmla="*/ 301807 w 108"/>
                <a:gd name="T3" fmla="*/ 105527 h 121"/>
                <a:gd name="T4" fmla="*/ 255963 w 108"/>
                <a:gd name="T5" fmla="*/ 150753 h 121"/>
                <a:gd name="T6" fmla="*/ 194837 w 108"/>
                <a:gd name="T7" fmla="*/ 218592 h 121"/>
                <a:gd name="T8" fmla="*/ 122251 w 108"/>
                <a:gd name="T9" fmla="*/ 229898 h 121"/>
                <a:gd name="T10" fmla="*/ 122251 w 108"/>
                <a:gd name="T11" fmla="*/ 369345 h 121"/>
                <a:gd name="T12" fmla="*/ 72587 w 108"/>
                <a:gd name="T13" fmla="*/ 275124 h 121"/>
                <a:gd name="T14" fmla="*/ 61125 w 108"/>
                <a:gd name="T15" fmla="*/ 410802 h 121"/>
                <a:gd name="T16" fmla="*/ 122251 w 108"/>
                <a:gd name="T17" fmla="*/ 456028 h 121"/>
                <a:gd name="T18" fmla="*/ 221580 w 108"/>
                <a:gd name="T19" fmla="*/ 444722 h 121"/>
                <a:gd name="T20" fmla="*/ 160454 w 108"/>
                <a:gd name="T21" fmla="*/ 358039 h 121"/>
                <a:gd name="T22" fmla="*/ 156634 w 108"/>
                <a:gd name="T23" fmla="*/ 275124 h 121"/>
                <a:gd name="T24" fmla="*/ 286526 w 108"/>
                <a:gd name="T25" fmla="*/ 199748 h 121"/>
                <a:gd name="T26" fmla="*/ 332370 w 108"/>
                <a:gd name="T27" fmla="*/ 109296 h 121"/>
                <a:gd name="T28" fmla="*/ 412597 w 108"/>
                <a:gd name="T29" fmla="*/ 64070 h 121"/>
                <a:gd name="T30" fmla="*/ 301807 w 108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615@|5FFC:7582443|FBC:16777215|LFC:0|LBC:16777215"/>
            <p:cNvSpPr/>
            <p:nvPr/>
          </p:nvSpPr>
          <p:spPr bwMode="auto">
            <a:xfrm>
              <a:off x="988065" y="173725"/>
              <a:ext cx="260588" cy="271442"/>
            </a:xfrm>
            <a:custGeom>
              <a:avLst/>
              <a:gdLst>
                <a:gd name="T0" fmla="*/ 256865 w 70"/>
                <a:gd name="T1" fmla="*/ 245413 h 73"/>
                <a:gd name="T2" fmla="*/ 260588 w 70"/>
                <a:gd name="T3" fmla="*/ 145017 h 73"/>
                <a:gd name="T4" fmla="*/ 253143 w 70"/>
                <a:gd name="T5" fmla="*/ 137580 h 73"/>
                <a:gd name="T6" fmla="*/ 204748 w 70"/>
                <a:gd name="T7" fmla="*/ 137580 h 73"/>
                <a:gd name="T8" fmla="*/ 208470 w 70"/>
                <a:gd name="T9" fmla="*/ 122707 h 73"/>
                <a:gd name="T10" fmla="*/ 167521 w 70"/>
                <a:gd name="T11" fmla="*/ 200793 h 73"/>
                <a:gd name="T12" fmla="*/ 126571 w 70"/>
                <a:gd name="T13" fmla="*/ 197074 h 73"/>
                <a:gd name="T14" fmla="*/ 74454 w 70"/>
                <a:gd name="T15" fmla="*/ 182201 h 73"/>
                <a:gd name="T16" fmla="*/ 40950 w 70"/>
                <a:gd name="T17" fmla="*/ 100396 h 73"/>
                <a:gd name="T18" fmla="*/ 0 w 70"/>
                <a:gd name="T19" fmla="*/ 0 h 73"/>
                <a:gd name="T20" fmla="*/ 33504 w 70"/>
                <a:gd name="T21" fmla="*/ 182201 h 73"/>
                <a:gd name="T22" fmla="*/ 85622 w 70"/>
                <a:gd name="T23" fmla="*/ 245413 h 73"/>
                <a:gd name="T24" fmla="*/ 212193 w 70"/>
                <a:gd name="T25" fmla="*/ 271442 h 73"/>
                <a:gd name="T26" fmla="*/ 256865 w 70"/>
                <a:gd name="T27" fmla="*/ 245413 h 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616@|5FFC:7582443|FBC:16777215|LFC:0|LBC:16777215"/>
            <p:cNvSpPr/>
            <p:nvPr/>
          </p:nvSpPr>
          <p:spPr bwMode="auto">
            <a:xfrm>
              <a:off x="1454948" y="130294"/>
              <a:ext cx="868626" cy="1074921"/>
            </a:xfrm>
            <a:custGeom>
              <a:avLst/>
              <a:gdLst>
                <a:gd name="T0" fmla="*/ 868626 w 230"/>
                <a:gd name="T1" fmla="*/ 626094 h 285"/>
                <a:gd name="T2" fmla="*/ 713784 w 230"/>
                <a:gd name="T3" fmla="*/ 580835 h 285"/>
                <a:gd name="T4" fmla="*/ 713784 w 230"/>
                <a:gd name="T5" fmla="*/ 531803 h 285"/>
                <a:gd name="T6" fmla="*/ 555165 w 230"/>
                <a:gd name="T7" fmla="*/ 580835 h 285"/>
                <a:gd name="T8" fmla="*/ 453196 w 230"/>
                <a:gd name="T9" fmla="*/ 486543 h 285"/>
                <a:gd name="T10" fmla="*/ 422983 w 230"/>
                <a:gd name="T11" fmla="*/ 328134 h 285"/>
                <a:gd name="T12" fmla="*/ 351227 w 230"/>
                <a:gd name="T13" fmla="*/ 286646 h 285"/>
                <a:gd name="T14" fmla="*/ 370110 w 230"/>
                <a:gd name="T15" fmla="*/ 177268 h 285"/>
                <a:gd name="T16" fmla="*/ 305907 w 230"/>
                <a:gd name="T17" fmla="*/ 0 h 285"/>
                <a:gd name="T18" fmla="*/ 49096 w 230"/>
                <a:gd name="T19" fmla="*/ 433740 h 285"/>
                <a:gd name="T20" fmla="*/ 90639 w 230"/>
                <a:gd name="T21" fmla="*/ 765645 h 285"/>
                <a:gd name="T22" fmla="*/ 185055 w 230"/>
                <a:gd name="T23" fmla="*/ 731701 h 285"/>
                <a:gd name="T24" fmla="*/ 422983 w 230"/>
                <a:gd name="T25" fmla="*/ 814677 h 285"/>
                <a:gd name="T26" fmla="*/ 657134 w 230"/>
                <a:gd name="T27" fmla="*/ 1074921 h 285"/>
                <a:gd name="T28" fmla="*/ 555165 w 230"/>
                <a:gd name="T29" fmla="*/ 810905 h 285"/>
                <a:gd name="T30" fmla="*/ 660911 w 230"/>
                <a:gd name="T31" fmla="*/ 810905 h 285"/>
                <a:gd name="T32" fmla="*/ 811976 w 230"/>
                <a:gd name="T33" fmla="*/ 746787 h 285"/>
                <a:gd name="T34" fmla="*/ 868626 w 230"/>
                <a:gd name="T35" fmla="*/ 648724 h 285"/>
                <a:gd name="T36" fmla="*/ 868626 w 230"/>
                <a:gd name="T37" fmla="*/ 626094 h 2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Freeform 617@|5FFC:0|FBC:16777215|LFC:0|LBC:16777215"/>
            <p:cNvSpPr/>
            <p:nvPr/>
          </p:nvSpPr>
          <p:spPr bwMode="auto">
            <a:xfrm>
              <a:off x="1389801" y="0"/>
              <a:ext cx="803479" cy="1161783"/>
            </a:xfrm>
            <a:custGeom>
              <a:avLst/>
              <a:gdLst>
                <a:gd name="T0" fmla="*/ 294232 w 213"/>
                <a:gd name="T1" fmla="*/ 1161783 h 310"/>
                <a:gd name="T2" fmla="*/ 294232 w 213"/>
                <a:gd name="T3" fmla="*/ 1000632 h 310"/>
                <a:gd name="T4" fmla="*/ 275371 w 213"/>
                <a:gd name="T5" fmla="*/ 831987 h 310"/>
                <a:gd name="T6" fmla="*/ 181066 w 213"/>
                <a:gd name="T7" fmla="*/ 831987 h 310"/>
                <a:gd name="T8" fmla="*/ 132027 w 213"/>
                <a:gd name="T9" fmla="*/ 663341 h 310"/>
                <a:gd name="T10" fmla="*/ 211243 w 213"/>
                <a:gd name="T11" fmla="*/ 633359 h 310"/>
                <a:gd name="T12" fmla="*/ 275371 w 213"/>
                <a:gd name="T13" fmla="*/ 685827 h 310"/>
                <a:gd name="T14" fmla="*/ 316865 w 213"/>
                <a:gd name="T15" fmla="*/ 663341 h 310"/>
                <a:gd name="T16" fmla="*/ 298004 w 213"/>
                <a:gd name="T17" fmla="*/ 562153 h 310"/>
                <a:gd name="T18" fmla="*/ 335726 w 213"/>
                <a:gd name="T19" fmla="*/ 386012 h 310"/>
                <a:gd name="T20" fmla="*/ 286687 w 213"/>
                <a:gd name="T21" fmla="*/ 333544 h 310"/>
                <a:gd name="T22" fmla="*/ 335726 w 213"/>
                <a:gd name="T23" fmla="*/ 221114 h 310"/>
                <a:gd name="T24" fmla="*/ 520564 w 213"/>
                <a:gd name="T25" fmla="*/ 168646 h 310"/>
                <a:gd name="T26" fmla="*/ 720491 w 213"/>
                <a:gd name="T27" fmla="*/ 161151 h 310"/>
                <a:gd name="T28" fmla="*/ 803479 w 213"/>
                <a:gd name="T29" fmla="*/ 258590 h 310"/>
                <a:gd name="T30" fmla="*/ 728035 w 213"/>
                <a:gd name="T31" fmla="*/ 112431 h 310"/>
                <a:gd name="T32" fmla="*/ 622413 w 213"/>
                <a:gd name="T33" fmla="*/ 86197 h 310"/>
                <a:gd name="T34" fmla="*/ 520564 w 213"/>
                <a:gd name="T35" fmla="*/ 26234 h 310"/>
                <a:gd name="T36" fmla="*/ 463981 w 213"/>
                <a:gd name="T37" fmla="*/ 59963 h 310"/>
                <a:gd name="T38" fmla="*/ 463981 w 213"/>
                <a:gd name="T39" fmla="*/ 0 h 310"/>
                <a:gd name="T40" fmla="*/ 365904 w 213"/>
                <a:gd name="T41" fmla="*/ 86197 h 310"/>
                <a:gd name="T42" fmla="*/ 173521 w 213"/>
                <a:gd name="T43" fmla="*/ 269833 h 310"/>
                <a:gd name="T44" fmla="*/ 71672 w 213"/>
                <a:gd name="T45" fmla="*/ 505938 h 310"/>
                <a:gd name="T46" fmla="*/ 41494 w 213"/>
                <a:gd name="T47" fmla="*/ 772024 h 310"/>
                <a:gd name="T48" fmla="*/ 207471 w 213"/>
                <a:gd name="T49" fmla="*/ 1030614 h 310"/>
                <a:gd name="T50" fmla="*/ 294232 w 213"/>
                <a:gd name="T51" fmla="*/ 1161783 h 3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618@|5FFC:16578549|FBC:16777215|LFC:0|LBC:16777215"/>
            <p:cNvSpPr/>
            <p:nvPr/>
          </p:nvSpPr>
          <p:spPr bwMode="auto">
            <a:xfrm>
              <a:off x="1878406" y="1085782"/>
              <a:ext cx="825194" cy="1074921"/>
            </a:xfrm>
            <a:custGeom>
              <a:avLst/>
              <a:gdLst>
                <a:gd name="T0" fmla="*/ 0 w 219"/>
                <a:gd name="T1" fmla="*/ 116106 h 287"/>
                <a:gd name="T2" fmla="*/ 203472 w 219"/>
                <a:gd name="T3" fmla="*/ 134833 h 287"/>
                <a:gd name="T4" fmla="*/ 433321 w 219"/>
                <a:gd name="T5" fmla="*/ 134833 h 287"/>
                <a:gd name="T6" fmla="*/ 414481 w 219"/>
                <a:gd name="T7" fmla="*/ 0 h 287"/>
                <a:gd name="T8" fmla="*/ 504913 w 219"/>
                <a:gd name="T9" fmla="*/ 116106 h 287"/>
                <a:gd name="T10" fmla="*/ 580273 w 219"/>
                <a:gd name="T11" fmla="*/ 284648 h 287"/>
                <a:gd name="T12" fmla="*/ 813890 w 219"/>
                <a:gd name="T13" fmla="*/ 498134 h 287"/>
                <a:gd name="T14" fmla="*/ 531289 w 219"/>
                <a:gd name="T15" fmla="*/ 1074921 h 287"/>
                <a:gd name="T16" fmla="*/ 0 w 219"/>
                <a:gd name="T17" fmla="*/ 116106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619@|5FFC:2303014|FBC:16777215|LFC:0|LBC:16777215"/>
            <p:cNvSpPr/>
            <p:nvPr/>
          </p:nvSpPr>
          <p:spPr bwMode="auto">
            <a:xfrm>
              <a:off x="2030416" y="1226930"/>
              <a:ext cx="510314" cy="781763"/>
            </a:xfrm>
            <a:custGeom>
              <a:avLst/>
              <a:gdLst>
                <a:gd name="T0" fmla="*/ 343989 w 135"/>
                <a:gd name="T1" fmla="*/ 781763 h 206"/>
                <a:gd name="T2" fmla="*/ 510314 w 135"/>
                <a:gd name="T3" fmla="*/ 436421 h 206"/>
                <a:gd name="T4" fmla="*/ 343989 w 135"/>
                <a:gd name="T5" fmla="*/ 197338 h 206"/>
                <a:gd name="T6" fmla="*/ 283508 w 135"/>
                <a:gd name="T7" fmla="*/ 15180 h 206"/>
                <a:gd name="T8" fmla="*/ 0 w 135"/>
                <a:gd name="T9" fmla="*/ 60719 h 206"/>
                <a:gd name="T10" fmla="*/ 230586 w 135"/>
                <a:gd name="T11" fmla="*/ 220108 h 206"/>
                <a:gd name="T12" fmla="*/ 257047 w 135"/>
                <a:gd name="T13" fmla="*/ 629964 h 206"/>
                <a:gd name="T14" fmla="*/ 343989 w 135"/>
                <a:gd name="T15" fmla="*/ 781763 h 2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620@|5FFC:0|FBC:16777215|LFC:0|LBC:16777215"/>
            <p:cNvSpPr/>
            <p:nvPr/>
          </p:nvSpPr>
          <p:spPr bwMode="auto">
            <a:xfrm>
              <a:off x="1096643" y="7372457"/>
              <a:ext cx="988058" cy="412597"/>
            </a:xfrm>
            <a:custGeom>
              <a:avLst/>
              <a:gdLst>
                <a:gd name="T0" fmla="*/ 18928 w 261"/>
                <a:gd name="T1" fmla="*/ 47891 h 112"/>
                <a:gd name="T2" fmla="*/ 18928 w 261"/>
                <a:gd name="T3" fmla="*/ 298396 h 112"/>
                <a:gd name="T4" fmla="*/ 344495 w 261"/>
                <a:gd name="T5" fmla="*/ 335235 h 112"/>
                <a:gd name="T6" fmla="*/ 370995 w 261"/>
                <a:gd name="T7" fmla="*/ 276293 h 112"/>
                <a:gd name="T8" fmla="*/ 798775 w 261"/>
                <a:gd name="T9" fmla="*/ 408913 h 112"/>
                <a:gd name="T10" fmla="*/ 988058 w 261"/>
                <a:gd name="T11" fmla="*/ 132620 h 112"/>
                <a:gd name="T12" fmla="*/ 582992 w 261"/>
                <a:gd name="T13" fmla="*/ 0 h 112"/>
                <a:gd name="T14" fmla="*/ 18928 w 261"/>
                <a:gd name="T15" fmla="*/ 47891 h 1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Freeform 621@|5FFC:0|FBC:16777215|LFC:0|LBC:16777215"/>
            <p:cNvSpPr/>
            <p:nvPr/>
          </p:nvSpPr>
          <p:spPr bwMode="auto">
            <a:xfrm>
              <a:off x="1715536" y="7546182"/>
              <a:ext cx="1020635" cy="575468"/>
            </a:xfrm>
            <a:custGeom>
              <a:avLst/>
              <a:gdLst>
                <a:gd name="T0" fmla="*/ 7477 w 273"/>
                <a:gd name="T1" fmla="*/ 26329 h 153"/>
                <a:gd name="T2" fmla="*/ 7477 w 273"/>
                <a:gd name="T3" fmla="*/ 383645 h 153"/>
                <a:gd name="T4" fmla="*/ 205622 w 273"/>
                <a:gd name="T5" fmla="*/ 455109 h 153"/>
                <a:gd name="T6" fmla="*/ 231793 w 273"/>
                <a:gd name="T7" fmla="*/ 417496 h 153"/>
                <a:gd name="T8" fmla="*/ 545834 w 273"/>
                <a:gd name="T9" fmla="*/ 567946 h 153"/>
                <a:gd name="T10" fmla="*/ 1020635 w 273"/>
                <a:gd name="T11" fmla="*/ 496482 h 153"/>
                <a:gd name="T12" fmla="*/ 983249 w 273"/>
                <a:gd name="T13" fmla="*/ 398690 h 153"/>
                <a:gd name="T14" fmla="*/ 852398 w 273"/>
                <a:gd name="T15" fmla="*/ 376123 h 153"/>
                <a:gd name="T16" fmla="*/ 579481 w 273"/>
                <a:gd name="T17" fmla="*/ 101553 h 153"/>
                <a:gd name="T18" fmla="*/ 7477 w 273"/>
                <a:gd name="T19" fmla="*/ 26329 h 1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622@|5FFC:2303014|FBC:16777215|LFC:0|LBC:16777215"/>
            <p:cNvSpPr/>
            <p:nvPr/>
          </p:nvSpPr>
          <p:spPr bwMode="auto">
            <a:xfrm>
              <a:off x="1107498" y="3355063"/>
              <a:ext cx="1628673" cy="4158549"/>
            </a:xfrm>
            <a:custGeom>
              <a:avLst/>
              <a:gdLst>
                <a:gd name="T0" fmla="*/ 37614 w 433"/>
                <a:gd name="T1" fmla="*/ 4120949 h 1106"/>
                <a:gd name="T2" fmla="*/ 37614 w 433"/>
                <a:gd name="T3" fmla="*/ 3978069 h 1106"/>
                <a:gd name="T4" fmla="*/ 94034 w 433"/>
                <a:gd name="T5" fmla="*/ 3511831 h 1106"/>
                <a:gd name="T6" fmla="*/ 368614 w 433"/>
                <a:gd name="T7" fmla="*/ 2312394 h 1106"/>
                <a:gd name="T8" fmla="*/ 605580 w 433"/>
                <a:gd name="T9" fmla="*/ 1436316 h 1106"/>
                <a:gd name="T10" fmla="*/ 778603 w 433"/>
                <a:gd name="T11" fmla="*/ 387279 h 1106"/>
                <a:gd name="T12" fmla="*/ 902729 w 433"/>
                <a:gd name="T13" fmla="*/ 0 h 1106"/>
                <a:gd name="T14" fmla="*/ 1628673 w 433"/>
                <a:gd name="T15" fmla="*/ 33840 h 1106"/>
                <a:gd name="T16" fmla="*/ 1583537 w 433"/>
                <a:gd name="T17" fmla="*/ 902398 h 1106"/>
                <a:gd name="T18" fmla="*/ 1316479 w 433"/>
                <a:gd name="T19" fmla="*/ 2015355 h 1106"/>
                <a:gd name="T20" fmla="*/ 530353 w 433"/>
                <a:gd name="T21" fmla="*/ 3861510 h 1106"/>
                <a:gd name="T22" fmla="*/ 650717 w 433"/>
                <a:gd name="T23" fmla="*/ 3932950 h 1106"/>
                <a:gd name="T24" fmla="*/ 695853 w 433"/>
                <a:gd name="T25" fmla="*/ 4057029 h 1106"/>
                <a:gd name="T26" fmla="*/ 331001 w 433"/>
                <a:gd name="T27" fmla="*/ 4154789 h 1106"/>
                <a:gd name="T28" fmla="*/ 37614 w 433"/>
                <a:gd name="T29" fmla="*/ 4120949 h 11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Freeform 623@|5FFC:0|FBC:16777215|LFC:0|LBC:16777215"/>
            <p:cNvSpPr/>
            <p:nvPr/>
          </p:nvSpPr>
          <p:spPr bwMode="auto">
            <a:xfrm>
              <a:off x="1346370" y="3355063"/>
              <a:ext cx="1389801" cy="4158549"/>
            </a:xfrm>
            <a:custGeom>
              <a:avLst/>
              <a:gdLst>
                <a:gd name="T0" fmla="*/ 538595 w 369"/>
                <a:gd name="T1" fmla="*/ 387279 h 1106"/>
                <a:gd name="T2" fmla="*/ 527296 w 369"/>
                <a:gd name="T3" fmla="*/ 454959 h 1106"/>
                <a:gd name="T4" fmla="*/ 1182649 w 369"/>
                <a:gd name="T5" fmla="*/ 492559 h 1106"/>
                <a:gd name="T6" fmla="*/ 1261743 w 369"/>
                <a:gd name="T7" fmla="*/ 921198 h 1106"/>
                <a:gd name="T8" fmla="*/ 1178883 w 369"/>
                <a:gd name="T9" fmla="*/ 985117 h 1106"/>
                <a:gd name="T10" fmla="*/ 1178883 w 369"/>
                <a:gd name="T11" fmla="*/ 1293437 h 1106"/>
                <a:gd name="T12" fmla="*/ 945366 w 369"/>
                <a:gd name="T13" fmla="*/ 1293437 h 1106"/>
                <a:gd name="T14" fmla="*/ 433136 w 369"/>
                <a:gd name="T15" fmla="*/ 1646876 h 1106"/>
                <a:gd name="T16" fmla="*/ 222218 w 369"/>
                <a:gd name="T17" fmla="*/ 1989035 h 1106"/>
                <a:gd name="T18" fmla="*/ 188320 w 369"/>
                <a:gd name="T19" fmla="*/ 2101834 h 1106"/>
                <a:gd name="T20" fmla="*/ 391705 w 369"/>
                <a:gd name="T21" fmla="*/ 1951435 h 1106"/>
                <a:gd name="T22" fmla="*/ 365341 w 369"/>
                <a:gd name="T23" fmla="*/ 2105594 h 1106"/>
                <a:gd name="T24" fmla="*/ 79094 w 369"/>
                <a:gd name="T25" fmla="*/ 2504153 h 1106"/>
                <a:gd name="T26" fmla="*/ 406771 w 369"/>
                <a:gd name="T27" fmla="*/ 2259754 h 1106"/>
                <a:gd name="T28" fmla="*/ 248582 w 369"/>
                <a:gd name="T29" fmla="*/ 2443994 h 1106"/>
                <a:gd name="T30" fmla="*/ 0 w 369"/>
                <a:gd name="T31" fmla="*/ 2665833 h 1106"/>
                <a:gd name="T32" fmla="*/ 0 w 369"/>
                <a:gd name="T33" fmla="*/ 2665833 h 1106"/>
                <a:gd name="T34" fmla="*/ 192086 w 369"/>
                <a:gd name="T35" fmla="*/ 2553033 h 1106"/>
                <a:gd name="T36" fmla="*/ 290013 w 369"/>
                <a:gd name="T37" fmla="*/ 2880152 h 1106"/>
                <a:gd name="T38" fmla="*/ 365341 w 369"/>
                <a:gd name="T39" fmla="*/ 3289991 h 1106"/>
                <a:gd name="T40" fmla="*/ 248582 w 369"/>
                <a:gd name="T41" fmla="*/ 3673510 h 1106"/>
                <a:gd name="T42" fmla="*/ 22598 w 369"/>
                <a:gd name="T43" fmla="*/ 3861510 h 1106"/>
                <a:gd name="T44" fmla="*/ 248582 w 369"/>
                <a:gd name="T45" fmla="*/ 3823910 h 1106"/>
                <a:gd name="T46" fmla="*/ 112992 w 369"/>
                <a:gd name="T47" fmla="*/ 3929190 h 1106"/>
                <a:gd name="T48" fmla="*/ 22598 w 369"/>
                <a:gd name="T49" fmla="*/ 4151029 h 1106"/>
                <a:gd name="T50" fmla="*/ 90394 w 369"/>
                <a:gd name="T51" fmla="*/ 4154789 h 1106"/>
                <a:gd name="T52" fmla="*/ 455734 w 369"/>
                <a:gd name="T53" fmla="*/ 4057029 h 1106"/>
                <a:gd name="T54" fmla="*/ 410537 w 369"/>
                <a:gd name="T55" fmla="*/ 3932950 h 1106"/>
                <a:gd name="T56" fmla="*/ 290013 w 369"/>
                <a:gd name="T57" fmla="*/ 3861510 h 1106"/>
                <a:gd name="T58" fmla="*/ 1077190 w 369"/>
                <a:gd name="T59" fmla="*/ 2015355 h 1106"/>
                <a:gd name="T60" fmla="*/ 1344604 w 369"/>
                <a:gd name="T61" fmla="*/ 902398 h 1106"/>
                <a:gd name="T62" fmla="*/ 1389801 w 369"/>
                <a:gd name="T63" fmla="*/ 33840 h 1106"/>
                <a:gd name="T64" fmla="*/ 662886 w 369"/>
                <a:gd name="T65" fmla="*/ 0 h 1106"/>
                <a:gd name="T66" fmla="*/ 538595 w 369"/>
                <a:gd name="T67" fmla="*/ 387279 h 11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Freeform 624@|5FFC:0|FBC:16777215|LFC:0|LBC:16777215"/>
            <p:cNvSpPr/>
            <p:nvPr/>
          </p:nvSpPr>
          <p:spPr bwMode="auto">
            <a:xfrm>
              <a:off x="1281223" y="3420210"/>
              <a:ext cx="1335515" cy="4408275"/>
            </a:xfrm>
            <a:custGeom>
              <a:avLst/>
              <a:gdLst>
                <a:gd name="T0" fmla="*/ 1131215 w 353"/>
                <a:gd name="T1" fmla="*/ 4247088 h 1176"/>
                <a:gd name="T2" fmla="*/ 1214448 w 353"/>
                <a:gd name="T3" fmla="*/ 2740178 h 1176"/>
                <a:gd name="T4" fmla="*/ 1214448 w 353"/>
                <a:gd name="T5" fmla="*/ 2144161 h 1176"/>
                <a:gd name="T6" fmla="*/ 1218232 w 353"/>
                <a:gd name="T7" fmla="*/ 1855524 h 1176"/>
                <a:gd name="T8" fmla="*/ 1040415 w 353"/>
                <a:gd name="T9" fmla="*/ 1109566 h 1176"/>
                <a:gd name="T10" fmla="*/ 1153915 w 353"/>
                <a:gd name="T11" fmla="*/ 929636 h 1176"/>
                <a:gd name="T12" fmla="*/ 1153915 w 353"/>
                <a:gd name="T13" fmla="*/ 0 h 1176"/>
                <a:gd name="T14" fmla="*/ 64317 w 353"/>
                <a:gd name="T15" fmla="*/ 209918 h 1176"/>
                <a:gd name="T16" fmla="*/ 64317 w 353"/>
                <a:gd name="T17" fmla="*/ 775946 h 1176"/>
                <a:gd name="T18" fmla="*/ 556149 w 353"/>
                <a:gd name="T19" fmla="*/ 1930495 h 1176"/>
                <a:gd name="T20" fmla="*/ 616683 w 353"/>
                <a:gd name="T21" fmla="*/ 2327839 h 1176"/>
                <a:gd name="T22" fmla="*/ 510749 w 353"/>
                <a:gd name="T23" fmla="*/ 2474032 h 1176"/>
                <a:gd name="T24" fmla="*/ 431299 w 353"/>
                <a:gd name="T25" fmla="*/ 3767276 h 1176"/>
                <a:gd name="T26" fmla="*/ 431299 w 353"/>
                <a:gd name="T27" fmla="*/ 4209603 h 1176"/>
                <a:gd name="T28" fmla="*/ 1131215 w 353"/>
                <a:gd name="T29" fmla="*/ 4247088 h 11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Freeform 625@|5FFC:2303014|FBC:16777215|LFC:0|LBC:16777215"/>
            <p:cNvSpPr/>
            <p:nvPr/>
          </p:nvSpPr>
          <p:spPr bwMode="auto">
            <a:xfrm>
              <a:off x="1400662" y="3821953"/>
              <a:ext cx="1074921" cy="3941386"/>
            </a:xfrm>
            <a:custGeom>
              <a:avLst/>
              <a:gdLst>
                <a:gd name="T0" fmla="*/ 1029502 w 284"/>
                <a:gd name="T1" fmla="*/ 2231824 h 1049"/>
                <a:gd name="T2" fmla="*/ 919739 w 284"/>
                <a:gd name="T3" fmla="*/ 3111027 h 1049"/>
                <a:gd name="T4" fmla="*/ 1003007 w 284"/>
                <a:gd name="T5" fmla="*/ 2013902 h 1049"/>
                <a:gd name="T6" fmla="*/ 613159 w 284"/>
                <a:gd name="T7" fmla="*/ 2795416 h 1049"/>
                <a:gd name="T8" fmla="*/ 984083 w 284"/>
                <a:gd name="T9" fmla="*/ 1754649 h 1049"/>
                <a:gd name="T10" fmla="*/ 1029502 w 284"/>
                <a:gd name="T11" fmla="*/ 1472853 h 1049"/>
                <a:gd name="T12" fmla="*/ 772126 w 284"/>
                <a:gd name="T13" fmla="*/ 740184 h 1049"/>
                <a:gd name="T14" fmla="*/ 874320 w 284"/>
                <a:gd name="T15" fmla="*/ 548563 h 1049"/>
                <a:gd name="T16" fmla="*/ 647224 w 284"/>
                <a:gd name="T17" fmla="*/ 360699 h 1049"/>
                <a:gd name="T18" fmla="*/ 227096 w 284"/>
                <a:gd name="T19" fmla="*/ 217922 h 1049"/>
                <a:gd name="T20" fmla="*/ 613159 w 284"/>
                <a:gd name="T21" fmla="*/ 236709 h 1049"/>
                <a:gd name="T22" fmla="*/ 1029502 w 284"/>
                <a:gd name="T23" fmla="*/ 22544 h 1049"/>
                <a:gd name="T24" fmla="*/ 1029502 w 284"/>
                <a:gd name="T25" fmla="*/ 22544 h 1049"/>
                <a:gd name="T26" fmla="*/ 469332 w 284"/>
                <a:gd name="T27" fmla="*/ 37573 h 1049"/>
                <a:gd name="T28" fmla="*/ 26495 w 284"/>
                <a:gd name="T29" fmla="*/ 82660 h 1049"/>
                <a:gd name="T30" fmla="*/ 382278 w 284"/>
                <a:gd name="T31" fmla="*/ 1014465 h 1049"/>
                <a:gd name="T32" fmla="*/ 685073 w 284"/>
                <a:gd name="T33" fmla="*/ 1401465 h 1049"/>
                <a:gd name="T34" fmla="*/ 401203 w 284"/>
                <a:gd name="T35" fmla="*/ 1277475 h 1049"/>
                <a:gd name="T36" fmla="*/ 382278 w 284"/>
                <a:gd name="T37" fmla="*/ 1307533 h 1049"/>
                <a:gd name="T38" fmla="*/ 613159 w 284"/>
                <a:gd name="T39" fmla="*/ 1611873 h 1049"/>
                <a:gd name="T40" fmla="*/ 613159 w 284"/>
                <a:gd name="T41" fmla="*/ 1780950 h 1049"/>
                <a:gd name="T42" fmla="*/ 507181 w 284"/>
                <a:gd name="T43" fmla="*/ 1694533 h 1049"/>
                <a:gd name="T44" fmla="*/ 567740 w 284"/>
                <a:gd name="T45" fmla="*/ 1893669 h 1049"/>
                <a:gd name="T46" fmla="*/ 889459 w 284"/>
                <a:gd name="T47" fmla="*/ 1732106 h 1049"/>
                <a:gd name="T48" fmla="*/ 741847 w 284"/>
                <a:gd name="T49" fmla="*/ 1919970 h 1049"/>
                <a:gd name="T50" fmla="*/ 488256 w 284"/>
                <a:gd name="T51" fmla="*/ 2096562 h 1049"/>
                <a:gd name="T52" fmla="*/ 450407 w 284"/>
                <a:gd name="T53" fmla="*/ 2645125 h 1049"/>
                <a:gd name="T54" fmla="*/ 401203 w 284"/>
                <a:gd name="T55" fmla="*/ 3268833 h 1049"/>
                <a:gd name="T56" fmla="*/ 408773 w 284"/>
                <a:gd name="T57" fmla="*/ 3250047 h 1049"/>
                <a:gd name="T58" fmla="*/ 560170 w 284"/>
                <a:gd name="T59" fmla="*/ 3017095 h 1049"/>
                <a:gd name="T60" fmla="*/ 507181 w 284"/>
                <a:gd name="T61" fmla="*/ 3332707 h 1049"/>
                <a:gd name="T62" fmla="*/ 321719 w 284"/>
                <a:gd name="T63" fmla="*/ 3813639 h 1049"/>
                <a:gd name="T64" fmla="*/ 900814 w 284"/>
                <a:gd name="T65" fmla="*/ 3907570 h 1049"/>
                <a:gd name="T66" fmla="*/ 1014362 w 284"/>
                <a:gd name="T67" fmla="*/ 3366522 h 1049"/>
                <a:gd name="T68" fmla="*/ 1074921 w 284"/>
                <a:gd name="T69" fmla="*/ 2434717 h 1049"/>
                <a:gd name="T70" fmla="*/ 1029502 w 284"/>
                <a:gd name="T71" fmla="*/ 2231824 h 104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8" name="Freeform 626@|5FFC:0|FBC:16777215|LFC:0|LBC:16777215"/>
            <p:cNvSpPr/>
            <p:nvPr/>
          </p:nvSpPr>
          <p:spPr bwMode="auto">
            <a:xfrm>
              <a:off x="0" y="521175"/>
              <a:ext cx="4060825" cy="3409356"/>
            </a:xfrm>
            <a:custGeom>
              <a:avLst/>
              <a:gdLst>
                <a:gd name="T0" fmla="*/ 1248328 w 1080"/>
                <a:gd name="T1" fmla="*/ 3409356 h 906"/>
                <a:gd name="T2" fmla="*/ 2387615 w 1080"/>
                <a:gd name="T3" fmla="*/ 3142177 h 906"/>
                <a:gd name="T4" fmla="*/ 2519216 w 1080"/>
                <a:gd name="T5" fmla="*/ 2961549 h 906"/>
                <a:gd name="T6" fmla="*/ 2654576 w 1080"/>
                <a:gd name="T7" fmla="*/ 3115835 h 906"/>
                <a:gd name="T8" fmla="*/ 3139619 w 1080"/>
                <a:gd name="T9" fmla="*/ 3183571 h 906"/>
                <a:gd name="T10" fmla="*/ 2974178 w 1080"/>
                <a:gd name="T11" fmla="*/ 2329350 h 906"/>
                <a:gd name="T12" fmla="*/ 2842578 w 1080"/>
                <a:gd name="T13" fmla="*/ 1640706 h 906"/>
                <a:gd name="T14" fmla="*/ 2947858 w 1080"/>
                <a:gd name="T15" fmla="*/ 1369763 h 906"/>
                <a:gd name="T16" fmla="*/ 3380261 w 1080"/>
                <a:gd name="T17" fmla="*/ 1219240 h 906"/>
                <a:gd name="T18" fmla="*/ 3993145 w 1080"/>
                <a:gd name="T19" fmla="*/ 786485 h 906"/>
                <a:gd name="T20" fmla="*/ 3872824 w 1080"/>
                <a:gd name="T21" fmla="*/ 534358 h 906"/>
                <a:gd name="T22" fmla="*/ 3767543 w 1080"/>
                <a:gd name="T23" fmla="*/ 7526 h 906"/>
                <a:gd name="T24" fmla="*/ 3241140 w 1080"/>
                <a:gd name="T25" fmla="*/ 206970 h 906"/>
                <a:gd name="T26" fmla="*/ 3395301 w 1080"/>
                <a:gd name="T27" fmla="*/ 444044 h 906"/>
                <a:gd name="T28" fmla="*/ 3429141 w 1080"/>
                <a:gd name="T29" fmla="*/ 639725 h 906"/>
                <a:gd name="T30" fmla="*/ 3071939 w 1080"/>
                <a:gd name="T31" fmla="*/ 722513 h 906"/>
                <a:gd name="T32" fmla="*/ 3000498 w 1080"/>
                <a:gd name="T33" fmla="*/ 677355 h 906"/>
                <a:gd name="T34" fmla="*/ 2865138 w 1080"/>
                <a:gd name="T35" fmla="*/ 677355 h 906"/>
                <a:gd name="T36" fmla="*/ 2598176 w 1080"/>
                <a:gd name="T37" fmla="*/ 594568 h 906"/>
                <a:gd name="T38" fmla="*/ 2289854 w 1080"/>
                <a:gd name="T39" fmla="*/ 560700 h 906"/>
                <a:gd name="T40" fmla="*/ 2519216 w 1080"/>
                <a:gd name="T41" fmla="*/ 974639 h 906"/>
                <a:gd name="T42" fmla="*/ 2365055 w 1080"/>
                <a:gd name="T43" fmla="*/ 1381053 h 906"/>
                <a:gd name="T44" fmla="*/ 1947692 w 1080"/>
                <a:gd name="T45" fmla="*/ 617146 h 906"/>
                <a:gd name="T46" fmla="*/ 1582970 w 1080"/>
                <a:gd name="T47" fmla="*/ 609620 h 906"/>
                <a:gd name="T48" fmla="*/ 1116727 w 1080"/>
                <a:gd name="T49" fmla="*/ 587041 h 906"/>
                <a:gd name="T50" fmla="*/ 985126 w 1080"/>
                <a:gd name="T51" fmla="*/ 722513 h 906"/>
                <a:gd name="T52" fmla="*/ 673044 w 1080"/>
                <a:gd name="T53" fmla="*/ 722513 h 906"/>
                <a:gd name="T54" fmla="*/ 646724 w 1080"/>
                <a:gd name="T55" fmla="*/ 560700 h 906"/>
                <a:gd name="T56" fmla="*/ 654244 w 1080"/>
                <a:gd name="T57" fmla="*/ 541884 h 906"/>
                <a:gd name="T58" fmla="*/ 879845 w 1080"/>
                <a:gd name="T59" fmla="*/ 184391 h 906"/>
                <a:gd name="T60" fmla="*/ 492563 w 1080"/>
                <a:gd name="T61" fmla="*/ 7526 h 906"/>
                <a:gd name="T62" fmla="*/ 447443 w 1080"/>
                <a:gd name="T63" fmla="*/ 139234 h 906"/>
                <a:gd name="T64" fmla="*/ 229361 w 1080"/>
                <a:gd name="T65" fmla="*/ 470386 h 906"/>
                <a:gd name="T66" fmla="*/ 101521 w 1080"/>
                <a:gd name="T67" fmla="*/ 967113 h 906"/>
                <a:gd name="T68" fmla="*/ 1079127 w 1080"/>
                <a:gd name="T69" fmla="*/ 1448788 h 906"/>
                <a:gd name="T70" fmla="*/ 1421289 w 1080"/>
                <a:gd name="T71" fmla="*/ 2058408 h 906"/>
                <a:gd name="T72" fmla="*/ 1428809 w 1080"/>
                <a:gd name="T73" fmla="*/ 2592766 h 906"/>
                <a:gd name="T74" fmla="*/ 1248328 w 1080"/>
                <a:gd name="T75" fmla="*/ 3409356 h 9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Freeform 627@|5FFC:2303014|FBC:16777215|LFC:0|LBC:16777215"/>
            <p:cNvSpPr/>
            <p:nvPr/>
          </p:nvSpPr>
          <p:spPr bwMode="auto">
            <a:xfrm>
              <a:off x="1107498" y="1726390"/>
              <a:ext cx="10861" cy="43431"/>
            </a:xfrm>
            <a:custGeom>
              <a:avLst/>
              <a:gdLst>
                <a:gd name="T0" fmla="*/ 0 w 3"/>
                <a:gd name="T1" fmla="*/ 0 h 9"/>
                <a:gd name="T2" fmla="*/ 7241 w 3"/>
                <a:gd name="T3" fmla="*/ 43431 h 9"/>
                <a:gd name="T4" fmla="*/ 0 w 3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0" name="Freeform 628@|5FFC:2303014|FBC:16777215|LFC:0|LBC:16777215"/>
            <p:cNvSpPr/>
            <p:nvPr/>
          </p:nvSpPr>
          <p:spPr bwMode="auto">
            <a:xfrm>
              <a:off x="445174" y="901196"/>
              <a:ext cx="0" cy="32577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0 h 10"/>
                <a:gd name="T4" fmla="*/ 0 w 1"/>
                <a:gd name="T5" fmla="*/ 0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1" name="Freeform 629@|5FFC:2303014|FBC:16777215|LFC:0|LBC:16777215"/>
            <p:cNvSpPr/>
            <p:nvPr/>
          </p:nvSpPr>
          <p:spPr bwMode="auto">
            <a:xfrm>
              <a:off x="304019" y="532030"/>
              <a:ext cx="3702520" cy="3398501"/>
            </a:xfrm>
            <a:custGeom>
              <a:avLst/>
              <a:gdLst>
                <a:gd name="T0" fmla="*/ 3273570 w 984"/>
                <a:gd name="T1" fmla="*/ 52632 h 904"/>
                <a:gd name="T2" fmla="*/ 3149400 w 984"/>
                <a:gd name="T3" fmla="*/ 176692 h 904"/>
                <a:gd name="T4" fmla="*/ 3130586 w 984"/>
                <a:gd name="T5" fmla="*/ 270677 h 904"/>
                <a:gd name="T6" fmla="*/ 3149400 w 984"/>
                <a:gd name="T7" fmla="*/ 436091 h 904"/>
                <a:gd name="T8" fmla="*/ 3593401 w 984"/>
                <a:gd name="T9" fmla="*/ 744362 h 904"/>
                <a:gd name="T10" fmla="*/ 3600926 w 984"/>
                <a:gd name="T11" fmla="*/ 819550 h 904"/>
                <a:gd name="T12" fmla="*/ 2773127 w 984"/>
                <a:gd name="T13" fmla="*/ 714287 h 904"/>
                <a:gd name="T14" fmla="*/ 2566177 w 984"/>
                <a:gd name="T15" fmla="*/ 669174 h 904"/>
                <a:gd name="T16" fmla="*/ 1990481 w 984"/>
                <a:gd name="T17" fmla="*/ 552632 h 904"/>
                <a:gd name="T18" fmla="*/ 2276448 w 984"/>
                <a:gd name="T19" fmla="*/ 669174 h 904"/>
                <a:gd name="T20" fmla="*/ 2065735 w 984"/>
                <a:gd name="T21" fmla="*/ 1372182 h 904"/>
                <a:gd name="T22" fmla="*/ 1365869 w 984"/>
                <a:gd name="T23" fmla="*/ 575189 h 904"/>
                <a:gd name="T24" fmla="*/ 1670649 w 984"/>
                <a:gd name="T25" fmla="*/ 1150378 h 904"/>
                <a:gd name="T26" fmla="*/ 722443 w 984"/>
                <a:gd name="T27" fmla="*/ 631580 h 904"/>
                <a:gd name="T28" fmla="*/ 684816 w 984"/>
                <a:gd name="T29" fmla="*/ 714287 h 904"/>
                <a:gd name="T30" fmla="*/ 346171 w 984"/>
                <a:gd name="T31" fmla="*/ 552632 h 904"/>
                <a:gd name="T32" fmla="*/ 579459 w 984"/>
                <a:gd name="T33" fmla="*/ 176692 h 904"/>
                <a:gd name="T34" fmla="*/ 142983 w 984"/>
                <a:gd name="T35" fmla="*/ 342106 h 904"/>
                <a:gd name="T36" fmla="*/ 410137 w 984"/>
                <a:gd name="T37" fmla="*/ 293233 h 904"/>
                <a:gd name="T38" fmla="*/ 18814 w 984"/>
                <a:gd name="T39" fmla="*/ 819550 h 904"/>
                <a:gd name="T40" fmla="*/ 18814 w 984"/>
                <a:gd name="T41" fmla="*/ 879700 h 904"/>
                <a:gd name="T42" fmla="*/ 237052 w 984"/>
                <a:gd name="T43" fmla="*/ 1041355 h 904"/>
                <a:gd name="T44" fmla="*/ 650951 w 984"/>
                <a:gd name="T45" fmla="*/ 1015039 h 904"/>
                <a:gd name="T46" fmla="*/ 763833 w 984"/>
                <a:gd name="T47" fmla="*/ 973686 h 904"/>
                <a:gd name="T48" fmla="*/ 914342 w 984"/>
                <a:gd name="T49" fmla="*/ 755640 h 904"/>
                <a:gd name="T50" fmla="*/ 869189 w 984"/>
                <a:gd name="T51" fmla="*/ 669174 h 904"/>
                <a:gd name="T52" fmla="*/ 1734616 w 984"/>
                <a:gd name="T53" fmla="*/ 1345867 h 904"/>
                <a:gd name="T54" fmla="*/ 1712039 w 984"/>
                <a:gd name="T55" fmla="*/ 1890980 h 904"/>
                <a:gd name="T56" fmla="*/ 1189021 w 984"/>
                <a:gd name="T57" fmla="*/ 1996243 h 904"/>
                <a:gd name="T58" fmla="*/ 1734616 w 984"/>
                <a:gd name="T59" fmla="*/ 2225567 h 904"/>
                <a:gd name="T60" fmla="*/ 1008410 w 984"/>
                <a:gd name="T61" fmla="*/ 3011282 h 904"/>
                <a:gd name="T62" fmla="*/ 2088312 w 984"/>
                <a:gd name="T63" fmla="*/ 3131583 h 904"/>
                <a:gd name="T64" fmla="*/ 2355465 w 984"/>
                <a:gd name="T65" fmla="*/ 3105268 h 904"/>
                <a:gd name="T66" fmla="*/ 2675296 w 984"/>
                <a:gd name="T67" fmla="*/ 2319552 h 904"/>
                <a:gd name="T68" fmla="*/ 2464584 w 984"/>
                <a:gd name="T69" fmla="*/ 2195492 h 904"/>
                <a:gd name="T70" fmla="*/ 2521025 w 984"/>
                <a:gd name="T71" fmla="*/ 2146620 h 904"/>
                <a:gd name="T72" fmla="*/ 2543601 w 984"/>
                <a:gd name="T73" fmla="*/ 1631581 h 904"/>
                <a:gd name="T74" fmla="*/ 2671534 w 984"/>
                <a:gd name="T75" fmla="*/ 1353385 h 904"/>
                <a:gd name="T76" fmla="*/ 2686585 w 984"/>
                <a:gd name="T77" fmla="*/ 755640 h 904"/>
                <a:gd name="T78" fmla="*/ 2840856 w 984"/>
                <a:gd name="T79" fmla="*/ 1146618 h 904"/>
                <a:gd name="T80" fmla="*/ 3175739 w 984"/>
                <a:gd name="T81" fmla="*/ 751881 h 904"/>
                <a:gd name="T82" fmla="*/ 3213366 w 984"/>
                <a:gd name="T83" fmla="*/ 1139099 h 904"/>
                <a:gd name="T84" fmla="*/ 3702520 w 984"/>
                <a:gd name="T85" fmla="*/ 755640 h 904"/>
                <a:gd name="T86" fmla="*/ 3469231 w 984"/>
                <a:gd name="T87" fmla="*/ 0 h 9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8" name="TextBox 13"/>
          <p:cNvSpPr txBox="1">
            <a:spLocks noChangeArrowheads="1"/>
          </p:cNvSpPr>
          <p:nvPr/>
        </p:nvSpPr>
        <p:spPr bwMode="auto">
          <a:xfrm>
            <a:off x="213836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9" name="TextBox 13"/>
          <p:cNvSpPr txBox="1">
            <a:spLocks noChangeArrowheads="1"/>
          </p:cNvSpPr>
          <p:nvPr/>
        </p:nvSpPr>
        <p:spPr bwMode="auto">
          <a:xfrm>
            <a:off x="2143125" y="5846763"/>
            <a:ext cx="1947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0" name="TextBox 13"/>
          <p:cNvSpPr txBox="1">
            <a:spLocks noChangeArrowheads="1"/>
          </p:cNvSpPr>
          <p:nvPr/>
        </p:nvSpPr>
        <p:spPr bwMode="auto">
          <a:xfrm>
            <a:off x="4044950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1" name="TextBox 13"/>
          <p:cNvSpPr txBox="1">
            <a:spLocks noChangeArrowheads="1"/>
          </p:cNvSpPr>
          <p:nvPr/>
        </p:nvSpPr>
        <p:spPr bwMode="auto">
          <a:xfrm>
            <a:off x="4049713" y="5846763"/>
            <a:ext cx="1947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2" name="TextBox 13"/>
          <p:cNvSpPr txBox="1">
            <a:spLocks noChangeArrowheads="1"/>
          </p:cNvSpPr>
          <p:nvPr/>
        </p:nvSpPr>
        <p:spPr bwMode="auto">
          <a:xfrm>
            <a:off x="601821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3" name="TextBox 13"/>
          <p:cNvSpPr txBox="1">
            <a:spLocks noChangeArrowheads="1"/>
          </p:cNvSpPr>
          <p:nvPr/>
        </p:nvSpPr>
        <p:spPr bwMode="auto">
          <a:xfrm>
            <a:off x="6021388" y="5846763"/>
            <a:ext cx="1949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4" name="TextBox 13"/>
          <p:cNvSpPr txBox="1">
            <a:spLocks noChangeArrowheads="1"/>
          </p:cNvSpPr>
          <p:nvPr/>
        </p:nvSpPr>
        <p:spPr bwMode="auto">
          <a:xfrm>
            <a:off x="799941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5" name="TextBox 13"/>
          <p:cNvSpPr txBox="1">
            <a:spLocks noChangeArrowheads="1"/>
          </p:cNvSpPr>
          <p:nvPr/>
        </p:nvSpPr>
        <p:spPr bwMode="auto">
          <a:xfrm>
            <a:off x="8004175" y="5846763"/>
            <a:ext cx="1947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6" name="TextBox 13"/>
          <p:cNvSpPr txBox="1">
            <a:spLocks noChangeArrowheads="1"/>
          </p:cNvSpPr>
          <p:nvPr/>
        </p:nvSpPr>
        <p:spPr bwMode="auto">
          <a:xfrm>
            <a:off x="2405063" y="4897438"/>
            <a:ext cx="13731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7" name="TextBox 13"/>
          <p:cNvSpPr txBox="1">
            <a:spLocks noChangeArrowheads="1"/>
          </p:cNvSpPr>
          <p:nvPr/>
        </p:nvSpPr>
        <p:spPr bwMode="auto">
          <a:xfrm>
            <a:off x="4362450" y="466566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8" name="TextBox 13"/>
          <p:cNvSpPr txBox="1">
            <a:spLocks noChangeArrowheads="1"/>
          </p:cNvSpPr>
          <p:nvPr/>
        </p:nvSpPr>
        <p:spPr bwMode="auto">
          <a:xfrm>
            <a:off x="6305550" y="4368800"/>
            <a:ext cx="13731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9" name="TextBox 13"/>
          <p:cNvSpPr txBox="1">
            <a:spLocks noChangeArrowheads="1"/>
          </p:cNvSpPr>
          <p:nvPr/>
        </p:nvSpPr>
        <p:spPr bwMode="auto">
          <a:xfrm>
            <a:off x="8261350" y="4051300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/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0287" name="组合 26"/>
            <p:cNvGrpSpPr/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0295" name="Hexagon 26@|1FFC:16777215|FBC:16777215|LFC:16777215|LBC:16777215"/>
              <p:cNvGrpSpPr/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029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300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296" name="Freeform 27@|5FFC:16777215|FBC:0|LFC:16777215|LBC:16777215"/>
              <p:cNvGrpSpPr/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029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98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0288" name="组合 29"/>
            <p:cNvGrpSpPr/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0289" name="Hexagon 26@|1FFC:16777215|FBC:16777215|LFC:16777215|LBC:16777215"/>
              <p:cNvGrpSpPr/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02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94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290" name="Freeform 27@|5FFC:16777215|FBC:0|LFC:16777215|LBC:16777215"/>
              <p:cNvGrpSpPr/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02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92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024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244" name="Freeform 25"/>
          <p:cNvGrpSpPr/>
          <p:nvPr/>
        </p:nvGrpSpPr>
        <p:grpSpPr bwMode="auto">
          <a:xfrm>
            <a:off x="1962150" y="3554413"/>
            <a:ext cx="946150" cy="1566862"/>
            <a:chOff x="0" y="0"/>
            <a:chExt cx="596" cy="987"/>
          </a:xfrm>
        </p:grpSpPr>
        <p:pic>
          <p:nvPicPr>
            <p:cNvPr id="10285" name="Freeform 2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96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6" name="Text Box 20"/>
            <p:cNvSpPr txBox="1">
              <a:spLocks noChangeArrowheads="1"/>
            </p:cNvSpPr>
            <p:nvPr/>
          </p:nvSpPr>
          <p:spPr bwMode="auto">
            <a:xfrm>
              <a:off x="6" y="33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0245" name="Freeform 25"/>
          <p:cNvGrpSpPr/>
          <p:nvPr/>
        </p:nvGrpSpPr>
        <p:grpSpPr bwMode="auto">
          <a:xfrm>
            <a:off x="3852863" y="4846638"/>
            <a:ext cx="1693862" cy="847725"/>
            <a:chOff x="0" y="0"/>
            <a:chExt cx="1067" cy="534"/>
          </a:xfrm>
        </p:grpSpPr>
        <p:pic>
          <p:nvPicPr>
            <p:cNvPr id="10283" name="Freeform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7" cy="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4" name="Text Box 23"/>
            <p:cNvSpPr txBox="1">
              <a:spLocks noChangeArrowheads="1"/>
            </p:cNvSpPr>
            <p:nvPr/>
          </p:nvSpPr>
          <p:spPr bwMode="auto">
            <a:xfrm rot="-7050316">
              <a:off x="328" y="-154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0246" name="Freeform 25"/>
          <p:cNvGrpSpPr/>
          <p:nvPr/>
        </p:nvGrpSpPr>
        <p:grpSpPr bwMode="auto">
          <a:xfrm>
            <a:off x="3749675" y="2073275"/>
            <a:ext cx="1206500" cy="1462088"/>
            <a:chOff x="0" y="0"/>
            <a:chExt cx="760" cy="921"/>
          </a:xfrm>
        </p:grpSpPr>
        <p:pic>
          <p:nvPicPr>
            <p:cNvPr id="10281" name="Freeform 2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60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2" name="Text Box 26"/>
            <p:cNvSpPr txBox="1">
              <a:spLocks noChangeArrowheads="1"/>
            </p:cNvSpPr>
            <p:nvPr/>
          </p:nvSpPr>
          <p:spPr bwMode="auto">
            <a:xfrm rot="7202387">
              <a:off x="203" y="-74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sp>
        <p:nvSpPr>
          <p:cNvPr id="10247" name="아래쪽 화살표 461"/>
          <p:cNvSpPr>
            <a:spLocks noChangeArrowheads="1"/>
          </p:cNvSpPr>
          <p:nvPr/>
        </p:nvSpPr>
        <p:spPr bwMode="auto">
          <a:xfrm>
            <a:off x="8707438" y="4554538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0248" name="아래쪽 화살표 462"/>
          <p:cNvSpPr>
            <a:spLocks noChangeArrowheads="1"/>
          </p:cNvSpPr>
          <p:nvPr/>
        </p:nvSpPr>
        <p:spPr bwMode="auto">
          <a:xfrm>
            <a:off x="8707438" y="2951163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grpSp>
        <p:nvGrpSpPr>
          <p:cNvPr id="10249" name="모서리가 둥근 직사각형 236"/>
          <p:cNvGrpSpPr/>
          <p:nvPr/>
        </p:nvGrpSpPr>
        <p:grpSpPr bwMode="auto">
          <a:xfrm>
            <a:off x="2316163" y="2401888"/>
            <a:ext cx="3109912" cy="3065462"/>
            <a:chOff x="0" y="0"/>
            <a:chExt cx="1959" cy="1931"/>
          </a:xfrm>
        </p:grpSpPr>
        <p:pic>
          <p:nvPicPr>
            <p:cNvPr id="10279" name="모서리가 둥근 직사각형 23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59" cy="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0" name="Text Box 31"/>
            <p:cNvSpPr txBox="1">
              <a:spLocks noChangeArrowheads="1"/>
            </p:cNvSpPr>
            <p:nvPr/>
          </p:nvSpPr>
          <p:spPr bwMode="auto">
            <a:xfrm>
              <a:off x="38" y="36"/>
              <a:ext cx="1882" cy="1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0250" name="모서리가 둥근 직사각형 445"/>
          <p:cNvGrpSpPr/>
          <p:nvPr/>
        </p:nvGrpSpPr>
        <p:grpSpPr bwMode="auto">
          <a:xfrm>
            <a:off x="7596188" y="3425825"/>
            <a:ext cx="2846387" cy="950913"/>
            <a:chOff x="0" y="0"/>
            <a:chExt cx="1793" cy="599"/>
          </a:xfrm>
        </p:grpSpPr>
        <p:pic>
          <p:nvPicPr>
            <p:cNvPr id="10277" name="모서리가 둥근 직사각형 445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8" name="Text Box 34"/>
            <p:cNvSpPr txBox="1">
              <a:spLocks noChangeArrowheads="1"/>
            </p:cNvSpPr>
            <p:nvPr/>
          </p:nvSpPr>
          <p:spPr bwMode="auto">
            <a:xfrm>
              <a:off x="16" y="15"/>
              <a:ext cx="1759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0251" name="모서리가 둥근 직사각형 450"/>
          <p:cNvGrpSpPr/>
          <p:nvPr/>
        </p:nvGrpSpPr>
        <p:grpSpPr bwMode="auto">
          <a:xfrm>
            <a:off x="7596188" y="5035550"/>
            <a:ext cx="2846387" cy="950913"/>
            <a:chOff x="0" y="0"/>
            <a:chExt cx="1793" cy="599"/>
          </a:xfrm>
        </p:grpSpPr>
        <p:pic>
          <p:nvPicPr>
            <p:cNvPr id="10275" name="모서리가 둥근 직사각형 45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6" name="Text Box 37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0252" name="모서리가 둥근 직사각형 438"/>
          <p:cNvGrpSpPr/>
          <p:nvPr/>
        </p:nvGrpSpPr>
        <p:grpSpPr bwMode="auto">
          <a:xfrm>
            <a:off x="7596188" y="1798638"/>
            <a:ext cx="2846387" cy="950912"/>
            <a:chOff x="0" y="0"/>
            <a:chExt cx="1793" cy="599"/>
          </a:xfrm>
        </p:grpSpPr>
        <p:pic>
          <p:nvPicPr>
            <p:cNvPr id="10273" name="모서리가 둥근 직사각형 438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4" name="Text Box 40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0253" name="Freeform 49"/>
          <p:cNvGrpSpPr/>
          <p:nvPr/>
        </p:nvGrpSpPr>
        <p:grpSpPr bwMode="auto">
          <a:xfrm>
            <a:off x="2743200" y="2041525"/>
            <a:ext cx="1743075" cy="1354138"/>
            <a:chOff x="0" y="0"/>
            <a:chExt cx="1098" cy="853"/>
          </a:xfrm>
        </p:grpSpPr>
        <p:pic>
          <p:nvPicPr>
            <p:cNvPr id="10271" name="Freeform 49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98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2" name="Text Box 43"/>
            <p:cNvSpPr txBox="1">
              <a:spLocks noChangeArrowheads="1"/>
            </p:cNvSpPr>
            <p:nvPr/>
          </p:nvSpPr>
          <p:spPr bwMode="auto">
            <a:xfrm rot="7202387">
              <a:off x="-131" y="76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0254" name="Freeform 49"/>
          <p:cNvGrpSpPr/>
          <p:nvPr/>
        </p:nvGrpSpPr>
        <p:grpSpPr bwMode="auto">
          <a:xfrm>
            <a:off x="4937125" y="3517900"/>
            <a:ext cx="903288" cy="2097088"/>
            <a:chOff x="0" y="0"/>
            <a:chExt cx="569" cy="1321"/>
          </a:xfrm>
        </p:grpSpPr>
        <p:pic>
          <p:nvPicPr>
            <p:cNvPr id="10269" name="Freeform 49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69" cy="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0" name="Text Box 46"/>
            <p:cNvSpPr txBox="1">
              <a:spLocks noChangeArrowheads="1"/>
            </p:cNvSpPr>
            <p:nvPr/>
          </p:nvSpPr>
          <p:spPr bwMode="auto">
            <a:xfrm rot="-7050316">
              <a:off x="-316" y="275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0255" name="Freeform 49"/>
          <p:cNvGrpSpPr/>
          <p:nvPr/>
        </p:nvGrpSpPr>
        <p:grpSpPr bwMode="auto">
          <a:xfrm>
            <a:off x="1962150" y="4602163"/>
            <a:ext cx="1884363" cy="1195387"/>
            <a:chOff x="0" y="0"/>
            <a:chExt cx="1187" cy="753"/>
          </a:xfrm>
        </p:grpSpPr>
        <p:pic>
          <p:nvPicPr>
            <p:cNvPr id="10267" name="Freeform 49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7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8" name="Text Box 49"/>
            <p:cNvSpPr txBox="1">
              <a:spLocks noChangeArrowheads="1"/>
            </p:cNvSpPr>
            <p:nvPr/>
          </p:nvSpPr>
          <p:spPr bwMode="auto">
            <a:xfrm>
              <a:off x="7" y="78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pic>
        <p:nvPicPr>
          <p:cNvPr id="10256" name="직사각형 401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2640013"/>
            <a:ext cx="5921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직사각형 402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5162550"/>
            <a:ext cx="59055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8" name="직사각형 403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4248150"/>
            <a:ext cx="5969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9" name="직사각형 399"/>
          <p:cNvSpPr>
            <a:spLocks noChangeArrowheads="1"/>
          </p:cNvSpPr>
          <p:nvPr/>
        </p:nvSpPr>
        <p:spPr bwMode="auto">
          <a:xfrm>
            <a:off x="3152775" y="3406775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ko-KR" altLang="en-US" sz="1600" b="1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0260" name="직사각형 400"/>
          <p:cNvSpPr>
            <a:spLocks noChangeArrowheads="1"/>
          </p:cNvSpPr>
          <p:nvPr/>
        </p:nvSpPr>
        <p:spPr bwMode="auto">
          <a:xfrm>
            <a:off x="2849563" y="3881438"/>
            <a:ext cx="20240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just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向天歌是集PPT模板开发、PPT设计定制、PPT培训于一体的专业PPT服务提供商。</a:t>
            </a:r>
            <a:endParaRPr lang="zh-CN" alt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1" name="TextBox 13"/>
          <p:cNvSpPr txBox="1">
            <a:spLocks noChangeArrowheads="1"/>
          </p:cNvSpPr>
          <p:nvPr/>
        </p:nvSpPr>
        <p:spPr bwMode="auto">
          <a:xfrm>
            <a:off x="8262938" y="2025650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2" name="TextBox 13"/>
          <p:cNvSpPr txBox="1">
            <a:spLocks noChangeArrowheads="1"/>
          </p:cNvSpPr>
          <p:nvPr/>
        </p:nvSpPr>
        <p:spPr bwMode="auto">
          <a:xfrm>
            <a:off x="8266113" y="2311400"/>
            <a:ext cx="13811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3" name="TextBox 13"/>
          <p:cNvSpPr txBox="1">
            <a:spLocks noChangeArrowheads="1"/>
          </p:cNvSpPr>
          <p:nvPr/>
        </p:nvSpPr>
        <p:spPr bwMode="auto">
          <a:xfrm>
            <a:off x="8262938" y="36306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4" name="TextBox 13"/>
          <p:cNvSpPr txBox="1">
            <a:spLocks noChangeArrowheads="1"/>
          </p:cNvSpPr>
          <p:nvPr/>
        </p:nvSpPr>
        <p:spPr bwMode="auto">
          <a:xfrm>
            <a:off x="8266113" y="3916363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5" name="TextBox 13"/>
          <p:cNvSpPr txBox="1">
            <a:spLocks noChangeArrowheads="1"/>
          </p:cNvSpPr>
          <p:nvPr/>
        </p:nvSpPr>
        <p:spPr bwMode="auto">
          <a:xfrm>
            <a:off x="8262938" y="5272088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6" name="TextBox 13"/>
          <p:cNvSpPr txBox="1">
            <a:spLocks noChangeArrowheads="1"/>
          </p:cNvSpPr>
          <p:nvPr/>
        </p:nvSpPr>
        <p:spPr bwMode="auto">
          <a:xfrm>
            <a:off x="8266113" y="5557838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91" grpId="0" autoUpdateAnimBg="0"/>
      <p:bldP spid="14392" grpId="0" autoUpdateAnimBg="0"/>
      <p:bldP spid="14393" grpId="0" autoUpdateAnimBg="0"/>
      <p:bldP spid="14394" grpId="0" autoUpdateAnimBg="0"/>
      <p:bldP spid="14395" grpId="0" autoUpdateAnimBg="0"/>
      <p:bldP spid="14396" grpId="0" autoUpdateAnimBg="0"/>
    </p:bld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2238</Words>
  <Application>WPS 演示</Application>
  <PresentationFormat>自定义</PresentationFormat>
  <Paragraphs>364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 Light</vt:lpstr>
      <vt:lpstr>微软雅黑</vt:lpstr>
      <vt:lpstr>Gill Sans</vt:lpstr>
      <vt:lpstr>Malgun Gothic</vt:lpstr>
      <vt:lpstr>娘气屌丝帮手机字体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</dc:creator>
  <cp:lastModifiedBy>Administrator</cp:lastModifiedBy>
  <cp:revision>4</cp:revision>
  <dcterms:created xsi:type="dcterms:W3CDTF">2016-08-02T08:16:17Z</dcterms:created>
  <dcterms:modified xsi:type="dcterms:W3CDTF">2016-08-02T08:17:24Z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