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2"/>
  </p:notesMasterIdLst>
  <p:sldIdLst>
    <p:sldId id="256" r:id="rId3"/>
    <p:sldId id="305" r:id="rId4"/>
    <p:sldId id="299" r:id="rId5"/>
    <p:sldId id="262" r:id="rId6"/>
    <p:sldId id="274" r:id="rId7"/>
    <p:sldId id="277" r:id="rId8"/>
    <p:sldId id="284" r:id="rId9"/>
    <p:sldId id="290" r:id="rId10"/>
    <p:sldId id="295" r:id="rId11"/>
    <p:sldId id="282" r:id="rId12"/>
    <p:sldId id="275" r:id="rId13"/>
    <p:sldId id="257" r:id="rId14"/>
    <p:sldId id="285" r:id="rId15"/>
    <p:sldId id="300" r:id="rId16"/>
    <p:sldId id="265" r:id="rId17"/>
    <p:sldId id="296" r:id="rId18"/>
    <p:sldId id="279" r:id="rId19"/>
    <p:sldId id="280" r:id="rId20"/>
    <p:sldId id="259" r:id="rId21"/>
    <p:sldId id="291" r:id="rId23"/>
    <p:sldId id="289" r:id="rId24"/>
    <p:sldId id="297" r:id="rId25"/>
    <p:sldId id="292" r:id="rId26"/>
    <p:sldId id="293" r:id="rId27"/>
    <p:sldId id="276" r:id="rId28"/>
    <p:sldId id="294" r:id="rId29"/>
    <p:sldId id="264" r:id="rId30"/>
    <p:sldId id="298" r:id="rId31"/>
    <p:sldId id="301" r:id="rId32"/>
    <p:sldId id="303" r:id="rId33"/>
    <p:sldId id="304" r:id="rId34"/>
    <p:sldId id="273" r:id="rId35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6897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610" autoAdjust="0"/>
    <p:restoredTop sz="94660"/>
  </p:normalViewPr>
  <p:slideViewPr>
    <p:cSldViewPr snapToGrid="0">
      <p:cViewPr>
        <p:scale>
          <a:sx n="75" d="100"/>
          <a:sy n="75" d="100"/>
        </p:scale>
        <p:origin x="-1860" y="-60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8" Type="http://schemas.openxmlformats.org/officeDocument/2006/relationships/tableStyles" Target="tableStyles.xml"/><Relationship Id="rId37" Type="http://schemas.openxmlformats.org/officeDocument/2006/relationships/viewProps" Target="viewProps.xml"/><Relationship Id="rId36" Type="http://schemas.openxmlformats.org/officeDocument/2006/relationships/presProps" Target="presProps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50FD454-A772-4172-BBA6-81ACE930D463}" type="datetimeFigureOut">
              <a:rPr lang="zh-CN" altLang="en-US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  <a:endParaRPr lang="zh-CN" altLang="en-US" noProof="0" smtClean="0"/>
          </a:p>
          <a:p>
            <a:pPr lvl="1"/>
            <a:r>
              <a:rPr lang="zh-CN" altLang="en-US" noProof="0" smtClean="0"/>
              <a:t>第二级</a:t>
            </a:r>
            <a:endParaRPr lang="zh-CN" altLang="en-US" noProof="0" smtClean="0"/>
          </a:p>
          <a:p>
            <a:pPr lvl="2"/>
            <a:r>
              <a:rPr lang="zh-CN" altLang="en-US" noProof="0" smtClean="0"/>
              <a:t>第三级</a:t>
            </a:r>
            <a:endParaRPr lang="zh-CN" altLang="en-US" noProof="0" smtClean="0"/>
          </a:p>
          <a:p>
            <a:pPr lvl="3"/>
            <a:r>
              <a:rPr lang="zh-CN" altLang="en-US" noProof="0" smtClean="0"/>
              <a:t>第四级</a:t>
            </a:r>
            <a:endParaRPr lang="zh-CN" altLang="en-US" noProof="0" smtClean="0"/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DCDEBE27-B6E0-4EDC-A3C2-14D9AE03338B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fld id="{2C16042A-45FE-4976-9524-6C19B8A6D122}" type="slidenum">
              <a:rPr lang="zh-CN" altLang="en-US" smtClean="0"/>
            </a:fld>
            <a:endParaRPr lang="zh-CN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760230-1A61-46D5-B80C-C02368470E88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A5A74-EC19-4E47-A658-5A4B31DFE8FA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DC5D2C-E5F2-4078-83F7-5D49B35511A6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19DB7F-A7E2-413B-8944-CF5A6E6727A8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0B9D96-86C1-4934-BD0F-4FE90CCCEC0E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8958E1-5027-41B2-A3A0-782EC5F97960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8B3A65-B9C2-4225-AB41-0742803A052F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B47EFA-E3F8-4C11-BBF3-B37301010C23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95A572-B69F-412B-B8CB-A7302B0FAD51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50D2B2-B376-46F3-B653-21C3EE3A5FB7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28F1F-0197-4495-A1BB-E98D26212766}" type="datetimeFigureOut">
              <a:rPr lang="zh-CN" altLang="en-US"/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245071-8BF8-4351-BB77-A5ED83D7FAB1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CEF714-B727-44AB-9719-4162F8CE0FD9}" type="datetimeFigureOut">
              <a:rPr lang="zh-CN" altLang="en-US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765AB2-D43C-4CCD-B7F2-B07E392E98B7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02BA2D-8791-4923-BD9F-A65777C9E9D0}" type="datetimeFigureOut">
              <a:rPr lang="zh-CN" altLang="en-US"/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3595F6-781F-4FAB-9C59-BE2603C83AE2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1AF150-8829-4ABA-B78D-F7F76F68DD4E}" type="datetimeFigureOut">
              <a:rPr lang="zh-CN" altLang="en-US"/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69A85-740E-4621-9DF2-4848A90E24EC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035FD1-3B80-4066-A584-56218184D1B1}" type="datetimeFigureOut">
              <a:rPr lang="zh-CN" altLang="en-US"/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8EE88E-DC1F-4784-86A9-2ED7F4D419D8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AE7B03-B4F9-453D-859A-AECC91065553}" type="datetimeFigureOut">
              <a:rPr lang="zh-CN" altLang="en-US"/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8695A8-958A-4724-B02A-9269EA077B33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jpe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 smtClean="0"/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F61A573C-E0D0-48D4-960C-D02EF154419B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493F5AF6-3A28-4FBC-B834-00D8727825B2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8.jpe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4.png"/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29.png"/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2.png"/><Relationship Id="rId2" Type="http://schemas.openxmlformats.org/officeDocument/2006/relationships/image" Target="../media/image24.png"/><Relationship Id="rId1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3.png"/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image" Target="../media/image40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3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18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hyperlink" Target="http://www.rapidesign.cn/" TargetMode="External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hyperlink" Target="http://www.rapidesign.cn/" TargetMode="Externa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.png"/><Relationship Id="rId2" Type="http://schemas.openxmlformats.org/officeDocument/2006/relationships/image" Target="../media/image43.png"/><Relationship Id="rId1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hyperlink" Target="http://www.rapidesign.cn/" TargetMode="External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51" name="TextBox 24"/>
          <p:cNvSpPr>
            <a:spLocks noChangeArrowheads="1"/>
          </p:cNvSpPr>
          <p:nvPr/>
        </p:nvSpPr>
        <p:spPr bwMode="auto">
          <a:xfrm>
            <a:off x="6172200" y="5194300"/>
            <a:ext cx="53578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lnSpc>
                <a:spcPct val="150000"/>
              </a:lnSpc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当一个人用工作去迎接光明，光明很快就会来照耀着他。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52" name="文本框 19"/>
          <p:cNvSpPr txBox="1">
            <a:spLocks noChangeArrowheads="1"/>
          </p:cNvSpPr>
          <p:nvPr/>
        </p:nvSpPr>
        <p:spPr bwMode="auto">
          <a:xfrm>
            <a:off x="7664450" y="5646738"/>
            <a:ext cx="3613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>
                <a:solidFill>
                  <a:schemeClr val="bg1"/>
                </a:solidFill>
              </a:rPr>
              <a:t>ADD UP YOUR TITLE HERE</a:t>
            </a:r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053" name="组合 7"/>
          <p:cNvGrpSpPr/>
          <p:nvPr/>
        </p:nvGrpSpPr>
        <p:grpSpPr bwMode="auto">
          <a:xfrm>
            <a:off x="5992813" y="3967163"/>
            <a:ext cx="5380037" cy="1038225"/>
            <a:chOff x="2222695" y="1936589"/>
            <a:chExt cx="5380886" cy="1038281"/>
          </a:xfrm>
        </p:grpSpPr>
        <p:grpSp>
          <p:nvGrpSpPr>
            <p:cNvPr id="2138" name="组合 8"/>
            <p:cNvGrpSpPr/>
            <p:nvPr/>
          </p:nvGrpSpPr>
          <p:grpSpPr bwMode="auto">
            <a:xfrm>
              <a:off x="2222695" y="1941340"/>
              <a:ext cx="1139483" cy="998476"/>
              <a:chOff x="7427741" y="844059"/>
              <a:chExt cx="1139483" cy="998476"/>
            </a:xfrm>
          </p:grpSpPr>
          <p:grpSp>
            <p:nvGrpSpPr>
              <p:cNvPr id="2163" name="组合 39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427741" y="942500"/>
                  <a:ext cx="900254" cy="900162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43" name="直接连接符 42"/>
                <p:cNvCxnSpPr>
                  <a:stCxn id="42" idx="1"/>
                  <a:endCxn id="42" idx="3"/>
                </p:cNvCxnSpPr>
                <p:nvPr/>
              </p:nvCxnSpPr>
              <p:spPr>
                <a:xfrm>
                  <a:off x="7427741" y="1393375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/>
                <p:cNvCxnSpPr>
                  <a:stCxn id="42" idx="2"/>
                  <a:endCxn id="42" idx="0"/>
                </p:cNvCxnSpPr>
                <p:nvPr/>
              </p:nvCxnSpPr>
              <p:spPr>
                <a:xfrm flipV="1">
                  <a:off x="7878662" y="942500"/>
                  <a:ext cx="0" cy="90016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4" name="文本框 40"/>
              <p:cNvSpPr txBox="1">
                <a:spLocks noChangeArrowheads="1"/>
              </p:cNvSpPr>
              <p:nvPr/>
            </p:nvSpPr>
            <p:spPr bwMode="auto">
              <a:xfrm>
                <a:off x="7427741" y="844059"/>
                <a:ext cx="1139483" cy="923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小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39" name="组合 9"/>
            <p:cNvGrpSpPr/>
            <p:nvPr/>
          </p:nvGrpSpPr>
          <p:grpSpPr bwMode="auto">
            <a:xfrm>
              <a:off x="3275426" y="2037471"/>
              <a:ext cx="1181687" cy="937399"/>
              <a:chOff x="7427741" y="942535"/>
              <a:chExt cx="1181687" cy="937399"/>
            </a:xfrm>
          </p:grpSpPr>
          <p:grpSp>
            <p:nvGrpSpPr>
              <p:cNvPr id="2158" name="组合 3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7" name="矩形 36"/>
                <p:cNvSpPr/>
                <p:nvPr/>
              </p:nvSpPr>
              <p:spPr>
                <a:xfrm>
                  <a:off x="7427688" y="943258"/>
                  <a:ext cx="900255" cy="89857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8" name="直接连接符 37"/>
                <p:cNvCxnSpPr>
                  <a:stCxn id="37" idx="1"/>
                  <a:endCxn id="37" idx="3"/>
                </p:cNvCxnSpPr>
                <p:nvPr/>
              </p:nvCxnSpPr>
              <p:spPr>
                <a:xfrm>
                  <a:off x="7427688" y="1392545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接连接符 38"/>
                <p:cNvCxnSpPr>
                  <a:stCxn id="37" idx="2"/>
                  <a:endCxn id="37" idx="0"/>
                </p:cNvCxnSpPr>
                <p:nvPr/>
              </p:nvCxnSpPr>
              <p:spPr>
                <a:xfrm flipV="1">
                  <a:off x="7878609" y="943258"/>
                  <a:ext cx="0" cy="89857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9" name="文本框 35"/>
              <p:cNvSpPr txBox="1">
                <a:spLocks noChangeArrowheads="1"/>
              </p:cNvSpPr>
              <p:nvPr/>
            </p:nvSpPr>
            <p:spPr bwMode="auto">
              <a:xfrm>
                <a:off x="7469945" y="956604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草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0" name="组合 11"/>
            <p:cNvGrpSpPr/>
            <p:nvPr/>
          </p:nvGrpSpPr>
          <p:grpSpPr bwMode="auto">
            <a:xfrm>
              <a:off x="4316435" y="2004529"/>
              <a:ext cx="1139483" cy="942204"/>
              <a:chOff x="7399605" y="900331"/>
              <a:chExt cx="1139483" cy="942204"/>
            </a:xfrm>
          </p:grpSpPr>
          <p:grpSp>
            <p:nvGrpSpPr>
              <p:cNvPr id="2153" name="组合 29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2" name="矩形 31"/>
                <p:cNvSpPr/>
                <p:nvPr/>
              </p:nvSpPr>
              <p:spPr>
                <a:xfrm>
                  <a:off x="7435037" y="949872"/>
                  <a:ext cx="892316" cy="89222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3" name="直接连接符 32"/>
                <p:cNvCxnSpPr>
                  <a:stCxn id="32" idx="1"/>
                  <a:endCxn id="32" idx="3"/>
                </p:cNvCxnSpPr>
                <p:nvPr/>
              </p:nvCxnSpPr>
              <p:spPr>
                <a:xfrm>
                  <a:off x="7435037" y="1392809"/>
                  <a:ext cx="892316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接连接符 33"/>
                <p:cNvCxnSpPr>
                  <a:stCxn id="32" idx="2"/>
                  <a:endCxn id="32" idx="0"/>
                </p:cNvCxnSpPr>
                <p:nvPr/>
              </p:nvCxnSpPr>
              <p:spPr>
                <a:xfrm flipV="1">
                  <a:off x="7878020" y="949872"/>
                  <a:ext cx="0" cy="89222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4" name="文本框 30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新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1" name="组合 14"/>
            <p:cNvGrpSpPr/>
            <p:nvPr/>
          </p:nvGrpSpPr>
          <p:grpSpPr bwMode="auto">
            <a:xfrm>
              <a:off x="5411370" y="2023345"/>
              <a:ext cx="1181687" cy="937398"/>
              <a:chOff x="7427741" y="942535"/>
              <a:chExt cx="1181687" cy="937398"/>
            </a:xfrm>
          </p:grpSpPr>
          <p:grpSp>
            <p:nvGrpSpPr>
              <p:cNvPr id="2148" name="组合 2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7427269" y="943096"/>
                  <a:ext cx="900254" cy="89222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8" name="直接连接符 27"/>
                <p:cNvCxnSpPr>
                  <a:stCxn id="27" idx="1"/>
                  <a:endCxn id="27" idx="3"/>
                </p:cNvCxnSpPr>
                <p:nvPr/>
              </p:nvCxnSpPr>
              <p:spPr>
                <a:xfrm>
                  <a:off x="7427269" y="1392383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>
                  <a:stCxn id="27" idx="2"/>
                  <a:endCxn id="27" idx="0"/>
                </p:cNvCxnSpPr>
                <p:nvPr/>
              </p:nvCxnSpPr>
              <p:spPr>
                <a:xfrm flipV="1">
                  <a:off x="7878190" y="943096"/>
                  <a:ext cx="0" cy="89222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9" name="文本框 25"/>
              <p:cNvSpPr txBox="1">
                <a:spLocks noChangeArrowheads="1"/>
              </p:cNvSpPr>
              <p:nvPr/>
            </p:nvSpPr>
            <p:spPr bwMode="auto">
              <a:xfrm>
                <a:off x="7469945" y="9566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模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2" name="组合 15"/>
            <p:cNvGrpSpPr/>
            <p:nvPr/>
          </p:nvGrpSpPr>
          <p:grpSpPr bwMode="auto">
            <a:xfrm>
              <a:off x="6464098" y="1936589"/>
              <a:ext cx="1139483" cy="984408"/>
              <a:chOff x="7399605" y="858127"/>
              <a:chExt cx="1139483" cy="984408"/>
            </a:xfrm>
          </p:grpSpPr>
          <p:grpSp>
            <p:nvGrpSpPr>
              <p:cNvPr id="2143" name="组合 17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1" name="矩形 20"/>
                <p:cNvSpPr/>
                <p:nvPr/>
              </p:nvSpPr>
              <p:spPr>
                <a:xfrm>
                  <a:off x="7427662" y="942269"/>
                  <a:ext cx="900255" cy="90016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3" name="直接连接符 22"/>
                <p:cNvCxnSpPr>
                  <a:stCxn id="21" idx="1"/>
                  <a:endCxn id="21" idx="3"/>
                </p:cNvCxnSpPr>
                <p:nvPr/>
              </p:nvCxnSpPr>
              <p:spPr>
                <a:xfrm>
                  <a:off x="7427662" y="1393143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>
                  <a:stCxn id="21" idx="2"/>
                  <a:endCxn id="21" idx="0"/>
                </p:cNvCxnSpPr>
                <p:nvPr/>
              </p:nvCxnSpPr>
              <p:spPr>
                <a:xfrm flipV="1">
                  <a:off x="7878583" y="942269"/>
                  <a:ext cx="0" cy="90016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4" name="文本框 18"/>
              <p:cNvSpPr txBox="1">
                <a:spLocks noChangeArrowheads="1"/>
              </p:cNvSpPr>
              <p:nvPr/>
            </p:nvSpPr>
            <p:spPr bwMode="auto">
              <a:xfrm>
                <a:off x="7399605" y="858127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板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</p:grpSp>
      <p:grpSp>
        <p:nvGrpSpPr>
          <p:cNvPr id="2054" name="组合 81"/>
          <p:cNvGrpSpPr/>
          <p:nvPr/>
        </p:nvGrpSpPr>
        <p:grpSpPr bwMode="auto">
          <a:xfrm>
            <a:off x="4745038" y="4076700"/>
            <a:ext cx="1109662" cy="958850"/>
            <a:chOff x="4687889" y="2624138"/>
            <a:chExt cx="1109663" cy="958850"/>
          </a:xfrm>
        </p:grpSpPr>
        <p:sp>
          <p:nvSpPr>
            <p:cNvPr id="2056" name="Freeform 927"/>
            <p:cNvSpPr>
              <a:spLocks noEditPoints="1"/>
            </p:cNvSpPr>
            <p:nvPr/>
          </p:nvSpPr>
          <p:spPr bwMode="auto">
            <a:xfrm>
              <a:off x="4945064" y="2820988"/>
              <a:ext cx="611188" cy="638175"/>
            </a:xfrm>
            <a:custGeom>
              <a:avLst/>
              <a:gdLst>
                <a:gd name="T0" fmla="*/ 2147483647 w 1154"/>
                <a:gd name="T1" fmla="*/ 2147483647 h 1206"/>
                <a:gd name="T2" fmla="*/ 2147483647 w 1154"/>
                <a:gd name="T3" fmla="*/ 2147483647 h 1206"/>
                <a:gd name="T4" fmla="*/ 2147483647 w 1154"/>
                <a:gd name="T5" fmla="*/ 2147483647 h 1206"/>
                <a:gd name="T6" fmla="*/ 2147483647 w 1154"/>
                <a:gd name="T7" fmla="*/ 2147483647 h 1206"/>
                <a:gd name="T8" fmla="*/ 2147483647 w 1154"/>
                <a:gd name="T9" fmla="*/ 2147483647 h 1206"/>
                <a:gd name="T10" fmla="*/ 2147483647 w 1154"/>
                <a:gd name="T11" fmla="*/ 2147483647 h 1206"/>
                <a:gd name="T12" fmla="*/ 2147483647 w 1154"/>
                <a:gd name="T13" fmla="*/ 0 h 1206"/>
                <a:gd name="T14" fmla="*/ 2147483647 w 1154"/>
                <a:gd name="T15" fmla="*/ 2147483647 h 1206"/>
                <a:gd name="T16" fmla="*/ 2147483647 w 1154"/>
                <a:gd name="T17" fmla="*/ 2147483647 h 1206"/>
                <a:gd name="T18" fmla="*/ 2147483647 w 1154"/>
                <a:gd name="T19" fmla="*/ 2147483647 h 1206"/>
                <a:gd name="T20" fmla="*/ 2147483647 w 1154"/>
                <a:gd name="T21" fmla="*/ 2147483647 h 1206"/>
                <a:gd name="T22" fmla="*/ 2147483647 w 1154"/>
                <a:gd name="T23" fmla="*/ 2147483647 h 1206"/>
                <a:gd name="T24" fmla="*/ 2147483647 w 1154"/>
                <a:gd name="T25" fmla="*/ 2147483647 h 1206"/>
                <a:gd name="T26" fmla="*/ 2147483647 w 1154"/>
                <a:gd name="T27" fmla="*/ 2147483647 h 1206"/>
                <a:gd name="T28" fmla="*/ 2147483647 w 1154"/>
                <a:gd name="T29" fmla="*/ 2147483647 h 1206"/>
                <a:gd name="T30" fmla="*/ 2147483647 w 1154"/>
                <a:gd name="T31" fmla="*/ 2147483647 h 1206"/>
                <a:gd name="T32" fmla="*/ 2147483647 w 1154"/>
                <a:gd name="T33" fmla="*/ 2147483647 h 1206"/>
                <a:gd name="T34" fmla="*/ 2147483647 w 1154"/>
                <a:gd name="T35" fmla="*/ 2147483647 h 1206"/>
                <a:gd name="T36" fmla="*/ 2147483647 w 1154"/>
                <a:gd name="T37" fmla="*/ 2147483647 h 1206"/>
                <a:gd name="T38" fmla="*/ 2147483647 w 1154"/>
                <a:gd name="T39" fmla="*/ 2147483647 h 1206"/>
                <a:gd name="T40" fmla="*/ 2147483647 w 1154"/>
                <a:gd name="T41" fmla="*/ 2147483647 h 1206"/>
                <a:gd name="T42" fmla="*/ 2147483647 w 1154"/>
                <a:gd name="T43" fmla="*/ 2147483647 h 1206"/>
                <a:gd name="T44" fmla="*/ 2147483647 w 1154"/>
                <a:gd name="T45" fmla="*/ 2147483647 h 1206"/>
                <a:gd name="T46" fmla="*/ 2147483647 w 1154"/>
                <a:gd name="T47" fmla="*/ 2147483647 h 1206"/>
                <a:gd name="T48" fmla="*/ 2147483647 w 1154"/>
                <a:gd name="T49" fmla="*/ 2147483647 h 1206"/>
                <a:gd name="T50" fmla="*/ 2147483647 w 1154"/>
                <a:gd name="T51" fmla="*/ 2147483647 h 1206"/>
                <a:gd name="T52" fmla="*/ 2147483647 w 1154"/>
                <a:gd name="T53" fmla="*/ 2147483647 h 1206"/>
                <a:gd name="T54" fmla="*/ 2147483647 w 1154"/>
                <a:gd name="T55" fmla="*/ 2147483647 h 1206"/>
                <a:gd name="T56" fmla="*/ 2147483647 w 1154"/>
                <a:gd name="T57" fmla="*/ 2147483647 h 1206"/>
                <a:gd name="T58" fmla="*/ 2147483647 w 1154"/>
                <a:gd name="T59" fmla="*/ 2147483647 h 1206"/>
                <a:gd name="T60" fmla="*/ 2147483647 w 1154"/>
                <a:gd name="T61" fmla="*/ 2147483647 h 1206"/>
                <a:gd name="T62" fmla="*/ 2147483647 w 1154"/>
                <a:gd name="T63" fmla="*/ 2147483647 h 1206"/>
                <a:gd name="T64" fmla="*/ 2147483647 w 1154"/>
                <a:gd name="T65" fmla="*/ 2147483647 h 1206"/>
                <a:gd name="T66" fmla="*/ 2147483647 w 1154"/>
                <a:gd name="T67" fmla="*/ 2147483647 h 1206"/>
                <a:gd name="T68" fmla="*/ 2147483647 w 1154"/>
                <a:gd name="T69" fmla="*/ 2147483647 h 1206"/>
                <a:gd name="T70" fmla="*/ 2147483647 w 1154"/>
                <a:gd name="T71" fmla="*/ 2147483647 h 1206"/>
                <a:gd name="T72" fmla="*/ 2147483647 w 1154"/>
                <a:gd name="T73" fmla="*/ 2147483647 h 1206"/>
                <a:gd name="T74" fmla="*/ 2147483647 w 1154"/>
                <a:gd name="T75" fmla="*/ 2147483647 h 1206"/>
                <a:gd name="T76" fmla="*/ 2147483647 w 1154"/>
                <a:gd name="T77" fmla="*/ 2147483647 h 1206"/>
                <a:gd name="T78" fmla="*/ 2147483647 w 1154"/>
                <a:gd name="T79" fmla="*/ 2147483647 h 1206"/>
                <a:gd name="T80" fmla="*/ 2147483647 w 1154"/>
                <a:gd name="T81" fmla="*/ 2147483647 h 1206"/>
                <a:gd name="T82" fmla="*/ 2147483647 w 1154"/>
                <a:gd name="T83" fmla="*/ 2147483647 h 1206"/>
                <a:gd name="T84" fmla="*/ 2147483647 w 1154"/>
                <a:gd name="T85" fmla="*/ 2147483647 h 1206"/>
                <a:gd name="T86" fmla="*/ 2147483647 w 1154"/>
                <a:gd name="T87" fmla="*/ 2147483647 h 1206"/>
                <a:gd name="T88" fmla="*/ 2147483647 w 1154"/>
                <a:gd name="T89" fmla="*/ 2147483647 h 1206"/>
                <a:gd name="T90" fmla="*/ 2147483647 w 1154"/>
                <a:gd name="T91" fmla="*/ 2147483647 h 1206"/>
                <a:gd name="T92" fmla="*/ 2147483647 w 1154"/>
                <a:gd name="T93" fmla="*/ 2147483647 h 1206"/>
                <a:gd name="T94" fmla="*/ 2147483647 w 1154"/>
                <a:gd name="T95" fmla="*/ 2147483647 h 1206"/>
                <a:gd name="T96" fmla="*/ 2147483647 w 1154"/>
                <a:gd name="T97" fmla="*/ 2147483647 h 1206"/>
                <a:gd name="T98" fmla="*/ 2147483647 w 1154"/>
                <a:gd name="T99" fmla="*/ 2147483647 h 1206"/>
                <a:gd name="T100" fmla="*/ 2147483647 w 1154"/>
                <a:gd name="T101" fmla="*/ 2147483647 h 1206"/>
                <a:gd name="T102" fmla="*/ 2147483647 w 1154"/>
                <a:gd name="T103" fmla="*/ 2147483647 h 1206"/>
                <a:gd name="T104" fmla="*/ 2147483647 w 1154"/>
                <a:gd name="T105" fmla="*/ 2147483647 h 1206"/>
                <a:gd name="T106" fmla="*/ 2147483647 w 1154"/>
                <a:gd name="T107" fmla="*/ 2147483647 h 1206"/>
                <a:gd name="T108" fmla="*/ 2147483647 w 1154"/>
                <a:gd name="T109" fmla="*/ 2147483647 h 1206"/>
                <a:gd name="T110" fmla="*/ 2147483647 w 1154"/>
                <a:gd name="T111" fmla="*/ 2147483647 h 1206"/>
                <a:gd name="T112" fmla="*/ 2147483647 w 1154"/>
                <a:gd name="T113" fmla="*/ 2147483647 h 1206"/>
                <a:gd name="T114" fmla="*/ 2147483647 w 1154"/>
                <a:gd name="T115" fmla="*/ 2147483647 h 1206"/>
                <a:gd name="T116" fmla="*/ 2147483647 w 1154"/>
                <a:gd name="T117" fmla="*/ 2147483647 h 12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54" h="1206">
                  <a:moveTo>
                    <a:pt x="1145" y="472"/>
                  </a:moveTo>
                  <a:lnTo>
                    <a:pt x="1145" y="472"/>
                  </a:lnTo>
                  <a:lnTo>
                    <a:pt x="1139" y="446"/>
                  </a:lnTo>
                  <a:lnTo>
                    <a:pt x="1133" y="422"/>
                  </a:lnTo>
                  <a:lnTo>
                    <a:pt x="1124" y="396"/>
                  </a:lnTo>
                  <a:lnTo>
                    <a:pt x="1115" y="372"/>
                  </a:lnTo>
                  <a:lnTo>
                    <a:pt x="1095" y="323"/>
                  </a:lnTo>
                  <a:lnTo>
                    <a:pt x="1073" y="277"/>
                  </a:lnTo>
                  <a:lnTo>
                    <a:pt x="1063" y="252"/>
                  </a:lnTo>
                  <a:lnTo>
                    <a:pt x="1057" y="229"/>
                  </a:lnTo>
                  <a:lnTo>
                    <a:pt x="1048" y="208"/>
                  </a:lnTo>
                  <a:lnTo>
                    <a:pt x="1043" y="197"/>
                  </a:lnTo>
                  <a:lnTo>
                    <a:pt x="1036" y="185"/>
                  </a:lnTo>
                  <a:lnTo>
                    <a:pt x="1028" y="175"/>
                  </a:lnTo>
                  <a:lnTo>
                    <a:pt x="1020" y="164"/>
                  </a:lnTo>
                  <a:lnTo>
                    <a:pt x="1001" y="147"/>
                  </a:lnTo>
                  <a:lnTo>
                    <a:pt x="982" y="130"/>
                  </a:lnTo>
                  <a:lnTo>
                    <a:pt x="962" y="115"/>
                  </a:lnTo>
                  <a:lnTo>
                    <a:pt x="939" y="102"/>
                  </a:lnTo>
                  <a:lnTo>
                    <a:pt x="915" y="88"/>
                  </a:lnTo>
                  <a:lnTo>
                    <a:pt x="891" y="76"/>
                  </a:lnTo>
                  <a:lnTo>
                    <a:pt x="867" y="65"/>
                  </a:lnTo>
                  <a:lnTo>
                    <a:pt x="816" y="43"/>
                  </a:lnTo>
                  <a:lnTo>
                    <a:pt x="792" y="33"/>
                  </a:lnTo>
                  <a:lnTo>
                    <a:pt x="768" y="20"/>
                  </a:lnTo>
                  <a:lnTo>
                    <a:pt x="757" y="15"/>
                  </a:lnTo>
                  <a:lnTo>
                    <a:pt x="745" y="10"/>
                  </a:lnTo>
                  <a:lnTo>
                    <a:pt x="731" y="7"/>
                  </a:lnTo>
                  <a:lnTo>
                    <a:pt x="719" y="4"/>
                  </a:lnTo>
                  <a:lnTo>
                    <a:pt x="692" y="1"/>
                  </a:lnTo>
                  <a:lnTo>
                    <a:pt x="664" y="0"/>
                  </a:lnTo>
                  <a:lnTo>
                    <a:pt x="637" y="0"/>
                  </a:lnTo>
                  <a:lnTo>
                    <a:pt x="610" y="1"/>
                  </a:lnTo>
                  <a:lnTo>
                    <a:pt x="583" y="3"/>
                  </a:lnTo>
                  <a:lnTo>
                    <a:pt x="557" y="4"/>
                  </a:lnTo>
                  <a:lnTo>
                    <a:pt x="551" y="5"/>
                  </a:lnTo>
                  <a:lnTo>
                    <a:pt x="545" y="10"/>
                  </a:lnTo>
                  <a:lnTo>
                    <a:pt x="514" y="10"/>
                  </a:lnTo>
                  <a:lnTo>
                    <a:pt x="483" y="12"/>
                  </a:lnTo>
                  <a:lnTo>
                    <a:pt x="451" y="16"/>
                  </a:lnTo>
                  <a:lnTo>
                    <a:pt x="422" y="22"/>
                  </a:lnTo>
                  <a:lnTo>
                    <a:pt x="396" y="27"/>
                  </a:lnTo>
                  <a:lnTo>
                    <a:pt x="369" y="34"/>
                  </a:lnTo>
                  <a:lnTo>
                    <a:pt x="340" y="42"/>
                  </a:lnTo>
                  <a:lnTo>
                    <a:pt x="312" y="52"/>
                  </a:lnTo>
                  <a:lnTo>
                    <a:pt x="285" y="62"/>
                  </a:lnTo>
                  <a:lnTo>
                    <a:pt x="259" y="75"/>
                  </a:lnTo>
                  <a:lnTo>
                    <a:pt x="234" y="90"/>
                  </a:lnTo>
                  <a:lnTo>
                    <a:pt x="224" y="98"/>
                  </a:lnTo>
                  <a:lnTo>
                    <a:pt x="213" y="106"/>
                  </a:lnTo>
                  <a:lnTo>
                    <a:pt x="173" y="142"/>
                  </a:lnTo>
                  <a:lnTo>
                    <a:pt x="154" y="163"/>
                  </a:lnTo>
                  <a:lnTo>
                    <a:pt x="137" y="183"/>
                  </a:lnTo>
                  <a:lnTo>
                    <a:pt x="118" y="204"/>
                  </a:lnTo>
                  <a:lnTo>
                    <a:pt x="101" y="225"/>
                  </a:lnTo>
                  <a:lnTo>
                    <a:pt x="85" y="247"/>
                  </a:lnTo>
                  <a:lnTo>
                    <a:pt x="70" y="270"/>
                  </a:lnTo>
                  <a:lnTo>
                    <a:pt x="57" y="294"/>
                  </a:lnTo>
                  <a:lnTo>
                    <a:pt x="44" y="319"/>
                  </a:lnTo>
                  <a:lnTo>
                    <a:pt x="35" y="345"/>
                  </a:lnTo>
                  <a:lnTo>
                    <a:pt x="27" y="370"/>
                  </a:lnTo>
                  <a:lnTo>
                    <a:pt x="19" y="397"/>
                  </a:lnTo>
                  <a:lnTo>
                    <a:pt x="13" y="423"/>
                  </a:lnTo>
                  <a:lnTo>
                    <a:pt x="9" y="452"/>
                  </a:lnTo>
                  <a:lnTo>
                    <a:pt x="5" y="479"/>
                  </a:lnTo>
                  <a:lnTo>
                    <a:pt x="2" y="509"/>
                  </a:lnTo>
                  <a:lnTo>
                    <a:pt x="1" y="540"/>
                  </a:lnTo>
                  <a:lnTo>
                    <a:pt x="0" y="571"/>
                  </a:lnTo>
                  <a:lnTo>
                    <a:pt x="1" y="601"/>
                  </a:lnTo>
                  <a:lnTo>
                    <a:pt x="2" y="663"/>
                  </a:lnTo>
                  <a:lnTo>
                    <a:pt x="5" y="724"/>
                  </a:lnTo>
                  <a:lnTo>
                    <a:pt x="8" y="750"/>
                  </a:lnTo>
                  <a:lnTo>
                    <a:pt x="11" y="776"/>
                  </a:lnTo>
                  <a:lnTo>
                    <a:pt x="15" y="802"/>
                  </a:lnTo>
                  <a:lnTo>
                    <a:pt x="19" y="826"/>
                  </a:lnTo>
                  <a:lnTo>
                    <a:pt x="25" y="849"/>
                  </a:lnTo>
                  <a:lnTo>
                    <a:pt x="32" y="874"/>
                  </a:lnTo>
                  <a:lnTo>
                    <a:pt x="42" y="898"/>
                  </a:lnTo>
                  <a:lnTo>
                    <a:pt x="51" y="922"/>
                  </a:lnTo>
                  <a:lnTo>
                    <a:pt x="62" y="947"/>
                  </a:lnTo>
                  <a:lnTo>
                    <a:pt x="76" y="971"/>
                  </a:lnTo>
                  <a:lnTo>
                    <a:pt x="89" y="993"/>
                  </a:lnTo>
                  <a:lnTo>
                    <a:pt x="104" y="1015"/>
                  </a:lnTo>
                  <a:lnTo>
                    <a:pt x="120" y="1034"/>
                  </a:lnTo>
                  <a:lnTo>
                    <a:pt x="137" y="1053"/>
                  </a:lnTo>
                  <a:lnTo>
                    <a:pt x="154" y="1070"/>
                  </a:lnTo>
                  <a:lnTo>
                    <a:pt x="173" y="1087"/>
                  </a:lnTo>
                  <a:lnTo>
                    <a:pt x="194" y="1102"/>
                  </a:lnTo>
                  <a:lnTo>
                    <a:pt x="215" y="1115"/>
                  </a:lnTo>
                  <a:lnTo>
                    <a:pt x="237" y="1129"/>
                  </a:lnTo>
                  <a:lnTo>
                    <a:pt x="260" y="1140"/>
                  </a:lnTo>
                  <a:lnTo>
                    <a:pt x="283" y="1150"/>
                  </a:lnTo>
                  <a:lnTo>
                    <a:pt x="308" y="1160"/>
                  </a:lnTo>
                  <a:lnTo>
                    <a:pt x="333" y="1167"/>
                  </a:lnTo>
                  <a:lnTo>
                    <a:pt x="359" y="1173"/>
                  </a:lnTo>
                  <a:lnTo>
                    <a:pt x="419" y="1186"/>
                  </a:lnTo>
                  <a:lnTo>
                    <a:pt x="479" y="1195"/>
                  </a:lnTo>
                  <a:lnTo>
                    <a:pt x="540" y="1202"/>
                  </a:lnTo>
                  <a:lnTo>
                    <a:pt x="571" y="1205"/>
                  </a:lnTo>
                  <a:lnTo>
                    <a:pt x="601" y="1206"/>
                  </a:lnTo>
                  <a:lnTo>
                    <a:pt x="632" y="1206"/>
                  </a:lnTo>
                  <a:lnTo>
                    <a:pt x="662" y="1205"/>
                  </a:lnTo>
                  <a:lnTo>
                    <a:pt x="693" y="1203"/>
                  </a:lnTo>
                  <a:lnTo>
                    <a:pt x="723" y="1201"/>
                  </a:lnTo>
                  <a:lnTo>
                    <a:pt x="753" y="1196"/>
                  </a:lnTo>
                  <a:lnTo>
                    <a:pt x="783" y="1192"/>
                  </a:lnTo>
                  <a:lnTo>
                    <a:pt x="812" y="1186"/>
                  </a:lnTo>
                  <a:lnTo>
                    <a:pt x="842" y="1179"/>
                  </a:lnTo>
                  <a:lnTo>
                    <a:pt x="868" y="1171"/>
                  </a:lnTo>
                  <a:lnTo>
                    <a:pt x="894" y="1161"/>
                  </a:lnTo>
                  <a:lnTo>
                    <a:pt x="917" y="1152"/>
                  </a:lnTo>
                  <a:lnTo>
                    <a:pt x="939" y="1140"/>
                  </a:lnTo>
                  <a:lnTo>
                    <a:pt x="960" y="1126"/>
                  </a:lnTo>
                  <a:lnTo>
                    <a:pt x="979" y="1112"/>
                  </a:lnTo>
                  <a:lnTo>
                    <a:pt x="998" y="1097"/>
                  </a:lnTo>
                  <a:lnTo>
                    <a:pt x="1016" y="1081"/>
                  </a:lnTo>
                  <a:lnTo>
                    <a:pt x="1032" y="1064"/>
                  </a:lnTo>
                  <a:lnTo>
                    <a:pt x="1047" y="1045"/>
                  </a:lnTo>
                  <a:lnTo>
                    <a:pt x="1061" y="1024"/>
                  </a:lnTo>
                  <a:lnTo>
                    <a:pt x="1073" y="1002"/>
                  </a:lnTo>
                  <a:lnTo>
                    <a:pt x="1085" y="979"/>
                  </a:lnTo>
                  <a:lnTo>
                    <a:pt x="1096" y="956"/>
                  </a:lnTo>
                  <a:lnTo>
                    <a:pt x="1104" y="932"/>
                  </a:lnTo>
                  <a:lnTo>
                    <a:pt x="1114" y="906"/>
                  </a:lnTo>
                  <a:lnTo>
                    <a:pt x="1127" y="853"/>
                  </a:lnTo>
                  <a:lnTo>
                    <a:pt x="1138" y="800"/>
                  </a:lnTo>
                  <a:lnTo>
                    <a:pt x="1146" y="745"/>
                  </a:lnTo>
                  <a:lnTo>
                    <a:pt x="1152" y="691"/>
                  </a:lnTo>
                  <a:lnTo>
                    <a:pt x="1154" y="635"/>
                  </a:lnTo>
                  <a:lnTo>
                    <a:pt x="1153" y="579"/>
                  </a:lnTo>
                  <a:lnTo>
                    <a:pt x="1150" y="525"/>
                  </a:lnTo>
                  <a:lnTo>
                    <a:pt x="1145" y="472"/>
                  </a:lnTo>
                  <a:close/>
                  <a:moveTo>
                    <a:pt x="1103" y="753"/>
                  </a:moveTo>
                  <a:lnTo>
                    <a:pt x="1103" y="753"/>
                  </a:lnTo>
                  <a:lnTo>
                    <a:pt x="1093" y="813"/>
                  </a:lnTo>
                  <a:lnTo>
                    <a:pt x="1088" y="841"/>
                  </a:lnTo>
                  <a:lnTo>
                    <a:pt x="1082" y="871"/>
                  </a:lnTo>
                  <a:lnTo>
                    <a:pt x="1076" y="899"/>
                  </a:lnTo>
                  <a:lnTo>
                    <a:pt x="1067" y="928"/>
                  </a:lnTo>
                  <a:lnTo>
                    <a:pt x="1057" y="955"/>
                  </a:lnTo>
                  <a:lnTo>
                    <a:pt x="1044" y="984"/>
                  </a:lnTo>
                  <a:lnTo>
                    <a:pt x="1036" y="997"/>
                  </a:lnTo>
                  <a:lnTo>
                    <a:pt x="1028" y="1011"/>
                  </a:lnTo>
                  <a:lnTo>
                    <a:pt x="1020" y="1023"/>
                  </a:lnTo>
                  <a:lnTo>
                    <a:pt x="1010" y="1035"/>
                  </a:lnTo>
                  <a:lnTo>
                    <a:pt x="991" y="1057"/>
                  </a:lnTo>
                  <a:lnTo>
                    <a:pt x="970" y="1076"/>
                  </a:lnTo>
                  <a:lnTo>
                    <a:pt x="947" y="1093"/>
                  </a:lnTo>
                  <a:lnTo>
                    <a:pt x="922" y="1108"/>
                  </a:lnTo>
                  <a:lnTo>
                    <a:pt x="895" y="1122"/>
                  </a:lnTo>
                  <a:lnTo>
                    <a:pt x="868" y="1133"/>
                  </a:lnTo>
                  <a:lnTo>
                    <a:pt x="841" y="1141"/>
                  </a:lnTo>
                  <a:lnTo>
                    <a:pt x="811" y="1149"/>
                  </a:lnTo>
                  <a:lnTo>
                    <a:pt x="783" y="1156"/>
                  </a:lnTo>
                  <a:lnTo>
                    <a:pt x="753" y="1160"/>
                  </a:lnTo>
                  <a:lnTo>
                    <a:pt x="723" y="1163"/>
                  </a:lnTo>
                  <a:lnTo>
                    <a:pt x="693" y="1165"/>
                  </a:lnTo>
                  <a:lnTo>
                    <a:pt x="663" y="1167"/>
                  </a:lnTo>
                  <a:lnTo>
                    <a:pt x="633" y="1167"/>
                  </a:lnTo>
                  <a:lnTo>
                    <a:pt x="574" y="1167"/>
                  </a:lnTo>
                  <a:lnTo>
                    <a:pt x="513" y="1163"/>
                  </a:lnTo>
                  <a:lnTo>
                    <a:pt x="483" y="1160"/>
                  </a:lnTo>
                  <a:lnTo>
                    <a:pt x="453" y="1156"/>
                  </a:lnTo>
                  <a:lnTo>
                    <a:pt x="423" y="1150"/>
                  </a:lnTo>
                  <a:lnTo>
                    <a:pt x="393" y="1145"/>
                  </a:lnTo>
                  <a:lnTo>
                    <a:pt x="365" y="1137"/>
                  </a:lnTo>
                  <a:lnTo>
                    <a:pt x="335" y="1129"/>
                  </a:lnTo>
                  <a:lnTo>
                    <a:pt x="308" y="1119"/>
                  </a:lnTo>
                  <a:lnTo>
                    <a:pt x="279" y="1107"/>
                  </a:lnTo>
                  <a:lnTo>
                    <a:pt x="252" y="1095"/>
                  </a:lnTo>
                  <a:lnTo>
                    <a:pt x="226" y="1080"/>
                  </a:lnTo>
                  <a:lnTo>
                    <a:pt x="200" y="1064"/>
                  </a:lnTo>
                  <a:lnTo>
                    <a:pt x="176" y="1045"/>
                  </a:lnTo>
                  <a:lnTo>
                    <a:pt x="156" y="1027"/>
                  </a:lnTo>
                  <a:lnTo>
                    <a:pt x="138" y="1008"/>
                  </a:lnTo>
                  <a:lnTo>
                    <a:pt x="122" y="986"/>
                  </a:lnTo>
                  <a:lnTo>
                    <a:pt x="107" y="963"/>
                  </a:lnTo>
                  <a:lnTo>
                    <a:pt x="95" y="940"/>
                  </a:lnTo>
                  <a:lnTo>
                    <a:pt x="84" y="916"/>
                  </a:lnTo>
                  <a:lnTo>
                    <a:pt x="73" y="890"/>
                  </a:lnTo>
                  <a:lnTo>
                    <a:pt x="66" y="864"/>
                  </a:lnTo>
                  <a:lnTo>
                    <a:pt x="59" y="837"/>
                  </a:lnTo>
                  <a:lnTo>
                    <a:pt x="53" y="810"/>
                  </a:lnTo>
                  <a:lnTo>
                    <a:pt x="49" y="783"/>
                  </a:lnTo>
                  <a:lnTo>
                    <a:pt x="46" y="756"/>
                  </a:lnTo>
                  <a:lnTo>
                    <a:pt x="43" y="728"/>
                  </a:lnTo>
                  <a:lnTo>
                    <a:pt x="42" y="701"/>
                  </a:lnTo>
                  <a:lnTo>
                    <a:pt x="40" y="650"/>
                  </a:lnTo>
                  <a:lnTo>
                    <a:pt x="40" y="587"/>
                  </a:lnTo>
                  <a:lnTo>
                    <a:pt x="42" y="526"/>
                  </a:lnTo>
                  <a:lnTo>
                    <a:pt x="47" y="467"/>
                  </a:lnTo>
                  <a:lnTo>
                    <a:pt x="50" y="435"/>
                  </a:lnTo>
                  <a:lnTo>
                    <a:pt x="55" y="404"/>
                  </a:lnTo>
                  <a:lnTo>
                    <a:pt x="58" y="389"/>
                  </a:lnTo>
                  <a:lnTo>
                    <a:pt x="62" y="374"/>
                  </a:lnTo>
                  <a:lnTo>
                    <a:pt x="66" y="361"/>
                  </a:lnTo>
                  <a:lnTo>
                    <a:pt x="72" y="346"/>
                  </a:lnTo>
                  <a:lnTo>
                    <a:pt x="84" y="319"/>
                  </a:lnTo>
                  <a:lnTo>
                    <a:pt x="99" y="293"/>
                  </a:lnTo>
                  <a:lnTo>
                    <a:pt x="116" y="267"/>
                  </a:lnTo>
                  <a:lnTo>
                    <a:pt x="135" y="244"/>
                  </a:lnTo>
                  <a:lnTo>
                    <a:pt x="154" y="221"/>
                  </a:lnTo>
                  <a:lnTo>
                    <a:pt x="176" y="198"/>
                  </a:lnTo>
                  <a:lnTo>
                    <a:pt x="211" y="159"/>
                  </a:lnTo>
                  <a:lnTo>
                    <a:pt x="230" y="141"/>
                  </a:lnTo>
                  <a:lnTo>
                    <a:pt x="251" y="123"/>
                  </a:lnTo>
                  <a:lnTo>
                    <a:pt x="264" y="114"/>
                  </a:lnTo>
                  <a:lnTo>
                    <a:pt x="278" y="107"/>
                  </a:lnTo>
                  <a:lnTo>
                    <a:pt x="293" y="100"/>
                  </a:lnTo>
                  <a:lnTo>
                    <a:pt x="309" y="95"/>
                  </a:lnTo>
                  <a:lnTo>
                    <a:pt x="340" y="86"/>
                  </a:lnTo>
                  <a:lnTo>
                    <a:pt x="371" y="75"/>
                  </a:lnTo>
                  <a:lnTo>
                    <a:pt x="399" y="67"/>
                  </a:lnTo>
                  <a:lnTo>
                    <a:pt x="426" y="60"/>
                  </a:lnTo>
                  <a:lnTo>
                    <a:pt x="456" y="53"/>
                  </a:lnTo>
                  <a:lnTo>
                    <a:pt x="485" y="48"/>
                  </a:lnTo>
                  <a:lnTo>
                    <a:pt x="514" y="45"/>
                  </a:lnTo>
                  <a:lnTo>
                    <a:pt x="544" y="45"/>
                  </a:lnTo>
                  <a:lnTo>
                    <a:pt x="574" y="48"/>
                  </a:lnTo>
                  <a:lnTo>
                    <a:pt x="602" y="52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6" y="50"/>
                  </a:lnTo>
                  <a:lnTo>
                    <a:pt x="621" y="45"/>
                  </a:lnTo>
                  <a:lnTo>
                    <a:pt x="624" y="38"/>
                  </a:lnTo>
                  <a:lnTo>
                    <a:pt x="660" y="38"/>
                  </a:lnTo>
                  <a:lnTo>
                    <a:pt x="679" y="38"/>
                  </a:lnTo>
                  <a:lnTo>
                    <a:pt x="697" y="41"/>
                  </a:lnTo>
                  <a:lnTo>
                    <a:pt x="715" y="43"/>
                  </a:lnTo>
                  <a:lnTo>
                    <a:pt x="732" y="48"/>
                  </a:lnTo>
                  <a:lnTo>
                    <a:pt x="750" y="53"/>
                  </a:lnTo>
                  <a:lnTo>
                    <a:pt x="766" y="61"/>
                  </a:lnTo>
                  <a:lnTo>
                    <a:pt x="788" y="72"/>
                  </a:lnTo>
                  <a:lnTo>
                    <a:pt x="810" y="83"/>
                  </a:lnTo>
                  <a:lnTo>
                    <a:pt x="854" y="103"/>
                  </a:lnTo>
                  <a:lnTo>
                    <a:pt x="899" y="123"/>
                  </a:lnTo>
                  <a:lnTo>
                    <a:pt x="921" y="134"/>
                  </a:lnTo>
                  <a:lnTo>
                    <a:pt x="943" y="148"/>
                  </a:lnTo>
                  <a:lnTo>
                    <a:pt x="955" y="156"/>
                  </a:lnTo>
                  <a:lnTo>
                    <a:pt x="968" y="166"/>
                  </a:lnTo>
                  <a:lnTo>
                    <a:pt x="981" y="176"/>
                  </a:lnTo>
                  <a:lnTo>
                    <a:pt x="993" y="189"/>
                  </a:lnTo>
                  <a:lnTo>
                    <a:pt x="1002" y="201"/>
                  </a:lnTo>
                  <a:lnTo>
                    <a:pt x="1012" y="214"/>
                  </a:lnTo>
                  <a:lnTo>
                    <a:pt x="1020" y="228"/>
                  </a:lnTo>
                  <a:lnTo>
                    <a:pt x="1025" y="242"/>
                  </a:lnTo>
                  <a:lnTo>
                    <a:pt x="1032" y="265"/>
                  </a:lnTo>
                  <a:lnTo>
                    <a:pt x="1038" y="286"/>
                  </a:lnTo>
                  <a:lnTo>
                    <a:pt x="1044" y="308"/>
                  </a:lnTo>
                  <a:lnTo>
                    <a:pt x="1048" y="319"/>
                  </a:lnTo>
                  <a:lnTo>
                    <a:pt x="1054" y="330"/>
                  </a:lnTo>
                  <a:lnTo>
                    <a:pt x="1066" y="355"/>
                  </a:lnTo>
                  <a:lnTo>
                    <a:pt x="1076" y="380"/>
                  </a:lnTo>
                  <a:lnTo>
                    <a:pt x="1085" y="406"/>
                  </a:lnTo>
                  <a:lnTo>
                    <a:pt x="1092" y="430"/>
                  </a:lnTo>
                  <a:lnTo>
                    <a:pt x="1099" y="454"/>
                  </a:lnTo>
                  <a:lnTo>
                    <a:pt x="1104" y="480"/>
                  </a:lnTo>
                  <a:lnTo>
                    <a:pt x="1114" y="535"/>
                  </a:lnTo>
                  <a:lnTo>
                    <a:pt x="1118" y="560"/>
                  </a:lnTo>
                  <a:lnTo>
                    <a:pt x="1119" y="587"/>
                  </a:lnTo>
                  <a:lnTo>
                    <a:pt x="1119" y="616"/>
                  </a:lnTo>
                  <a:lnTo>
                    <a:pt x="1118" y="643"/>
                  </a:lnTo>
                  <a:lnTo>
                    <a:pt x="1115" y="672"/>
                  </a:lnTo>
                  <a:lnTo>
                    <a:pt x="1111" y="700"/>
                  </a:lnTo>
                  <a:lnTo>
                    <a:pt x="1103" y="7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7" name="Freeform 928"/>
            <p:cNvSpPr/>
            <p:nvPr/>
          </p:nvSpPr>
          <p:spPr bwMode="auto">
            <a:xfrm>
              <a:off x="4881564" y="2892426"/>
              <a:ext cx="165100" cy="73025"/>
            </a:xfrm>
            <a:custGeom>
              <a:avLst/>
              <a:gdLst>
                <a:gd name="T0" fmla="*/ 2147483647 w 312"/>
                <a:gd name="T1" fmla="*/ 2147483647 h 137"/>
                <a:gd name="T2" fmla="*/ 2147483647 w 312"/>
                <a:gd name="T3" fmla="*/ 2147483647 h 137"/>
                <a:gd name="T4" fmla="*/ 2147483647 w 312"/>
                <a:gd name="T5" fmla="*/ 2147483647 h 137"/>
                <a:gd name="T6" fmla="*/ 2147483647 w 312"/>
                <a:gd name="T7" fmla="*/ 2147483647 h 137"/>
                <a:gd name="T8" fmla="*/ 2147483647 w 312"/>
                <a:gd name="T9" fmla="*/ 2147483647 h 137"/>
                <a:gd name="T10" fmla="*/ 2147483647 w 312"/>
                <a:gd name="T11" fmla="*/ 2147483647 h 137"/>
                <a:gd name="T12" fmla="*/ 2147483647 w 312"/>
                <a:gd name="T13" fmla="*/ 2147483647 h 137"/>
                <a:gd name="T14" fmla="*/ 0 w 312"/>
                <a:gd name="T15" fmla="*/ 2147483647 h 137"/>
                <a:gd name="T16" fmla="*/ 2147483647 w 312"/>
                <a:gd name="T17" fmla="*/ 2147483647 h 137"/>
                <a:gd name="T18" fmla="*/ 2147483647 w 312"/>
                <a:gd name="T19" fmla="*/ 2147483647 h 137"/>
                <a:gd name="T20" fmla="*/ 2147483647 w 312"/>
                <a:gd name="T21" fmla="*/ 2147483647 h 137"/>
                <a:gd name="T22" fmla="*/ 2147483647 w 312"/>
                <a:gd name="T23" fmla="*/ 2147483647 h 137"/>
                <a:gd name="T24" fmla="*/ 2147483647 w 312"/>
                <a:gd name="T25" fmla="*/ 2147483647 h 137"/>
                <a:gd name="T26" fmla="*/ 2147483647 w 312"/>
                <a:gd name="T27" fmla="*/ 2147483647 h 137"/>
                <a:gd name="T28" fmla="*/ 2147483647 w 312"/>
                <a:gd name="T29" fmla="*/ 2147483647 h 137"/>
                <a:gd name="T30" fmla="*/ 2147483647 w 312"/>
                <a:gd name="T31" fmla="*/ 2147483647 h 137"/>
                <a:gd name="T32" fmla="*/ 2147483647 w 312"/>
                <a:gd name="T33" fmla="*/ 2147483647 h 137"/>
                <a:gd name="T34" fmla="*/ 2147483647 w 312"/>
                <a:gd name="T35" fmla="*/ 2147483647 h 137"/>
                <a:gd name="T36" fmla="*/ 2147483647 w 312"/>
                <a:gd name="T37" fmla="*/ 2147483647 h 137"/>
                <a:gd name="T38" fmla="*/ 2147483647 w 312"/>
                <a:gd name="T39" fmla="*/ 2147483647 h 137"/>
                <a:gd name="T40" fmla="*/ 2147483647 w 312"/>
                <a:gd name="T41" fmla="*/ 2147483647 h 137"/>
                <a:gd name="T42" fmla="*/ 2147483647 w 312"/>
                <a:gd name="T43" fmla="*/ 2147483647 h 137"/>
                <a:gd name="T44" fmla="*/ 2147483647 w 312"/>
                <a:gd name="T45" fmla="*/ 2147483647 h 137"/>
                <a:gd name="T46" fmla="*/ 2147483647 w 312"/>
                <a:gd name="T47" fmla="*/ 2147483647 h 137"/>
                <a:gd name="T48" fmla="*/ 2147483647 w 312"/>
                <a:gd name="T49" fmla="*/ 2147483647 h 137"/>
                <a:gd name="T50" fmla="*/ 2147483647 w 312"/>
                <a:gd name="T51" fmla="*/ 2147483647 h 137"/>
                <a:gd name="T52" fmla="*/ 2147483647 w 312"/>
                <a:gd name="T53" fmla="*/ 2147483647 h 137"/>
                <a:gd name="T54" fmla="*/ 2147483647 w 312"/>
                <a:gd name="T55" fmla="*/ 2147483647 h 137"/>
                <a:gd name="T56" fmla="*/ 2147483647 w 312"/>
                <a:gd name="T57" fmla="*/ 2147483647 h 137"/>
                <a:gd name="T58" fmla="*/ 2147483647 w 312"/>
                <a:gd name="T59" fmla="*/ 2147483647 h 137"/>
                <a:gd name="T60" fmla="*/ 2147483647 w 312"/>
                <a:gd name="T61" fmla="*/ 2147483647 h 137"/>
                <a:gd name="T62" fmla="*/ 2147483647 w 312"/>
                <a:gd name="T63" fmla="*/ 2147483647 h 137"/>
                <a:gd name="T64" fmla="*/ 2147483647 w 312"/>
                <a:gd name="T65" fmla="*/ 2147483647 h 137"/>
                <a:gd name="T66" fmla="*/ 2147483647 w 312"/>
                <a:gd name="T67" fmla="*/ 2147483647 h 137"/>
                <a:gd name="T68" fmla="*/ 2147483647 w 312"/>
                <a:gd name="T69" fmla="*/ 2147483647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2" h="137">
                  <a:moveTo>
                    <a:pt x="295" y="2"/>
                  </a:moveTo>
                  <a:lnTo>
                    <a:pt x="99" y="2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6" y="2"/>
                  </a:lnTo>
                  <a:lnTo>
                    <a:pt x="25" y="6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3" y="32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3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21" y="82"/>
                  </a:lnTo>
                  <a:lnTo>
                    <a:pt x="34" y="92"/>
                  </a:lnTo>
                  <a:lnTo>
                    <a:pt x="49" y="99"/>
                  </a:lnTo>
                  <a:lnTo>
                    <a:pt x="65" y="107"/>
                  </a:lnTo>
                  <a:lnTo>
                    <a:pt x="83" y="112"/>
                  </a:lnTo>
                  <a:lnTo>
                    <a:pt x="101" y="119"/>
                  </a:lnTo>
                  <a:lnTo>
                    <a:pt x="135" y="127"/>
                  </a:lnTo>
                  <a:lnTo>
                    <a:pt x="164" y="133"/>
                  </a:lnTo>
                  <a:lnTo>
                    <a:pt x="185" y="135"/>
                  </a:lnTo>
                  <a:lnTo>
                    <a:pt x="189" y="137"/>
                  </a:lnTo>
                  <a:lnTo>
                    <a:pt x="192" y="135"/>
                  </a:lnTo>
                  <a:lnTo>
                    <a:pt x="196" y="134"/>
                  </a:lnTo>
                  <a:lnTo>
                    <a:pt x="197" y="131"/>
                  </a:lnTo>
                  <a:lnTo>
                    <a:pt x="201" y="126"/>
                  </a:lnTo>
                  <a:lnTo>
                    <a:pt x="202" y="119"/>
                  </a:lnTo>
                  <a:lnTo>
                    <a:pt x="201" y="112"/>
                  </a:lnTo>
                  <a:lnTo>
                    <a:pt x="197" y="107"/>
                  </a:lnTo>
                  <a:lnTo>
                    <a:pt x="192" y="101"/>
                  </a:lnTo>
                  <a:lnTo>
                    <a:pt x="189" y="100"/>
                  </a:lnTo>
                  <a:lnTo>
                    <a:pt x="185" y="100"/>
                  </a:lnTo>
                  <a:lnTo>
                    <a:pt x="173" y="97"/>
                  </a:lnTo>
                  <a:lnTo>
                    <a:pt x="159" y="95"/>
                  </a:lnTo>
                  <a:lnTo>
                    <a:pt x="135" y="88"/>
                  </a:lnTo>
                  <a:lnTo>
                    <a:pt x="86" y="72"/>
                  </a:lnTo>
                  <a:lnTo>
                    <a:pt x="64" y="65"/>
                  </a:lnTo>
                  <a:lnTo>
                    <a:pt x="45" y="54"/>
                  </a:lnTo>
                  <a:lnTo>
                    <a:pt x="68" y="36"/>
                  </a:lnTo>
                  <a:lnTo>
                    <a:pt x="99" y="39"/>
                  </a:lnTo>
                  <a:lnTo>
                    <a:pt x="148" y="40"/>
                  </a:lnTo>
                  <a:lnTo>
                    <a:pt x="197" y="40"/>
                  </a:lnTo>
                  <a:lnTo>
                    <a:pt x="295" y="39"/>
                  </a:lnTo>
                  <a:lnTo>
                    <a:pt x="299" y="38"/>
                  </a:lnTo>
                  <a:lnTo>
                    <a:pt x="301" y="36"/>
                  </a:lnTo>
                  <a:lnTo>
                    <a:pt x="307" y="32"/>
                  </a:lnTo>
                  <a:lnTo>
                    <a:pt x="311" y="27"/>
                  </a:lnTo>
                  <a:lnTo>
                    <a:pt x="312" y="20"/>
                  </a:lnTo>
                  <a:lnTo>
                    <a:pt x="311" y="13"/>
                  </a:lnTo>
                  <a:lnTo>
                    <a:pt x="307" y="8"/>
                  </a:lnTo>
                  <a:lnTo>
                    <a:pt x="301" y="4"/>
                  </a:lnTo>
                  <a:lnTo>
                    <a:pt x="299" y="2"/>
                  </a:lnTo>
                  <a:lnTo>
                    <a:pt x="2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" name="Freeform 929"/>
            <p:cNvSpPr/>
            <p:nvPr/>
          </p:nvSpPr>
          <p:spPr bwMode="auto">
            <a:xfrm>
              <a:off x="5472114" y="2897188"/>
              <a:ext cx="168275" cy="74613"/>
            </a:xfrm>
            <a:custGeom>
              <a:avLst/>
              <a:gdLst>
                <a:gd name="T0" fmla="*/ 2147483647 w 316"/>
                <a:gd name="T1" fmla="*/ 0 h 140"/>
                <a:gd name="T2" fmla="*/ 2147483647 w 316"/>
                <a:gd name="T3" fmla="*/ 2147483647 h 140"/>
                <a:gd name="T4" fmla="*/ 2147483647 w 316"/>
                <a:gd name="T5" fmla="*/ 2147483647 h 140"/>
                <a:gd name="T6" fmla="*/ 0 w 316"/>
                <a:gd name="T7" fmla="*/ 2147483647 h 140"/>
                <a:gd name="T8" fmla="*/ 2147483647 w 316"/>
                <a:gd name="T9" fmla="*/ 2147483647 h 140"/>
                <a:gd name="T10" fmla="*/ 2147483647 w 316"/>
                <a:gd name="T11" fmla="*/ 2147483647 h 140"/>
                <a:gd name="T12" fmla="*/ 2147483647 w 316"/>
                <a:gd name="T13" fmla="*/ 2147483647 h 140"/>
                <a:gd name="T14" fmla="*/ 2147483647 w 316"/>
                <a:gd name="T15" fmla="*/ 2147483647 h 140"/>
                <a:gd name="T16" fmla="*/ 2147483647 w 316"/>
                <a:gd name="T17" fmla="*/ 2147483647 h 140"/>
                <a:gd name="T18" fmla="*/ 2147483647 w 316"/>
                <a:gd name="T19" fmla="*/ 2147483647 h 140"/>
                <a:gd name="T20" fmla="*/ 2147483647 w 316"/>
                <a:gd name="T21" fmla="*/ 2147483647 h 140"/>
                <a:gd name="T22" fmla="*/ 2147483647 w 316"/>
                <a:gd name="T23" fmla="*/ 2147483647 h 140"/>
                <a:gd name="T24" fmla="*/ 2147483647 w 316"/>
                <a:gd name="T25" fmla="*/ 2147483647 h 140"/>
                <a:gd name="T26" fmla="*/ 2147483647 w 316"/>
                <a:gd name="T27" fmla="*/ 2147483647 h 140"/>
                <a:gd name="T28" fmla="*/ 2147483647 w 316"/>
                <a:gd name="T29" fmla="*/ 2147483647 h 140"/>
                <a:gd name="T30" fmla="*/ 2147483647 w 316"/>
                <a:gd name="T31" fmla="*/ 2147483647 h 140"/>
                <a:gd name="T32" fmla="*/ 2147483647 w 316"/>
                <a:gd name="T33" fmla="*/ 2147483647 h 140"/>
                <a:gd name="T34" fmla="*/ 2147483647 w 316"/>
                <a:gd name="T35" fmla="*/ 2147483647 h 140"/>
                <a:gd name="T36" fmla="*/ 2147483647 w 316"/>
                <a:gd name="T37" fmla="*/ 2147483647 h 140"/>
                <a:gd name="T38" fmla="*/ 2147483647 w 316"/>
                <a:gd name="T39" fmla="*/ 2147483647 h 140"/>
                <a:gd name="T40" fmla="*/ 2147483647 w 316"/>
                <a:gd name="T41" fmla="*/ 2147483647 h 140"/>
                <a:gd name="T42" fmla="*/ 2147483647 w 316"/>
                <a:gd name="T43" fmla="*/ 2147483647 h 140"/>
                <a:gd name="T44" fmla="*/ 2147483647 w 316"/>
                <a:gd name="T45" fmla="*/ 2147483647 h 140"/>
                <a:gd name="T46" fmla="*/ 2147483647 w 316"/>
                <a:gd name="T47" fmla="*/ 2147483647 h 140"/>
                <a:gd name="T48" fmla="*/ 2147483647 w 316"/>
                <a:gd name="T49" fmla="*/ 2147483647 h 140"/>
                <a:gd name="T50" fmla="*/ 2147483647 w 316"/>
                <a:gd name="T51" fmla="*/ 2147483647 h 140"/>
                <a:gd name="T52" fmla="*/ 2147483647 w 316"/>
                <a:gd name="T53" fmla="*/ 2147483647 h 140"/>
                <a:gd name="T54" fmla="*/ 2147483647 w 316"/>
                <a:gd name="T55" fmla="*/ 2147483647 h 140"/>
                <a:gd name="T56" fmla="*/ 2147483647 w 316"/>
                <a:gd name="T57" fmla="*/ 2147483647 h 140"/>
                <a:gd name="T58" fmla="*/ 2147483647 w 316"/>
                <a:gd name="T59" fmla="*/ 2147483647 h 140"/>
                <a:gd name="T60" fmla="*/ 2147483647 w 316"/>
                <a:gd name="T61" fmla="*/ 2147483647 h 140"/>
                <a:gd name="T62" fmla="*/ 2147483647 w 316"/>
                <a:gd name="T63" fmla="*/ 2147483647 h 140"/>
                <a:gd name="T64" fmla="*/ 2147483647 w 316"/>
                <a:gd name="T65" fmla="*/ 0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6" h="140">
                  <a:moveTo>
                    <a:pt x="245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157" y="36"/>
                  </a:lnTo>
                  <a:lnTo>
                    <a:pt x="241" y="38"/>
                  </a:lnTo>
                  <a:lnTo>
                    <a:pt x="268" y="38"/>
                  </a:lnTo>
                  <a:lnTo>
                    <a:pt x="277" y="39"/>
                  </a:lnTo>
                  <a:lnTo>
                    <a:pt x="279" y="39"/>
                  </a:lnTo>
                  <a:lnTo>
                    <a:pt x="278" y="43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3"/>
                  </a:lnTo>
                  <a:lnTo>
                    <a:pt x="251" y="58"/>
                  </a:lnTo>
                  <a:lnTo>
                    <a:pt x="235" y="62"/>
                  </a:lnTo>
                  <a:lnTo>
                    <a:pt x="202" y="68"/>
                  </a:lnTo>
                  <a:lnTo>
                    <a:pt x="180" y="72"/>
                  </a:lnTo>
                  <a:lnTo>
                    <a:pt x="121" y="89"/>
                  </a:lnTo>
                  <a:lnTo>
                    <a:pt x="61" y="104"/>
                  </a:lnTo>
                  <a:lnTo>
                    <a:pt x="57" y="106"/>
                  </a:lnTo>
                  <a:lnTo>
                    <a:pt x="54" y="107"/>
                  </a:lnTo>
                  <a:lnTo>
                    <a:pt x="50" y="112"/>
                  </a:lnTo>
                  <a:lnTo>
                    <a:pt x="49" y="119"/>
                  </a:lnTo>
                  <a:lnTo>
                    <a:pt x="49" y="126"/>
                  </a:lnTo>
                  <a:lnTo>
                    <a:pt x="51" y="131"/>
                  </a:lnTo>
                  <a:lnTo>
                    <a:pt x="57" y="137"/>
                  </a:lnTo>
                  <a:lnTo>
                    <a:pt x="64" y="140"/>
                  </a:lnTo>
                  <a:lnTo>
                    <a:pt x="66" y="140"/>
                  </a:lnTo>
                  <a:lnTo>
                    <a:pt x="70" y="140"/>
                  </a:lnTo>
                  <a:lnTo>
                    <a:pt x="118" y="129"/>
                  </a:lnTo>
                  <a:lnTo>
                    <a:pt x="165" y="116"/>
                  </a:lnTo>
                  <a:lnTo>
                    <a:pt x="213" y="103"/>
                  </a:lnTo>
                  <a:lnTo>
                    <a:pt x="260" y="91"/>
                  </a:lnTo>
                  <a:lnTo>
                    <a:pt x="282" y="84"/>
                  </a:lnTo>
                  <a:lnTo>
                    <a:pt x="292" y="81"/>
                  </a:lnTo>
                  <a:lnTo>
                    <a:pt x="298" y="76"/>
                  </a:lnTo>
                  <a:lnTo>
                    <a:pt x="305" y="70"/>
                  </a:lnTo>
                  <a:lnTo>
                    <a:pt x="309" y="62"/>
                  </a:lnTo>
                  <a:lnTo>
                    <a:pt x="313" y="53"/>
                  </a:lnTo>
                  <a:lnTo>
                    <a:pt x="316" y="39"/>
                  </a:lnTo>
                  <a:lnTo>
                    <a:pt x="316" y="34"/>
                  </a:lnTo>
                  <a:lnTo>
                    <a:pt x="315" y="27"/>
                  </a:lnTo>
                  <a:lnTo>
                    <a:pt x="313" y="22"/>
                  </a:lnTo>
                  <a:lnTo>
                    <a:pt x="311" y="17"/>
                  </a:lnTo>
                  <a:lnTo>
                    <a:pt x="306" y="13"/>
                  </a:lnTo>
                  <a:lnTo>
                    <a:pt x="302" y="11"/>
                  </a:lnTo>
                  <a:lnTo>
                    <a:pt x="293" y="5"/>
                  </a:lnTo>
                  <a:lnTo>
                    <a:pt x="281" y="3"/>
                  </a:lnTo>
                  <a:lnTo>
                    <a:pt x="268" y="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930"/>
            <p:cNvSpPr/>
            <p:nvPr/>
          </p:nvSpPr>
          <p:spPr bwMode="auto">
            <a:xfrm>
              <a:off x="5199064" y="2624138"/>
              <a:ext cx="120650" cy="217488"/>
            </a:xfrm>
            <a:custGeom>
              <a:avLst/>
              <a:gdLst>
                <a:gd name="T0" fmla="*/ 2147483647 w 230"/>
                <a:gd name="T1" fmla="*/ 2147483647 h 412"/>
                <a:gd name="T2" fmla="*/ 2147483647 w 230"/>
                <a:gd name="T3" fmla="*/ 2147483647 h 412"/>
                <a:gd name="T4" fmla="*/ 2147483647 w 230"/>
                <a:gd name="T5" fmla="*/ 2147483647 h 412"/>
                <a:gd name="T6" fmla="*/ 2147483647 w 230"/>
                <a:gd name="T7" fmla="*/ 2147483647 h 412"/>
                <a:gd name="T8" fmla="*/ 2147483647 w 230"/>
                <a:gd name="T9" fmla="*/ 2147483647 h 412"/>
                <a:gd name="T10" fmla="*/ 2147483647 w 230"/>
                <a:gd name="T11" fmla="*/ 2147483647 h 412"/>
                <a:gd name="T12" fmla="*/ 2147483647 w 230"/>
                <a:gd name="T13" fmla="*/ 2147483647 h 412"/>
                <a:gd name="T14" fmla="*/ 2147483647 w 230"/>
                <a:gd name="T15" fmla="*/ 2147483647 h 412"/>
                <a:gd name="T16" fmla="*/ 2147483647 w 230"/>
                <a:gd name="T17" fmla="*/ 2147483647 h 412"/>
                <a:gd name="T18" fmla="*/ 2147483647 w 230"/>
                <a:gd name="T19" fmla="*/ 2147483647 h 412"/>
                <a:gd name="T20" fmla="*/ 2147483647 w 230"/>
                <a:gd name="T21" fmla="*/ 2147483647 h 412"/>
                <a:gd name="T22" fmla="*/ 2147483647 w 230"/>
                <a:gd name="T23" fmla="*/ 2147483647 h 412"/>
                <a:gd name="T24" fmla="*/ 2147483647 w 230"/>
                <a:gd name="T25" fmla="*/ 0 h 412"/>
                <a:gd name="T26" fmla="*/ 2147483647 w 230"/>
                <a:gd name="T27" fmla="*/ 2147483647 h 412"/>
                <a:gd name="T28" fmla="*/ 2147483647 w 230"/>
                <a:gd name="T29" fmla="*/ 2147483647 h 412"/>
                <a:gd name="T30" fmla="*/ 2147483647 w 230"/>
                <a:gd name="T31" fmla="*/ 2147483647 h 412"/>
                <a:gd name="T32" fmla="*/ 2147483647 w 230"/>
                <a:gd name="T33" fmla="*/ 2147483647 h 412"/>
                <a:gd name="T34" fmla="*/ 2147483647 w 230"/>
                <a:gd name="T35" fmla="*/ 2147483647 h 412"/>
                <a:gd name="T36" fmla="*/ 2147483647 w 230"/>
                <a:gd name="T37" fmla="*/ 2147483647 h 412"/>
                <a:gd name="T38" fmla="*/ 2147483647 w 230"/>
                <a:gd name="T39" fmla="*/ 2147483647 h 412"/>
                <a:gd name="T40" fmla="*/ 2147483647 w 230"/>
                <a:gd name="T41" fmla="*/ 2147483647 h 412"/>
                <a:gd name="T42" fmla="*/ 2147483647 w 230"/>
                <a:gd name="T43" fmla="*/ 2147483647 h 412"/>
                <a:gd name="T44" fmla="*/ 2147483647 w 230"/>
                <a:gd name="T45" fmla="*/ 2147483647 h 412"/>
                <a:gd name="T46" fmla="*/ 2147483647 w 230"/>
                <a:gd name="T47" fmla="*/ 2147483647 h 412"/>
                <a:gd name="T48" fmla="*/ 2147483647 w 230"/>
                <a:gd name="T49" fmla="*/ 2147483647 h 412"/>
                <a:gd name="T50" fmla="*/ 2147483647 w 230"/>
                <a:gd name="T51" fmla="*/ 2147483647 h 412"/>
                <a:gd name="T52" fmla="*/ 0 w 230"/>
                <a:gd name="T53" fmla="*/ 2147483647 h 412"/>
                <a:gd name="T54" fmla="*/ 2147483647 w 230"/>
                <a:gd name="T55" fmla="*/ 2147483647 h 412"/>
                <a:gd name="T56" fmla="*/ 2147483647 w 230"/>
                <a:gd name="T57" fmla="*/ 2147483647 h 412"/>
                <a:gd name="T58" fmla="*/ 2147483647 w 230"/>
                <a:gd name="T59" fmla="*/ 2147483647 h 412"/>
                <a:gd name="T60" fmla="*/ 2147483647 w 230"/>
                <a:gd name="T61" fmla="*/ 2147483647 h 412"/>
                <a:gd name="T62" fmla="*/ 2147483647 w 230"/>
                <a:gd name="T63" fmla="*/ 2147483647 h 412"/>
                <a:gd name="T64" fmla="*/ 2147483647 w 230"/>
                <a:gd name="T65" fmla="*/ 2147483647 h 412"/>
                <a:gd name="T66" fmla="*/ 2147483647 w 230"/>
                <a:gd name="T67" fmla="*/ 2147483647 h 412"/>
                <a:gd name="T68" fmla="*/ 2147483647 w 230"/>
                <a:gd name="T69" fmla="*/ 2147483647 h 412"/>
                <a:gd name="T70" fmla="*/ 2147483647 w 230"/>
                <a:gd name="T71" fmla="*/ 2147483647 h 412"/>
                <a:gd name="T72" fmla="*/ 2147483647 w 230"/>
                <a:gd name="T73" fmla="*/ 2147483647 h 412"/>
                <a:gd name="T74" fmla="*/ 2147483647 w 230"/>
                <a:gd name="T75" fmla="*/ 2147483647 h 412"/>
                <a:gd name="T76" fmla="*/ 2147483647 w 230"/>
                <a:gd name="T77" fmla="*/ 2147483647 h 412"/>
                <a:gd name="T78" fmla="*/ 2147483647 w 230"/>
                <a:gd name="T79" fmla="*/ 2147483647 h 412"/>
                <a:gd name="T80" fmla="*/ 2147483647 w 230"/>
                <a:gd name="T81" fmla="*/ 2147483647 h 412"/>
                <a:gd name="T82" fmla="*/ 2147483647 w 230"/>
                <a:gd name="T83" fmla="*/ 2147483647 h 412"/>
                <a:gd name="T84" fmla="*/ 2147483647 w 230"/>
                <a:gd name="T85" fmla="*/ 2147483647 h 412"/>
                <a:gd name="T86" fmla="*/ 2147483647 w 230"/>
                <a:gd name="T87" fmla="*/ 2147483647 h 412"/>
                <a:gd name="T88" fmla="*/ 2147483647 w 230"/>
                <a:gd name="T89" fmla="*/ 2147483647 h 412"/>
                <a:gd name="T90" fmla="*/ 2147483647 w 230"/>
                <a:gd name="T91" fmla="*/ 2147483647 h 412"/>
                <a:gd name="T92" fmla="*/ 2147483647 w 230"/>
                <a:gd name="T93" fmla="*/ 2147483647 h 412"/>
                <a:gd name="T94" fmla="*/ 2147483647 w 230"/>
                <a:gd name="T95" fmla="*/ 2147483647 h 412"/>
                <a:gd name="T96" fmla="*/ 2147483647 w 230"/>
                <a:gd name="T97" fmla="*/ 2147483647 h 412"/>
                <a:gd name="T98" fmla="*/ 2147483647 w 230"/>
                <a:gd name="T99" fmla="*/ 2147483647 h 412"/>
                <a:gd name="T100" fmla="*/ 2147483647 w 230"/>
                <a:gd name="T101" fmla="*/ 2147483647 h 412"/>
                <a:gd name="T102" fmla="*/ 2147483647 w 230"/>
                <a:gd name="T103" fmla="*/ 2147483647 h 412"/>
                <a:gd name="T104" fmla="*/ 2147483647 w 230"/>
                <a:gd name="T105" fmla="*/ 2147483647 h 412"/>
                <a:gd name="T106" fmla="*/ 2147483647 w 230"/>
                <a:gd name="T107" fmla="*/ 2147483647 h 412"/>
                <a:gd name="T108" fmla="*/ 2147483647 w 230"/>
                <a:gd name="T109" fmla="*/ 2147483647 h 412"/>
                <a:gd name="T110" fmla="*/ 2147483647 w 230"/>
                <a:gd name="T111" fmla="*/ 2147483647 h 412"/>
                <a:gd name="T112" fmla="*/ 2147483647 w 230"/>
                <a:gd name="T113" fmla="*/ 2147483647 h 412"/>
                <a:gd name="T114" fmla="*/ 2147483647 w 230"/>
                <a:gd name="T115" fmla="*/ 2147483647 h 412"/>
                <a:gd name="T116" fmla="*/ 2147483647 w 230"/>
                <a:gd name="T117" fmla="*/ 2147483647 h 412"/>
                <a:gd name="T118" fmla="*/ 2147483647 w 230"/>
                <a:gd name="T119" fmla="*/ 2147483647 h 412"/>
                <a:gd name="T120" fmla="*/ 2147483647 w 230"/>
                <a:gd name="T121" fmla="*/ 2147483647 h 41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0" h="412">
                  <a:moveTo>
                    <a:pt x="229" y="362"/>
                  </a:moveTo>
                  <a:lnTo>
                    <a:pt x="229" y="362"/>
                  </a:lnTo>
                  <a:lnTo>
                    <a:pt x="225" y="351"/>
                  </a:lnTo>
                  <a:lnTo>
                    <a:pt x="222" y="339"/>
                  </a:lnTo>
                  <a:lnTo>
                    <a:pt x="221" y="311"/>
                  </a:lnTo>
                  <a:lnTo>
                    <a:pt x="219" y="282"/>
                  </a:lnTo>
                  <a:lnTo>
                    <a:pt x="218" y="270"/>
                  </a:lnTo>
                  <a:lnTo>
                    <a:pt x="217" y="258"/>
                  </a:lnTo>
                  <a:lnTo>
                    <a:pt x="214" y="240"/>
                  </a:lnTo>
                  <a:lnTo>
                    <a:pt x="211" y="222"/>
                  </a:lnTo>
                  <a:lnTo>
                    <a:pt x="207" y="187"/>
                  </a:lnTo>
                  <a:lnTo>
                    <a:pt x="204" y="152"/>
                  </a:lnTo>
                  <a:lnTo>
                    <a:pt x="200" y="117"/>
                  </a:lnTo>
                  <a:lnTo>
                    <a:pt x="191" y="65"/>
                  </a:lnTo>
                  <a:lnTo>
                    <a:pt x="187" y="45"/>
                  </a:lnTo>
                  <a:lnTo>
                    <a:pt x="183" y="35"/>
                  </a:lnTo>
                  <a:lnTo>
                    <a:pt x="179" y="27"/>
                  </a:lnTo>
                  <a:lnTo>
                    <a:pt x="173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2" y="5"/>
                  </a:lnTo>
                  <a:lnTo>
                    <a:pt x="142" y="3"/>
                  </a:lnTo>
                  <a:lnTo>
                    <a:pt x="130" y="1"/>
                  </a:lnTo>
                  <a:lnTo>
                    <a:pt x="116" y="0"/>
                  </a:lnTo>
                  <a:lnTo>
                    <a:pt x="101" y="1"/>
                  </a:lnTo>
                  <a:lnTo>
                    <a:pt x="91" y="3"/>
                  </a:lnTo>
                  <a:lnTo>
                    <a:pt x="81" y="5"/>
                  </a:lnTo>
                  <a:lnTo>
                    <a:pt x="73" y="10"/>
                  </a:lnTo>
                  <a:lnTo>
                    <a:pt x="66" y="14"/>
                  </a:lnTo>
                  <a:lnTo>
                    <a:pt x="59" y="19"/>
                  </a:lnTo>
                  <a:lnTo>
                    <a:pt x="54" y="26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39" y="57"/>
                  </a:lnTo>
                  <a:lnTo>
                    <a:pt x="34" y="75"/>
                  </a:lnTo>
                  <a:lnTo>
                    <a:pt x="24" y="110"/>
                  </a:lnTo>
                  <a:lnTo>
                    <a:pt x="23" y="118"/>
                  </a:lnTo>
                  <a:lnTo>
                    <a:pt x="23" y="128"/>
                  </a:lnTo>
                  <a:lnTo>
                    <a:pt x="23" y="147"/>
                  </a:lnTo>
                  <a:lnTo>
                    <a:pt x="24" y="182"/>
                  </a:lnTo>
                  <a:lnTo>
                    <a:pt x="23" y="198"/>
                  </a:lnTo>
                  <a:lnTo>
                    <a:pt x="19" y="216"/>
                  </a:lnTo>
                  <a:lnTo>
                    <a:pt x="15" y="232"/>
                  </a:lnTo>
                  <a:lnTo>
                    <a:pt x="12" y="250"/>
                  </a:lnTo>
                  <a:lnTo>
                    <a:pt x="4" y="323"/>
                  </a:lnTo>
                  <a:lnTo>
                    <a:pt x="1" y="359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1" y="403"/>
                  </a:lnTo>
                  <a:lnTo>
                    <a:pt x="5" y="408"/>
                  </a:lnTo>
                  <a:lnTo>
                    <a:pt x="12" y="412"/>
                  </a:lnTo>
                  <a:lnTo>
                    <a:pt x="17" y="412"/>
                  </a:lnTo>
                  <a:lnTo>
                    <a:pt x="24" y="412"/>
                  </a:lnTo>
                  <a:lnTo>
                    <a:pt x="31" y="408"/>
                  </a:lnTo>
                  <a:lnTo>
                    <a:pt x="35" y="403"/>
                  </a:lnTo>
                  <a:lnTo>
                    <a:pt x="36" y="399"/>
                  </a:lnTo>
                  <a:lnTo>
                    <a:pt x="36" y="395"/>
                  </a:lnTo>
                  <a:lnTo>
                    <a:pt x="36" y="370"/>
                  </a:lnTo>
                  <a:lnTo>
                    <a:pt x="39" y="346"/>
                  </a:lnTo>
                  <a:lnTo>
                    <a:pt x="44" y="297"/>
                  </a:lnTo>
                  <a:lnTo>
                    <a:pt x="53" y="248"/>
                  </a:lnTo>
                  <a:lnTo>
                    <a:pt x="58" y="199"/>
                  </a:lnTo>
                  <a:lnTo>
                    <a:pt x="61" y="176"/>
                  </a:lnTo>
                  <a:lnTo>
                    <a:pt x="62" y="151"/>
                  </a:lnTo>
                  <a:lnTo>
                    <a:pt x="63" y="123"/>
                  </a:lnTo>
                  <a:lnTo>
                    <a:pt x="66" y="110"/>
                  </a:lnTo>
                  <a:lnTo>
                    <a:pt x="69" y="98"/>
                  </a:lnTo>
                  <a:lnTo>
                    <a:pt x="72" y="85"/>
                  </a:lnTo>
                  <a:lnTo>
                    <a:pt x="76" y="73"/>
                  </a:lnTo>
                  <a:lnTo>
                    <a:pt x="82" y="64"/>
                  </a:lnTo>
                  <a:lnTo>
                    <a:pt x="89" y="54"/>
                  </a:lnTo>
                  <a:lnTo>
                    <a:pt x="97" y="46"/>
                  </a:lnTo>
                  <a:lnTo>
                    <a:pt x="108" y="41"/>
                  </a:lnTo>
                  <a:lnTo>
                    <a:pt x="119" y="38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1" y="38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4" y="60"/>
                  </a:lnTo>
                  <a:lnTo>
                    <a:pt x="157" y="72"/>
                  </a:lnTo>
                  <a:lnTo>
                    <a:pt x="160" y="84"/>
                  </a:lnTo>
                  <a:lnTo>
                    <a:pt x="164" y="114"/>
                  </a:lnTo>
                  <a:lnTo>
                    <a:pt x="165" y="144"/>
                  </a:lnTo>
                  <a:lnTo>
                    <a:pt x="166" y="172"/>
                  </a:lnTo>
                  <a:lnTo>
                    <a:pt x="168" y="194"/>
                  </a:lnTo>
                  <a:lnTo>
                    <a:pt x="168" y="208"/>
                  </a:lnTo>
                  <a:lnTo>
                    <a:pt x="173" y="233"/>
                  </a:lnTo>
                  <a:lnTo>
                    <a:pt x="179" y="258"/>
                  </a:lnTo>
                  <a:lnTo>
                    <a:pt x="184" y="284"/>
                  </a:lnTo>
                  <a:lnTo>
                    <a:pt x="190" y="309"/>
                  </a:lnTo>
                  <a:lnTo>
                    <a:pt x="190" y="319"/>
                  </a:lnTo>
                  <a:lnTo>
                    <a:pt x="191" y="327"/>
                  </a:lnTo>
                  <a:lnTo>
                    <a:pt x="191" y="345"/>
                  </a:lnTo>
                  <a:lnTo>
                    <a:pt x="191" y="354"/>
                  </a:lnTo>
                  <a:lnTo>
                    <a:pt x="191" y="362"/>
                  </a:lnTo>
                  <a:lnTo>
                    <a:pt x="194" y="372"/>
                  </a:lnTo>
                  <a:lnTo>
                    <a:pt x="196" y="380"/>
                  </a:lnTo>
                  <a:lnTo>
                    <a:pt x="199" y="384"/>
                  </a:lnTo>
                  <a:lnTo>
                    <a:pt x="202" y="387"/>
                  </a:lnTo>
                  <a:lnTo>
                    <a:pt x="204" y="388"/>
                  </a:lnTo>
                  <a:lnTo>
                    <a:pt x="207" y="389"/>
                  </a:lnTo>
                  <a:lnTo>
                    <a:pt x="214" y="389"/>
                  </a:lnTo>
                  <a:lnTo>
                    <a:pt x="221" y="387"/>
                  </a:lnTo>
                  <a:lnTo>
                    <a:pt x="226" y="383"/>
                  </a:lnTo>
                  <a:lnTo>
                    <a:pt x="229" y="377"/>
                  </a:lnTo>
                  <a:lnTo>
                    <a:pt x="230" y="369"/>
                  </a:lnTo>
                  <a:lnTo>
                    <a:pt x="230" y="366"/>
                  </a:lnTo>
                  <a:lnTo>
                    <a:pt x="229" y="3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931"/>
            <p:cNvSpPr>
              <a:spLocks noEditPoints="1"/>
            </p:cNvSpPr>
            <p:nvPr/>
          </p:nvSpPr>
          <p:spPr bwMode="auto">
            <a:xfrm>
              <a:off x="4710114" y="3254376"/>
              <a:ext cx="233363" cy="223838"/>
            </a:xfrm>
            <a:custGeom>
              <a:avLst/>
              <a:gdLst>
                <a:gd name="T0" fmla="*/ 2147483647 w 441"/>
                <a:gd name="T1" fmla="*/ 2147483647 h 422"/>
                <a:gd name="T2" fmla="*/ 2147483647 w 441"/>
                <a:gd name="T3" fmla="*/ 0 h 422"/>
                <a:gd name="T4" fmla="*/ 2147483647 w 441"/>
                <a:gd name="T5" fmla="*/ 2147483647 h 422"/>
                <a:gd name="T6" fmla="*/ 2147483647 w 441"/>
                <a:gd name="T7" fmla="*/ 2147483647 h 422"/>
                <a:gd name="T8" fmla="*/ 2147483647 w 441"/>
                <a:gd name="T9" fmla="*/ 2147483647 h 422"/>
                <a:gd name="T10" fmla="*/ 2147483647 w 441"/>
                <a:gd name="T11" fmla="*/ 2147483647 h 422"/>
                <a:gd name="T12" fmla="*/ 2147483647 w 441"/>
                <a:gd name="T13" fmla="*/ 2147483647 h 422"/>
                <a:gd name="T14" fmla="*/ 2147483647 w 441"/>
                <a:gd name="T15" fmla="*/ 2147483647 h 422"/>
                <a:gd name="T16" fmla="*/ 0 w 441"/>
                <a:gd name="T17" fmla="*/ 2147483647 h 422"/>
                <a:gd name="T18" fmla="*/ 2147483647 w 441"/>
                <a:gd name="T19" fmla="*/ 2147483647 h 422"/>
                <a:gd name="T20" fmla="*/ 2147483647 w 441"/>
                <a:gd name="T21" fmla="*/ 2147483647 h 422"/>
                <a:gd name="T22" fmla="*/ 2147483647 w 441"/>
                <a:gd name="T23" fmla="*/ 2147483647 h 422"/>
                <a:gd name="T24" fmla="*/ 2147483647 w 441"/>
                <a:gd name="T25" fmla="*/ 2147483647 h 422"/>
                <a:gd name="T26" fmla="*/ 2147483647 w 441"/>
                <a:gd name="T27" fmla="*/ 2147483647 h 422"/>
                <a:gd name="T28" fmla="*/ 2147483647 w 441"/>
                <a:gd name="T29" fmla="*/ 2147483647 h 422"/>
                <a:gd name="T30" fmla="*/ 2147483647 w 441"/>
                <a:gd name="T31" fmla="*/ 2147483647 h 422"/>
                <a:gd name="T32" fmla="*/ 2147483647 w 441"/>
                <a:gd name="T33" fmla="*/ 2147483647 h 422"/>
                <a:gd name="T34" fmla="*/ 2147483647 w 441"/>
                <a:gd name="T35" fmla="*/ 2147483647 h 422"/>
                <a:gd name="T36" fmla="*/ 2147483647 w 441"/>
                <a:gd name="T37" fmla="*/ 2147483647 h 422"/>
                <a:gd name="T38" fmla="*/ 2147483647 w 441"/>
                <a:gd name="T39" fmla="*/ 2147483647 h 422"/>
                <a:gd name="T40" fmla="*/ 2147483647 w 441"/>
                <a:gd name="T41" fmla="*/ 2147483647 h 422"/>
                <a:gd name="T42" fmla="*/ 2147483647 w 441"/>
                <a:gd name="T43" fmla="*/ 2147483647 h 422"/>
                <a:gd name="T44" fmla="*/ 2147483647 w 441"/>
                <a:gd name="T45" fmla="*/ 2147483647 h 422"/>
                <a:gd name="T46" fmla="*/ 2147483647 w 441"/>
                <a:gd name="T47" fmla="*/ 2147483647 h 422"/>
                <a:gd name="T48" fmla="*/ 2147483647 w 441"/>
                <a:gd name="T49" fmla="*/ 2147483647 h 422"/>
                <a:gd name="T50" fmla="*/ 2147483647 w 441"/>
                <a:gd name="T51" fmla="*/ 2147483647 h 422"/>
                <a:gd name="T52" fmla="*/ 2147483647 w 441"/>
                <a:gd name="T53" fmla="*/ 2147483647 h 422"/>
                <a:gd name="T54" fmla="*/ 2147483647 w 441"/>
                <a:gd name="T55" fmla="*/ 2147483647 h 422"/>
                <a:gd name="T56" fmla="*/ 2147483647 w 441"/>
                <a:gd name="T57" fmla="*/ 2147483647 h 422"/>
                <a:gd name="T58" fmla="*/ 2147483647 w 441"/>
                <a:gd name="T59" fmla="*/ 2147483647 h 422"/>
                <a:gd name="T60" fmla="*/ 2147483647 w 441"/>
                <a:gd name="T61" fmla="*/ 2147483647 h 422"/>
                <a:gd name="T62" fmla="*/ 2147483647 w 441"/>
                <a:gd name="T63" fmla="*/ 2147483647 h 422"/>
                <a:gd name="T64" fmla="*/ 2147483647 w 441"/>
                <a:gd name="T65" fmla="*/ 2147483647 h 422"/>
                <a:gd name="T66" fmla="*/ 2147483647 w 441"/>
                <a:gd name="T67" fmla="*/ 2147483647 h 422"/>
                <a:gd name="T68" fmla="*/ 2147483647 w 441"/>
                <a:gd name="T69" fmla="*/ 2147483647 h 422"/>
                <a:gd name="T70" fmla="*/ 2147483647 w 441"/>
                <a:gd name="T71" fmla="*/ 2147483647 h 422"/>
                <a:gd name="T72" fmla="*/ 2147483647 w 441"/>
                <a:gd name="T73" fmla="*/ 2147483647 h 422"/>
                <a:gd name="T74" fmla="*/ 2147483647 w 441"/>
                <a:gd name="T75" fmla="*/ 2147483647 h 422"/>
                <a:gd name="T76" fmla="*/ 2147483647 w 441"/>
                <a:gd name="T77" fmla="*/ 2147483647 h 422"/>
                <a:gd name="T78" fmla="*/ 2147483647 w 441"/>
                <a:gd name="T79" fmla="*/ 2147483647 h 422"/>
                <a:gd name="T80" fmla="*/ 2147483647 w 441"/>
                <a:gd name="T81" fmla="*/ 2147483647 h 422"/>
                <a:gd name="T82" fmla="*/ 2147483647 w 441"/>
                <a:gd name="T83" fmla="*/ 2147483647 h 422"/>
                <a:gd name="T84" fmla="*/ 2147483647 w 441"/>
                <a:gd name="T85" fmla="*/ 2147483647 h 422"/>
                <a:gd name="T86" fmla="*/ 2147483647 w 441"/>
                <a:gd name="T87" fmla="*/ 2147483647 h 422"/>
                <a:gd name="T88" fmla="*/ 2147483647 w 441"/>
                <a:gd name="T89" fmla="*/ 2147483647 h 422"/>
                <a:gd name="T90" fmla="*/ 2147483647 w 441"/>
                <a:gd name="T91" fmla="*/ 2147483647 h 422"/>
                <a:gd name="T92" fmla="*/ 2147483647 w 441"/>
                <a:gd name="T93" fmla="*/ 2147483647 h 422"/>
                <a:gd name="T94" fmla="*/ 2147483647 w 441"/>
                <a:gd name="T95" fmla="*/ 2147483647 h 422"/>
                <a:gd name="T96" fmla="*/ 2147483647 w 441"/>
                <a:gd name="T97" fmla="*/ 2147483647 h 422"/>
                <a:gd name="T98" fmla="*/ 2147483647 w 441"/>
                <a:gd name="T99" fmla="*/ 2147483647 h 422"/>
                <a:gd name="T100" fmla="*/ 2147483647 w 441"/>
                <a:gd name="T101" fmla="*/ 2147483647 h 4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1" h="422">
                  <a:moveTo>
                    <a:pt x="231" y="9"/>
                  </a:moveTo>
                  <a:lnTo>
                    <a:pt x="231" y="9"/>
                  </a:lnTo>
                  <a:lnTo>
                    <a:pt x="228" y="6"/>
                  </a:lnTo>
                  <a:lnTo>
                    <a:pt x="225" y="3"/>
                  </a:lnTo>
                  <a:lnTo>
                    <a:pt x="221" y="2"/>
                  </a:lnTo>
                  <a:lnTo>
                    <a:pt x="216" y="0"/>
                  </a:lnTo>
                  <a:lnTo>
                    <a:pt x="195" y="2"/>
                  </a:lnTo>
                  <a:lnTo>
                    <a:pt x="174" y="4"/>
                  </a:lnTo>
                  <a:lnTo>
                    <a:pt x="155" y="9"/>
                  </a:lnTo>
                  <a:lnTo>
                    <a:pt x="134" y="15"/>
                  </a:lnTo>
                  <a:lnTo>
                    <a:pt x="117" y="22"/>
                  </a:lnTo>
                  <a:lnTo>
                    <a:pt x="99" y="32"/>
                  </a:lnTo>
                  <a:lnTo>
                    <a:pt x="83" y="41"/>
                  </a:lnTo>
                  <a:lnTo>
                    <a:pt x="68" y="53"/>
                  </a:lnTo>
                  <a:lnTo>
                    <a:pt x="53" y="67"/>
                  </a:lnTo>
                  <a:lnTo>
                    <a:pt x="41" y="82"/>
                  </a:lnTo>
                  <a:lnTo>
                    <a:pt x="30" y="97"/>
                  </a:lnTo>
                  <a:lnTo>
                    <a:pt x="20" y="114"/>
                  </a:lnTo>
                  <a:lnTo>
                    <a:pt x="14" y="132"/>
                  </a:lnTo>
                  <a:lnTo>
                    <a:pt x="8" y="152"/>
                  </a:lnTo>
                  <a:lnTo>
                    <a:pt x="4" y="173"/>
                  </a:lnTo>
                  <a:lnTo>
                    <a:pt x="3" y="194"/>
                  </a:lnTo>
                  <a:lnTo>
                    <a:pt x="0" y="236"/>
                  </a:lnTo>
                  <a:lnTo>
                    <a:pt x="0" y="255"/>
                  </a:lnTo>
                  <a:lnTo>
                    <a:pt x="0" y="276"/>
                  </a:lnTo>
                  <a:lnTo>
                    <a:pt x="3" y="293"/>
                  </a:lnTo>
                  <a:lnTo>
                    <a:pt x="5" y="303"/>
                  </a:lnTo>
                  <a:lnTo>
                    <a:pt x="8" y="312"/>
                  </a:lnTo>
                  <a:lnTo>
                    <a:pt x="12" y="321"/>
                  </a:lnTo>
                  <a:lnTo>
                    <a:pt x="18" y="330"/>
                  </a:lnTo>
                  <a:lnTo>
                    <a:pt x="24" y="339"/>
                  </a:lnTo>
                  <a:lnTo>
                    <a:pt x="33" y="349"/>
                  </a:lnTo>
                  <a:lnTo>
                    <a:pt x="52" y="368"/>
                  </a:lnTo>
                  <a:lnTo>
                    <a:pt x="71" y="384"/>
                  </a:lnTo>
                  <a:lnTo>
                    <a:pt x="92" y="396"/>
                  </a:lnTo>
                  <a:lnTo>
                    <a:pt x="114" y="407"/>
                  </a:lnTo>
                  <a:lnTo>
                    <a:pt x="136" y="415"/>
                  </a:lnTo>
                  <a:lnTo>
                    <a:pt x="160" y="420"/>
                  </a:lnTo>
                  <a:lnTo>
                    <a:pt x="185" y="422"/>
                  </a:lnTo>
                  <a:lnTo>
                    <a:pt x="212" y="422"/>
                  </a:lnTo>
                  <a:lnTo>
                    <a:pt x="255" y="418"/>
                  </a:lnTo>
                  <a:lnTo>
                    <a:pt x="275" y="415"/>
                  </a:lnTo>
                  <a:lnTo>
                    <a:pt x="296" y="411"/>
                  </a:lnTo>
                  <a:lnTo>
                    <a:pt x="316" y="406"/>
                  </a:lnTo>
                  <a:lnTo>
                    <a:pt x="335" y="398"/>
                  </a:lnTo>
                  <a:lnTo>
                    <a:pt x="354" y="387"/>
                  </a:lnTo>
                  <a:lnTo>
                    <a:pt x="372" y="373"/>
                  </a:lnTo>
                  <a:lnTo>
                    <a:pt x="388" y="358"/>
                  </a:lnTo>
                  <a:lnTo>
                    <a:pt x="400" y="344"/>
                  </a:lnTo>
                  <a:lnTo>
                    <a:pt x="411" y="327"/>
                  </a:lnTo>
                  <a:lnTo>
                    <a:pt x="421" y="310"/>
                  </a:lnTo>
                  <a:lnTo>
                    <a:pt x="426" y="291"/>
                  </a:lnTo>
                  <a:lnTo>
                    <a:pt x="431" y="272"/>
                  </a:lnTo>
                  <a:lnTo>
                    <a:pt x="436" y="253"/>
                  </a:lnTo>
                  <a:lnTo>
                    <a:pt x="438" y="232"/>
                  </a:lnTo>
                  <a:lnTo>
                    <a:pt x="441" y="208"/>
                  </a:lnTo>
                  <a:lnTo>
                    <a:pt x="440" y="185"/>
                  </a:lnTo>
                  <a:lnTo>
                    <a:pt x="437" y="163"/>
                  </a:lnTo>
                  <a:lnTo>
                    <a:pt x="430" y="143"/>
                  </a:lnTo>
                  <a:lnTo>
                    <a:pt x="422" y="124"/>
                  </a:lnTo>
                  <a:lnTo>
                    <a:pt x="412" y="106"/>
                  </a:lnTo>
                  <a:lnTo>
                    <a:pt x="400" y="90"/>
                  </a:lnTo>
                  <a:lnTo>
                    <a:pt x="387" y="75"/>
                  </a:lnTo>
                  <a:lnTo>
                    <a:pt x="370" y="60"/>
                  </a:lnTo>
                  <a:lnTo>
                    <a:pt x="354" y="48"/>
                  </a:lnTo>
                  <a:lnTo>
                    <a:pt x="335" y="38"/>
                  </a:lnTo>
                  <a:lnTo>
                    <a:pt x="316" y="29"/>
                  </a:lnTo>
                  <a:lnTo>
                    <a:pt x="296" y="21"/>
                  </a:lnTo>
                  <a:lnTo>
                    <a:pt x="274" y="15"/>
                  </a:lnTo>
                  <a:lnTo>
                    <a:pt x="252" y="11"/>
                  </a:lnTo>
                  <a:lnTo>
                    <a:pt x="231" y="9"/>
                  </a:lnTo>
                  <a:close/>
                  <a:moveTo>
                    <a:pt x="235" y="384"/>
                  </a:moveTo>
                  <a:lnTo>
                    <a:pt x="235" y="384"/>
                  </a:lnTo>
                  <a:lnTo>
                    <a:pt x="197" y="384"/>
                  </a:lnTo>
                  <a:lnTo>
                    <a:pt x="179" y="384"/>
                  </a:lnTo>
                  <a:lnTo>
                    <a:pt x="161" y="382"/>
                  </a:lnTo>
                  <a:lnTo>
                    <a:pt x="145" y="379"/>
                  </a:lnTo>
                  <a:lnTo>
                    <a:pt x="129" y="373"/>
                  </a:lnTo>
                  <a:lnTo>
                    <a:pt x="111" y="365"/>
                  </a:lnTo>
                  <a:lnTo>
                    <a:pt x="94" y="356"/>
                  </a:lnTo>
                  <a:lnTo>
                    <a:pt x="84" y="349"/>
                  </a:lnTo>
                  <a:lnTo>
                    <a:pt x="76" y="342"/>
                  </a:lnTo>
                  <a:lnTo>
                    <a:pt x="68" y="334"/>
                  </a:lnTo>
                  <a:lnTo>
                    <a:pt x="61" y="326"/>
                  </a:lnTo>
                  <a:lnTo>
                    <a:pt x="56" y="318"/>
                  </a:lnTo>
                  <a:lnTo>
                    <a:pt x="50" y="310"/>
                  </a:lnTo>
                  <a:lnTo>
                    <a:pt x="46" y="302"/>
                  </a:lnTo>
                  <a:lnTo>
                    <a:pt x="43" y="292"/>
                  </a:lnTo>
                  <a:lnTo>
                    <a:pt x="38" y="273"/>
                  </a:lnTo>
                  <a:lnTo>
                    <a:pt x="37" y="253"/>
                  </a:lnTo>
                  <a:lnTo>
                    <a:pt x="37" y="232"/>
                  </a:lnTo>
                  <a:lnTo>
                    <a:pt x="38" y="209"/>
                  </a:lnTo>
                  <a:lnTo>
                    <a:pt x="42" y="170"/>
                  </a:lnTo>
                  <a:lnTo>
                    <a:pt x="46" y="152"/>
                  </a:lnTo>
                  <a:lnTo>
                    <a:pt x="50" y="136"/>
                  </a:lnTo>
                  <a:lnTo>
                    <a:pt x="57" y="120"/>
                  </a:lnTo>
                  <a:lnTo>
                    <a:pt x="67" y="105"/>
                  </a:lnTo>
                  <a:lnTo>
                    <a:pt x="80" y="90"/>
                  </a:lnTo>
                  <a:lnTo>
                    <a:pt x="96" y="76"/>
                  </a:lnTo>
                  <a:lnTo>
                    <a:pt x="107" y="68"/>
                  </a:lnTo>
                  <a:lnTo>
                    <a:pt x="119" y="61"/>
                  </a:lnTo>
                  <a:lnTo>
                    <a:pt x="132" y="56"/>
                  </a:lnTo>
                  <a:lnTo>
                    <a:pt x="144" y="51"/>
                  </a:lnTo>
                  <a:lnTo>
                    <a:pt x="156" y="46"/>
                  </a:lnTo>
                  <a:lnTo>
                    <a:pt x="168" y="42"/>
                  </a:lnTo>
                  <a:lnTo>
                    <a:pt x="182" y="40"/>
                  </a:lnTo>
                  <a:lnTo>
                    <a:pt x="195" y="38"/>
                  </a:lnTo>
                  <a:lnTo>
                    <a:pt x="201" y="42"/>
                  </a:lnTo>
                  <a:lnTo>
                    <a:pt x="208" y="44"/>
                  </a:lnTo>
                  <a:lnTo>
                    <a:pt x="227" y="44"/>
                  </a:lnTo>
                  <a:lnTo>
                    <a:pt x="244" y="46"/>
                  </a:lnTo>
                  <a:lnTo>
                    <a:pt x="263" y="49"/>
                  </a:lnTo>
                  <a:lnTo>
                    <a:pt x="281" y="55"/>
                  </a:lnTo>
                  <a:lnTo>
                    <a:pt x="299" y="60"/>
                  </a:lnTo>
                  <a:lnTo>
                    <a:pt x="315" y="68"/>
                  </a:lnTo>
                  <a:lnTo>
                    <a:pt x="331" y="76"/>
                  </a:lnTo>
                  <a:lnTo>
                    <a:pt x="345" y="86"/>
                  </a:lnTo>
                  <a:lnTo>
                    <a:pt x="358" y="98"/>
                  </a:lnTo>
                  <a:lnTo>
                    <a:pt x="370" y="110"/>
                  </a:lnTo>
                  <a:lnTo>
                    <a:pt x="381" y="124"/>
                  </a:lnTo>
                  <a:lnTo>
                    <a:pt x="389" y="139"/>
                  </a:lnTo>
                  <a:lnTo>
                    <a:pt x="398" y="155"/>
                  </a:lnTo>
                  <a:lnTo>
                    <a:pt x="402" y="173"/>
                  </a:lnTo>
                  <a:lnTo>
                    <a:pt x="404" y="192"/>
                  </a:lnTo>
                  <a:lnTo>
                    <a:pt x="404" y="212"/>
                  </a:lnTo>
                  <a:lnTo>
                    <a:pt x="403" y="230"/>
                  </a:lnTo>
                  <a:lnTo>
                    <a:pt x="400" y="247"/>
                  </a:lnTo>
                  <a:lnTo>
                    <a:pt x="396" y="264"/>
                  </a:lnTo>
                  <a:lnTo>
                    <a:pt x="391" y="278"/>
                  </a:lnTo>
                  <a:lnTo>
                    <a:pt x="384" y="293"/>
                  </a:lnTo>
                  <a:lnTo>
                    <a:pt x="376" y="308"/>
                  </a:lnTo>
                  <a:lnTo>
                    <a:pt x="366" y="322"/>
                  </a:lnTo>
                  <a:lnTo>
                    <a:pt x="356" y="334"/>
                  </a:lnTo>
                  <a:lnTo>
                    <a:pt x="343" y="345"/>
                  </a:lnTo>
                  <a:lnTo>
                    <a:pt x="331" y="354"/>
                  </a:lnTo>
                  <a:lnTo>
                    <a:pt x="318" y="363"/>
                  </a:lnTo>
                  <a:lnTo>
                    <a:pt x="303" y="371"/>
                  </a:lnTo>
                  <a:lnTo>
                    <a:pt x="286" y="376"/>
                  </a:lnTo>
                  <a:lnTo>
                    <a:pt x="270" y="380"/>
                  </a:lnTo>
                  <a:lnTo>
                    <a:pt x="252" y="383"/>
                  </a:lnTo>
                  <a:lnTo>
                    <a:pt x="235" y="3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932"/>
            <p:cNvSpPr>
              <a:spLocks noEditPoints="1"/>
            </p:cNvSpPr>
            <p:nvPr/>
          </p:nvSpPr>
          <p:spPr bwMode="auto">
            <a:xfrm>
              <a:off x="4756152" y="3297238"/>
              <a:ext cx="139700" cy="141288"/>
            </a:xfrm>
            <a:custGeom>
              <a:avLst/>
              <a:gdLst>
                <a:gd name="T0" fmla="*/ 2147483647 w 262"/>
                <a:gd name="T1" fmla="*/ 2147483647 h 269"/>
                <a:gd name="T2" fmla="*/ 2147483647 w 262"/>
                <a:gd name="T3" fmla="*/ 2147483647 h 269"/>
                <a:gd name="T4" fmla="*/ 2147483647 w 262"/>
                <a:gd name="T5" fmla="*/ 2147483647 h 269"/>
                <a:gd name="T6" fmla="*/ 2147483647 w 262"/>
                <a:gd name="T7" fmla="*/ 2147483647 h 269"/>
                <a:gd name="T8" fmla="*/ 2147483647 w 262"/>
                <a:gd name="T9" fmla="*/ 0 h 269"/>
                <a:gd name="T10" fmla="*/ 2147483647 w 262"/>
                <a:gd name="T11" fmla="*/ 0 h 269"/>
                <a:gd name="T12" fmla="*/ 2147483647 w 262"/>
                <a:gd name="T13" fmla="*/ 2147483647 h 269"/>
                <a:gd name="T14" fmla="*/ 2147483647 w 262"/>
                <a:gd name="T15" fmla="*/ 2147483647 h 269"/>
                <a:gd name="T16" fmla="*/ 2147483647 w 262"/>
                <a:gd name="T17" fmla="*/ 2147483647 h 269"/>
                <a:gd name="T18" fmla="*/ 2147483647 w 262"/>
                <a:gd name="T19" fmla="*/ 2147483647 h 269"/>
                <a:gd name="T20" fmla="*/ 2147483647 w 262"/>
                <a:gd name="T21" fmla="*/ 2147483647 h 269"/>
                <a:gd name="T22" fmla="*/ 2147483647 w 262"/>
                <a:gd name="T23" fmla="*/ 2147483647 h 269"/>
                <a:gd name="T24" fmla="*/ 0 w 262"/>
                <a:gd name="T25" fmla="*/ 2147483647 h 269"/>
                <a:gd name="T26" fmla="*/ 2147483647 w 262"/>
                <a:gd name="T27" fmla="*/ 2147483647 h 269"/>
                <a:gd name="T28" fmla="*/ 2147483647 w 262"/>
                <a:gd name="T29" fmla="*/ 2147483647 h 269"/>
                <a:gd name="T30" fmla="*/ 2147483647 w 262"/>
                <a:gd name="T31" fmla="*/ 2147483647 h 269"/>
                <a:gd name="T32" fmla="*/ 2147483647 w 262"/>
                <a:gd name="T33" fmla="*/ 2147483647 h 269"/>
                <a:gd name="T34" fmla="*/ 2147483647 w 262"/>
                <a:gd name="T35" fmla="*/ 2147483647 h 269"/>
                <a:gd name="T36" fmla="*/ 2147483647 w 262"/>
                <a:gd name="T37" fmla="*/ 2147483647 h 269"/>
                <a:gd name="T38" fmla="*/ 2147483647 w 262"/>
                <a:gd name="T39" fmla="*/ 2147483647 h 269"/>
                <a:gd name="T40" fmla="*/ 2147483647 w 262"/>
                <a:gd name="T41" fmla="*/ 2147483647 h 269"/>
                <a:gd name="T42" fmla="*/ 2147483647 w 262"/>
                <a:gd name="T43" fmla="*/ 2147483647 h 269"/>
                <a:gd name="T44" fmla="*/ 2147483647 w 262"/>
                <a:gd name="T45" fmla="*/ 2147483647 h 269"/>
                <a:gd name="T46" fmla="*/ 2147483647 w 262"/>
                <a:gd name="T47" fmla="*/ 2147483647 h 269"/>
                <a:gd name="T48" fmla="*/ 2147483647 w 262"/>
                <a:gd name="T49" fmla="*/ 2147483647 h 269"/>
                <a:gd name="T50" fmla="*/ 2147483647 w 262"/>
                <a:gd name="T51" fmla="*/ 2147483647 h 269"/>
                <a:gd name="T52" fmla="*/ 2147483647 w 262"/>
                <a:gd name="T53" fmla="*/ 2147483647 h 269"/>
                <a:gd name="T54" fmla="*/ 2147483647 w 262"/>
                <a:gd name="T55" fmla="*/ 2147483647 h 269"/>
                <a:gd name="T56" fmla="*/ 2147483647 w 262"/>
                <a:gd name="T57" fmla="*/ 2147483647 h 269"/>
                <a:gd name="T58" fmla="*/ 2147483647 w 262"/>
                <a:gd name="T59" fmla="*/ 2147483647 h 269"/>
                <a:gd name="T60" fmla="*/ 2147483647 w 262"/>
                <a:gd name="T61" fmla="*/ 2147483647 h 269"/>
                <a:gd name="T62" fmla="*/ 2147483647 w 262"/>
                <a:gd name="T63" fmla="*/ 2147483647 h 269"/>
                <a:gd name="T64" fmla="*/ 2147483647 w 262"/>
                <a:gd name="T65" fmla="*/ 2147483647 h 269"/>
                <a:gd name="T66" fmla="*/ 2147483647 w 262"/>
                <a:gd name="T67" fmla="*/ 2147483647 h 269"/>
                <a:gd name="T68" fmla="*/ 2147483647 w 262"/>
                <a:gd name="T69" fmla="*/ 2147483647 h 269"/>
                <a:gd name="T70" fmla="*/ 2147483647 w 262"/>
                <a:gd name="T71" fmla="*/ 2147483647 h 269"/>
                <a:gd name="T72" fmla="*/ 2147483647 w 262"/>
                <a:gd name="T73" fmla="*/ 2147483647 h 269"/>
                <a:gd name="T74" fmla="*/ 2147483647 w 262"/>
                <a:gd name="T75" fmla="*/ 2147483647 h 269"/>
                <a:gd name="T76" fmla="*/ 2147483647 w 262"/>
                <a:gd name="T77" fmla="*/ 2147483647 h 269"/>
                <a:gd name="T78" fmla="*/ 2147483647 w 262"/>
                <a:gd name="T79" fmla="*/ 2147483647 h 269"/>
                <a:gd name="T80" fmla="*/ 2147483647 w 262"/>
                <a:gd name="T81" fmla="*/ 2147483647 h 269"/>
                <a:gd name="T82" fmla="*/ 2147483647 w 262"/>
                <a:gd name="T83" fmla="*/ 2147483647 h 269"/>
                <a:gd name="T84" fmla="*/ 2147483647 w 262"/>
                <a:gd name="T85" fmla="*/ 2147483647 h 269"/>
                <a:gd name="T86" fmla="*/ 2147483647 w 262"/>
                <a:gd name="T87" fmla="*/ 2147483647 h 269"/>
                <a:gd name="T88" fmla="*/ 2147483647 w 262"/>
                <a:gd name="T89" fmla="*/ 2147483647 h 269"/>
                <a:gd name="T90" fmla="*/ 2147483647 w 262"/>
                <a:gd name="T91" fmla="*/ 2147483647 h 2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2" h="269">
                  <a:moveTo>
                    <a:pt x="235" y="52"/>
                  </a:moveTo>
                  <a:lnTo>
                    <a:pt x="235" y="52"/>
                  </a:lnTo>
                  <a:lnTo>
                    <a:pt x="230" y="42"/>
                  </a:lnTo>
                  <a:lnTo>
                    <a:pt x="223" y="36"/>
                  </a:lnTo>
                  <a:lnTo>
                    <a:pt x="216" y="28"/>
                  </a:lnTo>
                  <a:lnTo>
                    <a:pt x="208" y="22"/>
                  </a:lnTo>
                  <a:lnTo>
                    <a:pt x="200" y="17"/>
                  </a:lnTo>
                  <a:lnTo>
                    <a:pt x="190" y="11"/>
                  </a:lnTo>
                  <a:lnTo>
                    <a:pt x="181" y="7"/>
                  </a:lnTo>
                  <a:lnTo>
                    <a:pt x="171" y="4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13" y="3"/>
                  </a:lnTo>
                  <a:lnTo>
                    <a:pt x="98" y="4"/>
                  </a:lnTo>
                  <a:lnTo>
                    <a:pt x="83" y="7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8" y="21"/>
                  </a:lnTo>
                  <a:lnTo>
                    <a:pt x="40" y="29"/>
                  </a:lnTo>
                  <a:lnTo>
                    <a:pt x="33" y="38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5" y="75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2" y="127"/>
                  </a:lnTo>
                  <a:lnTo>
                    <a:pt x="0" y="15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3" y="192"/>
                  </a:lnTo>
                  <a:lnTo>
                    <a:pt x="7" y="204"/>
                  </a:lnTo>
                  <a:lnTo>
                    <a:pt x="11" y="216"/>
                  </a:lnTo>
                  <a:lnTo>
                    <a:pt x="18" y="227"/>
                  </a:lnTo>
                  <a:lnTo>
                    <a:pt x="27" y="236"/>
                  </a:lnTo>
                  <a:lnTo>
                    <a:pt x="40" y="246"/>
                  </a:lnTo>
                  <a:lnTo>
                    <a:pt x="52" y="253"/>
                  </a:lnTo>
                  <a:lnTo>
                    <a:pt x="65" y="258"/>
                  </a:lnTo>
                  <a:lnTo>
                    <a:pt x="79" y="262"/>
                  </a:lnTo>
                  <a:lnTo>
                    <a:pt x="94" y="265"/>
                  </a:lnTo>
                  <a:lnTo>
                    <a:pt x="122" y="268"/>
                  </a:lnTo>
                  <a:lnTo>
                    <a:pt x="149" y="269"/>
                  </a:lnTo>
                  <a:lnTo>
                    <a:pt x="162" y="269"/>
                  </a:lnTo>
                  <a:lnTo>
                    <a:pt x="174" y="268"/>
                  </a:lnTo>
                  <a:lnTo>
                    <a:pt x="185" y="265"/>
                  </a:lnTo>
                  <a:lnTo>
                    <a:pt x="197" y="261"/>
                  </a:lnTo>
                  <a:lnTo>
                    <a:pt x="208" y="254"/>
                  </a:lnTo>
                  <a:lnTo>
                    <a:pt x="220" y="246"/>
                  </a:lnTo>
                  <a:lnTo>
                    <a:pt x="228" y="238"/>
                  </a:lnTo>
                  <a:lnTo>
                    <a:pt x="235" y="228"/>
                  </a:lnTo>
                  <a:lnTo>
                    <a:pt x="242" y="217"/>
                  </a:lnTo>
                  <a:lnTo>
                    <a:pt x="246" y="207"/>
                  </a:lnTo>
                  <a:lnTo>
                    <a:pt x="250" y="194"/>
                  </a:lnTo>
                  <a:lnTo>
                    <a:pt x="253" y="182"/>
                  </a:lnTo>
                  <a:lnTo>
                    <a:pt x="255" y="170"/>
                  </a:lnTo>
                  <a:lnTo>
                    <a:pt x="257" y="159"/>
                  </a:lnTo>
                  <a:lnTo>
                    <a:pt x="258" y="144"/>
                  </a:lnTo>
                  <a:lnTo>
                    <a:pt x="259" y="131"/>
                  </a:lnTo>
                  <a:lnTo>
                    <a:pt x="261" y="117"/>
                  </a:lnTo>
                  <a:lnTo>
                    <a:pt x="262" y="103"/>
                  </a:lnTo>
                  <a:lnTo>
                    <a:pt x="261" y="97"/>
                  </a:lnTo>
                  <a:lnTo>
                    <a:pt x="259" y="90"/>
                  </a:lnTo>
                  <a:lnTo>
                    <a:pt x="251" y="76"/>
                  </a:lnTo>
                  <a:lnTo>
                    <a:pt x="243" y="64"/>
                  </a:lnTo>
                  <a:lnTo>
                    <a:pt x="235" y="52"/>
                  </a:lnTo>
                  <a:close/>
                  <a:moveTo>
                    <a:pt x="220" y="128"/>
                  </a:moveTo>
                  <a:lnTo>
                    <a:pt x="220" y="128"/>
                  </a:lnTo>
                  <a:lnTo>
                    <a:pt x="219" y="150"/>
                  </a:lnTo>
                  <a:lnTo>
                    <a:pt x="216" y="170"/>
                  </a:lnTo>
                  <a:lnTo>
                    <a:pt x="211" y="189"/>
                  </a:lnTo>
                  <a:lnTo>
                    <a:pt x="208" y="197"/>
                  </a:lnTo>
                  <a:lnTo>
                    <a:pt x="204" y="205"/>
                  </a:lnTo>
                  <a:lnTo>
                    <a:pt x="198" y="212"/>
                  </a:lnTo>
                  <a:lnTo>
                    <a:pt x="192" y="217"/>
                  </a:lnTo>
                  <a:lnTo>
                    <a:pt x="185" y="223"/>
                  </a:lnTo>
                  <a:lnTo>
                    <a:pt x="177" y="227"/>
                  </a:lnTo>
                  <a:lnTo>
                    <a:pt x="167" y="230"/>
                  </a:lnTo>
                  <a:lnTo>
                    <a:pt x="158" y="232"/>
                  </a:lnTo>
                  <a:lnTo>
                    <a:pt x="147" y="232"/>
                  </a:lnTo>
                  <a:lnTo>
                    <a:pt x="133" y="232"/>
                  </a:lnTo>
                  <a:lnTo>
                    <a:pt x="113" y="230"/>
                  </a:lnTo>
                  <a:lnTo>
                    <a:pt x="90" y="227"/>
                  </a:lnTo>
                  <a:lnTo>
                    <a:pt x="79" y="223"/>
                  </a:lnTo>
                  <a:lnTo>
                    <a:pt x="68" y="220"/>
                  </a:lnTo>
                  <a:lnTo>
                    <a:pt x="59" y="215"/>
                  </a:lnTo>
                  <a:lnTo>
                    <a:pt x="50" y="208"/>
                  </a:lnTo>
                  <a:lnTo>
                    <a:pt x="46" y="205"/>
                  </a:lnTo>
                  <a:lnTo>
                    <a:pt x="44" y="201"/>
                  </a:lnTo>
                  <a:lnTo>
                    <a:pt x="40" y="190"/>
                  </a:lnTo>
                  <a:lnTo>
                    <a:pt x="37" y="179"/>
                  </a:lnTo>
                  <a:lnTo>
                    <a:pt x="36" y="166"/>
                  </a:lnTo>
                  <a:lnTo>
                    <a:pt x="36" y="154"/>
                  </a:lnTo>
                  <a:lnTo>
                    <a:pt x="37" y="140"/>
                  </a:lnTo>
                  <a:lnTo>
                    <a:pt x="38" y="129"/>
                  </a:lnTo>
                  <a:lnTo>
                    <a:pt x="41" y="120"/>
                  </a:lnTo>
                  <a:lnTo>
                    <a:pt x="50" y="91"/>
                  </a:lnTo>
                  <a:lnTo>
                    <a:pt x="56" y="78"/>
                  </a:lnTo>
                  <a:lnTo>
                    <a:pt x="60" y="63"/>
                  </a:lnTo>
                  <a:lnTo>
                    <a:pt x="63" y="59"/>
                  </a:lnTo>
                  <a:lnTo>
                    <a:pt x="65" y="56"/>
                  </a:lnTo>
                  <a:lnTo>
                    <a:pt x="73" y="49"/>
                  </a:lnTo>
                  <a:lnTo>
                    <a:pt x="84" y="45"/>
                  </a:lnTo>
                  <a:lnTo>
                    <a:pt x="97" y="42"/>
                  </a:lnTo>
                  <a:lnTo>
                    <a:pt x="110" y="40"/>
                  </a:lnTo>
                  <a:lnTo>
                    <a:pt x="124" y="38"/>
                  </a:lnTo>
                  <a:lnTo>
                    <a:pt x="148" y="37"/>
                  </a:lnTo>
                  <a:lnTo>
                    <a:pt x="160" y="40"/>
                  </a:lnTo>
                  <a:lnTo>
                    <a:pt x="171" y="44"/>
                  </a:lnTo>
                  <a:lnTo>
                    <a:pt x="181" y="48"/>
                  </a:lnTo>
                  <a:lnTo>
                    <a:pt x="189" y="55"/>
                  </a:lnTo>
                  <a:lnTo>
                    <a:pt x="197" y="63"/>
                  </a:lnTo>
                  <a:lnTo>
                    <a:pt x="204" y="72"/>
                  </a:lnTo>
                  <a:lnTo>
                    <a:pt x="216" y="91"/>
                  </a:lnTo>
                  <a:lnTo>
                    <a:pt x="221" y="102"/>
                  </a:lnTo>
                  <a:lnTo>
                    <a:pt x="221" y="106"/>
                  </a:lnTo>
                  <a:lnTo>
                    <a:pt x="221" y="110"/>
                  </a:lnTo>
                  <a:lnTo>
                    <a:pt x="220" y="117"/>
                  </a:lnTo>
                  <a:lnTo>
                    <a:pt x="220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933"/>
            <p:cNvSpPr>
              <a:spLocks noEditPoints="1"/>
            </p:cNvSpPr>
            <p:nvPr/>
          </p:nvSpPr>
          <p:spPr bwMode="auto">
            <a:xfrm>
              <a:off x="5554664" y="3262313"/>
              <a:ext cx="242888" cy="219075"/>
            </a:xfrm>
            <a:custGeom>
              <a:avLst/>
              <a:gdLst>
                <a:gd name="T0" fmla="*/ 2147483647 w 458"/>
                <a:gd name="T1" fmla="*/ 2147483647 h 413"/>
                <a:gd name="T2" fmla="*/ 2147483647 w 458"/>
                <a:gd name="T3" fmla="*/ 0 h 413"/>
                <a:gd name="T4" fmla="*/ 2147483647 w 458"/>
                <a:gd name="T5" fmla="*/ 2147483647 h 413"/>
                <a:gd name="T6" fmla="*/ 2147483647 w 458"/>
                <a:gd name="T7" fmla="*/ 2147483647 h 413"/>
                <a:gd name="T8" fmla="*/ 2147483647 w 458"/>
                <a:gd name="T9" fmla="*/ 2147483647 h 413"/>
                <a:gd name="T10" fmla="*/ 2147483647 w 458"/>
                <a:gd name="T11" fmla="*/ 2147483647 h 413"/>
                <a:gd name="T12" fmla="*/ 2147483647 w 458"/>
                <a:gd name="T13" fmla="*/ 2147483647 h 413"/>
                <a:gd name="T14" fmla="*/ 0 w 458"/>
                <a:gd name="T15" fmla="*/ 2147483647 h 413"/>
                <a:gd name="T16" fmla="*/ 2147483647 w 458"/>
                <a:gd name="T17" fmla="*/ 2147483647 h 413"/>
                <a:gd name="T18" fmla="*/ 2147483647 w 458"/>
                <a:gd name="T19" fmla="*/ 2147483647 h 413"/>
                <a:gd name="T20" fmla="*/ 2147483647 w 458"/>
                <a:gd name="T21" fmla="*/ 2147483647 h 413"/>
                <a:gd name="T22" fmla="*/ 2147483647 w 458"/>
                <a:gd name="T23" fmla="*/ 2147483647 h 413"/>
                <a:gd name="T24" fmla="*/ 2147483647 w 458"/>
                <a:gd name="T25" fmla="*/ 2147483647 h 413"/>
                <a:gd name="T26" fmla="*/ 2147483647 w 458"/>
                <a:gd name="T27" fmla="*/ 2147483647 h 413"/>
                <a:gd name="T28" fmla="*/ 2147483647 w 458"/>
                <a:gd name="T29" fmla="*/ 2147483647 h 413"/>
                <a:gd name="T30" fmla="*/ 2147483647 w 458"/>
                <a:gd name="T31" fmla="*/ 2147483647 h 413"/>
                <a:gd name="T32" fmla="*/ 2147483647 w 458"/>
                <a:gd name="T33" fmla="*/ 2147483647 h 413"/>
                <a:gd name="T34" fmla="*/ 2147483647 w 458"/>
                <a:gd name="T35" fmla="*/ 2147483647 h 413"/>
                <a:gd name="T36" fmla="*/ 2147483647 w 458"/>
                <a:gd name="T37" fmla="*/ 2147483647 h 413"/>
                <a:gd name="T38" fmla="*/ 2147483647 w 458"/>
                <a:gd name="T39" fmla="*/ 2147483647 h 413"/>
                <a:gd name="T40" fmla="*/ 2147483647 w 458"/>
                <a:gd name="T41" fmla="*/ 2147483647 h 413"/>
                <a:gd name="T42" fmla="*/ 2147483647 w 458"/>
                <a:gd name="T43" fmla="*/ 2147483647 h 413"/>
                <a:gd name="T44" fmla="*/ 2147483647 w 458"/>
                <a:gd name="T45" fmla="*/ 2147483647 h 413"/>
                <a:gd name="T46" fmla="*/ 2147483647 w 458"/>
                <a:gd name="T47" fmla="*/ 2147483647 h 413"/>
                <a:gd name="T48" fmla="*/ 2147483647 w 458"/>
                <a:gd name="T49" fmla="*/ 2147483647 h 413"/>
                <a:gd name="T50" fmla="*/ 2147483647 w 458"/>
                <a:gd name="T51" fmla="*/ 2147483647 h 413"/>
                <a:gd name="T52" fmla="*/ 2147483647 w 458"/>
                <a:gd name="T53" fmla="*/ 2147483647 h 413"/>
                <a:gd name="T54" fmla="*/ 2147483647 w 458"/>
                <a:gd name="T55" fmla="*/ 2147483647 h 413"/>
                <a:gd name="T56" fmla="*/ 2147483647 w 458"/>
                <a:gd name="T57" fmla="*/ 2147483647 h 413"/>
                <a:gd name="T58" fmla="*/ 2147483647 w 458"/>
                <a:gd name="T59" fmla="*/ 2147483647 h 413"/>
                <a:gd name="T60" fmla="*/ 2147483647 w 458"/>
                <a:gd name="T61" fmla="*/ 2147483647 h 413"/>
                <a:gd name="T62" fmla="*/ 2147483647 w 458"/>
                <a:gd name="T63" fmla="*/ 2147483647 h 413"/>
                <a:gd name="T64" fmla="*/ 2147483647 w 458"/>
                <a:gd name="T65" fmla="*/ 2147483647 h 413"/>
                <a:gd name="T66" fmla="*/ 2147483647 w 458"/>
                <a:gd name="T67" fmla="*/ 2147483647 h 413"/>
                <a:gd name="T68" fmla="*/ 2147483647 w 458"/>
                <a:gd name="T69" fmla="*/ 2147483647 h 413"/>
                <a:gd name="T70" fmla="*/ 2147483647 w 458"/>
                <a:gd name="T71" fmla="*/ 2147483647 h 413"/>
                <a:gd name="T72" fmla="*/ 2147483647 w 458"/>
                <a:gd name="T73" fmla="*/ 2147483647 h 413"/>
                <a:gd name="T74" fmla="*/ 2147483647 w 458"/>
                <a:gd name="T75" fmla="*/ 2147483647 h 413"/>
                <a:gd name="T76" fmla="*/ 2147483647 w 458"/>
                <a:gd name="T77" fmla="*/ 2147483647 h 413"/>
                <a:gd name="T78" fmla="*/ 2147483647 w 458"/>
                <a:gd name="T79" fmla="*/ 2147483647 h 413"/>
                <a:gd name="T80" fmla="*/ 2147483647 w 458"/>
                <a:gd name="T81" fmla="*/ 2147483647 h 413"/>
                <a:gd name="T82" fmla="*/ 2147483647 w 458"/>
                <a:gd name="T83" fmla="*/ 2147483647 h 413"/>
                <a:gd name="T84" fmla="*/ 2147483647 w 458"/>
                <a:gd name="T85" fmla="*/ 2147483647 h 413"/>
                <a:gd name="T86" fmla="*/ 2147483647 w 458"/>
                <a:gd name="T87" fmla="*/ 2147483647 h 413"/>
                <a:gd name="T88" fmla="*/ 2147483647 w 458"/>
                <a:gd name="T89" fmla="*/ 2147483647 h 413"/>
                <a:gd name="T90" fmla="*/ 2147483647 w 458"/>
                <a:gd name="T91" fmla="*/ 2147483647 h 413"/>
                <a:gd name="T92" fmla="*/ 2147483647 w 458"/>
                <a:gd name="T93" fmla="*/ 2147483647 h 413"/>
                <a:gd name="T94" fmla="*/ 2147483647 w 458"/>
                <a:gd name="T95" fmla="*/ 2147483647 h 413"/>
                <a:gd name="T96" fmla="*/ 2147483647 w 458"/>
                <a:gd name="T97" fmla="*/ 2147483647 h 4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8" h="413">
                  <a:moveTo>
                    <a:pt x="263" y="4"/>
                  </a:moveTo>
                  <a:lnTo>
                    <a:pt x="263" y="4"/>
                  </a:lnTo>
                  <a:lnTo>
                    <a:pt x="260" y="4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3" y="3"/>
                  </a:lnTo>
                  <a:lnTo>
                    <a:pt x="163" y="6"/>
                  </a:lnTo>
                  <a:lnTo>
                    <a:pt x="144" y="11"/>
                  </a:lnTo>
                  <a:lnTo>
                    <a:pt x="125" y="18"/>
                  </a:lnTo>
                  <a:lnTo>
                    <a:pt x="107" y="26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8" y="57"/>
                  </a:lnTo>
                  <a:lnTo>
                    <a:pt x="45" y="71"/>
                  </a:lnTo>
                  <a:lnTo>
                    <a:pt x="32" y="86"/>
                  </a:lnTo>
                  <a:lnTo>
                    <a:pt x="22" y="101"/>
                  </a:lnTo>
                  <a:lnTo>
                    <a:pt x="13" y="118"/>
                  </a:lnTo>
                  <a:lnTo>
                    <a:pt x="7" y="137"/>
                  </a:lnTo>
                  <a:lnTo>
                    <a:pt x="1" y="160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4" y="231"/>
                  </a:lnTo>
                  <a:lnTo>
                    <a:pt x="9" y="253"/>
                  </a:lnTo>
                  <a:lnTo>
                    <a:pt x="19" y="274"/>
                  </a:lnTo>
                  <a:lnTo>
                    <a:pt x="30" y="295"/>
                  </a:lnTo>
                  <a:lnTo>
                    <a:pt x="42" y="315"/>
                  </a:lnTo>
                  <a:lnTo>
                    <a:pt x="57" y="333"/>
                  </a:lnTo>
                  <a:lnTo>
                    <a:pt x="73" y="350"/>
                  </a:lnTo>
                  <a:lnTo>
                    <a:pt x="92" y="365"/>
                  </a:lnTo>
                  <a:lnTo>
                    <a:pt x="111" y="377"/>
                  </a:lnTo>
                  <a:lnTo>
                    <a:pt x="131" y="390"/>
                  </a:lnTo>
                  <a:lnTo>
                    <a:pt x="153" y="399"/>
                  </a:lnTo>
                  <a:lnTo>
                    <a:pt x="176" y="406"/>
                  </a:lnTo>
                  <a:lnTo>
                    <a:pt x="199" y="410"/>
                  </a:lnTo>
                  <a:lnTo>
                    <a:pt x="222" y="411"/>
                  </a:lnTo>
                  <a:lnTo>
                    <a:pt x="244" y="413"/>
                  </a:lnTo>
                  <a:lnTo>
                    <a:pt x="267" y="410"/>
                  </a:lnTo>
                  <a:lnTo>
                    <a:pt x="290" y="406"/>
                  </a:lnTo>
                  <a:lnTo>
                    <a:pt x="312" y="400"/>
                  </a:lnTo>
                  <a:lnTo>
                    <a:pt x="334" y="394"/>
                  </a:lnTo>
                  <a:lnTo>
                    <a:pt x="354" y="384"/>
                  </a:lnTo>
                  <a:lnTo>
                    <a:pt x="373" y="373"/>
                  </a:lnTo>
                  <a:lnTo>
                    <a:pt x="391" y="360"/>
                  </a:lnTo>
                  <a:lnTo>
                    <a:pt x="407" y="346"/>
                  </a:lnTo>
                  <a:lnTo>
                    <a:pt x="422" y="330"/>
                  </a:lnTo>
                  <a:lnTo>
                    <a:pt x="434" y="312"/>
                  </a:lnTo>
                  <a:lnTo>
                    <a:pt x="444" y="292"/>
                  </a:lnTo>
                  <a:lnTo>
                    <a:pt x="452" y="272"/>
                  </a:lnTo>
                  <a:lnTo>
                    <a:pt x="457" y="249"/>
                  </a:lnTo>
                  <a:lnTo>
                    <a:pt x="458" y="224"/>
                  </a:lnTo>
                  <a:lnTo>
                    <a:pt x="458" y="205"/>
                  </a:lnTo>
                  <a:lnTo>
                    <a:pt x="456" y="185"/>
                  </a:lnTo>
                  <a:lnTo>
                    <a:pt x="452" y="164"/>
                  </a:lnTo>
                  <a:lnTo>
                    <a:pt x="445" y="145"/>
                  </a:lnTo>
                  <a:lnTo>
                    <a:pt x="437" y="126"/>
                  </a:lnTo>
                  <a:lnTo>
                    <a:pt x="427" y="109"/>
                  </a:lnTo>
                  <a:lnTo>
                    <a:pt x="416" y="91"/>
                  </a:lnTo>
                  <a:lnTo>
                    <a:pt x="404" y="75"/>
                  </a:lnTo>
                  <a:lnTo>
                    <a:pt x="391" y="60"/>
                  </a:lnTo>
                  <a:lnTo>
                    <a:pt x="376" y="46"/>
                  </a:lnTo>
                  <a:lnTo>
                    <a:pt x="359" y="34"/>
                  </a:lnTo>
                  <a:lnTo>
                    <a:pt x="342" y="23"/>
                  </a:lnTo>
                  <a:lnTo>
                    <a:pt x="323" y="15"/>
                  </a:lnTo>
                  <a:lnTo>
                    <a:pt x="304" y="10"/>
                  </a:lnTo>
                  <a:lnTo>
                    <a:pt x="285" y="6"/>
                  </a:lnTo>
                  <a:lnTo>
                    <a:pt x="263" y="4"/>
                  </a:lnTo>
                  <a:close/>
                  <a:moveTo>
                    <a:pt x="233" y="376"/>
                  </a:moveTo>
                  <a:lnTo>
                    <a:pt x="233" y="376"/>
                  </a:lnTo>
                  <a:lnTo>
                    <a:pt x="213" y="373"/>
                  </a:lnTo>
                  <a:lnTo>
                    <a:pt x="191" y="371"/>
                  </a:lnTo>
                  <a:lnTo>
                    <a:pt x="171" y="364"/>
                  </a:lnTo>
                  <a:lnTo>
                    <a:pt x="150" y="356"/>
                  </a:lnTo>
                  <a:lnTo>
                    <a:pt x="131" y="346"/>
                  </a:lnTo>
                  <a:lnTo>
                    <a:pt x="114" y="334"/>
                  </a:lnTo>
                  <a:lnTo>
                    <a:pt x="96" y="320"/>
                  </a:lnTo>
                  <a:lnTo>
                    <a:pt x="81" y="306"/>
                  </a:lnTo>
                  <a:lnTo>
                    <a:pt x="68" y="289"/>
                  </a:lnTo>
                  <a:lnTo>
                    <a:pt x="57" y="272"/>
                  </a:lnTo>
                  <a:lnTo>
                    <a:pt x="47" y="253"/>
                  </a:lnTo>
                  <a:lnTo>
                    <a:pt x="41" y="234"/>
                  </a:lnTo>
                  <a:lnTo>
                    <a:pt x="37" y="212"/>
                  </a:lnTo>
                  <a:lnTo>
                    <a:pt x="35" y="192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2" y="147"/>
                  </a:lnTo>
                  <a:lnTo>
                    <a:pt x="49" y="131"/>
                  </a:lnTo>
                  <a:lnTo>
                    <a:pt x="57" y="116"/>
                  </a:lnTo>
                  <a:lnTo>
                    <a:pt x="66" y="102"/>
                  </a:lnTo>
                  <a:lnTo>
                    <a:pt x="79" y="90"/>
                  </a:lnTo>
                  <a:lnTo>
                    <a:pt x="92" y="78"/>
                  </a:lnTo>
                  <a:lnTo>
                    <a:pt x="106" y="68"/>
                  </a:lnTo>
                  <a:lnTo>
                    <a:pt x="122" y="60"/>
                  </a:lnTo>
                  <a:lnTo>
                    <a:pt x="138" y="52"/>
                  </a:lnTo>
                  <a:lnTo>
                    <a:pt x="155" y="46"/>
                  </a:lnTo>
                  <a:lnTo>
                    <a:pt x="172" y="42"/>
                  </a:lnTo>
                  <a:lnTo>
                    <a:pt x="190" y="40"/>
                  </a:lnTo>
                  <a:lnTo>
                    <a:pt x="207" y="37"/>
                  </a:lnTo>
                  <a:lnTo>
                    <a:pt x="226" y="37"/>
                  </a:lnTo>
                  <a:lnTo>
                    <a:pt x="244" y="38"/>
                  </a:lnTo>
                  <a:lnTo>
                    <a:pt x="260" y="42"/>
                  </a:lnTo>
                  <a:lnTo>
                    <a:pt x="277" y="46"/>
                  </a:lnTo>
                  <a:lnTo>
                    <a:pt x="281" y="48"/>
                  </a:lnTo>
                  <a:lnTo>
                    <a:pt x="285" y="48"/>
                  </a:lnTo>
                  <a:lnTo>
                    <a:pt x="289" y="46"/>
                  </a:lnTo>
                  <a:lnTo>
                    <a:pt x="292" y="45"/>
                  </a:lnTo>
                  <a:lnTo>
                    <a:pt x="304" y="48"/>
                  </a:lnTo>
                  <a:lnTo>
                    <a:pt x="315" y="53"/>
                  </a:lnTo>
                  <a:lnTo>
                    <a:pt x="327" y="59"/>
                  </a:lnTo>
                  <a:lnTo>
                    <a:pt x="338" y="67"/>
                  </a:lnTo>
                  <a:lnTo>
                    <a:pt x="349" y="74"/>
                  </a:lnTo>
                  <a:lnTo>
                    <a:pt x="359" y="83"/>
                  </a:lnTo>
                  <a:lnTo>
                    <a:pt x="369" y="93"/>
                  </a:lnTo>
                  <a:lnTo>
                    <a:pt x="378" y="102"/>
                  </a:lnTo>
                  <a:lnTo>
                    <a:pt x="387" y="113"/>
                  </a:lnTo>
                  <a:lnTo>
                    <a:pt x="395" y="124"/>
                  </a:lnTo>
                  <a:lnTo>
                    <a:pt x="401" y="135"/>
                  </a:lnTo>
                  <a:lnTo>
                    <a:pt x="408" y="147"/>
                  </a:lnTo>
                  <a:lnTo>
                    <a:pt x="414" y="158"/>
                  </a:lnTo>
                  <a:lnTo>
                    <a:pt x="418" y="170"/>
                  </a:lnTo>
                  <a:lnTo>
                    <a:pt x="420" y="182"/>
                  </a:lnTo>
                  <a:lnTo>
                    <a:pt x="423" y="194"/>
                  </a:lnTo>
                  <a:lnTo>
                    <a:pt x="423" y="215"/>
                  </a:lnTo>
                  <a:lnTo>
                    <a:pt x="422" y="234"/>
                  </a:lnTo>
                  <a:lnTo>
                    <a:pt x="419" y="253"/>
                  </a:lnTo>
                  <a:lnTo>
                    <a:pt x="414" y="270"/>
                  </a:lnTo>
                  <a:lnTo>
                    <a:pt x="406" y="287"/>
                  </a:lnTo>
                  <a:lnTo>
                    <a:pt x="396" y="301"/>
                  </a:lnTo>
                  <a:lnTo>
                    <a:pt x="384" y="315"/>
                  </a:lnTo>
                  <a:lnTo>
                    <a:pt x="372" y="327"/>
                  </a:lnTo>
                  <a:lnTo>
                    <a:pt x="358" y="338"/>
                  </a:lnTo>
                  <a:lnTo>
                    <a:pt x="342" y="349"/>
                  </a:lnTo>
                  <a:lnTo>
                    <a:pt x="325" y="357"/>
                  </a:lnTo>
                  <a:lnTo>
                    <a:pt x="308" y="364"/>
                  </a:lnTo>
                  <a:lnTo>
                    <a:pt x="290" y="369"/>
                  </a:lnTo>
                  <a:lnTo>
                    <a:pt x="271" y="373"/>
                  </a:lnTo>
                  <a:lnTo>
                    <a:pt x="252" y="375"/>
                  </a:lnTo>
                  <a:lnTo>
                    <a:pt x="233" y="3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934"/>
            <p:cNvSpPr>
              <a:spLocks noEditPoints="1"/>
            </p:cNvSpPr>
            <p:nvPr/>
          </p:nvSpPr>
          <p:spPr bwMode="auto">
            <a:xfrm>
              <a:off x="5600702" y="3303588"/>
              <a:ext cx="147638" cy="128588"/>
            </a:xfrm>
            <a:custGeom>
              <a:avLst/>
              <a:gdLst>
                <a:gd name="T0" fmla="*/ 2147483647 w 279"/>
                <a:gd name="T1" fmla="*/ 2147483647 h 244"/>
                <a:gd name="T2" fmla="*/ 2147483647 w 279"/>
                <a:gd name="T3" fmla="*/ 2147483647 h 244"/>
                <a:gd name="T4" fmla="*/ 2147483647 w 279"/>
                <a:gd name="T5" fmla="*/ 2147483647 h 244"/>
                <a:gd name="T6" fmla="*/ 2147483647 w 279"/>
                <a:gd name="T7" fmla="*/ 2147483647 h 244"/>
                <a:gd name="T8" fmla="*/ 2147483647 w 279"/>
                <a:gd name="T9" fmla="*/ 0 h 244"/>
                <a:gd name="T10" fmla="*/ 2147483647 w 279"/>
                <a:gd name="T11" fmla="*/ 0 h 244"/>
                <a:gd name="T12" fmla="*/ 2147483647 w 279"/>
                <a:gd name="T13" fmla="*/ 2147483647 h 244"/>
                <a:gd name="T14" fmla="*/ 2147483647 w 279"/>
                <a:gd name="T15" fmla="*/ 2147483647 h 244"/>
                <a:gd name="T16" fmla="*/ 2147483647 w 279"/>
                <a:gd name="T17" fmla="*/ 2147483647 h 244"/>
                <a:gd name="T18" fmla="*/ 2147483647 w 279"/>
                <a:gd name="T19" fmla="*/ 2147483647 h 244"/>
                <a:gd name="T20" fmla="*/ 2147483647 w 279"/>
                <a:gd name="T21" fmla="*/ 2147483647 h 244"/>
                <a:gd name="T22" fmla="*/ 2147483647 w 279"/>
                <a:gd name="T23" fmla="*/ 2147483647 h 244"/>
                <a:gd name="T24" fmla="*/ 2147483647 w 279"/>
                <a:gd name="T25" fmla="*/ 2147483647 h 244"/>
                <a:gd name="T26" fmla="*/ 2147483647 w 279"/>
                <a:gd name="T27" fmla="*/ 2147483647 h 244"/>
                <a:gd name="T28" fmla="*/ 0 w 279"/>
                <a:gd name="T29" fmla="*/ 2147483647 h 244"/>
                <a:gd name="T30" fmla="*/ 2147483647 w 279"/>
                <a:gd name="T31" fmla="*/ 2147483647 h 244"/>
                <a:gd name="T32" fmla="*/ 2147483647 w 279"/>
                <a:gd name="T33" fmla="*/ 2147483647 h 244"/>
                <a:gd name="T34" fmla="*/ 2147483647 w 279"/>
                <a:gd name="T35" fmla="*/ 2147483647 h 244"/>
                <a:gd name="T36" fmla="*/ 2147483647 w 279"/>
                <a:gd name="T37" fmla="*/ 2147483647 h 244"/>
                <a:gd name="T38" fmla="*/ 2147483647 w 279"/>
                <a:gd name="T39" fmla="*/ 2147483647 h 244"/>
                <a:gd name="T40" fmla="*/ 2147483647 w 279"/>
                <a:gd name="T41" fmla="*/ 2147483647 h 244"/>
                <a:gd name="T42" fmla="*/ 2147483647 w 279"/>
                <a:gd name="T43" fmla="*/ 2147483647 h 244"/>
                <a:gd name="T44" fmla="*/ 2147483647 w 279"/>
                <a:gd name="T45" fmla="*/ 2147483647 h 244"/>
                <a:gd name="T46" fmla="*/ 2147483647 w 279"/>
                <a:gd name="T47" fmla="*/ 2147483647 h 244"/>
                <a:gd name="T48" fmla="*/ 2147483647 w 279"/>
                <a:gd name="T49" fmla="*/ 2147483647 h 244"/>
                <a:gd name="T50" fmla="*/ 2147483647 w 279"/>
                <a:gd name="T51" fmla="*/ 2147483647 h 244"/>
                <a:gd name="T52" fmla="*/ 2147483647 w 279"/>
                <a:gd name="T53" fmla="*/ 2147483647 h 244"/>
                <a:gd name="T54" fmla="*/ 2147483647 w 279"/>
                <a:gd name="T55" fmla="*/ 2147483647 h 244"/>
                <a:gd name="T56" fmla="*/ 2147483647 w 279"/>
                <a:gd name="T57" fmla="*/ 2147483647 h 244"/>
                <a:gd name="T58" fmla="*/ 2147483647 w 279"/>
                <a:gd name="T59" fmla="*/ 2147483647 h 244"/>
                <a:gd name="T60" fmla="*/ 2147483647 w 279"/>
                <a:gd name="T61" fmla="*/ 2147483647 h 244"/>
                <a:gd name="T62" fmla="*/ 2147483647 w 279"/>
                <a:gd name="T63" fmla="*/ 2147483647 h 244"/>
                <a:gd name="T64" fmla="*/ 2147483647 w 279"/>
                <a:gd name="T65" fmla="*/ 2147483647 h 244"/>
                <a:gd name="T66" fmla="*/ 2147483647 w 279"/>
                <a:gd name="T67" fmla="*/ 2147483647 h 244"/>
                <a:gd name="T68" fmla="*/ 2147483647 w 279"/>
                <a:gd name="T69" fmla="*/ 2147483647 h 244"/>
                <a:gd name="T70" fmla="*/ 2147483647 w 279"/>
                <a:gd name="T71" fmla="*/ 2147483647 h 244"/>
                <a:gd name="T72" fmla="*/ 2147483647 w 279"/>
                <a:gd name="T73" fmla="*/ 2147483647 h 244"/>
                <a:gd name="T74" fmla="*/ 2147483647 w 279"/>
                <a:gd name="T75" fmla="*/ 2147483647 h 244"/>
                <a:gd name="T76" fmla="*/ 2147483647 w 279"/>
                <a:gd name="T77" fmla="*/ 2147483647 h 244"/>
                <a:gd name="T78" fmla="*/ 2147483647 w 279"/>
                <a:gd name="T79" fmla="*/ 2147483647 h 244"/>
                <a:gd name="T80" fmla="*/ 2147483647 w 279"/>
                <a:gd name="T81" fmla="*/ 2147483647 h 244"/>
                <a:gd name="T82" fmla="*/ 2147483647 w 279"/>
                <a:gd name="T83" fmla="*/ 2147483647 h 244"/>
                <a:gd name="T84" fmla="*/ 2147483647 w 279"/>
                <a:gd name="T85" fmla="*/ 2147483647 h 244"/>
                <a:gd name="T86" fmla="*/ 2147483647 w 279"/>
                <a:gd name="T87" fmla="*/ 2147483647 h 244"/>
                <a:gd name="T88" fmla="*/ 2147483647 w 279"/>
                <a:gd name="T89" fmla="*/ 2147483647 h 244"/>
                <a:gd name="T90" fmla="*/ 2147483647 w 279"/>
                <a:gd name="T91" fmla="*/ 2147483647 h 244"/>
                <a:gd name="T92" fmla="*/ 2147483647 w 279"/>
                <a:gd name="T93" fmla="*/ 2147483647 h 244"/>
                <a:gd name="T94" fmla="*/ 2147483647 w 279"/>
                <a:gd name="T95" fmla="*/ 2147483647 h 244"/>
                <a:gd name="T96" fmla="*/ 2147483647 w 279"/>
                <a:gd name="T97" fmla="*/ 2147483647 h 244"/>
                <a:gd name="T98" fmla="*/ 2147483647 w 279"/>
                <a:gd name="T99" fmla="*/ 2147483647 h 244"/>
                <a:gd name="T100" fmla="*/ 2147483647 w 279"/>
                <a:gd name="T101" fmla="*/ 2147483647 h 244"/>
                <a:gd name="T102" fmla="*/ 2147483647 w 279"/>
                <a:gd name="T103" fmla="*/ 2147483647 h 244"/>
                <a:gd name="T104" fmla="*/ 2147483647 w 279"/>
                <a:gd name="T105" fmla="*/ 2147483647 h 244"/>
                <a:gd name="T106" fmla="*/ 2147483647 w 279"/>
                <a:gd name="T107" fmla="*/ 2147483647 h 244"/>
                <a:gd name="T108" fmla="*/ 2147483647 w 279"/>
                <a:gd name="T109" fmla="*/ 2147483647 h 244"/>
                <a:gd name="T110" fmla="*/ 2147483647 w 279"/>
                <a:gd name="T111" fmla="*/ 2147483647 h 244"/>
                <a:gd name="T112" fmla="*/ 2147483647 w 279"/>
                <a:gd name="T113" fmla="*/ 2147483647 h 244"/>
                <a:gd name="T114" fmla="*/ 2147483647 w 279"/>
                <a:gd name="T115" fmla="*/ 2147483647 h 244"/>
                <a:gd name="T116" fmla="*/ 2147483647 w 279"/>
                <a:gd name="T117" fmla="*/ 2147483647 h 244"/>
                <a:gd name="T118" fmla="*/ 2147483647 w 279"/>
                <a:gd name="T119" fmla="*/ 2147483647 h 244"/>
                <a:gd name="T120" fmla="*/ 2147483647 w 279"/>
                <a:gd name="T121" fmla="*/ 2147483647 h 244"/>
                <a:gd name="T122" fmla="*/ 2147483647 w 279"/>
                <a:gd name="T123" fmla="*/ 2147483647 h 244"/>
                <a:gd name="T124" fmla="*/ 2147483647 w 279"/>
                <a:gd name="T125" fmla="*/ 2147483647 h 2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9" h="244">
                  <a:moveTo>
                    <a:pt x="247" y="32"/>
                  </a:moveTo>
                  <a:lnTo>
                    <a:pt x="247" y="32"/>
                  </a:lnTo>
                  <a:lnTo>
                    <a:pt x="240" y="24"/>
                  </a:lnTo>
                  <a:lnTo>
                    <a:pt x="232" y="16"/>
                  </a:lnTo>
                  <a:lnTo>
                    <a:pt x="221" y="10"/>
                  </a:lnTo>
                  <a:lnTo>
                    <a:pt x="210" y="6"/>
                  </a:lnTo>
                  <a:lnTo>
                    <a:pt x="199" y="4"/>
                  </a:lnTo>
                  <a:lnTo>
                    <a:pt x="187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0" y="4"/>
                  </a:lnTo>
                  <a:lnTo>
                    <a:pt x="126" y="2"/>
                  </a:lnTo>
                  <a:lnTo>
                    <a:pt x="100" y="4"/>
                  </a:lnTo>
                  <a:lnTo>
                    <a:pt x="88" y="5"/>
                  </a:lnTo>
                  <a:lnTo>
                    <a:pt x="77" y="6"/>
                  </a:lnTo>
                  <a:lnTo>
                    <a:pt x="66" y="10"/>
                  </a:lnTo>
                  <a:lnTo>
                    <a:pt x="57" y="16"/>
                  </a:lnTo>
                  <a:lnTo>
                    <a:pt x="38" y="29"/>
                  </a:lnTo>
                  <a:lnTo>
                    <a:pt x="28" y="38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119"/>
                  </a:lnTo>
                  <a:lnTo>
                    <a:pt x="2" y="131"/>
                  </a:lnTo>
                  <a:lnTo>
                    <a:pt x="6" y="143"/>
                  </a:lnTo>
                  <a:lnTo>
                    <a:pt x="11" y="154"/>
                  </a:lnTo>
                  <a:lnTo>
                    <a:pt x="16" y="165"/>
                  </a:lnTo>
                  <a:lnTo>
                    <a:pt x="24" y="176"/>
                  </a:lnTo>
                  <a:lnTo>
                    <a:pt x="34" y="187"/>
                  </a:lnTo>
                  <a:lnTo>
                    <a:pt x="54" y="207"/>
                  </a:lnTo>
                  <a:lnTo>
                    <a:pt x="65" y="217"/>
                  </a:lnTo>
                  <a:lnTo>
                    <a:pt x="76" y="225"/>
                  </a:lnTo>
                  <a:lnTo>
                    <a:pt x="87" y="232"/>
                  </a:lnTo>
                  <a:lnTo>
                    <a:pt x="100" y="237"/>
                  </a:lnTo>
                  <a:lnTo>
                    <a:pt x="114" y="240"/>
                  </a:lnTo>
                  <a:lnTo>
                    <a:pt x="129" y="242"/>
                  </a:lnTo>
                  <a:lnTo>
                    <a:pt x="156" y="244"/>
                  </a:lnTo>
                  <a:lnTo>
                    <a:pt x="169" y="244"/>
                  </a:lnTo>
                  <a:lnTo>
                    <a:pt x="182" y="244"/>
                  </a:lnTo>
                  <a:lnTo>
                    <a:pt x="194" y="242"/>
                  </a:lnTo>
                  <a:lnTo>
                    <a:pt x="206" y="238"/>
                  </a:lnTo>
                  <a:lnTo>
                    <a:pt x="218" y="233"/>
                  </a:lnTo>
                  <a:lnTo>
                    <a:pt x="229" y="225"/>
                  </a:lnTo>
                  <a:lnTo>
                    <a:pt x="234" y="221"/>
                  </a:lnTo>
                  <a:lnTo>
                    <a:pt x="238" y="215"/>
                  </a:lnTo>
                  <a:lnTo>
                    <a:pt x="247" y="204"/>
                  </a:lnTo>
                  <a:lnTo>
                    <a:pt x="259" y="180"/>
                  </a:lnTo>
                  <a:lnTo>
                    <a:pt x="264" y="172"/>
                  </a:lnTo>
                  <a:lnTo>
                    <a:pt x="267" y="164"/>
                  </a:lnTo>
                  <a:lnTo>
                    <a:pt x="270" y="149"/>
                  </a:lnTo>
                  <a:lnTo>
                    <a:pt x="272" y="134"/>
                  </a:lnTo>
                  <a:lnTo>
                    <a:pt x="274" y="124"/>
                  </a:lnTo>
                  <a:lnTo>
                    <a:pt x="276" y="115"/>
                  </a:lnTo>
                  <a:lnTo>
                    <a:pt x="279" y="103"/>
                  </a:lnTo>
                  <a:lnTo>
                    <a:pt x="279" y="90"/>
                  </a:lnTo>
                  <a:lnTo>
                    <a:pt x="276" y="81"/>
                  </a:lnTo>
                  <a:lnTo>
                    <a:pt x="272" y="70"/>
                  </a:lnTo>
                  <a:lnTo>
                    <a:pt x="267" y="62"/>
                  </a:lnTo>
                  <a:lnTo>
                    <a:pt x="260" y="53"/>
                  </a:lnTo>
                  <a:lnTo>
                    <a:pt x="247" y="32"/>
                  </a:lnTo>
                  <a:close/>
                  <a:moveTo>
                    <a:pt x="241" y="105"/>
                  </a:moveTo>
                  <a:lnTo>
                    <a:pt x="241" y="105"/>
                  </a:lnTo>
                  <a:lnTo>
                    <a:pt x="234" y="139"/>
                  </a:lnTo>
                  <a:lnTo>
                    <a:pt x="229" y="157"/>
                  </a:lnTo>
                  <a:lnTo>
                    <a:pt x="222" y="173"/>
                  </a:lnTo>
                  <a:lnTo>
                    <a:pt x="218" y="181"/>
                  </a:lnTo>
                  <a:lnTo>
                    <a:pt x="214" y="188"/>
                  </a:lnTo>
                  <a:lnTo>
                    <a:pt x="209" y="194"/>
                  </a:lnTo>
                  <a:lnTo>
                    <a:pt x="202" y="199"/>
                  </a:lnTo>
                  <a:lnTo>
                    <a:pt x="195" y="203"/>
                  </a:lnTo>
                  <a:lnTo>
                    <a:pt x="187" y="206"/>
                  </a:lnTo>
                  <a:lnTo>
                    <a:pt x="177" y="209"/>
                  </a:lnTo>
                  <a:lnTo>
                    <a:pt x="168" y="209"/>
                  </a:lnTo>
                  <a:lnTo>
                    <a:pt x="148" y="207"/>
                  </a:lnTo>
                  <a:lnTo>
                    <a:pt x="127" y="203"/>
                  </a:lnTo>
                  <a:lnTo>
                    <a:pt x="108" y="198"/>
                  </a:lnTo>
                  <a:lnTo>
                    <a:pt x="89" y="188"/>
                  </a:lnTo>
                  <a:lnTo>
                    <a:pt x="73" y="177"/>
                  </a:lnTo>
                  <a:lnTo>
                    <a:pt x="66" y="171"/>
                  </a:lnTo>
                  <a:lnTo>
                    <a:pt x="58" y="164"/>
                  </a:lnTo>
                  <a:lnTo>
                    <a:pt x="53" y="156"/>
                  </a:lnTo>
                  <a:lnTo>
                    <a:pt x="47" y="147"/>
                  </a:lnTo>
                  <a:lnTo>
                    <a:pt x="42" y="138"/>
                  </a:lnTo>
                  <a:lnTo>
                    <a:pt x="38" y="128"/>
                  </a:lnTo>
                  <a:lnTo>
                    <a:pt x="34" y="112"/>
                  </a:lnTo>
                  <a:lnTo>
                    <a:pt x="32" y="99"/>
                  </a:lnTo>
                  <a:lnTo>
                    <a:pt x="32" y="93"/>
                  </a:lnTo>
                  <a:lnTo>
                    <a:pt x="35" y="86"/>
                  </a:lnTo>
                  <a:lnTo>
                    <a:pt x="39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68" y="55"/>
                  </a:lnTo>
                  <a:lnTo>
                    <a:pt x="80" y="51"/>
                  </a:lnTo>
                  <a:lnTo>
                    <a:pt x="92" y="48"/>
                  </a:lnTo>
                  <a:lnTo>
                    <a:pt x="107" y="46"/>
                  </a:lnTo>
                  <a:lnTo>
                    <a:pt x="135" y="43"/>
                  </a:lnTo>
                  <a:lnTo>
                    <a:pt x="161" y="42"/>
                  </a:lnTo>
                  <a:lnTo>
                    <a:pt x="183" y="42"/>
                  </a:lnTo>
                  <a:lnTo>
                    <a:pt x="188" y="42"/>
                  </a:lnTo>
                  <a:lnTo>
                    <a:pt x="199" y="46"/>
                  </a:lnTo>
                  <a:lnTo>
                    <a:pt x="210" y="50"/>
                  </a:lnTo>
                  <a:lnTo>
                    <a:pt x="219" y="57"/>
                  </a:lnTo>
                  <a:lnTo>
                    <a:pt x="228" y="65"/>
                  </a:lnTo>
                  <a:lnTo>
                    <a:pt x="236" y="73"/>
                  </a:lnTo>
                  <a:lnTo>
                    <a:pt x="240" y="82"/>
                  </a:lnTo>
                  <a:lnTo>
                    <a:pt x="243" y="93"/>
                  </a:lnTo>
                  <a:lnTo>
                    <a:pt x="243" y="99"/>
                  </a:lnTo>
                  <a:lnTo>
                    <a:pt x="241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935"/>
            <p:cNvSpPr/>
            <p:nvPr/>
          </p:nvSpPr>
          <p:spPr bwMode="auto">
            <a:xfrm>
              <a:off x="5635627" y="3241676"/>
              <a:ext cx="22225" cy="36513"/>
            </a:xfrm>
            <a:custGeom>
              <a:avLst/>
              <a:gdLst>
                <a:gd name="T0" fmla="*/ 2147483647 w 42"/>
                <a:gd name="T1" fmla="*/ 2147483647 h 67"/>
                <a:gd name="T2" fmla="*/ 2147483647 w 42"/>
                <a:gd name="T3" fmla="*/ 2147483647 h 67"/>
                <a:gd name="T4" fmla="*/ 2147483647 w 42"/>
                <a:gd name="T5" fmla="*/ 2147483647 h 67"/>
                <a:gd name="T6" fmla="*/ 2147483647 w 42"/>
                <a:gd name="T7" fmla="*/ 2147483647 h 67"/>
                <a:gd name="T8" fmla="*/ 2147483647 w 42"/>
                <a:gd name="T9" fmla="*/ 2147483647 h 67"/>
                <a:gd name="T10" fmla="*/ 2147483647 w 42"/>
                <a:gd name="T11" fmla="*/ 2147483647 h 67"/>
                <a:gd name="T12" fmla="*/ 2147483647 w 42"/>
                <a:gd name="T13" fmla="*/ 2147483647 h 67"/>
                <a:gd name="T14" fmla="*/ 2147483647 w 42"/>
                <a:gd name="T15" fmla="*/ 0 h 67"/>
                <a:gd name="T16" fmla="*/ 2147483647 w 42"/>
                <a:gd name="T17" fmla="*/ 2147483647 h 67"/>
                <a:gd name="T18" fmla="*/ 2147483647 w 42"/>
                <a:gd name="T19" fmla="*/ 2147483647 h 67"/>
                <a:gd name="T20" fmla="*/ 2147483647 w 42"/>
                <a:gd name="T21" fmla="*/ 2147483647 h 67"/>
                <a:gd name="T22" fmla="*/ 2147483647 w 42"/>
                <a:gd name="T23" fmla="*/ 2147483647 h 67"/>
                <a:gd name="T24" fmla="*/ 0 w 42"/>
                <a:gd name="T25" fmla="*/ 2147483647 h 67"/>
                <a:gd name="T26" fmla="*/ 0 w 42"/>
                <a:gd name="T27" fmla="*/ 2147483647 h 67"/>
                <a:gd name="T28" fmla="*/ 0 w 42"/>
                <a:gd name="T29" fmla="*/ 2147483647 h 67"/>
                <a:gd name="T30" fmla="*/ 2147483647 w 42"/>
                <a:gd name="T31" fmla="*/ 2147483647 h 67"/>
                <a:gd name="T32" fmla="*/ 2147483647 w 42"/>
                <a:gd name="T33" fmla="*/ 2147483647 h 67"/>
                <a:gd name="T34" fmla="*/ 2147483647 w 42"/>
                <a:gd name="T35" fmla="*/ 2147483647 h 67"/>
                <a:gd name="T36" fmla="*/ 2147483647 w 42"/>
                <a:gd name="T37" fmla="*/ 2147483647 h 67"/>
                <a:gd name="T38" fmla="*/ 2147483647 w 42"/>
                <a:gd name="T39" fmla="*/ 2147483647 h 67"/>
                <a:gd name="T40" fmla="*/ 2147483647 w 42"/>
                <a:gd name="T41" fmla="*/ 2147483647 h 67"/>
                <a:gd name="T42" fmla="*/ 2147483647 w 42"/>
                <a:gd name="T43" fmla="*/ 2147483647 h 67"/>
                <a:gd name="T44" fmla="*/ 2147483647 w 42"/>
                <a:gd name="T45" fmla="*/ 2147483647 h 67"/>
                <a:gd name="T46" fmla="*/ 2147483647 w 42"/>
                <a:gd name="T47" fmla="*/ 2147483647 h 67"/>
                <a:gd name="T48" fmla="*/ 2147483647 w 42"/>
                <a:gd name="T49" fmla="*/ 2147483647 h 67"/>
                <a:gd name="T50" fmla="*/ 2147483647 w 42"/>
                <a:gd name="T51" fmla="*/ 2147483647 h 67"/>
                <a:gd name="T52" fmla="*/ 2147483647 w 42"/>
                <a:gd name="T53" fmla="*/ 2147483647 h 67"/>
                <a:gd name="T54" fmla="*/ 2147483647 w 42"/>
                <a:gd name="T55" fmla="*/ 2147483647 h 67"/>
                <a:gd name="T56" fmla="*/ 2147483647 w 42"/>
                <a:gd name="T57" fmla="*/ 2147483647 h 67"/>
                <a:gd name="T58" fmla="*/ 2147483647 w 42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" h="67">
                  <a:moveTo>
                    <a:pt x="37" y="34"/>
                  </a:move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12" y="65"/>
                  </a:lnTo>
                  <a:lnTo>
                    <a:pt x="19" y="67"/>
                  </a:lnTo>
                  <a:lnTo>
                    <a:pt x="25" y="67"/>
                  </a:lnTo>
                  <a:lnTo>
                    <a:pt x="31" y="65"/>
                  </a:lnTo>
                  <a:lnTo>
                    <a:pt x="37" y="63"/>
                  </a:lnTo>
                  <a:lnTo>
                    <a:pt x="40" y="59"/>
                  </a:lnTo>
                  <a:lnTo>
                    <a:pt x="42" y="55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1" y="4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936"/>
            <p:cNvSpPr/>
            <p:nvPr/>
          </p:nvSpPr>
          <p:spPr bwMode="auto">
            <a:xfrm>
              <a:off x="5694364" y="3228976"/>
              <a:ext cx="19050" cy="50800"/>
            </a:xfrm>
            <a:custGeom>
              <a:avLst/>
              <a:gdLst>
                <a:gd name="T0" fmla="*/ 0 w 37"/>
                <a:gd name="T1" fmla="*/ 2147483647 h 96"/>
                <a:gd name="T2" fmla="*/ 0 w 37"/>
                <a:gd name="T3" fmla="*/ 2147483647 h 96"/>
                <a:gd name="T4" fmla="*/ 0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2147483647 h 96"/>
                <a:gd name="T30" fmla="*/ 2147483647 w 37"/>
                <a:gd name="T31" fmla="*/ 2147483647 h 96"/>
                <a:gd name="T32" fmla="*/ 2147483647 w 37"/>
                <a:gd name="T33" fmla="*/ 2147483647 h 96"/>
                <a:gd name="T34" fmla="*/ 2147483647 w 37"/>
                <a:gd name="T35" fmla="*/ 2147483647 h 96"/>
                <a:gd name="T36" fmla="*/ 2147483647 w 37"/>
                <a:gd name="T37" fmla="*/ 2147483647 h 96"/>
                <a:gd name="T38" fmla="*/ 2147483647 w 37"/>
                <a:gd name="T39" fmla="*/ 0 h 96"/>
                <a:gd name="T40" fmla="*/ 2147483647 w 37"/>
                <a:gd name="T41" fmla="*/ 2147483647 h 96"/>
                <a:gd name="T42" fmla="*/ 2147483647 w 37"/>
                <a:gd name="T43" fmla="*/ 2147483647 h 96"/>
                <a:gd name="T44" fmla="*/ 2147483647 w 37"/>
                <a:gd name="T45" fmla="*/ 2147483647 h 96"/>
                <a:gd name="T46" fmla="*/ 2147483647 w 37"/>
                <a:gd name="T47" fmla="*/ 2147483647 h 96"/>
                <a:gd name="T48" fmla="*/ 0 w 37"/>
                <a:gd name="T49" fmla="*/ 2147483647 h 96"/>
                <a:gd name="T50" fmla="*/ 0 w 37"/>
                <a:gd name="T51" fmla="*/ 2147483647 h 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96">
                  <a:moveTo>
                    <a:pt x="0" y="18"/>
                  </a:moveTo>
                  <a:lnTo>
                    <a:pt x="0" y="79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6" y="92"/>
                  </a:lnTo>
                  <a:lnTo>
                    <a:pt x="12" y="95"/>
                  </a:lnTo>
                  <a:lnTo>
                    <a:pt x="19" y="96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5" y="87"/>
                  </a:lnTo>
                  <a:lnTo>
                    <a:pt x="37" y="83"/>
                  </a:lnTo>
                  <a:lnTo>
                    <a:pt x="37" y="79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937"/>
            <p:cNvSpPr/>
            <p:nvPr/>
          </p:nvSpPr>
          <p:spPr bwMode="auto">
            <a:xfrm>
              <a:off x="4786314" y="3225801"/>
              <a:ext cx="25400" cy="38100"/>
            </a:xfrm>
            <a:custGeom>
              <a:avLst/>
              <a:gdLst>
                <a:gd name="T0" fmla="*/ 2147483647 w 48"/>
                <a:gd name="T1" fmla="*/ 2147483647 h 72"/>
                <a:gd name="T2" fmla="*/ 2147483647 w 48"/>
                <a:gd name="T3" fmla="*/ 2147483647 h 72"/>
                <a:gd name="T4" fmla="*/ 2147483647 w 48"/>
                <a:gd name="T5" fmla="*/ 2147483647 h 72"/>
                <a:gd name="T6" fmla="*/ 2147483647 w 48"/>
                <a:gd name="T7" fmla="*/ 2147483647 h 72"/>
                <a:gd name="T8" fmla="*/ 2147483647 w 48"/>
                <a:gd name="T9" fmla="*/ 2147483647 h 72"/>
                <a:gd name="T10" fmla="*/ 2147483647 w 48"/>
                <a:gd name="T11" fmla="*/ 2147483647 h 72"/>
                <a:gd name="T12" fmla="*/ 2147483647 w 48"/>
                <a:gd name="T13" fmla="*/ 2147483647 h 72"/>
                <a:gd name="T14" fmla="*/ 2147483647 w 48"/>
                <a:gd name="T15" fmla="*/ 2147483647 h 72"/>
                <a:gd name="T16" fmla="*/ 2147483647 w 48"/>
                <a:gd name="T17" fmla="*/ 2147483647 h 72"/>
                <a:gd name="T18" fmla="*/ 2147483647 w 48"/>
                <a:gd name="T19" fmla="*/ 0 h 72"/>
                <a:gd name="T20" fmla="*/ 2147483647 w 48"/>
                <a:gd name="T21" fmla="*/ 2147483647 h 72"/>
                <a:gd name="T22" fmla="*/ 2147483647 w 48"/>
                <a:gd name="T23" fmla="*/ 2147483647 h 72"/>
                <a:gd name="T24" fmla="*/ 2147483647 w 48"/>
                <a:gd name="T25" fmla="*/ 2147483647 h 72"/>
                <a:gd name="T26" fmla="*/ 2147483647 w 48"/>
                <a:gd name="T27" fmla="*/ 2147483647 h 72"/>
                <a:gd name="T28" fmla="*/ 0 w 48"/>
                <a:gd name="T29" fmla="*/ 2147483647 h 72"/>
                <a:gd name="T30" fmla="*/ 2147483647 w 48"/>
                <a:gd name="T31" fmla="*/ 2147483647 h 72"/>
                <a:gd name="T32" fmla="*/ 2147483647 w 48"/>
                <a:gd name="T33" fmla="*/ 2147483647 h 72"/>
                <a:gd name="T34" fmla="*/ 2147483647 w 48"/>
                <a:gd name="T35" fmla="*/ 2147483647 h 72"/>
                <a:gd name="T36" fmla="*/ 2147483647 w 48"/>
                <a:gd name="T37" fmla="*/ 2147483647 h 72"/>
                <a:gd name="T38" fmla="*/ 2147483647 w 48"/>
                <a:gd name="T39" fmla="*/ 2147483647 h 72"/>
                <a:gd name="T40" fmla="*/ 2147483647 w 48"/>
                <a:gd name="T41" fmla="*/ 2147483647 h 72"/>
                <a:gd name="T42" fmla="*/ 2147483647 w 48"/>
                <a:gd name="T43" fmla="*/ 2147483647 h 72"/>
                <a:gd name="T44" fmla="*/ 2147483647 w 48"/>
                <a:gd name="T45" fmla="*/ 2147483647 h 72"/>
                <a:gd name="T46" fmla="*/ 2147483647 w 48"/>
                <a:gd name="T47" fmla="*/ 2147483647 h 72"/>
                <a:gd name="T48" fmla="*/ 2147483647 w 48"/>
                <a:gd name="T49" fmla="*/ 2147483647 h 72"/>
                <a:gd name="T50" fmla="*/ 2147483647 w 48"/>
                <a:gd name="T51" fmla="*/ 2147483647 h 72"/>
                <a:gd name="T52" fmla="*/ 2147483647 w 48"/>
                <a:gd name="T53" fmla="*/ 2147483647 h 72"/>
                <a:gd name="T54" fmla="*/ 2147483647 w 48"/>
                <a:gd name="T55" fmla="*/ 2147483647 h 72"/>
                <a:gd name="T56" fmla="*/ 2147483647 w 48"/>
                <a:gd name="T57" fmla="*/ 2147483647 h 72"/>
                <a:gd name="T58" fmla="*/ 2147483647 w 48"/>
                <a:gd name="T59" fmla="*/ 2147483647 h 72"/>
                <a:gd name="T60" fmla="*/ 2147483647 w 48"/>
                <a:gd name="T61" fmla="*/ 2147483647 h 72"/>
                <a:gd name="T62" fmla="*/ 2147483647 w 48"/>
                <a:gd name="T63" fmla="*/ 2147483647 h 72"/>
                <a:gd name="T64" fmla="*/ 2147483647 w 48"/>
                <a:gd name="T65" fmla="*/ 2147483647 h 72"/>
                <a:gd name="T66" fmla="*/ 2147483647 w 48"/>
                <a:gd name="T67" fmla="*/ 2147483647 h 72"/>
                <a:gd name="T68" fmla="*/ 2147483647 w 48"/>
                <a:gd name="T69" fmla="*/ 2147483647 h 72"/>
                <a:gd name="T70" fmla="*/ 2147483647 w 48"/>
                <a:gd name="T71" fmla="*/ 2147483647 h 72"/>
                <a:gd name="T72" fmla="*/ 2147483647 w 48"/>
                <a:gd name="T73" fmla="*/ 2147483647 h 72"/>
                <a:gd name="T74" fmla="*/ 2147483647 w 48"/>
                <a:gd name="T75" fmla="*/ 2147483647 h 72"/>
                <a:gd name="T76" fmla="*/ 2147483647 w 48"/>
                <a:gd name="T77" fmla="*/ 2147483647 h 72"/>
                <a:gd name="T78" fmla="*/ 2147483647 w 48"/>
                <a:gd name="T79" fmla="*/ 2147483647 h 72"/>
                <a:gd name="T80" fmla="*/ 2147483647 w 48"/>
                <a:gd name="T81" fmla="*/ 2147483647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" h="72">
                  <a:moveTo>
                    <a:pt x="44" y="29"/>
                  </a:moveTo>
                  <a:lnTo>
                    <a:pt x="44" y="29"/>
                  </a:lnTo>
                  <a:lnTo>
                    <a:pt x="42" y="19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3"/>
                  </a:lnTo>
                  <a:lnTo>
                    <a:pt x="4" y="7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3"/>
                  </a:lnTo>
                  <a:lnTo>
                    <a:pt x="9" y="4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60"/>
                  </a:lnTo>
                  <a:lnTo>
                    <a:pt x="14" y="63"/>
                  </a:lnTo>
                  <a:lnTo>
                    <a:pt x="18" y="68"/>
                  </a:lnTo>
                  <a:lnTo>
                    <a:pt x="24" y="72"/>
                  </a:lnTo>
                  <a:lnTo>
                    <a:pt x="31" y="72"/>
                  </a:lnTo>
                  <a:lnTo>
                    <a:pt x="37" y="72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7" y="41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938"/>
            <p:cNvSpPr/>
            <p:nvPr/>
          </p:nvSpPr>
          <p:spPr bwMode="auto">
            <a:xfrm>
              <a:off x="4852989" y="3238501"/>
              <a:ext cx="20638" cy="38100"/>
            </a:xfrm>
            <a:custGeom>
              <a:avLst/>
              <a:gdLst>
                <a:gd name="T0" fmla="*/ 0 w 37"/>
                <a:gd name="T1" fmla="*/ 2147483647 h 71"/>
                <a:gd name="T2" fmla="*/ 0 w 37"/>
                <a:gd name="T3" fmla="*/ 2147483647 h 71"/>
                <a:gd name="T4" fmla="*/ 0 w 37"/>
                <a:gd name="T5" fmla="*/ 2147483647 h 71"/>
                <a:gd name="T6" fmla="*/ 0 w 37"/>
                <a:gd name="T7" fmla="*/ 2147483647 h 71"/>
                <a:gd name="T8" fmla="*/ 2147483647 w 37"/>
                <a:gd name="T9" fmla="*/ 2147483647 h 71"/>
                <a:gd name="T10" fmla="*/ 2147483647 w 37"/>
                <a:gd name="T11" fmla="*/ 2147483647 h 71"/>
                <a:gd name="T12" fmla="*/ 2147483647 w 37"/>
                <a:gd name="T13" fmla="*/ 2147483647 h 71"/>
                <a:gd name="T14" fmla="*/ 2147483647 w 37"/>
                <a:gd name="T15" fmla="*/ 2147483647 h 71"/>
                <a:gd name="T16" fmla="*/ 2147483647 w 37"/>
                <a:gd name="T17" fmla="*/ 2147483647 h 71"/>
                <a:gd name="T18" fmla="*/ 2147483647 w 37"/>
                <a:gd name="T19" fmla="*/ 2147483647 h 71"/>
                <a:gd name="T20" fmla="*/ 2147483647 w 37"/>
                <a:gd name="T21" fmla="*/ 2147483647 h 71"/>
                <a:gd name="T22" fmla="*/ 2147483647 w 37"/>
                <a:gd name="T23" fmla="*/ 2147483647 h 71"/>
                <a:gd name="T24" fmla="*/ 2147483647 w 37"/>
                <a:gd name="T25" fmla="*/ 2147483647 h 71"/>
                <a:gd name="T26" fmla="*/ 2147483647 w 37"/>
                <a:gd name="T27" fmla="*/ 2147483647 h 71"/>
                <a:gd name="T28" fmla="*/ 2147483647 w 37"/>
                <a:gd name="T29" fmla="*/ 2147483647 h 71"/>
                <a:gd name="T30" fmla="*/ 2147483647 w 37"/>
                <a:gd name="T31" fmla="*/ 2147483647 h 71"/>
                <a:gd name="T32" fmla="*/ 2147483647 w 37"/>
                <a:gd name="T33" fmla="*/ 2147483647 h 71"/>
                <a:gd name="T34" fmla="*/ 2147483647 w 37"/>
                <a:gd name="T35" fmla="*/ 2147483647 h 71"/>
                <a:gd name="T36" fmla="*/ 2147483647 w 37"/>
                <a:gd name="T37" fmla="*/ 2147483647 h 71"/>
                <a:gd name="T38" fmla="*/ 2147483647 w 37"/>
                <a:gd name="T39" fmla="*/ 0 h 71"/>
                <a:gd name="T40" fmla="*/ 2147483647 w 37"/>
                <a:gd name="T41" fmla="*/ 2147483647 h 71"/>
                <a:gd name="T42" fmla="*/ 2147483647 w 37"/>
                <a:gd name="T43" fmla="*/ 2147483647 h 71"/>
                <a:gd name="T44" fmla="*/ 2147483647 w 37"/>
                <a:gd name="T45" fmla="*/ 2147483647 h 71"/>
                <a:gd name="T46" fmla="*/ 0 w 37"/>
                <a:gd name="T47" fmla="*/ 2147483647 h 71"/>
                <a:gd name="T48" fmla="*/ 0 w 37"/>
                <a:gd name="T49" fmla="*/ 2147483647 h 71"/>
                <a:gd name="T50" fmla="*/ 0 w 37"/>
                <a:gd name="T51" fmla="*/ 2147483647 h 7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1">
                  <a:moveTo>
                    <a:pt x="0" y="17"/>
                  </a:moveTo>
                  <a:lnTo>
                    <a:pt x="0" y="5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6" y="67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25" y="71"/>
                  </a:lnTo>
                  <a:lnTo>
                    <a:pt x="30" y="67"/>
                  </a:lnTo>
                  <a:lnTo>
                    <a:pt x="34" y="62"/>
                  </a:lnTo>
                  <a:lnTo>
                    <a:pt x="36" y="58"/>
                  </a:lnTo>
                  <a:lnTo>
                    <a:pt x="37" y="54"/>
                  </a:lnTo>
                  <a:lnTo>
                    <a:pt x="37" y="17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939"/>
            <p:cNvSpPr/>
            <p:nvPr/>
          </p:nvSpPr>
          <p:spPr bwMode="auto">
            <a:xfrm>
              <a:off x="5222877" y="3444876"/>
              <a:ext cx="74613" cy="111125"/>
            </a:xfrm>
            <a:custGeom>
              <a:avLst/>
              <a:gdLst>
                <a:gd name="T0" fmla="*/ 2147483647 w 141"/>
                <a:gd name="T1" fmla="*/ 2147483647 h 208"/>
                <a:gd name="T2" fmla="*/ 2147483647 w 141"/>
                <a:gd name="T3" fmla="*/ 2147483647 h 208"/>
                <a:gd name="T4" fmla="*/ 2147483647 w 141"/>
                <a:gd name="T5" fmla="*/ 2147483647 h 208"/>
                <a:gd name="T6" fmla="*/ 2147483647 w 141"/>
                <a:gd name="T7" fmla="*/ 2147483647 h 208"/>
                <a:gd name="T8" fmla="*/ 2147483647 w 141"/>
                <a:gd name="T9" fmla="*/ 2147483647 h 208"/>
                <a:gd name="T10" fmla="*/ 2147483647 w 141"/>
                <a:gd name="T11" fmla="*/ 2147483647 h 208"/>
                <a:gd name="T12" fmla="*/ 2147483647 w 141"/>
                <a:gd name="T13" fmla="*/ 2147483647 h 208"/>
                <a:gd name="T14" fmla="*/ 2147483647 w 141"/>
                <a:gd name="T15" fmla="*/ 2147483647 h 208"/>
                <a:gd name="T16" fmla="*/ 2147483647 w 141"/>
                <a:gd name="T17" fmla="*/ 2147483647 h 208"/>
                <a:gd name="T18" fmla="*/ 2147483647 w 141"/>
                <a:gd name="T19" fmla="*/ 2147483647 h 208"/>
                <a:gd name="T20" fmla="*/ 2147483647 w 141"/>
                <a:gd name="T21" fmla="*/ 2147483647 h 208"/>
                <a:gd name="T22" fmla="*/ 2147483647 w 141"/>
                <a:gd name="T23" fmla="*/ 2147483647 h 208"/>
                <a:gd name="T24" fmla="*/ 2147483647 w 141"/>
                <a:gd name="T25" fmla="*/ 2147483647 h 208"/>
                <a:gd name="T26" fmla="*/ 2147483647 w 141"/>
                <a:gd name="T27" fmla="*/ 2147483647 h 208"/>
                <a:gd name="T28" fmla="*/ 2147483647 w 141"/>
                <a:gd name="T29" fmla="*/ 2147483647 h 208"/>
                <a:gd name="T30" fmla="*/ 2147483647 w 141"/>
                <a:gd name="T31" fmla="*/ 2147483647 h 208"/>
                <a:gd name="T32" fmla="*/ 2147483647 w 141"/>
                <a:gd name="T33" fmla="*/ 2147483647 h 208"/>
                <a:gd name="T34" fmla="*/ 2147483647 w 141"/>
                <a:gd name="T35" fmla="*/ 2147483647 h 208"/>
                <a:gd name="T36" fmla="*/ 2147483647 w 141"/>
                <a:gd name="T37" fmla="*/ 2147483647 h 208"/>
                <a:gd name="T38" fmla="*/ 2147483647 w 141"/>
                <a:gd name="T39" fmla="*/ 2147483647 h 208"/>
                <a:gd name="T40" fmla="*/ 2147483647 w 141"/>
                <a:gd name="T41" fmla="*/ 2147483647 h 208"/>
                <a:gd name="T42" fmla="*/ 2147483647 w 141"/>
                <a:gd name="T43" fmla="*/ 2147483647 h 208"/>
                <a:gd name="T44" fmla="*/ 2147483647 w 141"/>
                <a:gd name="T45" fmla="*/ 2147483647 h 208"/>
                <a:gd name="T46" fmla="*/ 2147483647 w 141"/>
                <a:gd name="T47" fmla="*/ 2147483647 h 208"/>
                <a:gd name="T48" fmla="*/ 2147483647 w 141"/>
                <a:gd name="T49" fmla="*/ 2147483647 h 208"/>
                <a:gd name="T50" fmla="*/ 0 w 141"/>
                <a:gd name="T51" fmla="*/ 2147483647 h 208"/>
                <a:gd name="T52" fmla="*/ 2147483647 w 141"/>
                <a:gd name="T53" fmla="*/ 2147483647 h 208"/>
                <a:gd name="T54" fmla="*/ 2147483647 w 141"/>
                <a:gd name="T55" fmla="*/ 2147483647 h 208"/>
                <a:gd name="T56" fmla="*/ 2147483647 w 141"/>
                <a:gd name="T57" fmla="*/ 2147483647 h 208"/>
                <a:gd name="T58" fmla="*/ 2147483647 w 141"/>
                <a:gd name="T59" fmla="*/ 2147483647 h 208"/>
                <a:gd name="T60" fmla="*/ 2147483647 w 141"/>
                <a:gd name="T61" fmla="*/ 2147483647 h 208"/>
                <a:gd name="T62" fmla="*/ 2147483647 w 141"/>
                <a:gd name="T63" fmla="*/ 2147483647 h 208"/>
                <a:gd name="T64" fmla="*/ 2147483647 w 141"/>
                <a:gd name="T65" fmla="*/ 2147483647 h 208"/>
                <a:gd name="T66" fmla="*/ 2147483647 w 141"/>
                <a:gd name="T67" fmla="*/ 2147483647 h 208"/>
                <a:gd name="T68" fmla="*/ 2147483647 w 141"/>
                <a:gd name="T69" fmla="*/ 2147483647 h 208"/>
                <a:gd name="T70" fmla="*/ 2147483647 w 141"/>
                <a:gd name="T71" fmla="*/ 2147483647 h 208"/>
                <a:gd name="T72" fmla="*/ 2147483647 w 141"/>
                <a:gd name="T73" fmla="*/ 2147483647 h 208"/>
                <a:gd name="T74" fmla="*/ 2147483647 w 141"/>
                <a:gd name="T75" fmla="*/ 2147483647 h 208"/>
                <a:gd name="T76" fmla="*/ 2147483647 w 141"/>
                <a:gd name="T77" fmla="*/ 2147483647 h 208"/>
                <a:gd name="T78" fmla="*/ 2147483647 w 141"/>
                <a:gd name="T79" fmla="*/ 2147483647 h 208"/>
                <a:gd name="T80" fmla="*/ 2147483647 w 141"/>
                <a:gd name="T81" fmla="*/ 2147483647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08">
                  <a:moveTo>
                    <a:pt x="141" y="18"/>
                  </a:moveTo>
                  <a:lnTo>
                    <a:pt x="141" y="18"/>
                  </a:lnTo>
                  <a:lnTo>
                    <a:pt x="141" y="14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0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1" y="4"/>
                  </a:lnTo>
                  <a:lnTo>
                    <a:pt x="107" y="10"/>
                  </a:lnTo>
                  <a:lnTo>
                    <a:pt x="106" y="14"/>
                  </a:lnTo>
                  <a:lnTo>
                    <a:pt x="105" y="18"/>
                  </a:lnTo>
                  <a:lnTo>
                    <a:pt x="100" y="65"/>
                  </a:lnTo>
                  <a:lnTo>
                    <a:pt x="95" y="111"/>
                  </a:lnTo>
                  <a:lnTo>
                    <a:pt x="94" y="129"/>
                  </a:lnTo>
                  <a:lnTo>
                    <a:pt x="94" y="147"/>
                  </a:lnTo>
                  <a:lnTo>
                    <a:pt x="95" y="158"/>
                  </a:lnTo>
                  <a:lnTo>
                    <a:pt x="95" y="166"/>
                  </a:lnTo>
                  <a:lnTo>
                    <a:pt x="94" y="168"/>
                  </a:lnTo>
                  <a:lnTo>
                    <a:pt x="91" y="170"/>
                  </a:lnTo>
                  <a:lnTo>
                    <a:pt x="87" y="170"/>
                  </a:lnTo>
                  <a:lnTo>
                    <a:pt x="80" y="170"/>
                  </a:lnTo>
                  <a:lnTo>
                    <a:pt x="68" y="170"/>
                  </a:lnTo>
                  <a:lnTo>
                    <a:pt x="56" y="171"/>
                  </a:lnTo>
                  <a:lnTo>
                    <a:pt x="48" y="171"/>
                  </a:lnTo>
                  <a:lnTo>
                    <a:pt x="42" y="168"/>
                  </a:lnTo>
                  <a:lnTo>
                    <a:pt x="39" y="166"/>
                  </a:lnTo>
                  <a:lnTo>
                    <a:pt x="37" y="160"/>
                  </a:lnTo>
                  <a:lnTo>
                    <a:pt x="37" y="155"/>
                  </a:lnTo>
                  <a:lnTo>
                    <a:pt x="37" y="149"/>
                  </a:lnTo>
                  <a:lnTo>
                    <a:pt x="38" y="134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6"/>
                  </a:lnTo>
                  <a:lnTo>
                    <a:pt x="33" y="10"/>
                  </a:lnTo>
                  <a:lnTo>
                    <a:pt x="26" y="7"/>
                  </a:lnTo>
                  <a:lnTo>
                    <a:pt x="19" y="6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16"/>
                  </a:lnTo>
                  <a:lnTo>
                    <a:pt x="0" y="151"/>
                  </a:lnTo>
                  <a:lnTo>
                    <a:pt x="0" y="168"/>
                  </a:lnTo>
                  <a:lnTo>
                    <a:pt x="1" y="187"/>
                  </a:lnTo>
                  <a:lnTo>
                    <a:pt x="4" y="191"/>
                  </a:lnTo>
                  <a:lnTo>
                    <a:pt x="6" y="196"/>
                  </a:lnTo>
                  <a:lnTo>
                    <a:pt x="10" y="200"/>
                  </a:lnTo>
                  <a:lnTo>
                    <a:pt x="14" y="202"/>
                  </a:lnTo>
                  <a:lnTo>
                    <a:pt x="23" y="205"/>
                  </a:lnTo>
                  <a:lnTo>
                    <a:pt x="34" y="208"/>
                  </a:lnTo>
                  <a:lnTo>
                    <a:pt x="46" y="208"/>
                  </a:lnTo>
                  <a:lnTo>
                    <a:pt x="57" y="208"/>
                  </a:lnTo>
                  <a:lnTo>
                    <a:pt x="76" y="206"/>
                  </a:lnTo>
                  <a:lnTo>
                    <a:pt x="87" y="206"/>
                  </a:lnTo>
                  <a:lnTo>
                    <a:pt x="98" y="208"/>
                  </a:lnTo>
                  <a:lnTo>
                    <a:pt x="103" y="208"/>
                  </a:lnTo>
                  <a:lnTo>
                    <a:pt x="109" y="206"/>
                  </a:lnTo>
                  <a:lnTo>
                    <a:pt x="114" y="205"/>
                  </a:lnTo>
                  <a:lnTo>
                    <a:pt x="118" y="201"/>
                  </a:lnTo>
                  <a:lnTo>
                    <a:pt x="125" y="193"/>
                  </a:lnTo>
                  <a:lnTo>
                    <a:pt x="129" y="183"/>
                  </a:lnTo>
                  <a:lnTo>
                    <a:pt x="132" y="174"/>
                  </a:lnTo>
                  <a:lnTo>
                    <a:pt x="132" y="163"/>
                  </a:lnTo>
                  <a:lnTo>
                    <a:pt x="132" y="144"/>
                  </a:lnTo>
                  <a:lnTo>
                    <a:pt x="132" y="126"/>
                  </a:lnTo>
                  <a:lnTo>
                    <a:pt x="134" y="90"/>
                  </a:lnTo>
                  <a:lnTo>
                    <a:pt x="138" y="54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940"/>
            <p:cNvSpPr/>
            <p:nvPr/>
          </p:nvSpPr>
          <p:spPr bwMode="auto">
            <a:xfrm>
              <a:off x="5302252" y="3487738"/>
              <a:ext cx="53975" cy="95250"/>
            </a:xfrm>
            <a:custGeom>
              <a:avLst/>
              <a:gdLst>
                <a:gd name="T0" fmla="*/ 2147483647 w 103"/>
                <a:gd name="T1" fmla="*/ 2147483647 h 180"/>
                <a:gd name="T2" fmla="*/ 2147483647 w 103"/>
                <a:gd name="T3" fmla="*/ 2147483647 h 180"/>
                <a:gd name="T4" fmla="*/ 2147483647 w 103"/>
                <a:gd name="T5" fmla="*/ 2147483647 h 180"/>
                <a:gd name="T6" fmla="*/ 2147483647 w 103"/>
                <a:gd name="T7" fmla="*/ 2147483647 h 180"/>
                <a:gd name="T8" fmla="*/ 2147483647 w 103"/>
                <a:gd name="T9" fmla="*/ 2147483647 h 180"/>
                <a:gd name="T10" fmla="*/ 2147483647 w 103"/>
                <a:gd name="T11" fmla="*/ 2147483647 h 180"/>
                <a:gd name="T12" fmla="*/ 2147483647 w 103"/>
                <a:gd name="T13" fmla="*/ 2147483647 h 180"/>
                <a:gd name="T14" fmla="*/ 2147483647 w 103"/>
                <a:gd name="T15" fmla="*/ 2147483647 h 180"/>
                <a:gd name="T16" fmla="*/ 2147483647 w 103"/>
                <a:gd name="T17" fmla="*/ 2147483647 h 180"/>
                <a:gd name="T18" fmla="*/ 2147483647 w 103"/>
                <a:gd name="T19" fmla="*/ 0 h 180"/>
                <a:gd name="T20" fmla="*/ 2147483647 w 103"/>
                <a:gd name="T21" fmla="*/ 0 h 180"/>
                <a:gd name="T22" fmla="*/ 2147483647 w 103"/>
                <a:gd name="T23" fmla="*/ 0 h 180"/>
                <a:gd name="T24" fmla="*/ 2147483647 w 103"/>
                <a:gd name="T25" fmla="*/ 0 h 180"/>
                <a:gd name="T26" fmla="*/ 2147483647 w 103"/>
                <a:gd name="T27" fmla="*/ 0 h 180"/>
                <a:gd name="T28" fmla="*/ 2147483647 w 103"/>
                <a:gd name="T29" fmla="*/ 2147483647 h 180"/>
                <a:gd name="T30" fmla="*/ 2147483647 w 103"/>
                <a:gd name="T31" fmla="*/ 2147483647 h 180"/>
                <a:gd name="T32" fmla="*/ 2147483647 w 103"/>
                <a:gd name="T33" fmla="*/ 2147483647 h 180"/>
                <a:gd name="T34" fmla="*/ 2147483647 w 103"/>
                <a:gd name="T35" fmla="*/ 2147483647 h 180"/>
                <a:gd name="T36" fmla="*/ 2147483647 w 103"/>
                <a:gd name="T37" fmla="*/ 2147483647 h 180"/>
                <a:gd name="T38" fmla="*/ 2147483647 w 103"/>
                <a:gd name="T39" fmla="*/ 2147483647 h 180"/>
                <a:gd name="T40" fmla="*/ 2147483647 w 103"/>
                <a:gd name="T41" fmla="*/ 2147483647 h 180"/>
                <a:gd name="T42" fmla="*/ 2147483647 w 103"/>
                <a:gd name="T43" fmla="*/ 2147483647 h 180"/>
                <a:gd name="T44" fmla="*/ 2147483647 w 103"/>
                <a:gd name="T45" fmla="*/ 2147483647 h 180"/>
                <a:gd name="T46" fmla="*/ 2147483647 w 103"/>
                <a:gd name="T47" fmla="*/ 2147483647 h 180"/>
                <a:gd name="T48" fmla="*/ 2147483647 w 103"/>
                <a:gd name="T49" fmla="*/ 2147483647 h 180"/>
                <a:gd name="T50" fmla="*/ 0 w 103"/>
                <a:gd name="T51" fmla="*/ 2147483647 h 180"/>
                <a:gd name="T52" fmla="*/ 0 w 103"/>
                <a:gd name="T53" fmla="*/ 2147483647 h 180"/>
                <a:gd name="T54" fmla="*/ 2147483647 w 103"/>
                <a:gd name="T55" fmla="*/ 2147483647 h 180"/>
                <a:gd name="T56" fmla="*/ 2147483647 w 103"/>
                <a:gd name="T57" fmla="*/ 2147483647 h 180"/>
                <a:gd name="T58" fmla="*/ 2147483647 w 103"/>
                <a:gd name="T59" fmla="*/ 2147483647 h 180"/>
                <a:gd name="T60" fmla="*/ 2147483647 w 103"/>
                <a:gd name="T61" fmla="*/ 2147483647 h 180"/>
                <a:gd name="T62" fmla="*/ 2147483647 w 103"/>
                <a:gd name="T63" fmla="*/ 2147483647 h 180"/>
                <a:gd name="T64" fmla="*/ 2147483647 w 103"/>
                <a:gd name="T65" fmla="*/ 2147483647 h 180"/>
                <a:gd name="T66" fmla="*/ 2147483647 w 103"/>
                <a:gd name="T67" fmla="*/ 2147483647 h 180"/>
                <a:gd name="T68" fmla="*/ 2147483647 w 103"/>
                <a:gd name="T69" fmla="*/ 2147483647 h 180"/>
                <a:gd name="T70" fmla="*/ 2147483647 w 103"/>
                <a:gd name="T71" fmla="*/ 2147483647 h 180"/>
                <a:gd name="T72" fmla="*/ 2147483647 w 103"/>
                <a:gd name="T73" fmla="*/ 2147483647 h 180"/>
                <a:gd name="T74" fmla="*/ 2147483647 w 103"/>
                <a:gd name="T75" fmla="*/ 2147483647 h 180"/>
                <a:gd name="T76" fmla="*/ 2147483647 w 103"/>
                <a:gd name="T77" fmla="*/ 2147483647 h 180"/>
                <a:gd name="T78" fmla="*/ 2147483647 w 103"/>
                <a:gd name="T79" fmla="*/ 2147483647 h 180"/>
                <a:gd name="T80" fmla="*/ 2147483647 w 103"/>
                <a:gd name="T81" fmla="*/ 2147483647 h 180"/>
                <a:gd name="T82" fmla="*/ 2147483647 w 103"/>
                <a:gd name="T83" fmla="*/ 2147483647 h 180"/>
                <a:gd name="T84" fmla="*/ 2147483647 w 103"/>
                <a:gd name="T85" fmla="*/ 2147483647 h 180"/>
                <a:gd name="T86" fmla="*/ 2147483647 w 103"/>
                <a:gd name="T87" fmla="*/ 2147483647 h 180"/>
                <a:gd name="T88" fmla="*/ 2147483647 w 103"/>
                <a:gd name="T89" fmla="*/ 2147483647 h 180"/>
                <a:gd name="T90" fmla="*/ 2147483647 w 103"/>
                <a:gd name="T91" fmla="*/ 2147483647 h 180"/>
                <a:gd name="T92" fmla="*/ 2147483647 w 103"/>
                <a:gd name="T93" fmla="*/ 2147483647 h 180"/>
                <a:gd name="T94" fmla="*/ 2147483647 w 103"/>
                <a:gd name="T95" fmla="*/ 2147483647 h 180"/>
                <a:gd name="T96" fmla="*/ 2147483647 w 103"/>
                <a:gd name="T97" fmla="*/ 2147483647 h 180"/>
                <a:gd name="T98" fmla="*/ 2147483647 w 103"/>
                <a:gd name="T99" fmla="*/ 2147483647 h 180"/>
                <a:gd name="T100" fmla="*/ 2147483647 w 103"/>
                <a:gd name="T101" fmla="*/ 2147483647 h 180"/>
                <a:gd name="T102" fmla="*/ 2147483647 w 103"/>
                <a:gd name="T103" fmla="*/ 2147483647 h 180"/>
                <a:gd name="T104" fmla="*/ 2147483647 w 103"/>
                <a:gd name="T105" fmla="*/ 2147483647 h 1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" h="180">
                  <a:moveTo>
                    <a:pt x="99" y="35"/>
                  </a:moveTo>
                  <a:lnTo>
                    <a:pt x="99" y="35"/>
                  </a:lnTo>
                  <a:lnTo>
                    <a:pt x="98" y="28"/>
                  </a:lnTo>
                  <a:lnTo>
                    <a:pt x="97" y="23"/>
                  </a:lnTo>
                  <a:lnTo>
                    <a:pt x="94" y="18"/>
                  </a:lnTo>
                  <a:lnTo>
                    <a:pt x="90" y="13"/>
                  </a:lnTo>
                  <a:lnTo>
                    <a:pt x="87" y="9"/>
                  </a:lnTo>
                  <a:lnTo>
                    <a:pt x="82" y="7"/>
                  </a:lnTo>
                  <a:lnTo>
                    <a:pt x="71" y="3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8" y="5"/>
                  </a:lnTo>
                  <a:lnTo>
                    <a:pt x="6" y="12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57"/>
                  </a:lnTo>
                  <a:lnTo>
                    <a:pt x="2" y="91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3" y="156"/>
                  </a:lnTo>
                  <a:lnTo>
                    <a:pt x="7" y="164"/>
                  </a:lnTo>
                  <a:lnTo>
                    <a:pt x="11" y="169"/>
                  </a:lnTo>
                  <a:lnTo>
                    <a:pt x="17" y="174"/>
                  </a:lnTo>
                  <a:lnTo>
                    <a:pt x="22" y="176"/>
                  </a:lnTo>
                  <a:lnTo>
                    <a:pt x="27" y="178"/>
                  </a:lnTo>
                  <a:lnTo>
                    <a:pt x="40" y="179"/>
                  </a:lnTo>
                  <a:lnTo>
                    <a:pt x="52" y="180"/>
                  </a:lnTo>
                  <a:lnTo>
                    <a:pt x="65" y="180"/>
                  </a:lnTo>
                  <a:lnTo>
                    <a:pt x="72" y="180"/>
                  </a:lnTo>
                  <a:lnTo>
                    <a:pt x="78" y="179"/>
                  </a:lnTo>
                  <a:lnTo>
                    <a:pt x="83" y="176"/>
                  </a:lnTo>
                  <a:lnTo>
                    <a:pt x="89" y="172"/>
                  </a:lnTo>
                  <a:lnTo>
                    <a:pt x="93" y="168"/>
                  </a:lnTo>
                  <a:lnTo>
                    <a:pt x="95" y="161"/>
                  </a:lnTo>
                  <a:lnTo>
                    <a:pt x="99" y="146"/>
                  </a:lnTo>
                  <a:lnTo>
                    <a:pt x="101" y="130"/>
                  </a:lnTo>
                  <a:lnTo>
                    <a:pt x="102" y="115"/>
                  </a:lnTo>
                  <a:lnTo>
                    <a:pt x="103" y="99"/>
                  </a:lnTo>
                  <a:lnTo>
                    <a:pt x="102" y="66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941"/>
            <p:cNvSpPr/>
            <p:nvPr/>
          </p:nvSpPr>
          <p:spPr bwMode="auto">
            <a:xfrm>
              <a:off x="5159377" y="3486151"/>
              <a:ext cx="55563" cy="93663"/>
            </a:xfrm>
            <a:custGeom>
              <a:avLst/>
              <a:gdLst>
                <a:gd name="T0" fmla="*/ 2147483647 w 105"/>
                <a:gd name="T1" fmla="*/ 2147483647 h 177"/>
                <a:gd name="T2" fmla="*/ 2147483647 w 105"/>
                <a:gd name="T3" fmla="*/ 2147483647 h 177"/>
                <a:gd name="T4" fmla="*/ 2147483647 w 105"/>
                <a:gd name="T5" fmla="*/ 2147483647 h 177"/>
                <a:gd name="T6" fmla="*/ 2147483647 w 105"/>
                <a:gd name="T7" fmla="*/ 2147483647 h 177"/>
                <a:gd name="T8" fmla="*/ 2147483647 w 105"/>
                <a:gd name="T9" fmla="*/ 2147483647 h 177"/>
                <a:gd name="T10" fmla="*/ 2147483647 w 105"/>
                <a:gd name="T11" fmla="*/ 2147483647 h 177"/>
                <a:gd name="T12" fmla="*/ 2147483647 w 105"/>
                <a:gd name="T13" fmla="*/ 2147483647 h 177"/>
                <a:gd name="T14" fmla="*/ 2147483647 w 105"/>
                <a:gd name="T15" fmla="*/ 2147483647 h 177"/>
                <a:gd name="T16" fmla="*/ 2147483647 w 105"/>
                <a:gd name="T17" fmla="*/ 2147483647 h 177"/>
                <a:gd name="T18" fmla="*/ 2147483647 w 105"/>
                <a:gd name="T19" fmla="*/ 2147483647 h 177"/>
                <a:gd name="T20" fmla="*/ 2147483647 w 105"/>
                <a:gd name="T21" fmla="*/ 2147483647 h 177"/>
                <a:gd name="T22" fmla="*/ 2147483647 w 105"/>
                <a:gd name="T23" fmla="*/ 2147483647 h 177"/>
                <a:gd name="T24" fmla="*/ 2147483647 w 105"/>
                <a:gd name="T25" fmla="*/ 2147483647 h 177"/>
                <a:gd name="T26" fmla="*/ 2147483647 w 105"/>
                <a:gd name="T27" fmla="*/ 0 h 177"/>
                <a:gd name="T28" fmla="*/ 2147483647 w 105"/>
                <a:gd name="T29" fmla="*/ 0 h 177"/>
                <a:gd name="T30" fmla="*/ 2147483647 w 105"/>
                <a:gd name="T31" fmla="*/ 0 h 177"/>
                <a:gd name="T32" fmla="*/ 2147483647 w 105"/>
                <a:gd name="T33" fmla="*/ 2147483647 h 177"/>
                <a:gd name="T34" fmla="*/ 2147483647 w 105"/>
                <a:gd name="T35" fmla="*/ 2147483647 h 177"/>
                <a:gd name="T36" fmla="*/ 2147483647 w 105"/>
                <a:gd name="T37" fmla="*/ 2147483647 h 177"/>
                <a:gd name="T38" fmla="*/ 2147483647 w 105"/>
                <a:gd name="T39" fmla="*/ 0 h 177"/>
                <a:gd name="T40" fmla="*/ 2147483647 w 105"/>
                <a:gd name="T41" fmla="*/ 0 h 177"/>
                <a:gd name="T42" fmla="*/ 2147483647 w 105"/>
                <a:gd name="T43" fmla="*/ 2147483647 h 177"/>
                <a:gd name="T44" fmla="*/ 2147483647 w 105"/>
                <a:gd name="T45" fmla="*/ 2147483647 h 177"/>
                <a:gd name="T46" fmla="*/ 2147483647 w 105"/>
                <a:gd name="T47" fmla="*/ 2147483647 h 177"/>
                <a:gd name="T48" fmla="*/ 2147483647 w 105"/>
                <a:gd name="T49" fmla="*/ 2147483647 h 177"/>
                <a:gd name="T50" fmla="*/ 2147483647 w 105"/>
                <a:gd name="T51" fmla="*/ 2147483647 h 177"/>
                <a:gd name="T52" fmla="*/ 2147483647 w 105"/>
                <a:gd name="T53" fmla="*/ 2147483647 h 177"/>
                <a:gd name="T54" fmla="*/ 2147483647 w 105"/>
                <a:gd name="T55" fmla="*/ 2147483647 h 177"/>
                <a:gd name="T56" fmla="*/ 2147483647 w 105"/>
                <a:gd name="T57" fmla="*/ 2147483647 h 177"/>
                <a:gd name="T58" fmla="*/ 2147483647 w 105"/>
                <a:gd name="T59" fmla="*/ 2147483647 h 177"/>
                <a:gd name="T60" fmla="*/ 0 w 105"/>
                <a:gd name="T61" fmla="*/ 2147483647 h 177"/>
                <a:gd name="T62" fmla="*/ 0 w 105"/>
                <a:gd name="T63" fmla="*/ 2147483647 h 177"/>
                <a:gd name="T64" fmla="*/ 0 w 105"/>
                <a:gd name="T65" fmla="*/ 2147483647 h 177"/>
                <a:gd name="T66" fmla="*/ 2147483647 w 105"/>
                <a:gd name="T67" fmla="*/ 2147483647 h 177"/>
                <a:gd name="T68" fmla="*/ 2147483647 w 105"/>
                <a:gd name="T69" fmla="*/ 2147483647 h 177"/>
                <a:gd name="T70" fmla="*/ 2147483647 w 105"/>
                <a:gd name="T71" fmla="*/ 2147483647 h 177"/>
                <a:gd name="T72" fmla="*/ 2147483647 w 105"/>
                <a:gd name="T73" fmla="*/ 2147483647 h 177"/>
                <a:gd name="T74" fmla="*/ 2147483647 w 105"/>
                <a:gd name="T75" fmla="*/ 2147483647 h 177"/>
                <a:gd name="T76" fmla="*/ 2147483647 w 105"/>
                <a:gd name="T77" fmla="*/ 2147483647 h 177"/>
                <a:gd name="T78" fmla="*/ 2147483647 w 105"/>
                <a:gd name="T79" fmla="*/ 2147483647 h 177"/>
                <a:gd name="T80" fmla="*/ 2147483647 w 105"/>
                <a:gd name="T81" fmla="*/ 2147483647 h 177"/>
                <a:gd name="T82" fmla="*/ 2147483647 w 105"/>
                <a:gd name="T83" fmla="*/ 2147483647 h 177"/>
                <a:gd name="T84" fmla="*/ 2147483647 w 105"/>
                <a:gd name="T85" fmla="*/ 2147483647 h 177"/>
                <a:gd name="T86" fmla="*/ 2147483647 w 105"/>
                <a:gd name="T87" fmla="*/ 2147483647 h 177"/>
                <a:gd name="T88" fmla="*/ 2147483647 w 105"/>
                <a:gd name="T89" fmla="*/ 2147483647 h 177"/>
                <a:gd name="T90" fmla="*/ 2147483647 w 105"/>
                <a:gd name="T91" fmla="*/ 2147483647 h 177"/>
                <a:gd name="T92" fmla="*/ 2147483647 w 105"/>
                <a:gd name="T93" fmla="*/ 2147483647 h 177"/>
                <a:gd name="T94" fmla="*/ 2147483647 w 105"/>
                <a:gd name="T95" fmla="*/ 2147483647 h 177"/>
                <a:gd name="T96" fmla="*/ 2147483647 w 105"/>
                <a:gd name="T97" fmla="*/ 2147483647 h 177"/>
                <a:gd name="T98" fmla="*/ 2147483647 w 105"/>
                <a:gd name="T99" fmla="*/ 2147483647 h 177"/>
                <a:gd name="T100" fmla="*/ 2147483647 w 105"/>
                <a:gd name="T101" fmla="*/ 2147483647 h 177"/>
                <a:gd name="T102" fmla="*/ 2147483647 w 105"/>
                <a:gd name="T103" fmla="*/ 2147483647 h 177"/>
                <a:gd name="T104" fmla="*/ 2147483647 w 105"/>
                <a:gd name="T105" fmla="*/ 2147483647 h 177"/>
                <a:gd name="T106" fmla="*/ 2147483647 w 105"/>
                <a:gd name="T107" fmla="*/ 2147483647 h 177"/>
                <a:gd name="T108" fmla="*/ 2147483647 w 105"/>
                <a:gd name="T109" fmla="*/ 2147483647 h 177"/>
                <a:gd name="T110" fmla="*/ 2147483647 w 105"/>
                <a:gd name="T111" fmla="*/ 2147483647 h 177"/>
                <a:gd name="T112" fmla="*/ 2147483647 w 105"/>
                <a:gd name="T113" fmla="*/ 2147483647 h 177"/>
                <a:gd name="T114" fmla="*/ 2147483647 w 105"/>
                <a:gd name="T115" fmla="*/ 2147483647 h 177"/>
                <a:gd name="T116" fmla="*/ 2147483647 w 105"/>
                <a:gd name="T117" fmla="*/ 2147483647 h 177"/>
                <a:gd name="T118" fmla="*/ 2147483647 w 105"/>
                <a:gd name="T119" fmla="*/ 2147483647 h 177"/>
                <a:gd name="T120" fmla="*/ 2147483647 w 105"/>
                <a:gd name="T121" fmla="*/ 2147483647 h 1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5" h="177">
                  <a:moveTo>
                    <a:pt x="97" y="54"/>
                  </a:moveTo>
                  <a:lnTo>
                    <a:pt x="97" y="54"/>
                  </a:lnTo>
                  <a:lnTo>
                    <a:pt x="98" y="40"/>
                  </a:lnTo>
                  <a:lnTo>
                    <a:pt x="98" y="29"/>
                  </a:lnTo>
                  <a:lnTo>
                    <a:pt x="95" y="22"/>
                  </a:lnTo>
                  <a:lnTo>
                    <a:pt x="95" y="18"/>
                  </a:lnTo>
                  <a:lnTo>
                    <a:pt x="94" y="12"/>
                  </a:lnTo>
                  <a:lnTo>
                    <a:pt x="93" y="7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8" y="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64"/>
                  </a:lnTo>
                  <a:lnTo>
                    <a:pt x="2" y="90"/>
                  </a:lnTo>
                  <a:lnTo>
                    <a:pt x="4" y="114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8" y="151"/>
                  </a:lnTo>
                  <a:lnTo>
                    <a:pt x="10" y="158"/>
                  </a:lnTo>
                  <a:lnTo>
                    <a:pt x="14" y="164"/>
                  </a:lnTo>
                  <a:lnTo>
                    <a:pt x="18" y="168"/>
                  </a:lnTo>
                  <a:lnTo>
                    <a:pt x="23" y="171"/>
                  </a:lnTo>
                  <a:lnTo>
                    <a:pt x="30" y="174"/>
                  </a:lnTo>
                  <a:lnTo>
                    <a:pt x="40" y="175"/>
                  </a:lnTo>
                  <a:lnTo>
                    <a:pt x="49" y="177"/>
                  </a:lnTo>
                  <a:lnTo>
                    <a:pt x="60" y="177"/>
                  </a:lnTo>
                  <a:lnTo>
                    <a:pt x="71" y="177"/>
                  </a:lnTo>
                  <a:lnTo>
                    <a:pt x="80" y="174"/>
                  </a:lnTo>
                  <a:lnTo>
                    <a:pt x="89" y="171"/>
                  </a:lnTo>
                  <a:lnTo>
                    <a:pt x="95" y="166"/>
                  </a:lnTo>
                  <a:lnTo>
                    <a:pt x="101" y="159"/>
                  </a:lnTo>
                  <a:lnTo>
                    <a:pt x="103" y="151"/>
                  </a:lnTo>
                  <a:lnTo>
                    <a:pt x="105" y="139"/>
                  </a:lnTo>
                  <a:lnTo>
                    <a:pt x="103" y="118"/>
                  </a:lnTo>
                  <a:lnTo>
                    <a:pt x="102" y="96"/>
                  </a:lnTo>
                  <a:lnTo>
                    <a:pt x="9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942"/>
            <p:cNvSpPr/>
            <p:nvPr/>
          </p:nvSpPr>
          <p:spPr bwMode="auto">
            <a:xfrm>
              <a:off x="5041902" y="3236913"/>
              <a:ext cx="22225" cy="55563"/>
            </a:xfrm>
            <a:custGeom>
              <a:avLst/>
              <a:gdLst>
                <a:gd name="T0" fmla="*/ 2147483647 w 43"/>
                <a:gd name="T1" fmla="*/ 2147483647 h 105"/>
                <a:gd name="T2" fmla="*/ 2147483647 w 43"/>
                <a:gd name="T3" fmla="*/ 2147483647 h 105"/>
                <a:gd name="T4" fmla="*/ 2147483647 w 43"/>
                <a:gd name="T5" fmla="*/ 2147483647 h 105"/>
                <a:gd name="T6" fmla="*/ 2147483647 w 43"/>
                <a:gd name="T7" fmla="*/ 2147483647 h 105"/>
                <a:gd name="T8" fmla="*/ 2147483647 w 43"/>
                <a:gd name="T9" fmla="*/ 2147483647 h 105"/>
                <a:gd name="T10" fmla="*/ 2147483647 w 43"/>
                <a:gd name="T11" fmla="*/ 2147483647 h 105"/>
                <a:gd name="T12" fmla="*/ 2147483647 w 43"/>
                <a:gd name="T13" fmla="*/ 2147483647 h 105"/>
                <a:gd name="T14" fmla="*/ 2147483647 w 43"/>
                <a:gd name="T15" fmla="*/ 2147483647 h 105"/>
                <a:gd name="T16" fmla="*/ 2147483647 w 43"/>
                <a:gd name="T17" fmla="*/ 2147483647 h 105"/>
                <a:gd name="T18" fmla="*/ 2147483647 w 43"/>
                <a:gd name="T19" fmla="*/ 2147483647 h 105"/>
                <a:gd name="T20" fmla="*/ 2147483647 w 43"/>
                <a:gd name="T21" fmla="*/ 2147483647 h 105"/>
                <a:gd name="T22" fmla="*/ 2147483647 w 43"/>
                <a:gd name="T23" fmla="*/ 2147483647 h 105"/>
                <a:gd name="T24" fmla="*/ 2147483647 w 43"/>
                <a:gd name="T25" fmla="*/ 2147483647 h 105"/>
                <a:gd name="T26" fmla="*/ 2147483647 w 43"/>
                <a:gd name="T27" fmla="*/ 0 h 105"/>
                <a:gd name="T28" fmla="*/ 2147483647 w 43"/>
                <a:gd name="T29" fmla="*/ 2147483647 h 105"/>
                <a:gd name="T30" fmla="*/ 2147483647 w 43"/>
                <a:gd name="T31" fmla="*/ 2147483647 h 105"/>
                <a:gd name="T32" fmla="*/ 2147483647 w 43"/>
                <a:gd name="T33" fmla="*/ 2147483647 h 105"/>
                <a:gd name="T34" fmla="*/ 0 w 43"/>
                <a:gd name="T35" fmla="*/ 2147483647 h 105"/>
                <a:gd name="T36" fmla="*/ 0 w 43"/>
                <a:gd name="T37" fmla="*/ 2147483647 h 105"/>
                <a:gd name="T38" fmla="*/ 0 w 43"/>
                <a:gd name="T39" fmla="*/ 2147483647 h 105"/>
                <a:gd name="T40" fmla="*/ 0 w 43"/>
                <a:gd name="T41" fmla="*/ 2147483647 h 105"/>
                <a:gd name="T42" fmla="*/ 0 w 43"/>
                <a:gd name="T43" fmla="*/ 2147483647 h 105"/>
                <a:gd name="T44" fmla="*/ 0 w 43"/>
                <a:gd name="T45" fmla="*/ 2147483647 h 105"/>
                <a:gd name="T46" fmla="*/ 2147483647 w 43"/>
                <a:gd name="T47" fmla="*/ 2147483647 h 105"/>
                <a:gd name="T48" fmla="*/ 2147483647 w 43"/>
                <a:gd name="T49" fmla="*/ 2147483647 h 105"/>
                <a:gd name="T50" fmla="*/ 2147483647 w 43"/>
                <a:gd name="T51" fmla="*/ 2147483647 h 105"/>
                <a:gd name="T52" fmla="*/ 2147483647 w 43"/>
                <a:gd name="T53" fmla="*/ 2147483647 h 105"/>
                <a:gd name="T54" fmla="*/ 2147483647 w 43"/>
                <a:gd name="T55" fmla="*/ 2147483647 h 105"/>
                <a:gd name="T56" fmla="*/ 2147483647 w 43"/>
                <a:gd name="T57" fmla="*/ 2147483647 h 105"/>
                <a:gd name="T58" fmla="*/ 2147483647 w 43"/>
                <a:gd name="T59" fmla="*/ 2147483647 h 105"/>
                <a:gd name="T60" fmla="*/ 2147483647 w 43"/>
                <a:gd name="T61" fmla="*/ 2147483647 h 105"/>
                <a:gd name="T62" fmla="*/ 2147483647 w 43"/>
                <a:gd name="T63" fmla="*/ 2147483647 h 105"/>
                <a:gd name="T64" fmla="*/ 2147483647 w 43"/>
                <a:gd name="T65" fmla="*/ 2147483647 h 105"/>
                <a:gd name="T66" fmla="*/ 2147483647 w 43"/>
                <a:gd name="T67" fmla="*/ 2147483647 h 105"/>
                <a:gd name="T68" fmla="*/ 2147483647 w 43"/>
                <a:gd name="T69" fmla="*/ 2147483647 h 105"/>
                <a:gd name="T70" fmla="*/ 2147483647 w 43"/>
                <a:gd name="T71" fmla="*/ 2147483647 h 105"/>
                <a:gd name="T72" fmla="*/ 2147483647 w 43"/>
                <a:gd name="T73" fmla="*/ 2147483647 h 105"/>
                <a:gd name="T74" fmla="*/ 2147483647 w 43"/>
                <a:gd name="T75" fmla="*/ 2147483647 h 105"/>
                <a:gd name="T76" fmla="*/ 2147483647 w 43"/>
                <a:gd name="T77" fmla="*/ 2147483647 h 105"/>
                <a:gd name="T78" fmla="*/ 2147483647 w 43"/>
                <a:gd name="T79" fmla="*/ 2147483647 h 105"/>
                <a:gd name="T80" fmla="*/ 2147483647 w 43"/>
                <a:gd name="T81" fmla="*/ 2147483647 h 105"/>
                <a:gd name="T82" fmla="*/ 2147483647 w 43"/>
                <a:gd name="T83" fmla="*/ 2147483647 h 105"/>
                <a:gd name="T84" fmla="*/ 2147483647 w 43"/>
                <a:gd name="T85" fmla="*/ 2147483647 h 105"/>
                <a:gd name="T86" fmla="*/ 2147483647 w 43"/>
                <a:gd name="T87" fmla="*/ 2147483647 h 105"/>
                <a:gd name="T88" fmla="*/ 2147483647 w 43"/>
                <a:gd name="T89" fmla="*/ 2147483647 h 105"/>
                <a:gd name="T90" fmla="*/ 2147483647 w 43"/>
                <a:gd name="T91" fmla="*/ 2147483647 h 105"/>
                <a:gd name="T92" fmla="*/ 2147483647 w 43"/>
                <a:gd name="T93" fmla="*/ 2147483647 h 105"/>
                <a:gd name="T94" fmla="*/ 2147483647 w 43"/>
                <a:gd name="T95" fmla="*/ 2147483647 h 105"/>
                <a:gd name="T96" fmla="*/ 2147483647 w 43"/>
                <a:gd name="T97" fmla="*/ 2147483647 h 1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105">
                  <a:moveTo>
                    <a:pt x="42" y="76"/>
                  </a:moveTo>
                  <a:lnTo>
                    <a:pt x="42" y="76"/>
                  </a:lnTo>
                  <a:lnTo>
                    <a:pt x="41" y="64"/>
                  </a:lnTo>
                  <a:lnTo>
                    <a:pt x="39" y="52"/>
                  </a:lnTo>
                  <a:lnTo>
                    <a:pt x="39" y="43"/>
                  </a:lnTo>
                  <a:lnTo>
                    <a:pt x="35" y="3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4" y="70"/>
                  </a:lnTo>
                  <a:lnTo>
                    <a:pt x="5" y="75"/>
                  </a:lnTo>
                  <a:lnTo>
                    <a:pt x="8" y="87"/>
                  </a:lnTo>
                  <a:lnTo>
                    <a:pt x="9" y="95"/>
                  </a:lnTo>
                  <a:lnTo>
                    <a:pt x="13" y="101"/>
                  </a:lnTo>
                  <a:lnTo>
                    <a:pt x="20" y="104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8" y="101"/>
                  </a:lnTo>
                  <a:lnTo>
                    <a:pt x="42" y="95"/>
                  </a:lnTo>
                  <a:lnTo>
                    <a:pt x="43" y="91"/>
                  </a:lnTo>
                  <a:lnTo>
                    <a:pt x="43" y="87"/>
                  </a:lnTo>
                  <a:lnTo>
                    <a:pt x="43" y="83"/>
                  </a:lnTo>
                  <a:lnTo>
                    <a:pt x="43" y="79"/>
                  </a:lnTo>
                  <a:lnTo>
                    <a:pt x="42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943"/>
            <p:cNvSpPr/>
            <p:nvPr/>
          </p:nvSpPr>
          <p:spPr bwMode="auto">
            <a:xfrm>
              <a:off x="5003802" y="3224213"/>
              <a:ext cx="22225" cy="58738"/>
            </a:xfrm>
            <a:custGeom>
              <a:avLst/>
              <a:gdLst>
                <a:gd name="T0" fmla="*/ 2147483647 w 42"/>
                <a:gd name="T1" fmla="*/ 2147483647 h 112"/>
                <a:gd name="T2" fmla="*/ 2147483647 w 42"/>
                <a:gd name="T3" fmla="*/ 2147483647 h 112"/>
                <a:gd name="T4" fmla="*/ 2147483647 w 42"/>
                <a:gd name="T5" fmla="*/ 2147483647 h 112"/>
                <a:gd name="T6" fmla="*/ 2147483647 w 42"/>
                <a:gd name="T7" fmla="*/ 2147483647 h 112"/>
                <a:gd name="T8" fmla="*/ 0 w 42"/>
                <a:gd name="T9" fmla="*/ 2147483647 h 112"/>
                <a:gd name="T10" fmla="*/ 2147483647 w 42"/>
                <a:gd name="T11" fmla="*/ 2147483647 h 112"/>
                <a:gd name="T12" fmla="*/ 2147483647 w 42"/>
                <a:gd name="T13" fmla="*/ 2147483647 h 112"/>
                <a:gd name="T14" fmla="*/ 2147483647 w 42"/>
                <a:gd name="T15" fmla="*/ 2147483647 h 112"/>
                <a:gd name="T16" fmla="*/ 2147483647 w 42"/>
                <a:gd name="T17" fmla="*/ 2147483647 h 112"/>
                <a:gd name="T18" fmla="*/ 2147483647 w 42"/>
                <a:gd name="T19" fmla="*/ 2147483647 h 112"/>
                <a:gd name="T20" fmla="*/ 2147483647 w 42"/>
                <a:gd name="T21" fmla="*/ 2147483647 h 112"/>
                <a:gd name="T22" fmla="*/ 2147483647 w 42"/>
                <a:gd name="T23" fmla="*/ 2147483647 h 112"/>
                <a:gd name="T24" fmla="*/ 2147483647 w 42"/>
                <a:gd name="T25" fmla="*/ 2147483647 h 112"/>
                <a:gd name="T26" fmla="*/ 2147483647 w 42"/>
                <a:gd name="T27" fmla="*/ 2147483647 h 112"/>
                <a:gd name="T28" fmla="*/ 2147483647 w 42"/>
                <a:gd name="T29" fmla="*/ 2147483647 h 112"/>
                <a:gd name="T30" fmla="*/ 2147483647 w 42"/>
                <a:gd name="T31" fmla="*/ 2147483647 h 112"/>
                <a:gd name="T32" fmla="*/ 2147483647 w 42"/>
                <a:gd name="T33" fmla="*/ 2147483647 h 112"/>
                <a:gd name="T34" fmla="*/ 2147483647 w 42"/>
                <a:gd name="T35" fmla="*/ 2147483647 h 112"/>
                <a:gd name="T36" fmla="*/ 2147483647 w 42"/>
                <a:gd name="T37" fmla="*/ 2147483647 h 112"/>
                <a:gd name="T38" fmla="*/ 2147483647 w 42"/>
                <a:gd name="T39" fmla="*/ 2147483647 h 112"/>
                <a:gd name="T40" fmla="*/ 2147483647 w 42"/>
                <a:gd name="T41" fmla="*/ 2147483647 h 112"/>
                <a:gd name="T42" fmla="*/ 2147483647 w 42"/>
                <a:gd name="T43" fmla="*/ 2147483647 h 112"/>
                <a:gd name="T44" fmla="*/ 2147483647 w 42"/>
                <a:gd name="T45" fmla="*/ 2147483647 h 112"/>
                <a:gd name="T46" fmla="*/ 2147483647 w 42"/>
                <a:gd name="T47" fmla="*/ 2147483647 h 112"/>
                <a:gd name="T48" fmla="*/ 2147483647 w 42"/>
                <a:gd name="T49" fmla="*/ 2147483647 h 112"/>
                <a:gd name="T50" fmla="*/ 2147483647 w 42"/>
                <a:gd name="T51" fmla="*/ 2147483647 h 112"/>
                <a:gd name="T52" fmla="*/ 2147483647 w 42"/>
                <a:gd name="T53" fmla="*/ 2147483647 h 112"/>
                <a:gd name="T54" fmla="*/ 2147483647 w 42"/>
                <a:gd name="T55" fmla="*/ 2147483647 h 112"/>
                <a:gd name="T56" fmla="*/ 2147483647 w 42"/>
                <a:gd name="T57" fmla="*/ 0 h 112"/>
                <a:gd name="T58" fmla="*/ 2147483647 w 42"/>
                <a:gd name="T59" fmla="*/ 0 h 112"/>
                <a:gd name="T60" fmla="*/ 2147483647 w 42"/>
                <a:gd name="T61" fmla="*/ 2147483647 h 112"/>
                <a:gd name="T62" fmla="*/ 2147483647 w 42"/>
                <a:gd name="T63" fmla="*/ 2147483647 h 112"/>
                <a:gd name="T64" fmla="*/ 2147483647 w 42"/>
                <a:gd name="T65" fmla="*/ 2147483647 h 112"/>
                <a:gd name="T66" fmla="*/ 2147483647 w 42"/>
                <a:gd name="T67" fmla="*/ 2147483647 h 112"/>
                <a:gd name="T68" fmla="*/ 2147483647 w 42"/>
                <a:gd name="T69" fmla="*/ 2147483647 h 1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" h="112">
                  <a:moveTo>
                    <a:pt x="6" y="13"/>
                  </a:moveTo>
                  <a:lnTo>
                    <a:pt x="6" y="13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53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3" y="102"/>
                  </a:lnTo>
                  <a:lnTo>
                    <a:pt x="7" y="108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26" y="112"/>
                  </a:lnTo>
                  <a:lnTo>
                    <a:pt x="32" y="108"/>
                  </a:lnTo>
                  <a:lnTo>
                    <a:pt x="36" y="102"/>
                  </a:lnTo>
                  <a:lnTo>
                    <a:pt x="37" y="98"/>
                  </a:lnTo>
                  <a:lnTo>
                    <a:pt x="38" y="94"/>
                  </a:lnTo>
                  <a:lnTo>
                    <a:pt x="37" y="59"/>
                  </a:lnTo>
                  <a:lnTo>
                    <a:pt x="37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944"/>
            <p:cNvSpPr/>
            <p:nvPr/>
          </p:nvSpPr>
          <p:spPr bwMode="auto">
            <a:xfrm>
              <a:off x="4976814" y="3209926"/>
              <a:ext cx="19050" cy="46038"/>
            </a:xfrm>
            <a:custGeom>
              <a:avLst/>
              <a:gdLst>
                <a:gd name="T0" fmla="*/ 0 w 36"/>
                <a:gd name="T1" fmla="*/ 2147483647 h 88"/>
                <a:gd name="T2" fmla="*/ 0 w 36"/>
                <a:gd name="T3" fmla="*/ 2147483647 h 88"/>
                <a:gd name="T4" fmla="*/ 0 w 36"/>
                <a:gd name="T5" fmla="*/ 2147483647 h 88"/>
                <a:gd name="T6" fmla="*/ 0 w 36"/>
                <a:gd name="T7" fmla="*/ 2147483647 h 88"/>
                <a:gd name="T8" fmla="*/ 2147483647 w 36"/>
                <a:gd name="T9" fmla="*/ 2147483647 h 88"/>
                <a:gd name="T10" fmla="*/ 2147483647 w 36"/>
                <a:gd name="T11" fmla="*/ 2147483647 h 88"/>
                <a:gd name="T12" fmla="*/ 2147483647 w 36"/>
                <a:gd name="T13" fmla="*/ 2147483647 h 88"/>
                <a:gd name="T14" fmla="*/ 2147483647 w 36"/>
                <a:gd name="T15" fmla="*/ 2147483647 h 88"/>
                <a:gd name="T16" fmla="*/ 2147483647 w 36"/>
                <a:gd name="T17" fmla="*/ 2147483647 h 88"/>
                <a:gd name="T18" fmla="*/ 2147483647 w 36"/>
                <a:gd name="T19" fmla="*/ 2147483647 h 88"/>
                <a:gd name="T20" fmla="*/ 2147483647 w 36"/>
                <a:gd name="T21" fmla="*/ 2147483647 h 88"/>
                <a:gd name="T22" fmla="*/ 2147483647 w 36"/>
                <a:gd name="T23" fmla="*/ 2147483647 h 88"/>
                <a:gd name="T24" fmla="*/ 2147483647 w 36"/>
                <a:gd name="T25" fmla="*/ 2147483647 h 88"/>
                <a:gd name="T26" fmla="*/ 2147483647 w 36"/>
                <a:gd name="T27" fmla="*/ 2147483647 h 88"/>
                <a:gd name="T28" fmla="*/ 2147483647 w 36"/>
                <a:gd name="T29" fmla="*/ 2147483647 h 88"/>
                <a:gd name="T30" fmla="*/ 2147483647 w 36"/>
                <a:gd name="T31" fmla="*/ 2147483647 h 88"/>
                <a:gd name="T32" fmla="*/ 2147483647 w 36"/>
                <a:gd name="T33" fmla="*/ 2147483647 h 88"/>
                <a:gd name="T34" fmla="*/ 2147483647 w 36"/>
                <a:gd name="T35" fmla="*/ 2147483647 h 88"/>
                <a:gd name="T36" fmla="*/ 2147483647 w 36"/>
                <a:gd name="T37" fmla="*/ 0 h 88"/>
                <a:gd name="T38" fmla="*/ 2147483647 w 36"/>
                <a:gd name="T39" fmla="*/ 0 h 88"/>
                <a:gd name="T40" fmla="*/ 2147483647 w 36"/>
                <a:gd name="T41" fmla="*/ 0 h 88"/>
                <a:gd name="T42" fmla="*/ 2147483647 w 36"/>
                <a:gd name="T43" fmla="*/ 2147483647 h 88"/>
                <a:gd name="T44" fmla="*/ 2147483647 w 36"/>
                <a:gd name="T45" fmla="*/ 2147483647 h 88"/>
                <a:gd name="T46" fmla="*/ 0 w 36"/>
                <a:gd name="T47" fmla="*/ 2147483647 h 88"/>
                <a:gd name="T48" fmla="*/ 0 w 36"/>
                <a:gd name="T49" fmla="*/ 2147483647 h 88"/>
                <a:gd name="T50" fmla="*/ 0 w 36"/>
                <a:gd name="T51" fmla="*/ 2147483647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88">
                  <a:moveTo>
                    <a:pt x="0" y="18"/>
                  </a:moveTo>
                  <a:lnTo>
                    <a:pt x="0" y="69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5" y="83"/>
                  </a:lnTo>
                  <a:lnTo>
                    <a:pt x="11" y="87"/>
                  </a:lnTo>
                  <a:lnTo>
                    <a:pt x="17" y="88"/>
                  </a:lnTo>
                  <a:lnTo>
                    <a:pt x="24" y="87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6" y="69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945"/>
            <p:cNvSpPr/>
            <p:nvPr/>
          </p:nvSpPr>
          <p:spPr bwMode="auto">
            <a:xfrm>
              <a:off x="5446714" y="3238501"/>
              <a:ext cx="22225" cy="57150"/>
            </a:xfrm>
            <a:custGeom>
              <a:avLst/>
              <a:gdLst>
                <a:gd name="T0" fmla="*/ 2147483647 w 41"/>
                <a:gd name="T1" fmla="*/ 2147483647 h 108"/>
                <a:gd name="T2" fmla="*/ 2147483647 w 41"/>
                <a:gd name="T3" fmla="*/ 2147483647 h 108"/>
                <a:gd name="T4" fmla="*/ 2147483647 w 41"/>
                <a:gd name="T5" fmla="*/ 2147483647 h 108"/>
                <a:gd name="T6" fmla="*/ 2147483647 w 41"/>
                <a:gd name="T7" fmla="*/ 2147483647 h 108"/>
                <a:gd name="T8" fmla="*/ 2147483647 w 41"/>
                <a:gd name="T9" fmla="*/ 2147483647 h 108"/>
                <a:gd name="T10" fmla="*/ 2147483647 w 41"/>
                <a:gd name="T11" fmla="*/ 2147483647 h 108"/>
                <a:gd name="T12" fmla="*/ 2147483647 w 41"/>
                <a:gd name="T13" fmla="*/ 2147483647 h 108"/>
                <a:gd name="T14" fmla="*/ 2147483647 w 41"/>
                <a:gd name="T15" fmla="*/ 0 h 108"/>
                <a:gd name="T16" fmla="*/ 2147483647 w 41"/>
                <a:gd name="T17" fmla="*/ 2147483647 h 108"/>
                <a:gd name="T18" fmla="*/ 2147483647 w 41"/>
                <a:gd name="T19" fmla="*/ 2147483647 h 108"/>
                <a:gd name="T20" fmla="*/ 2147483647 w 41"/>
                <a:gd name="T21" fmla="*/ 2147483647 h 108"/>
                <a:gd name="T22" fmla="*/ 0 w 41"/>
                <a:gd name="T23" fmla="*/ 2147483647 h 108"/>
                <a:gd name="T24" fmla="*/ 0 w 41"/>
                <a:gd name="T25" fmla="*/ 2147483647 h 108"/>
                <a:gd name="T26" fmla="*/ 0 w 41"/>
                <a:gd name="T27" fmla="*/ 2147483647 h 108"/>
                <a:gd name="T28" fmla="*/ 0 w 41"/>
                <a:gd name="T29" fmla="*/ 2147483647 h 108"/>
                <a:gd name="T30" fmla="*/ 2147483647 w 41"/>
                <a:gd name="T31" fmla="*/ 2147483647 h 108"/>
                <a:gd name="T32" fmla="*/ 2147483647 w 41"/>
                <a:gd name="T33" fmla="*/ 2147483647 h 108"/>
                <a:gd name="T34" fmla="*/ 2147483647 w 41"/>
                <a:gd name="T35" fmla="*/ 2147483647 h 108"/>
                <a:gd name="T36" fmla="*/ 2147483647 w 41"/>
                <a:gd name="T37" fmla="*/ 2147483647 h 108"/>
                <a:gd name="T38" fmla="*/ 2147483647 w 41"/>
                <a:gd name="T39" fmla="*/ 2147483647 h 108"/>
                <a:gd name="T40" fmla="*/ 2147483647 w 41"/>
                <a:gd name="T41" fmla="*/ 2147483647 h 108"/>
                <a:gd name="T42" fmla="*/ 2147483647 w 41"/>
                <a:gd name="T43" fmla="*/ 2147483647 h 108"/>
                <a:gd name="T44" fmla="*/ 2147483647 w 41"/>
                <a:gd name="T45" fmla="*/ 2147483647 h 108"/>
                <a:gd name="T46" fmla="*/ 2147483647 w 41"/>
                <a:gd name="T47" fmla="*/ 2147483647 h 108"/>
                <a:gd name="T48" fmla="*/ 2147483647 w 41"/>
                <a:gd name="T49" fmla="*/ 2147483647 h 108"/>
                <a:gd name="T50" fmla="*/ 2147483647 w 41"/>
                <a:gd name="T51" fmla="*/ 2147483647 h 108"/>
                <a:gd name="T52" fmla="*/ 2147483647 w 41"/>
                <a:gd name="T53" fmla="*/ 2147483647 h 108"/>
                <a:gd name="T54" fmla="*/ 2147483647 w 41"/>
                <a:gd name="T55" fmla="*/ 2147483647 h 108"/>
                <a:gd name="T56" fmla="*/ 2147483647 w 41"/>
                <a:gd name="T57" fmla="*/ 2147483647 h 108"/>
                <a:gd name="T58" fmla="*/ 2147483647 w 41"/>
                <a:gd name="T59" fmla="*/ 2147483647 h 108"/>
                <a:gd name="T60" fmla="*/ 2147483647 w 41"/>
                <a:gd name="T61" fmla="*/ 2147483647 h 108"/>
                <a:gd name="T62" fmla="*/ 2147483647 w 41"/>
                <a:gd name="T63" fmla="*/ 2147483647 h 108"/>
                <a:gd name="T64" fmla="*/ 2147483647 w 41"/>
                <a:gd name="T65" fmla="*/ 2147483647 h 108"/>
                <a:gd name="T66" fmla="*/ 2147483647 w 41"/>
                <a:gd name="T67" fmla="*/ 2147483647 h 108"/>
                <a:gd name="T68" fmla="*/ 2147483647 w 41"/>
                <a:gd name="T69" fmla="*/ 2147483647 h 1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" h="108">
                  <a:moveTo>
                    <a:pt x="37" y="5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2" y="81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7" y="99"/>
                  </a:lnTo>
                  <a:lnTo>
                    <a:pt x="11" y="104"/>
                  </a:lnTo>
                  <a:lnTo>
                    <a:pt x="18" y="107"/>
                  </a:lnTo>
                  <a:lnTo>
                    <a:pt x="25" y="108"/>
                  </a:lnTo>
                  <a:lnTo>
                    <a:pt x="32" y="107"/>
                  </a:lnTo>
                  <a:lnTo>
                    <a:pt x="37" y="104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1" y="94"/>
                  </a:lnTo>
                  <a:lnTo>
                    <a:pt x="41" y="90"/>
                  </a:lnTo>
                  <a:lnTo>
                    <a:pt x="38" y="75"/>
                  </a:lnTo>
                  <a:lnTo>
                    <a:pt x="37" y="67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946"/>
            <p:cNvSpPr/>
            <p:nvPr/>
          </p:nvSpPr>
          <p:spPr bwMode="auto">
            <a:xfrm>
              <a:off x="5480052" y="3225801"/>
              <a:ext cx="19050" cy="39688"/>
            </a:xfrm>
            <a:custGeom>
              <a:avLst/>
              <a:gdLst>
                <a:gd name="T0" fmla="*/ 0 w 37"/>
                <a:gd name="T1" fmla="*/ 2147483647 h 75"/>
                <a:gd name="T2" fmla="*/ 0 w 37"/>
                <a:gd name="T3" fmla="*/ 2147483647 h 75"/>
                <a:gd name="T4" fmla="*/ 0 w 37"/>
                <a:gd name="T5" fmla="*/ 2147483647 h 75"/>
                <a:gd name="T6" fmla="*/ 0 w 37"/>
                <a:gd name="T7" fmla="*/ 2147483647 h 75"/>
                <a:gd name="T8" fmla="*/ 2147483647 w 37"/>
                <a:gd name="T9" fmla="*/ 2147483647 h 75"/>
                <a:gd name="T10" fmla="*/ 2147483647 w 37"/>
                <a:gd name="T11" fmla="*/ 2147483647 h 75"/>
                <a:gd name="T12" fmla="*/ 2147483647 w 37"/>
                <a:gd name="T13" fmla="*/ 2147483647 h 75"/>
                <a:gd name="T14" fmla="*/ 2147483647 w 37"/>
                <a:gd name="T15" fmla="*/ 2147483647 h 75"/>
                <a:gd name="T16" fmla="*/ 2147483647 w 37"/>
                <a:gd name="T17" fmla="*/ 2147483647 h 75"/>
                <a:gd name="T18" fmla="*/ 2147483647 w 37"/>
                <a:gd name="T19" fmla="*/ 2147483647 h 75"/>
                <a:gd name="T20" fmla="*/ 2147483647 w 37"/>
                <a:gd name="T21" fmla="*/ 2147483647 h 75"/>
                <a:gd name="T22" fmla="*/ 2147483647 w 37"/>
                <a:gd name="T23" fmla="*/ 2147483647 h 75"/>
                <a:gd name="T24" fmla="*/ 2147483647 w 37"/>
                <a:gd name="T25" fmla="*/ 2147483647 h 75"/>
                <a:gd name="T26" fmla="*/ 2147483647 w 37"/>
                <a:gd name="T27" fmla="*/ 2147483647 h 75"/>
                <a:gd name="T28" fmla="*/ 2147483647 w 37"/>
                <a:gd name="T29" fmla="*/ 2147483647 h 75"/>
                <a:gd name="T30" fmla="*/ 2147483647 w 37"/>
                <a:gd name="T31" fmla="*/ 2147483647 h 75"/>
                <a:gd name="T32" fmla="*/ 2147483647 w 37"/>
                <a:gd name="T33" fmla="*/ 2147483647 h 75"/>
                <a:gd name="T34" fmla="*/ 2147483647 w 37"/>
                <a:gd name="T35" fmla="*/ 2147483647 h 75"/>
                <a:gd name="T36" fmla="*/ 2147483647 w 37"/>
                <a:gd name="T37" fmla="*/ 0 h 75"/>
                <a:gd name="T38" fmla="*/ 2147483647 w 37"/>
                <a:gd name="T39" fmla="*/ 0 h 75"/>
                <a:gd name="T40" fmla="*/ 2147483647 w 37"/>
                <a:gd name="T41" fmla="*/ 0 h 75"/>
                <a:gd name="T42" fmla="*/ 2147483647 w 37"/>
                <a:gd name="T43" fmla="*/ 2147483647 h 75"/>
                <a:gd name="T44" fmla="*/ 2147483647 w 37"/>
                <a:gd name="T45" fmla="*/ 2147483647 h 75"/>
                <a:gd name="T46" fmla="*/ 0 w 37"/>
                <a:gd name="T47" fmla="*/ 2147483647 h 75"/>
                <a:gd name="T48" fmla="*/ 0 w 37"/>
                <a:gd name="T49" fmla="*/ 2147483647 h 75"/>
                <a:gd name="T50" fmla="*/ 0 w 37"/>
                <a:gd name="T51" fmla="*/ 214748364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5">
                  <a:moveTo>
                    <a:pt x="0" y="18"/>
                  </a:moveTo>
                  <a:lnTo>
                    <a:pt x="0" y="57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6" y="66"/>
                  </a:lnTo>
                  <a:lnTo>
                    <a:pt x="37" y="63"/>
                  </a:lnTo>
                  <a:lnTo>
                    <a:pt x="37" y="57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947"/>
            <p:cNvSpPr/>
            <p:nvPr/>
          </p:nvSpPr>
          <p:spPr bwMode="auto">
            <a:xfrm>
              <a:off x="5500689" y="3216276"/>
              <a:ext cx="20638" cy="33338"/>
            </a:xfrm>
            <a:custGeom>
              <a:avLst/>
              <a:gdLst>
                <a:gd name="T0" fmla="*/ 0 w 37"/>
                <a:gd name="T1" fmla="*/ 2147483647 h 64"/>
                <a:gd name="T2" fmla="*/ 0 w 37"/>
                <a:gd name="T3" fmla="*/ 2147483647 h 64"/>
                <a:gd name="T4" fmla="*/ 0 w 37"/>
                <a:gd name="T5" fmla="*/ 2147483647 h 64"/>
                <a:gd name="T6" fmla="*/ 0 w 37"/>
                <a:gd name="T7" fmla="*/ 2147483647 h 64"/>
                <a:gd name="T8" fmla="*/ 2147483647 w 37"/>
                <a:gd name="T9" fmla="*/ 2147483647 h 64"/>
                <a:gd name="T10" fmla="*/ 2147483647 w 37"/>
                <a:gd name="T11" fmla="*/ 2147483647 h 64"/>
                <a:gd name="T12" fmla="*/ 2147483647 w 37"/>
                <a:gd name="T13" fmla="*/ 2147483647 h 64"/>
                <a:gd name="T14" fmla="*/ 2147483647 w 37"/>
                <a:gd name="T15" fmla="*/ 2147483647 h 64"/>
                <a:gd name="T16" fmla="*/ 2147483647 w 37"/>
                <a:gd name="T17" fmla="*/ 2147483647 h 64"/>
                <a:gd name="T18" fmla="*/ 2147483647 w 37"/>
                <a:gd name="T19" fmla="*/ 2147483647 h 64"/>
                <a:gd name="T20" fmla="*/ 2147483647 w 37"/>
                <a:gd name="T21" fmla="*/ 2147483647 h 64"/>
                <a:gd name="T22" fmla="*/ 2147483647 w 37"/>
                <a:gd name="T23" fmla="*/ 2147483647 h 64"/>
                <a:gd name="T24" fmla="*/ 2147483647 w 37"/>
                <a:gd name="T25" fmla="*/ 2147483647 h 64"/>
                <a:gd name="T26" fmla="*/ 2147483647 w 37"/>
                <a:gd name="T27" fmla="*/ 2147483647 h 64"/>
                <a:gd name="T28" fmla="*/ 2147483647 w 37"/>
                <a:gd name="T29" fmla="*/ 2147483647 h 64"/>
                <a:gd name="T30" fmla="*/ 2147483647 w 37"/>
                <a:gd name="T31" fmla="*/ 2147483647 h 64"/>
                <a:gd name="T32" fmla="*/ 2147483647 w 37"/>
                <a:gd name="T33" fmla="*/ 2147483647 h 64"/>
                <a:gd name="T34" fmla="*/ 2147483647 w 37"/>
                <a:gd name="T35" fmla="*/ 2147483647 h 64"/>
                <a:gd name="T36" fmla="*/ 2147483647 w 37"/>
                <a:gd name="T37" fmla="*/ 0 h 64"/>
                <a:gd name="T38" fmla="*/ 2147483647 w 37"/>
                <a:gd name="T39" fmla="*/ 0 h 64"/>
                <a:gd name="T40" fmla="*/ 2147483647 w 37"/>
                <a:gd name="T41" fmla="*/ 0 h 64"/>
                <a:gd name="T42" fmla="*/ 2147483647 w 37"/>
                <a:gd name="T43" fmla="*/ 2147483647 h 64"/>
                <a:gd name="T44" fmla="*/ 2147483647 w 37"/>
                <a:gd name="T45" fmla="*/ 2147483647 h 64"/>
                <a:gd name="T46" fmla="*/ 0 w 37"/>
                <a:gd name="T47" fmla="*/ 2147483647 h 64"/>
                <a:gd name="T48" fmla="*/ 0 w 37"/>
                <a:gd name="T49" fmla="*/ 2147483647 h 64"/>
                <a:gd name="T50" fmla="*/ 0 w 37"/>
                <a:gd name="T51" fmla="*/ 2147483647 h 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64">
                  <a:moveTo>
                    <a:pt x="0" y="18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8" y="64"/>
                  </a:lnTo>
                  <a:lnTo>
                    <a:pt x="25" y="63"/>
                  </a:lnTo>
                  <a:lnTo>
                    <a:pt x="31" y="58"/>
                  </a:lnTo>
                  <a:lnTo>
                    <a:pt x="35" y="53"/>
                  </a:lnTo>
                  <a:lnTo>
                    <a:pt x="37" y="50"/>
                  </a:lnTo>
                  <a:lnTo>
                    <a:pt x="37" y="46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948"/>
            <p:cNvSpPr>
              <a:spLocks noEditPoints="1"/>
            </p:cNvSpPr>
            <p:nvPr/>
          </p:nvSpPr>
          <p:spPr bwMode="auto">
            <a:xfrm>
              <a:off x="5146677" y="3181351"/>
              <a:ext cx="212725" cy="182563"/>
            </a:xfrm>
            <a:custGeom>
              <a:avLst/>
              <a:gdLst>
                <a:gd name="T0" fmla="*/ 2147483647 w 402"/>
                <a:gd name="T1" fmla="*/ 2147483647 h 347"/>
                <a:gd name="T2" fmla="*/ 2147483647 w 402"/>
                <a:gd name="T3" fmla="*/ 2147483647 h 347"/>
                <a:gd name="T4" fmla="*/ 2147483647 w 402"/>
                <a:gd name="T5" fmla="*/ 2147483647 h 347"/>
                <a:gd name="T6" fmla="*/ 2147483647 w 402"/>
                <a:gd name="T7" fmla="*/ 2147483647 h 347"/>
                <a:gd name="T8" fmla="*/ 2147483647 w 402"/>
                <a:gd name="T9" fmla="*/ 2147483647 h 347"/>
                <a:gd name="T10" fmla="*/ 2147483647 w 402"/>
                <a:gd name="T11" fmla="*/ 2147483647 h 347"/>
                <a:gd name="T12" fmla="*/ 2147483647 w 402"/>
                <a:gd name="T13" fmla="*/ 2147483647 h 347"/>
                <a:gd name="T14" fmla="*/ 2147483647 w 402"/>
                <a:gd name="T15" fmla="*/ 2147483647 h 347"/>
                <a:gd name="T16" fmla="*/ 2147483647 w 402"/>
                <a:gd name="T17" fmla="*/ 0 h 347"/>
                <a:gd name="T18" fmla="*/ 2147483647 w 402"/>
                <a:gd name="T19" fmla="*/ 2147483647 h 347"/>
                <a:gd name="T20" fmla="*/ 2147483647 w 402"/>
                <a:gd name="T21" fmla="*/ 2147483647 h 347"/>
                <a:gd name="T22" fmla="*/ 2147483647 w 402"/>
                <a:gd name="T23" fmla="*/ 2147483647 h 347"/>
                <a:gd name="T24" fmla="*/ 2147483647 w 402"/>
                <a:gd name="T25" fmla="*/ 2147483647 h 347"/>
                <a:gd name="T26" fmla="*/ 2147483647 w 402"/>
                <a:gd name="T27" fmla="*/ 2147483647 h 347"/>
                <a:gd name="T28" fmla="*/ 2147483647 w 402"/>
                <a:gd name="T29" fmla="*/ 2147483647 h 347"/>
                <a:gd name="T30" fmla="*/ 0 w 402"/>
                <a:gd name="T31" fmla="*/ 2147483647 h 347"/>
                <a:gd name="T32" fmla="*/ 2147483647 w 402"/>
                <a:gd name="T33" fmla="*/ 2147483647 h 347"/>
                <a:gd name="T34" fmla="*/ 2147483647 w 402"/>
                <a:gd name="T35" fmla="*/ 2147483647 h 347"/>
                <a:gd name="T36" fmla="*/ 2147483647 w 402"/>
                <a:gd name="T37" fmla="*/ 2147483647 h 347"/>
                <a:gd name="T38" fmla="*/ 2147483647 w 402"/>
                <a:gd name="T39" fmla="*/ 2147483647 h 347"/>
                <a:gd name="T40" fmla="*/ 2147483647 w 402"/>
                <a:gd name="T41" fmla="*/ 2147483647 h 347"/>
                <a:gd name="T42" fmla="*/ 2147483647 w 402"/>
                <a:gd name="T43" fmla="*/ 2147483647 h 347"/>
                <a:gd name="T44" fmla="*/ 2147483647 w 402"/>
                <a:gd name="T45" fmla="*/ 2147483647 h 347"/>
                <a:gd name="T46" fmla="*/ 2147483647 w 402"/>
                <a:gd name="T47" fmla="*/ 2147483647 h 347"/>
                <a:gd name="T48" fmla="*/ 2147483647 w 402"/>
                <a:gd name="T49" fmla="*/ 2147483647 h 347"/>
                <a:gd name="T50" fmla="*/ 2147483647 w 402"/>
                <a:gd name="T51" fmla="*/ 2147483647 h 347"/>
                <a:gd name="T52" fmla="*/ 2147483647 w 402"/>
                <a:gd name="T53" fmla="*/ 2147483647 h 347"/>
                <a:gd name="T54" fmla="*/ 2147483647 w 402"/>
                <a:gd name="T55" fmla="*/ 2147483647 h 347"/>
                <a:gd name="T56" fmla="*/ 2147483647 w 402"/>
                <a:gd name="T57" fmla="*/ 2147483647 h 347"/>
                <a:gd name="T58" fmla="*/ 2147483647 w 402"/>
                <a:gd name="T59" fmla="*/ 2147483647 h 347"/>
                <a:gd name="T60" fmla="*/ 2147483647 w 402"/>
                <a:gd name="T61" fmla="*/ 2147483647 h 347"/>
                <a:gd name="T62" fmla="*/ 2147483647 w 402"/>
                <a:gd name="T63" fmla="*/ 2147483647 h 347"/>
                <a:gd name="T64" fmla="*/ 2147483647 w 402"/>
                <a:gd name="T65" fmla="*/ 2147483647 h 347"/>
                <a:gd name="T66" fmla="*/ 2147483647 w 402"/>
                <a:gd name="T67" fmla="*/ 2147483647 h 347"/>
                <a:gd name="T68" fmla="*/ 2147483647 w 402"/>
                <a:gd name="T69" fmla="*/ 2147483647 h 347"/>
                <a:gd name="T70" fmla="*/ 2147483647 w 402"/>
                <a:gd name="T71" fmla="*/ 2147483647 h 347"/>
                <a:gd name="T72" fmla="*/ 2147483647 w 402"/>
                <a:gd name="T73" fmla="*/ 2147483647 h 347"/>
                <a:gd name="T74" fmla="*/ 2147483647 w 402"/>
                <a:gd name="T75" fmla="*/ 2147483647 h 347"/>
                <a:gd name="T76" fmla="*/ 2147483647 w 402"/>
                <a:gd name="T77" fmla="*/ 2147483647 h 347"/>
                <a:gd name="T78" fmla="*/ 2147483647 w 402"/>
                <a:gd name="T79" fmla="*/ 2147483647 h 347"/>
                <a:gd name="T80" fmla="*/ 2147483647 w 402"/>
                <a:gd name="T81" fmla="*/ 2147483647 h 347"/>
                <a:gd name="T82" fmla="*/ 2147483647 w 402"/>
                <a:gd name="T83" fmla="*/ 2147483647 h 347"/>
                <a:gd name="T84" fmla="*/ 2147483647 w 402"/>
                <a:gd name="T85" fmla="*/ 2147483647 h 347"/>
                <a:gd name="T86" fmla="*/ 2147483647 w 402"/>
                <a:gd name="T87" fmla="*/ 2147483647 h 347"/>
                <a:gd name="T88" fmla="*/ 2147483647 w 402"/>
                <a:gd name="T89" fmla="*/ 2147483647 h 347"/>
                <a:gd name="T90" fmla="*/ 2147483647 w 402"/>
                <a:gd name="T91" fmla="*/ 2147483647 h 347"/>
                <a:gd name="T92" fmla="*/ 2147483647 w 402"/>
                <a:gd name="T93" fmla="*/ 2147483647 h 347"/>
                <a:gd name="T94" fmla="*/ 2147483647 w 402"/>
                <a:gd name="T95" fmla="*/ 2147483647 h 347"/>
                <a:gd name="T96" fmla="*/ 2147483647 w 402"/>
                <a:gd name="T97" fmla="*/ 2147483647 h 347"/>
                <a:gd name="T98" fmla="*/ 2147483647 w 402"/>
                <a:gd name="T99" fmla="*/ 2147483647 h 347"/>
                <a:gd name="T100" fmla="*/ 2147483647 w 402"/>
                <a:gd name="T101" fmla="*/ 2147483647 h 347"/>
                <a:gd name="T102" fmla="*/ 2147483647 w 402"/>
                <a:gd name="T103" fmla="*/ 2147483647 h 347"/>
                <a:gd name="T104" fmla="*/ 2147483647 w 402"/>
                <a:gd name="T105" fmla="*/ 2147483647 h 347"/>
                <a:gd name="T106" fmla="*/ 2147483647 w 402"/>
                <a:gd name="T107" fmla="*/ 2147483647 h 347"/>
                <a:gd name="T108" fmla="*/ 2147483647 w 402"/>
                <a:gd name="T109" fmla="*/ 2147483647 h 347"/>
                <a:gd name="T110" fmla="*/ 2147483647 w 402"/>
                <a:gd name="T111" fmla="*/ 2147483647 h 347"/>
                <a:gd name="T112" fmla="*/ 2147483647 w 402"/>
                <a:gd name="T113" fmla="*/ 2147483647 h 347"/>
                <a:gd name="T114" fmla="*/ 2147483647 w 402"/>
                <a:gd name="T115" fmla="*/ 2147483647 h 347"/>
                <a:gd name="T116" fmla="*/ 2147483647 w 402"/>
                <a:gd name="T117" fmla="*/ 2147483647 h 3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2" h="347">
                  <a:moveTo>
                    <a:pt x="392" y="119"/>
                  </a:moveTo>
                  <a:lnTo>
                    <a:pt x="392" y="119"/>
                  </a:lnTo>
                  <a:lnTo>
                    <a:pt x="385" y="101"/>
                  </a:lnTo>
                  <a:lnTo>
                    <a:pt x="378" y="85"/>
                  </a:lnTo>
                  <a:lnTo>
                    <a:pt x="376" y="78"/>
                  </a:lnTo>
                  <a:lnTo>
                    <a:pt x="370" y="70"/>
                  </a:lnTo>
                  <a:lnTo>
                    <a:pt x="365" y="63"/>
                  </a:lnTo>
                  <a:lnTo>
                    <a:pt x="358" y="57"/>
                  </a:lnTo>
                  <a:lnTo>
                    <a:pt x="349" y="50"/>
                  </a:lnTo>
                  <a:lnTo>
                    <a:pt x="340" y="43"/>
                  </a:lnTo>
                  <a:lnTo>
                    <a:pt x="320" y="34"/>
                  </a:lnTo>
                  <a:lnTo>
                    <a:pt x="278" y="17"/>
                  </a:lnTo>
                  <a:lnTo>
                    <a:pt x="264" y="13"/>
                  </a:lnTo>
                  <a:lnTo>
                    <a:pt x="240" y="8"/>
                  </a:lnTo>
                  <a:lnTo>
                    <a:pt x="217" y="4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6" y="5"/>
                  </a:lnTo>
                  <a:lnTo>
                    <a:pt x="205" y="2"/>
                  </a:lnTo>
                  <a:lnTo>
                    <a:pt x="202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4" y="1"/>
                  </a:lnTo>
                  <a:lnTo>
                    <a:pt x="191" y="4"/>
                  </a:lnTo>
                  <a:lnTo>
                    <a:pt x="155" y="6"/>
                  </a:lnTo>
                  <a:lnTo>
                    <a:pt x="137" y="9"/>
                  </a:lnTo>
                  <a:lnTo>
                    <a:pt x="118" y="13"/>
                  </a:lnTo>
                  <a:lnTo>
                    <a:pt x="102" y="19"/>
                  </a:lnTo>
                  <a:lnTo>
                    <a:pt x="84" y="25"/>
                  </a:lnTo>
                  <a:lnTo>
                    <a:pt x="68" y="34"/>
                  </a:lnTo>
                  <a:lnTo>
                    <a:pt x="53" y="44"/>
                  </a:lnTo>
                  <a:lnTo>
                    <a:pt x="39" y="57"/>
                  </a:lnTo>
                  <a:lnTo>
                    <a:pt x="28" y="69"/>
                  </a:lnTo>
                  <a:lnTo>
                    <a:pt x="20" y="84"/>
                  </a:lnTo>
                  <a:lnTo>
                    <a:pt x="13" y="100"/>
                  </a:lnTo>
                  <a:lnTo>
                    <a:pt x="9" y="116"/>
                  </a:lnTo>
                  <a:lnTo>
                    <a:pt x="5" y="133"/>
                  </a:lnTo>
                  <a:lnTo>
                    <a:pt x="1" y="167"/>
                  </a:lnTo>
                  <a:lnTo>
                    <a:pt x="0" y="184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5" y="238"/>
                  </a:lnTo>
                  <a:lnTo>
                    <a:pt x="8" y="248"/>
                  </a:lnTo>
                  <a:lnTo>
                    <a:pt x="12" y="255"/>
                  </a:lnTo>
                  <a:lnTo>
                    <a:pt x="18" y="263"/>
                  </a:lnTo>
                  <a:lnTo>
                    <a:pt x="23" y="268"/>
                  </a:lnTo>
                  <a:lnTo>
                    <a:pt x="35" y="280"/>
                  </a:lnTo>
                  <a:lnTo>
                    <a:pt x="49" y="293"/>
                  </a:lnTo>
                  <a:lnTo>
                    <a:pt x="56" y="299"/>
                  </a:lnTo>
                  <a:lnTo>
                    <a:pt x="64" y="305"/>
                  </a:lnTo>
                  <a:lnTo>
                    <a:pt x="80" y="313"/>
                  </a:lnTo>
                  <a:lnTo>
                    <a:pt x="115" y="328"/>
                  </a:lnTo>
                  <a:lnTo>
                    <a:pt x="134" y="335"/>
                  </a:lnTo>
                  <a:lnTo>
                    <a:pt x="153" y="341"/>
                  </a:lnTo>
                  <a:lnTo>
                    <a:pt x="172" y="346"/>
                  </a:lnTo>
                  <a:lnTo>
                    <a:pt x="193" y="347"/>
                  </a:lnTo>
                  <a:lnTo>
                    <a:pt x="231" y="346"/>
                  </a:lnTo>
                  <a:lnTo>
                    <a:pt x="250" y="343"/>
                  </a:lnTo>
                  <a:lnTo>
                    <a:pt x="269" y="340"/>
                  </a:lnTo>
                  <a:lnTo>
                    <a:pt x="286" y="335"/>
                  </a:lnTo>
                  <a:lnTo>
                    <a:pt x="304" y="329"/>
                  </a:lnTo>
                  <a:lnTo>
                    <a:pt x="320" y="320"/>
                  </a:lnTo>
                  <a:lnTo>
                    <a:pt x="336" y="309"/>
                  </a:lnTo>
                  <a:lnTo>
                    <a:pt x="350" y="298"/>
                  </a:lnTo>
                  <a:lnTo>
                    <a:pt x="361" y="286"/>
                  </a:lnTo>
                  <a:lnTo>
                    <a:pt x="372" y="272"/>
                  </a:lnTo>
                  <a:lnTo>
                    <a:pt x="380" y="257"/>
                  </a:lnTo>
                  <a:lnTo>
                    <a:pt x="388" y="242"/>
                  </a:lnTo>
                  <a:lnTo>
                    <a:pt x="393" y="226"/>
                  </a:lnTo>
                  <a:lnTo>
                    <a:pt x="396" y="210"/>
                  </a:lnTo>
                  <a:lnTo>
                    <a:pt x="397" y="192"/>
                  </a:lnTo>
                  <a:lnTo>
                    <a:pt x="400" y="176"/>
                  </a:lnTo>
                  <a:lnTo>
                    <a:pt x="402" y="160"/>
                  </a:lnTo>
                  <a:lnTo>
                    <a:pt x="402" y="150"/>
                  </a:lnTo>
                  <a:lnTo>
                    <a:pt x="399" y="139"/>
                  </a:lnTo>
                  <a:lnTo>
                    <a:pt x="392" y="119"/>
                  </a:lnTo>
                  <a:close/>
                  <a:moveTo>
                    <a:pt x="387" y="184"/>
                  </a:moveTo>
                  <a:lnTo>
                    <a:pt x="387" y="184"/>
                  </a:lnTo>
                  <a:lnTo>
                    <a:pt x="385" y="200"/>
                  </a:lnTo>
                  <a:lnTo>
                    <a:pt x="381" y="217"/>
                  </a:lnTo>
                  <a:lnTo>
                    <a:pt x="377" y="230"/>
                  </a:lnTo>
                  <a:lnTo>
                    <a:pt x="372" y="245"/>
                  </a:lnTo>
                  <a:lnTo>
                    <a:pt x="365" y="259"/>
                  </a:lnTo>
                  <a:lnTo>
                    <a:pt x="357" y="271"/>
                  </a:lnTo>
                  <a:lnTo>
                    <a:pt x="346" y="283"/>
                  </a:lnTo>
                  <a:lnTo>
                    <a:pt x="335" y="295"/>
                  </a:lnTo>
                  <a:lnTo>
                    <a:pt x="319" y="308"/>
                  </a:lnTo>
                  <a:lnTo>
                    <a:pt x="302" y="316"/>
                  </a:lnTo>
                  <a:lnTo>
                    <a:pt x="286" y="322"/>
                  </a:lnTo>
                  <a:lnTo>
                    <a:pt x="267" y="328"/>
                  </a:lnTo>
                  <a:lnTo>
                    <a:pt x="250" y="331"/>
                  </a:lnTo>
                  <a:lnTo>
                    <a:pt x="231" y="332"/>
                  </a:lnTo>
                  <a:lnTo>
                    <a:pt x="193" y="335"/>
                  </a:lnTo>
                  <a:lnTo>
                    <a:pt x="183" y="335"/>
                  </a:lnTo>
                  <a:lnTo>
                    <a:pt x="174" y="333"/>
                  </a:lnTo>
                  <a:lnTo>
                    <a:pt x="156" y="331"/>
                  </a:lnTo>
                  <a:lnTo>
                    <a:pt x="140" y="324"/>
                  </a:lnTo>
                  <a:lnTo>
                    <a:pt x="122" y="317"/>
                  </a:lnTo>
                  <a:lnTo>
                    <a:pt x="96" y="306"/>
                  </a:lnTo>
                  <a:lnTo>
                    <a:pt x="83" y="301"/>
                  </a:lnTo>
                  <a:lnTo>
                    <a:pt x="70" y="294"/>
                  </a:lnTo>
                  <a:lnTo>
                    <a:pt x="57" y="285"/>
                  </a:lnTo>
                  <a:lnTo>
                    <a:pt x="43" y="274"/>
                  </a:lnTo>
                  <a:lnTo>
                    <a:pt x="31" y="260"/>
                  </a:lnTo>
                  <a:lnTo>
                    <a:pt x="23" y="248"/>
                  </a:lnTo>
                  <a:lnTo>
                    <a:pt x="18" y="240"/>
                  </a:lnTo>
                  <a:lnTo>
                    <a:pt x="15" y="230"/>
                  </a:lnTo>
                  <a:lnTo>
                    <a:pt x="13" y="222"/>
                  </a:lnTo>
                  <a:lnTo>
                    <a:pt x="12" y="213"/>
                  </a:lnTo>
                  <a:lnTo>
                    <a:pt x="12" y="195"/>
                  </a:lnTo>
                  <a:lnTo>
                    <a:pt x="12" y="176"/>
                  </a:lnTo>
                  <a:lnTo>
                    <a:pt x="13" y="158"/>
                  </a:lnTo>
                  <a:lnTo>
                    <a:pt x="16" y="142"/>
                  </a:lnTo>
                  <a:lnTo>
                    <a:pt x="20" y="124"/>
                  </a:lnTo>
                  <a:lnTo>
                    <a:pt x="26" y="107"/>
                  </a:lnTo>
                  <a:lnTo>
                    <a:pt x="32" y="91"/>
                  </a:lnTo>
                  <a:lnTo>
                    <a:pt x="42" y="76"/>
                  </a:lnTo>
                  <a:lnTo>
                    <a:pt x="53" y="62"/>
                  </a:lnTo>
                  <a:lnTo>
                    <a:pt x="65" y="50"/>
                  </a:lnTo>
                  <a:lnTo>
                    <a:pt x="80" y="40"/>
                  </a:lnTo>
                  <a:lnTo>
                    <a:pt x="95" y="34"/>
                  </a:lnTo>
                  <a:lnTo>
                    <a:pt x="111" y="27"/>
                  </a:lnTo>
                  <a:lnTo>
                    <a:pt x="129" y="23"/>
                  </a:lnTo>
                  <a:lnTo>
                    <a:pt x="145" y="20"/>
                  </a:lnTo>
                  <a:lnTo>
                    <a:pt x="163" y="19"/>
                  </a:lnTo>
                  <a:lnTo>
                    <a:pt x="197" y="16"/>
                  </a:lnTo>
                  <a:lnTo>
                    <a:pt x="199" y="16"/>
                  </a:lnTo>
                  <a:lnTo>
                    <a:pt x="201" y="16"/>
                  </a:lnTo>
                  <a:lnTo>
                    <a:pt x="220" y="17"/>
                  </a:lnTo>
                  <a:lnTo>
                    <a:pt x="236" y="19"/>
                  </a:lnTo>
                  <a:lnTo>
                    <a:pt x="254" y="23"/>
                  </a:lnTo>
                  <a:lnTo>
                    <a:pt x="271" y="27"/>
                  </a:lnTo>
                  <a:lnTo>
                    <a:pt x="288" y="34"/>
                  </a:lnTo>
                  <a:lnTo>
                    <a:pt x="304" y="40"/>
                  </a:lnTo>
                  <a:lnTo>
                    <a:pt x="320" y="47"/>
                  </a:lnTo>
                  <a:lnTo>
                    <a:pt x="336" y="57"/>
                  </a:lnTo>
                  <a:lnTo>
                    <a:pt x="345" y="61"/>
                  </a:lnTo>
                  <a:lnTo>
                    <a:pt x="351" y="67"/>
                  </a:lnTo>
                  <a:lnTo>
                    <a:pt x="358" y="73"/>
                  </a:lnTo>
                  <a:lnTo>
                    <a:pt x="362" y="81"/>
                  </a:lnTo>
                  <a:lnTo>
                    <a:pt x="366" y="88"/>
                  </a:lnTo>
                  <a:lnTo>
                    <a:pt x="370" y="96"/>
                  </a:lnTo>
                  <a:lnTo>
                    <a:pt x="377" y="114"/>
                  </a:lnTo>
                  <a:lnTo>
                    <a:pt x="387" y="142"/>
                  </a:lnTo>
                  <a:lnTo>
                    <a:pt x="389" y="153"/>
                  </a:lnTo>
                  <a:lnTo>
                    <a:pt x="389" y="16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949"/>
            <p:cNvSpPr>
              <a:spLocks noEditPoints="1"/>
            </p:cNvSpPr>
            <p:nvPr/>
          </p:nvSpPr>
          <p:spPr bwMode="auto">
            <a:xfrm>
              <a:off x="5026027" y="2940051"/>
              <a:ext cx="434975" cy="100013"/>
            </a:xfrm>
            <a:custGeom>
              <a:avLst/>
              <a:gdLst>
                <a:gd name="T0" fmla="*/ 2147483647 w 822"/>
                <a:gd name="T1" fmla="*/ 2147483647 h 190"/>
                <a:gd name="T2" fmla="*/ 2147483647 w 822"/>
                <a:gd name="T3" fmla="*/ 2147483647 h 190"/>
                <a:gd name="T4" fmla="*/ 2147483647 w 822"/>
                <a:gd name="T5" fmla="*/ 2147483647 h 190"/>
                <a:gd name="T6" fmla="*/ 2147483647 w 822"/>
                <a:gd name="T7" fmla="*/ 2147483647 h 190"/>
                <a:gd name="T8" fmla="*/ 2147483647 w 822"/>
                <a:gd name="T9" fmla="*/ 2147483647 h 190"/>
                <a:gd name="T10" fmla="*/ 2147483647 w 822"/>
                <a:gd name="T11" fmla="*/ 2147483647 h 190"/>
                <a:gd name="T12" fmla="*/ 2147483647 w 822"/>
                <a:gd name="T13" fmla="*/ 2147483647 h 190"/>
                <a:gd name="T14" fmla="*/ 2147483647 w 822"/>
                <a:gd name="T15" fmla="*/ 2147483647 h 190"/>
                <a:gd name="T16" fmla="*/ 2147483647 w 822"/>
                <a:gd name="T17" fmla="*/ 2147483647 h 190"/>
                <a:gd name="T18" fmla="*/ 2147483647 w 822"/>
                <a:gd name="T19" fmla="*/ 2147483647 h 190"/>
                <a:gd name="T20" fmla="*/ 2147483647 w 822"/>
                <a:gd name="T21" fmla="*/ 0 h 190"/>
                <a:gd name="T22" fmla="*/ 2147483647 w 822"/>
                <a:gd name="T23" fmla="*/ 0 h 190"/>
                <a:gd name="T24" fmla="*/ 2147483647 w 822"/>
                <a:gd name="T25" fmla="*/ 2147483647 h 190"/>
                <a:gd name="T26" fmla="*/ 2147483647 w 822"/>
                <a:gd name="T27" fmla="*/ 2147483647 h 190"/>
                <a:gd name="T28" fmla="*/ 2147483647 w 822"/>
                <a:gd name="T29" fmla="*/ 2147483647 h 190"/>
                <a:gd name="T30" fmla="*/ 2147483647 w 822"/>
                <a:gd name="T31" fmla="*/ 2147483647 h 190"/>
                <a:gd name="T32" fmla="*/ 2147483647 w 822"/>
                <a:gd name="T33" fmla="*/ 2147483647 h 190"/>
                <a:gd name="T34" fmla="*/ 2147483647 w 822"/>
                <a:gd name="T35" fmla="*/ 2147483647 h 190"/>
                <a:gd name="T36" fmla="*/ 2147483647 w 822"/>
                <a:gd name="T37" fmla="*/ 2147483647 h 190"/>
                <a:gd name="T38" fmla="*/ 2147483647 w 822"/>
                <a:gd name="T39" fmla="*/ 2147483647 h 190"/>
                <a:gd name="T40" fmla="*/ 0 w 822"/>
                <a:gd name="T41" fmla="*/ 2147483647 h 190"/>
                <a:gd name="T42" fmla="*/ 2147483647 w 822"/>
                <a:gd name="T43" fmla="*/ 2147483647 h 190"/>
                <a:gd name="T44" fmla="*/ 2147483647 w 822"/>
                <a:gd name="T45" fmla="*/ 2147483647 h 190"/>
                <a:gd name="T46" fmla="*/ 2147483647 w 822"/>
                <a:gd name="T47" fmla="*/ 2147483647 h 190"/>
                <a:gd name="T48" fmla="*/ 2147483647 w 822"/>
                <a:gd name="T49" fmla="*/ 2147483647 h 190"/>
                <a:gd name="T50" fmla="*/ 2147483647 w 822"/>
                <a:gd name="T51" fmla="*/ 2147483647 h 190"/>
                <a:gd name="T52" fmla="*/ 2147483647 w 822"/>
                <a:gd name="T53" fmla="*/ 2147483647 h 190"/>
                <a:gd name="T54" fmla="*/ 2147483647 w 822"/>
                <a:gd name="T55" fmla="*/ 2147483647 h 190"/>
                <a:gd name="T56" fmla="*/ 2147483647 w 822"/>
                <a:gd name="T57" fmla="*/ 2147483647 h 190"/>
                <a:gd name="T58" fmla="*/ 2147483647 w 822"/>
                <a:gd name="T59" fmla="*/ 2147483647 h 190"/>
                <a:gd name="T60" fmla="*/ 2147483647 w 822"/>
                <a:gd name="T61" fmla="*/ 2147483647 h 190"/>
                <a:gd name="T62" fmla="*/ 2147483647 w 822"/>
                <a:gd name="T63" fmla="*/ 2147483647 h 190"/>
                <a:gd name="T64" fmla="*/ 2147483647 w 822"/>
                <a:gd name="T65" fmla="*/ 2147483647 h 190"/>
                <a:gd name="T66" fmla="*/ 2147483647 w 822"/>
                <a:gd name="T67" fmla="*/ 2147483647 h 190"/>
                <a:gd name="T68" fmla="*/ 2147483647 w 822"/>
                <a:gd name="T69" fmla="*/ 2147483647 h 190"/>
                <a:gd name="T70" fmla="*/ 2147483647 w 822"/>
                <a:gd name="T71" fmla="*/ 2147483647 h 190"/>
                <a:gd name="T72" fmla="*/ 2147483647 w 822"/>
                <a:gd name="T73" fmla="*/ 2147483647 h 190"/>
                <a:gd name="T74" fmla="*/ 2147483647 w 822"/>
                <a:gd name="T75" fmla="*/ 2147483647 h 190"/>
                <a:gd name="T76" fmla="*/ 2147483647 w 822"/>
                <a:gd name="T77" fmla="*/ 2147483647 h 190"/>
                <a:gd name="T78" fmla="*/ 2147483647 w 822"/>
                <a:gd name="T79" fmla="*/ 2147483647 h 190"/>
                <a:gd name="T80" fmla="*/ 2147483647 w 822"/>
                <a:gd name="T81" fmla="*/ 2147483647 h 190"/>
                <a:gd name="T82" fmla="*/ 2147483647 w 822"/>
                <a:gd name="T83" fmla="*/ 2147483647 h 190"/>
                <a:gd name="T84" fmla="*/ 2147483647 w 822"/>
                <a:gd name="T85" fmla="*/ 2147483647 h 190"/>
                <a:gd name="T86" fmla="*/ 2147483647 w 822"/>
                <a:gd name="T87" fmla="*/ 2147483647 h 190"/>
                <a:gd name="T88" fmla="*/ 2147483647 w 822"/>
                <a:gd name="T89" fmla="*/ 2147483647 h 190"/>
                <a:gd name="T90" fmla="*/ 2147483647 w 822"/>
                <a:gd name="T91" fmla="*/ 2147483647 h 190"/>
                <a:gd name="T92" fmla="*/ 2147483647 w 822"/>
                <a:gd name="T93" fmla="*/ 2147483647 h 190"/>
                <a:gd name="T94" fmla="*/ 2147483647 w 822"/>
                <a:gd name="T95" fmla="*/ 2147483647 h 190"/>
                <a:gd name="T96" fmla="*/ 2147483647 w 822"/>
                <a:gd name="T97" fmla="*/ 2147483647 h 190"/>
                <a:gd name="T98" fmla="*/ 2147483647 w 822"/>
                <a:gd name="T99" fmla="*/ 2147483647 h 190"/>
                <a:gd name="T100" fmla="*/ 2147483647 w 822"/>
                <a:gd name="T101" fmla="*/ 2147483647 h 190"/>
                <a:gd name="T102" fmla="*/ 2147483647 w 822"/>
                <a:gd name="T103" fmla="*/ 2147483647 h 190"/>
                <a:gd name="T104" fmla="*/ 2147483647 w 822"/>
                <a:gd name="T105" fmla="*/ 2147483647 h 190"/>
                <a:gd name="T106" fmla="*/ 2147483647 w 822"/>
                <a:gd name="T107" fmla="*/ 2147483647 h 190"/>
                <a:gd name="T108" fmla="*/ 2147483647 w 822"/>
                <a:gd name="T109" fmla="*/ 2147483647 h 1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2" h="190">
                  <a:moveTo>
                    <a:pt x="819" y="165"/>
                  </a:moveTo>
                  <a:lnTo>
                    <a:pt x="819" y="165"/>
                  </a:lnTo>
                  <a:lnTo>
                    <a:pt x="811" y="150"/>
                  </a:lnTo>
                  <a:lnTo>
                    <a:pt x="802" y="134"/>
                  </a:lnTo>
                  <a:lnTo>
                    <a:pt x="786" y="104"/>
                  </a:lnTo>
                  <a:lnTo>
                    <a:pt x="775" y="83"/>
                  </a:lnTo>
                  <a:lnTo>
                    <a:pt x="771" y="72"/>
                  </a:lnTo>
                  <a:lnTo>
                    <a:pt x="765" y="61"/>
                  </a:lnTo>
                  <a:lnTo>
                    <a:pt x="760" y="54"/>
                  </a:lnTo>
                  <a:lnTo>
                    <a:pt x="753" y="46"/>
                  </a:lnTo>
                  <a:lnTo>
                    <a:pt x="753" y="41"/>
                  </a:lnTo>
                  <a:lnTo>
                    <a:pt x="753" y="36"/>
                  </a:lnTo>
                  <a:lnTo>
                    <a:pt x="749" y="31"/>
                  </a:lnTo>
                  <a:lnTo>
                    <a:pt x="745" y="28"/>
                  </a:lnTo>
                  <a:lnTo>
                    <a:pt x="743" y="26"/>
                  </a:lnTo>
                  <a:lnTo>
                    <a:pt x="741" y="23"/>
                  </a:lnTo>
                  <a:lnTo>
                    <a:pt x="738" y="20"/>
                  </a:lnTo>
                  <a:lnTo>
                    <a:pt x="734" y="20"/>
                  </a:lnTo>
                  <a:lnTo>
                    <a:pt x="730" y="20"/>
                  </a:lnTo>
                  <a:lnTo>
                    <a:pt x="724" y="20"/>
                  </a:lnTo>
                  <a:lnTo>
                    <a:pt x="720" y="24"/>
                  </a:lnTo>
                  <a:lnTo>
                    <a:pt x="662" y="13"/>
                  </a:lnTo>
                  <a:lnTo>
                    <a:pt x="634" y="8"/>
                  </a:lnTo>
                  <a:lnTo>
                    <a:pt x="604" y="4"/>
                  </a:lnTo>
                  <a:lnTo>
                    <a:pt x="560" y="1"/>
                  </a:lnTo>
                  <a:lnTo>
                    <a:pt x="517" y="0"/>
                  </a:lnTo>
                  <a:lnTo>
                    <a:pt x="430" y="0"/>
                  </a:lnTo>
                  <a:lnTo>
                    <a:pt x="391" y="0"/>
                  </a:lnTo>
                  <a:lnTo>
                    <a:pt x="351" y="1"/>
                  </a:lnTo>
                  <a:lnTo>
                    <a:pt x="271" y="5"/>
                  </a:lnTo>
                  <a:lnTo>
                    <a:pt x="193" y="9"/>
                  </a:lnTo>
                  <a:lnTo>
                    <a:pt x="113" y="11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99" y="8"/>
                  </a:lnTo>
                  <a:lnTo>
                    <a:pt x="94" y="9"/>
                  </a:lnTo>
                  <a:lnTo>
                    <a:pt x="90" y="12"/>
                  </a:lnTo>
                  <a:lnTo>
                    <a:pt x="84" y="16"/>
                  </a:lnTo>
                  <a:lnTo>
                    <a:pt x="75" y="24"/>
                  </a:lnTo>
                  <a:lnTo>
                    <a:pt x="66" y="35"/>
                  </a:lnTo>
                  <a:lnTo>
                    <a:pt x="52" y="60"/>
                  </a:lnTo>
                  <a:lnTo>
                    <a:pt x="39" y="79"/>
                  </a:lnTo>
                  <a:lnTo>
                    <a:pt x="28" y="98"/>
                  </a:lnTo>
                  <a:lnTo>
                    <a:pt x="20" y="117"/>
                  </a:lnTo>
                  <a:lnTo>
                    <a:pt x="14" y="138"/>
                  </a:lnTo>
                  <a:lnTo>
                    <a:pt x="8" y="159"/>
                  </a:lnTo>
                  <a:lnTo>
                    <a:pt x="4" y="161"/>
                  </a:lnTo>
                  <a:lnTo>
                    <a:pt x="1" y="164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3" y="180"/>
                  </a:lnTo>
                  <a:lnTo>
                    <a:pt x="7" y="182"/>
                  </a:lnTo>
                  <a:lnTo>
                    <a:pt x="11" y="182"/>
                  </a:lnTo>
                  <a:lnTo>
                    <a:pt x="16" y="182"/>
                  </a:lnTo>
                  <a:lnTo>
                    <a:pt x="23" y="180"/>
                  </a:lnTo>
                  <a:lnTo>
                    <a:pt x="111" y="169"/>
                  </a:lnTo>
                  <a:lnTo>
                    <a:pt x="199" y="159"/>
                  </a:lnTo>
                  <a:lnTo>
                    <a:pt x="288" y="150"/>
                  </a:lnTo>
                  <a:lnTo>
                    <a:pt x="331" y="148"/>
                  </a:lnTo>
                  <a:lnTo>
                    <a:pt x="376" y="145"/>
                  </a:lnTo>
                  <a:lnTo>
                    <a:pt x="433" y="144"/>
                  </a:lnTo>
                  <a:lnTo>
                    <a:pt x="491" y="144"/>
                  </a:lnTo>
                  <a:lnTo>
                    <a:pt x="548" y="146"/>
                  </a:lnTo>
                  <a:lnTo>
                    <a:pt x="577" y="149"/>
                  </a:lnTo>
                  <a:lnTo>
                    <a:pt x="605" y="153"/>
                  </a:lnTo>
                  <a:lnTo>
                    <a:pt x="653" y="159"/>
                  </a:lnTo>
                  <a:lnTo>
                    <a:pt x="704" y="164"/>
                  </a:lnTo>
                  <a:lnTo>
                    <a:pt x="730" y="168"/>
                  </a:lnTo>
                  <a:lnTo>
                    <a:pt x="754" y="173"/>
                  </a:lnTo>
                  <a:lnTo>
                    <a:pt x="779" y="180"/>
                  </a:lnTo>
                  <a:lnTo>
                    <a:pt x="800" y="188"/>
                  </a:lnTo>
                  <a:lnTo>
                    <a:pt x="805" y="190"/>
                  </a:lnTo>
                  <a:lnTo>
                    <a:pt x="809" y="190"/>
                  </a:lnTo>
                  <a:lnTo>
                    <a:pt x="813" y="187"/>
                  </a:lnTo>
                  <a:lnTo>
                    <a:pt x="815" y="186"/>
                  </a:lnTo>
                  <a:lnTo>
                    <a:pt x="817" y="184"/>
                  </a:lnTo>
                  <a:lnTo>
                    <a:pt x="821" y="180"/>
                  </a:lnTo>
                  <a:lnTo>
                    <a:pt x="822" y="175"/>
                  </a:lnTo>
                  <a:lnTo>
                    <a:pt x="822" y="169"/>
                  </a:lnTo>
                  <a:lnTo>
                    <a:pt x="819" y="165"/>
                  </a:lnTo>
                  <a:close/>
                  <a:moveTo>
                    <a:pt x="421" y="121"/>
                  </a:moveTo>
                  <a:lnTo>
                    <a:pt x="421" y="121"/>
                  </a:lnTo>
                  <a:lnTo>
                    <a:pt x="369" y="122"/>
                  </a:lnTo>
                  <a:lnTo>
                    <a:pt x="317" y="125"/>
                  </a:lnTo>
                  <a:lnTo>
                    <a:pt x="266" y="127"/>
                  </a:lnTo>
                  <a:lnTo>
                    <a:pt x="214" y="129"/>
                  </a:lnTo>
                  <a:lnTo>
                    <a:pt x="191" y="130"/>
                  </a:lnTo>
                  <a:lnTo>
                    <a:pt x="168" y="131"/>
                  </a:lnTo>
                  <a:lnTo>
                    <a:pt x="123" y="138"/>
                  </a:lnTo>
                  <a:lnTo>
                    <a:pt x="79" y="146"/>
                  </a:lnTo>
                  <a:lnTo>
                    <a:pt x="34" y="155"/>
                  </a:lnTo>
                  <a:lnTo>
                    <a:pt x="39" y="141"/>
                  </a:lnTo>
                  <a:lnTo>
                    <a:pt x="45" y="129"/>
                  </a:lnTo>
                  <a:lnTo>
                    <a:pt x="56" y="104"/>
                  </a:lnTo>
                  <a:lnTo>
                    <a:pt x="60" y="93"/>
                  </a:lnTo>
                  <a:lnTo>
                    <a:pt x="66" y="83"/>
                  </a:lnTo>
                  <a:lnTo>
                    <a:pt x="79" y="62"/>
                  </a:lnTo>
                  <a:lnTo>
                    <a:pt x="87" y="50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41" y="35"/>
                  </a:lnTo>
                  <a:lnTo>
                    <a:pt x="182" y="34"/>
                  </a:lnTo>
                  <a:lnTo>
                    <a:pt x="265" y="30"/>
                  </a:lnTo>
                  <a:lnTo>
                    <a:pt x="347" y="26"/>
                  </a:lnTo>
                  <a:lnTo>
                    <a:pt x="389" y="24"/>
                  </a:lnTo>
                  <a:lnTo>
                    <a:pt x="430" y="24"/>
                  </a:lnTo>
                  <a:lnTo>
                    <a:pt x="468" y="24"/>
                  </a:lnTo>
                  <a:lnTo>
                    <a:pt x="506" y="26"/>
                  </a:lnTo>
                  <a:lnTo>
                    <a:pt x="543" y="28"/>
                  </a:lnTo>
                  <a:lnTo>
                    <a:pt x="579" y="32"/>
                  </a:lnTo>
                  <a:lnTo>
                    <a:pt x="653" y="41"/>
                  </a:lnTo>
                  <a:lnTo>
                    <a:pt x="726" y="50"/>
                  </a:lnTo>
                  <a:lnTo>
                    <a:pt x="729" y="53"/>
                  </a:lnTo>
                  <a:lnTo>
                    <a:pt x="734" y="58"/>
                  </a:lnTo>
                  <a:lnTo>
                    <a:pt x="739" y="64"/>
                  </a:lnTo>
                  <a:lnTo>
                    <a:pt x="746" y="79"/>
                  </a:lnTo>
                  <a:lnTo>
                    <a:pt x="753" y="93"/>
                  </a:lnTo>
                  <a:lnTo>
                    <a:pt x="760" y="108"/>
                  </a:lnTo>
                  <a:lnTo>
                    <a:pt x="773" y="133"/>
                  </a:lnTo>
                  <a:lnTo>
                    <a:pt x="788" y="157"/>
                  </a:lnTo>
                  <a:lnTo>
                    <a:pt x="771" y="153"/>
                  </a:lnTo>
                  <a:lnTo>
                    <a:pt x="753" y="149"/>
                  </a:lnTo>
                  <a:lnTo>
                    <a:pt x="718" y="144"/>
                  </a:lnTo>
                  <a:lnTo>
                    <a:pt x="681" y="140"/>
                  </a:lnTo>
                  <a:lnTo>
                    <a:pt x="647" y="134"/>
                  </a:lnTo>
                  <a:lnTo>
                    <a:pt x="619" y="130"/>
                  </a:lnTo>
                  <a:lnTo>
                    <a:pt x="590" y="127"/>
                  </a:lnTo>
                  <a:lnTo>
                    <a:pt x="533" y="123"/>
                  </a:lnTo>
                  <a:lnTo>
                    <a:pt x="476" y="122"/>
                  </a:lnTo>
                  <a:lnTo>
                    <a:pt x="421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950"/>
            <p:cNvSpPr/>
            <p:nvPr/>
          </p:nvSpPr>
          <p:spPr bwMode="auto">
            <a:xfrm>
              <a:off x="5091114" y="2952751"/>
              <a:ext cx="20638" cy="69850"/>
            </a:xfrm>
            <a:custGeom>
              <a:avLst/>
              <a:gdLst>
                <a:gd name="T0" fmla="*/ 2147483647 w 41"/>
                <a:gd name="T1" fmla="*/ 2147483647 h 130"/>
                <a:gd name="T2" fmla="*/ 2147483647 w 41"/>
                <a:gd name="T3" fmla="*/ 2147483647 h 130"/>
                <a:gd name="T4" fmla="*/ 2147483647 w 41"/>
                <a:gd name="T5" fmla="*/ 2147483647 h 130"/>
                <a:gd name="T6" fmla="*/ 2147483647 w 41"/>
                <a:gd name="T7" fmla="*/ 2147483647 h 130"/>
                <a:gd name="T8" fmla="*/ 2147483647 w 41"/>
                <a:gd name="T9" fmla="*/ 2147483647 h 130"/>
                <a:gd name="T10" fmla="*/ 2147483647 w 41"/>
                <a:gd name="T11" fmla="*/ 2147483647 h 130"/>
                <a:gd name="T12" fmla="*/ 2147483647 w 41"/>
                <a:gd name="T13" fmla="*/ 2147483647 h 130"/>
                <a:gd name="T14" fmla="*/ 2147483647 w 41"/>
                <a:gd name="T15" fmla="*/ 2147483647 h 130"/>
                <a:gd name="T16" fmla="*/ 2147483647 w 41"/>
                <a:gd name="T17" fmla="*/ 2147483647 h 130"/>
                <a:gd name="T18" fmla="*/ 2147483647 w 41"/>
                <a:gd name="T19" fmla="*/ 2147483647 h 130"/>
                <a:gd name="T20" fmla="*/ 2147483647 w 41"/>
                <a:gd name="T21" fmla="*/ 2147483647 h 130"/>
                <a:gd name="T22" fmla="*/ 2147483647 w 41"/>
                <a:gd name="T23" fmla="*/ 2147483647 h 130"/>
                <a:gd name="T24" fmla="*/ 2147483647 w 41"/>
                <a:gd name="T25" fmla="*/ 2147483647 h 130"/>
                <a:gd name="T26" fmla="*/ 0 w 41"/>
                <a:gd name="T27" fmla="*/ 2147483647 h 130"/>
                <a:gd name="T28" fmla="*/ 0 w 41"/>
                <a:gd name="T29" fmla="*/ 2147483647 h 130"/>
                <a:gd name="T30" fmla="*/ 0 w 41"/>
                <a:gd name="T31" fmla="*/ 2147483647 h 130"/>
                <a:gd name="T32" fmla="*/ 2147483647 w 41"/>
                <a:gd name="T33" fmla="*/ 2147483647 h 130"/>
                <a:gd name="T34" fmla="*/ 2147483647 w 41"/>
                <a:gd name="T35" fmla="*/ 2147483647 h 130"/>
                <a:gd name="T36" fmla="*/ 2147483647 w 41"/>
                <a:gd name="T37" fmla="*/ 2147483647 h 130"/>
                <a:gd name="T38" fmla="*/ 2147483647 w 41"/>
                <a:gd name="T39" fmla="*/ 2147483647 h 130"/>
                <a:gd name="T40" fmla="*/ 2147483647 w 41"/>
                <a:gd name="T41" fmla="*/ 2147483647 h 130"/>
                <a:gd name="T42" fmla="*/ 2147483647 w 41"/>
                <a:gd name="T43" fmla="*/ 2147483647 h 130"/>
                <a:gd name="T44" fmla="*/ 2147483647 w 41"/>
                <a:gd name="T45" fmla="*/ 2147483647 h 130"/>
                <a:gd name="T46" fmla="*/ 2147483647 w 41"/>
                <a:gd name="T47" fmla="*/ 2147483647 h 130"/>
                <a:gd name="T48" fmla="*/ 2147483647 w 41"/>
                <a:gd name="T49" fmla="*/ 2147483647 h 130"/>
                <a:gd name="T50" fmla="*/ 2147483647 w 41"/>
                <a:gd name="T51" fmla="*/ 2147483647 h 130"/>
                <a:gd name="T52" fmla="*/ 2147483647 w 41"/>
                <a:gd name="T53" fmla="*/ 2147483647 h 130"/>
                <a:gd name="T54" fmla="*/ 2147483647 w 41"/>
                <a:gd name="T55" fmla="*/ 2147483647 h 130"/>
                <a:gd name="T56" fmla="*/ 2147483647 w 41"/>
                <a:gd name="T57" fmla="*/ 2147483647 h 130"/>
                <a:gd name="T58" fmla="*/ 2147483647 w 41"/>
                <a:gd name="T59" fmla="*/ 2147483647 h 130"/>
                <a:gd name="T60" fmla="*/ 2147483647 w 41"/>
                <a:gd name="T61" fmla="*/ 2147483647 h 130"/>
                <a:gd name="T62" fmla="*/ 2147483647 w 41"/>
                <a:gd name="T63" fmla="*/ 2147483647 h 130"/>
                <a:gd name="T64" fmla="*/ 2147483647 w 41"/>
                <a:gd name="T65" fmla="*/ 2147483647 h 130"/>
                <a:gd name="T66" fmla="*/ 2147483647 w 41"/>
                <a:gd name="T67" fmla="*/ 2147483647 h 130"/>
                <a:gd name="T68" fmla="*/ 2147483647 w 41"/>
                <a:gd name="T69" fmla="*/ 2147483647 h 130"/>
                <a:gd name="T70" fmla="*/ 2147483647 w 41"/>
                <a:gd name="T71" fmla="*/ 2147483647 h 130"/>
                <a:gd name="T72" fmla="*/ 2147483647 w 41"/>
                <a:gd name="T73" fmla="*/ 0 h 130"/>
                <a:gd name="T74" fmla="*/ 2147483647 w 41"/>
                <a:gd name="T75" fmla="*/ 0 h 130"/>
                <a:gd name="T76" fmla="*/ 2147483647 w 41"/>
                <a:gd name="T77" fmla="*/ 2147483647 h 130"/>
                <a:gd name="T78" fmla="*/ 2147483647 w 41"/>
                <a:gd name="T79" fmla="*/ 2147483647 h 130"/>
                <a:gd name="T80" fmla="*/ 2147483647 w 41"/>
                <a:gd name="T81" fmla="*/ 2147483647 h 130"/>
                <a:gd name="T82" fmla="*/ 2147483647 w 41"/>
                <a:gd name="T83" fmla="*/ 2147483647 h 1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" h="130">
                  <a:moveTo>
                    <a:pt x="29" y="6"/>
                  </a:moveTo>
                  <a:lnTo>
                    <a:pt x="29" y="6"/>
                  </a:lnTo>
                  <a:lnTo>
                    <a:pt x="27" y="24"/>
                  </a:lnTo>
                  <a:lnTo>
                    <a:pt x="23" y="43"/>
                  </a:lnTo>
                  <a:lnTo>
                    <a:pt x="20" y="50"/>
                  </a:lnTo>
                  <a:lnTo>
                    <a:pt x="16" y="57"/>
                  </a:lnTo>
                  <a:lnTo>
                    <a:pt x="12" y="65"/>
                  </a:lnTo>
                  <a:lnTo>
                    <a:pt x="10" y="72"/>
                  </a:lnTo>
                  <a:lnTo>
                    <a:pt x="4" y="92"/>
                  </a:lnTo>
                  <a:lnTo>
                    <a:pt x="1" y="112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1" y="126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0"/>
                  </a:lnTo>
                  <a:lnTo>
                    <a:pt x="11" y="129"/>
                  </a:lnTo>
                  <a:lnTo>
                    <a:pt x="12" y="126"/>
                  </a:lnTo>
                  <a:lnTo>
                    <a:pt x="12" y="123"/>
                  </a:lnTo>
                  <a:lnTo>
                    <a:pt x="15" y="108"/>
                  </a:lnTo>
                  <a:lnTo>
                    <a:pt x="18" y="92"/>
                  </a:lnTo>
                  <a:lnTo>
                    <a:pt x="22" y="76"/>
                  </a:lnTo>
                  <a:lnTo>
                    <a:pt x="29" y="62"/>
                  </a:lnTo>
                  <a:lnTo>
                    <a:pt x="34" y="48"/>
                  </a:lnTo>
                  <a:lnTo>
                    <a:pt x="38" y="35"/>
                  </a:lnTo>
                  <a:lnTo>
                    <a:pt x="41" y="2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951"/>
            <p:cNvSpPr/>
            <p:nvPr/>
          </p:nvSpPr>
          <p:spPr bwMode="auto">
            <a:xfrm>
              <a:off x="5146677" y="2951163"/>
              <a:ext cx="17463" cy="65088"/>
            </a:xfrm>
            <a:custGeom>
              <a:avLst/>
              <a:gdLst>
                <a:gd name="T0" fmla="*/ 2147483647 w 32"/>
                <a:gd name="T1" fmla="*/ 2147483647 h 122"/>
                <a:gd name="T2" fmla="*/ 2147483647 w 32"/>
                <a:gd name="T3" fmla="*/ 2147483647 h 122"/>
                <a:gd name="T4" fmla="*/ 2147483647 w 32"/>
                <a:gd name="T5" fmla="*/ 2147483647 h 122"/>
                <a:gd name="T6" fmla="*/ 2147483647 w 32"/>
                <a:gd name="T7" fmla="*/ 2147483647 h 122"/>
                <a:gd name="T8" fmla="*/ 2147483647 w 32"/>
                <a:gd name="T9" fmla="*/ 2147483647 h 122"/>
                <a:gd name="T10" fmla="*/ 2147483647 w 32"/>
                <a:gd name="T11" fmla="*/ 2147483647 h 122"/>
                <a:gd name="T12" fmla="*/ 2147483647 w 32"/>
                <a:gd name="T13" fmla="*/ 2147483647 h 122"/>
                <a:gd name="T14" fmla="*/ 2147483647 w 32"/>
                <a:gd name="T15" fmla="*/ 2147483647 h 122"/>
                <a:gd name="T16" fmla="*/ 0 w 32"/>
                <a:gd name="T17" fmla="*/ 2147483647 h 122"/>
                <a:gd name="T18" fmla="*/ 0 w 32"/>
                <a:gd name="T19" fmla="*/ 2147483647 h 122"/>
                <a:gd name="T20" fmla="*/ 2147483647 w 32"/>
                <a:gd name="T21" fmla="*/ 2147483647 h 122"/>
                <a:gd name="T22" fmla="*/ 2147483647 w 32"/>
                <a:gd name="T23" fmla="*/ 2147483647 h 122"/>
                <a:gd name="T24" fmla="*/ 2147483647 w 32"/>
                <a:gd name="T25" fmla="*/ 2147483647 h 122"/>
                <a:gd name="T26" fmla="*/ 2147483647 w 32"/>
                <a:gd name="T27" fmla="*/ 2147483647 h 122"/>
                <a:gd name="T28" fmla="*/ 2147483647 w 32"/>
                <a:gd name="T29" fmla="*/ 2147483647 h 122"/>
                <a:gd name="T30" fmla="*/ 2147483647 w 32"/>
                <a:gd name="T31" fmla="*/ 2147483647 h 122"/>
                <a:gd name="T32" fmla="*/ 2147483647 w 32"/>
                <a:gd name="T33" fmla="*/ 2147483647 h 122"/>
                <a:gd name="T34" fmla="*/ 2147483647 w 32"/>
                <a:gd name="T35" fmla="*/ 2147483647 h 122"/>
                <a:gd name="T36" fmla="*/ 2147483647 w 32"/>
                <a:gd name="T37" fmla="*/ 2147483647 h 122"/>
                <a:gd name="T38" fmla="*/ 2147483647 w 32"/>
                <a:gd name="T39" fmla="*/ 2147483647 h 122"/>
                <a:gd name="T40" fmla="*/ 2147483647 w 32"/>
                <a:gd name="T41" fmla="*/ 2147483647 h 122"/>
                <a:gd name="T42" fmla="*/ 2147483647 w 32"/>
                <a:gd name="T43" fmla="*/ 2147483647 h 122"/>
                <a:gd name="T44" fmla="*/ 2147483647 w 32"/>
                <a:gd name="T45" fmla="*/ 2147483647 h 122"/>
                <a:gd name="T46" fmla="*/ 2147483647 w 32"/>
                <a:gd name="T47" fmla="*/ 2147483647 h 122"/>
                <a:gd name="T48" fmla="*/ 2147483647 w 32"/>
                <a:gd name="T49" fmla="*/ 2147483647 h 122"/>
                <a:gd name="T50" fmla="*/ 2147483647 w 32"/>
                <a:gd name="T51" fmla="*/ 2147483647 h 122"/>
                <a:gd name="T52" fmla="*/ 2147483647 w 32"/>
                <a:gd name="T53" fmla="*/ 2147483647 h 122"/>
                <a:gd name="T54" fmla="*/ 2147483647 w 32"/>
                <a:gd name="T55" fmla="*/ 2147483647 h 122"/>
                <a:gd name="T56" fmla="*/ 2147483647 w 32"/>
                <a:gd name="T57" fmla="*/ 2147483647 h 122"/>
                <a:gd name="T58" fmla="*/ 2147483647 w 32"/>
                <a:gd name="T59" fmla="*/ 0 h 122"/>
                <a:gd name="T60" fmla="*/ 2147483647 w 32"/>
                <a:gd name="T61" fmla="*/ 0 h 122"/>
                <a:gd name="T62" fmla="*/ 2147483647 w 32"/>
                <a:gd name="T63" fmla="*/ 0 h 122"/>
                <a:gd name="T64" fmla="*/ 2147483647 w 32"/>
                <a:gd name="T65" fmla="*/ 2147483647 h 122"/>
                <a:gd name="T66" fmla="*/ 2147483647 w 32"/>
                <a:gd name="T67" fmla="*/ 2147483647 h 122"/>
                <a:gd name="T68" fmla="*/ 2147483647 w 32"/>
                <a:gd name="T69" fmla="*/ 2147483647 h 122"/>
                <a:gd name="T70" fmla="*/ 2147483647 w 32"/>
                <a:gd name="T71" fmla="*/ 2147483647 h 1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2" h="122">
                  <a:moveTo>
                    <a:pt x="20" y="6"/>
                  </a:moveTo>
                  <a:lnTo>
                    <a:pt x="20" y="6"/>
                  </a:lnTo>
                  <a:lnTo>
                    <a:pt x="19" y="21"/>
                  </a:lnTo>
                  <a:lnTo>
                    <a:pt x="18" y="38"/>
                  </a:lnTo>
                  <a:lnTo>
                    <a:pt x="11" y="69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2" y="115"/>
                  </a:lnTo>
                  <a:lnTo>
                    <a:pt x="13" y="101"/>
                  </a:lnTo>
                  <a:lnTo>
                    <a:pt x="18" y="86"/>
                  </a:lnTo>
                  <a:lnTo>
                    <a:pt x="26" y="58"/>
                  </a:lnTo>
                  <a:lnTo>
                    <a:pt x="30" y="32"/>
                  </a:lnTo>
                  <a:lnTo>
                    <a:pt x="32" y="1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952"/>
            <p:cNvSpPr/>
            <p:nvPr/>
          </p:nvSpPr>
          <p:spPr bwMode="auto">
            <a:xfrm>
              <a:off x="5243514" y="2944813"/>
              <a:ext cx="7938" cy="63500"/>
            </a:xfrm>
            <a:custGeom>
              <a:avLst/>
              <a:gdLst>
                <a:gd name="T0" fmla="*/ 2147483647 w 16"/>
                <a:gd name="T1" fmla="*/ 2147483647 h 122"/>
                <a:gd name="T2" fmla="*/ 2147483647 w 16"/>
                <a:gd name="T3" fmla="*/ 2147483647 h 122"/>
                <a:gd name="T4" fmla="*/ 2147483647 w 16"/>
                <a:gd name="T5" fmla="*/ 2147483647 h 122"/>
                <a:gd name="T6" fmla="*/ 2147483647 w 16"/>
                <a:gd name="T7" fmla="*/ 2147483647 h 122"/>
                <a:gd name="T8" fmla="*/ 2147483647 w 16"/>
                <a:gd name="T9" fmla="*/ 2147483647 h 122"/>
                <a:gd name="T10" fmla="*/ 0 w 16"/>
                <a:gd name="T11" fmla="*/ 2147483647 h 122"/>
                <a:gd name="T12" fmla="*/ 0 w 16"/>
                <a:gd name="T13" fmla="*/ 2147483647 h 122"/>
                <a:gd name="T14" fmla="*/ 0 w 16"/>
                <a:gd name="T15" fmla="*/ 2147483647 h 122"/>
                <a:gd name="T16" fmla="*/ 0 w 16"/>
                <a:gd name="T17" fmla="*/ 2147483647 h 122"/>
                <a:gd name="T18" fmla="*/ 2147483647 w 16"/>
                <a:gd name="T19" fmla="*/ 2147483647 h 122"/>
                <a:gd name="T20" fmla="*/ 2147483647 w 16"/>
                <a:gd name="T21" fmla="*/ 2147483647 h 122"/>
                <a:gd name="T22" fmla="*/ 2147483647 w 16"/>
                <a:gd name="T23" fmla="*/ 2147483647 h 122"/>
                <a:gd name="T24" fmla="*/ 2147483647 w 16"/>
                <a:gd name="T25" fmla="*/ 2147483647 h 122"/>
                <a:gd name="T26" fmla="*/ 2147483647 w 16"/>
                <a:gd name="T27" fmla="*/ 2147483647 h 122"/>
                <a:gd name="T28" fmla="*/ 2147483647 w 16"/>
                <a:gd name="T29" fmla="*/ 2147483647 h 122"/>
                <a:gd name="T30" fmla="*/ 2147483647 w 16"/>
                <a:gd name="T31" fmla="*/ 2147483647 h 122"/>
                <a:gd name="T32" fmla="*/ 2147483647 w 16"/>
                <a:gd name="T33" fmla="*/ 2147483647 h 122"/>
                <a:gd name="T34" fmla="*/ 2147483647 w 16"/>
                <a:gd name="T35" fmla="*/ 2147483647 h 122"/>
                <a:gd name="T36" fmla="*/ 2147483647 w 16"/>
                <a:gd name="T37" fmla="*/ 2147483647 h 122"/>
                <a:gd name="T38" fmla="*/ 2147483647 w 16"/>
                <a:gd name="T39" fmla="*/ 2147483647 h 122"/>
                <a:gd name="T40" fmla="*/ 2147483647 w 16"/>
                <a:gd name="T41" fmla="*/ 2147483647 h 122"/>
                <a:gd name="T42" fmla="*/ 2147483647 w 16"/>
                <a:gd name="T43" fmla="*/ 2147483647 h 122"/>
                <a:gd name="T44" fmla="*/ 2147483647 w 16"/>
                <a:gd name="T45" fmla="*/ 2147483647 h 122"/>
                <a:gd name="T46" fmla="*/ 2147483647 w 16"/>
                <a:gd name="T47" fmla="*/ 2147483647 h 122"/>
                <a:gd name="T48" fmla="*/ 2147483647 w 16"/>
                <a:gd name="T49" fmla="*/ 2147483647 h 122"/>
                <a:gd name="T50" fmla="*/ 2147483647 w 16"/>
                <a:gd name="T51" fmla="*/ 0 h 122"/>
                <a:gd name="T52" fmla="*/ 2147483647 w 16"/>
                <a:gd name="T53" fmla="*/ 0 h 122"/>
                <a:gd name="T54" fmla="*/ 2147483647 w 16"/>
                <a:gd name="T55" fmla="*/ 0 h 122"/>
                <a:gd name="T56" fmla="*/ 2147483647 w 16"/>
                <a:gd name="T57" fmla="*/ 2147483647 h 122"/>
                <a:gd name="T58" fmla="*/ 2147483647 w 16"/>
                <a:gd name="T59" fmla="*/ 2147483647 h 122"/>
                <a:gd name="T60" fmla="*/ 2147483647 w 16"/>
                <a:gd name="T61" fmla="*/ 2147483647 h 122"/>
                <a:gd name="T62" fmla="*/ 2147483647 w 16"/>
                <a:gd name="T63" fmla="*/ 2147483647 h 1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122">
                  <a:moveTo>
                    <a:pt x="4" y="7"/>
                  </a:moveTo>
                  <a:lnTo>
                    <a:pt x="4" y="71"/>
                  </a:lnTo>
                  <a:lnTo>
                    <a:pt x="3" y="82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1" y="118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4" y="93"/>
                  </a:lnTo>
                  <a:lnTo>
                    <a:pt x="15" y="82"/>
                  </a:lnTo>
                  <a:lnTo>
                    <a:pt x="16" y="7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953"/>
            <p:cNvSpPr/>
            <p:nvPr/>
          </p:nvSpPr>
          <p:spPr bwMode="auto">
            <a:xfrm>
              <a:off x="5340352" y="2951163"/>
              <a:ext cx="14288" cy="66675"/>
            </a:xfrm>
            <a:custGeom>
              <a:avLst/>
              <a:gdLst>
                <a:gd name="T0" fmla="*/ 2147483647 w 27"/>
                <a:gd name="T1" fmla="*/ 2147483647 h 126"/>
                <a:gd name="T2" fmla="*/ 2147483647 w 27"/>
                <a:gd name="T3" fmla="*/ 2147483647 h 126"/>
                <a:gd name="T4" fmla="*/ 2147483647 w 27"/>
                <a:gd name="T5" fmla="*/ 2147483647 h 126"/>
                <a:gd name="T6" fmla="*/ 2147483647 w 27"/>
                <a:gd name="T7" fmla="*/ 2147483647 h 126"/>
                <a:gd name="T8" fmla="*/ 2147483647 w 27"/>
                <a:gd name="T9" fmla="*/ 0 h 126"/>
                <a:gd name="T10" fmla="*/ 2147483647 w 27"/>
                <a:gd name="T11" fmla="*/ 0 h 126"/>
                <a:gd name="T12" fmla="*/ 2147483647 w 27"/>
                <a:gd name="T13" fmla="*/ 2147483647 h 126"/>
                <a:gd name="T14" fmla="*/ 0 w 27"/>
                <a:gd name="T15" fmla="*/ 2147483647 h 126"/>
                <a:gd name="T16" fmla="*/ 0 w 27"/>
                <a:gd name="T17" fmla="*/ 2147483647 h 126"/>
                <a:gd name="T18" fmla="*/ 0 w 27"/>
                <a:gd name="T19" fmla="*/ 2147483647 h 126"/>
                <a:gd name="T20" fmla="*/ 0 w 27"/>
                <a:gd name="T21" fmla="*/ 2147483647 h 126"/>
                <a:gd name="T22" fmla="*/ 2147483647 w 27"/>
                <a:gd name="T23" fmla="*/ 2147483647 h 126"/>
                <a:gd name="T24" fmla="*/ 2147483647 w 27"/>
                <a:gd name="T25" fmla="*/ 2147483647 h 126"/>
                <a:gd name="T26" fmla="*/ 2147483647 w 27"/>
                <a:gd name="T27" fmla="*/ 2147483647 h 126"/>
                <a:gd name="T28" fmla="*/ 2147483647 w 27"/>
                <a:gd name="T29" fmla="*/ 2147483647 h 126"/>
                <a:gd name="T30" fmla="*/ 2147483647 w 27"/>
                <a:gd name="T31" fmla="*/ 2147483647 h 126"/>
                <a:gd name="T32" fmla="*/ 2147483647 w 27"/>
                <a:gd name="T33" fmla="*/ 2147483647 h 126"/>
                <a:gd name="T34" fmla="*/ 2147483647 w 27"/>
                <a:gd name="T35" fmla="*/ 2147483647 h 126"/>
                <a:gd name="T36" fmla="*/ 2147483647 w 27"/>
                <a:gd name="T37" fmla="*/ 2147483647 h 126"/>
                <a:gd name="T38" fmla="*/ 2147483647 w 27"/>
                <a:gd name="T39" fmla="*/ 2147483647 h 126"/>
                <a:gd name="T40" fmla="*/ 2147483647 w 27"/>
                <a:gd name="T41" fmla="*/ 2147483647 h 126"/>
                <a:gd name="T42" fmla="*/ 2147483647 w 27"/>
                <a:gd name="T43" fmla="*/ 2147483647 h 126"/>
                <a:gd name="T44" fmla="*/ 2147483647 w 27"/>
                <a:gd name="T45" fmla="*/ 2147483647 h 126"/>
                <a:gd name="T46" fmla="*/ 2147483647 w 27"/>
                <a:gd name="T47" fmla="*/ 2147483647 h 126"/>
                <a:gd name="T48" fmla="*/ 2147483647 w 27"/>
                <a:gd name="T49" fmla="*/ 2147483647 h 126"/>
                <a:gd name="T50" fmla="*/ 2147483647 w 27"/>
                <a:gd name="T51" fmla="*/ 2147483647 h 126"/>
                <a:gd name="T52" fmla="*/ 2147483647 w 27"/>
                <a:gd name="T53" fmla="*/ 2147483647 h 126"/>
                <a:gd name="T54" fmla="*/ 2147483647 w 27"/>
                <a:gd name="T55" fmla="*/ 2147483647 h 126"/>
                <a:gd name="T56" fmla="*/ 2147483647 w 27"/>
                <a:gd name="T57" fmla="*/ 2147483647 h 126"/>
                <a:gd name="T58" fmla="*/ 2147483647 w 27"/>
                <a:gd name="T59" fmla="*/ 2147483647 h 126"/>
                <a:gd name="T60" fmla="*/ 2147483647 w 27"/>
                <a:gd name="T61" fmla="*/ 2147483647 h 126"/>
                <a:gd name="T62" fmla="*/ 2147483647 w 27"/>
                <a:gd name="T63" fmla="*/ 2147483647 h 1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126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3" y="35"/>
                  </a:lnTo>
                  <a:lnTo>
                    <a:pt x="7" y="62"/>
                  </a:lnTo>
                  <a:lnTo>
                    <a:pt x="12" y="90"/>
                  </a:lnTo>
                  <a:lnTo>
                    <a:pt x="15" y="105"/>
                  </a:lnTo>
                  <a:lnTo>
                    <a:pt x="15" y="119"/>
                  </a:lnTo>
                  <a:lnTo>
                    <a:pt x="17" y="122"/>
                  </a:lnTo>
                  <a:lnTo>
                    <a:pt x="18" y="124"/>
                  </a:lnTo>
                  <a:lnTo>
                    <a:pt x="22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05"/>
                  </a:lnTo>
                  <a:lnTo>
                    <a:pt x="25" y="90"/>
                  </a:lnTo>
                  <a:lnTo>
                    <a:pt x="19" y="62"/>
                  </a:lnTo>
                  <a:lnTo>
                    <a:pt x="15" y="35"/>
                  </a:lnTo>
                  <a:lnTo>
                    <a:pt x="12" y="2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954"/>
            <p:cNvSpPr/>
            <p:nvPr/>
          </p:nvSpPr>
          <p:spPr bwMode="auto">
            <a:xfrm>
              <a:off x="5370514" y="2952751"/>
              <a:ext cx="36513" cy="71438"/>
            </a:xfrm>
            <a:custGeom>
              <a:avLst/>
              <a:gdLst>
                <a:gd name="T0" fmla="*/ 2147483647 w 68"/>
                <a:gd name="T1" fmla="*/ 2147483647 h 134"/>
                <a:gd name="T2" fmla="*/ 2147483647 w 68"/>
                <a:gd name="T3" fmla="*/ 2147483647 h 134"/>
                <a:gd name="T4" fmla="*/ 2147483647 w 68"/>
                <a:gd name="T5" fmla="*/ 2147483647 h 134"/>
                <a:gd name="T6" fmla="*/ 2147483647 w 68"/>
                <a:gd name="T7" fmla="*/ 2147483647 h 134"/>
                <a:gd name="T8" fmla="*/ 2147483647 w 68"/>
                <a:gd name="T9" fmla="*/ 2147483647 h 134"/>
                <a:gd name="T10" fmla="*/ 2147483647 w 68"/>
                <a:gd name="T11" fmla="*/ 2147483647 h 134"/>
                <a:gd name="T12" fmla="*/ 2147483647 w 68"/>
                <a:gd name="T13" fmla="*/ 2147483647 h 134"/>
                <a:gd name="T14" fmla="*/ 2147483647 w 68"/>
                <a:gd name="T15" fmla="*/ 2147483647 h 134"/>
                <a:gd name="T16" fmla="*/ 2147483647 w 68"/>
                <a:gd name="T17" fmla="*/ 2147483647 h 134"/>
                <a:gd name="T18" fmla="*/ 2147483647 w 68"/>
                <a:gd name="T19" fmla="*/ 2147483647 h 134"/>
                <a:gd name="T20" fmla="*/ 2147483647 w 68"/>
                <a:gd name="T21" fmla="*/ 2147483647 h 134"/>
                <a:gd name="T22" fmla="*/ 2147483647 w 68"/>
                <a:gd name="T23" fmla="*/ 2147483647 h 134"/>
                <a:gd name="T24" fmla="*/ 2147483647 w 68"/>
                <a:gd name="T25" fmla="*/ 2147483647 h 134"/>
                <a:gd name="T26" fmla="*/ 2147483647 w 68"/>
                <a:gd name="T27" fmla="*/ 2147483647 h 134"/>
                <a:gd name="T28" fmla="*/ 2147483647 w 68"/>
                <a:gd name="T29" fmla="*/ 2147483647 h 134"/>
                <a:gd name="T30" fmla="*/ 2147483647 w 68"/>
                <a:gd name="T31" fmla="*/ 2147483647 h 134"/>
                <a:gd name="T32" fmla="*/ 2147483647 w 68"/>
                <a:gd name="T33" fmla="*/ 2147483647 h 134"/>
                <a:gd name="T34" fmla="*/ 2147483647 w 68"/>
                <a:gd name="T35" fmla="*/ 2147483647 h 134"/>
                <a:gd name="T36" fmla="*/ 2147483647 w 68"/>
                <a:gd name="T37" fmla="*/ 2147483647 h 134"/>
                <a:gd name="T38" fmla="*/ 2147483647 w 68"/>
                <a:gd name="T39" fmla="*/ 2147483647 h 134"/>
                <a:gd name="T40" fmla="*/ 2147483647 w 68"/>
                <a:gd name="T41" fmla="*/ 2147483647 h 134"/>
                <a:gd name="T42" fmla="*/ 2147483647 w 68"/>
                <a:gd name="T43" fmla="*/ 0 h 134"/>
                <a:gd name="T44" fmla="*/ 2147483647 w 68"/>
                <a:gd name="T45" fmla="*/ 0 h 134"/>
                <a:gd name="T46" fmla="*/ 2147483647 w 68"/>
                <a:gd name="T47" fmla="*/ 0 h 134"/>
                <a:gd name="T48" fmla="*/ 0 w 68"/>
                <a:gd name="T49" fmla="*/ 2147483647 h 134"/>
                <a:gd name="T50" fmla="*/ 0 w 68"/>
                <a:gd name="T51" fmla="*/ 2147483647 h 134"/>
                <a:gd name="T52" fmla="*/ 0 w 68"/>
                <a:gd name="T53" fmla="*/ 2147483647 h 134"/>
                <a:gd name="T54" fmla="*/ 0 w 68"/>
                <a:gd name="T55" fmla="*/ 2147483647 h 134"/>
                <a:gd name="T56" fmla="*/ 2147483647 w 68"/>
                <a:gd name="T57" fmla="*/ 2147483647 h 134"/>
                <a:gd name="T58" fmla="*/ 2147483647 w 68"/>
                <a:gd name="T59" fmla="*/ 2147483647 h 134"/>
                <a:gd name="T60" fmla="*/ 2147483647 w 68"/>
                <a:gd name="T61" fmla="*/ 2147483647 h 134"/>
                <a:gd name="T62" fmla="*/ 2147483647 w 68"/>
                <a:gd name="T63" fmla="*/ 2147483647 h 134"/>
                <a:gd name="T64" fmla="*/ 2147483647 w 68"/>
                <a:gd name="T65" fmla="*/ 2147483647 h 134"/>
                <a:gd name="T66" fmla="*/ 2147483647 w 68"/>
                <a:gd name="T67" fmla="*/ 2147483647 h 134"/>
                <a:gd name="T68" fmla="*/ 2147483647 w 68"/>
                <a:gd name="T69" fmla="*/ 2147483647 h 134"/>
                <a:gd name="T70" fmla="*/ 2147483647 w 68"/>
                <a:gd name="T71" fmla="*/ 2147483647 h 134"/>
                <a:gd name="T72" fmla="*/ 2147483647 w 68"/>
                <a:gd name="T73" fmla="*/ 2147483647 h 134"/>
                <a:gd name="T74" fmla="*/ 2147483647 w 68"/>
                <a:gd name="T75" fmla="*/ 2147483647 h 134"/>
                <a:gd name="T76" fmla="*/ 2147483647 w 68"/>
                <a:gd name="T77" fmla="*/ 2147483647 h 134"/>
                <a:gd name="T78" fmla="*/ 2147483647 w 68"/>
                <a:gd name="T79" fmla="*/ 2147483647 h 134"/>
                <a:gd name="T80" fmla="*/ 2147483647 w 68"/>
                <a:gd name="T81" fmla="*/ 2147483647 h 134"/>
                <a:gd name="T82" fmla="*/ 2147483647 w 68"/>
                <a:gd name="T83" fmla="*/ 2147483647 h 134"/>
                <a:gd name="T84" fmla="*/ 2147483647 w 68"/>
                <a:gd name="T85" fmla="*/ 2147483647 h 134"/>
                <a:gd name="T86" fmla="*/ 2147483647 w 68"/>
                <a:gd name="T87" fmla="*/ 2147483647 h 134"/>
                <a:gd name="T88" fmla="*/ 2147483647 w 68"/>
                <a:gd name="T89" fmla="*/ 2147483647 h 134"/>
                <a:gd name="T90" fmla="*/ 2147483647 w 68"/>
                <a:gd name="T91" fmla="*/ 2147483647 h 134"/>
                <a:gd name="T92" fmla="*/ 2147483647 w 68"/>
                <a:gd name="T93" fmla="*/ 2147483647 h 134"/>
                <a:gd name="T94" fmla="*/ 2147483647 w 68"/>
                <a:gd name="T95" fmla="*/ 2147483647 h 134"/>
                <a:gd name="T96" fmla="*/ 2147483647 w 68"/>
                <a:gd name="T97" fmla="*/ 2147483647 h 134"/>
                <a:gd name="T98" fmla="*/ 2147483647 w 68"/>
                <a:gd name="T99" fmla="*/ 2147483647 h 134"/>
                <a:gd name="T100" fmla="*/ 2147483647 w 68"/>
                <a:gd name="T101" fmla="*/ 2147483647 h 134"/>
                <a:gd name="T102" fmla="*/ 2147483647 w 68"/>
                <a:gd name="T103" fmla="*/ 2147483647 h 134"/>
                <a:gd name="T104" fmla="*/ 2147483647 w 68"/>
                <a:gd name="T105" fmla="*/ 2147483647 h 134"/>
                <a:gd name="T106" fmla="*/ 2147483647 w 68"/>
                <a:gd name="T107" fmla="*/ 2147483647 h 134"/>
                <a:gd name="T108" fmla="*/ 2147483647 w 68"/>
                <a:gd name="T109" fmla="*/ 2147483647 h 1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134">
                  <a:moveTo>
                    <a:pt x="68" y="124"/>
                  </a:moveTo>
                  <a:lnTo>
                    <a:pt x="68" y="124"/>
                  </a:lnTo>
                  <a:lnTo>
                    <a:pt x="65" y="116"/>
                  </a:lnTo>
                  <a:lnTo>
                    <a:pt x="63" y="108"/>
                  </a:lnTo>
                  <a:lnTo>
                    <a:pt x="61" y="99"/>
                  </a:lnTo>
                  <a:lnTo>
                    <a:pt x="59" y="91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40" y="53"/>
                  </a:lnTo>
                  <a:lnTo>
                    <a:pt x="35" y="40"/>
                  </a:lnTo>
                  <a:lnTo>
                    <a:pt x="30" y="29"/>
                  </a:lnTo>
                  <a:lnTo>
                    <a:pt x="25" y="23"/>
                  </a:lnTo>
                  <a:lnTo>
                    <a:pt x="19" y="17"/>
                  </a:lnTo>
                  <a:lnTo>
                    <a:pt x="14" y="10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10" y="23"/>
                  </a:lnTo>
                  <a:lnTo>
                    <a:pt x="15" y="29"/>
                  </a:lnTo>
                  <a:lnTo>
                    <a:pt x="22" y="40"/>
                  </a:lnTo>
                  <a:lnTo>
                    <a:pt x="27" y="53"/>
                  </a:lnTo>
                  <a:lnTo>
                    <a:pt x="30" y="62"/>
                  </a:lnTo>
                  <a:lnTo>
                    <a:pt x="34" y="72"/>
                  </a:lnTo>
                  <a:lnTo>
                    <a:pt x="40" y="81"/>
                  </a:lnTo>
                  <a:lnTo>
                    <a:pt x="45" y="91"/>
                  </a:lnTo>
                  <a:lnTo>
                    <a:pt x="50" y="101"/>
                  </a:lnTo>
                  <a:lnTo>
                    <a:pt x="52" y="108"/>
                  </a:lnTo>
                  <a:lnTo>
                    <a:pt x="53" y="116"/>
                  </a:lnTo>
                  <a:lnTo>
                    <a:pt x="54" y="123"/>
                  </a:lnTo>
                  <a:lnTo>
                    <a:pt x="57" y="131"/>
                  </a:lnTo>
                  <a:lnTo>
                    <a:pt x="59" y="133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5" y="133"/>
                  </a:lnTo>
                  <a:lnTo>
                    <a:pt x="68" y="130"/>
                  </a:lnTo>
                  <a:lnTo>
                    <a:pt x="68" y="127"/>
                  </a:lnTo>
                  <a:lnTo>
                    <a:pt x="68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955"/>
            <p:cNvSpPr/>
            <p:nvPr/>
          </p:nvSpPr>
          <p:spPr bwMode="auto">
            <a:xfrm>
              <a:off x="5521327" y="3122613"/>
              <a:ext cx="271463" cy="163513"/>
            </a:xfrm>
            <a:custGeom>
              <a:avLst/>
              <a:gdLst>
                <a:gd name="T0" fmla="*/ 2147483647 w 513"/>
                <a:gd name="T1" fmla="*/ 2147483647 h 310"/>
                <a:gd name="T2" fmla="*/ 2147483647 w 513"/>
                <a:gd name="T3" fmla="*/ 2147483647 h 310"/>
                <a:gd name="T4" fmla="*/ 2147483647 w 513"/>
                <a:gd name="T5" fmla="*/ 2147483647 h 310"/>
                <a:gd name="T6" fmla="*/ 2147483647 w 513"/>
                <a:gd name="T7" fmla="*/ 2147483647 h 310"/>
                <a:gd name="T8" fmla="*/ 2147483647 w 513"/>
                <a:gd name="T9" fmla="*/ 2147483647 h 310"/>
                <a:gd name="T10" fmla="*/ 2147483647 w 513"/>
                <a:gd name="T11" fmla="*/ 2147483647 h 310"/>
                <a:gd name="T12" fmla="*/ 2147483647 w 513"/>
                <a:gd name="T13" fmla="*/ 2147483647 h 310"/>
                <a:gd name="T14" fmla="*/ 2147483647 w 513"/>
                <a:gd name="T15" fmla="*/ 2147483647 h 310"/>
                <a:gd name="T16" fmla="*/ 2147483647 w 513"/>
                <a:gd name="T17" fmla="*/ 2147483647 h 310"/>
                <a:gd name="T18" fmla="*/ 2147483647 w 513"/>
                <a:gd name="T19" fmla="*/ 0 h 310"/>
                <a:gd name="T20" fmla="*/ 2147483647 w 513"/>
                <a:gd name="T21" fmla="*/ 0 h 310"/>
                <a:gd name="T22" fmla="*/ 2147483647 w 513"/>
                <a:gd name="T23" fmla="*/ 2147483647 h 310"/>
                <a:gd name="T24" fmla="*/ 2147483647 w 513"/>
                <a:gd name="T25" fmla="*/ 2147483647 h 310"/>
                <a:gd name="T26" fmla="*/ 2147483647 w 513"/>
                <a:gd name="T27" fmla="*/ 2147483647 h 310"/>
                <a:gd name="T28" fmla="*/ 2147483647 w 513"/>
                <a:gd name="T29" fmla="*/ 2147483647 h 310"/>
                <a:gd name="T30" fmla="*/ 2147483647 w 513"/>
                <a:gd name="T31" fmla="*/ 2147483647 h 310"/>
                <a:gd name="T32" fmla="*/ 2147483647 w 513"/>
                <a:gd name="T33" fmla="*/ 2147483647 h 310"/>
                <a:gd name="T34" fmla="*/ 2147483647 w 513"/>
                <a:gd name="T35" fmla="*/ 2147483647 h 310"/>
                <a:gd name="T36" fmla="*/ 2147483647 w 513"/>
                <a:gd name="T37" fmla="*/ 2147483647 h 310"/>
                <a:gd name="T38" fmla="*/ 2147483647 w 513"/>
                <a:gd name="T39" fmla="*/ 2147483647 h 310"/>
                <a:gd name="T40" fmla="*/ 2147483647 w 513"/>
                <a:gd name="T41" fmla="*/ 2147483647 h 310"/>
                <a:gd name="T42" fmla="*/ 2147483647 w 513"/>
                <a:gd name="T43" fmla="*/ 2147483647 h 310"/>
                <a:gd name="T44" fmla="*/ 2147483647 w 513"/>
                <a:gd name="T45" fmla="*/ 2147483647 h 310"/>
                <a:gd name="T46" fmla="*/ 2147483647 w 513"/>
                <a:gd name="T47" fmla="*/ 2147483647 h 310"/>
                <a:gd name="T48" fmla="*/ 2147483647 w 513"/>
                <a:gd name="T49" fmla="*/ 2147483647 h 310"/>
                <a:gd name="T50" fmla="*/ 2147483647 w 513"/>
                <a:gd name="T51" fmla="*/ 2147483647 h 310"/>
                <a:gd name="T52" fmla="*/ 2147483647 w 513"/>
                <a:gd name="T53" fmla="*/ 2147483647 h 310"/>
                <a:gd name="T54" fmla="*/ 2147483647 w 513"/>
                <a:gd name="T55" fmla="*/ 2147483647 h 310"/>
                <a:gd name="T56" fmla="*/ 2147483647 w 513"/>
                <a:gd name="T57" fmla="*/ 2147483647 h 310"/>
                <a:gd name="T58" fmla="*/ 2147483647 w 513"/>
                <a:gd name="T59" fmla="*/ 2147483647 h 310"/>
                <a:gd name="T60" fmla="*/ 2147483647 w 513"/>
                <a:gd name="T61" fmla="*/ 2147483647 h 310"/>
                <a:gd name="T62" fmla="*/ 2147483647 w 513"/>
                <a:gd name="T63" fmla="*/ 2147483647 h 310"/>
                <a:gd name="T64" fmla="*/ 2147483647 w 513"/>
                <a:gd name="T65" fmla="*/ 2147483647 h 310"/>
                <a:gd name="T66" fmla="*/ 2147483647 w 513"/>
                <a:gd name="T67" fmla="*/ 2147483647 h 310"/>
                <a:gd name="T68" fmla="*/ 2147483647 w 513"/>
                <a:gd name="T69" fmla="*/ 2147483647 h 310"/>
                <a:gd name="T70" fmla="*/ 2147483647 w 513"/>
                <a:gd name="T71" fmla="*/ 2147483647 h 310"/>
                <a:gd name="T72" fmla="*/ 0 w 513"/>
                <a:gd name="T73" fmla="*/ 2147483647 h 310"/>
                <a:gd name="T74" fmla="*/ 2147483647 w 513"/>
                <a:gd name="T75" fmla="*/ 2147483647 h 310"/>
                <a:gd name="T76" fmla="*/ 2147483647 w 513"/>
                <a:gd name="T77" fmla="*/ 2147483647 h 310"/>
                <a:gd name="T78" fmla="*/ 2147483647 w 513"/>
                <a:gd name="T79" fmla="*/ 2147483647 h 310"/>
                <a:gd name="T80" fmla="*/ 2147483647 w 513"/>
                <a:gd name="T81" fmla="*/ 2147483647 h 310"/>
                <a:gd name="T82" fmla="*/ 2147483647 w 513"/>
                <a:gd name="T83" fmla="*/ 2147483647 h 310"/>
                <a:gd name="T84" fmla="*/ 2147483647 w 513"/>
                <a:gd name="T85" fmla="*/ 2147483647 h 310"/>
                <a:gd name="T86" fmla="*/ 2147483647 w 513"/>
                <a:gd name="T87" fmla="*/ 2147483647 h 310"/>
                <a:gd name="T88" fmla="*/ 2147483647 w 513"/>
                <a:gd name="T89" fmla="*/ 2147483647 h 310"/>
                <a:gd name="T90" fmla="*/ 2147483647 w 513"/>
                <a:gd name="T91" fmla="*/ 2147483647 h 310"/>
                <a:gd name="T92" fmla="*/ 2147483647 w 513"/>
                <a:gd name="T93" fmla="*/ 2147483647 h 310"/>
                <a:gd name="T94" fmla="*/ 2147483647 w 513"/>
                <a:gd name="T95" fmla="*/ 2147483647 h 310"/>
                <a:gd name="T96" fmla="*/ 2147483647 w 513"/>
                <a:gd name="T97" fmla="*/ 2147483647 h 310"/>
                <a:gd name="T98" fmla="*/ 2147483647 w 513"/>
                <a:gd name="T99" fmla="*/ 2147483647 h 310"/>
                <a:gd name="T100" fmla="*/ 2147483647 w 513"/>
                <a:gd name="T101" fmla="*/ 2147483647 h 310"/>
                <a:gd name="T102" fmla="*/ 2147483647 w 513"/>
                <a:gd name="T103" fmla="*/ 2147483647 h 310"/>
                <a:gd name="T104" fmla="*/ 2147483647 w 513"/>
                <a:gd name="T105" fmla="*/ 2147483647 h 310"/>
                <a:gd name="T106" fmla="*/ 2147483647 w 513"/>
                <a:gd name="T107" fmla="*/ 2147483647 h 3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3" h="310">
                  <a:moveTo>
                    <a:pt x="513" y="114"/>
                  </a:moveTo>
                  <a:lnTo>
                    <a:pt x="513" y="114"/>
                  </a:lnTo>
                  <a:lnTo>
                    <a:pt x="511" y="102"/>
                  </a:lnTo>
                  <a:lnTo>
                    <a:pt x="509" y="89"/>
                  </a:lnTo>
                  <a:lnTo>
                    <a:pt x="506" y="80"/>
                  </a:lnTo>
                  <a:lnTo>
                    <a:pt x="500" y="69"/>
                  </a:lnTo>
                  <a:lnTo>
                    <a:pt x="496" y="61"/>
                  </a:lnTo>
                  <a:lnTo>
                    <a:pt x="491" y="53"/>
                  </a:lnTo>
                  <a:lnTo>
                    <a:pt x="484" y="45"/>
                  </a:lnTo>
                  <a:lnTo>
                    <a:pt x="476" y="39"/>
                  </a:lnTo>
                  <a:lnTo>
                    <a:pt x="468" y="32"/>
                  </a:lnTo>
                  <a:lnTo>
                    <a:pt x="460" y="28"/>
                  </a:lnTo>
                  <a:lnTo>
                    <a:pt x="450" y="23"/>
                  </a:lnTo>
                  <a:lnTo>
                    <a:pt x="441" y="20"/>
                  </a:lnTo>
                  <a:lnTo>
                    <a:pt x="419" y="15"/>
                  </a:lnTo>
                  <a:lnTo>
                    <a:pt x="396" y="12"/>
                  </a:lnTo>
                  <a:lnTo>
                    <a:pt x="228" y="4"/>
                  </a:lnTo>
                  <a:lnTo>
                    <a:pt x="145" y="1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7" y="5"/>
                  </a:lnTo>
                  <a:lnTo>
                    <a:pt x="45" y="12"/>
                  </a:lnTo>
                  <a:lnTo>
                    <a:pt x="43" y="19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53" y="35"/>
                  </a:lnTo>
                  <a:lnTo>
                    <a:pt x="57" y="36"/>
                  </a:lnTo>
                  <a:lnTo>
                    <a:pt x="61" y="36"/>
                  </a:lnTo>
                  <a:lnTo>
                    <a:pt x="119" y="38"/>
                  </a:lnTo>
                  <a:lnTo>
                    <a:pt x="179" y="40"/>
                  </a:lnTo>
                  <a:lnTo>
                    <a:pt x="239" y="42"/>
                  </a:lnTo>
                  <a:lnTo>
                    <a:pt x="298" y="43"/>
                  </a:lnTo>
                  <a:lnTo>
                    <a:pt x="323" y="43"/>
                  </a:lnTo>
                  <a:lnTo>
                    <a:pt x="347" y="45"/>
                  </a:lnTo>
                  <a:lnTo>
                    <a:pt x="396" y="49"/>
                  </a:lnTo>
                  <a:lnTo>
                    <a:pt x="414" y="50"/>
                  </a:lnTo>
                  <a:lnTo>
                    <a:pt x="430" y="54"/>
                  </a:lnTo>
                  <a:lnTo>
                    <a:pt x="438" y="57"/>
                  </a:lnTo>
                  <a:lnTo>
                    <a:pt x="446" y="61"/>
                  </a:lnTo>
                  <a:lnTo>
                    <a:pt x="453" y="65"/>
                  </a:lnTo>
                  <a:lnTo>
                    <a:pt x="461" y="72"/>
                  </a:lnTo>
                  <a:lnTo>
                    <a:pt x="469" y="80"/>
                  </a:lnTo>
                  <a:lnTo>
                    <a:pt x="475" y="87"/>
                  </a:lnTo>
                  <a:lnTo>
                    <a:pt x="477" y="93"/>
                  </a:lnTo>
                  <a:lnTo>
                    <a:pt x="479" y="100"/>
                  </a:lnTo>
                  <a:lnTo>
                    <a:pt x="476" y="106"/>
                  </a:lnTo>
                  <a:lnTo>
                    <a:pt x="473" y="111"/>
                  </a:lnTo>
                  <a:lnTo>
                    <a:pt x="469" y="116"/>
                  </a:lnTo>
                  <a:lnTo>
                    <a:pt x="464" y="121"/>
                  </a:lnTo>
                  <a:lnTo>
                    <a:pt x="450" y="129"/>
                  </a:lnTo>
                  <a:lnTo>
                    <a:pt x="437" y="134"/>
                  </a:lnTo>
                  <a:lnTo>
                    <a:pt x="414" y="142"/>
                  </a:lnTo>
                  <a:lnTo>
                    <a:pt x="294" y="182"/>
                  </a:lnTo>
                  <a:lnTo>
                    <a:pt x="175" y="221"/>
                  </a:lnTo>
                  <a:lnTo>
                    <a:pt x="154" y="226"/>
                  </a:lnTo>
                  <a:lnTo>
                    <a:pt x="133" y="233"/>
                  </a:lnTo>
                  <a:lnTo>
                    <a:pt x="89" y="244"/>
                  </a:lnTo>
                  <a:lnTo>
                    <a:pt x="68" y="251"/>
                  </a:lnTo>
                  <a:lnTo>
                    <a:pt x="46" y="258"/>
                  </a:lnTo>
                  <a:lnTo>
                    <a:pt x="27" y="267"/>
                  </a:lnTo>
                  <a:lnTo>
                    <a:pt x="9" y="277"/>
                  </a:lnTo>
                  <a:lnTo>
                    <a:pt x="5" y="279"/>
                  </a:lnTo>
                  <a:lnTo>
                    <a:pt x="2" y="282"/>
                  </a:lnTo>
                  <a:lnTo>
                    <a:pt x="0" y="289"/>
                  </a:lnTo>
                  <a:lnTo>
                    <a:pt x="1" y="295"/>
                  </a:lnTo>
                  <a:lnTo>
                    <a:pt x="2" y="302"/>
                  </a:lnTo>
                  <a:lnTo>
                    <a:pt x="8" y="308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7" y="308"/>
                  </a:lnTo>
                  <a:lnTo>
                    <a:pt x="42" y="300"/>
                  </a:lnTo>
                  <a:lnTo>
                    <a:pt x="59" y="293"/>
                  </a:lnTo>
                  <a:lnTo>
                    <a:pt x="76" y="287"/>
                  </a:lnTo>
                  <a:lnTo>
                    <a:pt x="95" y="282"/>
                  </a:lnTo>
                  <a:lnTo>
                    <a:pt x="130" y="274"/>
                  </a:lnTo>
                  <a:lnTo>
                    <a:pt x="148" y="268"/>
                  </a:lnTo>
                  <a:lnTo>
                    <a:pt x="164" y="263"/>
                  </a:lnTo>
                  <a:lnTo>
                    <a:pt x="203" y="248"/>
                  </a:lnTo>
                  <a:lnTo>
                    <a:pt x="244" y="236"/>
                  </a:lnTo>
                  <a:lnTo>
                    <a:pt x="324" y="211"/>
                  </a:lnTo>
                  <a:lnTo>
                    <a:pt x="358" y="202"/>
                  </a:lnTo>
                  <a:lnTo>
                    <a:pt x="393" y="190"/>
                  </a:lnTo>
                  <a:lnTo>
                    <a:pt x="427" y="177"/>
                  </a:lnTo>
                  <a:lnTo>
                    <a:pt x="460" y="164"/>
                  </a:lnTo>
                  <a:lnTo>
                    <a:pt x="477" y="156"/>
                  </a:lnTo>
                  <a:lnTo>
                    <a:pt x="485" y="152"/>
                  </a:lnTo>
                  <a:lnTo>
                    <a:pt x="495" y="146"/>
                  </a:lnTo>
                  <a:lnTo>
                    <a:pt x="502" y="139"/>
                  </a:lnTo>
                  <a:lnTo>
                    <a:pt x="509" y="133"/>
                  </a:lnTo>
                  <a:lnTo>
                    <a:pt x="511" y="123"/>
                  </a:lnTo>
                  <a:lnTo>
                    <a:pt x="513" y="119"/>
                  </a:lnTo>
                  <a:lnTo>
                    <a:pt x="513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956"/>
            <p:cNvSpPr/>
            <p:nvPr/>
          </p:nvSpPr>
          <p:spPr bwMode="auto">
            <a:xfrm>
              <a:off x="4687889" y="3109913"/>
              <a:ext cx="280988" cy="163513"/>
            </a:xfrm>
            <a:custGeom>
              <a:avLst/>
              <a:gdLst>
                <a:gd name="T0" fmla="*/ 2147483647 w 531"/>
                <a:gd name="T1" fmla="*/ 2147483647 h 311"/>
                <a:gd name="T2" fmla="*/ 2147483647 w 531"/>
                <a:gd name="T3" fmla="*/ 2147483647 h 311"/>
                <a:gd name="T4" fmla="*/ 2147483647 w 531"/>
                <a:gd name="T5" fmla="*/ 2147483647 h 311"/>
                <a:gd name="T6" fmla="*/ 2147483647 w 531"/>
                <a:gd name="T7" fmla="*/ 2147483647 h 311"/>
                <a:gd name="T8" fmla="*/ 2147483647 w 531"/>
                <a:gd name="T9" fmla="*/ 2147483647 h 311"/>
                <a:gd name="T10" fmla="*/ 2147483647 w 531"/>
                <a:gd name="T11" fmla="*/ 2147483647 h 311"/>
                <a:gd name="T12" fmla="*/ 2147483647 w 531"/>
                <a:gd name="T13" fmla="*/ 2147483647 h 311"/>
                <a:gd name="T14" fmla="*/ 2147483647 w 531"/>
                <a:gd name="T15" fmla="*/ 2147483647 h 311"/>
                <a:gd name="T16" fmla="*/ 2147483647 w 531"/>
                <a:gd name="T17" fmla="*/ 2147483647 h 311"/>
                <a:gd name="T18" fmla="*/ 2147483647 w 531"/>
                <a:gd name="T19" fmla="*/ 2147483647 h 311"/>
                <a:gd name="T20" fmla="*/ 2147483647 w 531"/>
                <a:gd name="T21" fmla="*/ 2147483647 h 311"/>
                <a:gd name="T22" fmla="*/ 2147483647 w 531"/>
                <a:gd name="T23" fmla="*/ 2147483647 h 311"/>
                <a:gd name="T24" fmla="*/ 2147483647 w 531"/>
                <a:gd name="T25" fmla="*/ 2147483647 h 311"/>
                <a:gd name="T26" fmla="*/ 2147483647 w 531"/>
                <a:gd name="T27" fmla="*/ 2147483647 h 311"/>
                <a:gd name="T28" fmla="*/ 2147483647 w 531"/>
                <a:gd name="T29" fmla="*/ 2147483647 h 311"/>
                <a:gd name="T30" fmla="*/ 2147483647 w 531"/>
                <a:gd name="T31" fmla="*/ 2147483647 h 311"/>
                <a:gd name="T32" fmla="*/ 2147483647 w 531"/>
                <a:gd name="T33" fmla="*/ 2147483647 h 311"/>
                <a:gd name="T34" fmla="*/ 2147483647 w 531"/>
                <a:gd name="T35" fmla="*/ 2147483647 h 311"/>
                <a:gd name="T36" fmla="*/ 2147483647 w 531"/>
                <a:gd name="T37" fmla="*/ 2147483647 h 311"/>
                <a:gd name="T38" fmla="*/ 2147483647 w 531"/>
                <a:gd name="T39" fmla="*/ 2147483647 h 311"/>
                <a:gd name="T40" fmla="*/ 2147483647 w 531"/>
                <a:gd name="T41" fmla="*/ 2147483647 h 311"/>
                <a:gd name="T42" fmla="*/ 2147483647 w 531"/>
                <a:gd name="T43" fmla="*/ 2147483647 h 311"/>
                <a:gd name="T44" fmla="*/ 2147483647 w 531"/>
                <a:gd name="T45" fmla="*/ 2147483647 h 311"/>
                <a:gd name="T46" fmla="*/ 2147483647 w 531"/>
                <a:gd name="T47" fmla="*/ 2147483647 h 311"/>
                <a:gd name="T48" fmla="*/ 2147483647 w 531"/>
                <a:gd name="T49" fmla="*/ 2147483647 h 311"/>
                <a:gd name="T50" fmla="*/ 2147483647 w 531"/>
                <a:gd name="T51" fmla="*/ 2147483647 h 311"/>
                <a:gd name="T52" fmla="*/ 2147483647 w 531"/>
                <a:gd name="T53" fmla="*/ 2147483647 h 311"/>
                <a:gd name="T54" fmla="*/ 2147483647 w 531"/>
                <a:gd name="T55" fmla="*/ 2147483647 h 311"/>
                <a:gd name="T56" fmla="*/ 2147483647 w 531"/>
                <a:gd name="T57" fmla="*/ 2147483647 h 311"/>
                <a:gd name="T58" fmla="*/ 2147483647 w 531"/>
                <a:gd name="T59" fmla="*/ 2147483647 h 311"/>
                <a:gd name="T60" fmla="*/ 2147483647 w 531"/>
                <a:gd name="T61" fmla="*/ 2147483647 h 311"/>
                <a:gd name="T62" fmla="*/ 2147483647 w 531"/>
                <a:gd name="T63" fmla="*/ 2147483647 h 311"/>
                <a:gd name="T64" fmla="*/ 2147483647 w 531"/>
                <a:gd name="T65" fmla="*/ 2147483647 h 311"/>
                <a:gd name="T66" fmla="*/ 2147483647 w 531"/>
                <a:gd name="T67" fmla="*/ 0 h 311"/>
                <a:gd name="T68" fmla="*/ 2147483647 w 531"/>
                <a:gd name="T69" fmla="*/ 2147483647 h 311"/>
                <a:gd name="T70" fmla="*/ 2147483647 w 531"/>
                <a:gd name="T71" fmla="*/ 2147483647 h 311"/>
                <a:gd name="T72" fmla="*/ 2147483647 w 531"/>
                <a:gd name="T73" fmla="*/ 2147483647 h 311"/>
                <a:gd name="T74" fmla="*/ 2147483647 w 531"/>
                <a:gd name="T75" fmla="*/ 2147483647 h 311"/>
                <a:gd name="T76" fmla="*/ 2147483647 w 531"/>
                <a:gd name="T77" fmla="*/ 2147483647 h 311"/>
                <a:gd name="T78" fmla="*/ 2147483647 w 531"/>
                <a:gd name="T79" fmla="*/ 2147483647 h 311"/>
                <a:gd name="T80" fmla="*/ 0 w 531"/>
                <a:gd name="T81" fmla="*/ 2147483647 h 311"/>
                <a:gd name="T82" fmla="*/ 2147483647 w 531"/>
                <a:gd name="T83" fmla="*/ 2147483647 h 311"/>
                <a:gd name="T84" fmla="*/ 2147483647 w 531"/>
                <a:gd name="T85" fmla="*/ 2147483647 h 311"/>
                <a:gd name="T86" fmla="*/ 2147483647 w 531"/>
                <a:gd name="T87" fmla="*/ 2147483647 h 311"/>
                <a:gd name="T88" fmla="*/ 2147483647 w 531"/>
                <a:gd name="T89" fmla="*/ 2147483647 h 311"/>
                <a:gd name="T90" fmla="*/ 2147483647 w 531"/>
                <a:gd name="T91" fmla="*/ 2147483647 h 311"/>
                <a:gd name="T92" fmla="*/ 2147483647 w 531"/>
                <a:gd name="T93" fmla="*/ 2147483647 h 311"/>
                <a:gd name="T94" fmla="*/ 2147483647 w 531"/>
                <a:gd name="T95" fmla="*/ 2147483647 h 311"/>
                <a:gd name="T96" fmla="*/ 2147483647 w 531"/>
                <a:gd name="T97" fmla="*/ 2147483647 h 311"/>
                <a:gd name="T98" fmla="*/ 2147483647 w 531"/>
                <a:gd name="T99" fmla="*/ 2147483647 h 311"/>
                <a:gd name="T100" fmla="*/ 2147483647 w 531"/>
                <a:gd name="T101" fmla="*/ 2147483647 h 311"/>
                <a:gd name="T102" fmla="*/ 2147483647 w 531"/>
                <a:gd name="T103" fmla="*/ 2147483647 h 311"/>
                <a:gd name="T104" fmla="*/ 2147483647 w 531"/>
                <a:gd name="T105" fmla="*/ 2147483647 h 311"/>
                <a:gd name="T106" fmla="*/ 2147483647 w 531"/>
                <a:gd name="T107" fmla="*/ 2147483647 h 311"/>
                <a:gd name="T108" fmla="*/ 2147483647 w 531"/>
                <a:gd name="T109" fmla="*/ 2147483647 h 311"/>
                <a:gd name="T110" fmla="*/ 2147483647 w 531"/>
                <a:gd name="T111" fmla="*/ 2147483647 h 311"/>
                <a:gd name="T112" fmla="*/ 2147483647 w 531"/>
                <a:gd name="T113" fmla="*/ 2147483647 h 311"/>
                <a:gd name="T114" fmla="*/ 2147483647 w 531"/>
                <a:gd name="T115" fmla="*/ 2147483647 h 311"/>
                <a:gd name="T116" fmla="*/ 2147483647 w 531"/>
                <a:gd name="T117" fmla="*/ 2147483647 h 311"/>
                <a:gd name="T118" fmla="*/ 2147483647 w 531"/>
                <a:gd name="T119" fmla="*/ 2147483647 h 3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31" h="311">
                  <a:moveTo>
                    <a:pt x="513" y="274"/>
                  </a:moveTo>
                  <a:lnTo>
                    <a:pt x="509" y="274"/>
                  </a:lnTo>
                  <a:lnTo>
                    <a:pt x="493" y="270"/>
                  </a:lnTo>
                  <a:lnTo>
                    <a:pt x="478" y="268"/>
                  </a:lnTo>
                  <a:lnTo>
                    <a:pt x="444" y="262"/>
                  </a:lnTo>
                  <a:lnTo>
                    <a:pt x="411" y="255"/>
                  </a:lnTo>
                  <a:lnTo>
                    <a:pt x="379" y="246"/>
                  </a:lnTo>
                  <a:lnTo>
                    <a:pt x="346" y="236"/>
                  </a:lnTo>
                  <a:lnTo>
                    <a:pt x="314" y="228"/>
                  </a:lnTo>
                  <a:lnTo>
                    <a:pt x="250" y="213"/>
                  </a:lnTo>
                  <a:lnTo>
                    <a:pt x="217" y="205"/>
                  </a:lnTo>
                  <a:lnTo>
                    <a:pt x="186" y="196"/>
                  </a:lnTo>
                  <a:lnTo>
                    <a:pt x="155" y="185"/>
                  </a:lnTo>
                  <a:lnTo>
                    <a:pt x="124" y="173"/>
                  </a:lnTo>
                  <a:lnTo>
                    <a:pt x="94" y="159"/>
                  </a:lnTo>
                  <a:lnTo>
                    <a:pt x="65" y="144"/>
                  </a:lnTo>
                  <a:lnTo>
                    <a:pt x="61" y="141"/>
                  </a:lnTo>
                  <a:lnTo>
                    <a:pt x="56" y="137"/>
                  </a:lnTo>
                  <a:lnTo>
                    <a:pt x="48" y="125"/>
                  </a:lnTo>
                  <a:lnTo>
                    <a:pt x="42" y="11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7" y="75"/>
                  </a:lnTo>
                  <a:lnTo>
                    <a:pt x="38" y="68"/>
                  </a:lnTo>
                  <a:lnTo>
                    <a:pt x="40" y="61"/>
                  </a:lnTo>
                  <a:lnTo>
                    <a:pt x="44" y="56"/>
                  </a:lnTo>
                  <a:lnTo>
                    <a:pt x="48" y="51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65" y="40"/>
                  </a:lnTo>
                  <a:lnTo>
                    <a:pt x="79" y="37"/>
                  </a:lnTo>
                  <a:lnTo>
                    <a:pt x="93" y="37"/>
                  </a:lnTo>
                  <a:lnTo>
                    <a:pt x="106" y="36"/>
                  </a:lnTo>
                  <a:lnTo>
                    <a:pt x="135" y="36"/>
                  </a:lnTo>
                  <a:lnTo>
                    <a:pt x="163" y="36"/>
                  </a:lnTo>
                  <a:lnTo>
                    <a:pt x="220" y="37"/>
                  </a:lnTo>
                  <a:lnTo>
                    <a:pt x="250" y="38"/>
                  </a:lnTo>
                  <a:lnTo>
                    <a:pt x="278" y="41"/>
                  </a:lnTo>
                  <a:lnTo>
                    <a:pt x="307" y="44"/>
                  </a:lnTo>
                  <a:lnTo>
                    <a:pt x="335" y="46"/>
                  </a:lnTo>
                  <a:lnTo>
                    <a:pt x="373" y="46"/>
                  </a:lnTo>
                  <a:lnTo>
                    <a:pt x="413" y="45"/>
                  </a:lnTo>
                  <a:lnTo>
                    <a:pt x="451" y="44"/>
                  </a:lnTo>
                  <a:lnTo>
                    <a:pt x="489" y="44"/>
                  </a:lnTo>
                  <a:lnTo>
                    <a:pt x="493" y="42"/>
                  </a:lnTo>
                  <a:lnTo>
                    <a:pt x="497" y="41"/>
                  </a:lnTo>
                  <a:lnTo>
                    <a:pt x="502" y="37"/>
                  </a:lnTo>
                  <a:lnTo>
                    <a:pt x="505" y="32"/>
                  </a:lnTo>
                  <a:lnTo>
                    <a:pt x="506" y="25"/>
                  </a:lnTo>
                  <a:lnTo>
                    <a:pt x="505" y="18"/>
                  </a:lnTo>
                  <a:lnTo>
                    <a:pt x="502" y="13"/>
                  </a:lnTo>
                  <a:lnTo>
                    <a:pt x="497" y="8"/>
                  </a:lnTo>
                  <a:lnTo>
                    <a:pt x="493" y="7"/>
                  </a:lnTo>
                  <a:lnTo>
                    <a:pt x="489" y="7"/>
                  </a:lnTo>
                  <a:lnTo>
                    <a:pt x="399" y="6"/>
                  </a:lnTo>
                  <a:lnTo>
                    <a:pt x="310" y="4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78" y="3"/>
                  </a:lnTo>
                  <a:lnTo>
                    <a:pt x="67" y="4"/>
                  </a:lnTo>
                  <a:lnTo>
                    <a:pt x="56" y="8"/>
                  </a:lnTo>
                  <a:lnTo>
                    <a:pt x="46" y="11"/>
                  </a:lnTo>
                  <a:lnTo>
                    <a:pt x="37" y="17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17" y="38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3" y="70"/>
                  </a:lnTo>
                  <a:lnTo>
                    <a:pt x="2" y="83"/>
                  </a:lnTo>
                  <a:lnTo>
                    <a:pt x="0" y="98"/>
                  </a:lnTo>
                  <a:lnTo>
                    <a:pt x="2" y="114"/>
                  </a:lnTo>
                  <a:lnTo>
                    <a:pt x="6" y="129"/>
                  </a:lnTo>
                  <a:lnTo>
                    <a:pt x="11" y="143"/>
                  </a:lnTo>
                  <a:lnTo>
                    <a:pt x="21" y="155"/>
                  </a:lnTo>
                  <a:lnTo>
                    <a:pt x="32" y="166"/>
                  </a:lnTo>
                  <a:lnTo>
                    <a:pt x="44" y="175"/>
                  </a:lnTo>
                  <a:lnTo>
                    <a:pt x="57" y="185"/>
                  </a:lnTo>
                  <a:lnTo>
                    <a:pt x="72" y="193"/>
                  </a:lnTo>
                  <a:lnTo>
                    <a:pt x="87" y="200"/>
                  </a:lnTo>
                  <a:lnTo>
                    <a:pt x="103" y="207"/>
                  </a:lnTo>
                  <a:lnTo>
                    <a:pt x="136" y="217"/>
                  </a:lnTo>
                  <a:lnTo>
                    <a:pt x="167" y="227"/>
                  </a:lnTo>
                  <a:lnTo>
                    <a:pt x="194" y="234"/>
                  </a:lnTo>
                  <a:lnTo>
                    <a:pt x="278" y="255"/>
                  </a:lnTo>
                  <a:lnTo>
                    <a:pt x="361" y="277"/>
                  </a:lnTo>
                  <a:lnTo>
                    <a:pt x="395" y="285"/>
                  </a:lnTo>
                  <a:lnTo>
                    <a:pt x="429" y="292"/>
                  </a:lnTo>
                  <a:lnTo>
                    <a:pt x="464" y="300"/>
                  </a:lnTo>
                  <a:lnTo>
                    <a:pt x="497" y="310"/>
                  </a:lnTo>
                  <a:lnTo>
                    <a:pt x="501" y="311"/>
                  </a:lnTo>
                  <a:lnTo>
                    <a:pt x="505" y="311"/>
                  </a:lnTo>
                  <a:lnTo>
                    <a:pt x="513" y="311"/>
                  </a:lnTo>
                  <a:lnTo>
                    <a:pt x="517" y="311"/>
                  </a:lnTo>
                  <a:lnTo>
                    <a:pt x="520" y="310"/>
                  </a:lnTo>
                  <a:lnTo>
                    <a:pt x="527" y="306"/>
                  </a:lnTo>
                  <a:lnTo>
                    <a:pt x="529" y="300"/>
                  </a:lnTo>
                  <a:lnTo>
                    <a:pt x="531" y="293"/>
                  </a:lnTo>
                  <a:lnTo>
                    <a:pt x="529" y="287"/>
                  </a:lnTo>
                  <a:lnTo>
                    <a:pt x="527" y="280"/>
                  </a:lnTo>
                  <a:lnTo>
                    <a:pt x="520" y="276"/>
                  </a:lnTo>
                  <a:lnTo>
                    <a:pt x="517" y="276"/>
                  </a:lnTo>
                  <a:lnTo>
                    <a:pt x="513" y="2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957"/>
            <p:cNvSpPr/>
            <p:nvPr/>
          </p:nvSpPr>
          <p:spPr bwMode="auto">
            <a:xfrm>
              <a:off x="4972052" y="3432176"/>
              <a:ext cx="34925" cy="65088"/>
            </a:xfrm>
            <a:custGeom>
              <a:avLst/>
              <a:gdLst>
                <a:gd name="T0" fmla="*/ 2147483647 w 65"/>
                <a:gd name="T1" fmla="*/ 2147483647 h 123"/>
                <a:gd name="T2" fmla="*/ 2147483647 w 65"/>
                <a:gd name="T3" fmla="*/ 2147483647 h 123"/>
                <a:gd name="T4" fmla="*/ 2147483647 w 65"/>
                <a:gd name="T5" fmla="*/ 2147483647 h 123"/>
                <a:gd name="T6" fmla="*/ 2147483647 w 65"/>
                <a:gd name="T7" fmla="*/ 0 h 123"/>
                <a:gd name="T8" fmla="*/ 2147483647 w 65"/>
                <a:gd name="T9" fmla="*/ 2147483647 h 123"/>
                <a:gd name="T10" fmla="*/ 2147483647 w 65"/>
                <a:gd name="T11" fmla="*/ 2147483647 h 123"/>
                <a:gd name="T12" fmla="*/ 2147483647 w 65"/>
                <a:gd name="T13" fmla="*/ 2147483647 h 123"/>
                <a:gd name="T14" fmla="*/ 2147483647 w 65"/>
                <a:gd name="T15" fmla="*/ 2147483647 h 123"/>
                <a:gd name="T16" fmla="*/ 2147483647 w 65"/>
                <a:gd name="T17" fmla="*/ 2147483647 h 123"/>
                <a:gd name="T18" fmla="*/ 2147483647 w 65"/>
                <a:gd name="T19" fmla="*/ 2147483647 h 123"/>
                <a:gd name="T20" fmla="*/ 2147483647 w 65"/>
                <a:gd name="T21" fmla="*/ 2147483647 h 123"/>
                <a:gd name="T22" fmla="*/ 0 w 65"/>
                <a:gd name="T23" fmla="*/ 2147483647 h 123"/>
                <a:gd name="T24" fmla="*/ 2147483647 w 65"/>
                <a:gd name="T25" fmla="*/ 2147483647 h 123"/>
                <a:gd name="T26" fmla="*/ 2147483647 w 65"/>
                <a:gd name="T27" fmla="*/ 2147483647 h 123"/>
                <a:gd name="T28" fmla="*/ 2147483647 w 65"/>
                <a:gd name="T29" fmla="*/ 2147483647 h 123"/>
                <a:gd name="T30" fmla="*/ 2147483647 w 65"/>
                <a:gd name="T31" fmla="*/ 2147483647 h 123"/>
                <a:gd name="T32" fmla="*/ 2147483647 w 65"/>
                <a:gd name="T33" fmla="*/ 2147483647 h 123"/>
                <a:gd name="T34" fmla="*/ 2147483647 w 65"/>
                <a:gd name="T35" fmla="*/ 2147483647 h 123"/>
                <a:gd name="T36" fmla="*/ 2147483647 w 65"/>
                <a:gd name="T37" fmla="*/ 2147483647 h 123"/>
                <a:gd name="T38" fmla="*/ 2147483647 w 65"/>
                <a:gd name="T39" fmla="*/ 2147483647 h 123"/>
                <a:gd name="T40" fmla="*/ 2147483647 w 65"/>
                <a:gd name="T41" fmla="*/ 2147483647 h 123"/>
                <a:gd name="T42" fmla="*/ 2147483647 w 65"/>
                <a:gd name="T43" fmla="*/ 2147483647 h 123"/>
                <a:gd name="T44" fmla="*/ 2147483647 w 65"/>
                <a:gd name="T45" fmla="*/ 2147483647 h 123"/>
                <a:gd name="T46" fmla="*/ 2147483647 w 65"/>
                <a:gd name="T47" fmla="*/ 2147483647 h 123"/>
                <a:gd name="T48" fmla="*/ 2147483647 w 65"/>
                <a:gd name="T49" fmla="*/ 2147483647 h 123"/>
                <a:gd name="T50" fmla="*/ 2147483647 w 65"/>
                <a:gd name="T51" fmla="*/ 2147483647 h 123"/>
                <a:gd name="T52" fmla="*/ 2147483647 w 65"/>
                <a:gd name="T53" fmla="*/ 2147483647 h 123"/>
                <a:gd name="T54" fmla="*/ 2147483647 w 65"/>
                <a:gd name="T55" fmla="*/ 2147483647 h 123"/>
                <a:gd name="T56" fmla="*/ 2147483647 w 65"/>
                <a:gd name="T57" fmla="*/ 2147483647 h 123"/>
                <a:gd name="T58" fmla="*/ 2147483647 w 65"/>
                <a:gd name="T59" fmla="*/ 2147483647 h 123"/>
                <a:gd name="T60" fmla="*/ 2147483647 w 65"/>
                <a:gd name="T61" fmla="*/ 2147483647 h 123"/>
                <a:gd name="T62" fmla="*/ 2147483647 w 65"/>
                <a:gd name="T63" fmla="*/ 2147483647 h 123"/>
                <a:gd name="T64" fmla="*/ 2147483647 w 65"/>
                <a:gd name="T65" fmla="*/ 2147483647 h 123"/>
                <a:gd name="T66" fmla="*/ 2147483647 w 65"/>
                <a:gd name="T67" fmla="*/ 2147483647 h 123"/>
                <a:gd name="T68" fmla="*/ 2147483647 w 65"/>
                <a:gd name="T69" fmla="*/ 2147483647 h 123"/>
                <a:gd name="T70" fmla="*/ 2147483647 w 65"/>
                <a:gd name="T71" fmla="*/ 2147483647 h 123"/>
                <a:gd name="T72" fmla="*/ 2147483647 w 65"/>
                <a:gd name="T73" fmla="*/ 2147483647 h 123"/>
                <a:gd name="T74" fmla="*/ 2147483647 w 65"/>
                <a:gd name="T75" fmla="*/ 2147483647 h 123"/>
                <a:gd name="T76" fmla="*/ 2147483647 w 65"/>
                <a:gd name="T77" fmla="*/ 2147483647 h 123"/>
                <a:gd name="T78" fmla="*/ 2147483647 w 65"/>
                <a:gd name="T79" fmla="*/ 2147483647 h 123"/>
                <a:gd name="T80" fmla="*/ 2147483647 w 65"/>
                <a:gd name="T81" fmla="*/ 2147483647 h 123"/>
                <a:gd name="T82" fmla="*/ 2147483647 w 65"/>
                <a:gd name="T83" fmla="*/ 2147483647 h 123"/>
                <a:gd name="T84" fmla="*/ 2147483647 w 65"/>
                <a:gd name="T85" fmla="*/ 2147483647 h 123"/>
                <a:gd name="T86" fmla="*/ 2147483647 w 65"/>
                <a:gd name="T87" fmla="*/ 2147483647 h 123"/>
                <a:gd name="T88" fmla="*/ 2147483647 w 65"/>
                <a:gd name="T89" fmla="*/ 2147483647 h 123"/>
                <a:gd name="T90" fmla="*/ 2147483647 w 65"/>
                <a:gd name="T91" fmla="*/ 2147483647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5" h="123">
                  <a:moveTo>
                    <a:pt x="50" y="2"/>
                  </a:moveTo>
                  <a:lnTo>
                    <a:pt x="50" y="2"/>
                  </a:lnTo>
                  <a:lnTo>
                    <a:pt x="42" y="1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4" y="73"/>
                  </a:lnTo>
                  <a:lnTo>
                    <a:pt x="4" y="93"/>
                  </a:lnTo>
                  <a:lnTo>
                    <a:pt x="4" y="104"/>
                  </a:lnTo>
                  <a:lnTo>
                    <a:pt x="8" y="114"/>
                  </a:lnTo>
                  <a:lnTo>
                    <a:pt x="11" y="116"/>
                  </a:lnTo>
                  <a:lnTo>
                    <a:pt x="14" y="119"/>
                  </a:lnTo>
                  <a:lnTo>
                    <a:pt x="18" y="122"/>
                  </a:lnTo>
                  <a:lnTo>
                    <a:pt x="23" y="123"/>
                  </a:lnTo>
                  <a:lnTo>
                    <a:pt x="33" y="123"/>
                  </a:lnTo>
                  <a:lnTo>
                    <a:pt x="41" y="123"/>
                  </a:lnTo>
                  <a:lnTo>
                    <a:pt x="48" y="123"/>
                  </a:lnTo>
                  <a:lnTo>
                    <a:pt x="53" y="121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3" y="108"/>
                  </a:lnTo>
                  <a:lnTo>
                    <a:pt x="64" y="103"/>
                  </a:lnTo>
                  <a:lnTo>
                    <a:pt x="65" y="92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958"/>
            <p:cNvSpPr/>
            <p:nvPr/>
          </p:nvSpPr>
          <p:spPr bwMode="auto">
            <a:xfrm>
              <a:off x="5040314" y="3435351"/>
              <a:ext cx="34925" cy="63500"/>
            </a:xfrm>
            <a:custGeom>
              <a:avLst/>
              <a:gdLst>
                <a:gd name="T0" fmla="*/ 2147483647 w 64"/>
                <a:gd name="T1" fmla="*/ 2147483647 h 121"/>
                <a:gd name="T2" fmla="*/ 2147483647 w 64"/>
                <a:gd name="T3" fmla="*/ 2147483647 h 121"/>
                <a:gd name="T4" fmla="*/ 2147483647 w 64"/>
                <a:gd name="T5" fmla="*/ 2147483647 h 121"/>
                <a:gd name="T6" fmla="*/ 2147483647 w 64"/>
                <a:gd name="T7" fmla="*/ 2147483647 h 121"/>
                <a:gd name="T8" fmla="*/ 2147483647 w 64"/>
                <a:gd name="T9" fmla="*/ 2147483647 h 121"/>
                <a:gd name="T10" fmla="*/ 2147483647 w 64"/>
                <a:gd name="T11" fmla="*/ 2147483647 h 121"/>
                <a:gd name="T12" fmla="*/ 2147483647 w 64"/>
                <a:gd name="T13" fmla="*/ 2147483647 h 121"/>
                <a:gd name="T14" fmla="*/ 2147483647 w 64"/>
                <a:gd name="T15" fmla="*/ 2147483647 h 121"/>
                <a:gd name="T16" fmla="*/ 2147483647 w 64"/>
                <a:gd name="T17" fmla="*/ 2147483647 h 121"/>
                <a:gd name="T18" fmla="*/ 2147483647 w 64"/>
                <a:gd name="T19" fmla="*/ 0 h 121"/>
                <a:gd name="T20" fmla="*/ 2147483647 w 64"/>
                <a:gd name="T21" fmla="*/ 0 h 121"/>
                <a:gd name="T22" fmla="*/ 2147483647 w 64"/>
                <a:gd name="T23" fmla="*/ 0 h 121"/>
                <a:gd name="T24" fmla="*/ 2147483647 w 64"/>
                <a:gd name="T25" fmla="*/ 0 h 121"/>
                <a:gd name="T26" fmla="*/ 2147483647 w 64"/>
                <a:gd name="T27" fmla="*/ 0 h 121"/>
                <a:gd name="T28" fmla="*/ 2147483647 w 64"/>
                <a:gd name="T29" fmla="*/ 0 h 121"/>
                <a:gd name="T30" fmla="*/ 2147483647 w 64"/>
                <a:gd name="T31" fmla="*/ 0 h 121"/>
                <a:gd name="T32" fmla="*/ 2147483647 w 64"/>
                <a:gd name="T33" fmla="*/ 2147483647 h 121"/>
                <a:gd name="T34" fmla="*/ 2147483647 w 64"/>
                <a:gd name="T35" fmla="*/ 2147483647 h 121"/>
                <a:gd name="T36" fmla="*/ 2147483647 w 64"/>
                <a:gd name="T37" fmla="*/ 2147483647 h 121"/>
                <a:gd name="T38" fmla="*/ 2147483647 w 64"/>
                <a:gd name="T39" fmla="*/ 2147483647 h 121"/>
                <a:gd name="T40" fmla="*/ 2147483647 w 64"/>
                <a:gd name="T41" fmla="*/ 2147483647 h 121"/>
                <a:gd name="T42" fmla="*/ 2147483647 w 64"/>
                <a:gd name="T43" fmla="*/ 2147483647 h 121"/>
                <a:gd name="T44" fmla="*/ 2147483647 w 64"/>
                <a:gd name="T45" fmla="*/ 2147483647 h 121"/>
                <a:gd name="T46" fmla="*/ 2147483647 w 64"/>
                <a:gd name="T47" fmla="*/ 2147483647 h 121"/>
                <a:gd name="T48" fmla="*/ 2147483647 w 64"/>
                <a:gd name="T49" fmla="*/ 2147483647 h 121"/>
                <a:gd name="T50" fmla="*/ 2147483647 w 64"/>
                <a:gd name="T51" fmla="*/ 2147483647 h 121"/>
                <a:gd name="T52" fmla="*/ 2147483647 w 64"/>
                <a:gd name="T53" fmla="*/ 2147483647 h 121"/>
                <a:gd name="T54" fmla="*/ 2147483647 w 64"/>
                <a:gd name="T55" fmla="*/ 2147483647 h 121"/>
                <a:gd name="T56" fmla="*/ 2147483647 w 64"/>
                <a:gd name="T57" fmla="*/ 2147483647 h 121"/>
                <a:gd name="T58" fmla="*/ 2147483647 w 64"/>
                <a:gd name="T59" fmla="*/ 2147483647 h 121"/>
                <a:gd name="T60" fmla="*/ 2147483647 w 64"/>
                <a:gd name="T61" fmla="*/ 2147483647 h 121"/>
                <a:gd name="T62" fmla="*/ 2147483647 w 64"/>
                <a:gd name="T63" fmla="*/ 2147483647 h 121"/>
                <a:gd name="T64" fmla="*/ 0 w 64"/>
                <a:gd name="T65" fmla="*/ 2147483647 h 121"/>
                <a:gd name="T66" fmla="*/ 2147483647 w 64"/>
                <a:gd name="T67" fmla="*/ 2147483647 h 121"/>
                <a:gd name="T68" fmla="*/ 2147483647 w 64"/>
                <a:gd name="T69" fmla="*/ 2147483647 h 121"/>
                <a:gd name="T70" fmla="*/ 2147483647 w 64"/>
                <a:gd name="T71" fmla="*/ 2147483647 h 121"/>
                <a:gd name="T72" fmla="*/ 2147483647 w 64"/>
                <a:gd name="T73" fmla="*/ 2147483647 h 121"/>
                <a:gd name="T74" fmla="*/ 2147483647 w 64"/>
                <a:gd name="T75" fmla="*/ 2147483647 h 121"/>
                <a:gd name="T76" fmla="*/ 2147483647 w 64"/>
                <a:gd name="T77" fmla="*/ 2147483647 h 121"/>
                <a:gd name="T78" fmla="*/ 2147483647 w 64"/>
                <a:gd name="T79" fmla="*/ 2147483647 h 121"/>
                <a:gd name="T80" fmla="*/ 2147483647 w 64"/>
                <a:gd name="T81" fmla="*/ 2147483647 h 121"/>
                <a:gd name="T82" fmla="*/ 2147483647 w 64"/>
                <a:gd name="T83" fmla="*/ 2147483647 h 121"/>
                <a:gd name="T84" fmla="*/ 2147483647 w 64"/>
                <a:gd name="T85" fmla="*/ 2147483647 h 121"/>
                <a:gd name="T86" fmla="*/ 2147483647 w 64"/>
                <a:gd name="T87" fmla="*/ 2147483647 h 121"/>
                <a:gd name="T88" fmla="*/ 2147483647 w 64"/>
                <a:gd name="T89" fmla="*/ 2147483647 h 121"/>
                <a:gd name="T90" fmla="*/ 2147483647 w 64"/>
                <a:gd name="T91" fmla="*/ 2147483647 h 121"/>
                <a:gd name="T92" fmla="*/ 2147483647 w 64"/>
                <a:gd name="T93" fmla="*/ 2147483647 h 121"/>
                <a:gd name="T94" fmla="*/ 2147483647 w 64"/>
                <a:gd name="T95" fmla="*/ 2147483647 h 121"/>
                <a:gd name="T96" fmla="*/ 2147483647 w 64"/>
                <a:gd name="T97" fmla="*/ 2147483647 h 121"/>
                <a:gd name="T98" fmla="*/ 2147483647 w 64"/>
                <a:gd name="T99" fmla="*/ 2147483647 h 121"/>
                <a:gd name="T100" fmla="*/ 2147483647 w 64"/>
                <a:gd name="T101" fmla="*/ 2147483647 h 121"/>
                <a:gd name="T102" fmla="*/ 2147483647 w 64"/>
                <a:gd name="T103" fmla="*/ 2147483647 h 121"/>
                <a:gd name="T104" fmla="*/ 2147483647 w 64"/>
                <a:gd name="T105" fmla="*/ 2147483647 h 121"/>
                <a:gd name="T106" fmla="*/ 2147483647 w 64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4" h="121">
                  <a:moveTo>
                    <a:pt x="63" y="82"/>
                  </a:moveTo>
                  <a:lnTo>
                    <a:pt x="63" y="82"/>
                  </a:lnTo>
                  <a:lnTo>
                    <a:pt x="64" y="65"/>
                  </a:lnTo>
                  <a:lnTo>
                    <a:pt x="63" y="48"/>
                  </a:lnTo>
                  <a:lnTo>
                    <a:pt x="60" y="18"/>
                  </a:lnTo>
                  <a:lnTo>
                    <a:pt x="57" y="11"/>
                  </a:lnTo>
                  <a:lnTo>
                    <a:pt x="53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2" y="48"/>
                  </a:lnTo>
                  <a:lnTo>
                    <a:pt x="2" y="83"/>
                  </a:lnTo>
                  <a:lnTo>
                    <a:pt x="3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5"/>
                  </a:lnTo>
                  <a:lnTo>
                    <a:pt x="5" y="110"/>
                  </a:lnTo>
                  <a:lnTo>
                    <a:pt x="7" y="113"/>
                  </a:lnTo>
                  <a:lnTo>
                    <a:pt x="10" y="116"/>
                  </a:lnTo>
                  <a:lnTo>
                    <a:pt x="14" y="118"/>
                  </a:lnTo>
                  <a:lnTo>
                    <a:pt x="22" y="121"/>
                  </a:lnTo>
                  <a:lnTo>
                    <a:pt x="30" y="121"/>
                  </a:lnTo>
                  <a:lnTo>
                    <a:pt x="37" y="121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6" y="114"/>
                  </a:lnTo>
                  <a:lnTo>
                    <a:pt x="59" y="111"/>
                  </a:lnTo>
                  <a:lnTo>
                    <a:pt x="62" y="107"/>
                  </a:lnTo>
                  <a:lnTo>
                    <a:pt x="63" y="99"/>
                  </a:lnTo>
                  <a:lnTo>
                    <a:pt x="63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959"/>
            <p:cNvSpPr/>
            <p:nvPr/>
          </p:nvSpPr>
          <p:spPr bwMode="auto">
            <a:xfrm>
              <a:off x="5011739" y="3373438"/>
              <a:ext cx="20638" cy="96838"/>
            </a:xfrm>
            <a:custGeom>
              <a:avLst/>
              <a:gdLst>
                <a:gd name="T0" fmla="*/ 2147483647 w 39"/>
                <a:gd name="T1" fmla="*/ 2147483647 h 185"/>
                <a:gd name="T2" fmla="*/ 2147483647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2147483647 h 185"/>
                <a:gd name="T12" fmla="*/ 2147483647 w 39"/>
                <a:gd name="T13" fmla="*/ 2147483647 h 185"/>
                <a:gd name="T14" fmla="*/ 2147483647 w 39"/>
                <a:gd name="T15" fmla="*/ 2147483647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2147483647 h 185"/>
                <a:gd name="T24" fmla="*/ 2147483647 w 39"/>
                <a:gd name="T25" fmla="*/ 2147483647 h 185"/>
                <a:gd name="T26" fmla="*/ 0 w 39"/>
                <a:gd name="T27" fmla="*/ 2147483647 h 185"/>
                <a:gd name="T28" fmla="*/ 0 w 39"/>
                <a:gd name="T29" fmla="*/ 2147483647 h 185"/>
                <a:gd name="T30" fmla="*/ 0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2147483647 w 39"/>
                <a:gd name="T55" fmla="*/ 2147483647 h 185"/>
                <a:gd name="T56" fmla="*/ 2147483647 w 39"/>
                <a:gd name="T57" fmla="*/ 2147483647 h 185"/>
                <a:gd name="T58" fmla="*/ 2147483647 w 39"/>
                <a:gd name="T59" fmla="*/ 2147483647 h 185"/>
                <a:gd name="T60" fmla="*/ 2147483647 w 39"/>
                <a:gd name="T61" fmla="*/ 2147483647 h 185"/>
                <a:gd name="T62" fmla="*/ 2147483647 w 39"/>
                <a:gd name="T63" fmla="*/ 2147483647 h 185"/>
                <a:gd name="T64" fmla="*/ 2147483647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39" y="163"/>
                  </a:moveTo>
                  <a:lnTo>
                    <a:pt x="39" y="163"/>
                  </a:lnTo>
                  <a:lnTo>
                    <a:pt x="38" y="90"/>
                  </a:lnTo>
                  <a:lnTo>
                    <a:pt x="36" y="18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91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4" y="174"/>
                  </a:lnTo>
                  <a:lnTo>
                    <a:pt x="8" y="179"/>
                  </a:lnTo>
                  <a:lnTo>
                    <a:pt x="13" y="183"/>
                  </a:lnTo>
                  <a:lnTo>
                    <a:pt x="20" y="185"/>
                  </a:lnTo>
                  <a:lnTo>
                    <a:pt x="27" y="183"/>
                  </a:lnTo>
                  <a:lnTo>
                    <a:pt x="34" y="179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9" y="167"/>
                  </a:lnTo>
                  <a:lnTo>
                    <a:pt x="39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960"/>
            <p:cNvSpPr/>
            <p:nvPr/>
          </p:nvSpPr>
          <p:spPr bwMode="auto">
            <a:xfrm>
              <a:off x="5499102" y="3432176"/>
              <a:ext cx="34925" cy="65088"/>
            </a:xfrm>
            <a:custGeom>
              <a:avLst/>
              <a:gdLst>
                <a:gd name="T0" fmla="*/ 2147483647 w 64"/>
                <a:gd name="T1" fmla="*/ 2147483647 h 123"/>
                <a:gd name="T2" fmla="*/ 2147483647 w 64"/>
                <a:gd name="T3" fmla="*/ 2147483647 h 123"/>
                <a:gd name="T4" fmla="*/ 2147483647 w 64"/>
                <a:gd name="T5" fmla="*/ 2147483647 h 123"/>
                <a:gd name="T6" fmla="*/ 2147483647 w 64"/>
                <a:gd name="T7" fmla="*/ 0 h 123"/>
                <a:gd name="T8" fmla="*/ 2147483647 w 64"/>
                <a:gd name="T9" fmla="*/ 2147483647 h 123"/>
                <a:gd name="T10" fmla="*/ 2147483647 w 64"/>
                <a:gd name="T11" fmla="*/ 2147483647 h 123"/>
                <a:gd name="T12" fmla="*/ 2147483647 w 64"/>
                <a:gd name="T13" fmla="*/ 2147483647 h 123"/>
                <a:gd name="T14" fmla="*/ 2147483647 w 64"/>
                <a:gd name="T15" fmla="*/ 2147483647 h 123"/>
                <a:gd name="T16" fmla="*/ 2147483647 w 64"/>
                <a:gd name="T17" fmla="*/ 2147483647 h 123"/>
                <a:gd name="T18" fmla="*/ 2147483647 w 64"/>
                <a:gd name="T19" fmla="*/ 2147483647 h 123"/>
                <a:gd name="T20" fmla="*/ 2147483647 w 64"/>
                <a:gd name="T21" fmla="*/ 2147483647 h 123"/>
                <a:gd name="T22" fmla="*/ 2147483647 w 64"/>
                <a:gd name="T23" fmla="*/ 2147483647 h 123"/>
                <a:gd name="T24" fmla="*/ 2147483647 w 64"/>
                <a:gd name="T25" fmla="*/ 2147483647 h 123"/>
                <a:gd name="T26" fmla="*/ 2147483647 w 64"/>
                <a:gd name="T27" fmla="*/ 2147483647 h 123"/>
                <a:gd name="T28" fmla="*/ 2147483647 w 64"/>
                <a:gd name="T29" fmla="*/ 2147483647 h 123"/>
                <a:gd name="T30" fmla="*/ 2147483647 w 64"/>
                <a:gd name="T31" fmla="*/ 2147483647 h 123"/>
                <a:gd name="T32" fmla="*/ 2147483647 w 64"/>
                <a:gd name="T33" fmla="*/ 2147483647 h 123"/>
                <a:gd name="T34" fmla="*/ 2147483647 w 64"/>
                <a:gd name="T35" fmla="*/ 2147483647 h 123"/>
                <a:gd name="T36" fmla="*/ 2147483647 w 64"/>
                <a:gd name="T37" fmla="*/ 2147483647 h 123"/>
                <a:gd name="T38" fmla="*/ 2147483647 w 64"/>
                <a:gd name="T39" fmla="*/ 2147483647 h 123"/>
                <a:gd name="T40" fmla="*/ 2147483647 w 64"/>
                <a:gd name="T41" fmla="*/ 2147483647 h 123"/>
                <a:gd name="T42" fmla="*/ 2147483647 w 64"/>
                <a:gd name="T43" fmla="*/ 2147483647 h 123"/>
                <a:gd name="T44" fmla="*/ 2147483647 w 64"/>
                <a:gd name="T45" fmla="*/ 2147483647 h 123"/>
                <a:gd name="T46" fmla="*/ 2147483647 w 64"/>
                <a:gd name="T47" fmla="*/ 2147483647 h 123"/>
                <a:gd name="T48" fmla="*/ 2147483647 w 64"/>
                <a:gd name="T49" fmla="*/ 2147483647 h 123"/>
                <a:gd name="T50" fmla="*/ 2147483647 w 64"/>
                <a:gd name="T51" fmla="*/ 2147483647 h 123"/>
                <a:gd name="T52" fmla="*/ 2147483647 w 64"/>
                <a:gd name="T53" fmla="*/ 2147483647 h 123"/>
                <a:gd name="T54" fmla="*/ 2147483647 w 64"/>
                <a:gd name="T55" fmla="*/ 2147483647 h 123"/>
                <a:gd name="T56" fmla="*/ 2147483647 w 64"/>
                <a:gd name="T57" fmla="*/ 2147483647 h 123"/>
                <a:gd name="T58" fmla="*/ 2147483647 w 64"/>
                <a:gd name="T59" fmla="*/ 2147483647 h 123"/>
                <a:gd name="T60" fmla="*/ 2147483647 w 64"/>
                <a:gd name="T61" fmla="*/ 2147483647 h 123"/>
                <a:gd name="T62" fmla="*/ 2147483647 w 64"/>
                <a:gd name="T63" fmla="*/ 2147483647 h 123"/>
                <a:gd name="T64" fmla="*/ 2147483647 w 64"/>
                <a:gd name="T65" fmla="*/ 2147483647 h 123"/>
                <a:gd name="T66" fmla="*/ 2147483647 w 64"/>
                <a:gd name="T67" fmla="*/ 2147483647 h 123"/>
                <a:gd name="T68" fmla="*/ 2147483647 w 64"/>
                <a:gd name="T69" fmla="*/ 2147483647 h 123"/>
                <a:gd name="T70" fmla="*/ 2147483647 w 64"/>
                <a:gd name="T71" fmla="*/ 2147483647 h 123"/>
                <a:gd name="T72" fmla="*/ 0 w 64"/>
                <a:gd name="T73" fmla="*/ 2147483647 h 123"/>
                <a:gd name="T74" fmla="*/ 0 w 64"/>
                <a:gd name="T75" fmla="*/ 2147483647 h 123"/>
                <a:gd name="T76" fmla="*/ 0 w 64"/>
                <a:gd name="T77" fmla="*/ 2147483647 h 123"/>
                <a:gd name="T78" fmla="*/ 0 w 64"/>
                <a:gd name="T79" fmla="*/ 2147483647 h 123"/>
                <a:gd name="T80" fmla="*/ 0 w 64"/>
                <a:gd name="T81" fmla="*/ 2147483647 h 123"/>
                <a:gd name="T82" fmla="*/ 2147483647 w 64"/>
                <a:gd name="T83" fmla="*/ 2147483647 h 123"/>
                <a:gd name="T84" fmla="*/ 2147483647 w 64"/>
                <a:gd name="T85" fmla="*/ 2147483647 h 123"/>
                <a:gd name="T86" fmla="*/ 2147483647 w 64"/>
                <a:gd name="T87" fmla="*/ 2147483647 h 123"/>
                <a:gd name="T88" fmla="*/ 2147483647 w 64"/>
                <a:gd name="T89" fmla="*/ 2147483647 h 123"/>
                <a:gd name="T90" fmla="*/ 2147483647 w 64"/>
                <a:gd name="T91" fmla="*/ 2147483647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4" h="123">
                  <a:moveTo>
                    <a:pt x="14" y="2"/>
                  </a:move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3" y="17"/>
                  </a:lnTo>
                  <a:lnTo>
                    <a:pt x="64" y="23"/>
                  </a:lnTo>
                  <a:lnTo>
                    <a:pt x="64" y="34"/>
                  </a:lnTo>
                  <a:lnTo>
                    <a:pt x="64" y="45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61" y="73"/>
                  </a:lnTo>
                  <a:lnTo>
                    <a:pt x="61" y="93"/>
                  </a:lnTo>
                  <a:lnTo>
                    <a:pt x="60" y="104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1" y="119"/>
                  </a:lnTo>
                  <a:lnTo>
                    <a:pt x="47" y="122"/>
                  </a:lnTo>
                  <a:lnTo>
                    <a:pt x="42" y="123"/>
                  </a:lnTo>
                  <a:lnTo>
                    <a:pt x="33" y="123"/>
                  </a:lnTo>
                  <a:lnTo>
                    <a:pt x="23" y="123"/>
                  </a:lnTo>
                  <a:lnTo>
                    <a:pt x="18" y="123"/>
                  </a:lnTo>
                  <a:lnTo>
                    <a:pt x="13" y="121"/>
                  </a:lnTo>
                  <a:lnTo>
                    <a:pt x="9" y="118"/>
                  </a:lnTo>
                  <a:lnTo>
                    <a:pt x="6" y="114"/>
                  </a:lnTo>
                  <a:lnTo>
                    <a:pt x="3" y="108"/>
                  </a:lnTo>
                  <a:lnTo>
                    <a:pt x="2" y="103"/>
                  </a:lnTo>
                  <a:lnTo>
                    <a:pt x="0" y="92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961"/>
            <p:cNvSpPr/>
            <p:nvPr/>
          </p:nvSpPr>
          <p:spPr bwMode="auto">
            <a:xfrm>
              <a:off x="5432427" y="3435351"/>
              <a:ext cx="31750" cy="63500"/>
            </a:xfrm>
            <a:custGeom>
              <a:avLst/>
              <a:gdLst>
                <a:gd name="T0" fmla="*/ 0 w 62"/>
                <a:gd name="T1" fmla="*/ 2147483647 h 121"/>
                <a:gd name="T2" fmla="*/ 0 w 62"/>
                <a:gd name="T3" fmla="*/ 2147483647 h 121"/>
                <a:gd name="T4" fmla="*/ 0 w 62"/>
                <a:gd name="T5" fmla="*/ 2147483647 h 121"/>
                <a:gd name="T6" fmla="*/ 0 w 62"/>
                <a:gd name="T7" fmla="*/ 2147483647 h 121"/>
                <a:gd name="T8" fmla="*/ 2147483647 w 62"/>
                <a:gd name="T9" fmla="*/ 2147483647 h 121"/>
                <a:gd name="T10" fmla="*/ 2147483647 w 62"/>
                <a:gd name="T11" fmla="*/ 2147483647 h 121"/>
                <a:gd name="T12" fmla="*/ 2147483647 w 62"/>
                <a:gd name="T13" fmla="*/ 2147483647 h 121"/>
                <a:gd name="T14" fmla="*/ 2147483647 w 62"/>
                <a:gd name="T15" fmla="*/ 2147483647 h 121"/>
                <a:gd name="T16" fmla="*/ 2147483647 w 62"/>
                <a:gd name="T17" fmla="*/ 2147483647 h 121"/>
                <a:gd name="T18" fmla="*/ 2147483647 w 62"/>
                <a:gd name="T19" fmla="*/ 0 h 121"/>
                <a:gd name="T20" fmla="*/ 2147483647 w 62"/>
                <a:gd name="T21" fmla="*/ 0 h 121"/>
                <a:gd name="T22" fmla="*/ 2147483647 w 62"/>
                <a:gd name="T23" fmla="*/ 0 h 121"/>
                <a:gd name="T24" fmla="*/ 2147483647 w 62"/>
                <a:gd name="T25" fmla="*/ 0 h 121"/>
                <a:gd name="T26" fmla="*/ 2147483647 w 62"/>
                <a:gd name="T27" fmla="*/ 0 h 121"/>
                <a:gd name="T28" fmla="*/ 2147483647 w 62"/>
                <a:gd name="T29" fmla="*/ 0 h 121"/>
                <a:gd name="T30" fmla="*/ 2147483647 w 62"/>
                <a:gd name="T31" fmla="*/ 0 h 121"/>
                <a:gd name="T32" fmla="*/ 2147483647 w 62"/>
                <a:gd name="T33" fmla="*/ 2147483647 h 121"/>
                <a:gd name="T34" fmla="*/ 2147483647 w 62"/>
                <a:gd name="T35" fmla="*/ 2147483647 h 121"/>
                <a:gd name="T36" fmla="*/ 2147483647 w 62"/>
                <a:gd name="T37" fmla="*/ 2147483647 h 121"/>
                <a:gd name="T38" fmla="*/ 2147483647 w 62"/>
                <a:gd name="T39" fmla="*/ 2147483647 h 121"/>
                <a:gd name="T40" fmla="*/ 2147483647 w 62"/>
                <a:gd name="T41" fmla="*/ 2147483647 h 121"/>
                <a:gd name="T42" fmla="*/ 2147483647 w 62"/>
                <a:gd name="T43" fmla="*/ 2147483647 h 121"/>
                <a:gd name="T44" fmla="*/ 2147483647 w 62"/>
                <a:gd name="T45" fmla="*/ 2147483647 h 121"/>
                <a:gd name="T46" fmla="*/ 2147483647 w 62"/>
                <a:gd name="T47" fmla="*/ 2147483647 h 121"/>
                <a:gd name="T48" fmla="*/ 2147483647 w 62"/>
                <a:gd name="T49" fmla="*/ 2147483647 h 121"/>
                <a:gd name="T50" fmla="*/ 2147483647 w 62"/>
                <a:gd name="T51" fmla="*/ 2147483647 h 121"/>
                <a:gd name="T52" fmla="*/ 2147483647 w 62"/>
                <a:gd name="T53" fmla="*/ 2147483647 h 121"/>
                <a:gd name="T54" fmla="*/ 2147483647 w 62"/>
                <a:gd name="T55" fmla="*/ 2147483647 h 121"/>
                <a:gd name="T56" fmla="*/ 2147483647 w 62"/>
                <a:gd name="T57" fmla="*/ 2147483647 h 121"/>
                <a:gd name="T58" fmla="*/ 2147483647 w 62"/>
                <a:gd name="T59" fmla="*/ 2147483647 h 121"/>
                <a:gd name="T60" fmla="*/ 2147483647 w 62"/>
                <a:gd name="T61" fmla="*/ 2147483647 h 121"/>
                <a:gd name="T62" fmla="*/ 2147483647 w 62"/>
                <a:gd name="T63" fmla="*/ 2147483647 h 121"/>
                <a:gd name="T64" fmla="*/ 2147483647 w 62"/>
                <a:gd name="T65" fmla="*/ 2147483647 h 121"/>
                <a:gd name="T66" fmla="*/ 2147483647 w 62"/>
                <a:gd name="T67" fmla="*/ 2147483647 h 121"/>
                <a:gd name="T68" fmla="*/ 2147483647 w 62"/>
                <a:gd name="T69" fmla="*/ 2147483647 h 121"/>
                <a:gd name="T70" fmla="*/ 2147483647 w 62"/>
                <a:gd name="T71" fmla="*/ 2147483647 h 121"/>
                <a:gd name="T72" fmla="*/ 2147483647 w 62"/>
                <a:gd name="T73" fmla="*/ 2147483647 h 121"/>
                <a:gd name="T74" fmla="*/ 2147483647 w 62"/>
                <a:gd name="T75" fmla="*/ 2147483647 h 121"/>
                <a:gd name="T76" fmla="*/ 2147483647 w 62"/>
                <a:gd name="T77" fmla="*/ 2147483647 h 121"/>
                <a:gd name="T78" fmla="*/ 2147483647 w 62"/>
                <a:gd name="T79" fmla="*/ 2147483647 h 121"/>
                <a:gd name="T80" fmla="*/ 2147483647 w 62"/>
                <a:gd name="T81" fmla="*/ 2147483647 h 121"/>
                <a:gd name="T82" fmla="*/ 2147483647 w 62"/>
                <a:gd name="T83" fmla="*/ 2147483647 h 121"/>
                <a:gd name="T84" fmla="*/ 2147483647 w 62"/>
                <a:gd name="T85" fmla="*/ 2147483647 h 121"/>
                <a:gd name="T86" fmla="*/ 2147483647 w 62"/>
                <a:gd name="T87" fmla="*/ 2147483647 h 121"/>
                <a:gd name="T88" fmla="*/ 2147483647 w 62"/>
                <a:gd name="T89" fmla="*/ 2147483647 h 121"/>
                <a:gd name="T90" fmla="*/ 2147483647 w 62"/>
                <a:gd name="T91" fmla="*/ 2147483647 h 121"/>
                <a:gd name="T92" fmla="*/ 2147483647 w 62"/>
                <a:gd name="T93" fmla="*/ 2147483647 h 121"/>
                <a:gd name="T94" fmla="*/ 2147483647 w 62"/>
                <a:gd name="T95" fmla="*/ 2147483647 h 121"/>
                <a:gd name="T96" fmla="*/ 2147483647 w 62"/>
                <a:gd name="T97" fmla="*/ 2147483647 h 121"/>
                <a:gd name="T98" fmla="*/ 0 w 62"/>
                <a:gd name="T99" fmla="*/ 2147483647 h 121"/>
                <a:gd name="T100" fmla="*/ 0 w 62"/>
                <a:gd name="T101" fmla="*/ 2147483647 h 121"/>
                <a:gd name="T102" fmla="*/ 0 w 62"/>
                <a:gd name="T103" fmla="*/ 2147483647 h 121"/>
                <a:gd name="T104" fmla="*/ 0 w 62"/>
                <a:gd name="T105" fmla="*/ 2147483647 h 121"/>
                <a:gd name="T106" fmla="*/ 0 w 62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121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4" y="18"/>
                  </a:lnTo>
                  <a:lnTo>
                    <a:pt x="5" y="11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10"/>
                  </a:lnTo>
                  <a:lnTo>
                    <a:pt x="61" y="14"/>
                  </a:lnTo>
                  <a:lnTo>
                    <a:pt x="61" y="18"/>
                  </a:lnTo>
                  <a:lnTo>
                    <a:pt x="61" y="30"/>
                  </a:lnTo>
                  <a:lnTo>
                    <a:pt x="61" y="48"/>
                  </a:lnTo>
                  <a:lnTo>
                    <a:pt x="61" y="83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2" y="98"/>
                  </a:lnTo>
                  <a:lnTo>
                    <a:pt x="61" y="105"/>
                  </a:lnTo>
                  <a:lnTo>
                    <a:pt x="59" y="110"/>
                  </a:lnTo>
                  <a:lnTo>
                    <a:pt x="57" y="113"/>
                  </a:lnTo>
                  <a:lnTo>
                    <a:pt x="54" y="116"/>
                  </a:lnTo>
                  <a:lnTo>
                    <a:pt x="50" y="118"/>
                  </a:lnTo>
                  <a:lnTo>
                    <a:pt x="42" y="121"/>
                  </a:lnTo>
                  <a:lnTo>
                    <a:pt x="32" y="121"/>
                  </a:lnTo>
                  <a:lnTo>
                    <a:pt x="25" y="121"/>
                  </a:lnTo>
                  <a:lnTo>
                    <a:pt x="19" y="121"/>
                  </a:lnTo>
                  <a:lnTo>
                    <a:pt x="12" y="118"/>
                  </a:lnTo>
                  <a:lnTo>
                    <a:pt x="6" y="114"/>
                  </a:lnTo>
                  <a:lnTo>
                    <a:pt x="4" y="111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962"/>
            <p:cNvSpPr/>
            <p:nvPr/>
          </p:nvSpPr>
          <p:spPr bwMode="auto">
            <a:xfrm>
              <a:off x="5473702" y="3373438"/>
              <a:ext cx="20638" cy="96838"/>
            </a:xfrm>
            <a:custGeom>
              <a:avLst/>
              <a:gdLst>
                <a:gd name="T0" fmla="*/ 0 w 39"/>
                <a:gd name="T1" fmla="*/ 2147483647 h 185"/>
                <a:gd name="T2" fmla="*/ 0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2147483647 h 185"/>
                <a:gd name="T12" fmla="*/ 2147483647 w 39"/>
                <a:gd name="T13" fmla="*/ 2147483647 h 185"/>
                <a:gd name="T14" fmla="*/ 2147483647 w 39"/>
                <a:gd name="T15" fmla="*/ 2147483647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2147483647 h 185"/>
                <a:gd name="T24" fmla="*/ 2147483647 w 39"/>
                <a:gd name="T25" fmla="*/ 2147483647 h 185"/>
                <a:gd name="T26" fmla="*/ 2147483647 w 39"/>
                <a:gd name="T27" fmla="*/ 2147483647 h 185"/>
                <a:gd name="T28" fmla="*/ 2147483647 w 39"/>
                <a:gd name="T29" fmla="*/ 2147483647 h 185"/>
                <a:gd name="T30" fmla="*/ 2147483647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0 w 39"/>
                <a:gd name="T55" fmla="*/ 2147483647 h 185"/>
                <a:gd name="T56" fmla="*/ 0 w 39"/>
                <a:gd name="T57" fmla="*/ 2147483647 h 185"/>
                <a:gd name="T58" fmla="*/ 0 w 39"/>
                <a:gd name="T59" fmla="*/ 2147483647 h 185"/>
                <a:gd name="T60" fmla="*/ 0 w 39"/>
                <a:gd name="T61" fmla="*/ 2147483647 h 185"/>
                <a:gd name="T62" fmla="*/ 0 w 39"/>
                <a:gd name="T63" fmla="*/ 2147483647 h 185"/>
                <a:gd name="T64" fmla="*/ 0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0" y="163"/>
                  </a:moveTo>
                  <a:lnTo>
                    <a:pt x="0" y="163"/>
                  </a:lnTo>
                  <a:lnTo>
                    <a:pt x="1" y="90"/>
                  </a:lnTo>
                  <a:lnTo>
                    <a:pt x="2" y="18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8"/>
                  </a:lnTo>
                  <a:lnTo>
                    <a:pt x="38" y="91"/>
                  </a:lnTo>
                  <a:lnTo>
                    <a:pt x="36" y="167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29" y="179"/>
                  </a:lnTo>
                  <a:lnTo>
                    <a:pt x="24" y="183"/>
                  </a:lnTo>
                  <a:lnTo>
                    <a:pt x="17" y="185"/>
                  </a:lnTo>
                  <a:lnTo>
                    <a:pt x="10" y="183"/>
                  </a:lnTo>
                  <a:lnTo>
                    <a:pt x="5" y="179"/>
                  </a:lnTo>
                  <a:lnTo>
                    <a:pt x="1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963"/>
            <p:cNvSpPr/>
            <p:nvPr/>
          </p:nvSpPr>
          <p:spPr bwMode="auto">
            <a:xfrm>
              <a:off x="4740277" y="3151188"/>
              <a:ext cx="12700" cy="52388"/>
            </a:xfrm>
            <a:custGeom>
              <a:avLst/>
              <a:gdLst>
                <a:gd name="T0" fmla="*/ 2147483647 w 23"/>
                <a:gd name="T1" fmla="*/ 2147483647 h 97"/>
                <a:gd name="T2" fmla="*/ 2147483647 w 23"/>
                <a:gd name="T3" fmla="*/ 2147483647 h 97"/>
                <a:gd name="T4" fmla="*/ 2147483647 w 23"/>
                <a:gd name="T5" fmla="*/ 2147483647 h 97"/>
                <a:gd name="T6" fmla="*/ 2147483647 w 23"/>
                <a:gd name="T7" fmla="*/ 2147483647 h 97"/>
                <a:gd name="T8" fmla="*/ 2147483647 w 23"/>
                <a:gd name="T9" fmla="*/ 2147483647 h 97"/>
                <a:gd name="T10" fmla="*/ 0 w 23"/>
                <a:gd name="T11" fmla="*/ 2147483647 h 97"/>
                <a:gd name="T12" fmla="*/ 0 w 23"/>
                <a:gd name="T13" fmla="*/ 2147483647 h 97"/>
                <a:gd name="T14" fmla="*/ 0 w 23"/>
                <a:gd name="T15" fmla="*/ 2147483647 h 97"/>
                <a:gd name="T16" fmla="*/ 0 w 23"/>
                <a:gd name="T17" fmla="*/ 2147483647 h 97"/>
                <a:gd name="T18" fmla="*/ 0 w 23"/>
                <a:gd name="T19" fmla="*/ 2147483647 h 97"/>
                <a:gd name="T20" fmla="*/ 0 w 23"/>
                <a:gd name="T21" fmla="*/ 2147483647 h 97"/>
                <a:gd name="T22" fmla="*/ 2147483647 w 23"/>
                <a:gd name="T23" fmla="*/ 2147483647 h 97"/>
                <a:gd name="T24" fmla="*/ 2147483647 w 23"/>
                <a:gd name="T25" fmla="*/ 2147483647 h 97"/>
                <a:gd name="T26" fmla="*/ 2147483647 w 23"/>
                <a:gd name="T27" fmla="*/ 2147483647 h 97"/>
                <a:gd name="T28" fmla="*/ 2147483647 w 23"/>
                <a:gd name="T29" fmla="*/ 2147483647 h 97"/>
                <a:gd name="T30" fmla="*/ 2147483647 w 23"/>
                <a:gd name="T31" fmla="*/ 2147483647 h 97"/>
                <a:gd name="T32" fmla="*/ 2147483647 w 23"/>
                <a:gd name="T33" fmla="*/ 2147483647 h 97"/>
                <a:gd name="T34" fmla="*/ 2147483647 w 23"/>
                <a:gd name="T35" fmla="*/ 2147483647 h 97"/>
                <a:gd name="T36" fmla="*/ 2147483647 w 23"/>
                <a:gd name="T37" fmla="*/ 2147483647 h 97"/>
                <a:gd name="T38" fmla="*/ 2147483647 w 23"/>
                <a:gd name="T39" fmla="*/ 2147483647 h 97"/>
                <a:gd name="T40" fmla="*/ 2147483647 w 23"/>
                <a:gd name="T41" fmla="*/ 2147483647 h 97"/>
                <a:gd name="T42" fmla="*/ 2147483647 w 23"/>
                <a:gd name="T43" fmla="*/ 2147483647 h 97"/>
                <a:gd name="T44" fmla="*/ 2147483647 w 23"/>
                <a:gd name="T45" fmla="*/ 2147483647 h 97"/>
                <a:gd name="T46" fmla="*/ 2147483647 w 23"/>
                <a:gd name="T47" fmla="*/ 2147483647 h 97"/>
                <a:gd name="T48" fmla="*/ 2147483647 w 23"/>
                <a:gd name="T49" fmla="*/ 2147483647 h 97"/>
                <a:gd name="T50" fmla="*/ 2147483647 w 23"/>
                <a:gd name="T51" fmla="*/ 2147483647 h 97"/>
                <a:gd name="T52" fmla="*/ 2147483647 w 23"/>
                <a:gd name="T53" fmla="*/ 0 h 97"/>
                <a:gd name="T54" fmla="*/ 2147483647 w 23"/>
                <a:gd name="T55" fmla="*/ 0 h 97"/>
                <a:gd name="T56" fmla="*/ 2147483647 w 23"/>
                <a:gd name="T57" fmla="*/ 0 h 97"/>
                <a:gd name="T58" fmla="*/ 2147483647 w 23"/>
                <a:gd name="T59" fmla="*/ 2147483647 h 97"/>
                <a:gd name="T60" fmla="*/ 2147483647 w 23"/>
                <a:gd name="T61" fmla="*/ 2147483647 h 97"/>
                <a:gd name="T62" fmla="*/ 2147483647 w 23"/>
                <a:gd name="T63" fmla="*/ 2147483647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" h="97">
                  <a:moveTo>
                    <a:pt x="13" y="4"/>
                  </a:moveTo>
                  <a:lnTo>
                    <a:pt x="13" y="4"/>
                  </a:lnTo>
                  <a:lnTo>
                    <a:pt x="7" y="23"/>
                  </a:lnTo>
                  <a:lnTo>
                    <a:pt x="4" y="44"/>
                  </a:lnTo>
                  <a:lnTo>
                    <a:pt x="2" y="6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1" y="94"/>
                  </a:lnTo>
                  <a:lnTo>
                    <a:pt x="13" y="91"/>
                  </a:lnTo>
                  <a:lnTo>
                    <a:pt x="13" y="70"/>
                  </a:lnTo>
                  <a:lnTo>
                    <a:pt x="15" y="49"/>
                  </a:lnTo>
                  <a:lnTo>
                    <a:pt x="19" y="2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964"/>
            <p:cNvSpPr/>
            <p:nvPr/>
          </p:nvSpPr>
          <p:spPr bwMode="auto">
            <a:xfrm>
              <a:off x="4775202" y="3160713"/>
              <a:ext cx="14288" cy="61913"/>
            </a:xfrm>
            <a:custGeom>
              <a:avLst/>
              <a:gdLst>
                <a:gd name="T0" fmla="*/ 2147483647 w 27"/>
                <a:gd name="T1" fmla="*/ 2147483647 h 115"/>
                <a:gd name="T2" fmla="*/ 2147483647 w 27"/>
                <a:gd name="T3" fmla="*/ 2147483647 h 115"/>
                <a:gd name="T4" fmla="*/ 2147483647 w 27"/>
                <a:gd name="T5" fmla="*/ 2147483647 h 115"/>
                <a:gd name="T6" fmla="*/ 2147483647 w 27"/>
                <a:gd name="T7" fmla="*/ 2147483647 h 115"/>
                <a:gd name="T8" fmla="*/ 2147483647 w 27"/>
                <a:gd name="T9" fmla="*/ 2147483647 h 115"/>
                <a:gd name="T10" fmla="*/ 0 w 27"/>
                <a:gd name="T11" fmla="*/ 2147483647 h 115"/>
                <a:gd name="T12" fmla="*/ 0 w 27"/>
                <a:gd name="T13" fmla="*/ 2147483647 h 115"/>
                <a:gd name="T14" fmla="*/ 2147483647 w 27"/>
                <a:gd name="T15" fmla="*/ 2147483647 h 115"/>
                <a:gd name="T16" fmla="*/ 2147483647 w 27"/>
                <a:gd name="T17" fmla="*/ 2147483647 h 115"/>
                <a:gd name="T18" fmla="*/ 2147483647 w 27"/>
                <a:gd name="T19" fmla="*/ 2147483647 h 115"/>
                <a:gd name="T20" fmla="*/ 2147483647 w 27"/>
                <a:gd name="T21" fmla="*/ 2147483647 h 115"/>
                <a:gd name="T22" fmla="*/ 2147483647 w 27"/>
                <a:gd name="T23" fmla="*/ 2147483647 h 115"/>
                <a:gd name="T24" fmla="*/ 2147483647 w 27"/>
                <a:gd name="T25" fmla="*/ 2147483647 h 115"/>
                <a:gd name="T26" fmla="*/ 2147483647 w 27"/>
                <a:gd name="T27" fmla="*/ 2147483647 h 115"/>
                <a:gd name="T28" fmla="*/ 2147483647 w 27"/>
                <a:gd name="T29" fmla="*/ 2147483647 h 115"/>
                <a:gd name="T30" fmla="*/ 2147483647 w 27"/>
                <a:gd name="T31" fmla="*/ 2147483647 h 115"/>
                <a:gd name="T32" fmla="*/ 2147483647 w 27"/>
                <a:gd name="T33" fmla="*/ 2147483647 h 115"/>
                <a:gd name="T34" fmla="*/ 2147483647 w 27"/>
                <a:gd name="T35" fmla="*/ 2147483647 h 115"/>
                <a:gd name="T36" fmla="*/ 2147483647 w 27"/>
                <a:gd name="T37" fmla="*/ 2147483647 h 115"/>
                <a:gd name="T38" fmla="*/ 2147483647 w 27"/>
                <a:gd name="T39" fmla="*/ 2147483647 h 115"/>
                <a:gd name="T40" fmla="*/ 2147483647 w 27"/>
                <a:gd name="T41" fmla="*/ 2147483647 h 115"/>
                <a:gd name="T42" fmla="*/ 2147483647 w 27"/>
                <a:gd name="T43" fmla="*/ 2147483647 h 115"/>
                <a:gd name="T44" fmla="*/ 2147483647 w 27"/>
                <a:gd name="T45" fmla="*/ 2147483647 h 115"/>
                <a:gd name="T46" fmla="*/ 2147483647 w 27"/>
                <a:gd name="T47" fmla="*/ 2147483647 h 115"/>
                <a:gd name="T48" fmla="*/ 2147483647 w 27"/>
                <a:gd name="T49" fmla="*/ 2147483647 h 115"/>
                <a:gd name="T50" fmla="*/ 2147483647 w 27"/>
                <a:gd name="T51" fmla="*/ 2147483647 h 115"/>
                <a:gd name="T52" fmla="*/ 2147483647 w 27"/>
                <a:gd name="T53" fmla="*/ 2147483647 h 115"/>
                <a:gd name="T54" fmla="*/ 2147483647 w 27"/>
                <a:gd name="T55" fmla="*/ 2147483647 h 115"/>
                <a:gd name="T56" fmla="*/ 2147483647 w 27"/>
                <a:gd name="T57" fmla="*/ 2147483647 h 115"/>
                <a:gd name="T58" fmla="*/ 2147483647 w 27"/>
                <a:gd name="T59" fmla="*/ 2147483647 h 115"/>
                <a:gd name="T60" fmla="*/ 2147483647 w 27"/>
                <a:gd name="T61" fmla="*/ 2147483647 h 115"/>
                <a:gd name="T62" fmla="*/ 2147483647 w 27"/>
                <a:gd name="T63" fmla="*/ 2147483647 h 115"/>
                <a:gd name="T64" fmla="*/ 2147483647 w 27"/>
                <a:gd name="T65" fmla="*/ 0 h 115"/>
                <a:gd name="T66" fmla="*/ 2147483647 w 27"/>
                <a:gd name="T67" fmla="*/ 0 h 115"/>
                <a:gd name="T68" fmla="*/ 2147483647 w 27"/>
                <a:gd name="T69" fmla="*/ 2147483647 h 115"/>
                <a:gd name="T70" fmla="*/ 2147483647 w 27"/>
                <a:gd name="T71" fmla="*/ 2147483647 h 115"/>
                <a:gd name="T72" fmla="*/ 2147483647 w 27"/>
                <a:gd name="T73" fmla="*/ 2147483647 h 1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115">
                  <a:moveTo>
                    <a:pt x="16" y="3"/>
                  </a:moveTo>
                  <a:lnTo>
                    <a:pt x="16" y="3"/>
                  </a:lnTo>
                  <a:lnTo>
                    <a:pt x="10" y="16"/>
                  </a:lnTo>
                  <a:lnTo>
                    <a:pt x="6" y="29"/>
                  </a:lnTo>
                  <a:lnTo>
                    <a:pt x="2" y="42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10" y="111"/>
                  </a:lnTo>
                  <a:lnTo>
                    <a:pt x="11" y="114"/>
                  </a:lnTo>
                  <a:lnTo>
                    <a:pt x="12" y="115"/>
                  </a:lnTo>
                  <a:lnTo>
                    <a:pt x="16" y="115"/>
                  </a:lnTo>
                  <a:lnTo>
                    <a:pt x="19" y="114"/>
                  </a:lnTo>
                  <a:lnTo>
                    <a:pt x="21" y="113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16" y="96"/>
                  </a:lnTo>
                  <a:lnTo>
                    <a:pt x="14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4" y="45"/>
                  </a:lnTo>
                  <a:lnTo>
                    <a:pt x="16" y="33"/>
                  </a:lnTo>
                  <a:lnTo>
                    <a:pt x="21" y="2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965"/>
            <p:cNvSpPr/>
            <p:nvPr/>
          </p:nvSpPr>
          <p:spPr bwMode="auto">
            <a:xfrm>
              <a:off x="4821239" y="3176588"/>
              <a:ext cx="15875" cy="55563"/>
            </a:xfrm>
            <a:custGeom>
              <a:avLst/>
              <a:gdLst>
                <a:gd name="T0" fmla="*/ 2147483647 w 31"/>
                <a:gd name="T1" fmla="*/ 2147483647 h 104"/>
                <a:gd name="T2" fmla="*/ 2147483647 w 31"/>
                <a:gd name="T3" fmla="*/ 2147483647 h 104"/>
                <a:gd name="T4" fmla="*/ 2147483647 w 31"/>
                <a:gd name="T5" fmla="*/ 2147483647 h 104"/>
                <a:gd name="T6" fmla="*/ 2147483647 w 31"/>
                <a:gd name="T7" fmla="*/ 2147483647 h 104"/>
                <a:gd name="T8" fmla="*/ 2147483647 w 31"/>
                <a:gd name="T9" fmla="*/ 2147483647 h 104"/>
                <a:gd name="T10" fmla="*/ 2147483647 w 31"/>
                <a:gd name="T11" fmla="*/ 2147483647 h 104"/>
                <a:gd name="T12" fmla="*/ 2147483647 w 31"/>
                <a:gd name="T13" fmla="*/ 0 h 104"/>
                <a:gd name="T14" fmla="*/ 2147483647 w 31"/>
                <a:gd name="T15" fmla="*/ 2147483647 h 104"/>
                <a:gd name="T16" fmla="*/ 2147483647 w 31"/>
                <a:gd name="T17" fmla="*/ 2147483647 h 104"/>
                <a:gd name="T18" fmla="*/ 2147483647 w 31"/>
                <a:gd name="T19" fmla="*/ 2147483647 h 104"/>
                <a:gd name="T20" fmla="*/ 2147483647 w 31"/>
                <a:gd name="T21" fmla="*/ 2147483647 h 104"/>
                <a:gd name="T22" fmla="*/ 2147483647 w 31"/>
                <a:gd name="T23" fmla="*/ 2147483647 h 104"/>
                <a:gd name="T24" fmla="*/ 2147483647 w 31"/>
                <a:gd name="T25" fmla="*/ 2147483647 h 104"/>
                <a:gd name="T26" fmla="*/ 2147483647 w 31"/>
                <a:gd name="T27" fmla="*/ 2147483647 h 104"/>
                <a:gd name="T28" fmla="*/ 2147483647 w 31"/>
                <a:gd name="T29" fmla="*/ 2147483647 h 104"/>
                <a:gd name="T30" fmla="*/ 2147483647 w 31"/>
                <a:gd name="T31" fmla="*/ 2147483647 h 104"/>
                <a:gd name="T32" fmla="*/ 0 w 31"/>
                <a:gd name="T33" fmla="*/ 2147483647 h 104"/>
                <a:gd name="T34" fmla="*/ 0 w 31"/>
                <a:gd name="T35" fmla="*/ 2147483647 h 104"/>
                <a:gd name="T36" fmla="*/ 2147483647 w 31"/>
                <a:gd name="T37" fmla="*/ 2147483647 h 104"/>
                <a:gd name="T38" fmla="*/ 2147483647 w 31"/>
                <a:gd name="T39" fmla="*/ 2147483647 h 104"/>
                <a:gd name="T40" fmla="*/ 2147483647 w 31"/>
                <a:gd name="T41" fmla="*/ 2147483647 h 104"/>
                <a:gd name="T42" fmla="*/ 2147483647 w 31"/>
                <a:gd name="T43" fmla="*/ 2147483647 h 104"/>
                <a:gd name="T44" fmla="*/ 2147483647 w 31"/>
                <a:gd name="T45" fmla="*/ 2147483647 h 104"/>
                <a:gd name="T46" fmla="*/ 2147483647 w 31"/>
                <a:gd name="T47" fmla="*/ 2147483647 h 104"/>
                <a:gd name="T48" fmla="*/ 2147483647 w 31"/>
                <a:gd name="T49" fmla="*/ 2147483647 h 104"/>
                <a:gd name="T50" fmla="*/ 2147483647 w 31"/>
                <a:gd name="T51" fmla="*/ 2147483647 h 104"/>
                <a:gd name="T52" fmla="*/ 2147483647 w 31"/>
                <a:gd name="T53" fmla="*/ 2147483647 h 104"/>
                <a:gd name="T54" fmla="*/ 2147483647 w 31"/>
                <a:gd name="T55" fmla="*/ 2147483647 h 104"/>
                <a:gd name="T56" fmla="*/ 2147483647 w 31"/>
                <a:gd name="T57" fmla="*/ 2147483647 h 104"/>
                <a:gd name="T58" fmla="*/ 2147483647 w 31"/>
                <a:gd name="T59" fmla="*/ 2147483647 h 104"/>
                <a:gd name="T60" fmla="*/ 2147483647 w 31"/>
                <a:gd name="T61" fmla="*/ 2147483647 h 104"/>
                <a:gd name="T62" fmla="*/ 2147483647 w 31"/>
                <a:gd name="T63" fmla="*/ 2147483647 h 104"/>
                <a:gd name="T64" fmla="*/ 2147483647 w 31"/>
                <a:gd name="T65" fmla="*/ 2147483647 h 104"/>
                <a:gd name="T66" fmla="*/ 2147483647 w 31"/>
                <a:gd name="T67" fmla="*/ 2147483647 h 104"/>
                <a:gd name="T68" fmla="*/ 2147483647 w 31"/>
                <a:gd name="T69" fmla="*/ 2147483647 h 104"/>
                <a:gd name="T70" fmla="*/ 2147483647 w 31"/>
                <a:gd name="T71" fmla="*/ 2147483647 h 104"/>
                <a:gd name="T72" fmla="*/ 2147483647 w 31"/>
                <a:gd name="T73" fmla="*/ 2147483647 h 104"/>
                <a:gd name="T74" fmla="*/ 2147483647 w 31"/>
                <a:gd name="T75" fmla="*/ 2147483647 h 104"/>
                <a:gd name="T76" fmla="*/ 2147483647 w 31"/>
                <a:gd name="T77" fmla="*/ 2147483647 h 104"/>
                <a:gd name="T78" fmla="*/ 2147483647 w 31"/>
                <a:gd name="T79" fmla="*/ 2147483647 h 104"/>
                <a:gd name="T80" fmla="*/ 2147483647 w 31"/>
                <a:gd name="T81" fmla="*/ 2147483647 h 104"/>
                <a:gd name="T82" fmla="*/ 2147483647 w 31"/>
                <a:gd name="T83" fmla="*/ 2147483647 h 104"/>
                <a:gd name="T84" fmla="*/ 2147483647 w 31"/>
                <a:gd name="T85" fmla="*/ 2147483647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104">
                  <a:moveTo>
                    <a:pt x="30" y="11"/>
                  </a:moveTo>
                  <a:lnTo>
                    <a:pt x="30" y="11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5" y="28"/>
                  </a:lnTo>
                  <a:lnTo>
                    <a:pt x="3" y="43"/>
                  </a:lnTo>
                  <a:lnTo>
                    <a:pt x="1" y="6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1" y="89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9" y="103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6" y="103"/>
                  </a:lnTo>
                  <a:lnTo>
                    <a:pt x="18" y="102"/>
                  </a:lnTo>
                  <a:lnTo>
                    <a:pt x="19" y="98"/>
                  </a:lnTo>
                  <a:lnTo>
                    <a:pt x="18" y="95"/>
                  </a:lnTo>
                  <a:lnTo>
                    <a:pt x="16" y="92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1" y="77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5" y="46"/>
                  </a:lnTo>
                  <a:lnTo>
                    <a:pt x="18" y="34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966"/>
            <p:cNvSpPr/>
            <p:nvPr/>
          </p:nvSpPr>
          <p:spPr bwMode="auto">
            <a:xfrm>
              <a:off x="4852989" y="3184526"/>
              <a:ext cx="14288" cy="57150"/>
            </a:xfrm>
            <a:custGeom>
              <a:avLst/>
              <a:gdLst>
                <a:gd name="T0" fmla="*/ 2147483647 w 26"/>
                <a:gd name="T1" fmla="*/ 2147483647 h 109"/>
                <a:gd name="T2" fmla="*/ 2147483647 w 26"/>
                <a:gd name="T3" fmla="*/ 2147483647 h 109"/>
                <a:gd name="T4" fmla="*/ 2147483647 w 26"/>
                <a:gd name="T5" fmla="*/ 2147483647 h 109"/>
                <a:gd name="T6" fmla="*/ 2147483647 w 26"/>
                <a:gd name="T7" fmla="*/ 2147483647 h 109"/>
                <a:gd name="T8" fmla="*/ 2147483647 w 26"/>
                <a:gd name="T9" fmla="*/ 2147483647 h 109"/>
                <a:gd name="T10" fmla="*/ 0 w 26"/>
                <a:gd name="T11" fmla="*/ 2147483647 h 109"/>
                <a:gd name="T12" fmla="*/ 2147483647 w 26"/>
                <a:gd name="T13" fmla="*/ 2147483647 h 109"/>
                <a:gd name="T14" fmla="*/ 2147483647 w 26"/>
                <a:gd name="T15" fmla="*/ 2147483647 h 109"/>
                <a:gd name="T16" fmla="*/ 2147483647 w 26"/>
                <a:gd name="T17" fmla="*/ 2147483647 h 109"/>
                <a:gd name="T18" fmla="*/ 2147483647 w 26"/>
                <a:gd name="T19" fmla="*/ 2147483647 h 109"/>
                <a:gd name="T20" fmla="*/ 2147483647 w 26"/>
                <a:gd name="T21" fmla="*/ 2147483647 h 109"/>
                <a:gd name="T22" fmla="*/ 2147483647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2147483647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2147483647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2147483647 h 109"/>
                <a:gd name="T50" fmla="*/ 2147483647 w 26"/>
                <a:gd name="T51" fmla="*/ 2147483647 h 109"/>
                <a:gd name="T52" fmla="*/ 2147483647 w 26"/>
                <a:gd name="T53" fmla="*/ 2147483647 h 109"/>
                <a:gd name="T54" fmla="*/ 2147483647 w 26"/>
                <a:gd name="T55" fmla="*/ 2147483647 h 109"/>
                <a:gd name="T56" fmla="*/ 2147483647 w 26"/>
                <a:gd name="T57" fmla="*/ 2147483647 h 109"/>
                <a:gd name="T58" fmla="*/ 2147483647 w 26"/>
                <a:gd name="T59" fmla="*/ 0 h 109"/>
                <a:gd name="T60" fmla="*/ 2147483647 w 26"/>
                <a:gd name="T61" fmla="*/ 0 h 109"/>
                <a:gd name="T62" fmla="*/ 2147483647 w 26"/>
                <a:gd name="T63" fmla="*/ 2147483647 h 109"/>
                <a:gd name="T64" fmla="*/ 2147483647 w 26"/>
                <a:gd name="T65" fmla="*/ 2147483647 h 109"/>
                <a:gd name="T66" fmla="*/ 2147483647 w 26"/>
                <a:gd name="T67" fmla="*/ 2147483647 h 1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" h="109">
                  <a:moveTo>
                    <a:pt x="14" y="5"/>
                  </a:moveTo>
                  <a:lnTo>
                    <a:pt x="14" y="5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1" y="55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3" y="93"/>
                  </a:lnTo>
                  <a:lnTo>
                    <a:pt x="7" y="105"/>
                  </a:lnTo>
                  <a:lnTo>
                    <a:pt x="8" y="108"/>
                  </a:lnTo>
                  <a:lnTo>
                    <a:pt x="11" y="109"/>
                  </a:lnTo>
                  <a:lnTo>
                    <a:pt x="15" y="109"/>
                  </a:lnTo>
                  <a:lnTo>
                    <a:pt x="18" y="108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5" y="90"/>
                  </a:lnTo>
                  <a:lnTo>
                    <a:pt x="14" y="78"/>
                  </a:lnTo>
                  <a:lnTo>
                    <a:pt x="12" y="67"/>
                  </a:lnTo>
                  <a:lnTo>
                    <a:pt x="14" y="55"/>
                  </a:lnTo>
                  <a:lnTo>
                    <a:pt x="15" y="42"/>
                  </a:lnTo>
                  <a:lnTo>
                    <a:pt x="18" y="3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967"/>
            <p:cNvSpPr/>
            <p:nvPr/>
          </p:nvSpPr>
          <p:spPr bwMode="auto">
            <a:xfrm>
              <a:off x="4878389" y="3195638"/>
              <a:ext cx="11113" cy="52388"/>
            </a:xfrm>
            <a:custGeom>
              <a:avLst/>
              <a:gdLst>
                <a:gd name="T0" fmla="*/ 2147483647 w 19"/>
                <a:gd name="T1" fmla="*/ 2147483647 h 98"/>
                <a:gd name="T2" fmla="*/ 2147483647 w 19"/>
                <a:gd name="T3" fmla="*/ 2147483647 h 98"/>
                <a:gd name="T4" fmla="*/ 2147483647 w 19"/>
                <a:gd name="T5" fmla="*/ 2147483647 h 98"/>
                <a:gd name="T6" fmla="*/ 2147483647 w 19"/>
                <a:gd name="T7" fmla="*/ 2147483647 h 98"/>
                <a:gd name="T8" fmla="*/ 0 w 19"/>
                <a:gd name="T9" fmla="*/ 2147483647 h 98"/>
                <a:gd name="T10" fmla="*/ 0 w 19"/>
                <a:gd name="T11" fmla="*/ 2147483647 h 98"/>
                <a:gd name="T12" fmla="*/ 0 w 19"/>
                <a:gd name="T13" fmla="*/ 2147483647 h 98"/>
                <a:gd name="T14" fmla="*/ 2147483647 w 19"/>
                <a:gd name="T15" fmla="*/ 2147483647 h 98"/>
                <a:gd name="T16" fmla="*/ 2147483647 w 19"/>
                <a:gd name="T17" fmla="*/ 2147483647 h 98"/>
                <a:gd name="T18" fmla="*/ 2147483647 w 19"/>
                <a:gd name="T19" fmla="*/ 2147483647 h 98"/>
                <a:gd name="T20" fmla="*/ 2147483647 w 19"/>
                <a:gd name="T21" fmla="*/ 2147483647 h 98"/>
                <a:gd name="T22" fmla="*/ 2147483647 w 19"/>
                <a:gd name="T23" fmla="*/ 2147483647 h 98"/>
                <a:gd name="T24" fmla="*/ 2147483647 w 19"/>
                <a:gd name="T25" fmla="*/ 2147483647 h 98"/>
                <a:gd name="T26" fmla="*/ 2147483647 w 19"/>
                <a:gd name="T27" fmla="*/ 2147483647 h 98"/>
                <a:gd name="T28" fmla="*/ 2147483647 w 19"/>
                <a:gd name="T29" fmla="*/ 2147483647 h 98"/>
                <a:gd name="T30" fmla="*/ 2147483647 w 19"/>
                <a:gd name="T31" fmla="*/ 2147483647 h 98"/>
                <a:gd name="T32" fmla="*/ 2147483647 w 19"/>
                <a:gd name="T33" fmla="*/ 2147483647 h 98"/>
                <a:gd name="T34" fmla="*/ 2147483647 w 19"/>
                <a:gd name="T35" fmla="*/ 2147483647 h 98"/>
                <a:gd name="T36" fmla="*/ 2147483647 w 19"/>
                <a:gd name="T37" fmla="*/ 2147483647 h 98"/>
                <a:gd name="T38" fmla="*/ 2147483647 w 19"/>
                <a:gd name="T39" fmla="*/ 2147483647 h 98"/>
                <a:gd name="T40" fmla="*/ 2147483647 w 19"/>
                <a:gd name="T41" fmla="*/ 2147483647 h 98"/>
                <a:gd name="T42" fmla="*/ 2147483647 w 19"/>
                <a:gd name="T43" fmla="*/ 2147483647 h 98"/>
                <a:gd name="T44" fmla="*/ 2147483647 w 19"/>
                <a:gd name="T45" fmla="*/ 2147483647 h 98"/>
                <a:gd name="T46" fmla="*/ 2147483647 w 19"/>
                <a:gd name="T47" fmla="*/ 2147483647 h 98"/>
                <a:gd name="T48" fmla="*/ 2147483647 w 19"/>
                <a:gd name="T49" fmla="*/ 2147483647 h 98"/>
                <a:gd name="T50" fmla="*/ 2147483647 w 19"/>
                <a:gd name="T51" fmla="*/ 2147483647 h 98"/>
                <a:gd name="T52" fmla="*/ 2147483647 w 19"/>
                <a:gd name="T53" fmla="*/ 2147483647 h 98"/>
                <a:gd name="T54" fmla="*/ 2147483647 w 19"/>
                <a:gd name="T55" fmla="*/ 0 h 98"/>
                <a:gd name="T56" fmla="*/ 2147483647 w 19"/>
                <a:gd name="T57" fmla="*/ 0 h 98"/>
                <a:gd name="T58" fmla="*/ 2147483647 w 19"/>
                <a:gd name="T59" fmla="*/ 2147483647 h 98"/>
                <a:gd name="T60" fmla="*/ 2147483647 w 19"/>
                <a:gd name="T61" fmla="*/ 2147483647 h 98"/>
                <a:gd name="T62" fmla="*/ 2147483647 w 19"/>
                <a:gd name="T63" fmla="*/ 2147483647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98">
                  <a:moveTo>
                    <a:pt x="8" y="5"/>
                  </a:moveTo>
                  <a:lnTo>
                    <a:pt x="8" y="5"/>
                  </a:lnTo>
                  <a:lnTo>
                    <a:pt x="4" y="14"/>
                  </a:lnTo>
                  <a:lnTo>
                    <a:pt x="1" y="25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1" y="51"/>
                  </a:lnTo>
                  <a:lnTo>
                    <a:pt x="11" y="40"/>
                  </a:lnTo>
                  <a:lnTo>
                    <a:pt x="12" y="30"/>
                  </a:lnTo>
                  <a:lnTo>
                    <a:pt x="15" y="19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968"/>
            <p:cNvSpPr/>
            <p:nvPr/>
          </p:nvSpPr>
          <p:spPr bwMode="auto">
            <a:xfrm>
              <a:off x="4900614" y="3209926"/>
              <a:ext cx="14288" cy="50800"/>
            </a:xfrm>
            <a:custGeom>
              <a:avLst/>
              <a:gdLst>
                <a:gd name="T0" fmla="*/ 2147483647 w 27"/>
                <a:gd name="T1" fmla="*/ 2147483647 h 98"/>
                <a:gd name="T2" fmla="*/ 2147483647 w 27"/>
                <a:gd name="T3" fmla="*/ 2147483647 h 98"/>
                <a:gd name="T4" fmla="*/ 2147483647 w 27"/>
                <a:gd name="T5" fmla="*/ 2147483647 h 98"/>
                <a:gd name="T6" fmla="*/ 2147483647 w 27"/>
                <a:gd name="T7" fmla="*/ 2147483647 h 98"/>
                <a:gd name="T8" fmla="*/ 2147483647 w 27"/>
                <a:gd name="T9" fmla="*/ 2147483647 h 98"/>
                <a:gd name="T10" fmla="*/ 0 w 27"/>
                <a:gd name="T11" fmla="*/ 2147483647 h 98"/>
                <a:gd name="T12" fmla="*/ 0 w 27"/>
                <a:gd name="T13" fmla="*/ 2147483647 h 98"/>
                <a:gd name="T14" fmla="*/ 2147483647 w 27"/>
                <a:gd name="T15" fmla="*/ 2147483647 h 98"/>
                <a:gd name="T16" fmla="*/ 2147483647 w 27"/>
                <a:gd name="T17" fmla="*/ 2147483647 h 98"/>
                <a:gd name="T18" fmla="*/ 2147483647 w 27"/>
                <a:gd name="T19" fmla="*/ 2147483647 h 98"/>
                <a:gd name="T20" fmla="*/ 2147483647 w 27"/>
                <a:gd name="T21" fmla="*/ 2147483647 h 98"/>
                <a:gd name="T22" fmla="*/ 2147483647 w 27"/>
                <a:gd name="T23" fmla="*/ 2147483647 h 98"/>
                <a:gd name="T24" fmla="*/ 2147483647 w 27"/>
                <a:gd name="T25" fmla="*/ 2147483647 h 98"/>
                <a:gd name="T26" fmla="*/ 2147483647 w 27"/>
                <a:gd name="T27" fmla="*/ 2147483647 h 98"/>
                <a:gd name="T28" fmla="*/ 2147483647 w 27"/>
                <a:gd name="T29" fmla="*/ 2147483647 h 98"/>
                <a:gd name="T30" fmla="*/ 2147483647 w 27"/>
                <a:gd name="T31" fmla="*/ 2147483647 h 98"/>
                <a:gd name="T32" fmla="*/ 2147483647 w 27"/>
                <a:gd name="T33" fmla="*/ 2147483647 h 98"/>
                <a:gd name="T34" fmla="*/ 2147483647 w 27"/>
                <a:gd name="T35" fmla="*/ 2147483647 h 98"/>
                <a:gd name="T36" fmla="*/ 2147483647 w 27"/>
                <a:gd name="T37" fmla="*/ 2147483647 h 98"/>
                <a:gd name="T38" fmla="*/ 2147483647 w 27"/>
                <a:gd name="T39" fmla="*/ 2147483647 h 98"/>
                <a:gd name="T40" fmla="*/ 2147483647 w 27"/>
                <a:gd name="T41" fmla="*/ 2147483647 h 98"/>
                <a:gd name="T42" fmla="*/ 2147483647 w 27"/>
                <a:gd name="T43" fmla="*/ 2147483647 h 98"/>
                <a:gd name="T44" fmla="*/ 2147483647 w 27"/>
                <a:gd name="T45" fmla="*/ 2147483647 h 98"/>
                <a:gd name="T46" fmla="*/ 2147483647 w 27"/>
                <a:gd name="T47" fmla="*/ 2147483647 h 98"/>
                <a:gd name="T48" fmla="*/ 2147483647 w 27"/>
                <a:gd name="T49" fmla="*/ 2147483647 h 98"/>
                <a:gd name="T50" fmla="*/ 2147483647 w 27"/>
                <a:gd name="T51" fmla="*/ 2147483647 h 98"/>
                <a:gd name="T52" fmla="*/ 2147483647 w 27"/>
                <a:gd name="T53" fmla="*/ 2147483647 h 98"/>
                <a:gd name="T54" fmla="*/ 2147483647 w 27"/>
                <a:gd name="T55" fmla="*/ 2147483647 h 98"/>
                <a:gd name="T56" fmla="*/ 2147483647 w 27"/>
                <a:gd name="T57" fmla="*/ 2147483647 h 98"/>
                <a:gd name="T58" fmla="*/ 2147483647 w 27"/>
                <a:gd name="T59" fmla="*/ 2147483647 h 98"/>
                <a:gd name="T60" fmla="*/ 2147483647 w 27"/>
                <a:gd name="T61" fmla="*/ 2147483647 h 98"/>
                <a:gd name="T62" fmla="*/ 2147483647 w 27"/>
                <a:gd name="T63" fmla="*/ 2147483647 h 98"/>
                <a:gd name="T64" fmla="*/ 2147483647 w 27"/>
                <a:gd name="T65" fmla="*/ 2147483647 h 98"/>
                <a:gd name="T66" fmla="*/ 2147483647 w 27"/>
                <a:gd name="T67" fmla="*/ 0 h 98"/>
                <a:gd name="T68" fmla="*/ 2147483647 w 27"/>
                <a:gd name="T69" fmla="*/ 2147483647 h 98"/>
                <a:gd name="T70" fmla="*/ 2147483647 w 27"/>
                <a:gd name="T71" fmla="*/ 2147483647 h 98"/>
                <a:gd name="T72" fmla="*/ 2147483647 w 27"/>
                <a:gd name="T73" fmla="*/ 2147483647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98">
                  <a:moveTo>
                    <a:pt x="16" y="3"/>
                  </a:moveTo>
                  <a:lnTo>
                    <a:pt x="16" y="3"/>
                  </a:lnTo>
                  <a:lnTo>
                    <a:pt x="9" y="12"/>
                  </a:lnTo>
                  <a:lnTo>
                    <a:pt x="5" y="23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" y="73"/>
                  </a:lnTo>
                  <a:lnTo>
                    <a:pt x="4" y="84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6" y="80"/>
                  </a:lnTo>
                  <a:lnTo>
                    <a:pt x="13" y="70"/>
                  </a:lnTo>
                  <a:lnTo>
                    <a:pt x="12" y="60"/>
                  </a:lnTo>
                  <a:lnTo>
                    <a:pt x="12" y="49"/>
                  </a:lnTo>
                  <a:lnTo>
                    <a:pt x="13" y="38"/>
                  </a:lnTo>
                  <a:lnTo>
                    <a:pt x="16" y="28"/>
                  </a:lnTo>
                  <a:lnTo>
                    <a:pt x="20" y="19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969"/>
            <p:cNvSpPr/>
            <p:nvPr/>
          </p:nvSpPr>
          <p:spPr bwMode="auto">
            <a:xfrm>
              <a:off x="4924427" y="3225801"/>
              <a:ext cx="15875" cy="31750"/>
            </a:xfrm>
            <a:custGeom>
              <a:avLst/>
              <a:gdLst>
                <a:gd name="T0" fmla="*/ 2147483647 w 32"/>
                <a:gd name="T1" fmla="*/ 2147483647 h 61"/>
                <a:gd name="T2" fmla="*/ 2147483647 w 32"/>
                <a:gd name="T3" fmla="*/ 2147483647 h 61"/>
                <a:gd name="T4" fmla="*/ 2147483647 w 32"/>
                <a:gd name="T5" fmla="*/ 2147483647 h 61"/>
                <a:gd name="T6" fmla="*/ 2147483647 w 32"/>
                <a:gd name="T7" fmla="*/ 2147483647 h 61"/>
                <a:gd name="T8" fmla="*/ 2147483647 w 32"/>
                <a:gd name="T9" fmla="*/ 2147483647 h 61"/>
                <a:gd name="T10" fmla="*/ 2147483647 w 32"/>
                <a:gd name="T11" fmla="*/ 2147483647 h 61"/>
                <a:gd name="T12" fmla="*/ 2147483647 w 32"/>
                <a:gd name="T13" fmla="*/ 2147483647 h 61"/>
                <a:gd name="T14" fmla="*/ 2147483647 w 32"/>
                <a:gd name="T15" fmla="*/ 2147483647 h 61"/>
                <a:gd name="T16" fmla="*/ 2147483647 w 32"/>
                <a:gd name="T17" fmla="*/ 2147483647 h 61"/>
                <a:gd name="T18" fmla="*/ 2147483647 w 32"/>
                <a:gd name="T19" fmla="*/ 0 h 61"/>
                <a:gd name="T20" fmla="*/ 2147483647 w 32"/>
                <a:gd name="T21" fmla="*/ 0 h 61"/>
                <a:gd name="T22" fmla="*/ 2147483647 w 32"/>
                <a:gd name="T23" fmla="*/ 0 h 61"/>
                <a:gd name="T24" fmla="*/ 2147483647 w 32"/>
                <a:gd name="T25" fmla="*/ 2147483647 h 61"/>
                <a:gd name="T26" fmla="*/ 2147483647 w 32"/>
                <a:gd name="T27" fmla="*/ 2147483647 h 61"/>
                <a:gd name="T28" fmla="*/ 0 w 32"/>
                <a:gd name="T29" fmla="*/ 2147483647 h 61"/>
                <a:gd name="T30" fmla="*/ 0 w 32"/>
                <a:gd name="T31" fmla="*/ 2147483647 h 61"/>
                <a:gd name="T32" fmla="*/ 2147483647 w 32"/>
                <a:gd name="T33" fmla="*/ 2147483647 h 61"/>
                <a:gd name="T34" fmla="*/ 2147483647 w 32"/>
                <a:gd name="T35" fmla="*/ 2147483647 h 61"/>
                <a:gd name="T36" fmla="*/ 2147483647 w 32"/>
                <a:gd name="T37" fmla="*/ 2147483647 h 61"/>
                <a:gd name="T38" fmla="*/ 2147483647 w 32"/>
                <a:gd name="T39" fmla="*/ 2147483647 h 61"/>
                <a:gd name="T40" fmla="*/ 2147483647 w 32"/>
                <a:gd name="T41" fmla="*/ 2147483647 h 61"/>
                <a:gd name="T42" fmla="*/ 2147483647 w 32"/>
                <a:gd name="T43" fmla="*/ 2147483647 h 61"/>
                <a:gd name="T44" fmla="*/ 2147483647 w 32"/>
                <a:gd name="T45" fmla="*/ 2147483647 h 61"/>
                <a:gd name="T46" fmla="*/ 2147483647 w 32"/>
                <a:gd name="T47" fmla="*/ 2147483647 h 61"/>
                <a:gd name="T48" fmla="*/ 2147483647 w 32"/>
                <a:gd name="T49" fmla="*/ 2147483647 h 61"/>
                <a:gd name="T50" fmla="*/ 2147483647 w 32"/>
                <a:gd name="T51" fmla="*/ 2147483647 h 61"/>
                <a:gd name="T52" fmla="*/ 2147483647 w 32"/>
                <a:gd name="T53" fmla="*/ 2147483647 h 61"/>
                <a:gd name="T54" fmla="*/ 2147483647 w 32"/>
                <a:gd name="T55" fmla="*/ 2147483647 h 61"/>
                <a:gd name="T56" fmla="*/ 2147483647 w 32"/>
                <a:gd name="T57" fmla="*/ 2147483647 h 61"/>
                <a:gd name="T58" fmla="*/ 2147483647 w 3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61">
                  <a:moveTo>
                    <a:pt x="30" y="50"/>
                  </a:moveTo>
                  <a:lnTo>
                    <a:pt x="30" y="50"/>
                  </a:lnTo>
                  <a:lnTo>
                    <a:pt x="22" y="41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20"/>
                  </a:lnTo>
                  <a:lnTo>
                    <a:pt x="6" y="34"/>
                  </a:lnTo>
                  <a:lnTo>
                    <a:pt x="11" y="48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970"/>
            <p:cNvSpPr/>
            <p:nvPr/>
          </p:nvSpPr>
          <p:spPr bwMode="auto">
            <a:xfrm>
              <a:off x="5556252" y="3209926"/>
              <a:ext cx="15875" cy="53975"/>
            </a:xfrm>
            <a:custGeom>
              <a:avLst/>
              <a:gdLst>
                <a:gd name="T0" fmla="*/ 2147483647 w 31"/>
                <a:gd name="T1" fmla="*/ 2147483647 h 102"/>
                <a:gd name="T2" fmla="*/ 2147483647 w 31"/>
                <a:gd name="T3" fmla="*/ 2147483647 h 102"/>
                <a:gd name="T4" fmla="*/ 2147483647 w 31"/>
                <a:gd name="T5" fmla="*/ 2147483647 h 102"/>
                <a:gd name="T6" fmla="*/ 2147483647 w 31"/>
                <a:gd name="T7" fmla="*/ 2147483647 h 102"/>
                <a:gd name="T8" fmla="*/ 2147483647 w 31"/>
                <a:gd name="T9" fmla="*/ 0 h 102"/>
                <a:gd name="T10" fmla="*/ 2147483647 w 31"/>
                <a:gd name="T11" fmla="*/ 0 h 102"/>
                <a:gd name="T12" fmla="*/ 2147483647 w 31"/>
                <a:gd name="T13" fmla="*/ 0 h 102"/>
                <a:gd name="T14" fmla="*/ 2147483647 w 31"/>
                <a:gd name="T15" fmla="*/ 2147483647 h 102"/>
                <a:gd name="T16" fmla="*/ 2147483647 w 31"/>
                <a:gd name="T17" fmla="*/ 2147483647 h 102"/>
                <a:gd name="T18" fmla="*/ 2147483647 w 31"/>
                <a:gd name="T19" fmla="*/ 2147483647 h 102"/>
                <a:gd name="T20" fmla="*/ 2147483647 w 31"/>
                <a:gd name="T21" fmla="*/ 2147483647 h 102"/>
                <a:gd name="T22" fmla="*/ 2147483647 w 31"/>
                <a:gd name="T23" fmla="*/ 2147483647 h 102"/>
                <a:gd name="T24" fmla="*/ 2147483647 w 31"/>
                <a:gd name="T25" fmla="*/ 2147483647 h 102"/>
                <a:gd name="T26" fmla="*/ 2147483647 w 31"/>
                <a:gd name="T27" fmla="*/ 2147483647 h 102"/>
                <a:gd name="T28" fmla="*/ 2147483647 w 31"/>
                <a:gd name="T29" fmla="*/ 2147483647 h 102"/>
                <a:gd name="T30" fmla="*/ 2147483647 w 31"/>
                <a:gd name="T31" fmla="*/ 2147483647 h 102"/>
                <a:gd name="T32" fmla="*/ 2147483647 w 31"/>
                <a:gd name="T33" fmla="*/ 2147483647 h 102"/>
                <a:gd name="T34" fmla="*/ 0 w 31"/>
                <a:gd name="T35" fmla="*/ 2147483647 h 102"/>
                <a:gd name="T36" fmla="*/ 0 w 31"/>
                <a:gd name="T37" fmla="*/ 2147483647 h 102"/>
                <a:gd name="T38" fmla="*/ 0 w 31"/>
                <a:gd name="T39" fmla="*/ 2147483647 h 102"/>
                <a:gd name="T40" fmla="*/ 2147483647 w 31"/>
                <a:gd name="T41" fmla="*/ 2147483647 h 102"/>
                <a:gd name="T42" fmla="*/ 2147483647 w 31"/>
                <a:gd name="T43" fmla="*/ 2147483647 h 102"/>
                <a:gd name="T44" fmla="*/ 2147483647 w 31"/>
                <a:gd name="T45" fmla="*/ 2147483647 h 102"/>
                <a:gd name="T46" fmla="*/ 2147483647 w 31"/>
                <a:gd name="T47" fmla="*/ 2147483647 h 102"/>
                <a:gd name="T48" fmla="*/ 2147483647 w 31"/>
                <a:gd name="T49" fmla="*/ 2147483647 h 102"/>
                <a:gd name="T50" fmla="*/ 2147483647 w 31"/>
                <a:gd name="T51" fmla="*/ 2147483647 h 102"/>
                <a:gd name="T52" fmla="*/ 2147483647 w 31"/>
                <a:gd name="T53" fmla="*/ 2147483647 h 102"/>
                <a:gd name="T54" fmla="*/ 2147483647 w 31"/>
                <a:gd name="T55" fmla="*/ 2147483647 h 102"/>
                <a:gd name="T56" fmla="*/ 2147483647 w 31"/>
                <a:gd name="T57" fmla="*/ 2147483647 h 102"/>
                <a:gd name="T58" fmla="*/ 2147483647 w 31"/>
                <a:gd name="T59" fmla="*/ 2147483647 h 102"/>
                <a:gd name="T60" fmla="*/ 2147483647 w 31"/>
                <a:gd name="T61" fmla="*/ 2147483647 h 102"/>
                <a:gd name="T62" fmla="*/ 2147483647 w 31"/>
                <a:gd name="T63" fmla="*/ 2147483647 h 102"/>
                <a:gd name="T64" fmla="*/ 2147483647 w 31"/>
                <a:gd name="T65" fmla="*/ 2147483647 h 102"/>
                <a:gd name="T66" fmla="*/ 2147483647 w 31"/>
                <a:gd name="T67" fmla="*/ 2147483647 h 102"/>
                <a:gd name="T68" fmla="*/ 2147483647 w 31"/>
                <a:gd name="T69" fmla="*/ 2147483647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102">
                  <a:moveTo>
                    <a:pt x="31" y="6"/>
                  </a:moveTo>
                  <a:lnTo>
                    <a:pt x="31" y="6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34"/>
                  </a:lnTo>
                  <a:lnTo>
                    <a:pt x="18" y="48"/>
                  </a:lnTo>
                  <a:lnTo>
                    <a:pt x="15" y="61"/>
                  </a:lnTo>
                  <a:lnTo>
                    <a:pt x="12" y="69"/>
                  </a:lnTo>
                  <a:lnTo>
                    <a:pt x="8" y="79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21" y="79"/>
                  </a:lnTo>
                  <a:lnTo>
                    <a:pt x="25" y="69"/>
                  </a:lnTo>
                  <a:lnTo>
                    <a:pt x="29" y="60"/>
                  </a:lnTo>
                  <a:lnTo>
                    <a:pt x="31" y="46"/>
                  </a:lnTo>
                  <a:lnTo>
                    <a:pt x="31" y="33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971"/>
            <p:cNvSpPr/>
            <p:nvPr/>
          </p:nvSpPr>
          <p:spPr bwMode="auto">
            <a:xfrm>
              <a:off x="5594352" y="3203576"/>
              <a:ext cx="14288" cy="44450"/>
            </a:xfrm>
            <a:custGeom>
              <a:avLst/>
              <a:gdLst>
                <a:gd name="T0" fmla="*/ 2147483647 w 25"/>
                <a:gd name="T1" fmla="*/ 2147483647 h 84"/>
                <a:gd name="T2" fmla="*/ 2147483647 w 25"/>
                <a:gd name="T3" fmla="*/ 2147483647 h 84"/>
                <a:gd name="T4" fmla="*/ 2147483647 w 25"/>
                <a:gd name="T5" fmla="*/ 2147483647 h 84"/>
                <a:gd name="T6" fmla="*/ 2147483647 w 25"/>
                <a:gd name="T7" fmla="*/ 2147483647 h 84"/>
                <a:gd name="T8" fmla="*/ 2147483647 w 25"/>
                <a:gd name="T9" fmla="*/ 0 h 84"/>
                <a:gd name="T10" fmla="*/ 2147483647 w 25"/>
                <a:gd name="T11" fmla="*/ 0 h 84"/>
                <a:gd name="T12" fmla="*/ 2147483647 w 25"/>
                <a:gd name="T13" fmla="*/ 0 h 84"/>
                <a:gd name="T14" fmla="*/ 2147483647 w 25"/>
                <a:gd name="T15" fmla="*/ 2147483647 h 84"/>
                <a:gd name="T16" fmla="*/ 2147483647 w 25"/>
                <a:gd name="T17" fmla="*/ 2147483647 h 84"/>
                <a:gd name="T18" fmla="*/ 2147483647 w 25"/>
                <a:gd name="T19" fmla="*/ 2147483647 h 84"/>
                <a:gd name="T20" fmla="*/ 2147483647 w 25"/>
                <a:gd name="T21" fmla="*/ 2147483647 h 84"/>
                <a:gd name="T22" fmla="*/ 2147483647 w 25"/>
                <a:gd name="T23" fmla="*/ 2147483647 h 84"/>
                <a:gd name="T24" fmla="*/ 2147483647 w 25"/>
                <a:gd name="T25" fmla="*/ 2147483647 h 84"/>
                <a:gd name="T26" fmla="*/ 2147483647 w 25"/>
                <a:gd name="T27" fmla="*/ 2147483647 h 84"/>
                <a:gd name="T28" fmla="*/ 2147483647 w 25"/>
                <a:gd name="T29" fmla="*/ 2147483647 h 84"/>
                <a:gd name="T30" fmla="*/ 2147483647 w 25"/>
                <a:gd name="T31" fmla="*/ 2147483647 h 84"/>
                <a:gd name="T32" fmla="*/ 2147483647 w 25"/>
                <a:gd name="T33" fmla="*/ 2147483647 h 84"/>
                <a:gd name="T34" fmla="*/ 2147483647 w 25"/>
                <a:gd name="T35" fmla="*/ 2147483647 h 84"/>
                <a:gd name="T36" fmla="*/ 0 w 25"/>
                <a:gd name="T37" fmla="*/ 2147483647 h 84"/>
                <a:gd name="T38" fmla="*/ 0 w 25"/>
                <a:gd name="T39" fmla="*/ 2147483647 h 84"/>
                <a:gd name="T40" fmla="*/ 2147483647 w 25"/>
                <a:gd name="T41" fmla="*/ 2147483647 h 84"/>
                <a:gd name="T42" fmla="*/ 2147483647 w 25"/>
                <a:gd name="T43" fmla="*/ 2147483647 h 84"/>
                <a:gd name="T44" fmla="*/ 2147483647 w 25"/>
                <a:gd name="T45" fmla="*/ 2147483647 h 84"/>
                <a:gd name="T46" fmla="*/ 2147483647 w 25"/>
                <a:gd name="T47" fmla="*/ 2147483647 h 84"/>
                <a:gd name="T48" fmla="*/ 2147483647 w 25"/>
                <a:gd name="T49" fmla="*/ 2147483647 h 84"/>
                <a:gd name="T50" fmla="*/ 2147483647 w 25"/>
                <a:gd name="T51" fmla="*/ 2147483647 h 84"/>
                <a:gd name="T52" fmla="*/ 2147483647 w 25"/>
                <a:gd name="T53" fmla="*/ 2147483647 h 84"/>
                <a:gd name="T54" fmla="*/ 2147483647 w 25"/>
                <a:gd name="T55" fmla="*/ 2147483647 h 84"/>
                <a:gd name="T56" fmla="*/ 2147483647 w 25"/>
                <a:gd name="T57" fmla="*/ 2147483647 h 84"/>
                <a:gd name="T58" fmla="*/ 2147483647 w 25"/>
                <a:gd name="T59" fmla="*/ 2147483647 h 84"/>
                <a:gd name="T60" fmla="*/ 2147483647 w 25"/>
                <a:gd name="T61" fmla="*/ 2147483647 h 84"/>
                <a:gd name="T62" fmla="*/ 2147483647 w 25"/>
                <a:gd name="T63" fmla="*/ 2147483647 h 84"/>
                <a:gd name="T64" fmla="*/ 2147483647 w 25"/>
                <a:gd name="T65" fmla="*/ 2147483647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84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3" y="23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10" y="58"/>
                  </a:lnTo>
                  <a:lnTo>
                    <a:pt x="6" y="67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6" y="75"/>
                  </a:lnTo>
                  <a:lnTo>
                    <a:pt x="20" y="65"/>
                  </a:lnTo>
                  <a:lnTo>
                    <a:pt x="23" y="56"/>
                  </a:lnTo>
                  <a:lnTo>
                    <a:pt x="24" y="46"/>
                  </a:lnTo>
                  <a:lnTo>
                    <a:pt x="25" y="26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972"/>
            <p:cNvSpPr/>
            <p:nvPr/>
          </p:nvSpPr>
          <p:spPr bwMode="auto">
            <a:xfrm>
              <a:off x="5629277" y="3194051"/>
              <a:ext cx="11113" cy="44450"/>
            </a:xfrm>
            <a:custGeom>
              <a:avLst/>
              <a:gdLst>
                <a:gd name="T0" fmla="*/ 2147483647 w 19"/>
                <a:gd name="T1" fmla="*/ 2147483647 h 86"/>
                <a:gd name="T2" fmla="*/ 2147483647 w 19"/>
                <a:gd name="T3" fmla="*/ 2147483647 h 86"/>
                <a:gd name="T4" fmla="*/ 2147483647 w 19"/>
                <a:gd name="T5" fmla="*/ 2147483647 h 86"/>
                <a:gd name="T6" fmla="*/ 2147483647 w 19"/>
                <a:gd name="T7" fmla="*/ 2147483647 h 86"/>
                <a:gd name="T8" fmla="*/ 2147483647 w 19"/>
                <a:gd name="T9" fmla="*/ 2147483647 h 86"/>
                <a:gd name="T10" fmla="*/ 0 w 19"/>
                <a:gd name="T11" fmla="*/ 2147483647 h 86"/>
                <a:gd name="T12" fmla="*/ 0 w 19"/>
                <a:gd name="T13" fmla="*/ 2147483647 h 86"/>
                <a:gd name="T14" fmla="*/ 2147483647 w 19"/>
                <a:gd name="T15" fmla="*/ 2147483647 h 86"/>
                <a:gd name="T16" fmla="*/ 2147483647 w 19"/>
                <a:gd name="T17" fmla="*/ 2147483647 h 86"/>
                <a:gd name="T18" fmla="*/ 2147483647 w 19"/>
                <a:gd name="T19" fmla="*/ 2147483647 h 86"/>
                <a:gd name="T20" fmla="*/ 2147483647 w 19"/>
                <a:gd name="T21" fmla="*/ 2147483647 h 86"/>
                <a:gd name="T22" fmla="*/ 2147483647 w 19"/>
                <a:gd name="T23" fmla="*/ 2147483647 h 86"/>
                <a:gd name="T24" fmla="*/ 2147483647 w 19"/>
                <a:gd name="T25" fmla="*/ 2147483647 h 86"/>
                <a:gd name="T26" fmla="*/ 2147483647 w 19"/>
                <a:gd name="T27" fmla="*/ 2147483647 h 86"/>
                <a:gd name="T28" fmla="*/ 2147483647 w 19"/>
                <a:gd name="T29" fmla="*/ 2147483647 h 86"/>
                <a:gd name="T30" fmla="*/ 2147483647 w 19"/>
                <a:gd name="T31" fmla="*/ 2147483647 h 86"/>
                <a:gd name="T32" fmla="*/ 2147483647 w 19"/>
                <a:gd name="T33" fmla="*/ 2147483647 h 86"/>
                <a:gd name="T34" fmla="*/ 2147483647 w 19"/>
                <a:gd name="T35" fmla="*/ 2147483647 h 86"/>
                <a:gd name="T36" fmla="*/ 2147483647 w 19"/>
                <a:gd name="T37" fmla="*/ 2147483647 h 86"/>
                <a:gd name="T38" fmla="*/ 2147483647 w 19"/>
                <a:gd name="T39" fmla="*/ 2147483647 h 86"/>
                <a:gd name="T40" fmla="*/ 2147483647 w 19"/>
                <a:gd name="T41" fmla="*/ 2147483647 h 86"/>
                <a:gd name="T42" fmla="*/ 2147483647 w 19"/>
                <a:gd name="T43" fmla="*/ 2147483647 h 86"/>
                <a:gd name="T44" fmla="*/ 2147483647 w 19"/>
                <a:gd name="T45" fmla="*/ 2147483647 h 86"/>
                <a:gd name="T46" fmla="*/ 2147483647 w 19"/>
                <a:gd name="T47" fmla="*/ 0 h 86"/>
                <a:gd name="T48" fmla="*/ 2147483647 w 19"/>
                <a:gd name="T49" fmla="*/ 0 h 86"/>
                <a:gd name="T50" fmla="*/ 2147483647 w 19"/>
                <a:gd name="T51" fmla="*/ 0 h 86"/>
                <a:gd name="T52" fmla="*/ 2147483647 w 19"/>
                <a:gd name="T53" fmla="*/ 2147483647 h 86"/>
                <a:gd name="T54" fmla="*/ 2147483647 w 19"/>
                <a:gd name="T55" fmla="*/ 2147483647 h 86"/>
                <a:gd name="T56" fmla="*/ 2147483647 w 19"/>
                <a:gd name="T57" fmla="*/ 2147483647 h 86"/>
                <a:gd name="T58" fmla="*/ 2147483647 w 19"/>
                <a:gd name="T59" fmla="*/ 2147483647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9" h="86">
                  <a:moveTo>
                    <a:pt x="7" y="5"/>
                  </a:moveTo>
                  <a:lnTo>
                    <a:pt x="7" y="5"/>
                  </a:lnTo>
                  <a:lnTo>
                    <a:pt x="5" y="24"/>
                  </a:lnTo>
                  <a:lnTo>
                    <a:pt x="4" y="42"/>
                  </a:lnTo>
                  <a:lnTo>
                    <a:pt x="1" y="61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61"/>
                  </a:lnTo>
                  <a:lnTo>
                    <a:pt x="16" y="42"/>
                  </a:lnTo>
                  <a:lnTo>
                    <a:pt x="18" y="2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973"/>
            <p:cNvSpPr/>
            <p:nvPr/>
          </p:nvSpPr>
          <p:spPr bwMode="auto">
            <a:xfrm>
              <a:off x="5662614" y="3187701"/>
              <a:ext cx="15875" cy="31750"/>
            </a:xfrm>
            <a:custGeom>
              <a:avLst/>
              <a:gdLst>
                <a:gd name="T0" fmla="*/ 2147483647 w 31"/>
                <a:gd name="T1" fmla="*/ 2147483647 h 61"/>
                <a:gd name="T2" fmla="*/ 2147483647 w 31"/>
                <a:gd name="T3" fmla="*/ 2147483647 h 61"/>
                <a:gd name="T4" fmla="*/ 2147483647 w 31"/>
                <a:gd name="T5" fmla="*/ 2147483647 h 61"/>
                <a:gd name="T6" fmla="*/ 2147483647 w 31"/>
                <a:gd name="T7" fmla="*/ 2147483647 h 61"/>
                <a:gd name="T8" fmla="*/ 2147483647 w 31"/>
                <a:gd name="T9" fmla="*/ 2147483647 h 61"/>
                <a:gd name="T10" fmla="*/ 0 w 31"/>
                <a:gd name="T11" fmla="*/ 2147483647 h 61"/>
                <a:gd name="T12" fmla="*/ 0 w 31"/>
                <a:gd name="T13" fmla="*/ 2147483647 h 61"/>
                <a:gd name="T14" fmla="*/ 2147483647 w 31"/>
                <a:gd name="T15" fmla="*/ 2147483647 h 61"/>
                <a:gd name="T16" fmla="*/ 2147483647 w 31"/>
                <a:gd name="T17" fmla="*/ 2147483647 h 61"/>
                <a:gd name="T18" fmla="*/ 2147483647 w 31"/>
                <a:gd name="T19" fmla="*/ 2147483647 h 61"/>
                <a:gd name="T20" fmla="*/ 2147483647 w 31"/>
                <a:gd name="T21" fmla="*/ 2147483647 h 61"/>
                <a:gd name="T22" fmla="*/ 2147483647 w 31"/>
                <a:gd name="T23" fmla="*/ 2147483647 h 61"/>
                <a:gd name="T24" fmla="*/ 2147483647 w 31"/>
                <a:gd name="T25" fmla="*/ 2147483647 h 61"/>
                <a:gd name="T26" fmla="*/ 2147483647 w 31"/>
                <a:gd name="T27" fmla="*/ 2147483647 h 61"/>
                <a:gd name="T28" fmla="*/ 2147483647 w 31"/>
                <a:gd name="T29" fmla="*/ 2147483647 h 61"/>
                <a:gd name="T30" fmla="*/ 2147483647 w 31"/>
                <a:gd name="T31" fmla="*/ 2147483647 h 61"/>
                <a:gd name="T32" fmla="*/ 2147483647 w 31"/>
                <a:gd name="T33" fmla="*/ 2147483647 h 61"/>
                <a:gd name="T34" fmla="*/ 2147483647 w 31"/>
                <a:gd name="T35" fmla="*/ 2147483647 h 61"/>
                <a:gd name="T36" fmla="*/ 2147483647 w 31"/>
                <a:gd name="T37" fmla="*/ 2147483647 h 61"/>
                <a:gd name="T38" fmla="*/ 2147483647 w 31"/>
                <a:gd name="T39" fmla="*/ 2147483647 h 61"/>
                <a:gd name="T40" fmla="*/ 2147483647 w 31"/>
                <a:gd name="T41" fmla="*/ 2147483647 h 61"/>
                <a:gd name="T42" fmla="*/ 2147483647 w 31"/>
                <a:gd name="T43" fmla="*/ 2147483647 h 61"/>
                <a:gd name="T44" fmla="*/ 2147483647 w 31"/>
                <a:gd name="T45" fmla="*/ 0 h 61"/>
                <a:gd name="T46" fmla="*/ 2147483647 w 31"/>
                <a:gd name="T47" fmla="*/ 0 h 61"/>
                <a:gd name="T48" fmla="*/ 2147483647 w 31"/>
                <a:gd name="T49" fmla="*/ 2147483647 h 61"/>
                <a:gd name="T50" fmla="*/ 2147483647 w 31"/>
                <a:gd name="T51" fmla="*/ 2147483647 h 61"/>
                <a:gd name="T52" fmla="*/ 2147483647 w 31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61">
                  <a:moveTo>
                    <a:pt x="19" y="3"/>
                  </a:moveTo>
                  <a:lnTo>
                    <a:pt x="19" y="3"/>
                  </a:lnTo>
                  <a:lnTo>
                    <a:pt x="14" y="15"/>
                  </a:lnTo>
                  <a:lnTo>
                    <a:pt x="7" y="28"/>
                  </a:lnTo>
                  <a:lnTo>
                    <a:pt x="3" y="41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9" y="3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974"/>
            <p:cNvSpPr/>
            <p:nvPr/>
          </p:nvSpPr>
          <p:spPr bwMode="auto">
            <a:xfrm>
              <a:off x="5681664" y="3182938"/>
              <a:ext cx="12700" cy="26988"/>
            </a:xfrm>
            <a:custGeom>
              <a:avLst/>
              <a:gdLst>
                <a:gd name="T0" fmla="*/ 2147483647 w 24"/>
                <a:gd name="T1" fmla="*/ 2147483647 h 49"/>
                <a:gd name="T2" fmla="*/ 2147483647 w 24"/>
                <a:gd name="T3" fmla="*/ 2147483647 h 49"/>
                <a:gd name="T4" fmla="*/ 2147483647 w 24"/>
                <a:gd name="T5" fmla="*/ 2147483647 h 49"/>
                <a:gd name="T6" fmla="*/ 2147483647 w 24"/>
                <a:gd name="T7" fmla="*/ 2147483647 h 49"/>
                <a:gd name="T8" fmla="*/ 2147483647 w 24"/>
                <a:gd name="T9" fmla="*/ 2147483647 h 49"/>
                <a:gd name="T10" fmla="*/ 2147483647 w 24"/>
                <a:gd name="T11" fmla="*/ 2147483647 h 49"/>
                <a:gd name="T12" fmla="*/ 2147483647 w 24"/>
                <a:gd name="T13" fmla="*/ 2147483647 h 49"/>
                <a:gd name="T14" fmla="*/ 0 w 24"/>
                <a:gd name="T15" fmla="*/ 2147483647 h 49"/>
                <a:gd name="T16" fmla="*/ 2147483647 w 24"/>
                <a:gd name="T17" fmla="*/ 2147483647 h 49"/>
                <a:gd name="T18" fmla="*/ 2147483647 w 24"/>
                <a:gd name="T19" fmla="*/ 2147483647 h 49"/>
                <a:gd name="T20" fmla="*/ 2147483647 w 24"/>
                <a:gd name="T21" fmla="*/ 2147483647 h 49"/>
                <a:gd name="T22" fmla="*/ 2147483647 w 24"/>
                <a:gd name="T23" fmla="*/ 2147483647 h 49"/>
                <a:gd name="T24" fmla="*/ 2147483647 w 24"/>
                <a:gd name="T25" fmla="*/ 2147483647 h 49"/>
                <a:gd name="T26" fmla="*/ 2147483647 w 24"/>
                <a:gd name="T27" fmla="*/ 2147483647 h 49"/>
                <a:gd name="T28" fmla="*/ 2147483647 w 24"/>
                <a:gd name="T29" fmla="*/ 2147483647 h 49"/>
                <a:gd name="T30" fmla="*/ 2147483647 w 24"/>
                <a:gd name="T31" fmla="*/ 2147483647 h 49"/>
                <a:gd name="T32" fmla="*/ 2147483647 w 24"/>
                <a:gd name="T33" fmla="*/ 2147483647 h 49"/>
                <a:gd name="T34" fmla="*/ 2147483647 w 24"/>
                <a:gd name="T35" fmla="*/ 2147483647 h 49"/>
                <a:gd name="T36" fmla="*/ 2147483647 w 24"/>
                <a:gd name="T37" fmla="*/ 2147483647 h 49"/>
                <a:gd name="T38" fmla="*/ 2147483647 w 24"/>
                <a:gd name="T39" fmla="*/ 2147483647 h 49"/>
                <a:gd name="T40" fmla="*/ 2147483647 w 24"/>
                <a:gd name="T41" fmla="*/ 2147483647 h 49"/>
                <a:gd name="T42" fmla="*/ 2147483647 w 24"/>
                <a:gd name="T43" fmla="*/ 2147483647 h 49"/>
                <a:gd name="T44" fmla="*/ 2147483647 w 24"/>
                <a:gd name="T45" fmla="*/ 2147483647 h 49"/>
                <a:gd name="T46" fmla="*/ 2147483647 w 24"/>
                <a:gd name="T47" fmla="*/ 0 h 49"/>
                <a:gd name="T48" fmla="*/ 2147483647 w 24"/>
                <a:gd name="T49" fmla="*/ 0 h 49"/>
                <a:gd name="T50" fmla="*/ 2147483647 w 24"/>
                <a:gd name="T51" fmla="*/ 2147483647 h 49"/>
                <a:gd name="T52" fmla="*/ 2147483647 w 24"/>
                <a:gd name="T53" fmla="*/ 2147483647 h 49"/>
                <a:gd name="T54" fmla="*/ 2147483647 w 24"/>
                <a:gd name="T55" fmla="*/ 2147483647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9">
                  <a:moveTo>
                    <a:pt x="13" y="4"/>
                  </a:moveTo>
                  <a:lnTo>
                    <a:pt x="13" y="4"/>
                  </a:lnTo>
                  <a:lnTo>
                    <a:pt x="9" y="12"/>
                  </a:lnTo>
                  <a:lnTo>
                    <a:pt x="6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12" y="46"/>
                  </a:lnTo>
                  <a:lnTo>
                    <a:pt x="15" y="38"/>
                  </a:lnTo>
                  <a:lnTo>
                    <a:pt x="17" y="29"/>
                  </a:lnTo>
                  <a:lnTo>
                    <a:pt x="20" y="19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975"/>
            <p:cNvSpPr/>
            <p:nvPr/>
          </p:nvSpPr>
          <p:spPr bwMode="auto">
            <a:xfrm>
              <a:off x="5707064" y="3167063"/>
              <a:ext cx="19050" cy="39688"/>
            </a:xfrm>
            <a:custGeom>
              <a:avLst/>
              <a:gdLst>
                <a:gd name="T0" fmla="*/ 2147483647 w 36"/>
                <a:gd name="T1" fmla="*/ 2147483647 h 73"/>
                <a:gd name="T2" fmla="*/ 2147483647 w 36"/>
                <a:gd name="T3" fmla="*/ 2147483647 h 73"/>
                <a:gd name="T4" fmla="*/ 2147483647 w 36"/>
                <a:gd name="T5" fmla="*/ 2147483647 h 73"/>
                <a:gd name="T6" fmla="*/ 2147483647 w 36"/>
                <a:gd name="T7" fmla="*/ 2147483647 h 73"/>
                <a:gd name="T8" fmla="*/ 2147483647 w 36"/>
                <a:gd name="T9" fmla="*/ 2147483647 h 73"/>
                <a:gd name="T10" fmla="*/ 2147483647 w 36"/>
                <a:gd name="T11" fmla="*/ 2147483647 h 73"/>
                <a:gd name="T12" fmla="*/ 2147483647 w 36"/>
                <a:gd name="T13" fmla="*/ 2147483647 h 73"/>
                <a:gd name="T14" fmla="*/ 2147483647 w 36"/>
                <a:gd name="T15" fmla="*/ 2147483647 h 73"/>
                <a:gd name="T16" fmla="*/ 0 w 36"/>
                <a:gd name="T17" fmla="*/ 2147483647 h 73"/>
                <a:gd name="T18" fmla="*/ 2147483647 w 36"/>
                <a:gd name="T19" fmla="*/ 2147483647 h 73"/>
                <a:gd name="T20" fmla="*/ 2147483647 w 36"/>
                <a:gd name="T21" fmla="*/ 2147483647 h 73"/>
                <a:gd name="T22" fmla="*/ 2147483647 w 36"/>
                <a:gd name="T23" fmla="*/ 2147483647 h 73"/>
                <a:gd name="T24" fmla="*/ 2147483647 w 36"/>
                <a:gd name="T25" fmla="*/ 2147483647 h 73"/>
                <a:gd name="T26" fmla="*/ 2147483647 w 36"/>
                <a:gd name="T27" fmla="*/ 2147483647 h 73"/>
                <a:gd name="T28" fmla="*/ 2147483647 w 36"/>
                <a:gd name="T29" fmla="*/ 2147483647 h 73"/>
                <a:gd name="T30" fmla="*/ 2147483647 w 36"/>
                <a:gd name="T31" fmla="*/ 2147483647 h 73"/>
                <a:gd name="T32" fmla="*/ 2147483647 w 36"/>
                <a:gd name="T33" fmla="*/ 2147483647 h 73"/>
                <a:gd name="T34" fmla="*/ 2147483647 w 36"/>
                <a:gd name="T35" fmla="*/ 2147483647 h 73"/>
                <a:gd name="T36" fmla="*/ 2147483647 w 36"/>
                <a:gd name="T37" fmla="*/ 2147483647 h 73"/>
                <a:gd name="T38" fmla="*/ 2147483647 w 36"/>
                <a:gd name="T39" fmla="*/ 2147483647 h 73"/>
                <a:gd name="T40" fmla="*/ 2147483647 w 36"/>
                <a:gd name="T41" fmla="*/ 2147483647 h 73"/>
                <a:gd name="T42" fmla="*/ 2147483647 w 36"/>
                <a:gd name="T43" fmla="*/ 2147483647 h 73"/>
                <a:gd name="T44" fmla="*/ 2147483647 w 36"/>
                <a:gd name="T45" fmla="*/ 2147483647 h 73"/>
                <a:gd name="T46" fmla="*/ 2147483647 w 36"/>
                <a:gd name="T47" fmla="*/ 0 h 73"/>
                <a:gd name="T48" fmla="*/ 2147483647 w 36"/>
                <a:gd name="T49" fmla="*/ 0 h 73"/>
                <a:gd name="T50" fmla="*/ 2147483647 w 36"/>
                <a:gd name="T51" fmla="*/ 2147483647 h 73"/>
                <a:gd name="T52" fmla="*/ 2147483647 w 36"/>
                <a:gd name="T53" fmla="*/ 2147483647 h 73"/>
                <a:gd name="T54" fmla="*/ 2147483647 w 36"/>
                <a:gd name="T55" fmla="*/ 2147483647 h 73"/>
                <a:gd name="T56" fmla="*/ 2147483647 w 36"/>
                <a:gd name="T57" fmla="*/ 2147483647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" h="73">
                  <a:moveTo>
                    <a:pt x="24" y="7"/>
                  </a:moveTo>
                  <a:lnTo>
                    <a:pt x="24" y="7"/>
                  </a:lnTo>
                  <a:lnTo>
                    <a:pt x="23" y="21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2"/>
                  </a:lnTo>
                  <a:lnTo>
                    <a:pt x="20" y="57"/>
                  </a:lnTo>
                  <a:lnTo>
                    <a:pt x="28" y="41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976"/>
            <p:cNvSpPr/>
            <p:nvPr/>
          </p:nvSpPr>
          <p:spPr bwMode="auto">
            <a:xfrm>
              <a:off x="4786314" y="3316288"/>
              <a:ext cx="44450" cy="63500"/>
            </a:xfrm>
            <a:custGeom>
              <a:avLst/>
              <a:gdLst>
                <a:gd name="T0" fmla="*/ 2147483647 w 85"/>
                <a:gd name="T1" fmla="*/ 0 h 121"/>
                <a:gd name="T2" fmla="*/ 2147483647 w 85"/>
                <a:gd name="T3" fmla="*/ 0 h 121"/>
                <a:gd name="T4" fmla="*/ 2147483647 w 85"/>
                <a:gd name="T5" fmla="*/ 0 h 121"/>
                <a:gd name="T6" fmla="*/ 2147483647 w 85"/>
                <a:gd name="T7" fmla="*/ 0 h 121"/>
                <a:gd name="T8" fmla="*/ 2147483647 w 85"/>
                <a:gd name="T9" fmla="*/ 2147483647 h 121"/>
                <a:gd name="T10" fmla="*/ 2147483647 w 85"/>
                <a:gd name="T11" fmla="*/ 2147483647 h 121"/>
                <a:gd name="T12" fmla="*/ 2147483647 w 85"/>
                <a:gd name="T13" fmla="*/ 2147483647 h 121"/>
                <a:gd name="T14" fmla="*/ 2147483647 w 85"/>
                <a:gd name="T15" fmla="*/ 2147483647 h 121"/>
                <a:gd name="T16" fmla="*/ 2147483647 w 85"/>
                <a:gd name="T17" fmla="*/ 2147483647 h 121"/>
                <a:gd name="T18" fmla="*/ 2147483647 w 85"/>
                <a:gd name="T19" fmla="*/ 2147483647 h 121"/>
                <a:gd name="T20" fmla="*/ 2147483647 w 85"/>
                <a:gd name="T21" fmla="*/ 2147483647 h 121"/>
                <a:gd name="T22" fmla="*/ 2147483647 w 85"/>
                <a:gd name="T23" fmla="*/ 2147483647 h 121"/>
                <a:gd name="T24" fmla="*/ 2147483647 w 85"/>
                <a:gd name="T25" fmla="*/ 2147483647 h 121"/>
                <a:gd name="T26" fmla="*/ 0 w 85"/>
                <a:gd name="T27" fmla="*/ 2147483647 h 121"/>
                <a:gd name="T28" fmla="*/ 2147483647 w 85"/>
                <a:gd name="T29" fmla="*/ 2147483647 h 121"/>
                <a:gd name="T30" fmla="*/ 2147483647 w 85"/>
                <a:gd name="T31" fmla="*/ 2147483647 h 121"/>
                <a:gd name="T32" fmla="*/ 2147483647 w 85"/>
                <a:gd name="T33" fmla="*/ 2147483647 h 121"/>
                <a:gd name="T34" fmla="*/ 2147483647 w 85"/>
                <a:gd name="T35" fmla="*/ 2147483647 h 121"/>
                <a:gd name="T36" fmla="*/ 2147483647 w 85"/>
                <a:gd name="T37" fmla="*/ 2147483647 h 121"/>
                <a:gd name="T38" fmla="*/ 2147483647 w 85"/>
                <a:gd name="T39" fmla="*/ 2147483647 h 121"/>
                <a:gd name="T40" fmla="*/ 2147483647 w 85"/>
                <a:gd name="T41" fmla="*/ 2147483647 h 121"/>
                <a:gd name="T42" fmla="*/ 2147483647 w 85"/>
                <a:gd name="T43" fmla="*/ 2147483647 h 121"/>
                <a:gd name="T44" fmla="*/ 2147483647 w 85"/>
                <a:gd name="T45" fmla="*/ 2147483647 h 121"/>
                <a:gd name="T46" fmla="*/ 2147483647 w 85"/>
                <a:gd name="T47" fmla="*/ 2147483647 h 121"/>
                <a:gd name="T48" fmla="*/ 2147483647 w 85"/>
                <a:gd name="T49" fmla="*/ 2147483647 h 121"/>
                <a:gd name="T50" fmla="*/ 2147483647 w 85"/>
                <a:gd name="T51" fmla="*/ 2147483647 h 121"/>
                <a:gd name="T52" fmla="*/ 2147483647 w 85"/>
                <a:gd name="T53" fmla="*/ 2147483647 h 121"/>
                <a:gd name="T54" fmla="*/ 2147483647 w 85"/>
                <a:gd name="T55" fmla="*/ 2147483647 h 121"/>
                <a:gd name="T56" fmla="*/ 2147483647 w 85"/>
                <a:gd name="T57" fmla="*/ 2147483647 h 121"/>
                <a:gd name="T58" fmla="*/ 2147483647 w 85"/>
                <a:gd name="T59" fmla="*/ 2147483647 h 121"/>
                <a:gd name="T60" fmla="*/ 2147483647 w 85"/>
                <a:gd name="T61" fmla="*/ 2147483647 h 121"/>
                <a:gd name="T62" fmla="*/ 2147483647 w 85"/>
                <a:gd name="T63" fmla="*/ 2147483647 h 121"/>
                <a:gd name="T64" fmla="*/ 2147483647 w 85"/>
                <a:gd name="T65" fmla="*/ 2147483647 h 121"/>
                <a:gd name="T66" fmla="*/ 2147483647 w 85"/>
                <a:gd name="T67" fmla="*/ 2147483647 h 121"/>
                <a:gd name="T68" fmla="*/ 2147483647 w 85"/>
                <a:gd name="T69" fmla="*/ 2147483647 h 121"/>
                <a:gd name="T70" fmla="*/ 2147483647 w 85"/>
                <a:gd name="T71" fmla="*/ 0 h 121"/>
                <a:gd name="T72" fmla="*/ 2147483647 w 85"/>
                <a:gd name="T73" fmla="*/ 0 h 121"/>
                <a:gd name="T74" fmla="*/ 2147483647 w 85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121">
                  <a:moveTo>
                    <a:pt x="80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7" y="4"/>
                  </a:lnTo>
                  <a:lnTo>
                    <a:pt x="61" y="19"/>
                  </a:lnTo>
                  <a:lnTo>
                    <a:pt x="54" y="33"/>
                  </a:lnTo>
                  <a:lnTo>
                    <a:pt x="36" y="58"/>
                  </a:lnTo>
                  <a:lnTo>
                    <a:pt x="17" y="85"/>
                  </a:lnTo>
                  <a:lnTo>
                    <a:pt x="9" y="98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1" y="117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8" y="104"/>
                  </a:lnTo>
                  <a:lnTo>
                    <a:pt x="28" y="91"/>
                  </a:lnTo>
                  <a:lnTo>
                    <a:pt x="46" y="65"/>
                  </a:lnTo>
                  <a:lnTo>
                    <a:pt x="63" y="39"/>
                  </a:lnTo>
                  <a:lnTo>
                    <a:pt x="70" y="26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977"/>
            <p:cNvSpPr/>
            <p:nvPr/>
          </p:nvSpPr>
          <p:spPr bwMode="auto">
            <a:xfrm>
              <a:off x="4786314" y="3322638"/>
              <a:ext cx="66675" cy="84138"/>
            </a:xfrm>
            <a:custGeom>
              <a:avLst/>
              <a:gdLst>
                <a:gd name="T0" fmla="*/ 2147483647 w 127"/>
                <a:gd name="T1" fmla="*/ 2147483647 h 159"/>
                <a:gd name="T2" fmla="*/ 2147483647 w 127"/>
                <a:gd name="T3" fmla="*/ 2147483647 h 159"/>
                <a:gd name="T4" fmla="*/ 2147483647 w 127"/>
                <a:gd name="T5" fmla="*/ 2147483647 h 159"/>
                <a:gd name="T6" fmla="*/ 2147483647 w 127"/>
                <a:gd name="T7" fmla="*/ 2147483647 h 159"/>
                <a:gd name="T8" fmla="*/ 2147483647 w 127"/>
                <a:gd name="T9" fmla="*/ 2147483647 h 159"/>
                <a:gd name="T10" fmla="*/ 2147483647 w 127"/>
                <a:gd name="T11" fmla="*/ 2147483647 h 159"/>
                <a:gd name="T12" fmla="*/ 2147483647 w 127"/>
                <a:gd name="T13" fmla="*/ 2147483647 h 159"/>
                <a:gd name="T14" fmla="*/ 2147483647 w 127"/>
                <a:gd name="T15" fmla="*/ 2147483647 h 159"/>
                <a:gd name="T16" fmla="*/ 2147483647 w 127"/>
                <a:gd name="T17" fmla="*/ 2147483647 h 159"/>
                <a:gd name="T18" fmla="*/ 2147483647 w 127"/>
                <a:gd name="T19" fmla="*/ 2147483647 h 159"/>
                <a:gd name="T20" fmla="*/ 2147483647 w 127"/>
                <a:gd name="T21" fmla="*/ 2147483647 h 159"/>
                <a:gd name="T22" fmla="*/ 2147483647 w 127"/>
                <a:gd name="T23" fmla="*/ 2147483647 h 159"/>
                <a:gd name="T24" fmla="*/ 2147483647 w 127"/>
                <a:gd name="T25" fmla="*/ 2147483647 h 159"/>
                <a:gd name="T26" fmla="*/ 2147483647 w 127"/>
                <a:gd name="T27" fmla="*/ 2147483647 h 159"/>
                <a:gd name="T28" fmla="*/ 0 w 127"/>
                <a:gd name="T29" fmla="*/ 2147483647 h 159"/>
                <a:gd name="T30" fmla="*/ 0 w 127"/>
                <a:gd name="T31" fmla="*/ 2147483647 h 159"/>
                <a:gd name="T32" fmla="*/ 0 w 127"/>
                <a:gd name="T33" fmla="*/ 2147483647 h 159"/>
                <a:gd name="T34" fmla="*/ 2147483647 w 127"/>
                <a:gd name="T35" fmla="*/ 2147483647 h 159"/>
                <a:gd name="T36" fmla="*/ 2147483647 w 127"/>
                <a:gd name="T37" fmla="*/ 2147483647 h 159"/>
                <a:gd name="T38" fmla="*/ 2147483647 w 127"/>
                <a:gd name="T39" fmla="*/ 2147483647 h 159"/>
                <a:gd name="T40" fmla="*/ 2147483647 w 127"/>
                <a:gd name="T41" fmla="*/ 2147483647 h 159"/>
                <a:gd name="T42" fmla="*/ 2147483647 w 127"/>
                <a:gd name="T43" fmla="*/ 2147483647 h 159"/>
                <a:gd name="T44" fmla="*/ 2147483647 w 127"/>
                <a:gd name="T45" fmla="*/ 2147483647 h 159"/>
                <a:gd name="T46" fmla="*/ 2147483647 w 127"/>
                <a:gd name="T47" fmla="*/ 2147483647 h 159"/>
                <a:gd name="T48" fmla="*/ 2147483647 w 127"/>
                <a:gd name="T49" fmla="*/ 2147483647 h 159"/>
                <a:gd name="T50" fmla="*/ 2147483647 w 127"/>
                <a:gd name="T51" fmla="*/ 2147483647 h 159"/>
                <a:gd name="T52" fmla="*/ 2147483647 w 127"/>
                <a:gd name="T53" fmla="*/ 2147483647 h 159"/>
                <a:gd name="T54" fmla="*/ 2147483647 w 127"/>
                <a:gd name="T55" fmla="*/ 2147483647 h 159"/>
                <a:gd name="T56" fmla="*/ 2147483647 w 127"/>
                <a:gd name="T57" fmla="*/ 2147483647 h 159"/>
                <a:gd name="T58" fmla="*/ 2147483647 w 127"/>
                <a:gd name="T59" fmla="*/ 2147483647 h 159"/>
                <a:gd name="T60" fmla="*/ 2147483647 w 127"/>
                <a:gd name="T61" fmla="*/ 2147483647 h 159"/>
                <a:gd name="T62" fmla="*/ 2147483647 w 127"/>
                <a:gd name="T63" fmla="*/ 2147483647 h 159"/>
                <a:gd name="T64" fmla="*/ 2147483647 w 127"/>
                <a:gd name="T65" fmla="*/ 2147483647 h 159"/>
                <a:gd name="T66" fmla="*/ 2147483647 w 127"/>
                <a:gd name="T67" fmla="*/ 2147483647 h 159"/>
                <a:gd name="T68" fmla="*/ 2147483647 w 127"/>
                <a:gd name="T69" fmla="*/ 2147483647 h 159"/>
                <a:gd name="T70" fmla="*/ 2147483647 w 127"/>
                <a:gd name="T71" fmla="*/ 2147483647 h 159"/>
                <a:gd name="T72" fmla="*/ 2147483647 w 127"/>
                <a:gd name="T73" fmla="*/ 2147483647 h 159"/>
                <a:gd name="T74" fmla="*/ 2147483647 w 127"/>
                <a:gd name="T75" fmla="*/ 2147483647 h 159"/>
                <a:gd name="T76" fmla="*/ 2147483647 w 127"/>
                <a:gd name="T77" fmla="*/ 2147483647 h 159"/>
                <a:gd name="T78" fmla="*/ 2147483647 w 127"/>
                <a:gd name="T79" fmla="*/ 0 h 159"/>
                <a:gd name="T80" fmla="*/ 2147483647 w 127"/>
                <a:gd name="T81" fmla="*/ 2147483647 h 159"/>
                <a:gd name="T82" fmla="*/ 2147483647 w 127"/>
                <a:gd name="T83" fmla="*/ 2147483647 h 159"/>
                <a:gd name="T84" fmla="*/ 2147483647 w 127"/>
                <a:gd name="T85" fmla="*/ 2147483647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7" h="159">
                  <a:moveTo>
                    <a:pt x="117" y="3"/>
                  </a:moveTo>
                  <a:lnTo>
                    <a:pt x="117" y="3"/>
                  </a:lnTo>
                  <a:lnTo>
                    <a:pt x="88" y="32"/>
                  </a:lnTo>
                  <a:lnTo>
                    <a:pt x="74" y="49"/>
                  </a:lnTo>
                  <a:lnTo>
                    <a:pt x="62" y="65"/>
                  </a:lnTo>
                  <a:lnTo>
                    <a:pt x="34" y="104"/>
                  </a:lnTo>
                  <a:lnTo>
                    <a:pt x="27" y="117"/>
                  </a:lnTo>
                  <a:lnTo>
                    <a:pt x="20" y="127"/>
                  </a:lnTo>
                  <a:lnTo>
                    <a:pt x="12" y="138"/>
                  </a:lnTo>
                  <a:lnTo>
                    <a:pt x="8" y="144"/>
                  </a:lnTo>
                  <a:lnTo>
                    <a:pt x="3" y="148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4" y="159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6" y="152"/>
                  </a:lnTo>
                  <a:lnTo>
                    <a:pt x="23" y="145"/>
                  </a:lnTo>
                  <a:lnTo>
                    <a:pt x="28" y="137"/>
                  </a:lnTo>
                  <a:lnTo>
                    <a:pt x="35" y="129"/>
                  </a:lnTo>
                  <a:lnTo>
                    <a:pt x="46" y="111"/>
                  </a:lnTo>
                  <a:lnTo>
                    <a:pt x="55" y="95"/>
                  </a:lnTo>
                  <a:lnTo>
                    <a:pt x="72" y="73"/>
                  </a:lnTo>
                  <a:lnTo>
                    <a:pt x="89" y="51"/>
                  </a:lnTo>
                  <a:lnTo>
                    <a:pt x="106" y="31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978"/>
            <p:cNvSpPr/>
            <p:nvPr/>
          </p:nvSpPr>
          <p:spPr bwMode="auto">
            <a:xfrm>
              <a:off x="4795839" y="3335338"/>
              <a:ext cx="66675" cy="80963"/>
            </a:xfrm>
            <a:custGeom>
              <a:avLst/>
              <a:gdLst>
                <a:gd name="T0" fmla="*/ 2147483647 w 128"/>
                <a:gd name="T1" fmla="*/ 2147483647 h 154"/>
                <a:gd name="T2" fmla="*/ 2147483647 w 128"/>
                <a:gd name="T3" fmla="*/ 2147483647 h 154"/>
                <a:gd name="T4" fmla="*/ 2147483647 w 128"/>
                <a:gd name="T5" fmla="*/ 2147483647 h 154"/>
                <a:gd name="T6" fmla="*/ 2147483647 w 128"/>
                <a:gd name="T7" fmla="*/ 2147483647 h 154"/>
                <a:gd name="T8" fmla="*/ 2147483647 w 128"/>
                <a:gd name="T9" fmla="*/ 2147483647 h 154"/>
                <a:gd name="T10" fmla="*/ 2147483647 w 128"/>
                <a:gd name="T11" fmla="*/ 2147483647 h 154"/>
                <a:gd name="T12" fmla="*/ 0 w 128"/>
                <a:gd name="T13" fmla="*/ 2147483647 h 154"/>
                <a:gd name="T14" fmla="*/ 0 w 128"/>
                <a:gd name="T15" fmla="*/ 2147483647 h 154"/>
                <a:gd name="T16" fmla="*/ 0 w 128"/>
                <a:gd name="T17" fmla="*/ 2147483647 h 154"/>
                <a:gd name="T18" fmla="*/ 0 w 128"/>
                <a:gd name="T19" fmla="*/ 2147483647 h 154"/>
                <a:gd name="T20" fmla="*/ 2147483647 w 128"/>
                <a:gd name="T21" fmla="*/ 2147483647 h 154"/>
                <a:gd name="T22" fmla="*/ 2147483647 w 128"/>
                <a:gd name="T23" fmla="*/ 2147483647 h 154"/>
                <a:gd name="T24" fmla="*/ 2147483647 w 128"/>
                <a:gd name="T25" fmla="*/ 2147483647 h 154"/>
                <a:gd name="T26" fmla="*/ 2147483647 w 128"/>
                <a:gd name="T27" fmla="*/ 2147483647 h 154"/>
                <a:gd name="T28" fmla="*/ 2147483647 w 128"/>
                <a:gd name="T29" fmla="*/ 2147483647 h 154"/>
                <a:gd name="T30" fmla="*/ 2147483647 w 128"/>
                <a:gd name="T31" fmla="*/ 2147483647 h 154"/>
                <a:gd name="T32" fmla="*/ 2147483647 w 128"/>
                <a:gd name="T33" fmla="*/ 2147483647 h 154"/>
                <a:gd name="T34" fmla="*/ 2147483647 w 128"/>
                <a:gd name="T35" fmla="*/ 2147483647 h 154"/>
                <a:gd name="T36" fmla="*/ 2147483647 w 128"/>
                <a:gd name="T37" fmla="*/ 2147483647 h 154"/>
                <a:gd name="T38" fmla="*/ 2147483647 w 128"/>
                <a:gd name="T39" fmla="*/ 2147483647 h 154"/>
                <a:gd name="T40" fmla="*/ 2147483647 w 128"/>
                <a:gd name="T41" fmla="*/ 2147483647 h 154"/>
                <a:gd name="T42" fmla="*/ 2147483647 w 128"/>
                <a:gd name="T43" fmla="*/ 2147483647 h 154"/>
                <a:gd name="T44" fmla="*/ 2147483647 w 128"/>
                <a:gd name="T45" fmla="*/ 2147483647 h 154"/>
                <a:gd name="T46" fmla="*/ 2147483647 w 128"/>
                <a:gd name="T47" fmla="*/ 2147483647 h 154"/>
                <a:gd name="T48" fmla="*/ 2147483647 w 128"/>
                <a:gd name="T49" fmla="*/ 2147483647 h 154"/>
                <a:gd name="T50" fmla="*/ 2147483647 w 128"/>
                <a:gd name="T51" fmla="*/ 2147483647 h 154"/>
                <a:gd name="T52" fmla="*/ 2147483647 w 128"/>
                <a:gd name="T53" fmla="*/ 2147483647 h 154"/>
                <a:gd name="T54" fmla="*/ 2147483647 w 128"/>
                <a:gd name="T55" fmla="*/ 2147483647 h 154"/>
                <a:gd name="T56" fmla="*/ 2147483647 w 128"/>
                <a:gd name="T57" fmla="*/ 2147483647 h 154"/>
                <a:gd name="T58" fmla="*/ 2147483647 w 128"/>
                <a:gd name="T59" fmla="*/ 0 h 154"/>
                <a:gd name="T60" fmla="*/ 2147483647 w 128"/>
                <a:gd name="T61" fmla="*/ 2147483647 h 154"/>
                <a:gd name="T62" fmla="*/ 2147483647 w 128"/>
                <a:gd name="T63" fmla="*/ 2147483647 h 154"/>
                <a:gd name="T64" fmla="*/ 2147483647 w 128"/>
                <a:gd name="T65" fmla="*/ 2147483647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8" h="154">
                  <a:moveTo>
                    <a:pt x="117" y="3"/>
                  </a:moveTo>
                  <a:lnTo>
                    <a:pt x="117" y="3"/>
                  </a:lnTo>
                  <a:lnTo>
                    <a:pt x="86" y="36"/>
                  </a:lnTo>
                  <a:lnTo>
                    <a:pt x="56" y="69"/>
                  </a:lnTo>
                  <a:lnTo>
                    <a:pt x="28" y="106"/>
                  </a:lnTo>
                  <a:lnTo>
                    <a:pt x="14" y="125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3" y="152"/>
                  </a:lnTo>
                  <a:lnTo>
                    <a:pt x="7" y="154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43" y="106"/>
                  </a:lnTo>
                  <a:lnTo>
                    <a:pt x="70" y="72"/>
                  </a:lnTo>
                  <a:lnTo>
                    <a:pt x="97" y="41"/>
                  </a:lnTo>
                  <a:lnTo>
                    <a:pt x="127" y="11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7" y="3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120" y="2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979"/>
            <p:cNvSpPr/>
            <p:nvPr/>
          </p:nvSpPr>
          <p:spPr bwMode="auto">
            <a:xfrm>
              <a:off x="4818064" y="3357563"/>
              <a:ext cx="49213" cy="55563"/>
            </a:xfrm>
            <a:custGeom>
              <a:avLst/>
              <a:gdLst>
                <a:gd name="T0" fmla="*/ 2147483647 w 92"/>
                <a:gd name="T1" fmla="*/ 2147483647 h 103"/>
                <a:gd name="T2" fmla="*/ 2147483647 w 92"/>
                <a:gd name="T3" fmla="*/ 2147483647 h 103"/>
                <a:gd name="T4" fmla="*/ 2147483647 w 92"/>
                <a:gd name="T5" fmla="*/ 2147483647 h 103"/>
                <a:gd name="T6" fmla="*/ 2147483647 w 92"/>
                <a:gd name="T7" fmla="*/ 2147483647 h 103"/>
                <a:gd name="T8" fmla="*/ 2147483647 w 92"/>
                <a:gd name="T9" fmla="*/ 2147483647 h 103"/>
                <a:gd name="T10" fmla="*/ 2147483647 w 92"/>
                <a:gd name="T11" fmla="*/ 2147483647 h 103"/>
                <a:gd name="T12" fmla="*/ 2147483647 w 92"/>
                <a:gd name="T13" fmla="*/ 2147483647 h 103"/>
                <a:gd name="T14" fmla="*/ 2147483647 w 92"/>
                <a:gd name="T15" fmla="*/ 2147483647 h 103"/>
                <a:gd name="T16" fmla="*/ 2147483647 w 92"/>
                <a:gd name="T17" fmla="*/ 2147483647 h 103"/>
                <a:gd name="T18" fmla="*/ 2147483647 w 92"/>
                <a:gd name="T19" fmla="*/ 2147483647 h 103"/>
                <a:gd name="T20" fmla="*/ 2147483647 w 92"/>
                <a:gd name="T21" fmla="*/ 2147483647 h 103"/>
                <a:gd name="T22" fmla="*/ 0 w 92"/>
                <a:gd name="T23" fmla="*/ 2147483647 h 103"/>
                <a:gd name="T24" fmla="*/ 2147483647 w 92"/>
                <a:gd name="T25" fmla="*/ 2147483647 h 103"/>
                <a:gd name="T26" fmla="*/ 2147483647 w 92"/>
                <a:gd name="T27" fmla="*/ 2147483647 h 103"/>
                <a:gd name="T28" fmla="*/ 2147483647 w 92"/>
                <a:gd name="T29" fmla="*/ 2147483647 h 103"/>
                <a:gd name="T30" fmla="*/ 2147483647 w 92"/>
                <a:gd name="T31" fmla="*/ 2147483647 h 103"/>
                <a:gd name="T32" fmla="*/ 2147483647 w 92"/>
                <a:gd name="T33" fmla="*/ 2147483647 h 103"/>
                <a:gd name="T34" fmla="*/ 2147483647 w 92"/>
                <a:gd name="T35" fmla="*/ 2147483647 h 103"/>
                <a:gd name="T36" fmla="*/ 2147483647 w 92"/>
                <a:gd name="T37" fmla="*/ 2147483647 h 103"/>
                <a:gd name="T38" fmla="*/ 2147483647 w 92"/>
                <a:gd name="T39" fmla="*/ 2147483647 h 103"/>
                <a:gd name="T40" fmla="*/ 2147483647 w 92"/>
                <a:gd name="T41" fmla="*/ 2147483647 h 103"/>
                <a:gd name="T42" fmla="*/ 2147483647 w 92"/>
                <a:gd name="T43" fmla="*/ 2147483647 h 103"/>
                <a:gd name="T44" fmla="*/ 2147483647 w 92"/>
                <a:gd name="T45" fmla="*/ 2147483647 h 103"/>
                <a:gd name="T46" fmla="*/ 2147483647 w 92"/>
                <a:gd name="T47" fmla="*/ 2147483647 h 103"/>
                <a:gd name="T48" fmla="*/ 2147483647 w 92"/>
                <a:gd name="T49" fmla="*/ 2147483647 h 103"/>
                <a:gd name="T50" fmla="*/ 2147483647 w 92"/>
                <a:gd name="T51" fmla="*/ 2147483647 h 103"/>
                <a:gd name="T52" fmla="*/ 2147483647 w 92"/>
                <a:gd name="T53" fmla="*/ 2147483647 h 103"/>
                <a:gd name="T54" fmla="*/ 2147483647 w 92"/>
                <a:gd name="T55" fmla="*/ 2147483647 h 103"/>
                <a:gd name="T56" fmla="*/ 2147483647 w 92"/>
                <a:gd name="T57" fmla="*/ 2147483647 h 103"/>
                <a:gd name="T58" fmla="*/ 2147483647 w 92"/>
                <a:gd name="T59" fmla="*/ 2147483647 h 103"/>
                <a:gd name="T60" fmla="*/ 2147483647 w 92"/>
                <a:gd name="T61" fmla="*/ 0 h 103"/>
                <a:gd name="T62" fmla="*/ 2147483647 w 92"/>
                <a:gd name="T63" fmla="*/ 0 h 103"/>
                <a:gd name="T64" fmla="*/ 2147483647 w 92"/>
                <a:gd name="T65" fmla="*/ 0 h 103"/>
                <a:gd name="T66" fmla="*/ 2147483647 w 92"/>
                <a:gd name="T67" fmla="*/ 2147483647 h 103"/>
                <a:gd name="T68" fmla="*/ 2147483647 w 92"/>
                <a:gd name="T69" fmla="*/ 2147483647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03">
                  <a:moveTo>
                    <a:pt x="81" y="1"/>
                  </a:moveTo>
                  <a:lnTo>
                    <a:pt x="81" y="1"/>
                  </a:lnTo>
                  <a:lnTo>
                    <a:pt x="62" y="17"/>
                  </a:lnTo>
                  <a:lnTo>
                    <a:pt x="54" y="25"/>
                  </a:lnTo>
                  <a:lnTo>
                    <a:pt x="46" y="35"/>
                  </a:lnTo>
                  <a:lnTo>
                    <a:pt x="24" y="65"/>
                  </a:lnTo>
                  <a:lnTo>
                    <a:pt x="13" y="80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20" y="89"/>
                  </a:lnTo>
                  <a:lnTo>
                    <a:pt x="29" y="77"/>
                  </a:lnTo>
                  <a:lnTo>
                    <a:pt x="39" y="63"/>
                  </a:lnTo>
                  <a:lnTo>
                    <a:pt x="48" y="51"/>
                  </a:lnTo>
                  <a:lnTo>
                    <a:pt x="69" y="30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980"/>
            <p:cNvSpPr/>
            <p:nvPr/>
          </p:nvSpPr>
          <p:spPr bwMode="auto">
            <a:xfrm>
              <a:off x="4840289" y="3370263"/>
              <a:ext cx="26988" cy="39688"/>
            </a:xfrm>
            <a:custGeom>
              <a:avLst/>
              <a:gdLst>
                <a:gd name="T0" fmla="*/ 2147483647 w 49"/>
                <a:gd name="T1" fmla="*/ 2147483647 h 73"/>
                <a:gd name="T2" fmla="*/ 2147483647 w 49"/>
                <a:gd name="T3" fmla="*/ 2147483647 h 73"/>
                <a:gd name="T4" fmla="*/ 2147483647 w 49"/>
                <a:gd name="T5" fmla="*/ 2147483647 h 73"/>
                <a:gd name="T6" fmla="*/ 2147483647 w 49"/>
                <a:gd name="T7" fmla="*/ 2147483647 h 73"/>
                <a:gd name="T8" fmla="*/ 2147483647 w 49"/>
                <a:gd name="T9" fmla="*/ 2147483647 h 73"/>
                <a:gd name="T10" fmla="*/ 2147483647 w 49"/>
                <a:gd name="T11" fmla="*/ 2147483647 h 73"/>
                <a:gd name="T12" fmla="*/ 0 w 49"/>
                <a:gd name="T13" fmla="*/ 2147483647 h 73"/>
                <a:gd name="T14" fmla="*/ 0 w 49"/>
                <a:gd name="T15" fmla="*/ 2147483647 h 73"/>
                <a:gd name="T16" fmla="*/ 0 w 49"/>
                <a:gd name="T17" fmla="*/ 2147483647 h 73"/>
                <a:gd name="T18" fmla="*/ 0 w 49"/>
                <a:gd name="T19" fmla="*/ 2147483647 h 73"/>
                <a:gd name="T20" fmla="*/ 2147483647 w 49"/>
                <a:gd name="T21" fmla="*/ 2147483647 h 73"/>
                <a:gd name="T22" fmla="*/ 2147483647 w 49"/>
                <a:gd name="T23" fmla="*/ 2147483647 h 73"/>
                <a:gd name="T24" fmla="*/ 2147483647 w 49"/>
                <a:gd name="T25" fmla="*/ 2147483647 h 73"/>
                <a:gd name="T26" fmla="*/ 2147483647 w 49"/>
                <a:gd name="T27" fmla="*/ 2147483647 h 73"/>
                <a:gd name="T28" fmla="*/ 2147483647 w 49"/>
                <a:gd name="T29" fmla="*/ 2147483647 h 73"/>
                <a:gd name="T30" fmla="*/ 2147483647 w 49"/>
                <a:gd name="T31" fmla="*/ 2147483647 h 73"/>
                <a:gd name="T32" fmla="*/ 2147483647 w 49"/>
                <a:gd name="T33" fmla="*/ 2147483647 h 73"/>
                <a:gd name="T34" fmla="*/ 2147483647 w 49"/>
                <a:gd name="T35" fmla="*/ 2147483647 h 73"/>
                <a:gd name="T36" fmla="*/ 2147483647 w 49"/>
                <a:gd name="T37" fmla="*/ 2147483647 h 73"/>
                <a:gd name="T38" fmla="*/ 2147483647 w 49"/>
                <a:gd name="T39" fmla="*/ 2147483647 h 73"/>
                <a:gd name="T40" fmla="*/ 2147483647 w 49"/>
                <a:gd name="T41" fmla="*/ 2147483647 h 73"/>
                <a:gd name="T42" fmla="*/ 2147483647 w 49"/>
                <a:gd name="T43" fmla="*/ 2147483647 h 73"/>
                <a:gd name="T44" fmla="*/ 2147483647 w 49"/>
                <a:gd name="T45" fmla="*/ 2147483647 h 73"/>
                <a:gd name="T46" fmla="*/ 2147483647 w 49"/>
                <a:gd name="T47" fmla="*/ 2147483647 h 73"/>
                <a:gd name="T48" fmla="*/ 2147483647 w 49"/>
                <a:gd name="T49" fmla="*/ 2147483647 h 73"/>
                <a:gd name="T50" fmla="*/ 2147483647 w 49"/>
                <a:gd name="T51" fmla="*/ 0 h 73"/>
                <a:gd name="T52" fmla="*/ 2147483647 w 49"/>
                <a:gd name="T53" fmla="*/ 0 h 73"/>
                <a:gd name="T54" fmla="*/ 2147483647 w 49"/>
                <a:gd name="T55" fmla="*/ 2147483647 h 73"/>
                <a:gd name="T56" fmla="*/ 2147483647 w 49"/>
                <a:gd name="T57" fmla="*/ 2147483647 h 73"/>
                <a:gd name="T58" fmla="*/ 2147483647 w 49"/>
                <a:gd name="T59" fmla="*/ 2147483647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73">
                  <a:moveTo>
                    <a:pt x="37" y="4"/>
                  </a:moveTo>
                  <a:lnTo>
                    <a:pt x="37" y="4"/>
                  </a:lnTo>
                  <a:lnTo>
                    <a:pt x="33" y="12"/>
                  </a:lnTo>
                  <a:lnTo>
                    <a:pt x="28" y="20"/>
                  </a:lnTo>
                  <a:lnTo>
                    <a:pt x="19" y="34"/>
                  </a:lnTo>
                  <a:lnTo>
                    <a:pt x="9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72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1" y="69"/>
                  </a:lnTo>
                  <a:lnTo>
                    <a:pt x="20" y="54"/>
                  </a:lnTo>
                  <a:lnTo>
                    <a:pt x="31" y="39"/>
                  </a:lnTo>
                  <a:lnTo>
                    <a:pt x="41" y="25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981"/>
            <p:cNvSpPr/>
            <p:nvPr/>
          </p:nvSpPr>
          <p:spPr bwMode="auto">
            <a:xfrm>
              <a:off x="5611814" y="3319463"/>
              <a:ext cx="38100" cy="57150"/>
            </a:xfrm>
            <a:custGeom>
              <a:avLst/>
              <a:gdLst>
                <a:gd name="T0" fmla="*/ 2147483647 w 72"/>
                <a:gd name="T1" fmla="*/ 2147483647 h 110"/>
                <a:gd name="T2" fmla="*/ 2147483647 w 72"/>
                <a:gd name="T3" fmla="*/ 2147483647 h 110"/>
                <a:gd name="T4" fmla="*/ 2147483647 w 72"/>
                <a:gd name="T5" fmla="*/ 2147483647 h 110"/>
                <a:gd name="T6" fmla="*/ 2147483647 w 72"/>
                <a:gd name="T7" fmla="*/ 2147483647 h 110"/>
                <a:gd name="T8" fmla="*/ 2147483647 w 72"/>
                <a:gd name="T9" fmla="*/ 2147483647 h 110"/>
                <a:gd name="T10" fmla="*/ 2147483647 w 72"/>
                <a:gd name="T11" fmla="*/ 2147483647 h 110"/>
                <a:gd name="T12" fmla="*/ 2147483647 w 72"/>
                <a:gd name="T13" fmla="*/ 2147483647 h 110"/>
                <a:gd name="T14" fmla="*/ 2147483647 w 72"/>
                <a:gd name="T15" fmla="*/ 2147483647 h 110"/>
                <a:gd name="T16" fmla="*/ 2147483647 w 72"/>
                <a:gd name="T17" fmla="*/ 2147483647 h 110"/>
                <a:gd name="T18" fmla="*/ 2147483647 w 72"/>
                <a:gd name="T19" fmla="*/ 2147483647 h 110"/>
                <a:gd name="T20" fmla="*/ 2147483647 w 72"/>
                <a:gd name="T21" fmla="*/ 2147483647 h 110"/>
                <a:gd name="T22" fmla="*/ 2147483647 w 72"/>
                <a:gd name="T23" fmla="*/ 2147483647 h 110"/>
                <a:gd name="T24" fmla="*/ 0 w 72"/>
                <a:gd name="T25" fmla="*/ 2147483647 h 110"/>
                <a:gd name="T26" fmla="*/ 0 w 72"/>
                <a:gd name="T27" fmla="*/ 2147483647 h 110"/>
                <a:gd name="T28" fmla="*/ 2147483647 w 72"/>
                <a:gd name="T29" fmla="*/ 2147483647 h 110"/>
                <a:gd name="T30" fmla="*/ 2147483647 w 72"/>
                <a:gd name="T31" fmla="*/ 2147483647 h 110"/>
                <a:gd name="T32" fmla="*/ 2147483647 w 72"/>
                <a:gd name="T33" fmla="*/ 2147483647 h 110"/>
                <a:gd name="T34" fmla="*/ 2147483647 w 72"/>
                <a:gd name="T35" fmla="*/ 2147483647 h 110"/>
                <a:gd name="T36" fmla="*/ 2147483647 w 72"/>
                <a:gd name="T37" fmla="*/ 2147483647 h 110"/>
                <a:gd name="T38" fmla="*/ 2147483647 w 72"/>
                <a:gd name="T39" fmla="*/ 2147483647 h 110"/>
                <a:gd name="T40" fmla="*/ 2147483647 w 72"/>
                <a:gd name="T41" fmla="*/ 2147483647 h 110"/>
                <a:gd name="T42" fmla="*/ 2147483647 w 72"/>
                <a:gd name="T43" fmla="*/ 2147483647 h 110"/>
                <a:gd name="T44" fmla="*/ 2147483647 w 72"/>
                <a:gd name="T45" fmla="*/ 2147483647 h 110"/>
                <a:gd name="T46" fmla="*/ 2147483647 w 72"/>
                <a:gd name="T47" fmla="*/ 2147483647 h 110"/>
                <a:gd name="T48" fmla="*/ 2147483647 w 72"/>
                <a:gd name="T49" fmla="*/ 2147483647 h 110"/>
                <a:gd name="T50" fmla="*/ 2147483647 w 72"/>
                <a:gd name="T51" fmla="*/ 2147483647 h 110"/>
                <a:gd name="T52" fmla="*/ 2147483647 w 72"/>
                <a:gd name="T53" fmla="*/ 2147483647 h 110"/>
                <a:gd name="T54" fmla="*/ 2147483647 w 72"/>
                <a:gd name="T55" fmla="*/ 2147483647 h 110"/>
                <a:gd name="T56" fmla="*/ 2147483647 w 72"/>
                <a:gd name="T57" fmla="*/ 2147483647 h 110"/>
                <a:gd name="T58" fmla="*/ 2147483647 w 72"/>
                <a:gd name="T59" fmla="*/ 2147483647 h 110"/>
                <a:gd name="T60" fmla="*/ 2147483647 w 72"/>
                <a:gd name="T61" fmla="*/ 2147483647 h 110"/>
                <a:gd name="T62" fmla="*/ 2147483647 w 72"/>
                <a:gd name="T63" fmla="*/ 2147483647 h 110"/>
                <a:gd name="T64" fmla="*/ 2147483647 w 72"/>
                <a:gd name="T65" fmla="*/ 0 h 110"/>
                <a:gd name="T66" fmla="*/ 2147483647 w 72"/>
                <a:gd name="T67" fmla="*/ 0 h 110"/>
                <a:gd name="T68" fmla="*/ 2147483647 w 72"/>
                <a:gd name="T69" fmla="*/ 2147483647 h 110"/>
                <a:gd name="T70" fmla="*/ 2147483647 w 72"/>
                <a:gd name="T71" fmla="*/ 2147483647 h 110"/>
                <a:gd name="T72" fmla="*/ 2147483647 w 72"/>
                <a:gd name="T73" fmla="*/ 2147483647 h 110"/>
                <a:gd name="T74" fmla="*/ 2147483647 w 72"/>
                <a:gd name="T75" fmla="*/ 2147483647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2" h="110">
                  <a:moveTo>
                    <a:pt x="59" y="6"/>
                  </a:moveTo>
                  <a:lnTo>
                    <a:pt x="59" y="6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49" y="34"/>
                  </a:lnTo>
                  <a:lnTo>
                    <a:pt x="40" y="47"/>
                  </a:lnTo>
                  <a:lnTo>
                    <a:pt x="31" y="59"/>
                  </a:lnTo>
                  <a:lnTo>
                    <a:pt x="16" y="79"/>
                  </a:lnTo>
                  <a:lnTo>
                    <a:pt x="9" y="9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20" y="97"/>
                  </a:lnTo>
                  <a:lnTo>
                    <a:pt x="30" y="85"/>
                  </a:lnTo>
                  <a:lnTo>
                    <a:pt x="47" y="59"/>
                  </a:lnTo>
                  <a:lnTo>
                    <a:pt x="55" y="47"/>
                  </a:lnTo>
                  <a:lnTo>
                    <a:pt x="63" y="34"/>
                  </a:lnTo>
                  <a:lnTo>
                    <a:pt x="69" y="21"/>
                  </a:lnTo>
                  <a:lnTo>
                    <a:pt x="72" y="14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61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982"/>
            <p:cNvSpPr/>
            <p:nvPr/>
          </p:nvSpPr>
          <p:spPr bwMode="auto">
            <a:xfrm>
              <a:off x="5627689" y="3325813"/>
              <a:ext cx="44450" cy="53975"/>
            </a:xfrm>
            <a:custGeom>
              <a:avLst/>
              <a:gdLst>
                <a:gd name="T0" fmla="*/ 2147483647 w 84"/>
                <a:gd name="T1" fmla="*/ 0 h 103"/>
                <a:gd name="T2" fmla="*/ 2147483647 w 84"/>
                <a:gd name="T3" fmla="*/ 0 h 103"/>
                <a:gd name="T4" fmla="*/ 2147483647 w 84"/>
                <a:gd name="T5" fmla="*/ 2147483647 h 103"/>
                <a:gd name="T6" fmla="*/ 2147483647 w 84"/>
                <a:gd name="T7" fmla="*/ 2147483647 h 103"/>
                <a:gd name="T8" fmla="*/ 2147483647 w 84"/>
                <a:gd name="T9" fmla="*/ 2147483647 h 103"/>
                <a:gd name="T10" fmla="*/ 2147483647 w 84"/>
                <a:gd name="T11" fmla="*/ 2147483647 h 103"/>
                <a:gd name="T12" fmla="*/ 2147483647 w 84"/>
                <a:gd name="T13" fmla="*/ 2147483647 h 103"/>
                <a:gd name="T14" fmla="*/ 2147483647 w 84"/>
                <a:gd name="T15" fmla="*/ 2147483647 h 103"/>
                <a:gd name="T16" fmla="*/ 2147483647 w 84"/>
                <a:gd name="T17" fmla="*/ 2147483647 h 103"/>
                <a:gd name="T18" fmla="*/ 2147483647 w 84"/>
                <a:gd name="T19" fmla="*/ 2147483647 h 103"/>
                <a:gd name="T20" fmla="*/ 2147483647 w 84"/>
                <a:gd name="T21" fmla="*/ 2147483647 h 103"/>
                <a:gd name="T22" fmla="*/ 2147483647 w 84"/>
                <a:gd name="T23" fmla="*/ 2147483647 h 103"/>
                <a:gd name="T24" fmla="*/ 2147483647 w 84"/>
                <a:gd name="T25" fmla="*/ 2147483647 h 103"/>
                <a:gd name="T26" fmla="*/ 2147483647 w 84"/>
                <a:gd name="T27" fmla="*/ 2147483647 h 103"/>
                <a:gd name="T28" fmla="*/ 2147483647 w 84"/>
                <a:gd name="T29" fmla="*/ 2147483647 h 103"/>
                <a:gd name="T30" fmla="*/ 0 w 84"/>
                <a:gd name="T31" fmla="*/ 2147483647 h 103"/>
                <a:gd name="T32" fmla="*/ 0 w 84"/>
                <a:gd name="T33" fmla="*/ 2147483647 h 103"/>
                <a:gd name="T34" fmla="*/ 2147483647 w 84"/>
                <a:gd name="T35" fmla="*/ 2147483647 h 103"/>
                <a:gd name="T36" fmla="*/ 2147483647 w 84"/>
                <a:gd name="T37" fmla="*/ 2147483647 h 103"/>
                <a:gd name="T38" fmla="*/ 2147483647 w 84"/>
                <a:gd name="T39" fmla="*/ 2147483647 h 103"/>
                <a:gd name="T40" fmla="*/ 2147483647 w 84"/>
                <a:gd name="T41" fmla="*/ 2147483647 h 103"/>
                <a:gd name="T42" fmla="*/ 2147483647 w 84"/>
                <a:gd name="T43" fmla="*/ 2147483647 h 103"/>
                <a:gd name="T44" fmla="*/ 2147483647 w 84"/>
                <a:gd name="T45" fmla="*/ 2147483647 h 103"/>
                <a:gd name="T46" fmla="*/ 2147483647 w 84"/>
                <a:gd name="T47" fmla="*/ 2147483647 h 103"/>
                <a:gd name="T48" fmla="*/ 2147483647 w 84"/>
                <a:gd name="T49" fmla="*/ 2147483647 h 103"/>
                <a:gd name="T50" fmla="*/ 2147483647 w 84"/>
                <a:gd name="T51" fmla="*/ 2147483647 h 103"/>
                <a:gd name="T52" fmla="*/ 2147483647 w 84"/>
                <a:gd name="T53" fmla="*/ 2147483647 h 103"/>
                <a:gd name="T54" fmla="*/ 2147483647 w 84"/>
                <a:gd name="T55" fmla="*/ 2147483647 h 103"/>
                <a:gd name="T56" fmla="*/ 2147483647 w 84"/>
                <a:gd name="T57" fmla="*/ 2147483647 h 103"/>
                <a:gd name="T58" fmla="*/ 2147483647 w 84"/>
                <a:gd name="T59" fmla="*/ 2147483647 h 103"/>
                <a:gd name="T60" fmla="*/ 2147483647 w 84"/>
                <a:gd name="T61" fmla="*/ 2147483647 h 103"/>
                <a:gd name="T62" fmla="*/ 2147483647 w 84"/>
                <a:gd name="T63" fmla="*/ 2147483647 h 103"/>
                <a:gd name="T64" fmla="*/ 2147483647 w 84"/>
                <a:gd name="T65" fmla="*/ 2147483647 h 103"/>
                <a:gd name="T66" fmla="*/ 2147483647 w 84"/>
                <a:gd name="T67" fmla="*/ 2147483647 h 103"/>
                <a:gd name="T68" fmla="*/ 2147483647 w 84"/>
                <a:gd name="T69" fmla="*/ 2147483647 h 103"/>
                <a:gd name="T70" fmla="*/ 2147483647 w 84"/>
                <a:gd name="T71" fmla="*/ 2147483647 h 103"/>
                <a:gd name="T72" fmla="*/ 2147483647 w 84"/>
                <a:gd name="T73" fmla="*/ 2147483647 h 103"/>
                <a:gd name="T74" fmla="*/ 2147483647 w 84"/>
                <a:gd name="T75" fmla="*/ 2147483647 h 103"/>
                <a:gd name="T76" fmla="*/ 2147483647 w 84"/>
                <a:gd name="T77" fmla="*/ 2147483647 h 103"/>
                <a:gd name="T78" fmla="*/ 2147483647 w 84"/>
                <a:gd name="T79" fmla="*/ 2147483647 h 103"/>
                <a:gd name="T80" fmla="*/ 2147483647 w 84"/>
                <a:gd name="T81" fmla="*/ 2147483647 h 103"/>
                <a:gd name="T82" fmla="*/ 2147483647 w 84"/>
                <a:gd name="T83" fmla="*/ 2147483647 h 103"/>
                <a:gd name="T84" fmla="*/ 2147483647 w 84"/>
                <a:gd name="T85" fmla="*/ 0 h 103"/>
                <a:gd name="T86" fmla="*/ 2147483647 w 84"/>
                <a:gd name="T87" fmla="*/ 0 h 103"/>
                <a:gd name="T88" fmla="*/ 2147483647 w 84"/>
                <a:gd name="T89" fmla="*/ 0 h 103"/>
                <a:gd name="T90" fmla="*/ 2147483647 w 84"/>
                <a:gd name="T91" fmla="*/ 0 h 1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03">
                  <a:moveTo>
                    <a:pt x="77" y="0"/>
                  </a:moveTo>
                  <a:lnTo>
                    <a:pt x="77" y="0"/>
                  </a:lnTo>
                  <a:lnTo>
                    <a:pt x="65" y="6"/>
                  </a:lnTo>
                  <a:lnTo>
                    <a:pt x="54" y="16"/>
                  </a:lnTo>
                  <a:lnTo>
                    <a:pt x="44" y="27"/>
                  </a:lnTo>
                  <a:lnTo>
                    <a:pt x="38" y="39"/>
                  </a:lnTo>
                  <a:lnTo>
                    <a:pt x="31" y="54"/>
                  </a:lnTo>
                  <a:lnTo>
                    <a:pt x="24" y="69"/>
                  </a:lnTo>
                  <a:lnTo>
                    <a:pt x="20" y="76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23" y="93"/>
                  </a:lnTo>
                  <a:lnTo>
                    <a:pt x="27" y="88"/>
                  </a:lnTo>
                  <a:lnTo>
                    <a:pt x="33" y="77"/>
                  </a:lnTo>
                  <a:lnTo>
                    <a:pt x="40" y="65"/>
                  </a:lnTo>
                  <a:lnTo>
                    <a:pt x="46" y="53"/>
                  </a:lnTo>
                  <a:lnTo>
                    <a:pt x="51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9" y="19"/>
                  </a:lnTo>
                  <a:lnTo>
                    <a:pt x="74" y="15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983"/>
            <p:cNvSpPr/>
            <p:nvPr/>
          </p:nvSpPr>
          <p:spPr bwMode="auto">
            <a:xfrm>
              <a:off x="5635627" y="3325813"/>
              <a:ext cx="49213" cy="76200"/>
            </a:xfrm>
            <a:custGeom>
              <a:avLst/>
              <a:gdLst>
                <a:gd name="T0" fmla="*/ 2147483647 w 92"/>
                <a:gd name="T1" fmla="*/ 2147483647 h 145"/>
                <a:gd name="T2" fmla="*/ 2147483647 w 92"/>
                <a:gd name="T3" fmla="*/ 2147483647 h 145"/>
                <a:gd name="T4" fmla="*/ 2147483647 w 92"/>
                <a:gd name="T5" fmla="*/ 2147483647 h 145"/>
                <a:gd name="T6" fmla="*/ 2147483647 w 92"/>
                <a:gd name="T7" fmla="*/ 2147483647 h 145"/>
                <a:gd name="T8" fmla="*/ 2147483647 w 92"/>
                <a:gd name="T9" fmla="*/ 2147483647 h 145"/>
                <a:gd name="T10" fmla="*/ 2147483647 w 92"/>
                <a:gd name="T11" fmla="*/ 2147483647 h 145"/>
                <a:gd name="T12" fmla="*/ 2147483647 w 92"/>
                <a:gd name="T13" fmla="*/ 2147483647 h 145"/>
                <a:gd name="T14" fmla="*/ 2147483647 w 92"/>
                <a:gd name="T15" fmla="*/ 2147483647 h 145"/>
                <a:gd name="T16" fmla="*/ 2147483647 w 92"/>
                <a:gd name="T17" fmla="*/ 2147483647 h 145"/>
                <a:gd name="T18" fmla="*/ 2147483647 w 92"/>
                <a:gd name="T19" fmla="*/ 2147483647 h 145"/>
                <a:gd name="T20" fmla="*/ 0 w 92"/>
                <a:gd name="T21" fmla="*/ 2147483647 h 145"/>
                <a:gd name="T22" fmla="*/ 0 w 92"/>
                <a:gd name="T23" fmla="*/ 2147483647 h 145"/>
                <a:gd name="T24" fmla="*/ 2147483647 w 92"/>
                <a:gd name="T25" fmla="*/ 2147483647 h 145"/>
                <a:gd name="T26" fmla="*/ 2147483647 w 92"/>
                <a:gd name="T27" fmla="*/ 2147483647 h 145"/>
                <a:gd name="T28" fmla="*/ 2147483647 w 92"/>
                <a:gd name="T29" fmla="*/ 2147483647 h 145"/>
                <a:gd name="T30" fmla="*/ 2147483647 w 92"/>
                <a:gd name="T31" fmla="*/ 2147483647 h 145"/>
                <a:gd name="T32" fmla="*/ 2147483647 w 92"/>
                <a:gd name="T33" fmla="*/ 2147483647 h 145"/>
                <a:gd name="T34" fmla="*/ 2147483647 w 92"/>
                <a:gd name="T35" fmla="*/ 2147483647 h 145"/>
                <a:gd name="T36" fmla="*/ 2147483647 w 92"/>
                <a:gd name="T37" fmla="*/ 2147483647 h 145"/>
                <a:gd name="T38" fmla="*/ 2147483647 w 92"/>
                <a:gd name="T39" fmla="*/ 2147483647 h 145"/>
                <a:gd name="T40" fmla="*/ 2147483647 w 92"/>
                <a:gd name="T41" fmla="*/ 2147483647 h 145"/>
                <a:gd name="T42" fmla="*/ 2147483647 w 92"/>
                <a:gd name="T43" fmla="*/ 2147483647 h 145"/>
                <a:gd name="T44" fmla="*/ 2147483647 w 92"/>
                <a:gd name="T45" fmla="*/ 2147483647 h 145"/>
                <a:gd name="T46" fmla="*/ 2147483647 w 92"/>
                <a:gd name="T47" fmla="*/ 2147483647 h 145"/>
                <a:gd name="T48" fmla="*/ 2147483647 w 92"/>
                <a:gd name="T49" fmla="*/ 2147483647 h 145"/>
                <a:gd name="T50" fmla="*/ 2147483647 w 92"/>
                <a:gd name="T51" fmla="*/ 2147483647 h 145"/>
                <a:gd name="T52" fmla="*/ 2147483647 w 92"/>
                <a:gd name="T53" fmla="*/ 2147483647 h 145"/>
                <a:gd name="T54" fmla="*/ 2147483647 w 92"/>
                <a:gd name="T55" fmla="*/ 2147483647 h 145"/>
                <a:gd name="T56" fmla="*/ 2147483647 w 92"/>
                <a:gd name="T57" fmla="*/ 2147483647 h 145"/>
                <a:gd name="T58" fmla="*/ 2147483647 w 92"/>
                <a:gd name="T59" fmla="*/ 2147483647 h 145"/>
                <a:gd name="T60" fmla="*/ 2147483647 w 92"/>
                <a:gd name="T61" fmla="*/ 0 h 145"/>
                <a:gd name="T62" fmla="*/ 2147483647 w 92"/>
                <a:gd name="T63" fmla="*/ 0 h 145"/>
                <a:gd name="T64" fmla="*/ 2147483647 w 92"/>
                <a:gd name="T65" fmla="*/ 0 h 145"/>
                <a:gd name="T66" fmla="*/ 2147483647 w 92"/>
                <a:gd name="T67" fmla="*/ 2147483647 h 145"/>
                <a:gd name="T68" fmla="*/ 2147483647 w 92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45">
                  <a:moveTo>
                    <a:pt x="82" y="1"/>
                  </a:moveTo>
                  <a:lnTo>
                    <a:pt x="82" y="1"/>
                  </a:lnTo>
                  <a:lnTo>
                    <a:pt x="69" y="16"/>
                  </a:lnTo>
                  <a:lnTo>
                    <a:pt x="59" y="32"/>
                  </a:lnTo>
                  <a:lnTo>
                    <a:pt x="48" y="50"/>
                  </a:lnTo>
                  <a:lnTo>
                    <a:pt x="40" y="67"/>
                  </a:lnTo>
                  <a:lnTo>
                    <a:pt x="22" y="103"/>
                  </a:lnTo>
                  <a:lnTo>
                    <a:pt x="12" y="120"/>
                  </a:lnTo>
                  <a:lnTo>
                    <a:pt x="2" y="137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8" y="145"/>
                  </a:lnTo>
                  <a:lnTo>
                    <a:pt x="10" y="145"/>
                  </a:lnTo>
                  <a:lnTo>
                    <a:pt x="12" y="142"/>
                  </a:lnTo>
                  <a:lnTo>
                    <a:pt x="22" y="127"/>
                  </a:lnTo>
                  <a:lnTo>
                    <a:pt x="31" y="110"/>
                  </a:lnTo>
                  <a:lnTo>
                    <a:pt x="49" y="74"/>
                  </a:lnTo>
                  <a:lnTo>
                    <a:pt x="57" y="57"/>
                  </a:lnTo>
                  <a:lnTo>
                    <a:pt x="67" y="40"/>
                  </a:lnTo>
                  <a:lnTo>
                    <a:pt x="78" y="24"/>
                  </a:lnTo>
                  <a:lnTo>
                    <a:pt x="90" y="11"/>
                  </a:lnTo>
                  <a:lnTo>
                    <a:pt x="91" y="8"/>
                  </a:lnTo>
                  <a:lnTo>
                    <a:pt x="92" y="5"/>
                  </a:lnTo>
                  <a:lnTo>
                    <a:pt x="91" y="4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984"/>
            <p:cNvSpPr/>
            <p:nvPr/>
          </p:nvSpPr>
          <p:spPr bwMode="auto">
            <a:xfrm>
              <a:off x="5646739" y="3335338"/>
              <a:ext cx="53975" cy="74613"/>
            </a:xfrm>
            <a:custGeom>
              <a:avLst/>
              <a:gdLst>
                <a:gd name="T0" fmla="*/ 2147483647 w 103"/>
                <a:gd name="T1" fmla="*/ 2147483647 h 139"/>
                <a:gd name="T2" fmla="*/ 2147483647 w 103"/>
                <a:gd name="T3" fmla="*/ 2147483647 h 139"/>
                <a:gd name="T4" fmla="*/ 2147483647 w 103"/>
                <a:gd name="T5" fmla="*/ 2147483647 h 139"/>
                <a:gd name="T6" fmla="*/ 2147483647 w 103"/>
                <a:gd name="T7" fmla="*/ 2147483647 h 139"/>
                <a:gd name="T8" fmla="*/ 2147483647 w 103"/>
                <a:gd name="T9" fmla="*/ 2147483647 h 139"/>
                <a:gd name="T10" fmla="*/ 2147483647 w 103"/>
                <a:gd name="T11" fmla="*/ 2147483647 h 139"/>
                <a:gd name="T12" fmla="*/ 2147483647 w 103"/>
                <a:gd name="T13" fmla="*/ 2147483647 h 139"/>
                <a:gd name="T14" fmla="*/ 2147483647 w 103"/>
                <a:gd name="T15" fmla="*/ 2147483647 h 139"/>
                <a:gd name="T16" fmla="*/ 2147483647 w 103"/>
                <a:gd name="T17" fmla="*/ 2147483647 h 139"/>
                <a:gd name="T18" fmla="*/ 2147483647 w 103"/>
                <a:gd name="T19" fmla="*/ 2147483647 h 139"/>
                <a:gd name="T20" fmla="*/ 2147483647 w 103"/>
                <a:gd name="T21" fmla="*/ 2147483647 h 139"/>
                <a:gd name="T22" fmla="*/ 2147483647 w 103"/>
                <a:gd name="T23" fmla="*/ 2147483647 h 139"/>
                <a:gd name="T24" fmla="*/ 2147483647 w 103"/>
                <a:gd name="T25" fmla="*/ 2147483647 h 139"/>
                <a:gd name="T26" fmla="*/ 2147483647 w 103"/>
                <a:gd name="T27" fmla="*/ 2147483647 h 139"/>
                <a:gd name="T28" fmla="*/ 0 w 103"/>
                <a:gd name="T29" fmla="*/ 2147483647 h 139"/>
                <a:gd name="T30" fmla="*/ 0 w 103"/>
                <a:gd name="T31" fmla="*/ 2147483647 h 139"/>
                <a:gd name="T32" fmla="*/ 0 w 103"/>
                <a:gd name="T33" fmla="*/ 2147483647 h 139"/>
                <a:gd name="T34" fmla="*/ 2147483647 w 103"/>
                <a:gd name="T35" fmla="*/ 2147483647 h 139"/>
                <a:gd name="T36" fmla="*/ 2147483647 w 103"/>
                <a:gd name="T37" fmla="*/ 2147483647 h 139"/>
                <a:gd name="T38" fmla="*/ 2147483647 w 103"/>
                <a:gd name="T39" fmla="*/ 2147483647 h 139"/>
                <a:gd name="T40" fmla="*/ 2147483647 w 103"/>
                <a:gd name="T41" fmla="*/ 2147483647 h 139"/>
                <a:gd name="T42" fmla="*/ 2147483647 w 103"/>
                <a:gd name="T43" fmla="*/ 2147483647 h 139"/>
                <a:gd name="T44" fmla="*/ 2147483647 w 103"/>
                <a:gd name="T45" fmla="*/ 2147483647 h 139"/>
                <a:gd name="T46" fmla="*/ 2147483647 w 103"/>
                <a:gd name="T47" fmla="*/ 2147483647 h 139"/>
                <a:gd name="T48" fmla="*/ 2147483647 w 103"/>
                <a:gd name="T49" fmla="*/ 2147483647 h 139"/>
                <a:gd name="T50" fmla="*/ 2147483647 w 103"/>
                <a:gd name="T51" fmla="*/ 2147483647 h 139"/>
                <a:gd name="T52" fmla="*/ 2147483647 w 103"/>
                <a:gd name="T53" fmla="*/ 2147483647 h 139"/>
                <a:gd name="T54" fmla="*/ 2147483647 w 103"/>
                <a:gd name="T55" fmla="*/ 2147483647 h 139"/>
                <a:gd name="T56" fmla="*/ 2147483647 w 103"/>
                <a:gd name="T57" fmla="*/ 2147483647 h 139"/>
                <a:gd name="T58" fmla="*/ 2147483647 w 103"/>
                <a:gd name="T59" fmla="*/ 2147483647 h 139"/>
                <a:gd name="T60" fmla="*/ 2147483647 w 103"/>
                <a:gd name="T61" fmla="*/ 2147483647 h 139"/>
                <a:gd name="T62" fmla="*/ 2147483647 w 103"/>
                <a:gd name="T63" fmla="*/ 2147483647 h 139"/>
                <a:gd name="T64" fmla="*/ 2147483647 w 103"/>
                <a:gd name="T65" fmla="*/ 2147483647 h 139"/>
                <a:gd name="T66" fmla="*/ 2147483647 w 103"/>
                <a:gd name="T67" fmla="*/ 2147483647 h 139"/>
                <a:gd name="T68" fmla="*/ 2147483647 w 103"/>
                <a:gd name="T69" fmla="*/ 2147483647 h 139"/>
                <a:gd name="T70" fmla="*/ 2147483647 w 103"/>
                <a:gd name="T71" fmla="*/ 2147483647 h 139"/>
                <a:gd name="T72" fmla="*/ 2147483647 w 103"/>
                <a:gd name="T73" fmla="*/ 2147483647 h 139"/>
                <a:gd name="T74" fmla="*/ 2147483647 w 103"/>
                <a:gd name="T75" fmla="*/ 2147483647 h 139"/>
                <a:gd name="T76" fmla="*/ 2147483647 w 103"/>
                <a:gd name="T77" fmla="*/ 2147483647 h 139"/>
                <a:gd name="T78" fmla="*/ 2147483647 w 103"/>
                <a:gd name="T79" fmla="*/ 2147483647 h 139"/>
                <a:gd name="T80" fmla="*/ 2147483647 w 103"/>
                <a:gd name="T81" fmla="*/ 0 h 139"/>
                <a:gd name="T82" fmla="*/ 2147483647 w 103"/>
                <a:gd name="T83" fmla="*/ 0 h 139"/>
                <a:gd name="T84" fmla="*/ 2147483647 w 103"/>
                <a:gd name="T85" fmla="*/ 0 h 139"/>
                <a:gd name="T86" fmla="*/ 2147483647 w 103"/>
                <a:gd name="T87" fmla="*/ 0 h 139"/>
                <a:gd name="T88" fmla="*/ 2147483647 w 103"/>
                <a:gd name="T89" fmla="*/ 2147483647 h 139"/>
                <a:gd name="T90" fmla="*/ 2147483647 w 103"/>
                <a:gd name="T91" fmla="*/ 2147483647 h 139"/>
                <a:gd name="T92" fmla="*/ 2147483647 w 103"/>
                <a:gd name="T93" fmla="*/ 2147483647 h 1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3" h="139">
                  <a:moveTo>
                    <a:pt x="91" y="4"/>
                  </a:moveTo>
                  <a:lnTo>
                    <a:pt x="91" y="4"/>
                  </a:lnTo>
                  <a:lnTo>
                    <a:pt x="88" y="9"/>
                  </a:lnTo>
                  <a:lnTo>
                    <a:pt x="83" y="17"/>
                  </a:lnTo>
                  <a:lnTo>
                    <a:pt x="73" y="32"/>
                  </a:lnTo>
                  <a:lnTo>
                    <a:pt x="68" y="40"/>
                  </a:lnTo>
                  <a:lnTo>
                    <a:pt x="63" y="48"/>
                  </a:lnTo>
                  <a:lnTo>
                    <a:pt x="50" y="63"/>
                  </a:lnTo>
                  <a:lnTo>
                    <a:pt x="27" y="97"/>
                  </a:lnTo>
                  <a:lnTo>
                    <a:pt x="15" y="114"/>
                  </a:lnTo>
                  <a:lnTo>
                    <a:pt x="2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7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1" y="137"/>
                  </a:lnTo>
                  <a:lnTo>
                    <a:pt x="18" y="133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42" y="96"/>
                  </a:lnTo>
                  <a:lnTo>
                    <a:pt x="61" y="69"/>
                  </a:lnTo>
                  <a:lnTo>
                    <a:pt x="72" y="55"/>
                  </a:lnTo>
                  <a:lnTo>
                    <a:pt x="84" y="39"/>
                  </a:lnTo>
                  <a:lnTo>
                    <a:pt x="95" y="24"/>
                  </a:lnTo>
                  <a:lnTo>
                    <a:pt x="101" y="15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985"/>
            <p:cNvSpPr/>
            <p:nvPr/>
          </p:nvSpPr>
          <p:spPr bwMode="auto">
            <a:xfrm>
              <a:off x="5665789" y="3338513"/>
              <a:ext cx="50800" cy="77788"/>
            </a:xfrm>
            <a:custGeom>
              <a:avLst/>
              <a:gdLst>
                <a:gd name="T0" fmla="*/ 2147483647 w 97"/>
                <a:gd name="T1" fmla="*/ 2147483647 h 147"/>
                <a:gd name="T2" fmla="*/ 2147483647 w 97"/>
                <a:gd name="T3" fmla="*/ 2147483647 h 147"/>
                <a:gd name="T4" fmla="*/ 2147483647 w 97"/>
                <a:gd name="T5" fmla="*/ 2147483647 h 147"/>
                <a:gd name="T6" fmla="*/ 2147483647 w 97"/>
                <a:gd name="T7" fmla="*/ 2147483647 h 147"/>
                <a:gd name="T8" fmla="*/ 2147483647 w 97"/>
                <a:gd name="T9" fmla="*/ 2147483647 h 147"/>
                <a:gd name="T10" fmla="*/ 0 w 97"/>
                <a:gd name="T11" fmla="*/ 2147483647 h 147"/>
                <a:gd name="T12" fmla="*/ 0 w 97"/>
                <a:gd name="T13" fmla="*/ 2147483647 h 147"/>
                <a:gd name="T14" fmla="*/ 0 w 97"/>
                <a:gd name="T15" fmla="*/ 2147483647 h 147"/>
                <a:gd name="T16" fmla="*/ 0 w 97"/>
                <a:gd name="T17" fmla="*/ 2147483647 h 147"/>
                <a:gd name="T18" fmla="*/ 2147483647 w 97"/>
                <a:gd name="T19" fmla="*/ 2147483647 h 147"/>
                <a:gd name="T20" fmla="*/ 2147483647 w 97"/>
                <a:gd name="T21" fmla="*/ 2147483647 h 147"/>
                <a:gd name="T22" fmla="*/ 2147483647 w 97"/>
                <a:gd name="T23" fmla="*/ 2147483647 h 147"/>
                <a:gd name="T24" fmla="*/ 2147483647 w 97"/>
                <a:gd name="T25" fmla="*/ 2147483647 h 147"/>
                <a:gd name="T26" fmla="*/ 2147483647 w 97"/>
                <a:gd name="T27" fmla="*/ 2147483647 h 147"/>
                <a:gd name="T28" fmla="*/ 2147483647 w 97"/>
                <a:gd name="T29" fmla="*/ 2147483647 h 147"/>
                <a:gd name="T30" fmla="*/ 2147483647 w 97"/>
                <a:gd name="T31" fmla="*/ 2147483647 h 147"/>
                <a:gd name="T32" fmla="*/ 2147483647 w 97"/>
                <a:gd name="T33" fmla="*/ 2147483647 h 147"/>
                <a:gd name="T34" fmla="*/ 2147483647 w 97"/>
                <a:gd name="T35" fmla="*/ 2147483647 h 147"/>
                <a:gd name="T36" fmla="*/ 2147483647 w 97"/>
                <a:gd name="T37" fmla="*/ 2147483647 h 147"/>
                <a:gd name="T38" fmla="*/ 2147483647 w 97"/>
                <a:gd name="T39" fmla="*/ 2147483647 h 147"/>
                <a:gd name="T40" fmla="*/ 2147483647 w 97"/>
                <a:gd name="T41" fmla="*/ 2147483647 h 147"/>
                <a:gd name="T42" fmla="*/ 2147483647 w 97"/>
                <a:gd name="T43" fmla="*/ 2147483647 h 147"/>
                <a:gd name="T44" fmla="*/ 2147483647 w 97"/>
                <a:gd name="T45" fmla="*/ 2147483647 h 147"/>
                <a:gd name="T46" fmla="*/ 2147483647 w 97"/>
                <a:gd name="T47" fmla="*/ 2147483647 h 147"/>
                <a:gd name="T48" fmla="*/ 2147483647 w 97"/>
                <a:gd name="T49" fmla="*/ 2147483647 h 147"/>
                <a:gd name="T50" fmla="*/ 2147483647 w 97"/>
                <a:gd name="T51" fmla="*/ 2147483647 h 147"/>
                <a:gd name="T52" fmla="*/ 2147483647 w 97"/>
                <a:gd name="T53" fmla="*/ 2147483647 h 147"/>
                <a:gd name="T54" fmla="*/ 2147483647 w 97"/>
                <a:gd name="T55" fmla="*/ 0 h 147"/>
                <a:gd name="T56" fmla="*/ 2147483647 w 97"/>
                <a:gd name="T57" fmla="*/ 2147483647 h 147"/>
                <a:gd name="T58" fmla="*/ 2147483647 w 97"/>
                <a:gd name="T59" fmla="*/ 2147483647 h 147"/>
                <a:gd name="T60" fmla="*/ 2147483647 w 97"/>
                <a:gd name="T61" fmla="*/ 2147483647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7" h="147">
                  <a:moveTo>
                    <a:pt x="85" y="3"/>
                  </a:moveTo>
                  <a:lnTo>
                    <a:pt x="85" y="3"/>
                  </a:lnTo>
                  <a:lnTo>
                    <a:pt x="62" y="35"/>
                  </a:lnTo>
                  <a:lnTo>
                    <a:pt x="41" y="68"/>
                  </a:lnTo>
                  <a:lnTo>
                    <a:pt x="20" y="102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5" y="147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16" y="138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35" y="100"/>
                  </a:lnTo>
                  <a:lnTo>
                    <a:pt x="54" y="69"/>
                  </a:lnTo>
                  <a:lnTo>
                    <a:pt x="76" y="39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97" y="4"/>
                  </a:lnTo>
                  <a:lnTo>
                    <a:pt x="96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986"/>
            <p:cNvSpPr/>
            <p:nvPr/>
          </p:nvSpPr>
          <p:spPr bwMode="auto">
            <a:xfrm>
              <a:off x="5700714" y="3354388"/>
              <a:ext cx="23813" cy="36513"/>
            </a:xfrm>
            <a:custGeom>
              <a:avLst/>
              <a:gdLst>
                <a:gd name="T0" fmla="*/ 2147483647 w 44"/>
                <a:gd name="T1" fmla="*/ 2147483647 h 67"/>
                <a:gd name="T2" fmla="*/ 2147483647 w 44"/>
                <a:gd name="T3" fmla="*/ 2147483647 h 67"/>
                <a:gd name="T4" fmla="*/ 2147483647 w 44"/>
                <a:gd name="T5" fmla="*/ 2147483647 h 67"/>
                <a:gd name="T6" fmla="*/ 2147483647 w 44"/>
                <a:gd name="T7" fmla="*/ 2147483647 h 67"/>
                <a:gd name="T8" fmla="*/ 2147483647 w 44"/>
                <a:gd name="T9" fmla="*/ 2147483647 h 67"/>
                <a:gd name="T10" fmla="*/ 2147483647 w 44"/>
                <a:gd name="T11" fmla="*/ 2147483647 h 67"/>
                <a:gd name="T12" fmla="*/ 0 w 44"/>
                <a:gd name="T13" fmla="*/ 2147483647 h 67"/>
                <a:gd name="T14" fmla="*/ 0 w 44"/>
                <a:gd name="T15" fmla="*/ 2147483647 h 67"/>
                <a:gd name="T16" fmla="*/ 2147483647 w 44"/>
                <a:gd name="T17" fmla="*/ 2147483647 h 67"/>
                <a:gd name="T18" fmla="*/ 2147483647 w 44"/>
                <a:gd name="T19" fmla="*/ 2147483647 h 67"/>
                <a:gd name="T20" fmla="*/ 2147483647 w 44"/>
                <a:gd name="T21" fmla="*/ 2147483647 h 67"/>
                <a:gd name="T22" fmla="*/ 2147483647 w 44"/>
                <a:gd name="T23" fmla="*/ 2147483647 h 67"/>
                <a:gd name="T24" fmla="*/ 2147483647 w 44"/>
                <a:gd name="T25" fmla="*/ 2147483647 h 67"/>
                <a:gd name="T26" fmla="*/ 2147483647 w 44"/>
                <a:gd name="T27" fmla="*/ 2147483647 h 67"/>
                <a:gd name="T28" fmla="*/ 2147483647 w 44"/>
                <a:gd name="T29" fmla="*/ 2147483647 h 67"/>
                <a:gd name="T30" fmla="*/ 2147483647 w 44"/>
                <a:gd name="T31" fmla="*/ 2147483647 h 67"/>
                <a:gd name="T32" fmla="*/ 2147483647 w 44"/>
                <a:gd name="T33" fmla="*/ 2147483647 h 67"/>
                <a:gd name="T34" fmla="*/ 2147483647 w 44"/>
                <a:gd name="T35" fmla="*/ 2147483647 h 67"/>
                <a:gd name="T36" fmla="*/ 2147483647 w 44"/>
                <a:gd name="T37" fmla="*/ 2147483647 h 67"/>
                <a:gd name="T38" fmla="*/ 2147483647 w 44"/>
                <a:gd name="T39" fmla="*/ 2147483647 h 67"/>
                <a:gd name="T40" fmla="*/ 2147483647 w 44"/>
                <a:gd name="T41" fmla="*/ 0 h 67"/>
                <a:gd name="T42" fmla="*/ 2147483647 w 44"/>
                <a:gd name="T43" fmla="*/ 0 h 67"/>
                <a:gd name="T44" fmla="*/ 2147483647 w 44"/>
                <a:gd name="T45" fmla="*/ 0 h 67"/>
                <a:gd name="T46" fmla="*/ 2147483647 w 44"/>
                <a:gd name="T47" fmla="*/ 2147483647 h 67"/>
                <a:gd name="T48" fmla="*/ 2147483647 w 44"/>
                <a:gd name="T49" fmla="*/ 2147483647 h 67"/>
                <a:gd name="T50" fmla="*/ 2147483647 w 44"/>
                <a:gd name="T51" fmla="*/ 2147483647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67">
                  <a:moveTo>
                    <a:pt x="31" y="4"/>
                  </a:moveTo>
                  <a:lnTo>
                    <a:pt x="31" y="4"/>
                  </a:lnTo>
                  <a:lnTo>
                    <a:pt x="25" y="18"/>
                  </a:lnTo>
                  <a:lnTo>
                    <a:pt x="18" y="3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3" y="64"/>
                  </a:lnTo>
                  <a:lnTo>
                    <a:pt x="29" y="36"/>
                  </a:lnTo>
                  <a:lnTo>
                    <a:pt x="37" y="22"/>
                  </a:lnTo>
                  <a:lnTo>
                    <a:pt x="42" y="7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987"/>
            <p:cNvSpPr/>
            <p:nvPr/>
          </p:nvSpPr>
          <p:spPr bwMode="auto">
            <a:xfrm>
              <a:off x="4959352" y="3125788"/>
              <a:ext cx="38100" cy="93663"/>
            </a:xfrm>
            <a:custGeom>
              <a:avLst/>
              <a:gdLst>
                <a:gd name="T0" fmla="*/ 2147483647 w 72"/>
                <a:gd name="T1" fmla="*/ 0 h 176"/>
                <a:gd name="T2" fmla="*/ 2147483647 w 72"/>
                <a:gd name="T3" fmla="*/ 0 h 176"/>
                <a:gd name="T4" fmla="*/ 2147483647 w 72"/>
                <a:gd name="T5" fmla="*/ 2147483647 h 176"/>
                <a:gd name="T6" fmla="*/ 2147483647 w 72"/>
                <a:gd name="T7" fmla="*/ 2147483647 h 176"/>
                <a:gd name="T8" fmla="*/ 2147483647 w 72"/>
                <a:gd name="T9" fmla="*/ 2147483647 h 176"/>
                <a:gd name="T10" fmla="*/ 2147483647 w 72"/>
                <a:gd name="T11" fmla="*/ 2147483647 h 176"/>
                <a:gd name="T12" fmla="*/ 2147483647 w 72"/>
                <a:gd name="T13" fmla="*/ 2147483647 h 176"/>
                <a:gd name="T14" fmla="*/ 2147483647 w 72"/>
                <a:gd name="T15" fmla="*/ 2147483647 h 176"/>
                <a:gd name="T16" fmla="*/ 2147483647 w 72"/>
                <a:gd name="T17" fmla="*/ 2147483647 h 176"/>
                <a:gd name="T18" fmla="*/ 2147483647 w 72"/>
                <a:gd name="T19" fmla="*/ 2147483647 h 176"/>
                <a:gd name="T20" fmla="*/ 2147483647 w 72"/>
                <a:gd name="T21" fmla="*/ 2147483647 h 176"/>
                <a:gd name="T22" fmla="*/ 2147483647 w 72"/>
                <a:gd name="T23" fmla="*/ 2147483647 h 176"/>
                <a:gd name="T24" fmla="*/ 2147483647 w 72"/>
                <a:gd name="T25" fmla="*/ 2147483647 h 176"/>
                <a:gd name="T26" fmla="*/ 0 w 72"/>
                <a:gd name="T27" fmla="*/ 2147483647 h 176"/>
                <a:gd name="T28" fmla="*/ 0 w 72"/>
                <a:gd name="T29" fmla="*/ 2147483647 h 176"/>
                <a:gd name="T30" fmla="*/ 0 w 72"/>
                <a:gd name="T31" fmla="*/ 2147483647 h 176"/>
                <a:gd name="T32" fmla="*/ 2147483647 w 72"/>
                <a:gd name="T33" fmla="*/ 2147483647 h 176"/>
                <a:gd name="T34" fmla="*/ 2147483647 w 72"/>
                <a:gd name="T35" fmla="*/ 2147483647 h 176"/>
                <a:gd name="T36" fmla="*/ 2147483647 w 72"/>
                <a:gd name="T37" fmla="*/ 2147483647 h 176"/>
                <a:gd name="T38" fmla="*/ 2147483647 w 72"/>
                <a:gd name="T39" fmla="*/ 2147483647 h 176"/>
                <a:gd name="T40" fmla="*/ 2147483647 w 72"/>
                <a:gd name="T41" fmla="*/ 2147483647 h 176"/>
                <a:gd name="T42" fmla="*/ 2147483647 w 72"/>
                <a:gd name="T43" fmla="*/ 2147483647 h 176"/>
                <a:gd name="T44" fmla="*/ 2147483647 w 72"/>
                <a:gd name="T45" fmla="*/ 2147483647 h 176"/>
                <a:gd name="T46" fmla="*/ 2147483647 w 72"/>
                <a:gd name="T47" fmla="*/ 2147483647 h 176"/>
                <a:gd name="T48" fmla="*/ 2147483647 w 72"/>
                <a:gd name="T49" fmla="*/ 2147483647 h 176"/>
                <a:gd name="T50" fmla="*/ 2147483647 w 72"/>
                <a:gd name="T51" fmla="*/ 2147483647 h 176"/>
                <a:gd name="T52" fmla="*/ 2147483647 w 72"/>
                <a:gd name="T53" fmla="*/ 2147483647 h 176"/>
                <a:gd name="T54" fmla="*/ 2147483647 w 72"/>
                <a:gd name="T55" fmla="*/ 2147483647 h 176"/>
                <a:gd name="T56" fmla="*/ 2147483647 w 72"/>
                <a:gd name="T57" fmla="*/ 2147483647 h 176"/>
                <a:gd name="T58" fmla="*/ 2147483647 w 72"/>
                <a:gd name="T59" fmla="*/ 2147483647 h 176"/>
                <a:gd name="T60" fmla="*/ 2147483647 w 72"/>
                <a:gd name="T61" fmla="*/ 2147483647 h 176"/>
                <a:gd name="T62" fmla="*/ 2147483647 w 72"/>
                <a:gd name="T63" fmla="*/ 2147483647 h 176"/>
                <a:gd name="T64" fmla="*/ 2147483647 w 72"/>
                <a:gd name="T65" fmla="*/ 2147483647 h 176"/>
                <a:gd name="T66" fmla="*/ 2147483647 w 72"/>
                <a:gd name="T67" fmla="*/ 2147483647 h 176"/>
                <a:gd name="T68" fmla="*/ 2147483647 w 72"/>
                <a:gd name="T69" fmla="*/ 2147483647 h 176"/>
                <a:gd name="T70" fmla="*/ 2147483647 w 72"/>
                <a:gd name="T71" fmla="*/ 2147483647 h 176"/>
                <a:gd name="T72" fmla="*/ 2147483647 w 72"/>
                <a:gd name="T73" fmla="*/ 2147483647 h 176"/>
                <a:gd name="T74" fmla="*/ 2147483647 w 72"/>
                <a:gd name="T75" fmla="*/ 2147483647 h 176"/>
                <a:gd name="T76" fmla="*/ 2147483647 w 72"/>
                <a:gd name="T77" fmla="*/ 2147483647 h 176"/>
                <a:gd name="T78" fmla="*/ 2147483647 w 72"/>
                <a:gd name="T79" fmla="*/ 2147483647 h 176"/>
                <a:gd name="T80" fmla="*/ 2147483647 w 72"/>
                <a:gd name="T81" fmla="*/ 0 h 176"/>
                <a:gd name="T82" fmla="*/ 2147483647 w 72"/>
                <a:gd name="T83" fmla="*/ 0 h 176"/>
                <a:gd name="T84" fmla="*/ 2147483647 w 72"/>
                <a:gd name="T85" fmla="*/ 0 h 176"/>
                <a:gd name="T86" fmla="*/ 2147483647 w 72"/>
                <a:gd name="T87" fmla="*/ 0 h 1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" h="176">
                  <a:moveTo>
                    <a:pt x="65" y="0"/>
                  </a:moveTo>
                  <a:lnTo>
                    <a:pt x="65" y="0"/>
                  </a:lnTo>
                  <a:lnTo>
                    <a:pt x="59" y="4"/>
                  </a:lnTo>
                  <a:lnTo>
                    <a:pt x="52" y="8"/>
                  </a:lnTo>
                  <a:lnTo>
                    <a:pt x="48" y="13"/>
                  </a:lnTo>
                  <a:lnTo>
                    <a:pt x="44" y="20"/>
                  </a:lnTo>
                  <a:lnTo>
                    <a:pt x="38" y="33"/>
                  </a:lnTo>
                  <a:lnTo>
                    <a:pt x="35" y="48"/>
                  </a:lnTo>
                  <a:lnTo>
                    <a:pt x="31" y="63"/>
                  </a:lnTo>
                  <a:lnTo>
                    <a:pt x="27" y="78"/>
                  </a:lnTo>
                  <a:lnTo>
                    <a:pt x="18" y="108"/>
                  </a:lnTo>
                  <a:lnTo>
                    <a:pt x="8" y="13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6"/>
                  </a:lnTo>
                  <a:lnTo>
                    <a:pt x="7" y="176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2" y="172"/>
                  </a:lnTo>
                  <a:lnTo>
                    <a:pt x="18" y="149"/>
                  </a:lnTo>
                  <a:lnTo>
                    <a:pt x="25" y="127"/>
                  </a:lnTo>
                  <a:lnTo>
                    <a:pt x="38" y="85"/>
                  </a:lnTo>
                  <a:lnTo>
                    <a:pt x="41" y="76"/>
                  </a:lnTo>
                  <a:lnTo>
                    <a:pt x="44" y="66"/>
                  </a:lnTo>
                  <a:lnTo>
                    <a:pt x="48" y="43"/>
                  </a:lnTo>
                  <a:lnTo>
                    <a:pt x="50" y="33"/>
                  </a:lnTo>
                  <a:lnTo>
                    <a:pt x="54" y="24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8" y="10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988"/>
            <p:cNvSpPr/>
            <p:nvPr/>
          </p:nvSpPr>
          <p:spPr bwMode="auto">
            <a:xfrm>
              <a:off x="4986339" y="3173413"/>
              <a:ext cx="44450" cy="115888"/>
            </a:xfrm>
            <a:custGeom>
              <a:avLst/>
              <a:gdLst>
                <a:gd name="T0" fmla="*/ 2147483647 w 84"/>
                <a:gd name="T1" fmla="*/ 2147483647 h 219"/>
                <a:gd name="T2" fmla="*/ 2147483647 w 84"/>
                <a:gd name="T3" fmla="*/ 2147483647 h 219"/>
                <a:gd name="T4" fmla="*/ 2147483647 w 84"/>
                <a:gd name="T5" fmla="*/ 2147483647 h 219"/>
                <a:gd name="T6" fmla="*/ 2147483647 w 84"/>
                <a:gd name="T7" fmla="*/ 2147483647 h 219"/>
                <a:gd name="T8" fmla="*/ 2147483647 w 84"/>
                <a:gd name="T9" fmla="*/ 2147483647 h 219"/>
                <a:gd name="T10" fmla="*/ 2147483647 w 84"/>
                <a:gd name="T11" fmla="*/ 2147483647 h 219"/>
                <a:gd name="T12" fmla="*/ 2147483647 w 84"/>
                <a:gd name="T13" fmla="*/ 2147483647 h 219"/>
                <a:gd name="T14" fmla="*/ 2147483647 w 84"/>
                <a:gd name="T15" fmla="*/ 2147483647 h 219"/>
                <a:gd name="T16" fmla="*/ 2147483647 w 84"/>
                <a:gd name="T17" fmla="*/ 2147483647 h 219"/>
                <a:gd name="T18" fmla="*/ 2147483647 w 84"/>
                <a:gd name="T19" fmla="*/ 2147483647 h 219"/>
                <a:gd name="T20" fmla="*/ 2147483647 w 84"/>
                <a:gd name="T21" fmla="*/ 2147483647 h 219"/>
                <a:gd name="T22" fmla="*/ 2147483647 w 84"/>
                <a:gd name="T23" fmla="*/ 2147483647 h 219"/>
                <a:gd name="T24" fmla="*/ 2147483647 w 84"/>
                <a:gd name="T25" fmla="*/ 2147483647 h 219"/>
                <a:gd name="T26" fmla="*/ 2147483647 w 84"/>
                <a:gd name="T27" fmla="*/ 2147483647 h 219"/>
                <a:gd name="T28" fmla="*/ 2147483647 w 84"/>
                <a:gd name="T29" fmla="*/ 2147483647 h 219"/>
                <a:gd name="T30" fmla="*/ 2147483647 w 84"/>
                <a:gd name="T31" fmla="*/ 2147483647 h 219"/>
                <a:gd name="T32" fmla="*/ 0 w 84"/>
                <a:gd name="T33" fmla="*/ 2147483647 h 219"/>
                <a:gd name="T34" fmla="*/ 0 w 84"/>
                <a:gd name="T35" fmla="*/ 2147483647 h 219"/>
                <a:gd name="T36" fmla="*/ 0 w 84"/>
                <a:gd name="T37" fmla="*/ 2147483647 h 219"/>
                <a:gd name="T38" fmla="*/ 2147483647 w 84"/>
                <a:gd name="T39" fmla="*/ 2147483647 h 219"/>
                <a:gd name="T40" fmla="*/ 2147483647 w 84"/>
                <a:gd name="T41" fmla="*/ 2147483647 h 219"/>
                <a:gd name="T42" fmla="*/ 2147483647 w 84"/>
                <a:gd name="T43" fmla="*/ 2147483647 h 219"/>
                <a:gd name="T44" fmla="*/ 2147483647 w 84"/>
                <a:gd name="T45" fmla="*/ 2147483647 h 219"/>
                <a:gd name="T46" fmla="*/ 2147483647 w 84"/>
                <a:gd name="T47" fmla="*/ 2147483647 h 219"/>
                <a:gd name="T48" fmla="*/ 2147483647 w 84"/>
                <a:gd name="T49" fmla="*/ 2147483647 h 219"/>
                <a:gd name="T50" fmla="*/ 2147483647 w 84"/>
                <a:gd name="T51" fmla="*/ 2147483647 h 219"/>
                <a:gd name="T52" fmla="*/ 2147483647 w 84"/>
                <a:gd name="T53" fmla="*/ 2147483647 h 219"/>
                <a:gd name="T54" fmla="*/ 2147483647 w 84"/>
                <a:gd name="T55" fmla="*/ 2147483647 h 219"/>
                <a:gd name="T56" fmla="*/ 2147483647 w 84"/>
                <a:gd name="T57" fmla="*/ 2147483647 h 219"/>
                <a:gd name="T58" fmla="*/ 2147483647 w 84"/>
                <a:gd name="T59" fmla="*/ 2147483647 h 219"/>
                <a:gd name="T60" fmla="*/ 2147483647 w 84"/>
                <a:gd name="T61" fmla="*/ 2147483647 h 219"/>
                <a:gd name="T62" fmla="*/ 2147483647 w 84"/>
                <a:gd name="T63" fmla="*/ 2147483647 h 219"/>
                <a:gd name="T64" fmla="*/ 2147483647 w 84"/>
                <a:gd name="T65" fmla="*/ 2147483647 h 219"/>
                <a:gd name="T66" fmla="*/ 2147483647 w 84"/>
                <a:gd name="T67" fmla="*/ 2147483647 h 219"/>
                <a:gd name="T68" fmla="*/ 2147483647 w 84"/>
                <a:gd name="T69" fmla="*/ 2147483647 h 219"/>
                <a:gd name="T70" fmla="*/ 2147483647 w 84"/>
                <a:gd name="T71" fmla="*/ 2147483647 h 219"/>
                <a:gd name="T72" fmla="*/ 2147483647 w 84"/>
                <a:gd name="T73" fmla="*/ 2147483647 h 219"/>
                <a:gd name="T74" fmla="*/ 2147483647 w 84"/>
                <a:gd name="T75" fmla="*/ 2147483647 h 219"/>
                <a:gd name="T76" fmla="*/ 2147483647 w 84"/>
                <a:gd name="T77" fmla="*/ 2147483647 h 219"/>
                <a:gd name="T78" fmla="*/ 2147483647 w 84"/>
                <a:gd name="T79" fmla="*/ 2147483647 h 219"/>
                <a:gd name="T80" fmla="*/ 2147483647 w 84"/>
                <a:gd name="T81" fmla="*/ 2147483647 h 219"/>
                <a:gd name="T82" fmla="*/ 2147483647 w 84"/>
                <a:gd name="T83" fmla="*/ 2147483647 h 219"/>
                <a:gd name="T84" fmla="*/ 2147483647 w 84"/>
                <a:gd name="T85" fmla="*/ 2147483647 h 219"/>
                <a:gd name="T86" fmla="*/ 2147483647 w 84"/>
                <a:gd name="T87" fmla="*/ 2147483647 h 219"/>
                <a:gd name="T88" fmla="*/ 2147483647 w 84"/>
                <a:gd name="T89" fmla="*/ 0 h 219"/>
                <a:gd name="T90" fmla="*/ 2147483647 w 84"/>
                <a:gd name="T91" fmla="*/ 0 h 219"/>
                <a:gd name="T92" fmla="*/ 2147483647 w 84"/>
                <a:gd name="T93" fmla="*/ 0 h 219"/>
                <a:gd name="T94" fmla="*/ 2147483647 w 84"/>
                <a:gd name="T95" fmla="*/ 2147483647 h 219"/>
                <a:gd name="T96" fmla="*/ 2147483647 w 84"/>
                <a:gd name="T97" fmla="*/ 2147483647 h 219"/>
                <a:gd name="T98" fmla="*/ 2147483647 w 84"/>
                <a:gd name="T99" fmla="*/ 2147483647 h 2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4" h="219">
                  <a:moveTo>
                    <a:pt x="73" y="5"/>
                  </a:moveTo>
                  <a:lnTo>
                    <a:pt x="73" y="5"/>
                  </a:lnTo>
                  <a:lnTo>
                    <a:pt x="71" y="10"/>
                  </a:lnTo>
                  <a:lnTo>
                    <a:pt x="68" y="17"/>
                  </a:lnTo>
                  <a:lnTo>
                    <a:pt x="60" y="29"/>
                  </a:lnTo>
                  <a:lnTo>
                    <a:pt x="52" y="41"/>
                  </a:lnTo>
                  <a:lnTo>
                    <a:pt x="45" y="52"/>
                  </a:lnTo>
                  <a:lnTo>
                    <a:pt x="31" y="75"/>
                  </a:lnTo>
                  <a:lnTo>
                    <a:pt x="26" y="87"/>
                  </a:lnTo>
                  <a:lnTo>
                    <a:pt x="20" y="99"/>
                  </a:lnTo>
                  <a:lnTo>
                    <a:pt x="15" y="113"/>
                  </a:lnTo>
                  <a:lnTo>
                    <a:pt x="11" y="127"/>
                  </a:lnTo>
                  <a:lnTo>
                    <a:pt x="4" y="155"/>
                  </a:lnTo>
                  <a:lnTo>
                    <a:pt x="1" y="185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2" y="213"/>
                  </a:lnTo>
                  <a:lnTo>
                    <a:pt x="14" y="181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3" y="101"/>
                  </a:lnTo>
                  <a:lnTo>
                    <a:pt x="41" y="86"/>
                  </a:lnTo>
                  <a:lnTo>
                    <a:pt x="53" y="63"/>
                  </a:lnTo>
                  <a:lnTo>
                    <a:pt x="65" y="40"/>
                  </a:lnTo>
                  <a:lnTo>
                    <a:pt x="77" y="25"/>
                  </a:lnTo>
                  <a:lnTo>
                    <a:pt x="81" y="17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989"/>
            <p:cNvSpPr/>
            <p:nvPr/>
          </p:nvSpPr>
          <p:spPr bwMode="auto">
            <a:xfrm>
              <a:off x="4992689" y="3219451"/>
              <a:ext cx="53975" cy="136525"/>
            </a:xfrm>
            <a:custGeom>
              <a:avLst/>
              <a:gdLst>
                <a:gd name="T0" fmla="*/ 2147483647 w 101"/>
                <a:gd name="T1" fmla="*/ 2147483647 h 258"/>
                <a:gd name="T2" fmla="*/ 2147483647 w 101"/>
                <a:gd name="T3" fmla="*/ 2147483647 h 258"/>
                <a:gd name="T4" fmla="*/ 2147483647 w 101"/>
                <a:gd name="T5" fmla="*/ 2147483647 h 258"/>
                <a:gd name="T6" fmla="*/ 2147483647 w 101"/>
                <a:gd name="T7" fmla="*/ 2147483647 h 258"/>
                <a:gd name="T8" fmla="*/ 2147483647 w 101"/>
                <a:gd name="T9" fmla="*/ 2147483647 h 258"/>
                <a:gd name="T10" fmla="*/ 2147483647 w 101"/>
                <a:gd name="T11" fmla="*/ 2147483647 h 258"/>
                <a:gd name="T12" fmla="*/ 2147483647 w 101"/>
                <a:gd name="T13" fmla="*/ 2147483647 h 258"/>
                <a:gd name="T14" fmla="*/ 2147483647 w 101"/>
                <a:gd name="T15" fmla="*/ 2147483647 h 258"/>
                <a:gd name="T16" fmla="*/ 2147483647 w 101"/>
                <a:gd name="T17" fmla="*/ 2147483647 h 258"/>
                <a:gd name="T18" fmla="*/ 2147483647 w 101"/>
                <a:gd name="T19" fmla="*/ 2147483647 h 258"/>
                <a:gd name="T20" fmla="*/ 2147483647 w 101"/>
                <a:gd name="T21" fmla="*/ 2147483647 h 258"/>
                <a:gd name="T22" fmla="*/ 2147483647 w 101"/>
                <a:gd name="T23" fmla="*/ 2147483647 h 258"/>
                <a:gd name="T24" fmla="*/ 2147483647 w 101"/>
                <a:gd name="T25" fmla="*/ 2147483647 h 258"/>
                <a:gd name="T26" fmla="*/ 0 w 101"/>
                <a:gd name="T27" fmla="*/ 2147483647 h 258"/>
                <a:gd name="T28" fmla="*/ 0 w 101"/>
                <a:gd name="T29" fmla="*/ 2147483647 h 258"/>
                <a:gd name="T30" fmla="*/ 2147483647 w 101"/>
                <a:gd name="T31" fmla="*/ 2147483647 h 258"/>
                <a:gd name="T32" fmla="*/ 2147483647 w 101"/>
                <a:gd name="T33" fmla="*/ 2147483647 h 258"/>
                <a:gd name="T34" fmla="*/ 2147483647 w 101"/>
                <a:gd name="T35" fmla="*/ 2147483647 h 258"/>
                <a:gd name="T36" fmla="*/ 2147483647 w 101"/>
                <a:gd name="T37" fmla="*/ 2147483647 h 258"/>
                <a:gd name="T38" fmla="*/ 2147483647 w 101"/>
                <a:gd name="T39" fmla="*/ 2147483647 h 258"/>
                <a:gd name="T40" fmla="*/ 2147483647 w 101"/>
                <a:gd name="T41" fmla="*/ 2147483647 h 258"/>
                <a:gd name="T42" fmla="*/ 2147483647 w 101"/>
                <a:gd name="T43" fmla="*/ 2147483647 h 258"/>
                <a:gd name="T44" fmla="*/ 2147483647 w 101"/>
                <a:gd name="T45" fmla="*/ 2147483647 h 258"/>
                <a:gd name="T46" fmla="*/ 2147483647 w 101"/>
                <a:gd name="T47" fmla="*/ 2147483647 h 258"/>
                <a:gd name="T48" fmla="*/ 2147483647 w 101"/>
                <a:gd name="T49" fmla="*/ 2147483647 h 258"/>
                <a:gd name="T50" fmla="*/ 2147483647 w 101"/>
                <a:gd name="T51" fmla="*/ 2147483647 h 258"/>
                <a:gd name="T52" fmla="*/ 2147483647 w 101"/>
                <a:gd name="T53" fmla="*/ 2147483647 h 258"/>
                <a:gd name="T54" fmla="*/ 2147483647 w 101"/>
                <a:gd name="T55" fmla="*/ 2147483647 h 258"/>
                <a:gd name="T56" fmla="*/ 2147483647 w 101"/>
                <a:gd name="T57" fmla="*/ 2147483647 h 258"/>
                <a:gd name="T58" fmla="*/ 2147483647 w 101"/>
                <a:gd name="T59" fmla="*/ 2147483647 h 258"/>
                <a:gd name="T60" fmla="*/ 2147483647 w 101"/>
                <a:gd name="T61" fmla="*/ 2147483647 h 258"/>
                <a:gd name="T62" fmla="*/ 2147483647 w 101"/>
                <a:gd name="T63" fmla="*/ 2147483647 h 258"/>
                <a:gd name="T64" fmla="*/ 2147483647 w 101"/>
                <a:gd name="T65" fmla="*/ 2147483647 h 258"/>
                <a:gd name="T66" fmla="*/ 2147483647 w 101"/>
                <a:gd name="T67" fmla="*/ 2147483647 h 258"/>
                <a:gd name="T68" fmla="*/ 2147483647 w 101"/>
                <a:gd name="T69" fmla="*/ 2147483647 h 258"/>
                <a:gd name="T70" fmla="*/ 2147483647 w 101"/>
                <a:gd name="T71" fmla="*/ 2147483647 h 258"/>
                <a:gd name="T72" fmla="*/ 2147483647 w 101"/>
                <a:gd name="T73" fmla="*/ 2147483647 h 258"/>
                <a:gd name="T74" fmla="*/ 2147483647 w 101"/>
                <a:gd name="T75" fmla="*/ 2147483647 h 258"/>
                <a:gd name="T76" fmla="*/ 2147483647 w 101"/>
                <a:gd name="T77" fmla="*/ 2147483647 h 258"/>
                <a:gd name="T78" fmla="*/ 2147483647 w 101"/>
                <a:gd name="T79" fmla="*/ 2147483647 h 258"/>
                <a:gd name="T80" fmla="*/ 2147483647 w 101"/>
                <a:gd name="T81" fmla="*/ 2147483647 h 258"/>
                <a:gd name="T82" fmla="*/ 2147483647 w 101"/>
                <a:gd name="T83" fmla="*/ 2147483647 h 258"/>
                <a:gd name="T84" fmla="*/ 2147483647 w 101"/>
                <a:gd name="T85" fmla="*/ 2147483647 h 258"/>
                <a:gd name="T86" fmla="*/ 2147483647 w 101"/>
                <a:gd name="T87" fmla="*/ 2147483647 h 258"/>
                <a:gd name="T88" fmla="*/ 2147483647 w 101"/>
                <a:gd name="T89" fmla="*/ 2147483647 h 258"/>
                <a:gd name="T90" fmla="*/ 2147483647 w 101"/>
                <a:gd name="T91" fmla="*/ 2147483647 h 258"/>
                <a:gd name="T92" fmla="*/ 2147483647 w 101"/>
                <a:gd name="T93" fmla="*/ 2147483647 h 258"/>
                <a:gd name="T94" fmla="*/ 2147483647 w 101"/>
                <a:gd name="T95" fmla="*/ 2147483647 h 258"/>
                <a:gd name="T96" fmla="*/ 2147483647 w 101"/>
                <a:gd name="T97" fmla="*/ 2147483647 h 258"/>
                <a:gd name="T98" fmla="*/ 2147483647 w 101"/>
                <a:gd name="T99" fmla="*/ 2147483647 h 258"/>
                <a:gd name="T100" fmla="*/ 2147483647 w 101"/>
                <a:gd name="T101" fmla="*/ 0 h 258"/>
                <a:gd name="T102" fmla="*/ 2147483647 w 101"/>
                <a:gd name="T103" fmla="*/ 0 h 258"/>
                <a:gd name="T104" fmla="*/ 2147483647 w 101"/>
                <a:gd name="T105" fmla="*/ 0 h 258"/>
                <a:gd name="T106" fmla="*/ 2147483647 w 101"/>
                <a:gd name="T107" fmla="*/ 2147483647 h 258"/>
                <a:gd name="T108" fmla="*/ 2147483647 w 101"/>
                <a:gd name="T109" fmla="*/ 2147483647 h 2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" h="258">
                  <a:moveTo>
                    <a:pt x="90" y="1"/>
                  </a:moveTo>
                  <a:lnTo>
                    <a:pt x="90" y="1"/>
                  </a:lnTo>
                  <a:lnTo>
                    <a:pt x="80" y="16"/>
                  </a:lnTo>
                  <a:lnTo>
                    <a:pt x="70" y="31"/>
                  </a:lnTo>
                  <a:lnTo>
                    <a:pt x="62" y="46"/>
                  </a:lnTo>
                  <a:lnTo>
                    <a:pt x="54" y="62"/>
                  </a:lnTo>
                  <a:lnTo>
                    <a:pt x="39" y="95"/>
                  </a:lnTo>
                  <a:lnTo>
                    <a:pt x="25" y="129"/>
                  </a:lnTo>
                  <a:lnTo>
                    <a:pt x="16" y="157"/>
                  </a:lnTo>
                  <a:lnTo>
                    <a:pt x="9" y="174"/>
                  </a:lnTo>
                  <a:lnTo>
                    <a:pt x="5" y="191"/>
                  </a:lnTo>
                  <a:lnTo>
                    <a:pt x="1" y="209"/>
                  </a:lnTo>
                  <a:lnTo>
                    <a:pt x="0" y="226"/>
                  </a:lnTo>
                  <a:lnTo>
                    <a:pt x="0" y="235"/>
                  </a:lnTo>
                  <a:lnTo>
                    <a:pt x="1" y="241"/>
                  </a:lnTo>
                  <a:lnTo>
                    <a:pt x="4" y="248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54"/>
                  </a:lnTo>
                  <a:lnTo>
                    <a:pt x="21" y="252"/>
                  </a:lnTo>
                  <a:lnTo>
                    <a:pt x="23" y="249"/>
                  </a:lnTo>
                  <a:lnTo>
                    <a:pt x="21" y="247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3" y="237"/>
                  </a:lnTo>
                  <a:lnTo>
                    <a:pt x="13" y="231"/>
                  </a:lnTo>
                  <a:lnTo>
                    <a:pt x="15" y="214"/>
                  </a:lnTo>
                  <a:lnTo>
                    <a:pt x="17" y="201"/>
                  </a:lnTo>
                  <a:lnTo>
                    <a:pt x="21" y="187"/>
                  </a:lnTo>
                  <a:lnTo>
                    <a:pt x="28" y="160"/>
                  </a:lnTo>
                  <a:lnTo>
                    <a:pt x="38" y="131"/>
                  </a:lnTo>
                  <a:lnTo>
                    <a:pt x="50" y="100"/>
                  </a:lnTo>
                  <a:lnTo>
                    <a:pt x="63" y="68"/>
                  </a:lnTo>
                  <a:lnTo>
                    <a:pt x="71" y="53"/>
                  </a:lnTo>
                  <a:lnTo>
                    <a:pt x="80" y="38"/>
                  </a:lnTo>
                  <a:lnTo>
                    <a:pt x="89" y="24"/>
                  </a:lnTo>
                  <a:lnTo>
                    <a:pt x="100" y="11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990"/>
            <p:cNvSpPr/>
            <p:nvPr/>
          </p:nvSpPr>
          <p:spPr bwMode="auto">
            <a:xfrm>
              <a:off x="5033964" y="3271838"/>
              <a:ext cx="31750" cy="104775"/>
            </a:xfrm>
            <a:custGeom>
              <a:avLst/>
              <a:gdLst>
                <a:gd name="T0" fmla="*/ 2147483647 w 61"/>
                <a:gd name="T1" fmla="*/ 2147483647 h 200"/>
                <a:gd name="T2" fmla="*/ 2147483647 w 61"/>
                <a:gd name="T3" fmla="*/ 2147483647 h 200"/>
                <a:gd name="T4" fmla="*/ 2147483647 w 61"/>
                <a:gd name="T5" fmla="*/ 2147483647 h 200"/>
                <a:gd name="T6" fmla="*/ 2147483647 w 61"/>
                <a:gd name="T7" fmla="*/ 2147483647 h 200"/>
                <a:gd name="T8" fmla="*/ 2147483647 w 61"/>
                <a:gd name="T9" fmla="*/ 2147483647 h 200"/>
                <a:gd name="T10" fmla="*/ 2147483647 w 61"/>
                <a:gd name="T11" fmla="*/ 2147483647 h 200"/>
                <a:gd name="T12" fmla="*/ 2147483647 w 61"/>
                <a:gd name="T13" fmla="*/ 2147483647 h 200"/>
                <a:gd name="T14" fmla="*/ 2147483647 w 61"/>
                <a:gd name="T15" fmla="*/ 2147483647 h 200"/>
                <a:gd name="T16" fmla="*/ 2147483647 w 61"/>
                <a:gd name="T17" fmla="*/ 2147483647 h 200"/>
                <a:gd name="T18" fmla="*/ 2147483647 w 61"/>
                <a:gd name="T19" fmla="*/ 2147483647 h 200"/>
                <a:gd name="T20" fmla="*/ 2147483647 w 61"/>
                <a:gd name="T21" fmla="*/ 2147483647 h 200"/>
                <a:gd name="T22" fmla="*/ 2147483647 w 61"/>
                <a:gd name="T23" fmla="*/ 2147483647 h 200"/>
                <a:gd name="T24" fmla="*/ 2147483647 w 61"/>
                <a:gd name="T25" fmla="*/ 2147483647 h 200"/>
                <a:gd name="T26" fmla="*/ 0 w 61"/>
                <a:gd name="T27" fmla="*/ 2147483647 h 200"/>
                <a:gd name="T28" fmla="*/ 0 w 61"/>
                <a:gd name="T29" fmla="*/ 2147483647 h 200"/>
                <a:gd name="T30" fmla="*/ 2147483647 w 61"/>
                <a:gd name="T31" fmla="*/ 2147483647 h 200"/>
                <a:gd name="T32" fmla="*/ 2147483647 w 61"/>
                <a:gd name="T33" fmla="*/ 2147483647 h 200"/>
                <a:gd name="T34" fmla="*/ 2147483647 w 61"/>
                <a:gd name="T35" fmla="*/ 2147483647 h 200"/>
                <a:gd name="T36" fmla="*/ 2147483647 w 61"/>
                <a:gd name="T37" fmla="*/ 2147483647 h 200"/>
                <a:gd name="T38" fmla="*/ 2147483647 w 61"/>
                <a:gd name="T39" fmla="*/ 2147483647 h 200"/>
                <a:gd name="T40" fmla="*/ 2147483647 w 61"/>
                <a:gd name="T41" fmla="*/ 2147483647 h 200"/>
                <a:gd name="T42" fmla="*/ 2147483647 w 61"/>
                <a:gd name="T43" fmla="*/ 2147483647 h 200"/>
                <a:gd name="T44" fmla="*/ 2147483647 w 61"/>
                <a:gd name="T45" fmla="*/ 2147483647 h 200"/>
                <a:gd name="T46" fmla="*/ 2147483647 w 61"/>
                <a:gd name="T47" fmla="*/ 2147483647 h 200"/>
                <a:gd name="T48" fmla="*/ 2147483647 w 61"/>
                <a:gd name="T49" fmla="*/ 2147483647 h 200"/>
                <a:gd name="T50" fmla="*/ 2147483647 w 61"/>
                <a:gd name="T51" fmla="*/ 2147483647 h 200"/>
                <a:gd name="T52" fmla="*/ 2147483647 w 61"/>
                <a:gd name="T53" fmla="*/ 2147483647 h 200"/>
                <a:gd name="T54" fmla="*/ 2147483647 w 61"/>
                <a:gd name="T55" fmla="*/ 2147483647 h 200"/>
                <a:gd name="T56" fmla="*/ 2147483647 w 61"/>
                <a:gd name="T57" fmla="*/ 2147483647 h 200"/>
                <a:gd name="T58" fmla="*/ 2147483647 w 61"/>
                <a:gd name="T59" fmla="*/ 2147483647 h 200"/>
                <a:gd name="T60" fmla="*/ 2147483647 w 61"/>
                <a:gd name="T61" fmla="*/ 2147483647 h 200"/>
                <a:gd name="T62" fmla="*/ 2147483647 w 61"/>
                <a:gd name="T63" fmla="*/ 2147483647 h 200"/>
                <a:gd name="T64" fmla="*/ 2147483647 w 61"/>
                <a:gd name="T65" fmla="*/ 2147483647 h 200"/>
                <a:gd name="T66" fmla="*/ 2147483647 w 61"/>
                <a:gd name="T67" fmla="*/ 2147483647 h 200"/>
                <a:gd name="T68" fmla="*/ 2147483647 w 61"/>
                <a:gd name="T69" fmla="*/ 2147483647 h 200"/>
                <a:gd name="T70" fmla="*/ 2147483647 w 61"/>
                <a:gd name="T71" fmla="*/ 2147483647 h 200"/>
                <a:gd name="T72" fmla="*/ 2147483647 w 61"/>
                <a:gd name="T73" fmla="*/ 2147483647 h 200"/>
                <a:gd name="T74" fmla="*/ 2147483647 w 61"/>
                <a:gd name="T75" fmla="*/ 2147483647 h 200"/>
                <a:gd name="T76" fmla="*/ 2147483647 w 61"/>
                <a:gd name="T77" fmla="*/ 2147483647 h 200"/>
                <a:gd name="T78" fmla="*/ 2147483647 w 61"/>
                <a:gd name="T79" fmla="*/ 2147483647 h 200"/>
                <a:gd name="T80" fmla="*/ 2147483647 w 61"/>
                <a:gd name="T81" fmla="*/ 2147483647 h 200"/>
                <a:gd name="T82" fmla="*/ 2147483647 w 61"/>
                <a:gd name="T83" fmla="*/ 2147483647 h 200"/>
                <a:gd name="T84" fmla="*/ 2147483647 w 61"/>
                <a:gd name="T85" fmla="*/ 2147483647 h 200"/>
                <a:gd name="T86" fmla="*/ 2147483647 w 61"/>
                <a:gd name="T87" fmla="*/ 2147483647 h 200"/>
                <a:gd name="T88" fmla="*/ 2147483647 w 61"/>
                <a:gd name="T89" fmla="*/ 2147483647 h 200"/>
                <a:gd name="T90" fmla="*/ 2147483647 w 61"/>
                <a:gd name="T91" fmla="*/ 2147483647 h 200"/>
                <a:gd name="T92" fmla="*/ 2147483647 w 61"/>
                <a:gd name="T93" fmla="*/ 2147483647 h 200"/>
                <a:gd name="T94" fmla="*/ 2147483647 w 61"/>
                <a:gd name="T95" fmla="*/ 2147483647 h 200"/>
                <a:gd name="T96" fmla="*/ 2147483647 w 61"/>
                <a:gd name="T97" fmla="*/ 0 h 200"/>
                <a:gd name="T98" fmla="*/ 2147483647 w 61"/>
                <a:gd name="T99" fmla="*/ 0 h 200"/>
                <a:gd name="T100" fmla="*/ 2147483647 w 61"/>
                <a:gd name="T101" fmla="*/ 2147483647 h 200"/>
                <a:gd name="T102" fmla="*/ 2147483647 w 61"/>
                <a:gd name="T103" fmla="*/ 2147483647 h 200"/>
                <a:gd name="T104" fmla="*/ 2147483647 w 61"/>
                <a:gd name="T105" fmla="*/ 2147483647 h 200"/>
                <a:gd name="T106" fmla="*/ 2147483647 w 61"/>
                <a:gd name="T107" fmla="*/ 2147483647 h 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" h="200">
                  <a:moveTo>
                    <a:pt x="49" y="5"/>
                  </a:moveTo>
                  <a:lnTo>
                    <a:pt x="49" y="5"/>
                  </a:lnTo>
                  <a:lnTo>
                    <a:pt x="47" y="12"/>
                  </a:lnTo>
                  <a:lnTo>
                    <a:pt x="45" y="17"/>
                  </a:lnTo>
                  <a:lnTo>
                    <a:pt x="38" y="29"/>
                  </a:lnTo>
                  <a:lnTo>
                    <a:pt x="31" y="42"/>
                  </a:lnTo>
                  <a:lnTo>
                    <a:pt x="26" y="54"/>
                  </a:lnTo>
                  <a:lnTo>
                    <a:pt x="16" y="92"/>
                  </a:lnTo>
                  <a:lnTo>
                    <a:pt x="8" y="130"/>
                  </a:lnTo>
                  <a:lnTo>
                    <a:pt x="3" y="160"/>
                  </a:lnTo>
                  <a:lnTo>
                    <a:pt x="1" y="173"/>
                  </a:lnTo>
                  <a:lnTo>
                    <a:pt x="0" y="188"/>
                  </a:lnTo>
                  <a:lnTo>
                    <a:pt x="1" y="192"/>
                  </a:lnTo>
                  <a:lnTo>
                    <a:pt x="3" y="196"/>
                  </a:lnTo>
                  <a:lnTo>
                    <a:pt x="7" y="199"/>
                  </a:lnTo>
                  <a:lnTo>
                    <a:pt x="11" y="200"/>
                  </a:lnTo>
                  <a:lnTo>
                    <a:pt x="13" y="200"/>
                  </a:lnTo>
                  <a:lnTo>
                    <a:pt x="15" y="199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6" y="189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2" y="184"/>
                  </a:lnTo>
                  <a:lnTo>
                    <a:pt x="13" y="173"/>
                  </a:lnTo>
                  <a:lnTo>
                    <a:pt x="20" y="139"/>
                  </a:lnTo>
                  <a:lnTo>
                    <a:pt x="32" y="84"/>
                  </a:lnTo>
                  <a:lnTo>
                    <a:pt x="35" y="70"/>
                  </a:lnTo>
                  <a:lnTo>
                    <a:pt x="38" y="55"/>
                  </a:lnTo>
                  <a:lnTo>
                    <a:pt x="41" y="48"/>
                  </a:lnTo>
                  <a:lnTo>
                    <a:pt x="43" y="42"/>
                  </a:lnTo>
                  <a:lnTo>
                    <a:pt x="46" y="35"/>
                  </a:lnTo>
                  <a:lnTo>
                    <a:pt x="51" y="29"/>
                  </a:lnTo>
                  <a:lnTo>
                    <a:pt x="56" y="24"/>
                  </a:lnTo>
                  <a:lnTo>
                    <a:pt x="58" y="19"/>
                  </a:lnTo>
                  <a:lnTo>
                    <a:pt x="60" y="12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991"/>
            <p:cNvSpPr/>
            <p:nvPr/>
          </p:nvSpPr>
          <p:spPr bwMode="auto">
            <a:xfrm>
              <a:off x="5072064" y="3303588"/>
              <a:ext cx="20638" cy="95250"/>
            </a:xfrm>
            <a:custGeom>
              <a:avLst/>
              <a:gdLst>
                <a:gd name="T0" fmla="*/ 2147483647 w 37"/>
                <a:gd name="T1" fmla="*/ 2147483647 h 181"/>
                <a:gd name="T2" fmla="*/ 2147483647 w 37"/>
                <a:gd name="T3" fmla="*/ 2147483647 h 181"/>
                <a:gd name="T4" fmla="*/ 2147483647 w 37"/>
                <a:gd name="T5" fmla="*/ 2147483647 h 181"/>
                <a:gd name="T6" fmla="*/ 2147483647 w 37"/>
                <a:gd name="T7" fmla="*/ 2147483647 h 181"/>
                <a:gd name="T8" fmla="*/ 2147483647 w 37"/>
                <a:gd name="T9" fmla="*/ 2147483647 h 181"/>
                <a:gd name="T10" fmla="*/ 2147483647 w 37"/>
                <a:gd name="T11" fmla="*/ 2147483647 h 181"/>
                <a:gd name="T12" fmla="*/ 2147483647 w 37"/>
                <a:gd name="T13" fmla="*/ 2147483647 h 181"/>
                <a:gd name="T14" fmla="*/ 2147483647 w 37"/>
                <a:gd name="T15" fmla="*/ 2147483647 h 181"/>
                <a:gd name="T16" fmla="*/ 2147483647 w 37"/>
                <a:gd name="T17" fmla="*/ 2147483647 h 181"/>
                <a:gd name="T18" fmla="*/ 2147483647 w 37"/>
                <a:gd name="T19" fmla="*/ 2147483647 h 181"/>
                <a:gd name="T20" fmla="*/ 0 w 37"/>
                <a:gd name="T21" fmla="*/ 2147483647 h 181"/>
                <a:gd name="T22" fmla="*/ 0 w 37"/>
                <a:gd name="T23" fmla="*/ 2147483647 h 181"/>
                <a:gd name="T24" fmla="*/ 0 w 37"/>
                <a:gd name="T25" fmla="*/ 2147483647 h 181"/>
                <a:gd name="T26" fmla="*/ 0 w 37"/>
                <a:gd name="T27" fmla="*/ 2147483647 h 181"/>
                <a:gd name="T28" fmla="*/ 2147483647 w 37"/>
                <a:gd name="T29" fmla="*/ 2147483647 h 181"/>
                <a:gd name="T30" fmla="*/ 2147483647 w 37"/>
                <a:gd name="T31" fmla="*/ 2147483647 h 181"/>
                <a:gd name="T32" fmla="*/ 2147483647 w 37"/>
                <a:gd name="T33" fmla="*/ 2147483647 h 181"/>
                <a:gd name="T34" fmla="*/ 2147483647 w 37"/>
                <a:gd name="T35" fmla="*/ 2147483647 h 181"/>
                <a:gd name="T36" fmla="*/ 2147483647 w 37"/>
                <a:gd name="T37" fmla="*/ 2147483647 h 181"/>
                <a:gd name="T38" fmla="*/ 2147483647 w 37"/>
                <a:gd name="T39" fmla="*/ 2147483647 h 181"/>
                <a:gd name="T40" fmla="*/ 2147483647 w 37"/>
                <a:gd name="T41" fmla="*/ 2147483647 h 181"/>
                <a:gd name="T42" fmla="*/ 2147483647 w 37"/>
                <a:gd name="T43" fmla="*/ 2147483647 h 181"/>
                <a:gd name="T44" fmla="*/ 2147483647 w 37"/>
                <a:gd name="T45" fmla="*/ 2147483647 h 181"/>
                <a:gd name="T46" fmla="*/ 2147483647 w 37"/>
                <a:gd name="T47" fmla="*/ 2147483647 h 181"/>
                <a:gd name="T48" fmla="*/ 2147483647 w 37"/>
                <a:gd name="T49" fmla="*/ 2147483647 h 181"/>
                <a:gd name="T50" fmla="*/ 2147483647 w 37"/>
                <a:gd name="T51" fmla="*/ 2147483647 h 181"/>
                <a:gd name="T52" fmla="*/ 2147483647 w 37"/>
                <a:gd name="T53" fmla="*/ 2147483647 h 181"/>
                <a:gd name="T54" fmla="*/ 2147483647 w 37"/>
                <a:gd name="T55" fmla="*/ 2147483647 h 181"/>
                <a:gd name="T56" fmla="*/ 2147483647 w 37"/>
                <a:gd name="T57" fmla="*/ 2147483647 h 181"/>
                <a:gd name="T58" fmla="*/ 2147483647 w 37"/>
                <a:gd name="T59" fmla="*/ 2147483647 h 181"/>
                <a:gd name="T60" fmla="*/ 2147483647 w 37"/>
                <a:gd name="T61" fmla="*/ 2147483647 h 181"/>
                <a:gd name="T62" fmla="*/ 2147483647 w 37"/>
                <a:gd name="T63" fmla="*/ 2147483647 h 181"/>
                <a:gd name="T64" fmla="*/ 2147483647 w 37"/>
                <a:gd name="T65" fmla="*/ 2147483647 h 181"/>
                <a:gd name="T66" fmla="*/ 2147483647 w 37"/>
                <a:gd name="T67" fmla="*/ 0 h 181"/>
                <a:gd name="T68" fmla="*/ 2147483647 w 37"/>
                <a:gd name="T69" fmla="*/ 0 h 181"/>
                <a:gd name="T70" fmla="*/ 2147483647 w 37"/>
                <a:gd name="T71" fmla="*/ 0 h 181"/>
                <a:gd name="T72" fmla="*/ 2147483647 w 37"/>
                <a:gd name="T73" fmla="*/ 2147483647 h 181"/>
                <a:gd name="T74" fmla="*/ 2147483647 w 37"/>
                <a:gd name="T75" fmla="*/ 2147483647 h 181"/>
                <a:gd name="T76" fmla="*/ 2147483647 w 37"/>
                <a:gd name="T77" fmla="*/ 2147483647 h 1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181">
                  <a:moveTo>
                    <a:pt x="25" y="4"/>
                  </a:moveTo>
                  <a:lnTo>
                    <a:pt x="25" y="4"/>
                  </a:lnTo>
                  <a:lnTo>
                    <a:pt x="21" y="21"/>
                  </a:lnTo>
                  <a:lnTo>
                    <a:pt x="14" y="40"/>
                  </a:lnTo>
                  <a:lnTo>
                    <a:pt x="8" y="59"/>
                  </a:lnTo>
                  <a:lnTo>
                    <a:pt x="7" y="69"/>
                  </a:lnTo>
                  <a:lnTo>
                    <a:pt x="6" y="78"/>
                  </a:lnTo>
                  <a:lnTo>
                    <a:pt x="4" y="103"/>
                  </a:lnTo>
                  <a:lnTo>
                    <a:pt x="3" y="127"/>
                  </a:lnTo>
                  <a:lnTo>
                    <a:pt x="0" y="15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2" y="180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80"/>
                  </a:lnTo>
                  <a:lnTo>
                    <a:pt x="11" y="179"/>
                  </a:lnTo>
                  <a:lnTo>
                    <a:pt x="12" y="176"/>
                  </a:lnTo>
                  <a:lnTo>
                    <a:pt x="12" y="154"/>
                  </a:lnTo>
                  <a:lnTo>
                    <a:pt x="14" y="133"/>
                  </a:lnTo>
                  <a:lnTo>
                    <a:pt x="18" y="89"/>
                  </a:lnTo>
                  <a:lnTo>
                    <a:pt x="21" y="67"/>
                  </a:lnTo>
                  <a:lnTo>
                    <a:pt x="26" y="47"/>
                  </a:lnTo>
                  <a:lnTo>
                    <a:pt x="31" y="2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992"/>
            <p:cNvSpPr/>
            <p:nvPr/>
          </p:nvSpPr>
          <p:spPr bwMode="auto">
            <a:xfrm>
              <a:off x="5110164" y="3328988"/>
              <a:ext cx="14288" cy="84138"/>
            </a:xfrm>
            <a:custGeom>
              <a:avLst/>
              <a:gdLst>
                <a:gd name="T0" fmla="*/ 2147483647 w 26"/>
                <a:gd name="T1" fmla="*/ 2147483647 h 158"/>
                <a:gd name="T2" fmla="*/ 2147483647 w 26"/>
                <a:gd name="T3" fmla="*/ 2147483647 h 158"/>
                <a:gd name="T4" fmla="*/ 2147483647 w 26"/>
                <a:gd name="T5" fmla="*/ 2147483647 h 158"/>
                <a:gd name="T6" fmla="*/ 2147483647 w 26"/>
                <a:gd name="T7" fmla="*/ 2147483647 h 158"/>
                <a:gd name="T8" fmla="*/ 2147483647 w 26"/>
                <a:gd name="T9" fmla="*/ 2147483647 h 158"/>
                <a:gd name="T10" fmla="*/ 2147483647 w 26"/>
                <a:gd name="T11" fmla="*/ 2147483647 h 158"/>
                <a:gd name="T12" fmla="*/ 2147483647 w 26"/>
                <a:gd name="T13" fmla="*/ 2147483647 h 158"/>
                <a:gd name="T14" fmla="*/ 2147483647 w 26"/>
                <a:gd name="T15" fmla="*/ 2147483647 h 158"/>
                <a:gd name="T16" fmla="*/ 2147483647 w 26"/>
                <a:gd name="T17" fmla="*/ 2147483647 h 158"/>
                <a:gd name="T18" fmla="*/ 2147483647 w 26"/>
                <a:gd name="T19" fmla="*/ 2147483647 h 158"/>
                <a:gd name="T20" fmla="*/ 2147483647 w 26"/>
                <a:gd name="T21" fmla="*/ 2147483647 h 158"/>
                <a:gd name="T22" fmla="*/ 2147483647 w 26"/>
                <a:gd name="T23" fmla="*/ 2147483647 h 158"/>
                <a:gd name="T24" fmla="*/ 2147483647 w 26"/>
                <a:gd name="T25" fmla="*/ 2147483647 h 158"/>
                <a:gd name="T26" fmla="*/ 2147483647 w 26"/>
                <a:gd name="T27" fmla="*/ 2147483647 h 158"/>
                <a:gd name="T28" fmla="*/ 2147483647 w 26"/>
                <a:gd name="T29" fmla="*/ 2147483647 h 158"/>
                <a:gd name="T30" fmla="*/ 2147483647 w 26"/>
                <a:gd name="T31" fmla="*/ 2147483647 h 158"/>
                <a:gd name="T32" fmla="*/ 2147483647 w 26"/>
                <a:gd name="T33" fmla="*/ 0 h 158"/>
                <a:gd name="T34" fmla="*/ 2147483647 w 26"/>
                <a:gd name="T35" fmla="*/ 0 h 158"/>
                <a:gd name="T36" fmla="*/ 2147483647 w 26"/>
                <a:gd name="T37" fmla="*/ 0 h 158"/>
                <a:gd name="T38" fmla="*/ 2147483647 w 26"/>
                <a:gd name="T39" fmla="*/ 2147483647 h 158"/>
                <a:gd name="T40" fmla="*/ 2147483647 w 26"/>
                <a:gd name="T41" fmla="*/ 2147483647 h 158"/>
                <a:gd name="T42" fmla="*/ 2147483647 w 26"/>
                <a:gd name="T43" fmla="*/ 2147483647 h 158"/>
                <a:gd name="T44" fmla="*/ 2147483647 w 26"/>
                <a:gd name="T45" fmla="*/ 2147483647 h 158"/>
                <a:gd name="T46" fmla="*/ 2147483647 w 26"/>
                <a:gd name="T47" fmla="*/ 2147483647 h 158"/>
                <a:gd name="T48" fmla="*/ 0 w 26"/>
                <a:gd name="T49" fmla="*/ 2147483647 h 158"/>
                <a:gd name="T50" fmla="*/ 0 w 26"/>
                <a:gd name="T51" fmla="*/ 2147483647 h 158"/>
                <a:gd name="T52" fmla="*/ 2147483647 w 26"/>
                <a:gd name="T53" fmla="*/ 2147483647 h 158"/>
                <a:gd name="T54" fmla="*/ 2147483647 w 26"/>
                <a:gd name="T55" fmla="*/ 2147483647 h 158"/>
                <a:gd name="T56" fmla="*/ 2147483647 w 26"/>
                <a:gd name="T57" fmla="*/ 2147483647 h 158"/>
                <a:gd name="T58" fmla="*/ 2147483647 w 26"/>
                <a:gd name="T59" fmla="*/ 2147483647 h 158"/>
                <a:gd name="T60" fmla="*/ 2147483647 w 26"/>
                <a:gd name="T61" fmla="*/ 2147483647 h 158"/>
                <a:gd name="T62" fmla="*/ 2147483647 w 26"/>
                <a:gd name="T63" fmla="*/ 2147483647 h 158"/>
                <a:gd name="T64" fmla="*/ 2147483647 w 26"/>
                <a:gd name="T65" fmla="*/ 2147483647 h 158"/>
                <a:gd name="T66" fmla="*/ 2147483647 w 26"/>
                <a:gd name="T67" fmla="*/ 2147483647 h 158"/>
                <a:gd name="T68" fmla="*/ 2147483647 w 26"/>
                <a:gd name="T69" fmla="*/ 2147483647 h 158"/>
                <a:gd name="T70" fmla="*/ 2147483647 w 26"/>
                <a:gd name="T71" fmla="*/ 2147483647 h 158"/>
                <a:gd name="T72" fmla="*/ 2147483647 w 26"/>
                <a:gd name="T73" fmla="*/ 2147483647 h 158"/>
                <a:gd name="T74" fmla="*/ 2147483647 w 26"/>
                <a:gd name="T75" fmla="*/ 2147483647 h 158"/>
                <a:gd name="T76" fmla="*/ 2147483647 w 26"/>
                <a:gd name="T77" fmla="*/ 2147483647 h 158"/>
                <a:gd name="T78" fmla="*/ 2147483647 w 26"/>
                <a:gd name="T79" fmla="*/ 2147483647 h 158"/>
                <a:gd name="T80" fmla="*/ 2147483647 w 26"/>
                <a:gd name="T81" fmla="*/ 2147483647 h 158"/>
                <a:gd name="T82" fmla="*/ 2147483647 w 26"/>
                <a:gd name="T83" fmla="*/ 2147483647 h 1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" h="158">
                  <a:moveTo>
                    <a:pt x="20" y="146"/>
                  </a:moveTo>
                  <a:lnTo>
                    <a:pt x="20" y="146"/>
                  </a:lnTo>
                  <a:lnTo>
                    <a:pt x="19" y="146"/>
                  </a:lnTo>
                  <a:lnTo>
                    <a:pt x="17" y="144"/>
                  </a:lnTo>
                  <a:lnTo>
                    <a:pt x="15" y="137"/>
                  </a:lnTo>
                  <a:lnTo>
                    <a:pt x="15" y="129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5"/>
                  </a:lnTo>
                  <a:lnTo>
                    <a:pt x="16" y="45"/>
                  </a:lnTo>
                  <a:lnTo>
                    <a:pt x="17" y="2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36"/>
                  </a:lnTo>
                  <a:lnTo>
                    <a:pt x="1" y="61"/>
                  </a:lnTo>
                  <a:lnTo>
                    <a:pt x="0" y="89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47"/>
                  </a:lnTo>
                  <a:lnTo>
                    <a:pt x="9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3" y="158"/>
                  </a:lnTo>
                  <a:lnTo>
                    <a:pt x="24" y="155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0" y="1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993"/>
            <p:cNvSpPr/>
            <p:nvPr/>
          </p:nvSpPr>
          <p:spPr bwMode="auto">
            <a:xfrm>
              <a:off x="5143502" y="3351213"/>
              <a:ext cx="15875" cy="77788"/>
            </a:xfrm>
            <a:custGeom>
              <a:avLst/>
              <a:gdLst>
                <a:gd name="T0" fmla="*/ 2147483647 w 30"/>
                <a:gd name="T1" fmla="*/ 2147483647 h 147"/>
                <a:gd name="T2" fmla="*/ 2147483647 w 30"/>
                <a:gd name="T3" fmla="*/ 2147483647 h 147"/>
                <a:gd name="T4" fmla="*/ 2147483647 w 30"/>
                <a:gd name="T5" fmla="*/ 2147483647 h 147"/>
                <a:gd name="T6" fmla="*/ 2147483647 w 30"/>
                <a:gd name="T7" fmla="*/ 2147483647 h 147"/>
                <a:gd name="T8" fmla="*/ 2147483647 w 30"/>
                <a:gd name="T9" fmla="*/ 2147483647 h 147"/>
                <a:gd name="T10" fmla="*/ 2147483647 w 30"/>
                <a:gd name="T11" fmla="*/ 2147483647 h 147"/>
                <a:gd name="T12" fmla="*/ 2147483647 w 30"/>
                <a:gd name="T13" fmla="*/ 2147483647 h 147"/>
                <a:gd name="T14" fmla="*/ 2147483647 w 30"/>
                <a:gd name="T15" fmla="*/ 2147483647 h 147"/>
                <a:gd name="T16" fmla="*/ 2147483647 w 30"/>
                <a:gd name="T17" fmla="*/ 2147483647 h 147"/>
                <a:gd name="T18" fmla="*/ 2147483647 w 30"/>
                <a:gd name="T19" fmla="*/ 2147483647 h 147"/>
                <a:gd name="T20" fmla="*/ 2147483647 w 30"/>
                <a:gd name="T21" fmla="*/ 2147483647 h 147"/>
                <a:gd name="T22" fmla="*/ 2147483647 w 30"/>
                <a:gd name="T23" fmla="*/ 2147483647 h 147"/>
                <a:gd name="T24" fmla="*/ 2147483647 w 30"/>
                <a:gd name="T25" fmla="*/ 0 h 147"/>
                <a:gd name="T26" fmla="*/ 2147483647 w 30"/>
                <a:gd name="T27" fmla="*/ 0 h 147"/>
                <a:gd name="T28" fmla="*/ 2147483647 w 30"/>
                <a:gd name="T29" fmla="*/ 2147483647 h 147"/>
                <a:gd name="T30" fmla="*/ 2147483647 w 30"/>
                <a:gd name="T31" fmla="*/ 2147483647 h 147"/>
                <a:gd name="T32" fmla="*/ 2147483647 w 30"/>
                <a:gd name="T33" fmla="*/ 2147483647 h 147"/>
                <a:gd name="T34" fmla="*/ 2147483647 w 30"/>
                <a:gd name="T35" fmla="*/ 2147483647 h 147"/>
                <a:gd name="T36" fmla="*/ 2147483647 w 30"/>
                <a:gd name="T37" fmla="*/ 2147483647 h 147"/>
                <a:gd name="T38" fmla="*/ 2147483647 w 30"/>
                <a:gd name="T39" fmla="*/ 2147483647 h 147"/>
                <a:gd name="T40" fmla="*/ 0 w 30"/>
                <a:gd name="T41" fmla="*/ 2147483647 h 147"/>
                <a:gd name="T42" fmla="*/ 0 w 30"/>
                <a:gd name="T43" fmla="*/ 2147483647 h 147"/>
                <a:gd name="T44" fmla="*/ 0 w 30"/>
                <a:gd name="T45" fmla="*/ 2147483647 h 147"/>
                <a:gd name="T46" fmla="*/ 0 w 30"/>
                <a:gd name="T47" fmla="*/ 2147483647 h 147"/>
                <a:gd name="T48" fmla="*/ 2147483647 w 30"/>
                <a:gd name="T49" fmla="*/ 2147483647 h 147"/>
                <a:gd name="T50" fmla="*/ 2147483647 w 30"/>
                <a:gd name="T51" fmla="*/ 2147483647 h 147"/>
                <a:gd name="T52" fmla="*/ 2147483647 w 30"/>
                <a:gd name="T53" fmla="*/ 2147483647 h 147"/>
                <a:gd name="T54" fmla="*/ 2147483647 w 30"/>
                <a:gd name="T55" fmla="*/ 2147483647 h 147"/>
                <a:gd name="T56" fmla="*/ 2147483647 w 30"/>
                <a:gd name="T57" fmla="*/ 2147483647 h 147"/>
                <a:gd name="T58" fmla="*/ 2147483647 w 30"/>
                <a:gd name="T59" fmla="*/ 2147483647 h 147"/>
                <a:gd name="T60" fmla="*/ 2147483647 w 30"/>
                <a:gd name="T61" fmla="*/ 2147483647 h 147"/>
                <a:gd name="T62" fmla="*/ 2147483647 w 30"/>
                <a:gd name="T63" fmla="*/ 2147483647 h 147"/>
                <a:gd name="T64" fmla="*/ 2147483647 w 30"/>
                <a:gd name="T65" fmla="*/ 2147483647 h 147"/>
                <a:gd name="T66" fmla="*/ 2147483647 w 30"/>
                <a:gd name="T67" fmla="*/ 2147483647 h 147"/>
                <a:gd name="T68" fmla="*/ 2147483647 w 30"/>
                <a:gd name="T69" fmla="*/ 2147483647 h 147"/>
                <a:gd name="T70" fmla="*/ 2147483647 w 30"/>
                <a:gd name="T71" fmla="*/ 2147483647 h 147"/>
                <a:gd name="T72" fmla="*/ 2147483647 w 30"/>
                <a:gd name="T73" fmla="*/ 2147483647 h 147"/>
                <a:gd name="T74" fmla="*/ 2147483647 w 30"/>
                <a:gd name="T75" fmla="*/ 214748364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" h="147">
                  <a:moveTo>
                    <a:pt x="30" y="139"/>
                  </a:moveTo>
                  <a:lnTo>
                    <a:pt x="30" y="139"/>
                  </a:lnTo>
                  <a:lnTo>
                    <a:pt x="14" y="81"/>
                  </a:lnTo>
                  <a:lnTo>
                    <a:pt x="13" y="72"/>
                  </a:lnTo>
                  <a:lnTo>
                    <a:pt x="13" y="63"/>
                  </a:lnTo>
                  <a:lnTo>
                    <a:pt x="14" y="44"/>
                  </a:lnTo>
                  <a:lnTo>
                    <a:pt x="17" y="2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5" y="24"/>
                  </a:lnTo>
                  <a:lnTo>
                    <a:pt x="3" y="40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18" y="142"/>
                  </a:lnTo>
                  <a:lnTo>
                    <a:pt x="19" y="144"/>
                  </a:lnTo>
                  <a:lnTo>
                    <a:pt x="21" y="146"/>
                  </a:lnTo>
                  <a:lnTo>
                    <a:pt x="24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3"/>
                  </a:lnTo>
                  <a:lnTo>
                    <a:pt x="30" y="142"/>
                  </a:lnTo>
                  <a:lnTo>
                    <a:pt x="30" y="1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994"/>
            <p:cNvSpPr/>
            <p:nvPr/>
          </p:nvSpPr>
          <p:spPr bwMode="auto">
            <a:xfrm>
              <a:off x="5191127" y="3373438"/>
              <a:ext cx="15875" cy="65088"/>
            </a:xfrm>
            <a:custGeom>
              <a:avLst/>
              <a:gdLst>
                <a:gd name="T0" fmla="*/ 2147483647 w 31"/>
                <a:gd name="T1" fmla="*/ 2147483647 h 122"/>
                <a:gd name="T2" fmla="*/ 2147483647 w 31"/>
                <a:gd name="T3" fmla="*/ 2147483647 h 122"/>
                <a:gd name="T4" fmla="*/ 2147483647 w 31"/>
                <a:gd name="T5" fmla="*/ 2147483647 h 122"/>
                <a:gd name="T6" fmla="*/ 2147483647 w 31"/>
                <a:gd name="T7" fmla="*/ 2147483647 h 122"/>
                <a:gd name="T8" fmla="*/ 2147483647 w 31"/>
                <a:gd name="T9" fmla="*/ 2147483647 h 122"/>
                <a:gd name="T10" fmla="*/ 2147483647 w 31"/>
                <a:gd name="T11" fmla="*/ 2147483647 h 122"/>
                <a:gd name="T12" fmla="*/ 2147483647 w 31"/>
                <a:gd name="T13" fmla="*/ 2147483647 h 122"/>
                <a:gd name="T14" fmla="*/ 2147483647 w 31"/>
                <a:gd name="T15" fmla="*/ 2147483647 h 122"/>
                <a:gd name="T16" fmla="*/ 2147483647 w 31"/>
                <a:gd name="T17" fmla="*/ 2147483647 h 122"/>
                <a:gd name="T18" fmla="*/ 2147483647 w 31"/>
                <a:gd name="T19" fmla="*/ 2147483647 h 122"/>
                <a:gd name="T20" fmla="*/ 2147483647 w 31"/>
                <a:gd name="T21" fmla="*/ 2147483647 h 122"/>
                <a:gd name="T22" fmla="*/ 2147483647 w 31"/>
                <a:gd name="T23" fmla="*/ 2147483647 h 122"/>
                <a:gd name="T24" fmla="*/ 2147483647 w 31"/>
                <a:gd name="T25" fmla="*/ 2147483647 h 122"/>
                <a:gd name="T26" fmla="*/ 2147483647 w 31"/>
                <a:gd name="T27" fmla="*/ 0 h 122"/>
                <a:gd name="T28" fmla="*/ 2147483647 w 31"/>
                <a:gd name="T29" fmla="*/ 2147483647 h 122"/>
                <a:gd name="T30" fmla="*/ 2147483647 w 31"/>
                <a:gd name="T31" fmla="*/ 2147483647 h 122"/>
                <a:gd name="T32" fmla="*/ 2147483647 w 31"/>
                <a:gd name="T33" fmla="*/ 2147483647 h 122"/>
                <a:gd name="T34" fmla="*/ 2147483647 w 31"/>
                <a:gd name="T35" fmla="*/ 2147483647 h 122"/>
                <a:gd name="T36" fmla="*/ 2147483647 w 31"/>
                <a:gd name="T37" fmla="*/ 2147483647 h 122"/>
                <a:gd name="T38" fmla="*/ 0 w 31"/>
                <a:gd name="T39" fmla="*/ 2147483647 h 122"/>
                <a:gd name="T40" fmla="*/ 0 w 31"/>
                <a:gd name="T41" fmla="*/ 2147483647 h 122"/>
                <a:gd name="T42" fmla="*/ 2147483647 w 31"/>
                <a:gd name="T43" fmla="*/ 2147483647 h 122"/>
                <a:gd name="T44" fmla="*/ 2147483647 w 31"/>
                <a:gd name="T45" fmla="*/ 2147483647 h 122"/>
                <a:gd name="T46" fmla="*/ 2147483647 w 31"/>
                <a:gd name="T47" fmla="*/ 2147483647 h 122"/>
                <a:gd name="T48" fmla="*/ 2147483647 w 31"/>
                <a:gd name="T49" fmla="*/ 2147483647 h 122"/>
                <a:gd name="T50" fmla="*/ 2147483647 w 31"/>
                <a:gd name="T51" fmla="*/ 2147483647 h 122"/>
                <a:gd name="T52" fmla="*/ 2147483647 w 31"/>
                <a:gd name="T53" fmla="*/ 2147483647 h 122"/>
                <a:gd name="T54" fmla="*/ 2147483647 w 31"/>
                <a:gd name="T55" fmla="*/ 2147483647 h 122"/>
                <a:gd name="T56" fmla="*/ 2147483647 w 31"/>
                <a:gd name="T57" fmla="*/ 2147483647 h 122"/>
                <a:gd name="T58" fmla="*/ 2147483647 w 31"/>
                <a:gd name="T59" fmla="*/ 2147483647 h 122"/>
                <a:gd name="T60" fmla="*/ 2147483647 w 31"/>
                <a:gd name="T61" fmla="*/ 2147483647 h 122"/>
                <a:gd name="T62" fmla="*/ 2147483647 w 31"/>
                <a:gd name="T63" fmla="*/ 2147483647 h 122"/>
                <a:gd name="T64" fmla="*/ 2147483647 w 31"/>
                <a:gd name="T65" fmla="*/ 2147483647 h 122"/>
                <a:gd name="T66" fmla="*/ 2147483647 w 31"/>
                <a:gd name="T67" fmla="*/ 2147483647 h 122"/>
                <a:gd name="T68" fmla="*/ 2147483647 w 31"/>
                <a:gd name="T69" fmla="*/ 2147483647 h 122"/>
                <a:gd name="T70" fmla="*/ 2147483647 w 31"/>
                <a:gd name="T71" fmla="*/ 2147483647 h 122"/>
                <a:gd name="T72" fmla="*/ 2147483647 w 31"/>
                <a:gd name="T73" fmla="*/ 214748364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" h="122">
                  <a:moveTo>
                    <a:pt x="31" y="113"/>
                  </a:moveTo>
                  <a:lnTo>
                    <a:pt x="31" y="113"/>
                  </a:lnTo>
                  <a:lnTo>
                    <a:pt x="23" y="89"/>
                  </a:lnTo>
                  <a:lnTo>
                    <a:pt x="19" y="77"/>
                  </a:lnTo>
                  <a:lnTo>
                    <a:pt x="15" y="65"/>
                  </a:lnTo>
                  <a:lnTo>
                    <a:pt x="12" y="50"/>
                  </a:lnTo>
                  <a:lnTo>
                    <a:pt x="12" y="35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33"/>
                  </a:lnTo>
                  <a:lnTo>
                    <a:pt x="0" y="48"/>
                  </a:lnTo>
                  <a:lnTo>
                    <a:pt x="1" y="62"/>
                  </a:lnTo>
                  <a:lnTo>
                    <a:pt x="5" y="76"/>
                  </a:lnTo>
                  <a:lnTo>
                    <a:pt x="10" y="89"/>
                  </a:lnTo>
                  <a:lnTo>
                    <a:pt x="15" y="104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6"/>
                  </a:lnTo>
                  <a:lnTo>
                    <a:pt x="3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995"/>
            <p:cNvSpPr/>
            <p:nvPr/>
          </p:nvSpPr>
          <p:spPr bwMode="auto">
            <a:xfrm>
              <a:off x="5233989" y="3379788"/>
              <a:ext cx="12700" cy="52388"/>
            </a:xfrm>
            <a:custGeom>
              <a:avLst/>
              <a:gdLst>
                <a:gd name="T0" fmla="*/ 2147483647 w 25"/>
                <a:gd name="T1" fmla="*/ 2147483647 h 97"/>
                <a:gd name="T2" fmla="*/ 2147483647 w 25"/>
                <a:gd name="T3" fmla="*/ 2147483647 h 97"/>
                <a:gd name="T4" fmla="*/ 2147483647 w 25"/>
                <a:gd name="T5" fmla="*/ 2147483647 h 97"/>
                <a:gd name="T6" fmla="*/ 2147483647 w 25"/>
                <a:gd name="T7" fmla="*/ 2147483647 h 97"/>
                <a:gd name="T8" fmla="*/ 2147483647 w 25"/>
                <a:gd name="T9" fmla="*/ 2147483647 h 97"/>
                <a:gd name="T10" fmla="*/ 2147483647 w 25"/>
                <a:gd name="T11" fmla="*/ 2147483647 h 97"/>
                <a:gd name="T12" fmla="*/ 2147483647 w 25"/>
                <a:gd name="T13" fmla="*/ 2147483647 h 97"/>
                <a:gd name="T14" fmla="*/ 2147483647 w 25"/>
                <a:gd name="T15" fmla="*/ 2147483647 h 97"/>
                <a:gd name="T16" fmla="*/ 2147483647 w 25"/>
                <a:gd name="T17" fmla="*/ 2147483647 h 97"/>
                <a:gd name="T18" fmla="*/ 2147483647 w 25"/>
                <a:gd name="T19" fmla="*/ 2147483647 h 97"/>
                <a:gd name="T20" fmla="*/ 2147483647 w 25"/>
                <a:gd name="T21" fmla="*/ 2147483647 h 97"/>
                <a:gd name="T22" fmla="*/ 2147483647 w 25"/>
                <a:gd name="T23" fmla="*/ 2147483647 h 97"/>
                <a:gd name="T24" fmla="*/ 2147483647 w 25"/>
                <a:gd name="T25" fmla="*/ 0 h 97"/>
                <a:gd name="T26" fmla="*/ 2147483647 w 25"/>
                <a:gd name="T27" fmla="*/ 2147483647 h 97"/>
                <a:gd name="T28" fmla="*/ 2147483647 w 25"/>
                <a:gd name="T29" fmla="*/ 2147483647 h 97"/>
                <a:gd name="T30" fmla="*/ 2147483647 w 25"/>
                <a:gd name="T31" fmla="*/ 2147483647 h 97"/>
                <a:gd name="T32" fmla="*/ 0 w 25"/>
                <a:gd name="T33" fmla="*/ 2147483647 h 97"/>
                <a:gd name="T34" fmla="*/ 0 w 25"/>
                <a:gd name="T35" fmla="*/ 2147483647 h 97"/>
                <a:gd name="T36" fmla="*/ 0 w 25"/>
                <a:gd name="T37" fmla="*/ 2147483647 h 97"/>
                <a:gd name="T38" fmla="*/ 0 w 25"/>
                <a:gd name="T39" fmla="*/ 2147483647 h 97"/>
                <a:gd name="T40" fmla="*/ 2147483647 w 25"/>
                <a:gd name="T41" fmla="*/ 2147483647 h 97"/>
                <a:gd name="T42" fmla="*/ 2147483647 w 25"/>
                <a:gd name="T43" fmla="*/ 2147483647 h 97"/>
                <a:gd name="T44" fmla="*/ 2147483647 w 25"/>
                <a:gd name="T45" fmla="*/ 2147483647 h 97"/>
                <a:gd name="T46" fmla="*/ 2147483647 w 25"/>
                <a:gd name="T47" fmla="*/ 2147483647 h 97"/>
                <a:gd name="T48" fmla="*/ 2147483647 w 25"/>
                <a:gd name="T49" fmla="*/ 2147483647 h 97"/>
                <a:gd name="T50" fmla="*/ 2147483647 w 25"/>
                <a:gd name="T51" fmla="*/ 2147483647 h 97"/>
                <a:gd name="T52" fmla="*/ 2147483647 w 25"/>
                <a:gd name="T53" fmla="*/ 2147483647 h 97"/>
                <a:gd name="T54" fmla="*/ 2147483647 w 25"/>
                <a:gd name="T55" fmla="*/ 2147483647 h 97"/>
                <a:gd name="T56" fmla="*/ 2147483647 w 25"/>
                <a:gd name="T57" fmla="*/ 2147483647 h 97"/>
                <a:gd name="T58" fmla="*/ 2147483647 w 25"/>
                <a:gd name="T59" fmla="*/ 2147483647 h 97"/>
                <a:gd name="T60" fmla="*/ 2147483647 w 25"/>
                <a:gd name="T61" fmla="*/ 2147483647 h 97"/>
                <a:gd name="T62" fmla="*/ 2147483647 w 25"/>
                <a:gd name="T63" fmla="*/ 2147483647 h 97"/>
                <a:gd name="T64" fmla="*/ 2147483647 w 25"/>
                <a:gd name="T65" fmla="*/ 2147483647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97">
                  <a:moveTo>
                    <a:pt x="25" y="88"/>
                  </a:moveTo>
                  <a:lnTo>
                    <a:pt x="25" y="88"/>
                  </a:lnTo>
                  <a:lnTo>
                    <a:pt x="19" y="78"/>
                  </a:lnTo>
                  <a:lnTo>
                    <a:pt x="15" y="69"/>
                  </a:lnTo>
                  <a:lnTo>
                    <a:pt x="14" y="59"/>
                  </a:lnTo>
                  <a:lnTo>
                    <a:pt x="12" y="49"/>
                  </a:lnTo>
                  <a:lnTo>
                    <a:pt x="12" y="2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3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4"/>
                  </a:lnTo>
                  <a:lnTo>
                    <a:pt x="14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3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996"/>
            <p:cNvSpPr/>
            <p:nvPr/>
          </p:nvSpPr>
          <p:spPr bwMode="auto">
            <a:xfrm>
              <a:off x="5275264" y="3379788"/>
              <a:ext cx="9525" cy="58738"/>
            </a:xfrm>
            <a:custGeom>
              <a:avLst/>
              <a:gdLst>
                <a:gd name="T0" fmla="*/ 2147483647 w 18"/>
                <a:gd name="T1" fmla="*/ 2147483647 h 110"/>
                <a:gd name="T2" fmla="*/ 2147483647 w 18"/>
                <a:gd name="T3" fmla="*/ 2147483647 h 110"/>
                <a:gd name="T4" fmla="*/ 2147483647 w 18"/>
                <a:gd name="T5" fmla="*/ 2147483647 h 110"/>
                <a:gd name="T6" fmla="*/ 2147483647 w 18"/>
                <a:gd name="T7" fmla="*/ 2147483647 h 110"/>
                <a:gd name="T8" fmla="*/ 2147483647 w 18"/>
                <a:gd name="T9" fmla="*/ 2147483647 h 110"/>
                <a:gd name="T10" fmla="*/ 2147483647 w 18"/>
                <a:gd name="T11" fmla="*/ 2147483647 h 110"/>
                <a:gd name="T12" fmla="*/ 2147483647 w 18"/>
                <a:gd name="T13" fmla="*/ 2147483647 h 110"/>
                <a:gd name="T14" fmla="*/ 2147483647 w 18"/>
                <a:gd name="T15" fmla="*/ 2147483647 h 110"/>
                <a:gd name="T16" fmla="*/ 2147483647 w 18"/>
                <a:gd name="T17" fmla="*/ 0 h 110"/>
                <a:gd name="T18" fmla="*/ 2147483647 w 18"/>
                <a:gd name="T19" fmla="*/ 2147483647 h 110"/>
                <a:gd name="T20" fmla="*/ 2147483647 w 18"/>
                <a:gd name="T21" fmla="*/ 2147483647 h 110"/>
                <a:gd name="T22" fmla="*/ 0 w 18"/>
                <a:gd name="T23" fmla="*/ 2147483647 h 110"/>
                <a:gd name="T24" fmla="*/ 0 w 18"/>
                <a:gd name="T25" fmla="*/ 2147483647 h 110"/>
                <a:gd name="T26" fmla="*/ 0 w 18"/>
                <a:gd name="T27" fmla="*/ 2147483647 h 110"/>
                <a:gd name="T28" fmla="*/ 0 w 18"/>
                <a:gd name="T29" fmla="*/ 2147483647 h 110"/>
                <a:gd name="T30" fmla="*/ 0 w 18"/>
                <a:gd name="T31" fmla="*/ 2147483647 h 110"/>
                <a:gd name="T32" fmla="*/ 2147483647 w 18"/>
                <a:gd name="T33" fmla="*/ 2147483647 h 110"/>
                <a:gd name="T34" fmla="*/ 2147483647 w 18"/>
                <a:gd name="T35" fmla="*/ 2147483647 h 110"/>
                <a:gd name="T36" fmla="*/ 2147483647 w 18"/>
                <a:gd name="T37" fmla="*/ 2147483647 h 110"/>
                <a:gd name="T38" fmla="*/ 2147483647 w 18"/>
                <a:gd name="T39" fmla="*/ 2147483647 h 110"/>
                <a:gd name="T40" fmla="*/ 2147483647 w 18"/>
                <a:gd name="T41" fmla="*/ 2147483647 h 110"/>
                <a:gd name="T42" fmla="*/ 2147483647 w 18"/>
                <a:gd name="T43" fmla="*/ 2147483647 h 110"/>
                <a:gd name="T44" fmla="*/ 2147483647 w 18"/>
                <a:gd name="T45" fmla="*/ 2147483647 h 110"/>
                <a:gd name="T46" fmla="*/ 2147483647 w 18"/>
                <a:gd name="T47" fmla="*/ 2147483647 h 110"/>
                <a:gd name="T48" fmla="*/ 2147483647 w 18"/>
                <a:gd name="T49" fmla="*/ 2147483647 h 110"/>
                <a:gd name="T50" fmla="*/ 2147483647 w 18"/>
                <a:gd name="T51" fmla="*/ 2147483647 h 110"/>
                <a:gd name="T52" fmla="*/ 2147483647 w 18"/>
                <a:gd name="T53" fmla="*/ 2147483647 h 110"/>
                <a:gd name="T54" fmla="*/ 2147483647 w 18"/>
                <a:gd name="T55" fmla="*/ 2147483647 h 110"/>
                <a:gd name="T56" fmla="*/ 2147483647 w 18"/>
                <a:gd name="T57" fmla="*/ 2147483647 h 110"/>
                <a:gd name="T58" fmla="*/ 2147483647 w 18"/>
                <a:gd name="T59" fmla="*/ 2147483647 h 110"/>
                <a:gd name="T60" fmla="*/ 2147483647 w 18"/>
                <a:gd name="T61" fmla="*/ 2147483647 h 110"/>
                <a:gd name="T62" fmla="*/ 2147483647 w 18"/>
                <a:gd name="T63" fmla="*/ 2147483647 h 110"/>
                <a:gd name="T64" fmla="*/ 2147483647 w 18"/>
                <a:gd name="T65" fmla="*/ 2147483647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" h="110">
                  <a:moveTo>
                    <a:pt x="12" y="61"/>
                  </a:moveTo>
                  <a:lnTo>
                    <a:pt x="12" y="61"/>
                  </a:lnTo>
                  <a:lnTo>
                    <a:pt x="11" y="34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3" y="83"/>
                  </a:lnTo>
                  <a:lnTo>
                    <a:pt x="4" y="93"/>
                  </a:lnTo>
                  <a:lnTo>
                    <a:pt x="6" y="104"/>
                  </a:lnTo>
                  <a:lnTo>
                    <a:pt x="7" y="106"/>
                  </a:lnTo>
                  <a:lnTo>
                    <a:pt x="8" y="108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93"/>
                  </a:lnTo>
                  <a:lnTo>
                    <a:pt x="15" y="83"/>
                  </a:lnTo>
                  <a:lnTo>
                    <a:pt x="14" y="72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997"/>
            <p:cNvSpPr/>
            <p:nvPr/>
          </p:nvSpPr>
          <p:spPr bwMode="auto">
            <a:xfrm>
              <a:off x="5313364" y="3384551"/>
              <a:ext cx="20638" cy="50800"/>
            </a:xfrm>
            <a:custGeom>
              <a:avLst/>
              <a:gdLst>
                <a:gd name="T0" fmla="*/ 2147483647 w 37"/>
                <a:gd name="T1" fmla="*/ 2147483647 h 96"/>
                <a:gd name="T2" fmla="*/ 2147483647 w 37"/>
                <a:gd name="T3" fmla="*/ 2147483647 h 96"/>
                <a:gd name="T4" fmla="*/ 2147483647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0 h 96"/>
                <a:gd name="T30" fmla="*/ 2147483647 w 37"/>
                <a:gd name="T31" fmla="*/ 0 h 96"/>
                <a:gd name="T32" fmla="*/ 2147483647 w 37"/>
                <a:gd name="T33" fmla="*/ 0 h 96"/>
                <a:gd name="T34" fmla="*/ 2147483647 w 37"/>
                <a:gd name="T35" fmla="*/ 2147483647 h 96"/>
                <a:gd name="T36" fmla="*/ 2147483647 w 37"/>
                <a:gd name="T37" fmla="*/ 2147483647 h 96"/>
                <a:gd name="T38" fmla="*/ 2147483647 w 37"/>
                <a:gd name="T39" fmla="*/ 2147483647 h 96"/>
                <a:gd name="T40" fmla="*/ 2147483647 w 37"/>
                <a:gd name="T41" fmla="*/ 2147483647 h 96"/>
                <a:gd name="T42" fmla="*/ 0 w 37"/>
                <a:gd name="T43" fmla="*/ 2147483647 h 96"/>
                <a:gd name="T44" fmla="*/ 0 w 37"/>
                <a:gd name="T45" fmla="*/ 2147483647 h 96"/>
                <a:gd name="T46" fmla="*/ 2147483647 w 37"/>
                <a:gd name="T47" fmla="*/ 2147483647 h 96"/>
                <a:gd name="T48" fmla="*/ 2147483647 w 37"/>
                <a:gd name="T49" fmla="*/ 2147483647 h 96"/>
                <a:gd name="T50" fmla="*/ 2147483647 w 37"/>
                <a:gd name="T51" fmla="*/ 2147483647 h 96"/>
                <a:gd name="T52" fmla="*/ 2147483647 w 37"/>
                <a:gd name="T53" fmla="*/ 2147483647 h 96"/>
                <a:gd name="T54" fmla="*/ 2147483647 w 37"/>
                <a:gd name="T55" fmla="*/ 2147483647 h 96"/>
                <a:gd name="T56" fmla="*/ 2147483647 w 37"/>
                <a:gd name="T57" fmla="*/ 2147483647 h 96"/>
                <a:gd name="T58" fmla="*/ 2147483647 w 37"/>
                <a:gd name="T59" fmla="*/ 2147483647 h 96"/>
                <a:gd name="T60" fmla="*/ 2147483647 w 37"/>
                <a:gd name="T61" fmla="*/ 2147483647 h 96"/>
                <a:gd name="T62" fmla="*/ 2147483647 w 37"/>
                <a:gd name="T63" fmla="*/ 2147483647 h 96"/>
                <a:gd name="T64" fmla="*/ 2147483647 w 37"/>
                <a:gd name="T65" fmla="*/ 2147483647 h 96"/>
                <a:gd name="T66" fmla="*/ 2147483647 w 37"/>
                <a:gd name="T67" fmla="*/ 2147483647 h 96"/>
                <a:gd name="T68" fmla="*/ 2147483647 w 37"/>
                <a:gd name="T69" fmla="*/ 2147483647 h 96"/>
                <a:gd name="T70" fmla="*/ 2147483647 w 37"/>
                <a:gd name="T71" fmla="*/ 2147483647 h 96"/>
                <a:gd name="T72" fmla="*/ 2147483647 w 37"/>
                <a:gd name="T73" fmla="*/ 2147483647 h 96"/>
                <a:gd name="T74" fmla="*/ 2147483647 w 37"/>
                <a:gd name="T75" fmla="*/ 2147483647 h 96"/>
                <a:gd name="T76" fmla="*/ 2147483647 w 37"/>
                <a:gd name="T77" fmla="*/ 2147483647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96">
                  <a:moveTo>
                    <a:pt x="34" y="85"/>
                  </a:moveTo>
                  <a:lnTo>
                    <a:pt x="34" y="85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2" y="76"/>
                  </a:lnTo>
                  <a:lnTo>
                    <a:pt x="19" y="71"/>
                  </a:lnTo>
                  <a:lnTo>
                    <a:pt x="15" y="61"/>
                  </a:lnTo>
                  <a:lnTo>
                    <a:pt x="12" y="50"/>
                  </a:lnTo>
                  <a:lnTo>
                    <a:pt x="12" y="39"/>
                  </a:lnTo>
                  <a:lnTo>
                    <a:pt x="12" y="2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89"/>
                  </a:lnTo>
                  <a:lnTo>
                    <a:pt x="22" y="93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998"/>
            <p:cNvSpPr/>
            <p:nvPr/>
          </p:nvSpPr>
          <p:spPr bwMode="auto">
            <a:xfrm>
              <a:off x="5362577" y="3379788"/>
              <a:ext cx="19050" cy="39688"/>
            </a:xfrm>
            <a:custGeom>
              <a:avLst/>
              <a:gdLst>
                <a:gd name="T0" fmla="*/ 2147483647 w 37"/>
                <a:gd name="T1" fmla="*/ 2147483647 h 73"/>
                <a:gd name="T2" fmla="*/ 2147483647 w 37"/>
                <a:gd name="T3" fmla="*/ 2147483647 h 73"/>
                <a:gd name="T4" fmla="*/ 2147483647 w 37"/>
                <a:gd name="T5" fmla="*/ 2147483647 h 73"/>
                <a:gd name="T6" fmla="*/ 2147483647 w 37"/>
                <a:gd name="T7" fmla="*/ 2147483647 h 73"/>
                <a:gd name="T8" fmla="*/ 2147483647 w 37"/>
                <a:gd name="T9" fmla="*/ 2147483647 h 73"/>
                <a:gd name="T10" fmla="*/ 2147483647 w 37"/>
                <a:gd name="T11" fmla="*/ 2147483647 h 73"/>
                <a:gd name="T12" fmla="*/ 2147483647 w 37"/>
                <a:gd name="T13" fmla="*/ 2147483647 h 73"/>
                <a:gd name="T14" fmla="*/ 2147483647 w 37"/>
                <a:gd name="T15" fmla="*/ 2147483647 h 73"/>
                <a:gd name="T16" fmla="*/ 2147483647 w 37"/>
                <a:gd name="T17" fmla="*/ 2147483647 h 73"/>
                <a:gd name="T18" fmla="*/ 2147483647 w 37"/>
                <a:gd name="T19" fmla="*/ 2147483647 h 73"/>
                <a:gd name="T20" fmla="*/ 2147483647 w 37"/>
                <a:gd name="T21" fmla="*/ 2147483647 h 73"/>
                <a:gd name="T22" fmla="*/ 2147483647 w 37"/>
                <a:gd name="T23" fmla="*/ 0 h 73"/>
                <a:gd name="T24" fmla="*/ 2147483647 w 37"/>
                <a:gd name="T25" fmla="*/ 2147483647 h 73"/>
                <a:gd name="T26" fmla="*/ 2147483647 w 37"/>
                <a:gd name="T27" fmla="*/ 2147483647 h 73"/>
                <a:gd name="T28" fmla="*/ 0 w 37"/>
                <a:gd name="T29" fmla="*/ 2147483647 h 73"/>
                <a:gd name="T30" fmla="*/ 0 w 37"/>
                <a:gd name="T31" fmla="*/ 2147483647 h 73"/>
                <a:gd name="T32" fmla="*/ 0 w 37"/>
                <a:gd name="T33" fmla="*/ 2147483647 h 73"/>
                <a:gd name="T34" fmla="*/ 2147483647 w 37"/>
                <a:gd name="T35" fmla="*/ 2147483647 h 73"/>
                <a:gd name="T36" fmla="*/ 2147483647 w 37"/>
                <a:gd name="T37" fmla="*/ 2147483647 h 73"/>
                <a:gd name="T38" fmla="*/ 2147483647 w 37"/>
                <a:gd name="T39" fmla="*/ 2147483647 h 73"/>
                <a:gd name="T40" fmla="*/ 2147483647 w 37"/>
                <a:gd name="T41" fmla="*/ 2147483647 h 73"/>
                <a:gd name="T42" fmla="*/ 2147483647 w 37"/>
                <a:gd name="T43" fmla="*/ 2147483647 h 73"/>
                <a:gd name="T44" fmla="*/ 2147483647 w 37"/>
                <a:gd name="T45" fmla="*/ 2147483647 h 73"/>
                <a:gd name="T46" fmla="*/ 2147483647 w 37"/>
                <a:gd name="T47" fmla="*/ 2147483647 h 73"/>
                <a:gd name="T48" fmla="*/ 2147483647 w 37"/>
                <a:gd name="T49" fmla="*/ 2147483647 h 73"/>
                <a:gd name="T50" fmla="*/ 2147483647 w 37"/>
                <a:gd name="T51" fmla="*/ 2147483647 h 73"/>
                <a:gd name="T52" fmla="*/ 2147483647 w 37"/>
                <a:gd name="T53" fmla="*/ 2147483647 h 73"/>
                <a:gd name="T54" fmla="*/ 2147483647 w 37"/>
                <a:gd name="T55" fmla="*/ 2147483647 h 73"/>
                <a:gd name="T56" fmla="*/ 2147483647 w 37"/>
                <a:gd name="T57" fmla="*/ 2147483647 h 73"/>
                <a:gd name="T58" fmla="*/ 2147483647 w 37"/>
                <a:gd name="T59" fmla="*/ 2147483647 h 73"/>
                <a:gd name="T60" fmla="*/ 2147483647 w 37"/>
                <a:gd name="T61" fmla="*/ 2147483647 h 73"/>
                <a:gd name="T62" fmla="*/ 2147483647 w 37"/>
                <a:gd name="T63" fmla="*/ 2147483647 h 73"/>
                <a:gd name="T64" fmla="*/ 2147483647 w 37"/>
                <a:gd name="T65" fmla="*/ 2147483647 h 73"/>
                <a:gd name="T66" fmla="*/ 2147483647 w 37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" h="73">
                  <a:moveTo>
                    <a:pt x="34" y="62"/>
                  </a:moveTo>
                  <a:lnTo>
                    <a:pt x="34" y="62"/>
                  </a:lnTo>
                  <a:lnTo>
                    <a:pt x="25" y="50"/>
                  </a:lnTo>
                  <a:lnTo>
                    <a:pt x="21" y="43"/>
                  </a:lnTo>
                  <a:lnTo>
                    <a:pt x="18" y="36"/>
                  </a:lnTo>
                  <a:lnTo>
                    <a:pt x="14" y="23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26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10" y="50"/>
                  </a:lnTo>
                  <a:lnTo>
                    <a:pt x="14" y="57"/>
                  </a:lnTo>
                  <a:lnTo>
                    <a:pt x="19" y="65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2"/>
                  </a:lnTo>
                  <a:lnTo>
                    <a:pt x="36" y="69"/>
                  </a:lnTo>
                  <a:lnTo>
                    <a:pt x="37" y="68"/>
                  </a:lnTo>
                  <a:lnTo>
                    <a:pt x="37" y="65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999"/>
            <p:cNvSpPr/>
            <p:nvPr/>
          </p:nvSpPr>
          <p:spPr bwMode="auto">
            <a:xfrm>
              <a:off x="5397502" y="3373438"/>
              <a:ext cx="19050" cy="42863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2147483647 w 36"/>
                <a:gd name="T13" fmla="*/ 2147483647 h 80"/>
                <a:gd name="T14" fmla="*/ 2147483647 w 36"/>
                <a:gd name="T15" fmla="*/ 2147483647 h 80"/>
                <a:gd name="T16" fmla="*/ 2147483647 w 36"/>
                <a:gd name="T17" fmla="*/ 2147483647 h 80"/>
                <a:gd name="T18" fmla="*/ 2147483647 w 36"/>
                <a:gd name="T19" fmla="*/ 2147483647 h 80"/>
                <a:gd name="T20" fmla="*/ 2147483647 w 36"/>
                <a:gd name="T21" fmla="*/ 2147483647 h 80"/>
                <a:gd name="T22" fmla="*/ 2147483647 w 36"/>
                <a:gd name="T23" fmla="*/ 2147483647 h 80"/>
                <a:gd name="T24" fmla="*/ 2147483647 w 36"/>
                <a:gd name="T25" fmla="*/ 0 h 80"/>
                <a:gd name="T26" fmla="*/ 2147483647 w 36"/>
                <a:gd name="T27" fmla="*/ 2147483647 h 80"/>
                <a:gd name="T28" fmla="*/ 2147483647 w 36"/>
                <a:gd name="T29" fmla="*/ 2147483647 h 80"/>
                <a:gd name="T30" fmla="*/ 2147483647 w 36"/>
                <a:gd name="T31" fmla="*/ 2147483647 h 80"/>
                <a:gd name="T32" fmla="*/ 0 w 36"/>
                <a:gd name="T33" fmla="*/ 2147483647 h 80"/>
                <a:gd name="T34" fmla="*/ 0 w 36"/>
                <a:gd name="T35" fmla="*/ 2147483647 h 80"/>
                <a:gd name="T36" fmla="*/ 2147483647 w 36"/>
                <a:gd name="T37" fmla="*/ 2147483647 h 80"/>
                <a:gd name="T38" fmla="*/ 2147483647 w 36"/>
                <a:gd name="T39" fmla="*/ 2147483647 h 80"/>
                <a:gd name="T40" fmla="*/ 2147483647 w 36"/>
                <a:gd name="T41" fmla="*/ 2147483647 h 80"/>
                <a:gd name="T42" fmla="*/ 2147483647 w 36"/>
                <a:gd name="T43" fmla="*/ 2147483647 h 80"/>
                <a:gd name="T44" fmla="*/ 2147483647 w 36"/>
                <a:gd name="T45" fmla="*/ 2147483647 h 80"/>
                <a:gd name="T46" fmla="*/ 2147483647 w 36"/>
                <a:gd name="T47" fmla="*/ 2147483647 h 80"/>
                <a:gd name="T48" fmla="*/ 2147483647 w 36"/>
                <a:gd name="T49" fmla="*/ 2147483647 h 80"/>
                <a:gd name="T50" fmla="*/ 2147483647 w 36"/>
                <a:gd name="T51" fmla="*/ 2147483647 h 80"/>
                <a:gd name="T52" fmla="*/ 2147483647 w 36"/>
                <a:gd name="T53" fmla="*/ 2147483647 h 80"/>
                <a:gd name="T54" fmla="*/ 2147483647 w 36"/>
                <a:gd name="T55" fmla="*/ 2147483647 h 80"/>
                <a:gd name="T56" fmla="*/ 2147483647 w 36"/>
                <a:gd name="T57" fmla="*/ 2147483647 h 80"/>
                <a:gd name="T58" fmla="*/ 2147483647 w 36"/>
                <a:gd name="T59" fmla="*/ 2147483647 h 80"/>
                <a:gd name="T60" fmla="*/ 2147483647 w 36"/>
                <a:gd name="T61" fmla="*/ 2147483647 h 80"/>
                <a:gd name="T62" fmla="*/ 2147483647 w 36"/>
                <a:gd name="T63" fmla="*/ 2147483647 h 80"/>
                <a:gd name="T64" fmla="*/ 2147483647 w 36"/>
                <a:gd name="T65" fmla="*/ 2147483647 h 80"/>
                <a:gd name="T66" fmla="*/ 2147483647 w 36"/>
                <a:gd name="T67" fmla="*/ 2147483647 h 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" h="80">
                  <a:moveTo>
                    <a:pt x="35" y="69"/>
                  </a:moveTo>
                  <a:lnTo>
                    <a:pt x="35" y="69"/>
                  </a:lnTo>
                  <a:lnTo>
                    <a:pt x="30" y="62"/>
                  </a:lnTo>
                  <a:lnTo>
                    <a:pt x="24" y="55"/>
                  </a:lnTo>
                  <a:lnTo>
                    <a:pt x="20" y="47"/>
                  </a:lnTo>
                  <a:lnTo>
                    <a:pt x="17" y="40"/>
                  </a:lnTo>
                  <a:lnTo>
                    <a:pt x="13" y="2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25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9" y="54"/>
                  </a:lnTo>
                  <a:lnTo>
                    <a:pt x="15" y="62"/>
                  </a:lnTo>
                  <a:lnTo>
                    <a:pt x="20" y="70"/>
                  </a:lnTo>
                  <a:lnTo>
                    <a:pt x="27" y="77"/>
                  </a:lnTo>
                  <a:lnTo>
                    <a:pt x="28" y="78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1000"/>
            <p:cNvSpPr/>
            <p:nvPr/>
          </p:nvSpPr>
          <p:spPr bwMode="auto">
            <a:xfrm>
              <a:off x="5430839" y="3370263"/>
              <a:ext cx="7938" cy="22225"/>
            </a:xfrm>
            <a:custGeom>
              <a:avLst/>
              <a:gdLst>
                <a:gd name="T0" fmla="*/ 2147483647 w 17"/>
                <a:gd name="T1" fmla="*/ 2147483647 h 42"/>
                <a:gd name="T2" fmla="*/ 2147483647 w 17"/>
                <a:gd name="T3" fmla="*/ 2147483647 h 42"/>
                <a:gd name="T4" fmla="*/ 2147483647 w 17"/>
                <a:gd name="T5" fmla="*/ 2147483647 h 42"/>
                <a:gd name="T6" fmla="*/ 2147483647 w 17"/>
                <a:gd name="T7" fmla="*/ 2147483647 h 42"/>
                <a:gd name="T8" fmla="*/ 2147483647 w 17"/>
                <a:gd name="T9" fmla="*/ 2147483647 h 42"/>
                <a:gd name="T10" fmla="*/ 2147483647 w 17"/>
                <a:gd name="T11" fmla="*/ 2147483647 h 42"/>
                <a:gd name="T12" fmla="*/ 2147483647 w 17"/>
                <a:gd name="T13" fmla="*/ 2147483647 h 42"/>
                <a:gd name="T14" fmla="*/ 2147483647 w 17"/>
                <a:gd name="T15" fmla="*/ 2147483647 h 42"/>
                <a:gd name="T16" fmla="*/ 2147483647 w 17"/>
                <a:gd name="T17" fmla="*/ 0 h 42"/>
                <a:gd name="T18" fmla="*/ 2147483647 w 17"/>
                <a:gd name="T19" fmla="*/ 0 h 42"/>
                <a:gd name="T20" fmla="*/ 2147483647 w 17"/>
                <a:gd name="T21" fmla="*/ 0 h 42"/>
                <a:gd name="T22" fmla="*/ 2147483647 w 17"/>
                <a:gd name="T23" fmla="*/ 2147483647 h 42"/>
                <a:gd name="T24" fmla="*/ 2147483647 w 17"/>
                <a:gd name="T25" fmla="*/ 2147483647 h 42"/>
                <a:gd name="T26" fmla="*/ 0 w 17"/>
                <a:gd name="T27" fmla="*/ 2147483647 h 42"/>
                <a:gd name="T28" fmla="*/ 0 w 17"/>
                <a:gd name="T29" fmla="*/ 2147483647 h 42"/>
                <a:gd name="T30" fmla="*/ 0 w 17"/>
                <a:gd name="T31" fmla="*/ 2147483647 h 42"/>
                <a:gd name="T32" fmla="*/ 2147483647 w 17"/>
                <a:gd name="T33" fmla="*/ 2147483647 h 42"/>
                <a:gd name="T34" fmla="*/ 2147483647 w 17"/>
                <a:gd name="T35" fmla="*/ 2147483647 h 42"/>
                <a:gd name="T36" fmla="*/ 2147483647 w 17"/>
                <a:gd name="T37" fmla="*/ 2147483647 h 42"/>
                <a:gd name="T38" fmla="*/ 2147483647 w 17"/>
                <a:gd name="T39" fmla="*/ 2147483647 h 42"/>
                <a:gd name="T40" fmla="*/ 2147483647 w 17"/>
                <a:gd name="T41" fmla="*/ 2147483647 h 42"/>
                <a:gd name="T42" fmla="*/ 2147483647 w 17"/>
                <a:gd name="T43" fmla="*/ 2147483647 h 42"/>
                <a:gd name="T44" fmla="*/ 2147483647 w 17"/>
                <a:gd name="T45" fmla="*/ 2147483647 h 42"/>
                <a:gd name="T46" fmla="*/ 2147483647 w 17"/>
                <a:gd name="T47" fmla="*/ 2147483647 h 42"/>
                <a:gd name="T48" fmla="*/ 2147483647 w 17"/>
                <a:gd name="T49" fmla="*/ 2147483647 h 42"/>
                <a:gd name="T50" fmla="*/ 2147483647 w 17"/>
                <a:gd name="T51" fmla="*/ 2147483647 h 42"/>
                <a:gd name="T52" fmla="*/ 2147483647 w 17"/>
                <a:gd name="T53" fmla="*/ 2147483647 h 42"/>
                <a:gd name="T54" fmla="*/ 2147483647 w 17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2">
                  <a:moveTo>
                    <a:pt x="17" y="33"/>
                  </a:moveTo>
                  <a:lnTo>
                    <a:pt x="17" y="33"/>
                  </a:lnTo>
                  <a:lnTo>
                    <a:pt x="15" y="27"/>
                  </a:lnTo>
                  <a:lnTo>
                    <a:pt x="13" y="2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4" y="31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1001"/>
            <p:cNvSpPr/>
            <p:nvPr/>
          </p:nvSpPr>
          <p:spPr bwMode="auto">
            <a:xfrm>
              <a:off x="4937127" y="2909888"/>
              <a:ext cx="6350" cy="34925"/>
            </a:xfrm>
            <a:custGeom>
              <a:avLst/>
              <a:gdLst>
                <a:gd name="T0" fmla="*/ 0 w 12"/>
                <a:gd name="T1" fmla="*/ 2147483647 h 67"/>
                <a:gd name="T2" fmla="*/ 0 w 12"/>
                <a:gd name="T3" fmla="*/ 2147483647 h 67"/>
                <a:gd name="T4" fmla="*/ 0 w 12"/>
                <a:gd name="T5" fmla="*/ 2147483647 h 67"/>
                <a:gd name="T6" fmla="*/ 2147483647 w 12"/>
                <a:gd name="T7" fmla="*/ 2147483647 h 67"/>
                <a:gd name="T8" fmla="*/ 2147483647 w 12"/>
                <a:gd name="T9" fmla="*/ 2147483647 h 67"/>
                <a:gd name="T10" fmla="*/ 2147483647 w 12"/>
                <a:gd name="T11" fmla="*/ 2147483647 h 67"/>
                <a:gd name="T12" fmla="*/ 2147483647 w 12"/>
                <a:gd name="T13" fmla="*/ 2147483647 h 67"/>
                <a:gd name="T14" fmla="*/ 2147483647 w 12"/>
                <a:gd name="T15" fmla="*/ 2147483647 h 67"/>
                <a:gd name="T16" fmla="*/ 2147483647 w 12"/>
                <a:gd name="T17" fmla="*/ 2147483647 h 67"/>
                <a:gd name="T18" fmla="*/ 2147483647 w 12"/>
                <a:gd name="T19" fmla="*/ 2147483647 h 67"/>
                <a:gd name="T20" fmla="*/ 2147483647 w 12"/>
                <a:gd name="T21" fmla="*/ 2147483647 h 67"/>
                <a:gd name="T22" fmla="*/ 2147483647 w 12"/>
                <a:gd name="T23" fmla="*/ 2147483647 h 67"/>
                <a:gd name="T24" fmla="*/ 2147483647 w 12"/>
                <a:gd name="T25" fmla="*/ 2147483647 h 67"/>
                <a:gd name="T26" fmla="*/ 2147483647 w 12"/>
                <a:gd name="T27" fmla="*/ 2147483647 h 67"/>
                <a:gd name="T28" fmla="*/ 2147483647 w 12"/>
                <a:gd name="T29" fmla="*/ 2147483647 h 67"/>
                <a:gd name="T30" fmla="*/ 2147483647 w 12"/>
                <a:gd name="T31" fmla="*/ 0 h 67"/>
                <a:gd name="T32" fmla="*/ 2147483647 w 12"/>
                <a:gd name="T33" fmla="*/ 0 h 67"/>
                <a:gd name="T34" fmla="*/ 2147483647 w 12"/>
                <a:gd name="T35" fmla="*/ 0 h 67"/>
                <a:gd name="T36" fmla="*/ 2147483647 w 12"/>
                <a:gd name="T37" fmla="*/ 2147483647 h 67"/>
                <a:gd name="T38" fmla="*/ 2147483647 w 12"/>
                <a:gd name="T39" fmla="*/ 2147483647 h 67"/>
                <a:gd name="T40" fmla="*/ 0 w 12"/>
                <a:gd name="T41" fmla="*/ 2147483647 h 67"/>
                <a:gd name="T42" fmla="*/ 0 w 12"/>
                <a:gd name="T43" fmla="*/ 2147483647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67">
                  <a:moveTo>
                    <a:pt x="0" y="6"/>
                  </a:moveTo>
                  <a:lnTo>
                    <a:pt x="0" y="61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1002"/>
            <p:cNvSpPr/>
            <p:nvPr/>
          </p:nvSpPr>
          <p:spPr bwMode="auto">
            <a:xfrm>
              <a:off x="4965702" y="2922588"/>
              <a:ext cx="9525" cy="28575"/>
            </a:xfrm>
            <a:custGeom>
              <a:avLst/>
              <a:gdLst>
                <a:gd name="T0" fmla="*/ 2147483647 w 18"/>
                <a:gd name="T1" fmla="*/ 2147483647 h 54"/>
                <a:gd name="T2" fmla="*/ 2147483647 w 18"/>
                <a:gd name="T3" fmla="*/ 2147483647 h 54"/>
                <a:gd name="T4" fmla="*/ 2147483647 w 18"/>
                <a:gd name="T5" fmla="*/ 2147483647 h 54"/>
                <a:gd name="T6" fmla="*/ 2147483647 w 18"/>
                <a:gd name="T7" fmla="*/ 2147483647 h 54"/>
                <a:gd name="T8" fmla="*/ 0 w 18"/>
                <a:gd name="T9" fmla="*/ 2147483647 h 54"/>
                <a:gd name="T10" fmla="*/ 0 w 18"/>
                <a:gd name="T11" fmla="*/ 2147483647 h 54"/>
                <a:gd name="T12" fmla="*/ 0 w 18"/>
                <a:gd name="T13" fmla="*/ 2147483647 h 54"/>
                <a:gd name="T14" fmla="*/ 2147483647 w 18"/>
                <a:gd name="T15" fmla="*/ 2147483647 h 54"/>
                <a:gd name="T16" fmla="*/ 2147483647 w 18"/>
                <a:gd name="T17" fmla="*/ 2147483647 h 54"/>
                <a:gd name="T18" fmla="*/ 2147483647 w 18"/>
                <a:gd name="T19" fmla="*/ 2147483647 h 54"/>
                <a:gd name="T20" fmla="*/ 2147483647 w 18"/>
                <a:gd name="T21" fmla="*/ 2147483647 h 54"/>
                <a:gd name="T22" fmla="*/ 2147483647 w 18"/>
                <a:gd name="T23" fmla="*/ 2147483647 h 54"/>
                <a:gd name="T24" fmla="*/ 2147483647 w 18"/>
                <a:gd name="T25" fmla="*/ 2147483647 h 54"/>
                <a:gd name="T26" fmla="*/ 2147483647 w 18"/>
                <a:gd name="T27" fmla="*/ 2147483647 h 54"/>
                <a:gd name="T28" fmla="*/ 2147483647 w 18"/>
                <a:gd name="T29" fmla="*/ 2147483647 h 54"/>
                <a:gd name="T30" fmla="*/ 2147483647 w 18"/>
                <a:gd name="T31" fmla="*/ 2147483647 h 54"/>
                <a:gd name="T32" fmla="*/ 2147483647 w 18"/>
                <a:gd name="T33" fmla="*/ 2147483647 h 54"/>
                <a:gd name="T34" fmla="*/ 2147483647 w 18"/>
                <a:gd name="T35" fmla="*/ 2147483647 h 54"/>
                <a:gd name="T36" fmla="*/ 2147483647 w 18"/>
                <a:gd name="T37" fmla="*/ 2147483647 h 54"/>
                <a:gd name="T38" fmla="*/ 2147483647 w 18"/>
                <a:gd name="T39" fmla="*/ 2147483647 h 54"/>
                <a:gd name="T40" fmla="*/ 2147483647 w 18"/>
                <a:gd name="T41" fmla="*/ 2147483647 h 54"/>
                <a:gd name="T42" fmla="*/ 2147483647 w 18"/>
                <a:gd name="T43" fmla="*/ 2147483647 h 54"/>
                <a:gd name="T44" fmla="*/ 2147483647 w 18"/>
                <a:gd name="T45" fmla="*/ 0 h 54"/>
                <a:gd name="T46" fmla="*/ 2147483647 w 18"/>
                <a:gd name="T47" fmla="*/ 0 h 54"/>
                <a:gd name="T48" fmla="*/ 2147483647 w 18"/>
                <a:gd name="T49" fmla="*/ 2147483647 h 54"/>
                <a:gd name="T50" fmla="*/ 2147483647 w 18"/>
                <a:gd name="T51" fmla="*/ 2147483647 h 54"/>
                <a:gd name="T52" fmla="*/ 2147483647 w 18"/>
                <a:gd name="T53" fmla="*/ 2147483647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54">
                  <a:moveTo>
                    <a:pt x="6" y="4"/>
                  </a:moveTo>
                  <a:lnTo>
                    <a:pt x="6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3" y="49"/>
                  </a:lnTo>
                  <a:lnTo>
                    <a:pt x="14" y="28"/>
                  </a:lnTo>
                  <a:lnTo>
                    <a:pt x="15" y="17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1003"/>
            <p:cNvSpPr/>
            <p:nvPr/>
          </p:nvSpPr>
          <p:spPr bwMode="auto">
            <a:xfrm>
              <a:off x="4992689" y="2919413"/>
              <a:ext cx="9525" cy="38100"/>
            </a:xfrm>
            <a:custGeom>
              <a:avLst/>
              <a:gdLst>
                <a:gd name="T0" fmla="*/ 2147483647 w 18"/>
                <a:gd name="T1" fmla="*/ 2147483647 h 72"/>
                <a:gd name="T2" fmla="*/ 2147483647 w 18"/>
                <a:gd name="T3" fmla="*/ 2147483647 h 72"/>
                <a:gd name="T4" fmla="*/ 2147483647 w 18"/>
                <a:gd name="T5" fmla="*/ 2147483647 h 72"/>
                <a:gd name="T6" fmla="*/ 0 w 18"/>
                <a:gd name="T7" fmla="*/ 2147483647 h 72"/>
                <a:gd name="T8" fmla="*/ 0 w 18"/>
                <a:gd name="T9" fmla="*/ 2147483647 h 72"/>
                <a:gd name="T10" fmla="*/ 0 w 18"/>
                <a:gd name="T11" fmla="*/ 2147483647 h 72"/>
                <a:gd name="T12" fmla="*/ 0 w 18"/>
                <a:gd name="T13" fmla="*/ 2147483647 h 72"/>
                <a:gd name="T14" fmla="*/ 2147483647 w 18"/>
                <a:gd name="T15" fmla="*/ 2147483647 h 72"/>
                <a:gd name="T16" fmla="*/ 2147483647 w 18"/>
                <a:gd name="T17" fmla="*/ 2147483647 h 72"/>
                <a:gd name="T18" fmla="*/ 2147483647 w 18"/>
                <a:gd name="T19" fmla="*/ 2147483647 h 72"/>
                <a:gd name="T20" fmla="*/ 2147483647 w 18"/>
                <a:gd name="T21" fmla="*/ 2147483647 h 72"/>
                <a:gd name="T22" fmla="*/ 2147483647 w 18"/>
                <a:gd name="T23" fmla="*/ 2147483647 h 72"/>
                <a:gd name="T24" fmla="*/ 2147483647 w 18"/>
                <a:gd name="T25" fmla="*/ 2147483647 h 72"/>
                <a:gd name="T26" fmla="*/ 2147483647 w 18"/>
                <a:gd name="T27" fmla="*/ 2147483647 h 72"/>
                <a:gd name="T28" fmla="*/ 2147483647 w 18"/>
                <a:gd name="T29" fmla="*/ 2147483647 h 72"/>
                <a:gd name="T30" fmla="*/ 2147483647 w 18"/>
                <a:gd name="T31" fmla="*/ 2147483647 h 72"/>
                <a:gd name="T32" fmla="*/ 2147483647 w 18"/>
                <a:gd name="T33" fmla="*/ 2147483647 h 72"/>
                <a:gd name="T34" fmla="*/ 2147483647 w 18"/>
                <a:gd name="T35" fmla="*/ 2147483647 h 72"/>
                <a:gd name="T36" fmla="*/ 2147483647 w 18"/>
                <a:gd name="T37" fmla="*/ 2147483647 h 72"/>
                <a:gd name="T38" fmla="*/ 2147483647 w 18"/>
                <a:gd name="T39" fmla="*/ 2147483647 h 72"/>
                <a:gd name="T40" fmla="*/ 2147483647 w 18"/>
                <a:gd name="T41" fmla="*/ 2147483647 h 72"/>
                <a:gd name="T42" fmla="*/ 2147483647 w 18"/>
                <a:gd name="T43" fmla="*/ 0 h 72"/>
                <a:gd name="T44" fmla="*/ 2147483647 w 18"/>
                <a:gd name="T45" fmla="*/ 0 h 72"/>
                <a:gd name="T46" fmla="*/ 2147483647 w 18"/>
                <a:gd name="T47" fmla="*/ 0 h 72"/>
                <a:gd name="T48" fmla="*/ 2147483647 w 18"/>
                <a:gd name="T49" fmla="*/ 2147483647 h 72"/>
                <a:gd name="T50" fmla="*/ 2147483647 w 18"/>
                <a:gd name="T51" fmla="*/ 2147483647 h 72"/>
                <a:gd name="T52" fmla="*/ 2147483647 w 18"/>
                <a:gd name="T53" fmla="*/ 214748364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72">
                  <a:moveTo>
                    <a:pt x="6" y="4"/>
                  </a:moveTo>
                  <a:lnTo>
                    <a:pt x="6" y="4"/>
                  </a:lnTo>
                  <a:lnTo>
                    <a:pt x="3" y="19"/>
                  </a:lnTo>
                  <a:lnTo>
                    <a:pt x="0" y="3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2" y="37"/>
                  </a:lnTo>
                  <a:lnTo>
                    <a:pt x="14" y="22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1004"/>
            <p:cNvSpPr/>
            <p:nvPr/>
          </p:nvSpPr>
          <p:spPr bwMode="auto">
            <a:xfrm>
              <a:off x="5516564" y="2928938"/>
              <a:ext cx="11113" cy="33338"/>
            </a:xfrm>
            <a:custGeom>
              <a:avLst/>
              <a:gdLst>
                <a:gd name="T0" fmla="*/ 2147483647 w 19"/>
                <a:gd name="T1" fmla="*/ 2147483647 h 61"/>
                <a:gd name="T2" fmla="*/ 2147483647 w 19"/>
                <a:gd name="T3" fmla="*/ 2147483647 h 61"/>
                <a:gd name="T4" fmla="*/ 2147483647 w 19"/>
                <a:gd name="T5" fmla="*/ 2147483647 h 61"/>
                <a:gd name="T6" fmla="*/ 2147483647 w 19"/>
                <a:gd name="T7" fmla="*/ 2147483647 h 61"/>
                <a:gd name="T8" fmla="*/ 2147483647 w 19"/>
                <a:gd name="T9" fmla="*/ 2147483647 h 61"/>
                <a:gd name="T10" fmla="*/ 0 w 19"/>
                <a:gd name="T11" fmla="*/ 2147483647 h 61"/>
                <a:gd name="T12" fmla="*/ 0 w 19"/>
                <a:gd name="T13" fmla="*/ 2147483647 h 61"/>
                <a:gd name="T14" fmla="*/ 0 w 19"/>
                <a:gd name="T15" fmla="*/ 2147483647 h 61"/>
                <a:gd name="T16" fmla="*/ 0 w 19"/>
                <a:gd name="T17" fmla="*/ 2147483647 h 61"/>
                <a:gd name="T18" fmla="*/ 2147483647 w 19"/>
                <a:gd name="T19" fmla="*/ 2147483647 h 61"/>
                <a:gd name="T20" fmla="*/ 2147483647 w 19"/>
                <a:gd name="T21" fmla="*/ 2147483647 h 61"/>
                <a:gd name="T22" fmla="*/ 2147483647 w 19"/>
                <a:gd name="T23" fmla="*/ 2147483647 h 61"/>
                <a:gd name="T24" fmla="*/ 2147483647 w 19"/>
                <a:gd name="T25" fmla="*/ 2147483647 h 61"/>
                <a:gd name="T26" fmla="*/ 2147483647 w 19"/>
                <a:gd name="T27" fmla="*/ 2147483647 h 61"/>
                <a:gd name="T28" fmla="*/ 2147483647 w 19"/>
                <a:gd name="T29" fmla="*/ 2147483647 h 61"/>
                <a:gd name="T30" fmla="*/ 2147483647 w 19"/>
                <a:gd name="T31" fmla="*/ 2147483647 h 61"/>
                <a:gd name="T32" fmla="*/ 2147483647 w 19"/>
                <a:gd name="T33" fmla="*/ 2147483647 h 61"/>
                <a:gd name="T34" fmla="*/ 2147483647 w 19"/>
                <a:gd name="T35" fmla="*/ 2147483647 h 61"/>
                <a:gd name="T36" fmla="*/ 2147483647 w 19"/>
                <a:gd name="T37" fmla="*/ 2147483647 h 61"/>
                <a:gd name="T38" fmla="*/ 2147483647 w 19"/>
                <a:gd name="T39" fmla="*/ 2147483647 h 61"/>
                <a:gd name="T40" fmla="*/ 2147483647 w 19"/>
                <a:gd name="T41" fmla="*/ 2147483647 h 61"/>
                <a:gd name="T42" fmla="*/ 2147483647 w 19"/>
                <a:gd name="T43" fmla="*/ 2147483647 h 61"/>
                <a:gd name="T44" fmla="*/ 2147483647 w 19"/>
                <a:gd name="T45" fmla="*/ 2147483647 h 61"/>
                <a:gd name="T46" fmla="*/ 2147483647 w 19"/>
                <a:gd name="T47" fmla="*/ 2147483647 h 61"/>
                <a:gd name="T48" fmla="*/ 2147483647 w 19"/>
                <a:gd name="T49" fmla="*/ 2147483647 h 61"/>
                <a:gd name="T50" fmla="*/ 2147483647 w 19"/>
                <a:gd name="T51" fmla="*/ 2147483647 h 61"/>
                <a:gd name="T52" fmla="*/ 2147483647 w 19"/>
                <a:gd name="T53" fmla="*/ 2147483647 h 61"/>
                <a:gd name="T54" fmla="*/ 2147483647 w 19"/>
                <a:gd name="T55" fmla="*/ 2147483647 h 61"/>
                <a:gd name="T56" fmla="*/ 2147483647 w 19"/>
                <a:gd name="T57" fmla="*/ 0 h 61"/>
                <a:gd name="T58" fmla="*/ 2147483647 w 19"/>
                <a:gd name="T59" fmla="*/ 0 h 61"/>
                <a:gd name="T60" fmla="*/ 2147483647 w 19"/>
                <a:gd name="T61" fmla="*/ 0 h 61"/>
                <a:gd name="T62" fmla="*/ 2147483647 w 19"/>
                <a:gd name="T63" fmla="*/ 2147483647 h 61"/>
                <a:gd name="T64" fmla="*/ 2147483647 w 19"/>
                <a:gd name="T65" fmla="*/ 2147483647 h 61"/>
                <a:gd name="T66" fmla="*/ 2147483647 w 19"/>
                <a:gd name="T67" fmla="*/ 2147483647 h 61"/>
                <a:gd name="T68" fmla="*/ 2147483647 w 19"/>
                <a:gd name="T69" fmla="*/ 2147483647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61">
                  <a:moveTo>
                    <a:pt x="7" y="5"/>
                  </a:moveTo>
                  <a:lnTo>
                    <a:pt x="7" y="5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1005"/>
            <p:cNvSpPr/>
            <p:nvPr/>
          </p:nvSpPr>
          <p:spPr bwMode="auto">
            <a:xfrm>
              <a:off x="5540377" y="2925763"/>
              <a:ext cx="9525" cy="23813"/>
            </a:xfrm>
            <a:custGeom>
              <a:avLst/>
              <a:gdLst>
                <a:gd name="T0" fmla="*/ 2147483647 w 18"/>
                <a:gd name="T1" fmla="*/ 2147483647 h 44"/>
                <a:gd name="T2" fmla="*/ 2147483647 w 18"/>
                <a:gd name="T3" fmla="*/ 2147483647 h 44"/>
                <a:gd name="T4" fmla="*/ 2147483647 w 18"/>
                <a:gd name="T5" fmla="*/ 2147483647 h 44"/>
                <a:gd name="T6" fmla="*/ 2147483647 w 18"/>
                <a:gd name="T7" fmla="*/ 2147483647 h 44"/>
                <a:gd name="T8" fmla="*/ 0 w 18"/>
                <a:gd name="T9" fmla="*/ 2147483647 h 44"/>
                <a:gd name="T10" fmla="*/ 0 w 18"/>
                <a:gd name="T11" fmla="*/ 2147483647 h 44"/>
                <a:gd name="T12" fmla="*/ 0 w 18"/>
                <a:gd name="T13" fmla="*/ 2147483647 h 44"/>
                <a:gd name="T14" fmla="*/ 0 w 18"/>
                <a:gd name="T15" fmla="*/ 2147483647 h 44"/>
                <a:gd name="T16" fmla="*/ 2147483647 w 18"/>
                <a:gd name="T17" fmla="*/ 2147483647 h 44"/>
                <a:gd name="T18" fmla="*/ 2147483647 w 18"/>
                <a:gd name="T19" fmla="*/ 2147483647 h 44"/>
                <a:gd name="T20" fmla="*/ 2147483647 w 18"/>
                <a:gd name="T21" fmla="*/ 2147483647 h 44"/>
                <a:gd name="T22" fmla="*/ 2147483647 w 18"/>
                <a:gd name="T23" fmla="*/ 2147483647 h 44"/>
                <a:gd name="T24" fmla="*/ 2147483647 w 18"/>
                <a:gd name="T25" fmla="*/ 2147483647 h 44"/>
                <a:gd name="T26" fmla="*/ 2147483647 w 18"/>
                <a:gd name="T27" fmla="*/ 2147483647 h 44"/>
                <a:gd name="T28" fmla="*/ 2147483647 w 18"/>
                <a:gd name="T29" fmla="*/ 2147483647 h 44"/>
                <a:gd name="T30" fmla="*/ 2147483647 w 18"/>
                <a:gd name="T31" fmla="*/ 2147483647 h 44"/>
                <a:gd name="T32" fmla="*/ 2147483647 w 18"/>
                <a:gd name="T33" fmla="*/ 2147483647 h 44"/>
                <a:gd name="T34" fmla="*/ 2147483647 w 18"/>
                <a:gd name="T35" fmla="*/ 2147483647 h 44"/>
                <a:gd name="T36" fmla="*/ 2147483647 w 18"/>
                <a:gd name="T37" fmla="*/ 2147483647 h 44"/>
                <a:gd name="T38" fmla="*/ 2147483647 w 18"/>
                <a:gd name="T39" fmla="*/ 2147483647 h 44"/>
                <a:gd name="T40" fmla="*/ 2147483647 w 18"/>
                <a:gd name="T41" fmla="*/ 2147483647 h 44"/>
                <a:gd name="T42" fmla="*/ 2147483647 w 18"/>
                <a:gd name="T43" fmla="*/ 2147483647 h 44"/>
                <a:gd name="T44" fmla="*/ 2147483647 w 18"/>
                <a:gd name="T45" fmla="*/ 2147483647 h 44"/>
                <a:gd name="T46" fmla="*/ 2147483647 w 18"/>
                <a:gd name="T47" fmla="*/ 0 h 44"/>
                <a:gd name="T48" fmla="*/ 2147483647 w 18"/>
                <a:gd name="T49" fmla="*/ 0 h 44"/>
                <a:gd name="T50" fmla="*/ 2147483647 w 18"/>
                <a:gd name="T51" fmla="*/ 2147483647 h 44"/>
                <a:gd name="T52" fmla="*/ 2147483647 w 18"/>
                <a:gd name="T53" fmla="*/ 2147483647 h 44"/>
                <a:gd name="T54" fmla="*/ 2147483647 w 18"/>
                <a:gd name="T55" fmla="*/ 2147483647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" h="44">
                  <a:moveTo>
                    <a:pt x="7" y="4"/>
                  </a:moveTo>
                  <a:lnTo>
                    <a:pt x="7" y="4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39"/>
                  </a:lnTo>
                  <a:lnTo>
                    <a:pt x="13" y="37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1006"/>
            <p:cNvSpPr/>
            <p:nvPr/>
          </p:nvSpPr>
          <p:spPr bwMode="auto">
            <a:xfrm>
              <a:off x="5568952" y="2919413"/>
              <a:ext cx="6350" cy="30163"/>
            </a:xfrm>
            <a:custGeom>
              <a:avLst/>
              <a:gdLst>
                <a:gd name="T0" fmla="*/ 0 w 12"/>
                <a:gd name="T1" fmla="*/ 2147483647 h 55"/>
                <a:gd name="T2" fmla="*/ 0 w 12"/>
                <a:gd name="T3" fmla="*/ 2147483647 h 55"/>
                <a:gd name="T4" fmla="*/ 0 w 12"/>
                <a:gd name="T5" fmla="*/ 2147483647 h 55"/>
                <a:gd name="T6" fmla="*/ 2147483647 w 12"/>
                <a:gd name="T7" fmla="*/ 2147483647 h 55"/>
                <a:gd name="T8" fmla="*/ 2147483647 w 12"/>
                <a:gd name="T9" fmla="*/ 2147483647 h 55"/>
                <a:gd name="T10" fmla="*/ 2147483647 w 12"/>
                <a:gd name="T11" fmla="*/ 2147483647 h 55"/>
                <a:gd name="T12" fmla="*/ 2147483647 w 12"/>
                <a:gd name="T13" fmla="*/ 2147483647 h 55"/>
                <a:gd name="T14" fmla="*/ 2147483647 w 12"/>
                <a:gd name="T15" fmla="*/ 2147483647 h 55"/>
                <a:gd name="T16" fmla="*/ 2147483647 w 12"/>
                <a:gd name="T17" fmla="*/ 2147483647 h 55"/>
                <a:gd name="T18" fmla="*/ 2147483647 w 12"/>
                <a:gd name="T19" fmla="*/ 2147483647 h 55"/>
                <a:gd name="T20" fmla="*/ 2147483647 w 12"/>
                <a:gd name="T21" fmla="*/ 2147483647 h 55"/>
                <a:gd name="T22" fmla="*/ 2147483647 w 12"/>
                <a:gd name="T23" fmla="*/ 2147483647 h 55"/>
                <a:gd name="T24" fmla="*/ 2147483647 w 12"/>
                <a:gd name="T25" fmla="*/ 2147483647 h 55"/>
                <a:gd name="T26" fmla="*/ 2147483647 w 12"/>
                <a:gd name="T27" fmla="*/ 2147483647 h 55"/>
                <a:gd name="T28" fmla="*/ 2147483647 w 12"/>
                <a:gd name="T29" fmla="*/ 2147483647 h 55"/>
                <a:gd name="T30" fmla="*/ 2147483647 w 12"/>
                <a:gd name="T31" fmla="*/ 0 h 55"/>
                <a:gd name="T32" fmla="*/ 2147483647 w 12"/>
                <a:gd name="T33" fmla="*/ 0 h 55"/>
                <a:gd name="T34" fmla="*/ 2147483647 w 12"/>
                <a:gd name="T35" fmla="*/ 0 h 55"/>
                <a:gd name="T36" fmla="*/ 2147483647 w 12"/>
                <a:gd name="T37" fmla="*/ 2147483647 h 55"/>
                <a:gd name="T38" fmla="*/ 2147483647 w 12"/>
                <a:gd name="T39" fmla="*/ 2147483647 h 55"/>
                <a:gd name="T40" fmla="*/ 0 w 12"/>
                <a:gd name="T41" fmla="*/ 2147483647 h 55"/>
                <a:gd name="T42" fmla="*/ 0 w 12"/>
                <a:gd name="T43" fmla="*/ 2147483647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55">
                  <a:moveTo>
                    <a:pt x="0" y="6"/>
                  </a:moveTo>
                  <a:lnTo>
                    <a:pt x="0" y="48"/>
                  </a:lnTo>
                  <a:lnTo>
                    <a:pt x="1" y="50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1007"/>
            <p:cNvSpPr/>
            <p:nvPr/>
          </p:nvSpPr>
          <p:spPr bwMode="auto">
            <a:xfrm>
              <a:off x="5213352" y="2674938"/>
              <a:ext cx="42863" cy="47625"/>
            </a:xfrm>
            <a:custGeom>
              <a:avLst/>
              <a:gdLst>
                <a:gd name="T0" fmla="*/ 2147483647 w 79"/>
                <a:gd name="T1" fmla="*/ 0 h 91"/>
                <a:gd name="T2" fmla="*/ 2147483647 w 79"/>
                <a:gd name="T3" fmla="*/ 0 h 91"/>
                <a:gd name="T4" fmla="*/ 2147483647 w 79"/>
                <a:gd name="T5" fmla="*/ 0 h 91"/>
                <a:gd name="T6" fmla="*/ 2147483647 w 79"/>
                <a:gd name="T7" fmla="*/ 0 h 91"/>
                <a:gd name="T8" fmla="*/ 2147483647 w 79"/>
                <a:gd name="T9" fmla="*/ 2147483647 h 91"/>
                <a:gd name="T10" fmla="*/ 2147483647 w 79"/>
                <a:gd name="T11" fmla="*/ 2147483647 h 91"/>
                <a:gd name="T12" fmla="*/ 2147483647 w 79"/>
                <a:gd name="T13" fmla="*/ 2147483647 h 91"/>
                <a:gd name="T14" fmla="*/ 2147483647 w 79"/>
                <a:gd name="T15" fmla="*/ 2147483647 h 91"/>
                <a:gd name="T16" fmla="*/ 2147483647 w 79"/>
                <a:gd name="T17" fmla="*/ 2147483647 h 91"/>
                <a:gd name="T18" fmla="*/ 2147483647 w 79"/>
                <a:gd name="T19" fmla="*/ 2147483647 h 91"/>
                <a:gd name="T20" fmla="*/ 2147483647 w 79"/>
                <a:gd name="T21" fmla="*/ 2147483647 h 91"/>
                <a:gd name="T22" fmla="*/ 2147483647 w 79"/>
                <a:gd name="T23" fmla="*/ 2147483647 h 91"/>
                <a:gd name="T24" fmla="*/ 2147483647 w 79"/>
                <a:gd name="T25" fmla="*/ 2147483647 h 91"/>
                <a:gd name="T26" fmla="*/ 2147483647 w 79"/>
                <a:gd name="T27" fmla="*/ 2147483647 h 91"/>
                <a:gd name="T28" fmla="*/ 0 w 79"/>
                <a:gd name="T29" fmla="*/ 2147483647 h 91"/>
                <a:gd name="T30" fmla="*/ 0 w 79"/>
                <a:gd name="T31" fmla="*/ 2147483647 h 91"/>
                <a:gd name="T32" fmla="*/ 2147483647 w 79"/>
                <a:gd name="T33" fmla="*/ 2147483647 h 91"/>
                <a:gd name="T34" fmla="*/ 2147483647 w 79"/>
                <a:gd name="T35" fmla="*/ 2147483647 h 91"/>
                <a:gd name="T36" fmla="*/ 2147483647 w 79"/>
                <a:gd name="T37" fmla="*/ 2147483647 h 91"/>
                <a:gd name="T38" fmla="*/ 2147483647 w 79"/>
                <a:gd name="T39" fmla="*/ 2147483647 h 91"/>
                <a:gd name="T40" fmla="*/ 2147483647 w 79"/>
                <a:gd name="T41" fmla="*/ 2147483647 h 91"/>
                <a:gd name="T42" fmla="*/ 2147483647 w 79"/>
                <a:gd name="T43" fmla="*/ 2147483647 h 91"/>
                <a:gd name="T44" fmla="*/ 2147483647 w 79"/>
                <a:gd name="T45" fmla="*/ 2147483647 h 91"/>
                <a:gd name="T46" fmla="*/ 2147483647 w 79"/>
                <a:gd name="T47" fmla="*/ 2147483647 h 91"/>
                <a:gd name="T48" fmla="*/ 2147483647 w 79"/>
                <a:gd name="T49" fmla="*/ 2147483647 h 91"/>
                <a:gd name="T50" fmla="*/ 2147483647 w 79"/>
                <a:gd name="T51" fmla="*/ 2147483647 h 91"/>
                <a:gd name="T52" fmla="*/ 2147483647 w 79"/>
                <a:gd name="T53" fmla="*/ 2147483647 h 91"/>
                <a:gd name="T54" fmla="*/ 2147483647 w 79"/>
                <a:gd name="T55" fmla="*/ 2147483647 h 91"/>
                <a:gd name="T56" fmla="*/ 2147483647 w 79"/>
                <a:gd name="T57" fmla="*/ 2147483647 h 91"/>
                <a:gd name="T58" fmla="*/ 2147483647 w 79"/>
                <a:gd name="T59" fmla="*/ 2147483647 h 91"/>
                <a:gd name="T60" fmla="*/ 2147483647 w 79"/>
                <a:gd name="T61" fmla="*/ 2147483647 h 91"/>
                <a:gd name="T62" fmla="*/ 2147483647 w 79"/>
                <a:gd name="T63" fmla="*/ 2147483647 h 91"/>
                <a:gd name="T64" fmla="*/ 2147483647 w 79"/>
                <a:gd name="T65" fmla="*/ 2147483647 h 91"/>
                <a:gd name="T66" fmla="*/ 2147483647 w 79"/>
                <a:gd name="T67" fmla="*/ 2147483647 h 91"/>
                <a:gd name="T68" fmla="*/ 2147483647 w 79"/>
                <a:gd name="T69" fmla="*/ 2147483647 h 91"/>
                <a:gd name="T70" fmla="*/ 2147483647 w 79"/>
                <a:gd name="T71" fmla="*/ 2147483647 h 91"/>
                <a:gd name="T72" fmla="*/ 2147483647 w 79"/>
                <a:gd name="T73" fmla="*/ 2147483647 h 91"/>
                <a:gd name="T74" fmla="*/ 2147483647 w 79"/>
                <a:gd name="T75" fmla="*/ 0 h 91"/>
                <a:gd name="T76" fmla="*/ 2147483647 w 79"/>
                <a:gd name="T77" fmla="*/ 0 h 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9" h="91">
                  <a:moveTo>
                    <a:pt x="75" y="0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3"/>
                  </a:lnTo>
                  <a:lnTo>
                    <a:pt x="57" y="6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36" y="38"/>
                  </a:lnTo>
                  <a:lnTo>
                    <a:pt x="24" y="53"/>
                  </a:lnTo>
                  <a:lnTo>
                    <a:pt x="13" y="68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3" y="88"/>
                  </a:lnTo>
                  <a:lnTo>
                    <a:pt x="30" y="64"/>
                  </a:lnTo>
                  <a:lnTo>
                    <a:pt x="49" y="40"/>
                  </a:lnTo>
                  <a:lnTo>
                    <a:pt x="53" y="33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1008"/>
            <p:cNvSpPr/>
            <p:nvPr/>
          </p:nvSpPr>
          <p:spPr bwMode="auto">
            <a:xfrm>
              <a:off x="5213352" y="2709863"/>
              <a:ext cx="42863" cy="55563"/>
            </a:xfrm>
            <a:custGeom>
              <a:avLst/>
              <a:gdLst>
                <a:gd name="T0" fmla="*/ 2147483647 w 80"/>
                <a:gd name="T1" fmla="*/ 2147483647 h 103"/>
                <a:gd name="T2" fmla="*/ 2147483647 w 80"/>
                <a:gd name="T3" fmla="*/ 2147483647 h 103"/>
                <a:gd name="T4" fmla="*/ 2147483647 w 80"/>
                <a:gd name="T5" fmla="*/ 2147483647 h 103"/>
                <a:gd name="T6" fmla="*/ 2147483647 w 80"/>
                <a:gd name="T7" fmla="*/ 2147483647 h 103"/>
                <a:gd name="T8" fmla="*/ 2147483647 w 80"/>
                <a:gd name="T9" fmla="*/ 2147483647 h 103"/>
                <a:gd name="T10" fmla="*/ 2147483647 w 80"/>
                <a:gd name="T11" fmla="*/ 2147483647 h 103"/>
                <a:gd name="T12" fmla="*/ 2147483647 w 80"/>
                <a:gd name="T13" fmla="*/ 2147483647 h 103"/>
                <a:gd name="T14" fmla="*/ 2147483647 w 80"/>
                <a:gd name="T15" fmla="*/ 2147483647 h 103"/>
                <a:gd name="T16" fmla="*/ 2147483647 w 80"/>
                <a:gd name="T17" fmla="*/ 2147483647 h 103"/>
                <a:gd name="T18" fmla="*/ 0 w 80"/>
                <a:gd name="T19" fmla="*/ 2147483647 h 103"/>
                <a:gd name="T20" fmla="*/ 0 w 80"/>
                <a:gd name="T21" fmla="*/ 2147483647 h 103"/>
                <a:gd name="T22" fmla="*/ 2147483647 w 80"/>
                <a:gd name="T23" fmla="*/ 2147483647 h 103"/>
                <a:gd name="T24" fmla="*/ 2147483647 w 80"/>
                <a:gd name="T25" fmla="*/ 2147483647 h 103"/>
                <a:gd name="T26" fmla="*/ 2147483647 w 80"/>
                <a:gd name="T27" fmla="*/ 2147483647 h 103"/>
                <a:gd name="T28" fmla="*/ 2147483647 w 80"/>
                <a:gd name="T29" fmla="*/ 2147483647 h 103"/>
                <a:gd name="T30" fmla="*/ 2147483647 w 80"/>
                <a:gd name="T31" fmla="*/ 2147483647 h 103"/>
                <a:gd name="T32" fmla="*/ 2147483647 w 80"/>
                <a:gd name="T33" fmla="*/ 2147483647 h 103"/>
                <a:gd name="T34" fmla="*/ 2147483647 w 80"/>
                <a:gd name="T35" fmla="*/ 2147483647 h 103"/>
                <a:gd name="T36" fmla="*/ 2147483647 w 80"/>
                <a:gd name="T37" fmla="*/ 2147483647 h 103"/>
                <a:gd name="T38" fmla="*/ 2147483647 w 80"/>
                <a:gd name="T39" fmla="*/ 2147483647 h 103"/>
                <a:gd name="T40" fmla="*/ 2147483647 w 80"/>
                <a:gd name="T41" fmla="*/ 2147483647 h 103"/>
                <a:gd name="T42" fmla="*/ 2147483647 w 80"/>
                <a:gd name="T43" fmla="*/ 2147483647 h 103"/>
                <a:gd name="T44" fmla="*/ 2147483647 w 80"/>
                <a:gd name="T45" fmla="*/ 2147483647 h 103"/>
                <a:gd name="T46" fmla="*/ 2147483647 w 80"/>
                <a:gd name="T47" fmla="*/ 2147483647 h 103"/>
                <a:gd name="T48" fmla="*/ 2147483647 w 80"/>
                <a:gd name="T49" fmla="*/ 2147483647 h 103"/>
                <a:gd name="T50" fmla="*/ 2147483647 w 80"/>
                <a:gd name="T51" fmla="*/ 2147483647 h 103"/>
                <a:gd name="T52" fmla="*/ 2147483647 w 80"/>
                <a:gd name="T53" fmla="*/ 2147483647 h 103"/>
                <a:gd name="T54" fmla="*/ 2147483647 w 80"/>
                <a:gd name="T55" fmla="*/ 2147483647 h 103"/>
                <a:gd name="T56" fmla="*/ 2147483647 w 80"/>
                <a:gd name="T57" fmla="*/ 0 h 103"/>
                <a:gd name="T58" fmla="*/ 2147483647 w 80"/>
                <a:gd name="T59" fmla="*/ 0 h 103"/>
                <a:gd name="T60" fmla="*/ 2147483647 w 80"/>
                <a:gd name="T61" fmla="*/ 2147483647 h 103"/>
                <a:gd name="T62" fmla="*/ 2147483647 w 80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103">
                  <a:moveTo>
                    <a:pt x="68" y="3"/>
                  </a:moveTo>
                  <a:lnTo>
                    <a:pt x="68" y="3"/>
                  </a:lnTo>
                  <a:lnTo>
                    <a:pt x="60" y="14"/>
                  </a:lnTo>
                  <a:lnTo>
                    <a:pt x="51" y="25"/>
                  </a:lnTo>
                  <a:lnTo>
                    <a:pt x="41" y="34"/>
                  </a:lnTo>
                  <a:lnTo>
                    <a:pt x="32" y="45"/>
                  </a:lnTo>
                  <a:lnTo>
                    <a:pt x="2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3" y="101"/>
                  </a:lnTo>
                  <a:lnTo>
                    <a:pt x="28" y="73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63" y="30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2055" name="Picture 120" descr="C:\Users\my\Desktop\未标题-1_0001_图层-0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6050" y="188913"/>
            <a:ext cx="8996363" cy="427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200000" flipV="1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16200000" flipV="1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79" name="图片 30" descr="12454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2012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2013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2014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007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2015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62000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1292" name="组合 2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93" name="组合 2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9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1294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298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02.</a:t>
            </a:r>
            <a:r>
              <a:rPr lang="zh-CN" altLang="en-US" sz="2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添加您的文字</a:t>
            </a:r>
            <a:endParaRPr lang="zh-CN" altLang="en-US" sz="24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99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01.</a:t>
            </a:r>
            <a:r>
              <a:rPr lang="zh-CN" altLang="en-US" sz="2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添加您的文字</a:t>
            </a:r>
            <a:endParaRPr lang="zh-CN" altLang="en-US" sz="24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1"/>
            <a:srcRect/>
            <a:stretch>
              <a:fillRect l="-30000" t="-1000" r="-48000" b="-1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303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04" name="TextBox 35"/>
          <p:cNvSpPr txBox="1">
            <a:spLocks noChangeArrowheads="1"/>
          </p:cNvSpPr>
          <p:nvPr/>
        </p:nvSpPr>
        <p:spPr bwMode="auto">
          <a:xfrm>
            <a:off x="8382000" y="285750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305" name="组合 1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2306" name="组合 1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230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0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307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21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2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3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4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5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26" name="矩形 66"/>
          <p:cNvSpPr>
            <a:spLocks noChangeArrowheads="1"/>
          </p:cNvSpPr>
          <p:nvPr/>
        </p:nvSpPr>
        <p:spPr bwMode="auto">
          <a:xfrm>
            <a:off x="1131888" y="4127500"/>
            <a:ext cx="1525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27" name="图片 67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35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6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7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8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9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40" name="矩形 80"/>
          <p:cNvSpPr>
            <a:spLocks noChangeArrowheads="1"/>
          </p:cNvSpPr>
          <p:nvPr/>
        </p:nvSpPr>
        <p:spPr bwMode="auto">
          <a:xfrm>
            <a:off x="3646488" y="4111625"/>
            <a:ext cx="1527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48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49" name="文本框 90"/>
          <p:cNvSpPr txBox="1">
            <a:spLocks noChangeArrowheads="1"/>
          </p:cNvSpPr>
          <p:nvPr/>
        </p:nvSpPr>
        <p:spPr bwMode="auto">
          <a:xfrm>
            <a:off x="68024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0" name="文本框 91"/>
          <p:cNvSpPr txBox="1">
            <a:spLocks noChangeArrowheads="1"/>
          </p:cNvSpPr>
          <p:nvPr/>
        </p:nvSpPr>
        <p:spPr bwMode="auto">
          <a:xfrm>
            <a:off x="7267575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1" name="文本框 92"/>
          <p:cNvSpPr txBox="1">
            <a:spLocks noChangeArrowheads="1"/>
          </p:cNvSpPr>
          <p:nvPr/>
        </p:nvSpPr>
        <p:spPr bwMode="auto">
          <a:xfrm>
            <a:off x="77168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2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53" name="矩形 94"/>
          <p:cNvSpPr>
            <a:spLocks noChangeArrowheads="1"/>
          </p:cNvSpPr>
          <p:nvPr/>
        </p:nvSpPr>
        <p:spPr bwMode="auto">
          <a:xfrm>
            <a:off x="6235700" y="4097338"/>
            <a:ext cx="1525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61" name="文本框 103"/>
          <p:cNvSpPr txBox="1">
            <a:spLocks noChangeArrowheads="1"/>
          </p:cNvSpPr>
          <p:nvPr/>
        </p:nvSpPr>
        <p:spPr bwMode="auto">
          <a:xfrm>
            <a:off x="8970963" y="3460750"/>
            <a:ext cx="577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2" name="文本框 104"/>
          <p:cNvSpPr txBox="1">
            <a:spLocks noChangeArrowheads="1"/>
          </p:cNvSpPr>
          <p:nvPr/>
        </p:nvSpPr>
        <p:spPr bwMode="auto">
          <a:xfrm>
            <a:off x="93916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3" name="文本框 105"/>
          <p:cNvSpPr txBox="1">
            <a:spLocks noChangeArrowheads="1"/>
          </p:cNvSpPr>
          <p:nvPr/>
        </p:nvSpPr>
        <p:spPr bwMode="auto">
          <a:xfrm>
            <a:off x="985520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4" name="文本框 106"/>
          <p:cNvSpPr txBox="1">
            <a:spLocks noChangeArrowheads="1"/>
          </p:cNvSpPr>
          <p:nvPr/>
        </p:nvSpPr>
        <p:spPr bwMode="auto">
          <a:xfrm>
            <a:off x="103060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5" name="矩形 107"/>
          <p:cNvSpPr>
            <a:spLocks noChangeArrowheads="1"/>
          </p:cNvSpPr>
          <p:nvPr/>
        </p:nvSpPr>
        <p:spPr bwMode="auto">
          <a:xfrm>
            <a:off x="8850313" y="4702175"/>
            <a:ext cx="21018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66" name="矩形 108"/>
          <p:cNvSpPr>
            <a:spLocks noChangeArrowheads="1"/>
          </p:cNvSpPr>
          <p:nvPr/>
        </p:nvSpPr>
        <p:spPr bwMode="auto">
          <a:xfrm>
            <a:off x="8823325" y="4097338"/>
            <a:ext cx="1527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67" name="图片 1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8" name="图片 1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9" name="图片 1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70" name="组合 1"/>
          <p:cNvGrpSpPr/>
          <p:nvPr/>
        </p:nvGrpSpPr>
        <p:grpSpPr bwMode="auto"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3377" name="组合 8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78" name="组合 9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8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3379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43"/>
          <p:cNvGrpSpPr/>
          <p:nvPr/>
        </p:nvGrpSpPr>
        <p:grpSpPr bwMode="auto"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4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39" name="组合 46"/>
          <p:cNvGrpSpPr/>
          <p:nvPr/>
        </p:nvGrpSpPr>
        <p:grpSpPr bwMode="auto"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4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789482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0" name="组合 55"/>
          <p:cNvGrpSpPr/>
          <p:nvPr/>
        </p:nvGrpSpPr>
        <p:grpSpPr bwMode="auto"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447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502157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1" name="组合 62"/>
          <p:cNvGrpSpPr/>
          <p:nvPr/>
        </p:nvGrpSpPr>
        <p:grpSpPr bwMode="auto"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447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2" name="组合 65"/>
          <p:cNvGrpSpPr/>
          <p:nvPr/>
        </p:nvGrpSpPr>
        <p:grpSpPr bwMode="auto"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447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3" name="组合 68"/>
          <p:cNvGrpSpPr/>
          <p:nvPr/>
        </p:nvGrpSpPr>
        <p:grpSpPr bwMode="auto"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447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790329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4" name="组合 56"/>
          <p:cNvGrpSpPr/>
          <p:nvPr/>
        </p:nvGrpSpPr>
        <p:grpSpPr bwMode="auto"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58" name="组合 208"/>
            <p:cNvGrpSpPr/>
            <p:nvPr/>
          </p:nvGrpSpPr>
          <p:grpSpPr bwMode="auto">
            <a:xfrm>
              <a:off x="4396006" y="2704762"/>
              <a:ext cx="120702" cy="431547"/>
              <a:chOff x="0" y="0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avLst/>
                <a:gdLst>
                  <a:gd name="T0" fmla="*/ 34 w 110"/>
                  <a:gd name="T1" fmla="*/ 267 h 327"/>
                  <a:gd name="T2" fmla="*/ 67 w 110"/>
                  <a:gd name="T3" fmla="*/ 327 h 327"/>
                  <a:gd name="T4" fmla="*/ 95 w 110"/>
                  <a:gd name="T5" fmla="*/ 323 h 327"/>
                  <a:gd name="T6" fmla="*/ 110 w 110"/>
                  <a:gd name="T7" fmla="*/ 256 h 327"/>
                  <a:gd name="T8" fmla="*/ 76 w 110"/>
                  <a:gd name="T9" fmla="*/ 0 h 327"/>
                  <a:gd name="T10" fmla="*/ 0 w 110"/>
                  <a:gd name="T11" fmla="*/ 10 h 327"/>
                  <a:gd name="T12" fmla="*/ 34 w 110"/>
                  <a:gd name="T13" fmla="*/ 267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327"/>
                  <a:gd name="T23" fmla="*/ 110 w 110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327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avLst/>
                <a:gdLst>
                  <a:gd name="T0" fmla="*/ 5 w 81"/>
                  <a:gd name="T1" fmla="*/ 58 h 92"/>
                  <a:gd name="T2" fmla="*/ 5 w 81"/>
                  <a:gd name="T3" fmla="*/ 58 h 92"/>
                  <a:gd name="T4" fmla="*/ 7 w 81"/>
                  <a:gd name="T5" fmla="*/ 66 h 92"/>
                  <a:gd name="T6" fmla="*/ 10 w 81"/>
                  <a:gd name="T7" fmla="*/ 73 h 92"/>
                  <a:gd name="T8" fmla="*/ 15 w 81"/>
                  <a:gd name="T9" fmla="*/ 78 h 92"/>
                  <a:gd name="T10" fmla="*/ 20 w 81"/>
                  <a:gd name="T11" fmla="*/ 84 h 92"/>
                  <a:gd name="T12" fmla="*/ 26 w 81"/>
                  <a:gd name="T13" fmla="*/ 88 h 92"/>
                  <a:gd name="T14" fmla="*/ 33 w 81"/>
                  <a:gd name="T15" fmla="*/ 90 h 92"/>
                  <a:gd name="T16" fmla="*/ 39 w 81"/>
                  <a:gd name="T17" fmla="*/ 92 h 92"/>
                  <a:gd name="T18" fmla="*/ 47 w 81"/>
                  <a:gd name="T19" fmla="*/ 90 h 92"/>
                  <a:gd name="T20" fmla="*/ 49 w 81"/>
                  <a:gd name="T21" fmla="*/ 90 h 92"/>
                  <a:gd name="T22" fmla="*/ 49 w 81"/>
                  <a:gd name="T23" fmla="*/ 90 h 92"/>
                  <a:gd name="T24" fmla="*/ 56 w 81"/>
                  <a:gd name="T25" fmla="*/ 89 h 92"/>
                  <a:gd name="T26" fmla="*/ 62 w 81"/>
                  <a:gd name="T27" fmla="*/ 86 h 92"/>
                  <a:gd name="T28" fmla="*/ 69 w 81"/>
                  <a:gd name="T29" fmla="*/ 81 h 92"/>
                  <a:gd name="T30" fmla="*/ 73 w 81"/>
                  <a:gd name="T31" fmla="*/ 77 h 92"/>
                  <a:gd name="T32" fmla="*/ 77 w 81"/>
                  <a:gd name="T33" fmla="*/ 70 h 92"/>
                  <a:gd name="T34" fmla="*/ 80 w 81"/>
                  <a:gd name="T35" fmla="*/ 63 h 92"/>
                  <a:gd name="T36" fmla="*/ 81 w 81"/>
                  <a:gd name="T37" fmla="*/ 56 h 92"/>
                  <a:gd name="T38" fmla="*/ 81 w 81"/>
                  <a:gd name="T39" fmla="*/ 48 h 92"/>
                  <a:gd name="T40" fmla="*/ 76 w 81"/>
                  <a:gd name="T41" fmla="*/ 13 h 92"/>
                  <a:gd name="T42" fmla="*/ 76 w 81"/>
                  <a:gd name="T43" fmla="*/ 13 h 92"/>
                  <a:gd name="T44" fmla="*/ 75 w 81"/>
                  <a:gd name="T45" fmla="*/ 8 h 92"/>
                  <a:gd name="T46" fmla="*/ 72 w 81"/>
                  <a:gd name="T47" fmla="*/ 2 h 92"/>
                  <a:gd name="T48" fmla="*/ 68 w 81"/>
                  <a:gd name="T49" fmla="*/ 1 h 92"/>
                  <a:gd name="T50" fmla="*/ 64 w 81"/>
                  <a:gd name="T51" fmla="*/ 0 h 92"/>
                  <a:gd name="T52" fmla="*/ 51 w 81"/>
                  <a:gd name="T53" fmla="*/ 0 h 92"/>
                  <a:gd name="T54" fmla="*/ 37 w 81"/>
                  <a:gd name="T55" fmla="*/ 2 h 92"/>
                  <a:gd name="T56" fmla="*/ 35 w 81"/>
                  <a:gd name="T57" fmla="*/ 2 h 92"/>
                  <a:gd name="T58" fmla="*/ 35 w 81"/>
                  <a:gd name="T59" fmla="*/ 2 h 92"/>
                  <a:gd name="T60" fmla="*/ 22 w 81"/>
                  <a:gd name="T61" fmla="*/ 4 h 92"/>
                  <a:gd name="T62" fmla="*/ 10 w 81"/>
                  <a:gd name="T63" fmla="*/ 6 h 92"/>
                  <a:gd name="T64" fmla="*/ 5 w 81"/>
                  <a:gd name="T65" fmla="*/ 9 h 92"/>
                  <a:gd name="T66" fmla="*/ 3 w 81"/>
                  <a:gd name="T67" fmla="*/ 12 h 92"/>
                  <a:gd name="T68" fmla="*/ 0 w 81"/>
                  <a:gd name="T69" fmla="*/ 17 h 92"/>
                  <a:gd name="T70" fmla="*/ 0 w 81"/>
                  <a:gd name="T71" fmla="*/ 24 h 92"/>
                  <a:gd name="T72" fmla="*/ 5 w 81"/>
                  <a:gd name="T73" fmla="*/ 58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"/>
                  <a:gd name="T112" fmla="*/ 0 h 92"/>
                  <a:gd name="T113" fmla="*/ 81 w 81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" h="92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avLst/>
                <a:gdLst>
                  <a:gd name="T0" fmla="*/ 11 w 94"/>
                  <a:gd name="T1" fmla="*/ 90 h 90"/>
                  <a:gd name="T2" fmla="*/ 94 w 94"/>
                  <a:gd name="T3" fmla="*/ 80 h 90"/>
                  <a:gd name="T4" fmla="*/ 84 w 94"/>
                  <a:gd name="T5" fmla="*/ 0 h 90"/>
                  <a:gd name="T6" fmla="*/ 0 w 94"/>
                  <a:gd name="T7" fmla="*/ 11 h 90"/>
                  <a:gd name="T8" fmla="*/ 11 w 94"/>
                  <a:gd name="T9" fmla="*/ 9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0"/>
                  <a:gd name="T17" fmla="*/ 94 w 94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0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avLst/>
                <a:gdLst>
                  <a:gd name="T0" fmla="*/ 28 w 28"/>
                  <a:gd name="T1" fmla="*/ 2 h 35"/>
                  <a:gd name="T2" fmla="*/ 28 w 28"/>
                  <a:gd name="T3" fmla="*/ 2 h 35"/>
                  <a:gd name="T4" fmla="*/ 27 w 28"/>
                  <a:gd name="T5" fmla="*/ 14 h 35"/>
                  <a:gd name="T6" fmla="*/ 21 w 28"/>
                  <a:gd name="T7" fmla="*/ 31 h 35"/>
                  <a:gd name="T8" fmla="*/ 21 w 28"/>
                  <a:gd name="T9" fmla="*/ 31 h 35"/>
                  <a:gd name="T10" fmla="*/ 20 w 28"/>
                  <a:gd name="T11" fmla="*/ 35 h 35"/>
                  <a:gd name="T12" fmla="*/ 19 w 28"/>
                  <a:gd name="T13" fmla="*/ 35 h 35"/>
                  <a:gd name="T14" fmla="*/ 16 w 28"/>
                  <a:gd name="T15" fmla="*/ 35 h 35"/>
                  <a:gd name="T16" fmla="*/ 13 w 28"/>
                  <a:gd name="T17" fmla="*/ 32 h 35"/>
                  <a:gd name="T18" fmla="*/ 11 w 28"/>
                  <a:gd name="T19" fmla="*/ 27 h 35"/>
                  <a:gd name="T20" fmla="*/ 0 w 28"/>
                  <a:gd name="T21" fmla="*/ 8 h 35"/>
                  <a:gd name="T22" fmla="*/ 0 w 28"/>
                  <a:gd name="T23" fmla="*/ 8 h 35"/>
                  <a:gd name="T24" fmla="*/ 3 w 28"/>
                  <a:gd name="T25" fmla="*/ 5 h 35"/>
                  <a:gd name="T26" fmla="*/ 8 w 28"/>
                  <a:gd name="T27" fmla="*/ 2 h 35"/>
                  <a:gd name="T28" fmla="*/ 12 w 28"/>
                  <a:gd name="T29" fmla="*/ 1 h 35"/>
                  <a:gd name="T30" fmla="*/ 16 w 28"/>
                  <a:gd name="T31" fmla="*/ 0 h 35"/>
                  <a:gd name="T32" fmla="*/ 23 w 28"/>
                  <a:gd name="T33" fmla="*/ 0 h 35"/>
                  <a:gd name="T34" fmla="*/ 28 w 28"/>
                  <a:gd name="T35" fmla="*/ 2 h 35"/>
                  <a:gd name="T36" fmla="*/ 28 w 28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5"/>
                  <a:gd name="T59" fmla="*/ 28 w 2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5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59" name="组合 215"/>
            <p:cNvGrpSpPr/>
            <p:nvPr/>
          </p:nvGrpSpPr>
          <p:grpSpPr bwMode="auto">
            <a:xfrm>
              <a:off x="3996441" y="3096979"/>
              <a:ext cx="927115" cy="1032092"/>
              <a:chOff x="0" y="0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avLst/>
                <a:gdLst>
                  <a:gd name="T0" fmla="*/ 334 w 891"/>
                  <a:gd name="T1" fmla="*/ 790 h 792"/>
                  <a:gd name="T2" fmla="*/ 228 w 891"/>
                  <a:gd name="T3" fmla="*/ 775 h 792"/>
                  <a:gd name="T4" fmla="*/ 212 w 891"/>
                  <a:gd name="T5" fmla="*/ 764 h 792"/>
                  <a:gd name="T6" fmla="*/ 190 w 891"/>
                  <a:gd name="T7" fmla="*/ 734 h 792"/>
                  <a:gd name="T8" fmla="*/ 110 w 891"/>
                  <a:gd name="T9" fmla="*/ 683 h 792"/>
                  <a:gd name="T10" fmla="*/ 65 w 891"/>
                  <a:gd name="T11" fmla="*/ 631 h 792"/>
                  <a:gd name="T12" fmla="*/ 56 w 891"/>
                  <a:gd name="T13" fmla="*/ 597 h 792"/>
                  <a:gd name="T14" fmla="*/ 61 w 891"/>
                  <a:gd name="T15" fmla="*/ 560 h 792"/>
                  <a:gd name="T16" fmla="*/ 45 w 891"/>
                  <a:gd name="T17" fmla="*/ 545 h 792"/>
                  <a:gd name="T18" fmla="*/ 26 w 891"/>
                  <a:gd name="T19" fmla="*/ 528 h 792"/>
                  <a:gd name="T20" fmla="*/ 48 w 891"/>
                  <a:gd name="T21" fmla="*/ 513 h 792"/>
                  <a:gd name="T22" fmla="*/ 61 w 891"/>
                  <a:gd name="T23" fmla="*/ 501 h 792"/>
                  <a:gd name="T24" fmla="*/ 56 w 891"/>
                  <a:gd name="T25" fmla="*/ 465 h 792"/>
                  <a:gd name="T26" fmla="*/ 65 w 891"/>
                  <a:gd name="T27" fmla="*/ 442 h 792"/>
                  <a:gd name="T28" fmla="*/ 48 w 891"/>
                  <a:gd name="T29" fmla="*/ 435 h 792"/>
                  <a:gd name="T30" fmla="*/ 23 w 891"/>
                  <a:gd name="T31" fmla="*/ 425 h 792"/>
                  <a:gd name="T32" fmla="*/ 34 w 891"/>
                  <a:gd name="T33" fmla="*/ 405 h 792"/>
                  <a:gd name="T34" fmla="*/ 56 w 891"/>
                  <a:gd name="T35" fmla="*/ 393 h 792"/>
                  <a:gd name="T36" fmla="*/ 55 w 891"/>
                  <a:gd name="T37" fmla="*/ 365 h 792"/>
                  <a:gd name="T38" fmla="*/ 56 w 891"/>
                  <a:gd name="T39" fmla="*/ 343 h 792"/>
                  <a:gd name="T40" fmla="*/ 53 w 891"/>
                  <a:gd name="T41" fmla="*/ 320 h 792"/>
                  <a:gd name="T42" fmla="*/ 32 w 891"/>
                  <a:gd name="T43" fmla="*/ 310 h 792"/>
                  <a:gd name="T44" fmla="*/ 36 w 891"/>
                  <a:gd name="T45" fmla="*/ 291 h 792"/>
                  <a:gd name="T46" fmla="*/ 60 w 891"/>
                  <a:gd name="T47" fmla="*/ 281 h 792"/>
                  <a:gd name="T48" fmla="*/ 64 w 891"/>
                  <a:gd name="T49" fmla="*/ 262 h 792"/>
                  <a:gd name="T50" fmla="*/ 61 w 891"/>
                  <a:gd name="T51" fmla="*/ 245 h 792"/>
                  <a:gd name="T52" fmla="*/ 71 w 891"/>
                  <a:gd name="T53" fmla="*/ 218 h 792"/>
                  <a:gd name="T54" fmla="*/ 59 w 891"/>
                  <a:gd name="T55" fmla="*/ 214 h 792"/>
                  <a:gd name="T56" fmla="*/ 34 w 891"/>
                  <a:gd name="T57" fmla="*/ 203 h 792"/>
                  <a:gd name="T58" fmla="*/ 0 w 891"/>
                  <a:gd name="T59" fmla="*/ 0 h 792"/>
                  <a:gd name="T60" fmla="*/ 873 w 891"/>
                  <a:gd name="T61" fmla="*/ 147 h 792"/>
                  <a:gd name="T62" fmla="*/ 854 w 891"/>
                  <a:gd name="T63" fmla="*/ 164 h 792"/>
                  <a:gd name="T64" fmla="*/ 835 w 891"/>
                  <a:gd name="T65" fmla="*/ 168 h 792"/>
                  <a:gd name="T66" fmla="*/ 832 w 891"/>
                  <a:gd name="T67" fmla="*/ 180 h 792"/>
                  <a:gd name="T68" fmla="*/ 839 w 891"/>
                  <a:gd name="T69" fmla="*/ 205 h 792"/>
                  <a:gd name="T70" fmla="*/ 832 w 891"/>
                  <a:gd name="T71" fmla="*/ 228 h 792"/>
                  <a:gd name="T72" fmla="*/ 848 w 891"/>
                  <a:gd name="T73" fmla="*/ 237 h 792"/>
                  <a:gd name="T74" fmla="*/ 871 w 891"/>
                  <a:gd name="T75" fmla="*/ 254 h 792"/>
                  <a:gd name="T76" fmla="*/ 854 w 891"/>
                  <a:gd name="T77" fmla="*/ 271 h 792"/>
                  <a:gd name="T78" fmla="*/ 841 w 891"/>
                  <a:gd name="T79" fmla="*/ 281 h 792"/>
                  <a:gd name="T80" fmla="*/ 845 w 891"/>
                  <a:gd name="T81" fmla="*/ 310 h 792"/>
                  <a:gd name="T82" fmla="*/ 841 w 891"/>
                  <a:gd name="T83" fmla="*/ 336 h 792"/>
                  <a:gd name="T84" fmla="*/ 856 w 891"/>
                  <a:gd name="T85" fmla="*/ 355 h 792"/>
                  <a:gd name="T86" fmla="*/ 877 w 891"/>
                  <a:gd name="T87" fmla="*/ 369 h 792"/>
                  <a:gd name="T88" fmla="*/ 863 w 891"/>
                  <a:gd name="T89" fmla="*/ 386 h 792"/>
                  <a:gd name="T90" fmla="*/ 836 w 891"/>
                  <a:gd name="T91" fmla="*/ 390 h 792"/>
                  <a:gd name="T92" fmla="*/ 843 w 891"/>
                  <a:gd name="T93" fmla="*/ 411 h 792"/>
                  <a:gd name="T94" fmla="*/ 841 w 891"/>
                  <a:gd name="T95" fmla="*/ 435 h 792"/>
                  <a:gd name="T96" fmla="*/ 844 w 891"/>
                  <a:gd name="T97" fmla="*/ 463 h 792"/>
                  <a:gd name="T98" fmla="*/ 867 w 891"/>
                  <a:gd name="T99" fmla="*/ 474 h 792"/>
                  <a:gd name="T100" fmla="*/ 870 w 891"/>
                  <a:gd name="T101" fmla="*/ 490 h 792"/>
                  <a:gd name="T102" fmla="*/ 845 w 891"/>
                  <a:gd name="T103" fmla="*/ 503 h 792"/>
                  <a:gd name="T104" fmla="*/ 841 w 891"/>
                  <a:gd name="T105" fmla="*/ 535 h 792"/>
                  <a:gd name="T106" fmla="*/ 844 w 891"/>
                  <a:gd name="T107" fmla="*/ 554 h 792"/>
                  <a:gd name="T108" fmla="*/ 858 w 891"/>
                  <a:gd name="T109" fmla="*/ 572 h 792"/>
                  <a:gd name="T110" fmla="*/ 856 w 891"/>
                  <a:gd name="T111" fmla="*/ 595 h 792"/>
                  <a:gd name="T112" fmla="*/ 820 w 891"/>
                  <a:gd name="T113" fmla="*/ 653 h 792"/>
                  <a:gd name="T114" fmla="*/ 776 w 891"/>
                  <a:gd name="T115" fmla="*/ 695 h 792"/>
                  <a:gd name="T116" fmla="*/ 711 w 891"/>
                  <a:gd name="T117" fmla="*/ 742 h 792"/>
                  <a:gd name="T118" fmla="*/ 695 w 891"/>
                  <a:gd name="T119" fmla="*/ 764 h 792"/>
                  <a:gd name="T120" fmla="*/ 675 w 891"/>
                  <a:gd name="T121" fmla="*/ 775 h 792"/>
                  <a:gd name="T122" fmla="*/ 548 w 891"/>
                  <a:gd name="T123" fmla="*/ 790 h 7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91"/>
                  <a:gd name="T187" fmla="*/ 0 h 792"/>
                  <a:gd name="T188" fmla="*/ 891 w 891"/>
                  <a:gd name="T189" fmla="*/ 792 h 79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91" h="792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avLst/>
                <a:gdLst>
                  <a:gd name="T0" fmla="*/ 92 w 252"/>
                  <a:gd name="T1" fmla="*/ 790 h 792"/>
                  <a:gd name="T2" fmla="*/ 59 w 252"/>
                  <a:gd name="T3" fmla="*/ 772 h 792"/>
                  <a:gd name="T4" fmla="*/ 55 w 252"/>
                  <a:gd name="T5" fmla="*/ 749 h 792"/>
                  <a:gd name="T6" fmla="*/ 33 w 252"/>
                  <a:gd name="T7" fmla="*/ 695 h 792"/>
                  <a:gd name="T8" fmla="*/ 14 w 252"/>
                  <a:gd name="T9" fmla="*/ 619 h 792"/>
                  <a:gd name="T10" fmla="*/ 14 w 252"/>
                  <a:gd name="T11" fmla="*/ 566 h 792"/>
                  <a:gd name="T12" fmla="*/ 10 w 252"/>
                  <a:gd name="T13" fmla="*/ 545 h 792"/>
                  <a:gd name="T14" fmla="*/ 10 w 252"/>
                  <a:gd name="T15" fmla="*/ 513 h 792"/>
                  <a:gd name="T16" fmla="*/ 14 w 252"/>
                  <a:gd name="T17" fmla="*/ 496 h 792"/>
                  <a:gd name="T18" fmla="*/ 14 w 252"/>
                  <a:gd name="T19" fmla="*/ 450 h 792"/>
                  <a:gd name="T20" fmla="*/ 13 w 252"/>
                  <a:gd name="T21" fmla="*/ 435 h 792"/>
                  <a:gd name="T22" fmla="*/ 4 w 252"/>
                  <a:gd name="T23" fmla="*/ 430 h 792"/>
                  <a:gd name="T24" fmla="*/ 6 w 252"/>
                  <a:gd name="T25" fmla="*/ 405 h 792"/>
                  <a:gd name="T26" fmla="*/ 13 w 252"/>
                  <a:gd name="T27" fmla="*/ 393 h 792"/>
                  <a:gd name="T28" fmla="*/ 13 w 252"/>
                  <a:gd name="T29" fmla="*/ 332 h 792"/>
                  <a:gd name="T30" fmla="*/ 10 w 252"/>
                  <a:gd name="T31" fmla="*/ 317 h 792"/>
                  <a:gd name="T32" fmla="*/ 6 w 252"/>
                  <a:gd name="T33" fmla="*/ 291 h 792"/>
                  <a:gd name="T34" fmla="*/ 14 w 252"/>
                  <a:gd name="T35" fmla="*/ 281 h 792"/>
                  <a:gd name="T36" fmla="*/ 14 w 252"/>
                  <a:gd name="T37" fmla="*/ 251 h 792"/>
                  <a:gd name="T38" fmla="*/ 17 w 252"/>
                  <a:gd name="T39" fmla="*/ 216 h 792"/>
                  <a:gd name="T40" fmla="*/ 7 w 252"/>
                  <a:gd name="T41" fmla="*/ 207 h 792"/>
                  <a:gd name="T42" fmla="*/ 4 w 252"/>
                  <a:gd name="T43" fmla="*/ 174 h 792"/>
                  <a:gd name="T44" fmla="*/ 7 w 252"/>
                  <a:gd name="T45" fmla="*/ 133 h 792"/>
                  <a:gd name="T46" fmla="*/ 7 w 252"/>
                  <a:gd name="T47" fmla="*/ 65 h 792"/>
                  <a:gd name="T48" fmla="*/ 252 w 252"/>
                  <a:gd name="T49" fmla="*/ 0 h 792"/>
                  <a:gd name="T50" fmla="*/ 250 w 252"/>
                  <a:gd name="T51" fmla="*/ 34 h 792"/>
                  <a:gd name="T52" fmla="*/ 244 w 252"/>
                  <a:gd name="T53" fmla="*/ 87 h 792"/>
                  <a:gd name="T54" fmla="*/ 247 w 252"/>
                  <a:gd name="T55" fmla="*/ 140 h 792"/>
                  <a:gd name="T56" fmla="*/ 240 w 252"/>
                  <a:gd name="T57" fmla="*/ 167 h 792"/>
                  <a:gd name="T58" fmla="*/ 235 w 252"/>
                  <a:gd name="T59" fmla="*/ 172 h 792"/>
                  <a:gd name="T60" fmla="*/ 237 w 252"/>
                  <a:gd name="T61" fmla="*/ 205 h 792"/>
                  <a:gd name="T62" fmla="*/ 240 w 252"/>
                  <a:gd name="T63" fmla="*/ 237 h 792"/>
                  <a:gd name="T64" fmla="*/ 247 w 252"/>
                  <a:gd name="T65" fmla="*/ 254 h 792"/>
                  <a:gd name="T66" fmla="*/ 241 w 252"/>
                  <a:gd name="T67" fmla="*/ 271 h 792"/>
                  <a:gd name="T68" fmla="*/ 239 w 252"/>
                  <a:gd name="T69" fmla="*/ 310 h 792"/>
                  <a:gd name="T70" fmla="*/ 240 w 252"/>
                  <a:gd name="T71" fmla="*/ 351 h 792"/>
                  <a:gd name="T72" fmla="*/ 247 w 252"/>
                  <a:gd name="T73" fmla="*/ 363 h 792"/>
                  <a:gd name="T74" fmla="*/ 244 w 252"/>
                  <a:gd name="T75" fmla="*/ 386 h 792"/>
                  <a:gd name="T76" fmla="*/ 236 w 252"/>
                  <a:gd name="T77" fmla="*/ 390 h 792"/>
                  <a:gd name="T78" fmla="*/ 239 w 252"/>
                  <a:gd name="T79" fmla="*/ 419 h 792"/>
                  <a:gd name="T80" fmla="*/ 237 w 252"/>
                  <a:gd name="T81" fmla="*/ 459 h 792"/>
                  <a:gd name="T82" fmla="*/ 245 w 252"/>
                  <a:gd name="T83" fmla="*/ 474 h 792"/>
                  <a:gd name="T84" fmla="*/ 241 w 252"/>
                  <a:gd name="T85" fmla="*/ 499 h 792"/>
                  <a:gd name="T86" fmla="*/ 237 w 252"/>
                  <a:gd name="T87" fmla="*/ 535 h 792"/>
                  <a:gd name="T88" fmla="*/ 241 w 252"/>
                  <a:gd name="T89" fmla="*/ 564 h 792"/>
                  <a:gd name="T90" fmla="*/ 240 w 252"/>
                  <a:gd name="T91" fmla="*/ 610 h 792"/>
                  <a:gd name="T92" fmla="*/ 220 w 252"/>
                  <a:gd name="T93" fmla="*/ 695 h 792"/>
                  <a:gd name="T94" fmla="*/ 197 w 252"/>
                  <a:gd name="T95" fmla="*/ 756 h 792"/>
                  <a:gd name="T96" fmla="*/ 193 w 252"/>
                  <a:gd name="T97" fmla="*/ 772 h 792"/>
                  <a:gd name="T98" fmla="*/ 166 w 252"/>
                  <a:gd name="T99" fmla="*/ 787 h 792"/>
                  <a:gd name="T100" fmla="*/ 121 w 252"/>
                  <a:gd name="T101" fmla="*/ 792 h 7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2"/>
                  <a:gd name="T154" fmla="*/ 0 h 792"/>
                  <a:gd name="T155" fmla="*/ 252 w 252"/>
                  <a:gd name="T156" fmla="*/ 792 h 7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2" h="792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avLst/>
                <a:gdLst>
                  <a:gd name="T0" fmla="*/ 102 w 203"/>
                  <a:gd name="T1" fmla="*/ 0 h 89"/>
                  <a:gd name="T2" fmla="*/ 102 w 203"/>
                  <a:gd name="T3" fmla="*/ 0 h 89"/>
                  <a:gd name="T4" fmla="*/ 122 w 203"/>
                  <a:gd name="T5" fmla="*/ 1 h 89"/>
                  <a:gd name="T6" fmla="*/ 141 w 203"/>
                  <a:gd name="T7" fmla="*/ 4 h 89"/>
                  <a:gd name="T8" fmla="*/ 159 w 203"/>
                  <a:gd name="T9" fmla="*/ 8 h 89"/>
                  <a:gd name="T10" fmla="*/ 174 w 203"/>
                  <a:gd name="T11" fmla="*/ 13 h 89"/>
                  <a:gd name="T12" fmla="*/ 186 w 203"/>
                  <a:gd name="T13" fmla="*/ 20 h 89"/>
                  <a:gd name="T14" fmla="*/ 195 w 203"/>
                  <a:gd name="T15" fmla="*/ 27 h 89"/>
                  <a:gd name="T16" fmla="*/ 199 w 203"/>
                  <a:gd name="T17" fmla="*/ 31 h 89"/>
                  <a:gd name="T18" fmla="*/ 202 w 203"/>
                  <a:gd name="T19" fmla="*/ 36 h 89"/>
                  <a:gd name="T20" fmla="*/ 203 w 203"/>
                  <a:gd name="T21" fmla="*/ 40 h 89"/>
                  <a:gd name="T22" fmla="*/ 203 w 203"/>
                  <a:gd name="T23" fmla="*/ 44 h 89"/>
                  <a:gd name="T24" fmla="*/ 203 w 203"/>
                  <a:gd name="T25" fmla="*/ 44 h 89"/>
                  <a:gd name="T26" fmla="*/ 203 w 203"/>
                  <a:gd name="T27" fmla="*/ 50 h 89"/>
                  <a:gd name="T28" fmla="*/ 202 w 203"/>
                  <a:gd name="T29" fmla="*/ 54 h 89"/>
                  <a:gd name="T30" fmla="*/ 199 w 203"/>
                  <a:gd name="T31" fmla="*/ 58 h 89"/>
                  <a:gd name="T32" fmla="*/ 195 w 203"/>
                  <a:gd name="T33" fmla="*/ 62 h 89"/>
                  <a:gd name="T34" fmla="*/ 186 w 203"/>
                  <a:gd name="T35" fmla="*/ 70 h 89"/>
                  <a:gd name="T36" fmla="*/ 174 w 203"/>
                  <a:gd name="T37" fmla="*/ 77 h 89"/>
                  <a:gd name="T38" fmla="*/ 159 w 203"/>
                  <a:gd name="T39" fmla="*/ 82 h 89"/>
                  <a:gd name="T40" fmla="*/ 141 w 203"/>
                  <a:gd name="T41" fmla="*/ 86 h 89"/>
                  <a:gd name="T42" fmla="*/ 122 w 203"/>
                  <a:gd name="T43" fmla="*/ 89 h 89"/>
                  <a:gd name="T44" fmla="*/ 102 w 203"/>
                  <a:gd name="T45" fmla="*/ 89 h 89"/>
                  <a:gd name="T46" fmla="*/ 102 w 203"/>
                  <a:gd name="T47" fmla="*/ 89 h 89"/>
                  <a:gd name="T48" fmla="*/ 81 w 203"/>
                  <a:gd name="T49" fmla="*/ 89 h 89"/>
                  <a:gd name="T50" fmla="*/ 62 w 203"/>
                  <a:gd name="T51" fmla="*/ 86 h 89"/>
                  <a:gd name="T52" fmla="*/ 45 w 203"/>
                  <a:gd name="T53" fmla="*/ 82 h 89"/>
                  <a:gd name="T54" fmla="*/ 30 w 203"/>
                  <a:gd name="T55" fmla="*/ 77 h 89"/>
                  <a:gd name="T56" fmla="*/ 18 w 203"/>
                  <a:gd name="T57" fmla="*/ 70 h 89"/>
                  <a:gd name="T58" fmla="*/ 8 w 203"/>
                  <a:gd name="T59" fmla="*/ 62 h 89"/>
                  <a:gd name="T60" fmla="*/ 4 w 203"/>
                  <a:gd name="T61" fmla="*/ 58 h 89"/>
                  <a:gd name="T62" fmla="*/ 2 w 203"/>
                  <a:gd name="T63" fmla="*/ 54 h 89"/>
                  <a:gd name="T64" fmla="*/ 0 w 203"/>
                  <a:gd name="T65" fmla="*/ 50 h 89"/>
                  <a:gd name="T66" fmla="*/ 0 w 203"/>
                  <a:gd name="T67" fmla="*/ 44 h 89"/>
                  <a:gd name="T68" fmla="*/ 0 w 203"/>
                  <a:gd name="T69" fmla="*/ 44 h 89"/>
                  <a:gd name="T70" fmla="*/ 0 w 203"/>
                  <a:gd name="T71" fmla="*/ 40 h 89"/>
                  <a:gd name="T72" fmla="*/ 2 w 203"/>
                  <a:gd name="T73" fmla="*/ 36 h 89"/>
                  <a:gd name="T74" fmla="*/ 4 w 203"/>
                  <a:gd name="T75" fmla="*/ 31 h 89"/>
                  <a:gd name="T76" fmla="*/ 8 w 203"/>
                  <a:gd name="T77" fmla="*/ 27 h 89"/>
                  <a:gd name="T78" fmla="*/ 18 w 203"/>
                  <a:gd name="T79" fmla="*/ 20 h 89"/>
                  <a:gd name="T80" fmla="*/ 30 w 203"/>
                  <a:gd name="T81" fmla="*/ 13 h 89"/>
                  <a:gd name="T82" fmla="*/ 45 w 203"/>
                  <a:gd name="T83" fmla="*/ 8 h 89"/>
                  <a:gd name="T84" fmla="*/ 62 w 203"/>
                  <a:gd name="T85" fmla="*/ 4 h 89"/>
                  <a:gd name="T86" fmla="*/ 81 w 203"/>
                  <a:gd name="T87" fmla="*/ 1 h 89"/>
                  <a:gd name="T88" fmla="*/ 102 w 203"/>
                  <a:gd name="T89" fmla="*/ 0 h 89"/>
                  <a:gd name="T90" fmla="*/ 102 w 203"/>
                  <a:gd name="T91" fmla="*/ 0 h 8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03"/>
                  <a:gd name="T139" fmla="*/ 0 h 89"/>
                  <a:gd name="T140" fmla="*/ 203 w 203"/>
                  <a:gd name="T141" fmla="*/ 89 h 8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03" h="89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avLst/>
                <a:gdLst>
                  <a:gd name="T0" fmla="*/ 178 w 355"/>
                  <a:gd name="T1" fmla="*/ 0 h 99"/>
                  <a:gd name="T2" fmla="*/ 178 w 355"/>
                  <a:gd name="T3" fmla="*/ 0 h 99"/>
                  <a:gd name="T4" fmla="*/ 213 w 355"/>
                  <a:gd name="T5" fmla="*/ 1 h 99"/>
                  <a:gd name="T6" fmla="*/ 247 w 355"/>
                  <a:gd name="T7" fmla="*/ 4 h 99"/>
                  <a:gd name="T8" fmla="*/ 277 w 355"/>
                  <a:gd name="T9" fmla="*/ 8 h 99"/>
                  <a:gd name="T10" fmla="*/ 302 w 355"/>
                  <a:gd name="T11" fmla="*/ 15 h 99"/>
                  <a:gd name="T12" fmla="*/ 324 w 355"/>
                  <a:gd name="T13" fmla="*/ 22 h 99"/>
                  <a:gd name="T14" fmla="*/ 333 w 355"/>
                  <a:gd name="T15" fmla="*/ 26 h 99"/>
                  <a:gd name="T16" fmla="*/ 340 w 355"/>
                  <a:gd name="T17" fmla="*/ 30 h 99"/>
                  <a:gd name="T18" fmla="*/ 347 w 355"/>
                  <a:gd name="T19" fmla="*/ 34 h 99"/>
                  <a:gd name="T20" fmla="*/ 351 w 355"/>
                  <a:gd name="T21" fmla="*/ 39 h 99"/>
                  <a:gd name="T22" fmla="*/ 354 w 355"/>
                  <a:gd name="T23" fmla="*/ 45 h 99"/>
                  <a:gd name="T24" fmla="*/ 355 w 355"/>
                  <a:gd name="T25" fmla="*/ 49 h 99"/>
                  <a:gd name="T26" fmla="*/ 355 w 355"/>
                  <a:gd name="T27" fmla="*/ 49 h 99"/>
                  <a:gd name="T28" fmla="*/ 354 w 355"/>
                  <a:gd name="T29" fmla="*/ 54 h 99"/>
                  <a:gd name="T30" fmla="*/ 351 w 355"/>
                  <a:gd name="T31" fmla="*/ 60 h 99"/>
                  <a:gd name="T32" fmla="*/ 347 w 355"/>
                  <a:gd name="T33" fmla="*/ 64 h 99"/>
                  <a:gd name="T34" fmla="*/ 340 w 355"/>
                  <a:gd name="T35" fmla="*/ 68 h 99"/>
                  <a:gd name="T36" fmla="*/ 333 w 355"/>
                  <a:gd name="T37" fmla="*/ 73 h 99"/>
                  <a:gd name="T38" fmla="*/ 324 w 355"/>
                  <a:gd name="T39" fmla="*/ 77 h 99"/>
                  <a:gd name="T40" fmla="*/ 302 w 355"/>
                  <a:gd name="T41" fmla="*/ 84 h 99"/>
                  <a:gd name="T42" fmla="*/ 277 w 355"/>
                  <a:gd name="T43" fmla="*/ 89 h 99"/>
                  <a:gd name="T44" fmla="*/ 247 w 355"/>
                  <a:gd name="T45" fmla="*/ 95 h 99"/>
                  <a:gd name="T46" fmla="*/ 213 w 355"/>
                  <a:gd name="T47" fmla="*/ 98 h 99"/>
                  <a:gd name="T48" fmla="*/ 178 w 355"/>
                  <a:gd name="T49" fmla="*/ 99 h 99"/>
                  <a:gd name="T50" fmla="*/ 178 w 355"/>
                  <a:gd name="T51" fmla="*/ 99 h 99"/>
                  <a:gd name="T52" fmla="*/ 143 w 355"/>
                  <a:gd name="T53" fmla="*/ 98 h 99"/>
                  <a:gd name="T54" fmla="*/ 109 w 355"/>
                  <a:gd name="T55" fmla="*/ 95 h 99"/>
                  <a:gd name="T56" fmla="*/ 79 w 355"/>
                  <a:gd name="T57" fmla="*/ 89 h 99"/>
                  <a:gd name="T58" fmla="*/ 53 w 355"/>
                  <a:gd name="T59" fmla="*/ 84 h 99"/>
                  <a:gd name="T60" fmla="*/ 31 w 355"/>
                  <a:gd name="T61" fmla="*/ 77 h 99"/>
                  <a:gd name="T62" fmla="*/ 22 w 355"/>
                  <a:gd name="T63" fmla="*/ 73 h 99"/>
                  <a:gd name="T64" fmla="*/ 15 w 355"/>
                  <a:gd name="T65" fmla="*/ 68 h 99"/>
                  <a:gd name="T66" fmla="*/ 8 w 355"/>
                  <a:gd name="T67" fmla="*/ 64 h 99"/>
                  <a:gd name="T68" fmla="*/ 4 w 355"/>
                  <a:gd name="T69" fmla="*/ 60 h 99"/>
                  <a:gd name="T70" fmla="*/ 2 w 355"/>
                  <a:gd name="T71" fmla="*/ 54 h 99"/>
                  <a:gd name="T72" fmla="*/ 0 w 355"/>
                  <a:gd name="T73" fmla="*/ 49 h 99"/>
                  <a:gd name="T74" fmla="*/ 0 w 355"/>
                  <a:gd name="T75" fmla="*/ 49 h 99"/>
                  <a:gd name="T76" fmla="*/ 2 w 355"/>
                  <a:gd name="T77" fmla="*/ 45 h 99"/>
                  <a:gd name="T78" fmla="*/ 4 w 355"/>
                  <a:gd name="T79" fmla="*/ 39 h 99"/>
                  <a:gd name="T80" fmla="*/ 8 w 355"/>
                  <a:gd name="T81" fmla="*/ 34 h 99"/>
                  <a:gd name="T82" fmla="*/ 15 w 355"/>
                  <a:gd name="T83" fmla="*/ 30 h 99"/>
                  <a:gd name="T84" fmla="*/ 22 w 355"/>
                  <a:gd name="T85" fmla="*/ 26 h 99"/>
                  <a:gd name="T86" fmla="*/ 31 w 355"/>
                  <a:gd name="T87" fmla="*/ 22 h 99"/>
                  <a:gd name="T88" fmla="*/ 53 w 355"/>
                  <a:gd name="T89" fmla="*/ 15 h 99"/>
                  <a:gd name="T90" fmla="*/ 79 w 355"/>
                  <a:gd name="T91" fmla="*/ 8 h 99"/>
                  <a:gd name="T92" fmla="*/ 109 w 355"/>
                  <a:gd name="T93" fmla="*/ 4 h 99"/>
                  <a:gd name="T94" fmla="*/ 143 w 355"/>
                  <a:gd name="T95" fmla="*/ 1 h 99"/>
                  <a:gd name="T96" fmla="*/ 178 w 355"/>
                  <a:gd name="T97" fmla="*/ 0 h 99"/>
                  <a:gd name="T98" fmla="*/ 178 w 355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5"/>
                  <a:gd name="T151" fmla="*/ 0 h 99"/>
                  <a:gd name="T152" fmla="*/ 355 w 355"/>
                  <a:gd name="T153" fmla="*/ 99 h 9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5" h="99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avLst/>
                <a:gdLst>
                  <a:gd name="T0" fmla="*/ 207 w 450"/>
                  <a:gd name="T1" fmla="*/ 37 h 37"/>
                  <a:gd name="T2" fmla="*/ 207 w 450"/>
                  <a:gd name="T3" fmla="*/ 37 h 37"/>
                  <a:gd name="T4" fmla="*/ 149 w 450"/>
                  <a:gd name="T5" fmla="*/ 37 h 37"/>
                  <a:gd name="T6" fmla="*/ 115 w 450"/>
                  <a:gd name="T7" fmla="*/ 34 h 37"/>
                  <a:gd name="T8" fmla="*/ 83 w 450"/>
                  <a:gd name="T9" fmla="*/ 32 h 37"/>
                  <a:gd name="T10" fmla="*/ 53 w 450"/>
                  <a:gd name="T11" fmla="*/ 29 h 37"/>
                  <a:gd name="T12" fmla="*/ 27 w 450"/>
                  <a:gd name="T13" fmla="*/ 23 h 37"/>
                  <a:gd name="T14" fmla="*/ 18 w 450"/>
                  <a:gd name="T15" fmla="*/ 21 h 37"/>
                  <a:gd name="T16" fmla="*/ 9 w 450"/>
                  <a:gd name="T17" fmla="*/ 18 h 37"/>
                  <a:gd name="T18" fmla="*/ 5 w 450"/>
                  <a:gd name="T19" fmla="*/ 15 h 37"/>
                  <a:gd name="T20" fmla="*/ 3 w 450"/>
                  <a:gd name="T21" fmla="*/ 11 h 37"/>
                  <a:gd name="T22" fmla="*/ 3 w 450"/>
                  <a:gd name="T23" fmla="*/ 11 h 37"/>
                  <a:gd name="T24" fmla="*/ 0 w 450"/>
                  <a:gd name="T25" fmla="*/ 2 h 37"/>
                  <a:gd name="T26" fmla="*/ 0 w 450"/>
                  <a:gd name="T27" fmla="*/ 2 h 37"/>
                  <a:gd name="T28" fmla="*/ 19 w 450"/>
                  <a:gd name="T29" fmla="*/ 7 h 37"/>
                  <a:gd name="T30" fmla="*/ 42 w 450"/>
                  <a:gd name="T31" fmla="*/ 10 h 37"/>
                  <a:gd name="T32" fmla="*/ 69 w 450"/>
                  <a:gd name="T33" fmla="*/ 14 h 37"/>
                  <a:gd name="T34" fmla="*/ 97 w 450"/>
                  <a:gd name="T35" fmla="*/ 15 h 37"/>
                  <a:gd name="T36" fmla="*/ 156 w 450"/>
                  <a:gd name="T37" fmla="*/ 19 h 37"/>
                  <a:gd name="T38" fmla="*/ 206 w 450"/>
                  <a:gd name="T39" fmla="*/ 19 h 37"/>
                  <a:gd name="T40" fmla="*/ 206 w 450"/>
                  <a:gd name="T41" fmla="*/ 19 h 37"/>
                  <a:gd name="T42" fmla="*/ 263 w 450"/>
                  <a:gd name="T43" fmla="*/ 18 h 37"/>
                  <a:gd name="T44" fmla="*/ 332 w 450"/>
                  <a:gd name="T45" fmla="*/ 15 h 37"/>
                  <a:gd name="T46" fmla="*/ 367 w 450"/>
                  <a:gd name="T47" fmla="*/ 13 h 37"/>
                  <a:gd name="T48" fmla="*/ 399 w 450"/>
                  <a:gd name="T49" fmla="*/ 10 h 37"/>
                  <a:gd name="T50" fmla="*/ 428 w 450"/>
                  <a:gd name="T51" fmla="*/ 6 h 37"/>
                  <a:gd name="T52" fmla="*/ 450 w 450"/>
                  <a:gd name="T53" fmla="*/ 0 h 37"/>
                  <a:gd name="T54" fmla="*/ 450 w 450"/>
                  <a:gd name="T55" fmla="*/ 0 h 37"/>
                  <a:gd name="T56" fmla="*/ 447 w 450"/>
                  <a:gd name="T57" fmla="*/ 11 h 37"/>
                  <a:gd name="T58" fmla="*/ 447 w 450"/>
                  <a:gd name="T59" fmla="*/ 11 h 37"/>
                  <a:gd name="T60" fmla="*/ 444 w 450"/>
                  <a:gd name="T61" fmla="*/ 15 h 37"/>
                  <a:gd name="T62" fmla="*/ 437 w 450"/>
                  <a:gd name="T63" fmla="*/ 18 h 37"/>
                  <a:gd name="T64" fmla="*/ 429 w 450"/>
                  <a:gd name="T65" fmla="*/ 21 h 37"/>
                  <a:gd name="T66" fmla="*/ 417 w 450"/>
                  <a:gd name="T67" fmla="*/ 23 h 37"/>
                  <a:gd name="T68" fmla="*/ 386 w 450"/>
                  <a:gd name="T69" fmla="*/ 29 h 37"/>
                  <a:gd name="T70" fmla="*/ 351 w 450"/>
                  <a:gd name="T71" fmla="*/ 32 h 37"/>
                  <a:gd name="T72" fmla="*/ 311 w 450"/>
                  <a:gd name="T73" fmla="*/ 34 h 37"/>
                  <a:gd name="T74" fmla="*/ 272 w 450"/>
                  <a:gd name="T75" fmla="*/ 37 h 37"/>
                  <a:gd name="T76" fmla="*/ 207 w 450"/>
                  <a:gd name="T77" fmla="*/ 37 h 37"/>
                  <a:gd name="T78" fmla="*/ 207 w 450"/>
                  <a:gd name="T79" fmla="*/ 37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0"/>
                  <a:gd name="T121" fmla="*/ 0 h 37"/>
                  <a:gd name="T122" fmla="*/ 450 w 450"/>
                  <a:gd name="T123" fmla="*/ 37 h 3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0" h="37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avLst/>
                <a:gdLst>
                  <a:gd name="T0" fmla="*/ 20 w 823"/>
                  <a:gd name="T1" fmla="*/ 37 h 61"/>
                  <a:gd name="T2" fmla="*/ 788 w 823"/>
                  <a:gd name="T3" fmla="*/ 0 h 61"/>
                  <a:gd name="T4" fmla="*/ 788 w 823"/>
                  <a:gd name="T5" fmla="*/ 0 h 61"/>
                  <a:gd name="T6" fmla="*/ 788 w 823"/>
                  <a:gd name="T7" fmla="*/ 4 h 61"/>
                  <a:gd name="T8" fmla="*/ 791 w 823"/>
                  <a:gd name="T9" fmla="*/ 7 h 61"/>
                  <a:gd name="T10" fmla="*/ 795 w 823"/>
                  <a:gd name="T11" fmla="*/ 10 h 61"/>
                  <a:gd name="T12" fmla="*/ 804 w 823"/>
                  <a:gd name="T13" fmla="*/ 12 h 61"/>
                  <a:gd name="T14" fmla="*/ 804 w 823"/>
                  <a:gd name="T15" fmla="*/ 12 h 61"/>
                  <a:gd name="T16" fmla="*/ 810 w 823"/>
                  <a:gd name="T17" fmla="*/ 15 h 61"/>
                  <a:gd name="T18" fmla="*/ 816 w 823"/>
                  <a:gd name="T19" fmla="*/ 16 h 61"/>
                  <a:gd name="T20" fmla="*/ 820 w 823"/>
                  <a:gd name="T21" fmla="*/ 19 h 61"/>
                  <a:gd name="T22" fmla="*/ 823 w 823"/>
                  <a:gd name="T23" fmla="*/ 23 h 61"/>
                  <a:gd name="T24" fmla="*/ 0 w 823"/>
                  <a:gd name="T25" fmla="*/ 61 h 61"/>
                  <a:gd name="T26" fmla="*/ 0 w 823"/>
                  <a:gd name="T27" fmla="*/ 61 h 61"/>
                  <a:gd name="T28" fmla="*/ 8 w 823"/>
                  <a:gd name="T29" fmla="*/ 58 h 61"/>
                  <a:gd name="T30" fmla="*/ 8 w 823"/>
                  <a:gd name="T31" fmla="*/ 58 h 61"/>
                  <a:gd name="T32" fmla="*/ 15 w 823"/>
                  <a:gd name="T33" fmla="*/ 57 h 61"/>
                  <a:gd name="T34" fmla="*/ 20 w 823"/>
                  <a:gd name="T35" fmla="*/ 54 h 61"/>
                  <a:gd name="T36" fmla="*/ 23 w 823"/>
                  <a:gd name="T37" fmla="*/ 52 h 61"/>
                  <a:gd name="T38" fmla="*/ 24 w 823"/>
                  <a:gd name="T39" fmla="*/ 49 h 61"/>
                  <a:gd name="T40" fmla="*/ 24 w 823"/>
                  <a:gd name="T41" fmla="*/ 46 h 61"/>
                  <a:gd name="T42" fmla="*/ 23 w 823"/>
                  <a:gd name="T43" fmla="*/ 43 h 61"/>
                  <a:gd name="T44" fmla="*/ 20 w 823"/>
                  <a:gd name="T45" fmla="*/ 37 h 61"/>
                  <a:gd name="T46" fmla="*/ 20 w 823"/>
                  <a:gd name="T47" fmla="*/ 3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3"/>
                  <a:gd name="T73" fmla="*/ 0 h 61"/>
                  <a:gd name="T74" fmla="*/ 823 w 823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3" h="61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avLst/>
                <a:gdLst>
                  <a:gd name="T0" fmla="*/ 0 w 835"/>
                  <a:gd name="T1" fmla="*/ 40 h 63"/>
                  <a:gd name="T2" fmla="*/ 835 w 835"/>
                  <a:gd name="T3" fmla="*/ 0 h 63"/>
                  <a:gd name="T4" fmla="*/ 835 w 835"/>
                  <a:gd name="T5" fmla="*/ 0 h 63"/>
                  <a:gd name="T6" fmla="*/ 829 w 835"/>
                  <a:gd name="T7" fmla="*/ 6 h 63"/>
                  <a:gd name="T8" fmla="*/ 821 w 835"/>
                  <a:gd name="T9" fmla="*/ 9 h 63"/>
                  <a:gd name="T10" fmla="*/ 812 w 835"/>
                  <a:gd name="T11" fmla="*/ 11 h 63"/>
                  <a:gd name="T12" fmla="*/ 806 w 835"/>
                  <a:gd name="T13" fmla="*/ 11 h 63"/>
                  <a:gd name="T14" fmla="*/ 806 w 835"/>
                  <a:gd name="T15" fmla="*/ 11 h 63"/>
                  <a:gd name="T16" fmla="*/ 800 w 835"/>
                  <a:gd name="T17" fmla="*/ 13 h 63"/>
                  <a:gd name="T18" fmla="*/ 800 w 835"/>
                  <a:gd name="T19" fmla="*/ 14 h 63"/>
                  <a:gd name="T20" fmla="*/ 800 w 835"/>
                  <a:gd name="T21" fmla="*/ 17 h 63"/>
                  <a:gd name="T22" fmla="*/ 802 w 835"/>
                  <a:gd name="T23" fmla="*/ 21 h 63"/>
                  <a:gd name="T24" fmla="*/ 804 w 835"/>
                  <a:gd name="T25" fmla="*/ 26 h 63"/>
                  <a:gd name="T26" fmla="*/ 42 w 835"/>
                  <a:gd name="T27" fmla="*/ 63 h 63"/>
                  <a:gd name="T28" fmla="*/ 42 w 835"/>
                  <a:gd name="T29" fmla="*/ 63 h 63"/>
                  <a:gd name="T30" fmla="*/ 42 w 835"/>
                  <a:gd name="T31" fmla="*/ 60 h 63"/>
                  <a:gd name="T32" fmla="*/ 41 w 835"/>
                  <a:gd name="T33" fmla="*/ 60 h 63"/>
                  <a:gd name="T34" fmla="*/ 36 w 835"/>
                  <a:gd name="T35" fmla="*/ 59 h 63"/>
                  <a:gd name="T36" fmla="*/ 36 w 835"/>
                  <a:gd name="T37" fmla="*/ 59 h 63"/>
                  <a:gd name="T38" fmla="*/ 27 w 835"/>
                  <a:gd name="T39" fmla="*/ 57 h 63"/>
                  <a:gd name="T40" fmla="*/ 16 w 835"/>
                  <a:gd name="T41" fmla="*/ 53 h 63"/>
                  <a:gd name="T42" fmla="*/ 7 w 835"/>
                  <a:gd name="T43" fmla="*/ 48 h 63"/>
                  <a:gd name="T44" fmla="*/ 3 w 835"/>
                  <a:gd name="T45" fmla="*/ 44 h 63"/>
                  <a:gd name="T46" fmla="*/ 0 w 835"/>
                  <a:gd name="T47" fmla="*/ 40 h 63"/>
                  <a:gd name="T48" fmla="*/ 0 w 835"/>
                  <a:gd name="T49" fmla="*/ 4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35"/>
                  <a:gd name="T76" fmla="*/ 0 h 63"/>
                  <a:gd name="T77" fmla="*/ 835 w 835"/>
                  <a:gd name="T78" fmla="*/ 63 h 6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35" h="63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avLst/>
                <a:gdLst>
                  <a:gd name="T0" fmla="*/ 0 w 799"/>
                  <a:gd name="T1" fmla="*/ 36 h 61"/>
                  <a:gd name="T2" fmla="*/ 795 w 799"/>
                  <a:gd name="T3" fmla="*/ 0 h 61"/>
                  <a:gd name="T4" fmla="*/ 795 w 799"/>
                  <a:gd name="T5" fmla="*/ 0 h 61"/>
                  <a:gd name="T6" fmla="*/ 794 w 799"/>
                  <a:gd name="T7" fmla="*/ 4 h 61"/>
                  <a:gd name="T8" fmla="*/ 795 w 799"/>
                  <a:gd name="T9" fmla="*/ 10 h 61"/>
                  <a:gd name="T10" fmla="*/ 799 w 799"/>
                  <a:gd name="T11" fmla="*/ 23 h 61"/>
                  <a:gd name="T12" fmla="*/ 11 w 799"/>
                  <a:gd name="T13" fmla="*/ 61 h 61"/>
                  <a:gd name="T14" fmla="*/ 11 w 799"/>
                  <a:gd name="T15" fmla="*/ 61 h 61"/>
                  <a:gd name="T16" fmla="*/ 13 w 799"/>
                  <a:gd name="T17" fmla="*/ 52 h 61"/>
                  <a:gd name="T18" fmla="*/ 13 w 799"/>
                  <a:gd name="T19" fmla="*/ 46 h 61"/>
                  <a:gd name="T20" fmla="*/ 11 w 799"/>
                  <a:gd name="T21" fmla="*/ 43 h 61"/>
                  <a:gd name="T22" fmla="*/ 10 w 799"/>
                  <a:gd name="T23" fmla="*/ 40 h 61"/>
                  <a:gd name="T24" fmla="*/ 6 w 799"/>
                  <a:gd name="T25" fmla="*/ 39 h 61"/>
                  <a:gd name="T26" fmla="*/ 0 w 799"/>
                  <a:gd name="T27" fmla="*/ 36 h 61"/>
                  <a:gd name="T28" fmla="*/ 0 w 799"/>
                  <a:gd name="T29" fmla="*/ 36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9"/>
                  <a:gd name="T46" fmla="*/ 0 h 61"/>
                  <a:gd name="T47" fmla="*/ 799 w 799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9" h="61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avLst/>
                <a:gdLst>
                  <a:gd name="T0" fmla="*/ 3 w 810"/>
                  <a:gd name="T1" fmla="*/ 36 h 61"/>
                  <a:gd name="T2" fmla="*/ 788 w 810"/>
                  <a:gd name="T3" fmla="*/ 0 h 61"/>
                  <a:gd name="T4" fmla="*/ 788 w 810"/>
                  <a:gd name="T5" fmla="*/ 0 h 61"/>
                  <a:gd name="T6" fmla="*/ 788 w 810"/>
                  <a:gd name="T7" fmla="*/ 5 h 61"/>
                  <a:gd name="T8" fmla="*/ 790 w 810"/>
                  <a:gd name="T9" fmla="*/ 11 h 61"/>
                  <a:gd name="T10" fmla="*/ 795 w 810"/>
                  <a:gd name="T11" fmla="*/ 16 h 61"/>
                  <a:gd name="T12" fmla="*/ 803 w 810"/>
                  <a:gd name="T13" fmla="*/ 20 h 61"/>
                  <a:gd name="T14" fmla="*/ 803 w 810"/>
                  <a:gd name="T15" fmla="*/ 20 h 61"/>
                  <a:gd name="T16" fmla="*/ 810 w 810"/>
                  <a:gd name="T17" fmla="*/ 23 h 61"/>
                  <a:gd name="T18" fmla="*/ 0 w 810"/>
                  <a:gd name="T19" fmla="*/ 61 h 61"/>
                  <a:gd name="T20" fmla="*/ 0 w 810"/>
                  <a:gd name="T21" fmla="*/ 61 h 61"/>
                  <a:gd name="T22" fmla="*/ 4 w 810"/>
                  <a:gd name="T23" fmla="*/ 55 h 61"/>
                  <a:gd name="T24" fmla="*/ 6 w 810"/>
                  <a:gd name="T25" fmla="*/ 50 h 61"/>
                  <a:gd name="T26" fmla="*/ 4 w 810"/>
                  <a:gd name="T27" fmla="*/ 43 h 61"/>
                  <a:gd name="T28" fmla="*/ 3 w 810"/>
                  <a:gd name="T29" fmla="*/ 36 h 61"/>
                  <a:gd name="T30" fmla="*/ 3 w 810"/>
                  <a:gd name="T31" fmla="*/ 36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0"/>
                  <a:gd name="T49" fmla="*/ 0 h 61"/>
                  <a:gd name="T50" fmla="*/ 810 w 810"/>
                  <a:gd name="T51" fmla="*/ 61 h 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0" h="61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avLst/>
                <a:gdLst>
                  <a:gd name="T0" fmla="*/ 0 w 795"/>
                  <a:gd name="T1" fmla="*/ 38 h 61"/>
                  <a:gd name="T2" fmla="*/ 788 w 795"/>
                  <a:gd name="T3" fmla="*/ 0 h 61"/>
                  <a:gd name="T4" fmla="*/ 788 w 795"/>
                  <a:gd name="T5" fmla="*/ 0 h 61"/>
                  <a:gd name="T6" fmla="*/ 792 w 795"/>
                  <a:gd name="T7" fmla="*/ 8 h 61"/>
                  <a:gd name="T8" fmla="*/ 795 w 795"/>
                  <a:gd name="T9" fmla="*/ 15 h 61"/>
                  <a:gd name="T10" fmla="*/ 795 w 795"/>
                  <a:gd name="T11" fmla="*/ 22 h 61"/>
                  <a:gd name="T12" fmla="*/ 795 w 795"/>
                  <a:gd name="T13" fmla="*/ 22 h 61"/>
                  <a:gd name="T14" fmla="*/ 795 w 795"/>
                  <a:gd name="T15" fmla="*/ 24 h 61"/>
                  <a:gd name="T16" fmla="*/ 9 w 795"/>
                  <a:gd name="T17" fmla="*/ 61 h 61"/>
                  <a:gd name="T18" fmla="*/ 9 w 795"/>
                  <a:gd name="T19" fmla="*/ 61 h 61"/>
                  <a:gd name="T20" fmla="*/ 11 w 795"/>
                  <a:gd name="T21" fmla="*/ 56 h 61"/>
                  <a:gd name="T22" fmla="*/ 13 w 795"/>
                  <a:gd name="T23" fmla="*/ 50 h 61"/>
                  <a:gd name="T24" fmla="*/ 17 w 795"/>
                  <a:gd name="T25" fmla="*/ 43 h 61"/>
                  <a:gd name="T26" fmla="*/ 17 w 795"/>
                  <a:gd name="T27" fmla="*/ 41 h 61"/>
                  <a:gd name="T28" fmla="*/ 15 w 795"/>
                  <a:gd name="T29" fmla="*/ 39 h 61"/>
                  <a:gd name="T30" fmla="*/ 9 w 795"/>
                  <a:gd name="T31" fmla="*/ 38 h 61"/>
                  <a:gd name="T32" fmla="*/ 0 w 795"/>
                  <a:gd name="T33" fmla="*/ 38 h 61"/>
                  <a:gd name="T34" fmla="*/ 0 w 795"/>
                  <a:gd name="T35" fmla="*/ 38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5"/>
                  <a:gd name="T55" fmla="*/ 0 h 61"/>
                  <a:gd name="T56" fmla="*/ 795 w 795"/>
                  <a:gd name="T57" fmla="*/ 61 h 6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5" h="61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avLst/>
                <a:gdLst>
                  <a:gd name="T0" fmla="*/ 15 w 823"/>
                  <a:gd name="T1" fmla="*/ 36 h 61"/>
                  <a:gd name="T2" fmla="*/ 794 w 823"/>
                  <a:gd name="T3" fmla="*/ 0 h 61"/>
                  <a:gd name="T4" fmla="*/ 794 w 823"/>
                  <a:gd name="T5" fmla="*/ 0 h 61"/>
                  <a:gd name="T6" fmla="*/ 794 w 823"/>
                  <a:gd name="T7" fmla="*/ 4 h 61"/>
                  <a:gd name="T8" fmla="*/ 796 w 823"/>
                  <a:gd name="T9" fmla="*/ 7 h 61"/>
                  <a:gd name="T10" fmla="*/ 800 w 823"/>
                  <a:gd name="T11" fmla="*/ 11 h 61"/>
                  <a:gd name="T12" fmla="*/ 807 w 823"/>
                  <a:gd name="T13" fmla="*/ 13 h 61"/>
                  <a:gd name="T14" fmla="*/ 807 w 823"/>
                  <a:gd name="T15" fmla="*/ 13 h 61"/>
                  <a:gd name="T16" fmla="*/ 817 w 823"/>
                  <a:gd name="T17" fmla="*/ 18 h 61"/>
                  <a:gd name="T18" fmla="*/ 823 w 823"/>
                  <a:gd name="T19" fmla="*/ 22 h 61"/>
                  <a:gd name="T20" fmla="*/ 0 w 823"/>
                  <a:gd name="T21" fmla="*/ 61 h 61"/>
                  <a:gd name="T22" fmla="*/ 0 w 823"/>
                  <a:gd name="T23" fmla="*/ 61 h 61"/>
                  <a:gd name="T24" fmla="*/ 3 w 823"/>
                  <a:gd name="T25" fmla="*/ 59 h 61"/>
                  <a:gd name="T26" fmla="*/ 3 w 823"/>
                  <a:gd name="T27" fmla="*/ 59 h 61"/>
                  <a:gd name="T28" fmla="*/ 11 w 823"/>
                  <a:gd name="T29" fmla="*/ 55 h 61"/>
                  <a:gd name="T30" fmla="*/ 14 w 823"/>
                  <a:gd name="T31" fmla="*/ 53 h 61"/>
                  <a:gd name="T32" fmla="*/ 15 w 823"/>
                  <a:gd name="T33" fmla="*/ 50 h 61"/>
                  <a:gd name="T34" fmla="*/ 16 w 823"/>
                  <a:gd name="T35" fmla="*/ 43 h 61"/>
                  <a:gd name="T36" fmla="*/ 15 w 823"/>
                  <a:gd name="T37" fmla="*/ 36 h 61"/>
                  <a:gd name="T38" fmla="*/ 15 w 823"/>
                  <a:gd name="T39" fmla="*/ 36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23"/>
                  <a:gd name="T61" fmla="*/ 0 h 61"/>
                  <a:gd name="T62" fmla="*/ 823 w 823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23" h="61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avLst/>
                <a:gdLst>
                  <a:gd name="T0" fmla="*/ 0 w 788"/>
                  <a:gd name="T1" fmla="*/ 37 h 61"/>
                  <a:gd name="T2" fmla="*/ 786 w 788"/>
                  <a:gd name="T3" fmla="*/ 0 h 61"/>
                  <a:gd name="T4" fmla="*/ 786 w 788"/>
                  <a:gd name="T5" fmla="*/ 0 h 61"/>
                  <a:gd name="T6" fmla="*/ 784 w 788"/>
                  <a:gd name="T7" fmla="*/ 6 h 61"/>
                  <a:gd name="T8" fmla="*/ 786 w 788"/>
                  <a:gd name="T9" fmla="*/ 11 h 61"/>
                  <a:gd name="T10" fmla="*/ 788 w 788"/>
                  <a:gd name="T11" fmla="*/ 25 h 61"/>
                  <a:gd name="T12" fmla="*/ 7 w 788"/>
                  <a:gd name="T13" fmla="*/ 61 h 61"/>
                  <a:gd name="T14" fmla="*/ 7 w 788"/>
                  <a:gd name="T15" fmla="*/ 61 h 61"/>
                  <a:gd name="T16" fmla="*/ 8 w 788"/>
                  <a:gd name="T17" fmla="*/ 54 h 61"/>
                  <a:gd name="T18" fmla="*/ 8 w 788"/>
                  <a:gd name="T19" fmla="*/ 48 h 61"/>
                  <a:gd name="T20" fmla="*/ 6 w 788"/>
                  <a:gd name="T21" fmla="*/ 42 h 61"/>
                  <a:gd name="T22" fmla="*/ 0 w 788"/>
                  <a:gd name="T23" fmla="*/ 37 h 61"/>
                  <a:gd name="T24" fmla="*/ 0 w 788"/>
                  <a:gd name="T25" fmla="*/ 37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88"/>
                  <a:gd name="T40" fmla="*/ 0 h 61"/>
                  <a:gd name="T41" fmla="*/ 788 w 78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88" h="61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avLst/>
                <a:gdLst>
                  <a:gd name="T0" fmla="*/ 370 w 790"/>
                  <a:gd name="T1" fmla="*/ 196 h 196"/>
                  <a:gd name="T2" fmla="*/ 370 w 790"/>
                  <a:gd name="T3" fmla="*/ 196 h 196"/>
                  <a:gd name="T4" fmla="*/ 305 w 790"/>
                  <a:gd name="T5" fmla="*/ 195 h 196"/>
                  <a:gd name="T6" fmla="*/ 269 w 790"/>
                  <a:gd name="T7" fmla="*/ 194 h 196"/>
                  <a:gd name="T8" fmla="*/ 233 w 790"/>
                  <a:gd name="T9" fmla="*/ 191 h 196"/>
                  <a:gd name="T10" fmla="*/ 201 w 790"/>
                  <a:gd name="T11" fmla="*/ 187 h 196"/>
                  <a:gd name="T12" fmla="*/ 172 w 790"/>
                  <a:gd name="T13" fmla="*/ 182 h 196"/>
                  <a:gd name="T14" fmla="*/ 163 w 790"/>
                  <a:gd name="T15" fmla="*/ 179 h 196"/>
                  <a:gd name="T16" fmla="*/ 155 w 790"/>
                  <a:gd name="T17" fmla="*/ 176 h 196"/>
                  <a:gd name="T18" fmla="*/ 148 w 790"/>
                  <a:gd name="T19" fmla="*/ 172 h 196"/>
                  <a:gd name="T20" fmla="*/ 147 w 790"/>
                  <a:gd name="T21" fmla="*/ 168 h 196"/>
                  <a:gd name="T22" fmla="*/ 147 w 790"/>
                  <a:gd name="T23" fmla="*/ 168 h 196"/>
                  <a:gd name="T24" fmla="*/ 144 w 790"/>
                  <a:gd name="T25" fmla="*/ 160 h 196"/>
                  <a:gd name="T26" fmla="*/ 140 w 790"/>
                  <a:gd name="T27" fmla="*/ 153 h 196"/>
                  <a:gd name="T28" fmla="*/ 133 w 790"/>
                  <a:gd name="T29" fmla="*/ 145 h 196"/>
                  <a:gd name="T30" fmla="*/ 125 w 790"/>
                  <a:gd name="T31" fmla="*/ 138 h 196"/>
                  <a:gd name="T32" fmla="*/ 99 w 790"/>
                  <a:gd name="T33" fmla="*/ 121 h 196"/>
                  <a:gd name="T34" fmla="*/ 64 w 790"/>
                  <a:gd name="T35" fmla="*/ 99 h 196"/>
                  <a:gd name="T36" fmla="*/ 64 w 790"/>
                  <a:gd name="T37" fmla="*/ 99 h 196"/>
                  <a:gd name="T38" fmla="*/ 52 w 790"/>
                  <a:gd name="T39" fmla="*/ 92 h 196"/>
                  <a:gd name="T40" fmla="*/ 42 w 790"/>
                  <a:gd name="T41" fmla="*/ 84 h 196"/>
                  <a:gd name="T42" fmla="*/ 33 w 790"/>
                  <a:gd name="T43" fmla="*/ 76 h 196"/>
                  <a:gd name="T44" fmla="*/ 23 w 790"/>
                  <a:gd name="T45" fmla="*/ 68 h 196"/>
                  <a:gd name="T46" fmla="*/ 11 w 790"/>
                  <a:gd name="T47" fmla="*/ 53 h 196"/>
                  <a:gd name="T48" fmla="*/ 0 w 790"/>
                  <a:gd name="T49" fmla="*/ 37 h 196"/>
                  <a:gd name="T50" fmla="*/ 790 w 790"/>
                  <a:gd name="T51" fmla="*/ 0 h 196"/>
                  <a:gd name="T52" fmla="*/ 790 w 790"/>
                  <a:gd name="T53" fmla="*/ 0 h 196"/>
                  <a:gd name="T54" fmla="*/ 786 w 790"/>
                  <a:gd name="T55" fmla="*/ 12 h 196"/>
                  <a:gd name="T56" fmla="*/ 778 w 790"/>
                  <a:gd name="T57" fmla="*/ 24 h 196"/>
                  <a:gd name="T58" fmla="*/ 770 w 790"/>
                  <a:gd name="T59" fmla="*/ 38 h 196"/>
                  <a:gd name="T60" fmla="*/ 760 w 790"/>
                  <a:gd name="T61" fmla="*/ 50 h 196"/>
                  <a:gd name="T62" fmla="*/ 749 w 790"/>
                  <a:gd name="T63" fmla="*/ 62 h 196"/>
                  <a:gd name="T64" fmla="*/ 738 w 790"/>
                  <a:gd name="T65" fmla="*/ 76 h 196"/>
                  <a:gd name="T66" fmla="*/ 711 w 790"/>
                  <a:gd name="T67" fmla="*/ 99 h 196"/>
                  <a:gd name="T68" fmla="*/ 711 w 790"/>
                  <a:gd name="T69" fmla="*/ 99 h 196"/>
                  <a:gd name="T70" fmla="*/ 696 w 790"/>
                  <a:gd name="T71" fmla="*/ 111 h 196"/>
                  <a:gd name="T72" fmla="*/ 682 w 790"/>
                  <a:gd name="T73" fmla="*/ 122 h 196"/>
                  <a:gd name="T74" fmla="*/ 657 w 790"/>
                  <a:gd name="T75" fmla="*/ 138 h 196"/>
                  <a:gd name="T76" fmla="*/ 646 w 790"/>
                  <a:gd name="T77" fmla="*/ 146 h 196"/>
                  <a:gd name="T78" fmla="*/ 638 w 790"/>
                  <a:gd name="T79" fmla="*/ 153 h 196"/>
                  <a:gd name="T80" fmla="*/ 633 w 790"/>
                  <a:gd name="T81" fmla="*/ 160 h 196"/>
                  <a:gd name="T82" fmla="*/ 630 w 790"/>
                  <a:gd name="T83" fmla="*/ 168 h 196"/>
                  <a:gd name="T84" fmla="*/ 630 w 790"/>
                  <a:gd name="T85" fmla="*/ 168 h 196"/>
                  <a:gd name="T86" fmla="*/ 629 w 790"/>
                  <a:gd name="T87" fmla="*/ 169 h 196"/>
                  <a:gd name="T88" fmla="*/ 627 w 790"/>
                  <a:gd name="T89" fmla="*/ 172 h 196"/>
                  <a:gd name="T90" fmla="*/ 621 w 790"/>
                  <a:gd name="T91" fmla="*/ 176 h 196"/>
                  <a:gd name="T92" fmla="*/ 610 w 790"/>
                  <a:gd name="T93" fmla="*/ 179 h 196"/>
                  <a:gd name="T94" fmla="*/ 598 w 790"/>
                  <a:gd name="T95" fmla="*/ 182 h 196"/>
                  <a:gd name="T96" fmla="*/ 564 w 790"/>
                  <a:gd name="T97" fmla="*/ 187 h 196"/>
                  <a:gd name="T98" fmla="*/ 525 w 790"/>
                  <a:gd name="T99" fmla="*/ 191 h 196"/>
                  <a:gd name="T100" fmla="*/ 483 w 790"/>
                  <a:gd name="T101" fmla="*/ 194 h 196"/>
                  <a:gd name="T102" fmla="*/ 439 w 790"/>
                  <a:gd name="T103" fmla="*/ 195 h 196"/>
                  <a:gd name="T104" fmla="*/ 370 w 790"/>
                  <a:gd name="T105" fmla="*/ 196 h 196"/>
                  <a:gd name="T106" fmla="*/ 370 w 790"/>
                  <a:gd name="T107" fmla="*/ 196 h 1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0"/>
                  <a:gd name="T163" fmla="*/ 0 h 196"/>
                  <a:gd name="T164" fmla="*/ 790 w 790"/>
                  <a:gd name="T165" fmla="*/ 196 h 19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0" h="196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avLst/>
                <a:gdLst>
                  <a:gd name="T0" fmla="*/ 82 w 228"/>
                  <a:gd name="T1" fmla="*/ 170 h 176"/>
                  <a:gd name="T2" fmla="*/ 82 w 228"/>
                  <a:gd name="T3" fmla="*/ 170 h 176"/>
                  <a:gd name="T4" fmla="*/ 73 w 228"/>
                  <a:gd name="T5" fmla="*/ 149 h 176"/>
                  <a:gd name="T6" fmla="*/ 65 w 228"/>
                  <a:gd name="T7" fmla="*/ 130 h 176"/>
                  <a:gd name="T8" fmla="*/ 52 w 228"/>
                  <a:gd name="T9" fmla="*/ 109 h 176"/>
                  <a:gd name="T10" fmla="*/ 34 w 228"/>
                  <a:gd name="T11" fmla="*/ 80 h 176"/>
                  <a:gd name="T12" fmla="*/ 34 w 228"/>
                  <a:gd name="T13" fmla="*/ 80 h 176"/>
                  <a:gd name="T14" fmla="*/ 25 w 228"/>
                  <a:gd name="T15" fmla="*/ 64 h 176"/>
                  <a:gd name="T16" fmla="*/ 15 w 228"/>
                  <a:gd name="T17" fmla="*/ 46 h 176"/>
                  <a:gd name="T18" fmla="*/ 0 w 228"/>
                  <a:gd name="T19" fmla="*/ 10 h 176"/>
                  <a:gd name="T20" fmla="*/ 225 w 228"/>
                  <a:gd name="T21" fmla="*/ 0 h 176"/>
                  <a:gd name="T22" fmla="*/ 225 w 228"/>
                  <a:gd name="T23" fmla="*/ 0 h 176"/>
                  <a:gd name="T24" fmla="*/ 228 w 228"/>
                  <a:gd name="T25" fmla="*/ 41 h 176"/>
                  <a:gd name="T26" fmla="*/ 228 w 228"/>
                  <a:gd name="T27" fmla="*/ 80 h 176"/>
                  <a:gd name="T28" fmla="*/ 228 w 228"/>
                  <a:gd name="T29" fmla="*/ 80 h 176"/>
                  <a:gd name="T30" fmla="*/ 226 w 228"/>
                  <a:gd name="T31" fmla="*/ 110 h 176"/>
                  <a:gd name="T32" fmla="*/ 224 w 228"/>
                  <a:gd name="T33" fmla="*/ 133 h 176"/>
                  <a:gd name="T34" fmla="*/ 224 w 228"/>
                  <a:gd name="T35" fmla="*/ 152 h 176"/>
                  <a:gd name="T36" fmla="*/ 224 w 228"/>
                  <a:gd name="T37" fmla="*/ 162 h 176"/>
                  <a:gd name="T38" fmla="*/ 226 w 228"/>
                  <a:gd name="T39" fmla="*/ 172 h 176"/>
                  <a:gd name="T40" fmla="*/ 226 w 228"/>
                  <a:gd name="T41" fmla="*/ 172 h 176"/>
                  <a:gd name="T42" fmla="*/ 226 w 228"/>
                  <a:gd name="T43" fmla="*/ 176 h 176"/>
                  <a:gd name="T44" fmla="*/ 226 w 228"/>
                  <a:gd name="T45" fmla="*/ 176 h 176"/>
                  <a:gd name="T46" fmla="*/ 157 w 228"/>
                  <a:gd name="T47" fmla="*/ 175 h 176"/>
                  <a:gd name="T48" fmla="*/ 118 w 228"/>
                  <a:gd name="T49" fmla="*/ 172 h 176"/>
                  <a:gd name="T50" fmla="*/ 82 w 228"/>
                  <a:gd name="T51" fmla="*/ 170 h 176"/>
                  <a:gd name="T52" fmla="*/ 82 w 228"/>
                  <a:gd name="T53" fmla="*/ 170 h 1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8"/>
                  <a:gd name="T82" fmla="*/ 0 h 176"/>
                  <a:gd name="T83" fmla="*/ 228 w 228"/>
                  <a:gd name="T84" fmla="*/ 176 h 17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8" h="176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avLst/>
                <a:gdLst>
                  <a:gd name="T0" fmla="*/ 0 w 323"/>
                  <a:gd name="T1" fmla="*/ 0 h 171"/>
                  <a:gd name="T2" fmla="*/ 323 w 323"/>
                  <a:gd name="T3" fmla="*/ 0 h 171"/>
                  <a:gd name="T4" fmla="*/ 306 w 323"/>
                  <a:gd name="T5" fmla="*/ 140 h 171"/>
                  <a:gd name="T6" fmla="*/ 306 w 323"/>
                  <a:gd name="T7" fmla="*/ 140 h 171"/>
                  <a:gd name="T8" fmla="*/ 305 w 323"/>
                  <a:gd name="T9" fmla="*/ 147 h 171"/>
                  <a:gd name="T10" fmla="*/ 302 w 323"/>
                  <a:gd name="T11" fmla="*/ 152 h 171"/>
                  <a:gd name="T12" fmla="*/ 296 w 323"/>
                  <a:gd name="T13" fmla="*/ 157 h 171"/>
                  <a:gd name="T14" fmla="*/ 291 w 323"/>
                  <a:gd name="T15" fmla="*/ 161 h 171"/>
                  <a:gd name="T16" fmla="*/ 286 w 323"/>
                  <a:gd name="T17" fmla="*/ 164 h 171"/>
                  <a:gd name="T18" fmla="*/ 279 w 323"/>
                  <a:gd name="T19" fmla="*/ 167 h 171"/>
                  <a:gd name="T20" fmla="*/ 272 w 323"/>
                  <a:gd name="T21" fmla="*/ 168 h 171"/>
                  <a:gd name="T22" fmla="*/ 267 w 323"/>
                  <a:gd name="T23" fmla="*/ 168 h 171"/>
                  <a:gd name="T24" fmla="*/ 0 w 323"/>
                  <a:gd name="T25" fmla="*/ 171 h 171"/>
                  <a:gd name="T26" fmla="*/ 0 w 323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3"/>
                  <a:gd name="T43" fmla="*/ 0 h 171"/>
                  <a:gd name="T44" fmla="*/ 323 w 323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3" h="171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avLst/>
                <a:gdLst>
                  <a:gd name="T0" fmla="*/ 0 w 320"/>
                  <a:gd name="T1" fmla="*/ 0 h 170"/>
                  <a:gd name="T2" fmla="*/ 0 w 320"/>
                  <a:gd name="T3" fmla="*/ 0 h 170"/>
                  <a:gd name="T4" fmla="*/ 320 w 320"/>
                  <a:gd name="T5" fmla="*/ 0 h 170"/>
                  <a:gd name="T6" fmla="*/ 320 w 320"/>
                  <a:gd name="T7" fmla="*/ 0 h 170"/>
                  <a:gd name="T8" fmla="*/ 303 w 320"/>
                  <a:gd name="T9" fmla="*/ 140 h 170"/>
                  <a:gd name="T10" fmla="*/ 303 w 320"/>
                  <a:gd name="T11" fmla="*/ 140 h 170"/>
                  <a:gd name="T12" fmla="*/ 302 w 320"/>
                  <a:gd name="T13" fmla="*/ 147 h 170"/>
                  <a:gd name="T14" fmla="*/ 299 w 320"/>
                  <a:gd name="T15" fmla="*/ 152 h 170"/>
                  <a:gd name="T16" fmla="*/ 293 w 320"/>
                  <a:gd name="T17" fmla="*/ 157 h 170"/>
                  <a:gd name="T18" fmla="*/ 288 w 320"/>
                  <a:gd name="T19" fmla="*/ 161 h 170"/>
                  <a:gd name="T20" fmla="*/ 283 w 320"/>
                  <a:gd name="T21" fmla="*/ 164 h 170"/>
                  <a:gd name="T22" fmla="*/ 276 w 320"/>
                  <a:gd name="T23" fmla="*/ 167 h 170"/>
                  <a:gd name="T24" fmla="*/ 269 w 320"/>
                  <a:gd name="T25" fmla="*/ 168 h 170"/>
                  <a:gd name="T26" fmla="*/ 264 w 320"/>
                  <a:gd name="T27" fmla="*/ 168 h 170"/>
                  <a:gd name="T28" fmla="*/ 264 w 320"/>
                  <a:gd name="T29" fmla="*/ 168 h 170"/>
                  <a:gd name="T30" fmla="*/ 1 w 320"/>
                  <a:gd name="T31" fmla="*/ 170 h 170"/>
                  <a:gd name="T32" fmla="*/ 1 w 320"/>
                  <a:gd name="T33" fmla="*/ 170 h 170"/>
                  <a:gd name="T34" fmla="*/ 0 w 320"/>
                  <a:gd name="T35" fmla="*/ 0 h 170"/>
                  <a:gd name="T36" fmla="*/ 0 w 320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170"/>
                  <a:gd name="T59" fmla="*/ 320 w 320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17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avLst/>
                <a:gdLst>
                  <a:gd name="T0" fmla="*/ 0 w 316"/>
                  <a:gd name="T1" fmla="*/ 0 h 170"/>
                  <a:gd name="T2" fmla="*/ 0 w 316"/>
                  <a:gd name="T3" fmla="*/ 0 h 170"/>
                  <a:gd name="T4" fmla="*/ 316 w 316"/>
                  <a:gd name="T5" fmla="*/ 0 h 170"/>
                  <a:gd name="T6" fmla="*/ 316 w 316"/>
                  <a:gd name="T7" fmla="*/ 0 h 170"/>
                  <a:gd name="T8" fmla="*/ 299 w 316"/>
                  <a:gd name="T9" fmla="*/ 140 h 170"/>
                  <a:gd name="T10" fmla="*/ 299 w 316"/>
                  <a:gd name="T11" fmla="*/ 140 h 170"/>
                  <a:gd name="T12" fmla="*/ 298 w 316"/>
                  <a:gd name="T13" fmla="*/ 147 h 170"/>
                  <a:gd name="T14" fmla="*/ 295 w 316"/>
                  <a:gd name="T15" fmla="*/ 152 h 170"/>
                  <a:gd name="T16" fmla="*/ 289 w 316"/>
                  <a:gd name="T17" fmla="*/ 156 h 170"/>
                  <a:gd name="T18" fmla="*/ 284 w 316"/>
                  <a:gd name="T19" fmla="*/ 160 h 170"/>
                  <a:gd name="T20" fmla="*/ 279 w 316"/>
                  <a:gd name="T21" fmla="*/ 164 h 170"/>
                  <a:gd name="T22" fmla="*/ 272 w 316"/>
                  <a:gd name="T23" fmla="*/ 167 h 170"/>
                  <a:gd name="T24" fmla="*/ 266 w 316"/>
                  <a:gd name="T25" fmla="*/ 168 h 170"/>
                  <a:gd name="T26" fmla="*/ 260 w 316"/>
                  <a:gd name="T27" fmla="*/ 168 h 170"/>
                  <a:gd name="T28" fmla="*/ 260 w 316"/>
                  <a:gd name="T29" fmla="*/ 168 h 170"/>
                  <a:gd name="T30" fmla="*/ 1 w 316"/>
                  <a:gd name="T31" fmla="*/ 170 h 170"/>
                  <a:gd name="T32" fmla="*/ 1 w 316"/>
                  <a:gd name="T33" fmla="*/ 170 h 170"/>
                  <a:gd name="T34" fmla="*/ 0 w 316"/>
                  <a:gd name="T35" fmla="*/ 0 h 170"/>
                  <a:gd name="T36" fmla="*/ 0 w 316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6"/>
                  <a:gd name="T58" fmla="*/ 0 h 170"/>
                  <a:gd name="T59" fmla="*/ 316 w 316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6" h="170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avLst/>
                <a:gdLst>
                  <a:gd name="T0" fmla="*/ 0 w 312"/>
                  <a:gd name="T1" fmla="*/ 0 h 168"/>
                  <a:gd name="T2" fmla="*/ 0 w 312"/>
                  <a:gd name="T3" fmla="*/ 0 h 168"/>
                  <a:gd name="T4" fmla="*/ 312 w 312"/>
                  <a:gd name="T5" fmla="*/ 0 h 168"/>
                  <a:gd name="T6" fmla="*/ 312 w 312"/>
                  <a:gd name="T7" fmla="*/ 0 h 168"/>
                  <a:gd name="T8" fmla="*/ 295 w 312"/>
                  <a:gd name="T9" fmla="*/ 140 h 168"/>
                  <a:gd name="T10" fmla="*/ 295 w 312"/>
                  <a:gd name="T11" fmla="*/ 140 h 168"/>
                  <a:gd name="T12" fmla="*/ 294 w 312"/>
                  <a:gd name="T13" fmla="*/ 147 h 168"/>
                  <a:gd name="T14" fmla="*/ 291 w 312"/>
                  <a:gd name="T15" fmla="*/ 152 h 168"/>
                  <a:gd name="T16" fmla="*/ 285 w 312"/>
                  <a:gd name="T17" fmla="*/ 156 h 168"/>
                  <a:gd name="T18" fmla="*/ 280 w 312"/>
                  <a:gd name="T19" fmla="*/ 160 h 168"/>
                  <a:gd name="T20" fmla="*/ 275 w 312"/>
                  <a:gd name="T21" fmla="*/ 164 h 168"/>
                  <a:gd name="T22" fmla="*/ 269 w 312"/>
                  <a:gd name="T23" fmla="*/ 167 h 168"/>
                  <a:gd name="T24" fmla="*/ 262 w 312"/>
                  <a:gd name="T25" fmla="*/ 168 h 168"/>
                  <a:gd name="T26" fmla="*/ 257 w 312"/>
                  <a:gd name="T27" fmla="*/ 168 h 168"/>
                  <a:gd name="T28" fmla="*/ 257 w 312"/>
                  <a:gd name="T29" fmla="*/ 168 h 168"/>
                  <a:gd name="T30" fmla="*/ 0 w 312"/>
                  <a:gd name="T31" fmla="*/ 168 h 168"/>
                  <a:gd name="T32" fmla="*/ 0 w 312"/>
                  <a:gd name="T33" fmla="*/ 168 h 168"/>
                  <a:gd name="T34" fmla="*/ 0 w 312"/>
                  <a:gd name="T35" fmla="*/ 0 h 168"/>
                  <a:gd name="T36" fmla="*/ 0 w 31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2"/>
                  <a:gd name="T58" fmla="*/ 0 h 168"/>
                  <a:gd name="T59" fmla="*/ 312 w 312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2" h="168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avLst/>
                <a:gdLst>
                  <a:gd name="T0" fmla="*/ 0 w 308"/>
                  <a:gd name="T1" fmla="*/ 0 h 168"/>
                  <a:gd name="T2" fmla="*/ 0 w 308"/>
                  <a:gd name="T3" fmla="*/ 0 h 168"/>
                  <a:gd name="T4" fmla="*/ 308 w 308"/>
                  <a:gd name="T5" fmla="*/ 0 h 168"/>
                  <a:gd name="T6" fmla="*/ 308 w 308"/>
                  <a:gd name="T7" fmla="*/ 0 h 168"/>
                  <a:gd name="T8" fmla="*/ 291 w 308"/>
                  <a:gd name="T9" fmla="*/ 140 h 168"/>
                  <a:gd name="T10" fmla="*/ 291 w 308"/>
                  <a:gd name="T11" fmla="*/ 140 h 168"/>
                  <a:gd name="T12" fmla="*/ 290 w 308"/>
                  <a:gd name="T13" fmla="*/ 147 h 168"/>
                  <a:gd name="T14" fmla="*/ 287 w 308"/>
                  <a:gd name="T15" fmla="*/ 152 h 168"/>
                  <a:gd name="T16" fmla="*/ 281 w 308"/>
                  <a:gd name="T17" fmla="*/ 156 h 168"/>
                  <a:gd name="T18" fmla="*/ 277 w 308"/>
                  <a:gd name="T19" fmla="*/ 160 h 168"/>
                  <a:gd name="T20" fmla="*/ 271 w 308"/>
                  <a:gd name="T21" fmla="*/ 164 h 168"/>
                  <a:gd name="T22" fmla="*/ 265 w 308"/>
                  <a:gd name="T23" fmla="*/ 166 h 168"/>
                  <a:gd name="T24" fmla="*/ 258 w 308"/>
                  <a:gd name="T25" fmla="*/ 168 h 168"/>
                  <a:gd name="T26" fmla="*/ 253 w 308"/>
                  <a:gd name="T27" fmla="*/ 168 h 168"/>
                  <a:gd name="T28" fmla="*/ 253 w 308"/>
                  <a:gd name="T29" fmla="*/ 168 h 168"/>
                  <a:gd name="T30" fmla="*/ 0 w 308"/>
                  <a:gd name="T31" fmla="*/ 167 h 168"/>
                  <a:gd name="T32" fmla="*/ 0 w 308"/>
                  <a:gd name="T33" fmla="*/ 167 h 168"/>
                  <a:gd name="T34" fmla="*/ 0 w 308"/>
                  <a:gd name="T35" fmla="*/ 0 h 168"/>
                  <a:gd name="T36" fmla="*/ 0 w 308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8"/>
                  <a:gd name="T58" fmla="*/ 0 h 168"/>
                  <a:gd name="T59" fmla="*/ 308 w 308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8" h="16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avLst/>
                <a:gdLst>
                  <a:gd name="T0" fmla="*/ 0 w 304"/>
                  <a:gd name="T1" fmla="*/ 0 h 168"/>
                  <a:gd name="T2" fmla="*/ 0 w 304"/>
                  <a:gd name="T3" fmla="*/ 0 h 168"/>
                  <a:gd name="T4" fmla="*/ 304 w 304"/>
                  <a:gd name="T5" fmla="*/ 0 h 168"/>
                  <a:gd name="T6" fmla="*/ 304 w 304"/>
                  <a:gd name="T7" fmla="*/ 0 h 168"/>
                  <a:gd name="T8" fmla="*/ 287 w 304"/>
                  <a:gd name="T9" fmla="*/ 140 h 168"/>
                  <a:gd name="T10" fmla="*/ 287 w 304"/>
                  <a:gd name="T11" fmla="*/ 140 h 168"/>
                  <a:gd name="T12" fmla="*/ 286 w 304"/>
                  <a:gd name="T13" fmla="*/ 147 h 168"/>
                  <a:gd name="T14" fmla="*/ 283 w 304"/>
                  <a:gd name="T15" fmla="*/ 152 h 168"/>
                  <a:gd name="T16" fmla="*/ 279 w 304"/>
                  <a:gd name="T17" fmla="*/ 156 h 168"/>
                  <a:gd name="T18" fmla="*/ 273 w 304"/>
                  <a:gd name="T19" fmla="*/ 160 h 168"/>
                  <a:gd name="T20" fmla="*/ 267 w 304"/>
                  <a:gd name="T21" fmla="*/ 164 h 168"/>
                  <a:gd name="T22" fmla="*/ 261 w 304"/>
                  <a:gd name="T23" fmla="*/ 166 h 168"/>
                  <a:gd name="T24" fmla="*/ 254 w 304"/>
                  <a:gd name="T25" fmla="*/ 167 h 168"/>
                  <a:gd name="T26" fmla="*/ 249 w 304"/>
                  <a:gd name="T27" fmla="*/ 168 h 168"/>
                  <a:gd name="T28" fmla="*/ 249 w 304"/>
                  <a:gd name="T29" fmla="*/ 168 h 168"/>
                  <a:gd name="T30" fmla="*/ 0 w 304"/>
                  <a:gd name="T31" fmla="*/ 166 h 168"/>
                  <a:gd name="T32" fmla="*/ 0 w 304"/>
                  <a:gd name="T33" fmla="*/ 166 h 168"/>
                  <a:gd name="T34" fmla="*/ 0 w 304"/>
                  <a:gd name="T35" fmla="*/ 0 h 168"/>
                  <a:gd name="T36" fmla="*/ 0 w 304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168"/>
                  <a:gd name="T59" fmla="*/ 304 w 304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168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avLst/>
                <a:gdLst>
                  <a:gd name="T0" fmla="*/ 0 w 300"/>
                  <a:gd name="T1" fmla="*/ 0 h 168"/>
                  <a:gd name="T2" fmla="*/ 0 w 300"/>
                  <a:gd name="T3" fmla="*/ 0 h 168"/>
                  <a:gd name="T4" fmla="*/ 300 w 300"/>
                  <a:gd name="T5" fmla="*/ 0 h 168"/>
                  <a:gd name="T6" fmla="*/ 300 w 300"/>
                  <a:gd name="T7" fmla="*/ 0 h 168"/>
                  <a:gd name="T8" fmla="*/ 283 w 300"/>
                  <a:gd name="T9" fmla="*/ 140 h 168"/>
                  <a:gd name="T10" fmla="*/ 283 w 300"/>
                  <a:gd name="T11" fmla="*/ 140 h 168"/>
                  <a:gd name="T12" fmla="*/ 282 w 300"/>
                  <a:gd name="T13" fmla="*/ 147 h 168"/>
                  <a:gd name="T14" fmla="*/ 279 w 300"/>
                  <a:gd name="T15" fmla="*/ 152 h 168"/>
                  <a:gd name="T16" fmla="*/ 275 w 300"/>
                  <a:gd name="T17" fmla="*/ 156 h 168"/>
                  <a:gd name="T18" fmla="*/ 269 w 300"/>
                  <a:gd name="T19" fmla="*/ 160 h 168"/>
                  <a:gd name="T20" fmla="*/ 264 w 300"/>
                  <a:gd name="T21" fmla="*/ 163 h 168"/>
                  <a:gd name="T22" fmla="*/ 257 w 300"/>
                  <a:gd name="T23" fmla="*/ 166 h 168"/>
                  <a:gd name="T24" fmla="*/ 252 w 300"/>
                  <a:gd name="T25" fmla="*/ 167 h 168"/>
                  <a:gd name="T26" fmla="*/ 245 w 300"/>
                  <a:gd name="T27" fmla="*/ 168 h 168"/>
                  <a:gd name="T28" fmla="*/ 245 w 300"/>
                  <a:gd name="T29" fmla="*/ 168 h 168"/>
                  <a:gd name="T30" fmla="*/ 0 w 300"/>
                  <a:gd name="T31" fmla="*/ 164 h 168"/>
                  <a:gd name="T32" fmla="*/ 0 w 300"/>
                  <a:gd name="T33" fmla="*/ 164 h 168"/>
                  <a:gd name="T34" fmla="*/ 0 w 300"/>
                  <a:gd name="T35" fmla="*/ 0 h 168"/>
                  <a:gd name="T36" fmla="*/ 0 w 300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0"/>
                  <a:gd name="T58" fmla="*/ 0 h 168"/>
                  <a:gd name="T59" fmla="*/ 300 w 300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0" h="168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avLst/>
                <a:gdLst>
                  <a:gd name="T0" fmla="*/ 0 w 297"/>
                  <a:gd name="T1" fmla="*/ 0 h 168"/>
                  <a:gd name="T2" fmla="*/ 0 w 297"/>
                  <a:gd name="T3" fmla="*/ 0 h 168"/>
                  <a:gd name="T4" fmla="*/ 297 w 297"/>
                  <a:gd name="T5" fmla="*/ 0 h 168"/>
                  <a:gd name="T6" fmla="*/ 297 w 297"/>
                  <a:gd name="T7" fmla="*/ 0 h 168"/>
                  <a:gd name="T8" fmla="*/ 280 w 297"/>
                  <a:gd name="T9" fmla="*/ 140 h 168"/>
                  <a:gd name="T10" fmla="*/ 280 w 297"/>
                  <a:gd name="T11" fmla="*/ 140 h 168"/>
                  <a:gd name="T12" fmla="*/ 279 w 297"/>
                  <a:gd name="T13" fmla="*/ 147 h 168"/>
                  <a:gd name="T14" fmla="*/ 276 w 297"/>
                  <a:gd name="T15" fmla="*/ 152 h 168"/>
                  <a:gd name="T16" fmla="*/ 272 w 297"/>
                  <a:gd name="T17" fmla="*/ 156 h 168"/>
                  <a:gd name="T18" fmla="*/ 266 w 297"/>
                  <a:gd name="T19" fmla="*/ 160 h 168"/>
                  <a:gd name="T20" fmla="*/ 261 w 297"/>
                  <a:gd name="T21" fmla="*/ 163 h 168"/>
                  <a:gd name="T22" fmla="*/ 254 w 297"/>
                  <a:gd name="T23" fmla="*/ 166 h 168"/>
                  <a:gd name="T24" fmla="*/ 249 w 297"/>
                  <a:gd name="T25" fmla="*/ 167 h 168"/>
                  <a:gd name="T26" fmla="*/ 243 w 297"/>
                  <a:gd name="T27" fmla="*/ 168 h 168"/>
                  <a:gd name="T28" fmla="*/ 243 w 297"/>
                  <a:gd name="T29" fmla="*/ 168 h 168"/>
                  <a:gd name="T30" fmla="*/ 1 w 297"/>
                  <a:gd name="T31" fmla="*/ 163 h 168"/>
                  <a:gd name="T32" fmla="*/ 1 w 297"/>
                  <a:gd name="T33" fmla="*/ 163 h 168"/>
                  <a:gd name="T34" fmla="*/ 0 w 297"/>
                  <a:gd name="T35" fmla="*/ 0 h 168"/>
                  <a:gd name="T36" fmla="*/ 0 w 29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7"/>
                  <a:gd name="T58" fmla="*/ 0 h 168"/>
                  <a:gd name="T59" fmla="*/ 297 w 29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7" h="168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avLst/>
                <a:gdLst>
                  <a:gd name="T0" fmla="*/ 0 w 293"/>
                  <a:gd name="T1" fmla="*/ 0 h 168"/>
                  <a:gd name="T2" fmla="*/ 0 w 293"/>
                  <a:gd name="T3" fmla="*/ 0 h 168"/>
                  <a:gd name="T4" fmla="*/ 293 w 293"/>
                  <a:gd name="T5" fmla="*/ 0 h 168"/>
                  <a:gd name="T6" fmla="*/ 293 w 293"/>
                  <a:gd name="T7" fmla="*/ 0 h 168"/>
                  <a:gd name="T8" fmla="*/ 276 w 293"/>
                  <a:gd name="T9" fmla="*/ 140 h 168"/>
                  <a:gd name="T10" fmla="*/ 276 w 293"/>
                  <a:gd name="T11" fmla="*/ 140 h 168"/>
                  <a:gd name="T12" fmla="*/ 275 w 293"/>
                  <a:gd name="T13" fmla="*/ 147 h 168"/>
                  <a:gd name="T14" fmla="*/ 272 w 293"/>
                  <a:gd name="T15" fmla="*/ 152 h 168"/>
                  <a:gd name="T16" fmla="*/ 268 w 293"/>
                  <a:gd name="T17" fmla="*/ 156 h 168"/>
                  <a:gd name="T18" fmla="*/ 262 w 293"/>
                  <a:gd name="T19" fmla="*/ 160 h 168"/>
                  <a:gd name="T20" fmla="*/ 257 w 293"/>
                  <a:gd name="T21" fmla="*/ 163 h 168"/>
                  <a:gd name="T22" fmla="*/ 250 w 293"/>
                  <a:gd name="T23" fmla="*/ 166 h 168"/>
                  <a:gd name="T24" fmla="*/ 245 w 293"/>
                  <a:gd name="T25" fmla="*/ 167 h 168"/>
                  <a:gd name="T26" fmla="*/ 239 w 293"/>
                  <a:gd name="T27" fmla="*/ 168 h 168"/>
                  <a:gd name="T28" fmla="*/ 239 w 293"/>
                  <a:gd name="T29" fmla="*/ 168 h 168"/>
                  <a:gd name="T30" fmla="*/ 0 w 293"/>
                  <a:gd name="T31" fmla="*/ 163 h 168"/>
                  <a:gd name="T32" fmla="*/ 0 w 293"/>
                  <a:gd name="T33" fmla="*/ 163 h 168"/>
                  <a:gd name="T34" fmla="*/ 0 w 293"/>
                  <a:gd name="T35" fmla="*/ 0 h 168"/>
                  <a:gd name="T36" fmla="*/ 0 w 293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3"/>
                  <a:gd name="T58" fmla="*/ 0 h 168"/>
                  <a:gd name="T59" fmla="*/ 293 w 293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3" h="168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avLst/>
                <a:gdLst>
                  <a:gd name="T0" fmla="*/ 0 w 289"/>
                  <a:gd name="T1" fmla="*/ 0 h 168"/>
                  <a:gd name="T2" fmla="*/ 0 w 289"/>
                  <a:gd name="T3" fmla="*/ 0 h 168"/>
                  <a:gd name="T4" fmla="*/ 289 w 289"/>
                  <a:gd name="T5" fmla="*/ 0 h 168"/>
                  <a:gd name="T6" fmla="*/ 289 w 289"/>
                  <a:gd name="T7" fmla="*/ 0 h 168"/>
                  <a:gd name="T8" fmla="*/ 272 w 289"/>
                  <a:gd name="T9" fmla="*/ 140 h 168"/>
                  <a:gd name="T10" fmla="*/ 272 w 289"/>
                  <a:gd name="T11" fmla="*/ 140 h 168"/>
                  <a:gd name="T12" fmla="*/ 271 w 289"/>
                  <a:gd name="T13" fmla="*/ 147 h 168"/>
                  <a:gd name="T14" fmla="*/ 268 w 289"/>
                  <a:gd name="T15" fmla="*/ 151 h 168"/>
                  <a:gd name="T16" fmla="*/ 264 w 289"/>
                  <a:gd name="T17" fmla="*/ 156 h 168"/>
                  <a:gd name="T18" fmla="*/ 258 w 289"/>
                  <a:gd name="T19" fmla="*/ 160 h 168"/>
                  <a:gd name="T20" fmla="*/ 253 w 289"/>
                  <a:gd name="T21" fmla="*/ 163 h 168"/>
                  <a:gd name="T22" fmla="*/ 248 w 289"/>
                  <a:gd name="T23" fmla="*/ 166 h 168"/>
                  <a:gd name="T24" fmla="*/ 235 w 289"/>
                  <a:gd name="T25" fmla="*/ 168 h 168"/>
                  <a:gd name="T26" fmla="*/ 235 w 289"/>
                  <a:gd name="T27" fmla="*/ 168 h 168"/>
                  <a:gd name="T28" fmla="*/ 0 w 289"/>
                  <a:gd name="T29" fmla="*/ 161 h 168"/>
                  <a:gd name="T30" fmla="*/ 0 w 289"/>
                  <a:gd name="T31" fmla="*/ 161 h 168"/>
                  <a:gd name="T32" fmla="*/ 0 w 289"/>
                  <a:gd name="T33" fmla="*/ 0 h 168"/>
                  <a:gd name="T34" fmla="*/ 0 w 289"/>
                  <a:gd name="T35" fmla="*/ 0 h 1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9"/>
                  <a:gd name="T55" fmla="*/ 0 h 168"/>
                  <a:gd name="T56" fmla="*/ 289 w 289"/>
                  <a:gd name="T57" fmla="*/ 168 h 1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9" h="168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avLst/>
                <a:gdLst>
                  <a:gd name="T0" fmla="*/ 0 w 285"/>
                  <a:gd name="T1" fmla="*/ 0 h 167"/>
                  <a:gd name="T2" fmla="*/ 0 w 285"/>
                  <a:gd name="T3" fmla="*/ 0 h 167"/>
                  <a:gd name="T4" fmla="*/ 285 w 285"/>
                  <a:gd name="T5" fmla="*/ 0 h 167"/>
                  <a:gd name="T6" fmla="*/ 285 w 285"/>
                  <a:gd name="T7" fmla="*/ 0 h 167"/>
                  <a:gd name="T8" fmla="*/ 268 w 285"/>
                  <a:gd name="T9" fmla="*/ 140 h 167"/>
                  <a:gd name="T10" fmla="*/ 268 w 285"/>
                  <a:gd name="T11" fmla="*/ 140 h 167"/>
                  <a:gd name="T12" fmla="*/ 267 w 285"/>
                  <a:gd name="T13" fmla="*/ 147 h 167"/>
                  <a:gd name="T14" fmla="*/ 264 w 285"/>
                  <a:gd name="T15" fmla="*/ 151 h 167"/>
                  <a:gd name="T16" fmla="*/ 260 w 285"/>
                  <a:gd name="T17" fmla="*/ 156 h 167"/>
                  <a:gd name="T18" fmla="*/ 254 w 285"/>
                  <a:gd name="T19" fmla="*/ 160 h 167"/>
                  <a:gd name="T20" fmla="*/ 249 w 285"/>
                  <a:gd name="T21" fmla="*/ 163 h 167"/>
                  <a:gd name="T22" fmla="*/ 244 w 285"/>
                  <a:gd name="T23" fmla="*/ 166 h 167"/>
                  <a:gd name="T24" fmla="*/ 231 w 285"/>
                  <a:gd name="T25" fmla="*/ 167 h 167"/>
                  <a:gd name="T26" fmla="*/ 231 w 285"/>
                  <a:gd name="T27" fmla="*/ 167 h 167"/>
                  <a:gd name="T28" fmla="*/ 0 w 285"/>
                  <a:gd name="T29" fmla="*/ 160 h 167"/>
                  <a:gd name="T30" fmla="*/ 0 w 285"/>
                  <a:gd name="T31" fmla="*/ 160 h 167"/>
                  <a:gd name="T32" fmla="*/ 0 w 285"/>
                  <a:gd name="T33" fmla="*/ 0 h 167"/>
                  <a:gd name="T34" fmla="*/ 0 w 285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5"/>
                  <a:gd name="T55" fmla="*/ 0 h 167"/>
                  <a:gd name="T56" fmla="*/ 285 w 285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5" h="167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avLst/>
                <a:gdLst>
                  <a:gd name="T0" fmla="*/ 0 w 281"/>
                  <a:gd name="T1" fmla="*/ 0 h 167"/>
                  <a:gd name="T2" fmla="*/ 0 w 281"/>
                  <a:gd name="T3" fmla="*/ 0 h 167"/>
                  <a:gd name="T4" fmla="*/ 281 w 281"/>
                  <a:gd name="T5" fmla="*/ 0 h 167"/>
                  <a:gd name="T6" fmla="*/ 281 w 281"/>
                  <a:gd name="T7" fmla="*/ 0 h 167"/>
                  <a:gd name="T8" fmla="*/ 264 w 281"/>
                  <a:gd name="T9" fmla="*/ 140 h 167"/>
                  <a:gd name="T10" fmla="*/ 264 w 281"/>
                  <a:gd name="T11" fmla="*/ 140 h 167"/>
                  <a:gd name="T12" fmla="*/ 263 w 281"/>
                  <a:gd name="T13" fmla="*/ 145 h 167"/>
                  <a:gd name="T14" fmla="*/ 260 w 281"/>
                  <a:gd name="T15" fmla="*/ 151 h 167"/>
                  <a:gd name="T16" fmla="*/ 256 w 281"/>
                  <a:gd name="T17" fmla="*/ 156 h 167"/>
                  <a:gd name="T18" fmla="*/ 250 w 281"/>
                  <a:gd name="T19" fmla="*/ 160 h 167"/>
                  <a:gd name="T20" fmla="*/ 245 w 281"/>
                  <a:gd name="T21" fmla="*/ 163 h 167"/>
                  <a:gd name="T22" fmla="*/ 240 w 281"/>
                  <a:gd name="T23" fmla="*/ 166 h 167"/>
                  <a:gd name="T24" fmla="*/ 229 w 281"/>
                  <a:gd name="T25" fmla="*/ 167 h 167"/>
                  <a:gd name="T26" fmla="*/ 229 w 281"/>
                  <a:gd name="T27" fmla="*/ 167 h 167"/>
                  <a:gd name="T28" fmla="*/ 0 w 281"/>
                  <a:gd name="T29" fmla="*/ 159 h 167"/>
                  <a:gd name="T30" fmla="*/ 0 w 281"/>
                  <a:gd name="T31" fmla="*/ 159 h 167"/>
                  <a:gd name="T32" fmla="*/ 0 w 281"/>
                  <a:gd name="T33" fmla="*/ 0 h 167"/>
                  <a:gd name="T34" fmla="*/ 0 w 281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1"/>
                  <a:gd name="T55" fmla="*/ 0 h 167"/>
                  <a:gd name="T56" fmla="*/ 281 w 281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1" h="167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avLst/>
                <a:gdLst>
                  <a:gd name="T0" fmla="*/ 1 w 278"/>
                  <a:gd name="T1" fmla="*/ 0 h 167"/>
                  <a:gd name="T2" fmla="*/ 1 w 278"/>
                  <a:gd name="T3" fmla="*/ 0 h 167"/>
                  <a:gd name="T4" fmla="*/ 278 w 278"/>
                  <a:gd name="T5" fmla="*/ 0 h 167"/>
                  <a:gd name="T6" fmla="*/ 278 w 278"/>
                  <a:gd name="T7" fmla="*/ 0 h 167"/>
                  <a:gd name="T8" fmla="*/ 261 w 278"/>
                  <a:gd name="T9" fmla="*/ 140 h 167"/>
                  <a:gd name="T10" fmla="*/ 261 w 278"/>
                  <a:gd name="T11" fmla="*/ 140 h 167"/>
                  <a:gd name="T12" fmla="*/ 260 w 278"/>
                  <a:gd name="T13" fmla="*/ 145 h 167"/>
                  <a:gd name="T14" fmla="*/ 257 w 278"/>
                  <a:gd name="T15" fmla="*/ 151 h 167"/>
                  <a:gd name="T16" fmla="*/ 253 w 278"/>
                  <a:gd name="T17" fmla="*/ 156 h 167"/>
                  <a:gd name="T18" fmla="*/ 247 w 278"/>
                  <a:gd name="T19" fmla="*/ 159 h 167"/>
                  <a:gd name="T20" fmla="*/ 242 w 278"/>
                  <a:gd name="T21" fmla="*/ 163 h 167"/>
                  <a:gd name="T22" fmla="*/ 237 w 278"/>
                  <a:gd name="T23" fmla="*/ 166 h 167"/>
                  <a:gd name="T24" fmla="*/ 226 w 278"/>
                  <a:gd name="T25" fmla="*/ 167 h 167"/>
                  <a:gd name="T26" fmla="*/ 226 w 278"/>
                  <a:gd name="T27" fmla="*/ 167 h 167"/>
                  <a:gd name="T28" fmla="*/ 0 w 278"/>
                  <a:gd name="T29" fmla="*/ 157 h 167"/>
                  <a:gd name="T30" fmla="*/ 0 w 278"/>
                  <a:gd name="T31" fmla="*/ 157 h 167"/>
                  <a:gd name="T32" fmla="*/ 1 w 278"/>
                  <a:gd name="T33" fmla="*/ 0 h 167"/>
                  <a:gd name="T34" fmla="*/ 1 w 278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8"/>
                  <a:gd name="T55" fmla="*/ 0 h 167"/>
                  <a:gd name="T56" fmla="*/ 278 w 278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8" h="167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avLst/>
                <a:gdLst>
                  <a:gd name="T0" fmla="*/ 1 w 274"/>
                  <a:gd name="T1" fmla="*/ 0 h 167"/>
                  <a:gd name="T2" fmla="*/ 1 w 274"/>
                  <a:gd name="T3" fmla="*/ 0 h 167"/>
                  <a:gd name="T4" fmla="*/ 274 w 274"/>
                  <a:gd name="T5" fmla="*/ 0 h 167"/>
                  <a:gd name="T6" fmla="*/ 274 w 274"/>
                  <a:gd name="T7" fmla="*/ 0 h 167"/>
                  <a:gd name="T8" fmla="*/ 257 w 274"/>
                  <a:gd name="T9" fmla="*/ 140 h 167"/>
                  <a:gd name="T10" fmla="*/ 257 w 274"/>
                  <a:gd name="T11" fmla="*/ 140 h 167"/>
                  <a:gd name="T12" fmla="*/ 256 w 274"/>
                  <a:gd name="T13" fmla="*/ 145 h 167"/>
                  <a:gd name="T14" fmla="*/ 253 w 274"/>
                  <a:gd name="T15" fmla="*/ 151 h 167"/>
                  <a:gd name="T16" fmla="*/ 249 w 274"/>
                  <a:gd name="T17" fmla="*/ 156 h 167"/>
                  <a:gd name="T18" fmla="*/ 245 w 274"/>
                  <a:gd name="T19" fmla="*/ 159 h 167"/>
                  <a:gd name="T20" fmla="*/ 239 w 274"/>
                  <a:gd name="T21" fmla="*/ 163 h 167"/>
                  <a:gd name="T22" fmla="*/ 233 w 274"/>
                  <a:gd name="T23" fmla="*/ 164 h 167"/>
                  <a:gd name="T24" fmla="*/ 222 w 274"/>
                  <a:gd name="T25" fmla="*/ 167 h 167"/>
                  <a:gd name="T26" fmla="*/ 222 w 274"/>
                  <a:gd name="T27" fmla="*/ 167 h 167"/>
                  <a:gd name="T28" fmla="*/ 0 w 274"/>
                  <a:gd name="T29" fmla="*/ 156 h 167"/>
                  <a:gd name="T30" fmla="*/ 0 w 274"/>
                  <a:gd name="T31" fmla="*/ 156 h 167"/>
                  <a:gd name="T32" fmla="*/ 1 w 274"/>
                  <a:gd name="T33" fmla="*/ 0 h 167"/>
                  <a:gd name="T34" fmla="*/ 1 w 274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4"/>
                  <a:gd name="T55" fmla="*/ 0 h 167"/>
                  <a:gd name="T56" fmla="*/ 274 w 274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4" h="167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avLst/>
                <a:gdLst>
                  <a:gd name="T0" fmla="*/ 0 w 270"/>
                  <a:gd name="T1" fmla="*/ 0 h 167"/>
                  <a:gd name="T2" fmla="*/ 0 w 270"/>
                  <a:gd name="T3" fmla="*/ 0 h 167"/>
                  <a:gd name="T4" fmla="*/ 270 w 270"/>
                  <a:gd name="T5" fmla="*/ 0 h 167"/>
                  <a:gd name="T6" fmla="*/ 270 w 270"/>
                  <a:gd name="T7" fmla="*/ 0 h 167"/>
                  <a:gd name="T8" fmla="*/ 253 w 270"/>
                  <a:gd name="T9" fmla="*/ 140 h 167"/>
                  <a:gd name="T10" fmla="*/ 253 w 270"/>
                  <a:gd name="T11" fmla="*/ 140 h 167"/>
                  <a:gd name="T12" fmla="*/ 252 w 270"/>
                  <a:gd name="T13" fmla="*/ 145 h 167"/>
                  <a:gd name="T14" fmla="*/ 249 w 270"/>
                  <a:gd name="T15" fmla="*/ 151 h 167"/>
                  <a:gd name="T16" fmla="*/ 245 w 270"/>
                  <a:gd name="T17" fmla="*/ 155 h 167"/>
                  <a:gd name="T18" fmla="*/ 241 w 270"/>
                  <a:gd name="T19" fmla="*/ 159 h 167"/>
                  <a:gd name="T20" fmla="*/ 235 w 270"/>
                  <a:gd name="T21" fmla="*/ 163 h 167"/>
                  <a:gd name="T22" fmla="*/ 230 w 270"/>
                  <a:gd name="T23" fmla="*/ 164 h 167"/>
                  <a:gd name="T24" fmla="*/ 219 w 270"/>
                  <a:gd name="T25" fmla="*/ 167 h 167"/>
                  <a:gd name="T26" fmla="*/ 219 w 270"/>
                  <a:gd name="T27" fmla="*/ 167 h 167"/>
                  <a:gd name="T28" fmla="*/ 0 w 270"/>
                  <a:gd name="T29" fmla="*/ 156 h 167"/>
                  <a:gd name="T30" fmla="*/ 0 w 270"/>
                  <a:gd name="T31" fmla="*/ 156 h 167"/>
                  <a:gd name="T32" fmla="*/ 0 w 270"/>
                  <a:gd name="T33" fmla="*/ 0 h 167"/>
                  <a:gd name="T34" fmla="*/ 0 w 270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0"/>
                  <a:gd name="T55" fmla="*/ 0 h 167"/>
                  <a:gd name="T56" fmla="*/ 270 w 270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0" h="167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avLst/>
                <a:gdLst>
                  <a:gd name="T0" fmla="*/ 0 w 266"/>
                  <a:gd name="T1" fmla="*/ 0 h 167"/>
                  <a:gd name="T2" fmla="*/ 0 w 266"/>
                  <a:gd name="T3" fmla="*/ 0 h 167"/>
                  <a:gd name="T4" fmla="*/ 266 w 266"/>
                  <a:gd name="T5" fmla="*/ 0 h 167"/>
                  <a:gd name="T6" fmla="*/ 266 w 266"/>
                  <a:gd name="T7" fmla="*/ 0 h 167"/>
                  <a:gd name="T8" fmla="*/ 249 w 266"/>
                  <a:gd name="T9" fmla="*/ 140 h 167"/>
                  <a:gd name="T10" fmla="*/ 249 w 266"/>
                  <a:gd name="T11" fmla="*/ 140 h 167"/>
                  <a:gd name="T12" fmla="*/ 248 w 266"/>
                  <a:gd name="T13" fmla="*/ 145 h 167"/>
                  <a:gd name="T14" fmla="*/ 245 w 266"/>
                  <a:gd name="T15" fmla="*/ 151 h 167"/>
                  <a:gd name="T16" fmla="*/ 241 w 266"/>
                  <a:gd name="T17" fmla="*/ 155 h 167"/>
                  <a:gd name="T18" fmla="*/ 237 w 266"/>
                  <a:gd name="T19" fmla="*/ 159 h 167"/>
                  <a:gd name="T20" fmla="*/ 226 w 266"/>
                  <a:gd name="T21" fmla="*/ 164 h 167"/>
                  <a:gd name="T22" fmla="*/ 215 w 266"/>
                  <a:gd name="T23" fmla="*/ 167 h 167"/>
                  <a:gd name="T24" fmla="*/ 215 w 266"/>
                  <a:gd name="T25" fmla="*/ 167 h 167"/>
                  <a:gd name="T26" fmla="*/ 0 w 266"/>
                  <a:gd name="T27" fmla="*/ 155 h 167"/>
                  <a:gd name="T28" fmla="*/ 0 w 266"/>
                  <a:gd name="T29" fmla="*/ 155 h 167"/>
                  <a:gd name="T30" fmla="*/ 0 w 266"/>
                  <a:gd name="T31" fmla="*/ 0 h 167"/>
                  <a:gd name="T32" fmla="*/ 0 w 266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6"/>
                  <a:gd name="T52" fmla="*/ 0 h 167"/>
                  <a:gd name="T53" fmla="*/ 266 w 266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6" h="167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avLst/>
                <a:gdLst>
                  <a:gd name="T0" fmla="*/ 2 w 264"/>
                  <a:gd name="T1" fmla="*/ 0 h 167"/>
                  <a:gd name="T2" fmla="*/ 2 w 264"/>
                  <a:gd name="T3" fmla="*/ 0 h 167"/>
                  <a:gd name="T4" fmla="*/ 264 w 264"/>
                  <a:gd name="T5" fmla="*/ 0 h 167"/>
                  <a:gd name="T6" fmla="*/ 264 w 264"/>
                  <a:gd name="T7" fmla="*/ 0 h 167"/>
                  <a:gd name="T8" fmla="*/ 247 w 264"/>
                  <a:gd name="T9" fmla="*/ 140 h 167"/>
                  <a:gd name="T10" fmla="*/ 247 w 264"/>
                  <a:gd name="T11" fmla="*/ 140 h 167"/>
                  <a:gd name="T12" fmla="*/ 246 w 264"/>
                  <a:gd name="T13" fmla="*/ 145 h 167"/>
                  <a:gd name="T14" fmla="*/ 243 w 264"/>
                  <a:gd name="T15" fmla="*/ 151 h 167"/>
                  <a:gd name="T16" fmla="*/ 239 w 264"/>
                  <a:gd name="T17" fmla="*/ 155 h 167"/>
                  <a:gd name="T18" fmla="*/ 235 w 264"/>
                  <a:gd name="T19" fmla="*/ 159 h 167"/>
                  <a:gd name="T20" fmla="*/ 224 w 264"/>
                  <a:gd name="T21" fmla="*/ 164 h 167"/>
                  <a:gd name="T22" fmla="*/ 213 w 264"/>
                  <a:gd name="T23" fmla="*/ 167 h 167"/>
                  <a:gd name="T24" fmla="*/ 213 w 264"/>
                  <a:gd name="T25" fmla="*/ 167 h 167"/>
                  <a:gd name="T26" fmla="*/ 0 w 264"/>
                  <a:gd name="T27" fmla="*/ 153 h 167"/>
                  <a:gd name="T28" fmla="*/ 0 w 264"/>
                  <a:gd name="T29" fmla="*/ 153 h 167"/>
                  <a:gd name="T30" fmla="*/ 2 w 264"/>
                  <a:gd name="T31" fmla="*/ 0 h 167"/>
                  <a:gd name="T32" fmla="*/ 2 w 264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4"/>
                  <a:gd name="T52" fmla="*/ 0 h 167"/>
                  <a:gd name="T53" fmla="*/ 264 w 264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4" h="167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avLst/>
                <a:gdLst>
                  <a:gd name="T0" fmla="*/ 2 w 260"/>
                  <a:gd name="T1" fmla="*/ 0 h 167"/>
                  <a:gd name="T2" fmla="*/ 2 w 260"/>
                  <a:gd name="T3" fmla="*/ 0 h 167"/>
                  <a:gd name="T4" fmla="*/ 260 w 260"/>
                  <a:gd name="T5" fmla="*/ 0 h 167"/>
                  <a:gd name="T6" fmla="*/ 260 w 260"/>
                  <a:gd name="T7" fmla="*/ 0 h 167"/>
                  <a:gd name="T8" fmla="*/ 243 w 260"/>
                  <a:gd name="T9" fmla="*/ 140 h 167"/>
                  <a:gd name="T10" fmla="*/ 243 w 260"/>
                  <a:gd name="T11" fmla="*/ 140 h 167"/>
                  <a:gd name="T12" fmla="*/ 242 w 260"/>
                  <a:gd name="T13" fmla="*/ 145 h 167"/>
                  <a:gd name="T14" fmla="*/ 239 w 260"/>
                  <a:gd name="T15" fmla="*/ 151 h 167"/>
                  <a:gd name="T16" fmla="*/ 235 w 260"/>
                  <a:gd name="T17" fmla="*/ 155 h 167"/>
                  <a:gd name="T18" fmla="*/ 231 w 260"/>
                  <a:gd name="T19" fmla="*/ 159 h 167"/>
                  <a:gd name="T20" fmla="*/ 220 w 260"/>
                  <a:gd name="T21" fmla="*/ 164 h 167"/>
                  <a:gd name="T22" fmla="*/ 209 w 260"/>
                  <a:gd name="T23" fmla="*/ 167 h 167"/>
                  <a:gd name="T24" fmla="*/ 209 w 260"/>
                  <a:gd name="T25" fmla="*/ 167 h 167"/>
                  <a:gd name="T26" fmla="*/ 0 w 260"/>
                  <a:gd name="T27" fmla="*/ 152 h 167"/>
                  <a:gd name="T28" fmla="*/ 0 w 260"/>
                  <a:gd name="T29" fmla="*/ 152 h 167"/>
                  <a:gd name="T30" fmla="*/ 2 w 260"/>
                  <a:gd name="T31" fmla="*/ 0 h 167"/>
                  <a:gd name="T32" fmla="*/ 2 w 260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0"/>
                  <a:gd name="T52" fmla="*/ 0 h 167"/>
                  <a:gd name="T53" fmla="*/ 260 w 260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0" h="167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avLst/>
                <a:gdLst>
                  <a:gd name="T0" fmla="*/ 1 w 255"/>
                  <a:gd name="T1" fmla="*/ 0 h 167"/>
                  <a:gd name="T2" fmla="*/ 1 w 255"/>
                  <a:gd name="T3" fmla="*/ 0 h 167"/>
                  <a:gd name="T4" fmla="*/ 255 w 255"/>
                  <a:gd name="T5" fmla="*/ 0 h 167"/>
                  <a:gd name="T6" fmla="*/ 255 w 255"/>
                  <a:gd name="T7" fmla="*/ 0 h 167"/>
                  <a:gd name="T8" fmla="*/ 238 w 255"/>
                  <a:gd name="T9" fmla="*/ 140 h 167"/>
                  <a:gd name="T10" fmla="*/ 238 w 255"/>
                  <a:gd name="T11" fmla="*/ 140 h 167"/>
                  <a:gd name="T12" fmla="*/ 237 w 255"/>
                  <a:gd name="T13" fmla="*/ 145 h 167"/>
                  <a:gd name="T14" fmla="*/ 234 w 255"/>
                  <a:gd name="T15" fmla="*/ 151 h 167"/>
                  <a:gd name="T16" fmla="*/ 230 w 255"/>
                  <a:gd name="T17" fmla="*/ 155 h 167"/>
                  <a:gd name="T18" fmla="*/ 226 w 255"/>
                  <a:gd name="T19" fmla="*/ 159 h 167"/>
                  <a:gd name="T20" fmla="*/ 215 w 255"/>
                  <a:gd name="T21" fmla="*/ 164 h 167"/>
                  <a:gd name="T22" fmla="*/ 205 w 255"/>
                  <a:gd name="T23" fmla="*/ 167 h 167"/>
                  <a:gd name="T24" fmla="*/ 205 w 255"/>
                  <a:gd name="T25" fmla="*/ 167 h 167"/>
                  <a:gd name="T26" fmla="*/ 0 w 255"/>
                  <a:gd name="T27" fmla="*/ 151 h 167"/>
                  <a:gd name="T28" fmla="*/ 0 w 255"/>
                  <a:gd name="T29" fmla="*/ 151 h 167"/>
                  <a:gd name="T30" fmla="*/ 1 w 255"/>
                  <a:gd name="T31" fmla="*/ 0 h 167"/>
                  <a:gd name="T32" fmla="*/ 1 w 255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67"/>
                  <a:gd name="T53" fmla="*/ 255 w 255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67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avLst/>
                <a:gdLst>
                  <a:gd name="T0" fmla="*/ 1 w 251"/>
                  <a:gd name="T1" fmla="*/ 0 h 167"/>
                  <a:gd name="T2" fmla="*/ 1 w 251"/>
                  <a:gd name="T3" fmla="*/ 0 h 167"/>
                  <a:gd name="T4" fmla="*/ 251 w 251"/>
                  <a:gd name="T5" fmla="*/ 0 h 167"/>
                  <a:gd name="T6" fmla="*/ 251 w 251"/>
                  <a:gd name="T7" fmla="*/ 0 h 167"/>
                  <a:gd name="T8" fmla="*/ 234 w 251"/>
                  <a:gd name="T9" fmla="*/ 140 h 167"/>
                  <a:gd name="T10" fmla="*/ 234 w 251"/>
                  <a:gd name="T11" fmla="*/ 140 h 167"/>
                  <a:gd name="T12" fmla="*/ 233 w 251"/>
                  <a:gd name="T13" fmla="*/ 145 h 167"/>
                  <a:gd name="T14" fmla="*/ 230 w 251"/>
                  <a:gd name="T15" fmla="*/ 151 h 167"/>
                  <a:gd name="T16" fmla="*/ 226 w 251"/>
                  <a:gd name="T17" fmla="*/ 155 h 167"/>
                  <a:gd name="T18" fmla="*/ 222 w 251"/>
                  <a:gd name="T19" fmla="*/ 159 h 167"/>
                  <a:gd name="T20" fmla="*/ 212 w 251"/>
                  <a:gd name="T21" fmla="*/ 164 h 167"/>
                  <a:gd name="T22" fmla="*/ 201 w 251"/>
                  <a:gd name="T23" fmla="*/ 167 h 167"/>
                  <a:gd name="T24" fmla="*/ 201 w 251"/>
                  <a:gd name="T25" fmla="*/ 167 h 167"/>
                  <a:gd name="T26" fmla="*/ 0 w 251"/>
                  <a:gd name="T27" fmla="*/ 149 h 167"/>
                  <a:gd name="T28" fmla="*/ 0 w 251"/>
                  <a:gd name="T29" fmla="*/ 149 h 167"/>
                  <a:gd name="T30" fmla="*/ 1 w 251"/>
                  <a:gd name="T31" fmla="*/ 0 h 167"/>
                  <a:gd name="T32" fmla="*/ 1 w 251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1"/>
                  <a:gd name="T52" fmla="*/ 0 h 167"/>
                  <a:gd name="T53" fmla="*/ 251 w 251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1" h="167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avLst/>
                <a:gdLst>
                  <a:gd name="T0" fmla="*/ 2 w 249"/>
                  <a:gd name="T1" fmla="*/ 0 h 166"/>
                  <a:gd name="T2" fmla="*/ 2 w 249"/>
                  <a:gd name="T3" fmla="*/ 0 h 166"/>
                  <a:gd name="T4" fmla="*/ 249 w 249"/>
                  <a:gd name="T5" fmla="*/ 0 h 166"/>
                  <a:gd name="T6" fmla="*/ 249 w 249"/>
                  <a:gd name="T7" fmla="*/ 0 h 166"/>
                  <a:gd name="T8" fmla="*/ 232 w 249"/>
                  <a:gd name="T9" fmla="*/ 140 h 166"/>
                  <a:gd name="T10" fmla="*/ 232 w 249"/>
                  <a:gd name="T11" fmla="*/ 140 h 166"/>
                  <a:gd name="T12" fmla="*/ 231 w 249"/>
                  <a:gd name="T13" fmla="*/ 145 h 166"/>
                  <a:gd name="T14" fmla="*/ 228 w 249"/>
                  <a:gd name="T15" fmla="*/ 151 h 166"/>
                  <a:gd name="T16" fmla="*/ 225 w 249"/>
                  <a:gd name="T17" fmla="*/ 155 h 166"/>
                  <a:gd name="T18" fmla="*/ 220 w 249"/>
                  <a:gd name="T19" fmla="*/ 159 h 166"/>
                  <a:gd name="T20" fmla="*/ 210 w 249"/>
                  <a:gd name="T21" fmla="*/ 164 h 166"/>
                  <a:gd name="T22" fmla="*/ 199 w 249"/>
                  <a:gd name="T23" fmla="*/ 166 h 166"/>
                  <a:gd name="T24" fmla="*/ 199 w 249"/>
                  <a:gd name="T25" fmla="*/ 166 h 166"/>
                  <a:gd name="T26" fmla="*/ 0 w 249"/>
                  <a:gd name="T27" fmla="*/ 148 h 166"/>
                  <a:gd name="T28" fmla="*/ 0 w 249"/>
                  <a:gd name="T29" fmla="*/ 148 h 166"/>
                  <a:gd name="T30" fmla="*/ 2 w 249"/>
                  <a:gd name="T31" fmla="*/ 0 h 166"/>
                  <a:gd name="T32" fmla="*/ 2 w 249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9"/>
                  <a:gd name="T52" fmla="*/ 0 h 166"/>
                  <a:gd name="T53" fmla="*/ 249 w 249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9" h="166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avLst/>
                <a:gdLst>
                  <a:gd name="T0" fmla="*/ 2 w 245"/>
                  <a:gd name="T1" fmla="*/ 0 h 166"/>
                  <a:gd name="T2" fmla="*/ 2 w 245"/>
                  <a:gd name="T3" fmla="*/ 0 h 166"/>
                  <a:gd name="T4" fmla="*/ 245 w 245"/>
                  <a:gd name="T5" fmla="*/ 0 h 166"/>
                  <a:gd name="T6" fmla="*/ 245 w 245"/>
                  <a:gd name="T7" fmla="*/ 0 h 166"/>
                  <a:gd name="T8" fmla="*/ 228 w 245"/>
                  <a:gd name="T9" fmla="*/ 140 h 166"/>
                  <a:gd name="T10" fmla="*/ 228 w 245"/>
                  <a:gd name="T11" fmla="*/ 140 h 166"/>
                  <a:gd name="T12" fmla="*/ 227 w 245"/>
                  <a:gd name="T13" fmla="*/ 145 h 166"/>
                  <a:gd name="T14" fmla="*/ 224 w 245"/>
                  <a:gd name="T15" fmla="*/ 151 h 166"/>
                  <a:gd name="T16" fmla="*/ 221 w 245"/>
                  <a:gd name="T17" fmla="*/ 155 h 166"/>
                  <a:gd name="T18" fmla="*/ 216 w 245"/>
                  <a:gd name="T19" fmla="*/ 159 h 166"/>
                  <a:gd name="T20" fmla="*/ 206 w 245"/>
                  <a:gd name="T21" fmla="*/ 163 h 166"/>
                  <a:gd name="T22" fmla="*/ 195 w 245"/>
                  <a:gd name="T23" fmla="*/ 166 h 166"/>
                  <a:gd name="T24" fmla="*/ 195 w 245"/>
                  <a:gd name="T25" fmla="*/ 166 h 166"/>
                  <a:gd name="T26" fmla="*/ 0 w 245"/>
                  <a:gd name="T27" fmla="*/ 148 h 166"/>
                  <a:gd name="T28" fmla="*/ 0 w 245"/>
                  <a:gd name="T29" fmla="*/ 148 h 166"/>
                  <a:gd name="T30" fmla="*/ 2 w 245"/>
                  <a:gd name="T31" fmla="*/ 0 h 166"/>
                  <a:gd name="T32" fmla="*/ 2 w 245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5"/>
                  <a:gd name="T52" fmla="*/ 0 h 166"/>
                  <a:gd name="T53" fmla="*/ 245 w 245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5" h="166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avLst/>
                <a:gdLst>
                  <a:gd name="T0" fmla="*/ 2 w 241"/>
                  <a:gd name="T1" fmla="*/ 0 h 166"/>
                  <a:gd name="T2" fmla="*/ 2 w 241"/>
                  <a:gd name="T3" fmla="*/ 0 h 166"/>
                  <a:gd name="T4" fmla="*/ 241 w 241"/>
                  <a:gd name="T5" fmla="*/ 0 h 166"/>
                  <a:gd name="T6" fmla="*/ 241 w 241"/>
                  <a:gd name="T7" fmla="*/ 0 h 166"/>
                  <a:gd name="T8" fmla="*/ 224 w 241"/>
                  <a:gd name="T9" fmla="*/ 140 h 166"/>
                  <a:gd name="T10" fmla="*/ 224 w 241"/>
                  <a:gd name="T11" fmla="*/ 140 h 166"/>
                  <a:gd name="T12" fmla="*/ 223 w 241"/>
                  <a:gd name="T13" fmla="*/ 145 h 166"/>
                  <a:gd name="T14" fmla="*/ 220 w 241"/>
                  <a:gd name="T15" fmla="*/ 151 h 166"/>
                  <a:gd name="T16" fmla="*/ 217 w 241"/>
                  <a:gd name="T17" fmla="*/ 155 h 166"/>
                  <a:gd name="T18" fmla="*/ 212 w 241"/>
                  <a:gd name="T19" fmla="*/ 157 h 166"/>
                  <a:gd name="T20" fmla="*/ 202 w 241"/>
                  <a:gd name="T21" fmla="*/ 163 h 166"/>
                  <a:gd name="T22" fmla="*/ 193 w 241"/>
                  <a:gd name="T23" fmla="*/ 166 h 166"/>
                  <a:gd name="T24" fmla="*/ 193 w 241"/>
                  <a:gd name="T25" fmla="*/ 166 h 166"/>
                  <a:gd name="T26" fmla="*/ 0 w 241"/>
                  <a:gd name="T27" fmla="*/ 147 h 166"/>
                  <a:gd name="T28" fmla="*/ 0 w 241"/>
                  <a:gd name="T29" fmla="*/ 147 h 166"/>
                  <a:gd name="T30" fmla="*/ 2 w 241"/>
                  <a:gd name="T31" fmla="*/ 0 h 166"/>
                  <a:gd name="T32" fmla="*/ 2 w 241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1"/>
                  <a:gd name="T52" fmla="*/ 0 h 166"/>
                  <a:gd name="T53" fmla="*/ 241 w 241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1" h="166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avLst/>
                <a:gdLst>
                  <a:gd name="T0" fmla="*/ 1 w 236"/>
                  <a:gd name="T1" fmla="*/ 0 h 166"/>
                  <a:gd name="T2" fmla="*/ 1 w 236"/>
                  <a:gd name="T3" fmla="*/ 0 h 166"/>
                  <a:gd name="T4" fmla="*/ 236 w 236"/>
                  <a:gd name="T5" fmla="*/ 0 h 166"/>
                  <a:gd name="T6" fmla="*/ 236 w 236"/>
                  <a:gd name="T7" fmla="*/ 0 h 166"/>
                  <a:gd name="T8" fmla="*/ 219 w 236"/>
                  <a:gd name="T9" fmla="*/ 140 h 166"/>
                  <a:gd name="T10" fmla="*/ 219 w 236"/>
                  <a:gd name="T11" fmla="*/ 140 h 166"/>
                  <a:gd name="T12" fmla="*/ 218 w 236"/>
                  <a:gd name="T13" fmla="*/ 145 h 166"/>
                  <a:gd name="T14" fmla="*/ 215 w 236"/>
                  <a:gd name="T15" fmla="*/ 151 h 166"/>
                  <a:gd name="T16" fmla="*/ 212 w 236"/>
                  <a:gd name="T17" fmla="*/ 155 h 166"/>
                  <a:gd name="T18" fmla="*/ 208 w 236"/>
                  <a:gd name="T19" fmla="*/ 157 h 166"/>
                  <a:gd name="T20" fmla="*/ 197 w 236"/>
                  <a:gd name="T21" fmla="*/ 163 h 166"/>
                  <a:gd name="T22" fmla="*/ 188 w 236"/>
                  <a:gd name="T23" fmla="*/ 166 h 166"/>
                  <a:gd name="T24" fmla="*/ 188 w 236"/>
                  <a:gd name="T25" fmla="*/ 166 h 166"/>
                  <a:gd name="T26" fmla="*/ 0 w 236"/>
                  <a:gd name="T27" fmla="*/ 145 h 166"/>
                  <a:gd name="T28" fmla="*/ 0 w 236"/>
                  <a:gd name="T29" fmla="*/ 145 h 166"/>
                  <a:gd name="T30" fmla="*/ 1 w 236"/>
                  <a:gd name="T31" fmla="*/ 0 h 166"/>
                  <a:gd name="T32" fmla="*/ 1 w 23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6"/>
                  <a:gd name="T52" fmla="*/ 0 h 166"/>
                  <a:gd name="T53" fmla="*/ 236 w 23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6" h="16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avLst/>
                <a:gdLst>
                  <a:gd name="T0" fmla="*/ 1 w 232"/>
                  <a:gd name="T1" fmla="*/ 0 h 166"/>
                  <a:gd name="T2" fmla="*/ 1 w 232"/>
                  <a:gd name="T3" fmla="*/ 0 h 166"/>
                  <a:gd name="T4" fmla="*/ 232 w 232"/>
                  <a:gd name="T5" fmla="*/ 0 h 166"/>
                  <a:gd name="T6" fmla="*/ 232 w 232"/>
                  <a:gd name="T7" fmla="*/ 0 h 166"/>
                  <a:gd name="T8" fmla="*/ 215 w 232"/>
                  <a:gd name="T9" fmla="*/ 140 h 166"/>
                  <a:gd name="T10" fmla="*/ 215 w 232"/>
                  <a:gd name="T11" fmla="*/ 140 h 166"/>
                  <a:gd name="T12" fmla="*/ 214 w 232"/>
                  <a:gd name="T13" fmla="*/ 145 h 166"/>
                  <a:gd name="T14" fmla="*/ 211 w 232"/>
                  <a:gd name="T15" fmla="*/ 151 h 166"/>
                  <a:gd name="T16" fmla="*/ 208 w 232"/>
                  <a:gd name="T17" fmla="*/ 155 h 166"/>
                  <a:gd name="T18" fmla="*/ 204 w 232"/>
                  <a:gd name="T19" fmla="*/ 157 h 166"/>
                  <a:gd name="T20" fmla="*/ 195 w 232"/>
                  <a:gd name="T21" fmla="*/ 163 h 166"/>
                  <a:gd name="T22" fmla="*/ 184 w 232"/>
                  <a:gd name="T23" fmla="*/ 166 h 166"/>
                  <a:gd name="T24" fmla="*/ 184 w 232"/>
                  <a:gd name="T25" fmla="*/ 166 h 166"/>
                  <a:gd name="T26" fmla="*/ 0 w 232"/>
                  <a:gd name="T27" fmla="*/ 144 h 166"/>
                  <a:gd name="T28" fmla="*/ 0 w 232"/>
                  <a:gd name="T29" fmla="*/ 144 h 166"/>
                  <a:gd name="T30" fmla="*/ 1 w 232"/>
                  <a:gd name="T31" fmla="*/ 0 h 166"/>
                  <a:gd name="T32" fmla="*/ 1 w 23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2"/>
                  <a:gd name="T52" fmla="*/ 0 h 166"/>
                  <a:gd name="T53" fmla="*/ 232 w 23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2" h="166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avLst/>
                <a:gdLst>
                  <a:gd name="T0" fmla="*/ 3 w 230"/>
                  <a:gd name="T1" fmla="*/ 0 h 166"/>
                  <a:gd name="T2" fmla="*/ 3 w 230"/>
                  <a:gd name="T3" fmla="*/ 0 h 166"/>
                  <a:gd name="T4" fmla="*/ 230 w 230"/>
                  <a:gd name="T5" fmla="*/ 0 h 166"/>
                  <a:gd name="T6" fmla="*/ 230 w 230"/>
                  <a:gd name="T7" fmla="*/ 0 h 166"/>
                  <a:gd name="T8" fmla="*/ 213 w 230"/>
                  <a:gd name="T9" fmla="*/ 140 h 166"/>
                  <a:gd name="T10" fmla="*/ 213 w 230"/>
                  <a:gd name="T11" fmla="*/ 140 h 166"/>
                  <a:gd name="T12" fmla="*/ 212 w 230"/>
                  <a:gd name="T13" fmla="*/ 145 h 166"/>
                  <a:gd name="T14" fmla="*/ 209 w 230"/>
                  <a:gd name="T15" fmla="*/ 149 h 166"/>
                  <a:gd name="T16" fmla="*/ 206 w 230"/>
                  <a:gd name="T17" fmla="*/ 153 h 166"/>
                  <a:gd name="T18" fmla="*/ 202 w 230"/>
                  <a:gd name="T19" fmla="*/ 157 h 166"/>
                  <a:gd name="T20" fmla="*/ 193 w 230"/>
                  <a:gd name="T21" fmla="*/ 163 h 166"/>
                  <a:gd name="T22" fmla="*/ 183 w 230"/>
                  <a:gd name="T23" fmla="*/ 166 h 166"/>
                  <a:gd name="T24" fmla="*/ 183 w 230"/>
                  <a:gd name="T25" fmla="*/ 166 h 166"/>
                  <a:gd name="T26" fmla="*/ 0 w 230"/>
                  <a:gd name="T27" fmla="*/ 143 h 166"/>
                  <a:gd name="T28" fmla="*/ 0 w 230"/>
                  <a:gd name="T29" fmla="*/ 143 h 166"/>
                  <a:gd name="T30" fmla="*/ 3 w 230"/>
                  <a:gd name="T31" fmla="*/ 0 h 166"/>
                  <a:gd name="T32" fmla="*/ 3 w 230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0"/>
                  <a:gd name="T52" fmla="*/ 0 h 166"/>
                  <a:gd name="T53" fmla="*/ 230 w 230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0" h="166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avLst/>
                <a:gdLst>
                  <a:gd name="T0" fmla="*/ 3 w 226"/>
                  <a:gd name="T1" fmla="*/ 0 h 166"/>
                  <a:gd name="T2" fmla="*/ 3 w 226"/>
                  <a:gd name="T3" fmla="*/ 0 h 166"/>
                  <a:gd name="T4" fmla="*/ 226 w 226"/>
                  <a:gd name="T5" fmla="*/ 0 h 166"/>
                  <a:gd name="T6" fmla="*/ 226 w 226"/>
                  <a:gd name="T7" fmla="*/ 0 h 166"/>
                  <a:gd name="T8" fmla="*/ 209 w 226"/>
                  <a:gd name="T9" fmla="*/ 140 h 166"/>
                  <a:gd name="T10" fmla="*/ 209 w 226"/>
                  <a:gd name="T11" fmla="*/ 140 h 166"/>
                  <a:gd name="T12" fmla="*/ 208 w 226"/>
                  <a:gd name="T13" fmla="*/ 145 h 166"/>
                  <a:gd name="T14" fmla="*/ 205 w 226"/>
                  <a:gd name="T15" fmla="*/ 149 h 166"/>
                  <a:gd name="T16" fmla="*/ 202 w 226"/>
                  <a:gd name="T17" fmla="*/ 153 h 166"/>
                  <a:gd name="T18" fmla="*/ 198 w 226"/>
                  <a:gd name="T19" fmla="*/ 157 h 166"/>
                  <a:gd name="T20" fmla="*/ 189 w 226"/>
                  <a:gd name="T21" fmla="*/ 163 h 166"/>
                  <a:gd name="T22" fmla="*/ 179 w 226"/>
                  <a:gd name="T23" fmla="*/ 166 h 166"/>
                  <a:gd name="T24" fmla="*/ 179 w 226"/>
                  <a:gd name="T25" fmla="*/ 166 h 166"/>
                  <a:gd name="T26" fmla="*/ 0 w 226"/>
                  <a:gd name="T27" fmla="*/ 141 h 166"/>
                  <a:gd name="T28" fmla="*/ 0 w 226"/>
                  <a:gd name="T29" fmla="*/ 141 h 166"/>
                  <a:gd name="T30" fmla="*/ 3 w 226"/>
                  <a:gd name="T31" fmla="*/ 0 h 166"/>
                  <a:gd name="T32" fmla="*/ 3 w 22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6"/>
                  <a:gd name="T52" fmla="*/ 0 h 166"/>
                  <a:gd name="T53" fmla="*/ 226 w 22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6" h="16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avLst/>
                <a:gdLst>
                  <a:gd name="T0" fmla="*/ 2 w 222"/>
                  <a:gd name="T1" fmla="*/ 0 h 166"/>
                  <a:gd name="T2" fmla="*/ 2 w 222"/>
                  <a:gd name="T3" fmla="*/ 0 h 166"/>
                  <a:gd name="T4" fmla="*/ 222 w 222"/>
                  <a:gd name="T5" fmla="*/ 0 h 166"/>
                  <a:gd name="T6" fmla="*/ 222 w 222"/>
                  <a:gd name="T7" fmla="*/ 0 h 166"/>
                  <a:gd name="T8" fmla="*/ 205 w 222"/>
                  <a:gd name="T9" fmla="*/ 140 h 166"/>
                  <a:gd name="T10" fmla="*/ 205 w 222"/>
                  <a:gd name="T11" fmla="*/ 140 h 166"/>
                  <a:gd name="T12" fmla="*/ 204 w 222"/>
                  <a:gd name="T13" fmla="*/ 145 h 166"/>
                  <a:gd name="T14" fmla="*/ 201 w 222"/>
                  <a:gd name="T15" fmla="*/ 149 h 166"/>
                  <a:gd name="T16" fmla="*/ 198 w 222"/>
                  <a:gd name="T17" fmla="*/ 153 h 166"/>
                  <a:gd name="T18" fmla="*/ 194 w 222"/>
                  <a:gd name="T19" fmla="*/ 157 h 166"/>
                  <a:gd name="T20" fmla="*/ 185 w 222"/>
                  <a:gd name="T21" fmla="*/ 163 h 166"/>
                  <a:gd name="T22" fmla="*/ 175 w 222"/>
                  <a:gd name="T23" fmla="*/ 166 h 166"/>
                  <a:gd name="T24" fmla="*/ 175 w 222"/>
                  <a:gd name="T25" fmla="*/ 166 h 166"/>
                  <a:gd name="T26" fmla="*/ 0 w 222"/>
                  <a:gd name="T27" fmla="*/ 141 h 166"/>
                  <a:gd name="T28" fmla="*/ 0 w 222"/>
                  <a:gd name="T29" fmla="*/ 141 h 166"/>
                  <a:gd name="T30" fmla="*/ 2 w 222"/>
                  <a:gd name="T31" fmla="*/ 0 h 166"/>
                  <a:gd name="T32" fmla="*/ 2 w 22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2"/>
                  <a:gd name="T52" fmla="*/ 0 h 166"/>
                  <a:gd name="T53" fmla="*/ 222 w 22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2" h="166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avLst/>
                <a:gdLst>
                  <a:gd name="T0" fmla="*/ 2 w 218"/>
                  <a:gd name="T1" fmla="*/ 0 h 166"/>
                  <a:gd name="T2" fmla="*/ 2 w 218"/>
                  <a:gd name="T3" fmla="*/ 0 h 166"/>
                  <a:gd name="T4" fmla="*/ 218 w 218"/>
                  <a:gd name="T5" fmla="*/ 0 h 166"/>
                  <a:gd name="T6" fmla="*/ 218 w 218"/>
                  <a:gd name="T7" fmla="*/ 0 h 166"/>
                  <a:gd name="T8" fmla="*/ 201 w 218"/>
                  <a:gd name="T9" fmla="*/ 140 h 166"/>
                  <a:gd name="T10" fmla="*/ 201 w 218"/>
                  <a:gd name="T11" fmla="*/ 140 h 166"/>
                  <a:gd name="T12" fmla="*/ 200 w 218"/>
                  <a:gd name="T13" fmla="*/ 145 h 166"/>
                  <a:gd name="T14" fmla="*/ 197 w 218"/>
                  <a:gd name="T15" fmla="*/ 149 h 166"/>
                  <a:gd name="T16" fmla="*/ 194 w 218"/>
                  <a:gd name="T17" fmla="*/ 153 h 166"/>
                  <a:gd name="T18" fmla="*/ 190 w 218"/>
                  <a:gd name="T19" fmla="*/ 157 h 166"/>
                  <a:gd name="T20" fmla="*/ 181 w 218"/>
                  <a:gd name="T21" fmla="*/ 163 h 166"/>
                  <a:gd name="T22" fmla="*/ 171 w 218"/>
                  <a:gd name="T23" fmla="*/ 166 h 166"/>
                  <a:gd name="T24" fmla="*/ 171 w 218"/>
                  <a:gd name="T25" fmla="*/ 166 h 166"/>
                  <a:gd name="T26" fmla="*/ 0 w 218"/>
                  <a:gd name="T27" fmla="*/ 140 h 166"/>
                  <a:gd name="T28" fmla="*/ 0 w 218"/>
                  <a:gd name="T29" fmla="*/ 140 h 166"/>
                  <a:gd name="T30" fmla="*/ 2 w 218"/>
                  <a:gd name="T31" fmla="*/ 0 h 166"/>
                  <a:gd name="T32" fmla="*/ 2 w 218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166"/>
                  <a:gd name="T53" fmla="*/ 218 w 218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166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avLst/>
                <a:gdLst>
                  <a:gd name="T0" fmla="*/ 3 w 215"/>
                  <a:gd name="T1" fmla="*/ 0 h 164"/>
                  <a:gd name="T2" fmla="*/ 3 w 215"/>
                  <a:gd name="T3" fmla="*/ 0 h 164"/>
                  <a:gd name="T4" fmla="*/ 215 w 215"/>
                  <a:gd name="T5" fmla="*/ 0 h 164"/>
                  <a:gd name="T6" fmla="*/ 215 w 215"/>
                  <a:gd name="T7" fmla="*/ 0 h 164"/>
                  <a:gd name="T8" fmla="*/ 198 w 215"/>
                  <a:gd name="T9" fmla="*/ 140 h 164"/>
                  <a:gd name="T10" fmla="*/ 198 w 215"/>
                  <a:gd name="T11" fmla="*/ 140 h 164"/>
                  <a:gd name="T12" fmla="*/ 197 w 215"/>
                  <a:gd name="T13" fmla="*/ 145 h 164"/>
                  <a:gd name="T14" fmla="*/ 195 w 215"/>
                  <a:gd name="T15" fmla="*/ 149 h 164"/>
                  <a:gd name="T16" fmla="*/ 191 w 215"/>
                  <a:gd name="T17" fmla="*/ 153 h 164"/>
                  <a:gd name="T18" fmla="*/ 187 w 215"/>
                  <a:gd name="T19" fmla="*/ 157 h 164"/>
                  <a:gd name="T20" fmla="*/ 178 w 215"/>
                  <a:gd name="T21" fmla="*/ 163 h 164"/>
                  <a:gd name="T22" fmla="*/ 169 w 215"/>
                  <a:gd name="T23" fmla="*/ 164 h 164"/>
                  <a:gd name="T24" fmla="*/ 169 w 215"/>
                  <a:gd name="T25" fmla="*/ 164 h 164"/>
                  <a:gd name="T26" fmla="*/ 0 w 215"/>
                  <a:gd name="T27" fmla="*/ 138 h 164"/>
                  <a:gd name="T28" fmla="*/ 0 w 215"/>
                  <a:gd name="T29" fmla="*/ 138 h 164"/>
                  <a:gd name="T30" fmla="*/ 3 w 215"/>
                  <a:gd name="T31" fmla="*/ 0 h 164"/>
                  <a:gd name="T32" fmla="*/ 3 w 215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5"/>
                  <a:gd name="T52" fmla="*/ 0 h 164"/>
                  <a:gd name="T53" fmla="*/ 215 w 215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5" h="164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avLst/>
                <a:gdLst>
                  <a:gd name="T0" fmla="*/ 3 w 211"/>
                  <a:gd name="T1" fmla="*/ 0 h 164"/>
                  <a:gd name="T2" fmla="*/ 3 w 211"/>
                  <a:gd name="T3" fmla="*/ 0 h 164"/>
                  <a:gd name="T4" fmla="*/ 211 w 211"/>
                  <a:gd name="T5" fmla="*/ 0 h 164"/>
                  <a:gd name="T6" fmla="*/ 211 w 211"/>
                  <a:gd name="T7" fmla="*/ 0 h 164"/>
                  <a:gd name="T8" fmla="*/ 194 w 211"/>
                  <a:gd name="T9" fmla="*/ 140 h 164"/>
                  <a:gd name="T10" fmla="*/ 194 w 211"/>
                  <a:gd name="T11" fmla="*/ 140 h 164"/>
                  <a:gd name="T12" fmla="*/ 193 w 211"/>
                  <a:gd name="T13" fmla="*/ 145 h 164"/>
                  <a:gd name="T14" fmla="*/ 191 w 211"/>
                  <a:gd name="T15" fmla="*/ 149 h 164"/>
                  <a:gd name="T16" fmla="*/ 187 w 211"/>
                  <a:gd name="T17" fmla="*/ 153 h 164"/>
                  <a:gd name="T18" fmla="*/ 183 w 211"/>
                  <a:gd name="T19" fmla="*/ 157 h 164"/>
                  <a:gd name="T20" fmla="*/ 175 w 211"/>
                  <a:gd name="T21" fmla="*/ 161 h 164"/>
                  <a:gd name="T22" fmla="*/ 165 w 211"/>
                  <a:gd name="T23" fmla="*/ 164 h 164"/>
                  <a:gd name="T24" fmla="*/ 165 w 211"/>
                  <a:gd name="T25" fmla="*/ 164 h 164"/>
                  <a:gd name="T26" fmla="*/ 0 w 211"/>
                  <a:gd name="T27" fmla="*/ 137 h 164"/>
                  <a:gd name="T28" fmla="*/ 0 w 211"/>
                  <a:gd name="T29" fmla="*/ 137 h 164"/>
                  <a:gd name="T30" fmla="*/ 3 w 211"/>
                  <a:gd name="T31" fmla="*/ 0 h 164"/>
                  <a:gd name="T32" fmla="*/ 3 w 211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1"/>
                  <a:gd name="T52" fmla="*/ 0 h 164"/>
                  <a:gd name="T53" fmla="*/ 211 w 211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1" h="164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avLst/>
                <a:gdLst>
                  <a:gd name="T0" fmla="*/ 3 w 207"/>
                  <a:gd name="T1" fmla="*/ 0 h 164"/>
                  <a:gd name="T2" fmla="*/ 3 w 207"/>
                  <a:gd name="T3" fmla="*/ 0 h 164"/>
                  <a:gd name="T4" fmla="*/ 207 w 207"/>
                  <a:gd name="T5" fmla="*/ 0 h 164"/>
                  <a:gd name="T6" fmla="*/ 207 w 207"/>
                  <a:gd name="T7" fmla="*/ 0 h 164"/>
                  <a:gd name="T8" fmla="*/ 190 w 207"/>
                  <a:gd name="T9" fmla="*/ 140 h 164"/>
                  <a:gd name="T10" fmla="*/ 190 w 207"/>
                  <a:gd name="T11" fmla="*/ 140 h 164"/>
                  <a:gd name="T12" fmla="*/ 189 w 207"/>
                  <a:gd name="T13" fmla="*/ 145 h 164"/>
                  <a:gd name="T14" fmla="*/ 187 w 207"/>
                  <a:gd name="T15" fmla="*/ 149 h 164"/>
                  <a:gd name="T16" fmla="*/ 183 w 207"/>
                  <a:gd name="T17" fmla="*/ 153 h 164"/>
                  <a:gd name="T18" fmla="*/ 179 w 207"/>
                  <a:gd name="T19" fmla="*/ 156 h 164"/>
                  <a:gd name="T20" fmla="*/ 171 w 207"/>
                  <a:gd name="T21" fmla="*/ 161 h 164"/>
                  <a:gd name="T22" fmla="*/ 161 w 207"/>
                  <a:gd name="T23" fmla="*/ 164 h 164"/>
                  <a:gd name="T24" fmla="*/ 161 w 207"/>
                  <a:gd name="T25" fmla="*/ 164 h 164"/>
                  <a:gd name="T26" fmla="*/ 0 w 207"/>
                  <a:gd name="T27" fmla="*/ 136 h 164"/>
                  <a:gd name="T28" fmla="*/ 0 w 207"/>
                  <a:gd name="T29" fmla="*/ 136 h 164"/>
                  <a:gd name="T30" fmla="*/ 3 w 207"/>
                  <a:gd name="T31" fmla="*/ 0 h 164"/>
                  <a:gd name="T32" fmla="*/ 3 w 207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7"/>
                  <a:gd name="T52" fmla="*/ 0 h 164"/>
                  <a:gd name="T53" fmla="*/ 207 w 207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7" h="164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avLst/>
                <a:gdLst>
                  <a:gd name="T0" fmla="*/ 3 w 203"/>
                  <a:gd name="T1" fmla="*/ 0 h 164"/>
                  <a:gd name="T2" fmla="*/ 3 w 203"/>
                  <a:gd name="T3" fmla="*/ 0 h 164"/>
                  <a:gd name="T4" fmla="*/ 203 w 203"/>
                  <a:gd name="T5" fmla="*/ 0 h 164"/>
                  <a:gd name="T6" fmla="*/ 203 w 203"/>
                  <a:gd name="T7" fmla="*/ 0 h 164"/>
                  <a:gd name="T8" fmla="*/ 186 w 203"/>
                  <a:gd name="T9" fmla="*/ 140 h 164"/>
                  <a:gd name="T10" fmla="*/ 186 w 203"/>
                  <a:gd name="T11" fmla="*/ 140 h 164"/>
                  <a:gd name="T12" fmla="*/ 185 w 203"/>
                  <a:gd name="T13" fmla="*/ 145 h 164"/>
                  <a:gd name="T14" fmla="*/ 183 w 203"/>
                  <a:gd name="T15" fmla="*/ 149 h 164"/>
                  <a:gd name="T16" fmla="*/ 179 w 203"/>
                  <a:gd name="T17" fmla="*/ 153 h 164"/>
                  <a:gd name="T18" fmla="*/ 176 w 203"/>
                  <a:gd name="T19" fmla="*/ 156 h 164"/>
                  <a:gd name="T20" fmla="*/ 167 w 203"/>
                  <a:gd name="T21" fmla="*/ 161 h 164"/>
                  <a:gd name="T22" fmla="*/ 157 w 203"/>
                  <a:gd name="T23" fmla="*/ 164 h 164"/>
                  <a:gd name="T24" fmla="*/ 157 w 203"/>
                  <a:gd name="T25" fmla="*/ 164 h 164"/>
                  <a:gd name="T26" fmla="*/ 0 w 203"/>
                  <a:gd name="T27" fmla="*/ 134 h 164"/>
                  <a:gd name="T28" fmla="*/ 0 w 203"/>
                  <a:gd name="T29" fmla="*/ 134 h 164"/>
                  <a:gd name="T30" fmla="*/ 3 w 203"/>
                  <a:gd name="T31" fmla="*/ 0 h 164"/>
                  <a:gd name="T32" fmla="*/ 3 w 203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"/>
                  <a:gd name="T52" fmla="*/ 0 h 164"/>
                  <a:gd name="T53" fmla="*/ 203 w 203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" h="164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avLst/>
                <a:gdLst>
                  <a:gd name="T0" fmla="*/ 3 w 200"/>
                  <a:gd name="T1" fmla="*/ 0 h 164"/>
                  <a:gd name="T2" fmla="*/ 3 w 200"/>
                  <a:gd name="T3" fmla="*/ 0 h 164"/>
                  <a:gd name="T4" fmla="*/ 200 w 200"/>
                  <a:gd name="T5" fmla="*/ 0 h 164"/>
                  <a:gd name="T6" fmla="*/ 200 w 200"/>
                  <a:gd name="T7" fmla="*/ 0 h 164"/>
                  <a:gd name="T8" fmla="*/ 183 w 200"/>
                  <a:gd name="T9" fmla="*/ 140 h 164"/>
                  <a:gd name="T10" fmla="*/ 183 w 200"/>
                  <a:gd name="T11" fmla="*/ 140 h 164"/>
                  <a:gd name="T12" fmla="*/ 182 w 200"/>
                  <a:gd name="T13" fmla="*/ 145 h 164"/>
                  <a:gd name="T14" fmla="*/ 180 w 200"/>
                  <a:gd name="T15" fmla="*/ 149 h 164"/>
                  <a:gd name="T16" fmla="*/ 176 w 200"/>
                  <a:gd name="T17" fmla="*/ 153 h 164"/>
                  <a:gd name="T18" fmla="*/ 173 w 200"/>
                  <a:gd name="T19" fmla="*/ 156 h 164"/>
                  <a:gd name="T20" fmla="*/ 164 w 200"/>
                  <a:gd name="T21" fmla="*/ 161 h 164"/>
                  <a:gd name="T22" fmla="*/ 156 w 200"/>
                  <a:gd name="T23" fmla="*/ 164 h 164"/>
                  <a:gd name="T24" fmla="*/ 156 w 200"/>
                  <a:gd name="T25" fmla="*/ 164 h 164"/>
                  <a:gd name="T26" fmla="*/ 0 w 200"/>
                  <a:gd name="T27" fmla="*/ 134 h 164"/>
                  <a:gd name="T28" fmla="*/ 0 w 200"/>
                  <a:gd name="T29" fmla="*/ 134 h 164"/>
                  <a:gd name="T30" fmla="*/ 3 w 200"/>
                  <a:gd name="T31" fmla="*/ 0 h 164"/>
                  <a:gd name="T32" fmla="*/ 3 w 200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164"/>
                  <a:gd name="T53" fmla="*/ 200 w 200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164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avLst/>
                <a:gdLst>
                  <a:gd name="T0" fmla="*/ 3 w 196"/>
                  <a:gd name="T1" fmla="*/ 0 h 164"/>
                  <a:gd name="T2" fmla="*/ 3 w 196"/>
                  <a:gd name="T3" fmla="*/ 0 h 164"/>
                  <a:gd name="T4" fmla="*/ 196 w 196"/>
                  <a:gd name="T5" fmla="*/ 0 h 164"/>
                  <a:gd name="T6" fmla="*/ 196 w 196"/>
                  <a:gd name="T7" fmla="*/ 0 h 164"/>
                  <a:gd name="T8" fmla="*/ 179 w 196"/>
                  <a:gd name="T9" fmla="*/ 140 h 164"/>
                  <a:gd name="T10" fmla="*/ 179 w 196"/>
                  <a:gd name="T11" fmla="*/ 140 h 164"/>
                  <a:gd name="T12" fmla="*/ 178 w 196"/>
                  <a:gd name="T13" fmla="*/ 145 h 164"/>
                  <a:gd name="T14" fmla="*/ 176 w 196"/>
                  <a:gd name="T15" fmla="*/ 149 h 164"/>
                  <a:gd name="T16" fmla="*/ 172 w 196"/>
                  <a:gd name="T17" fmla="*/ 153 h 164"/>
                  <a:gd name="T18" fmla="*/ 169 w 196"/>
                  <a:gd name="T19" fmla="*/ 156 h 164"/>
                  <a:gd name="T20" fmla="*/ 160 w 196"/>
                  <a:gd name="T21" fmla="*/ 161 h 164"/>
                  <a:gd name="T22" fmla="*/ 152 w 196"/>
                  <a:gd name="T23" fmla="*/ 164 h 164"/>
                  <a:gd name="T24" fmla="*/ 152 w 196"/>
                  <a:gd name="T25" fmla="*/ 164 h 164"/>
                  <a:gd name="T26" fmla="*/ 0 w 196"/>
                  <a:gd name="T27" fmla="*/ 133 h 164"/>
                  <a:gd name="T28" fmla="*/ 0 w 196"/>
                  <a:gd name="T29" fmla="*/ 133 h 164"/>
                  <a:gd name="T30" fmla="*/ 3 w 196"/>
                  <a:gd name="T31" fmla="*/ 0 h 164"/>
                  <a:gd name="T32" fmla="*/ 3 w 196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6"/>
                  <a:gd name="T52" fmla="*/ 0 h 164"/>
                  <a:gd name="T53" fmla="*/ 196 w 19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6" h="164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avLst/>
                <a:gdLst>
                  <a:gd name="T0" fmla="*/ 3 w 192"/>
                  <a:gd name="T1" fmla="*/ 0 h 164"/>
                  <a:gd name="T2" fmla="*/ 3 w 192"/>
                  <a:gd name="T3" fmla="*/ 0 h 164"/>
                  <a:gd name="T4" fmla="*/ 192 w 192"/>
                  <a:gd name="T5" fmla="*/ 0 h 164"/>
                  <a:gd name="T6" fmla="*/ 192 w 192"/>
                  <a:gd name="T7" fmla="*/ 0 h 164"/>
                  <a:gd name="T8" fmla="*/ 175 w 192"/>
                  <a:gd name="T9" fmla="*/ 140 h 164"/>
                  <a:gd name="T10" fmla="*/ 175 w 192"/>
                  <a:gd name="T11" fmla="*/ 140 h 164"/>
                  <a:gd name="T12" fmla="*/ 174 w 192"/>
                  <a:gd name="T13" fmla="*/ 145 h 164"/>
                  <a:gd name="T14" fmla="*/ 172 w 192"/>
                  <a:gd name="T15" fmla="*/ 149 h 164"/>
                  <a:gd name="T16" fmla="*/ 169 w 192"/>
                  <a:gd name="T17" fmla="*/ 153 h 164"/>
                  <a:gd name="T18" fmla="*/ 165 w 192"/>
                  <a:gd name="T19" fmla="*/ 156 h 164"/>
                  <a:gd name="T20" fmla="*/ 157 w 192"/>
                  <a:gd name="T21" fmla="*/ 161 h 164"/>
                  <a:gd name="T22" fmla="*/ 148 w 192"/>
                  <a:gd name="T23" fmla="*/ 164 h 164"/>
                  <a:gd name="T24" fmla="*/ 148 w 192"/>
                  <a:gd name="T25" fmla="*/ 164 h 164"/>
                  <a:gd name="T26" fmla="*/ 0 w 192"/>
                  <a:gd name="T27" fmla="*/ 132 h 164"/>
                  <a:gd name="T28" fmla="*/ 0 w 192"/>
                  <a:gd name="T29" fmla="*/ 132 h 164"/>
                  <a:gd name="T30" fmla="*/ 3 w 192"/>
                  <a:gd name="T31" fmla="*/ 0 h 164"/>
                  <a:gd name="T32" fmla="*/ 3 w 192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2"/>
                  <a:gd name="T52" fmla="*/ 0 h 164"/>
                  <a:gd name="T53" fmla="*/ 192 w 192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2" h="164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avLst/>
                <a:gdLst>
                  <a:gd name="T0" fmla="*/ 3 w 188"/>
                  <a:gd name="T1" fmla="*/ 0 h 164"/>
                  <a:gd name="T2" fmla="*/ 3 w 188"/>
                  <a:gd name="T3" fmla="*/ 0 h 164"/>
                  <a:gd name="T4" fmla="*/ 188 w 188"/>
                  <a:gd name="T5" fmla="*/ 0 h 164"/>
                  <a:gd name="T6" fmla="*/ 188 w 188"/>
                  <a:gd name="T7" fmla="*/ 0 h 164"/>
                  <a:gd name="T8" fmla="*/ 171 w 188"/>
                  <a:gd name="T9" fmla="*/ 140 h 164"/>
                  <a:gd name="T10" fmla="*/ 171 w 188"/>
                  <a:gd name="T11" fmla="*/ 140 h 164"/>
                  <a:gd name="T12" fmla="*/ 170 w 188"/>
                  <a:gd name="T13" fmla="*/ 145 h 164"/>
                  <a:gd name="T14" fmla="*/ 168 w 188"/>
                  <a:gd name="T15" fmla="*/ 149 h 164"/>
                  <a:gd name="T16" fmla="*/ 165 w 188"/>
                  <a:gd name="T17" fmla="*/ 153 h 164"/>
                  <a:gd name="T18" fmla="*/ 161 w 188"/>
                  <a:gd name="T19" fmla="*/ 156 h 164"/>
                  <a:gd name="T20" fmla="*/ 153 w 188"/>
                  <a:gd name="T21" fmla="*/ 161 h 164"/>
                  <a:gd name="T22" fmla="*/ 144 w 188"/>
                  <a:gd name="T23" fmla="*/ 164 h 164"/>
                  <a:gd name="T24" fmla="*/ 144 w 188"/>
                  <a:gd name="T25" fmla="*/ 164 h 164"/>
                  <a:gd name="T26" fmla="*/ 0 w 188"/>
                  <a:gd name="T27" fmla="*/ 130 h 164"/>
                  <a:gd name="T28" fmla="*/ 0 w 188"/>
                  <a:gd name="T29" fmla="*/ 130 h 164"/>
                  <a:gd name="T30" fmla="*/ 3 w 188"/>
                  <a:gd name="T31" fmla="*/ 0 h 164"/>
                  <a:gd name="T32" fmla="*/ 3 w 188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164"/>
                  <a:gd name="T53" fmla="*/ 188 w 188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164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avLst/>
                <a:gdLst>
                  <a:gd name="T0" fmla="*/ 3 w 184"/>
                  <a:gd name="T1" fmla="*/ 0 h 164"/>
                  <a:gd name="T2" fmla="*/ 3 w 184"/>
                  <a:gd name="T3" fmla="*/ 0 h 164"/>
                  <a:gd name="T4" fmla="*/ 184 w 184"/>
                  <a:gd name="T5" fmla="*/ 0 h 164"/>
                  <a:gd name="T6" fmla="*/ 184 w 184"/>
                  <a:gd name="T7" fmla="*/ 0 h 164"/>
                  <a:gd name="T8" fmla="*/ 167 w 184"/>
                  <a:gd name="T9" fmla="*/ 140 h 164"/>
                  <a:gd name="T10" fmla="*/ 167 w 184"/>
                  <a:gd name="T11" fmla="*/ 140 h 164"/>
                  <a:gd name="T12" fmla="*/ 166 w 184"/>
                  <a:gd name="T13" fmla="*/ 145 h 164"/>
                  <a:gd name="T14" fmla="*/ 164 w 184"/>
                  <a:gd name="T15" fmla="*/ 149 h 164"/>
                  <a:gd name="T16" fmla="*/ 157 w 184"/>
                  <a:gd name="T17" fmla="*/ 156 h 164"/>
                  <a:gd name="T18" fmla="*/ 149 w 184"/>
                  <a:gd name="T19" fmla="*/ 161 h 164"/>
                  <a:gd name="T20" fmla="*/ 141 w 184"/>
                  <a:gd name="T21" fmla="*/ 164 h 164"/>
                  <a:gd name="T22" fmla="*/ 141 w 184"/>
                  <a:gd name="T23" fmla="*/ 164 h 164"/>
                  <a:gd name="T24" fmla="*/ 0 w 184"/>
                  <a:gd name="T25" fmla="*/ 129 h 164"/>
                  <a:gd name="T26" fmla="*/ 0 w 184"/>
                  <a:gd name="T27" fmla="*/ 129 h 164"/>
                  <a:gd name="T28" fmla="*/ 3 w 184"/>
                  <a:gd name="T29" fmla="*/ 0 h 164"/>
                  <a:gd name="T30" fmla="*/ 3 w 184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4"/>
                  <a:gd name="T49" fmla="*/ 0 h 164"/>
                  <a:gd name="T50" fmla="*/ 184 w 184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4" h="16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avLst/>
                <a:gdLst>
                  <a:gd name="T0" fmla="*/ 4 w 181"/>
                  <a:gd name="T1" fmla="*/ 0 h 164"/>
                  <a:gd name="T2" fmla="*/ 4 w 181"/>
                  <a:gd name="T3" fmla="*/ 0 h 164"/>
                  <a:gd name="T4" fmla="*/ 181 w 181"/>
                  <a:gd name="T5" fmla="*/ 0 h 164"/>
                  <a:gd name="T6" fmla="*/ 181 w 181"/>
                  <a:gd name="T7" fmla="*/ 0 h 164"/>
                  <a:gd name="T8" fmla="*/ 164 w 181"/>
                  <a:gd name="T9" fmla="*/ 140 h 164"/>
                  <a:gd name="T10" fmla="*/ 164 w 181"/>
                  <a:gd name="T11" fmla="*/ 140 h 164"/>
                  <a:gd name="T12" fmla="*/ 163 w 181"/>
                  <a:gd name="T13" fmla="*/ 145 h 164"/>
                  <a:gd name="T14" fmla="*/ 161 w 181"/>
                  <a:gd name="T15" fmla="*/ 149 h 164"/>
                  <a:gd name="T16" fmla="*/ 154 w 181"/>
                  <a:gd name="T17" fmla="*/ 156 h 164"/>
                  <a:gd name="T18" fmla="*/ 146 w 181"/>
                  <a:gd name="T19" fmla="*/ 160 h 164"/>
                  <a:gd name="T20" fmla="*/ 138 w 181"/>
                  <a:gd name="T21" fmla="*/ 164 h 164"/>
                  <a:gd name="T22" fmla="*/ 138 w 181"/>
                  <a:gd name="T23" fmla="*/ 164 h 164"/>
                  <a:gd name="T24" fmla="*/ 0 w 181"/>
                  <a:gd name="T25" fmla="*/ 128 h 164"/>
                  <a:gd name="T26" fmla="*/ 0 w 181"/>
                  <a:gd name="T27" fmla="*/ 128 h 164"/>
                  <a:gd name="T28" fmla="*/ 4 w 181"/>
                  <a:gd name="T29" fmla="*/ 0 h 164"/>
                  <a:gd name="T30" fmla="*/ 4 w 181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1"/>
                  <a:gd name="T49" fmla="*/ 0 h 164"/>
                  <a:gd name="T50" fmla="*/ 181 w 181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1" h="164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avLst/>
                <a:gdLst>
                  <a:gd name="T0" fmla="*/ 4 w 177"/>
                  <a:gd name="T1" fmla="*/ 0 h 163"/>
                  <a:gd name="T2" fmla="*/ 4 w 177"/>
                  <a:gd name="T3" fmla="*/ 0 h 163"/>
                  <a:gd name="T4" fmla="*/ 177 w 177"/>
                  <a:gd name="T5" fmla="*/ 0 h 163"/>
                  <a:gd name="T6" fmla="*/ 177 w 177"/>
                  <a:gd name="T7" fmla="*/ 0 h 163"/>
                  <a:gd name="T8" fmla="*/ 160 w 177"/>
                  <a:gd name="T9" fmla="*/ 140 h 163"/>
                  <a:gd name="T10" fmla="*/ 160 w 177"/>
                  <a:gd name="T11" fmla="*/ 140 h 163"/>
                  <a:gd name="T12" fmla="*/ 159 w 177"/>
                  <a:gd name="T13" fmla="*/ 145 h 163"/>
                  <a:gd name="T14" fmla="*/ 157 w 177"/>
                  <a:gd name="T15" fmla="*/ 149 h 163"/>
                  <a:gd name="T16" fmla="*/ 150 w 177"/>
                  <a:gd name="T17" fmla="*/ 156 h 163"/>
                  <a:gd name="T18" fmla="*/ 142 w 177"/>
                  <a:gd name="T19" fmla="*/ 160 h 163"/>
                  <a:gd name="T20" fmla="*/ 134 w 177"/>
                  <a:gd name="T21" fmla="*/ 163 h 163"/>
                  <a:gd name="T22" fmla="*/ 134 w 177"/>
                  <a:gd name="T23" fmla="*/ 163 h 163"/>
                  <a:gd name="T24" fmla="*/ 0 w 177"/>
                  <a:gd name="T25" fmla="*/ 128 h 163"/>
                  <a:gd name="T26" fmla="*/ 0 w 177"/>
                  <a:gd name="T27" fmla="*/ 128 h 163"/>
                  <a:gd name="T28" fmla="*/ 4 w 177"/>
                  <a:gd name="T29" fmla="*/ 0 h 163"/>
                  <a:gd name="T30" fmla="*/ 4 w 17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7"/>
                  <a:gd name="T49" fmla="*/ 0 h 163"/>
                  <a:gd name="T50" fmla="*/ 177 w 17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7" h="163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avLst/>
                <a:gdLst>
                  <a:gd name="T0" fmla="*/ 3 w 173"/>
                  <a:gd name="T1" fmla="*/ 0 h 163"/>
                  <a:gd name="T2" fmla="*/ 3 w 173"/>
                  <a:gd name="T3" fmla="*/ 0 h 163"/>
                  <a:gd name="T4" fmla="*/ 173 w 173"/>
                  <a:gd name="T5" fmla="*/ 0 h 163"/>
                  <a:gd name="T6" fmla="*/ 173 w 173"/>
                  <a:gd name="T7" fmla="*/ 0 h 163"/>
                  <a:gd name="T8" fmla="*/ 156 w 173"/>
                  <a:gd name="T9" fmla="*/ 140 h 163"/>
                  <a:gd name="T10" fmla="*/ 156 w 173"/>
                  <a:gd name="T11" fmla="*/ 140 h 163"/>
                  <a:gd name="T12" fmla="*/ 155 w 173"/>
                  <a:gd name="T13" fmla="*/ 145 h 163"/>
                  <a:gd name="T14" fmla="*/ 153 w 173"/>
                  <a:gd name="T15" fmla="*/ 149 h 163"/>
                  <a:gd name="T16" fmla="*/ 146 w 173"/>
                  <a:gd name="T17" fmla="*/ 156 h 163"/>
                  <a:gd name="T18" fmla="*/ 140 w 173"/>
                  <a:gd name="T19" fmla="*/ 160 h 163"/>
                  <a:gd name="T20" fmla="*/ 132 w 173"/>
                  <a:gd name="T21" fmla="*/ 163 h 163"/>
                  <a:gd name="T22" fmla="*/ 132 w 173"/>
                  <a:gd name="T23" fmla="*/ 163 h 163"/>
                  <a:gd name="T24" fmla="*/ 0 w 173"/>
                  <a:gd name="T25" fmla="*/ 126 h 163"/>
                  <a:gd name="T26" fmla="*/ 0 w 173"/>
                  <a:gd name="T27" fmla="*/ 126 h 163"/>
                  <a:gd name="T28" fmla="*/ 3 w 173"/>
                  <a:gd name="T29" fmla="*/ 0 h 163"/>
                  <a:gd name="T30" fmla="*/ 3 w 17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3"/>
                  <a:gd name="T49" fmla="*/ 0 h 163"/>
                  <a:gd name="T50" fmla="*/ 173 w 17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3" h="16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avLst/>
                <a:gdLst>
                  <a:gd name="T0" fmla="*/ 3 w 169"/>
                  <a:gd name="T1" fmla="*/ 0 h 163"/>
                  <a:gd name="T2" fmla="*/ 3 w 169"/>
                  <a:gd name="T3" fmla="*/ 0 h 163"/>
                  <a:gd name="T4" fmla="*/ 169 w 169"/>
                  <a:gd name="T5" fmla="*/ 0 h 163"/>
                  <a:gd name="T6" fmla="*/ 169 w 169"/>
                  <a:gd name="T7" fmla="*/ 0 h 163"/>
                  <a:gd name="T8" fmla="*/ 152 w 169"/>
                  <a:gd name="T9" fmla="*/ 140 h 163"/>
                  <a:gd name="T10" fmla="*/ 152 w 169"/>
                  <a:gd name="T11" fmla="*/ 140 h 163"/>
                  <a:gd name="T12" fmla="*/ 151 w 169"/>
                  <a:gd name="T13" fmla="*/ 144 h 163"/>
                  <a:gd name="T14" fmla="*/ 149 w 169"/>
                  <a:gd name="T15" fmla="*/ 148 h 163"/>
                  <a:gd name="T16" fmla="*/ 142 w 169"/>
                  <a:gd name="T17" fmla="*/ 155 h 163"/>
                  <a:gd name="T18" fmla="*/ 136 w 169"/>
                  <a:gd name="T19" fmla="*/ 160 h 163"/>
                  <a:gd name="T20" fmla="*/ 128 w 169"/>
                  <a:gd name="T21" fmla="*/ 163 h 163"/>
                  <a:gd name="T22" fmla="*/ 128 w 169"/>
                  <a:gd name="T23" fmla="*/ 163 h 163"/>
                  <a:gd name="T24" fmla="*/ 0 w 169"/>
                  <a:gd name="T25" fmla="*/ 125 h 163"/>
                  <a:gd name="T26" fmla="*/ 0 w 169"/>
                  <a:gd name="T27" fmla="*/ 125 h 163"/>
                  <a:gd name="T28" fmla="*/ 3 w 169"/>
                  <a:gd name="T29" fmla="*/ 0 h 163"/>
                  <a:gd name="T30" fmla="*/ 3 w 169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9"/>
                  <a:gd name="T49" fmla="*/ 0 h 163"/>
                  <a:gd name="T50" fmla="*/ 169 w 169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9" h="163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avLst/>
                <a:gdLst>
                  <a:gd name="T0" fmla="*/ 4 w 166"/>
                  <a:gd name="T1" fmla="*/ 0 h 163"/>
                  <a:gd name="T2" fmla="*/ 4 w 166"/>
                  <a:gd name="T3" fmla="*/ 0 h 163"/>
                  <a:gd name="T4" fmla="*/ 166 w 166"/>
                  <a:gd name="T5" fmla="*/ 0 h 163"/>
                  <a:gd name="T6" fmla="*/ 166 w 166"/>
                  <a:gd name="T7" fmla="*/ 0 h 163"/>
                  <a:gd name="T8" fmla="*/ 149 w 166"/>
                  <a:gd name="T9" fmla="*/ 140 h 163"/>
                  <a:gd name="T10" fmla="*/ 149 w 166"/>
                  <a:gd name="T11" fmla="*/ 140 h 163"/>
                  <a:gd name="T12" fmla="*/ 148 w 166"/>
                  <a:gd name="T13" fmla="*/ 144 h 163"/>
                  <a:gd name="T14" fmla="*/ 146 w 166"/>
                  <a:gd name="T15" fmla="*/ 148 h 163"/>
                  <a:gd name="T16" fmla="*/ 141 w 166"/>
                  <a:gd name="T17" fmla="*/ 155 h 163"/>
                  <a:gd name="T18" fmla="*/ 133 w 166"/>
                  <a:gd name="T19" fmla="*/ 160 h 163"/>
                  <a:gd name="T20" fmla="*/ 125 w 166"/>
                  <a:gd name="T21" fmla="*/ 163 h 163"/>
                  <a:gd name="T22" fmla="*/ 125 w 166"/>
                  <a:gd name="T23" fmla="*/ 163 h 163"/>
                  <a:gd name="T24" fmla="*/ 0 w 166"/>
                  <a:gd name="T25" fmla="*/ 124 h 163"/>
                  <a:gd name="T26" fmla="*/ 0 w 166"/>
                  <a:gd name="T27" fmla="*/ 124 h 163"/>
                  <a:gd name="T28" fmla="*/ 4 w 166"/>
                  <a:gd name="T29" fmla="*/ 0 h 163"/>
                  <a:gd name="T30" fmla="*/ 4 w 166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6"/>
                  <a:gd name="T49" fmla="*/ 0 h 163"/>
                  <a:gd name="T50" fmla="*/ 166 w 166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6" h="163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avLst/>
                <a:gdLst>
                  <a:gd name="T0" fmla="*/ 4 w 162"/>
                  <a:gd name="T1" fmla="*/ 0 h 163"/>
                  <a:gd name="T2" fmla="*/ 4 w 162"/>
                  <a:gd name="T3" fmla="*/ 0 h 163"/>
                  <a:gd name="T4" fmla="*/ 162 w 162"/>
                  <a:gd name="T5" fmla="*/ 0 h 163"/>
                  <a:gd name="T6" fmla="*/ 162 w 162"/>
                  <a:gd name="T7" fmla="*/ 0 h 163"/>
                  <a:gd name="T8" fmla="*/ 145 w 162"/>
                  <a:gd name="T9" fmla="*/ 140 h 163"/>
                  <a:gd name="T10" fmla="*/ 145 w 162"/>
                  <a:gd name="T11" fmla="*/ 140 h 163"/>
                  <a:gd name="T12" fmla="*/ 144 w 162"/>
                  <a:gd name="T13" fmla="*/ 144 h 163"/>
                  <a:gd name="T14" fmla="*/ 142 w 162"/>
                  <a:gd name="T15" fmla="*/ 148 h 163"/>
                  <a:gd name="T16" fmla="*/ 137 w 162"/>
                  <a:gd name="T17" fmla="*/ 155 h 163"/>
                  <a:gd name="T18" fmla="*/ 129 w 162"/>
                  <a:gd name="T19" fmla="*/ 160 h 163"/>
                  <a:gd name="T20" fmla="*/ 121 w 162"/>
                  <a:gd name="T21" fmla="*/ 163 h 163"/>
                  <a:gd name="T22" fmla="*/ 121 w 162"/>
                  <a:gd name="T23" fmla="*/ 163 h 163"/>
                  <a:gd name="T24" fmla="*/ 0 w 162"/>
                  <a:gd name="T25" fmla="*/ 122 h 163"/>
                  <a:gd name="T26" fmla="*/ 0 w 162"/>
                  <a:gd name="T27" fmla="*/ 122 h 163"/>
                  <a:gd name="T28" fmla="*/ 4 w 162"/>
                  <a:gd name="T29" fmla="*/ 0 h 163"/>
                  <a:gd name="T30" fmla="*/ 4 w 162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163"/>
                  <a:gd name="T50" fmla="*/ 162 w 162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163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avLst/>
                <a:gdLst>
                  <a:gd name="T0" fmla="*/ 4 w 158"/>
                  <a:gd name="T1" fmla="*/ 0 h 163"/>
                  <a:gd name="T2" fmla="*/ 4 w 158"/>
                  <a:gd name="T3" fmla="*/ 0 h 163"/>
                  <a:gd name="T4" fmla="*/ 158 w 158"/>
                  <a:gd name="T5" fmla="*/ 0 h 163"/>
                  <a:gd name="T6" fmla="*/ 158 w 158"/>
                  <a:gd name="T7" fmla="*/ 0 h 163"/>
                  <a:gd name="T8" fmla="*/ 141 w 158"/>
                  <a:gd name="T9" fmla="*/ 140 h 163"/>
                  <a:gd name="T10" fmla="*/ 141 w 158"/>
                  <a:gd name="T11" fmla="*/ 140 h 163"/>
                  <a:gd name="T12" fmla="*/ 140 w 158"/>
                  <a:gd name="T13" fmla="*/ 144 h 163"/>
                  <a:gd name="T14" fmla="*/ 138 w 158"/>
                  <a:gd name="T15" fmla="*/ 148 h 163"/>
                  <a:gd name="T16" fmla="*/ 133 w 158"/>
                  <a:gd name="T17" fmla="*/ 155 h 163"/>
                  <a:gd name="T18" fmla="*/ 125 w 158"/>
                  <a:gd name="T19" fmla="*/ 160 h 163"/>
                  <a:gd name="T20" fmla="*/ 118 w 158"/>
                  <a:gd name="T21" fmla="*/ 163 h 163"/>
                  <a:gd name="T22" fmla="*/ 118 w 158"/>
                  <a:gd name="T23" fmla="*/ 163 h 163"/>
                  <a:gd name="T24" fmla="*/ 0 w 158"/>
                  <a:gd name="T25" fmla="*/ 121 h 163"/>
                  <a:gd name="T26" fmla="*/ 0 w 158"/>
                  <a:gd name="T27" fmla="*/ 121 h 163"/>
                  <a:gd name="T28" fmla="*/ 4 w 158"/>
                  <a:gd name="T29" fmla="*/ 0 h 163"/>
                  <a:gd name="T30" fmla="*/ 4 w 15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8"/>
                  <a:gd name="T49" fmla="*/ 0 h 163"/>
                  <a:gd name="T50" fmla="*/ 158 w 158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8" h="163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avLst/>
                <a:gdLst>
                  <a:gd name="T0" fmla="*/ 4 w 154"/>
                  <a:gd name="T1" fmla="*/ 0 h 163"/>
                  <a:gd name="T2" fmla="*/ 4 w 154"/>
                  <a:gd name="T3" fmla="*/ 0 h 163"/>
                  <a:gd name="T4" fmla="*/ 154 w 154"/>
                  <a:gd name="T5" fmla="*/ 0 h 163"/>
                  <a:gd name="T6" fmla="*/ 154 w 154"/>
                  <a:gd name="T7" fmla="*/ 0 h 163"/>
                  <a:gd name="T8" fmla="*/ 137 w 154"/>
                  <a:gd name="T9" fmla="*/ 140 h 163"/>
                  <a:gd name="T10" fmla="*/ 137 w 154"/>
                  <a:gd name="T11" fmla="*/ 140 h 163"/>
                  <a:gd name="T12" fmla="*/ 136 w 154"/>
                  <a:gd name="T13" fmla="*/ 144 h 163"/>
                  <a:gd name="T14" fmla="*/ 134 w 154"/>
                  <a:gd name="T15" fmla="*/ 148 h 163"/>
                  <a:gd name="T16" fmla="*/ 129 w 154"/>
                  <a:gd name="T17" fmla="*/ 155 h 163"/>
                  <a:gd name="T18" fmla="*/ 122 w 154"/>
                  <a:gd name="T19" fmla="*/ 160 h 163"/>
                  <a:gd name="T20" fmla="*/ 114 w 154"/>
                  <a:gd name="T21" fmla="*/ 163 h 163"/>
                  <a:gd name="T22" fmla="*/ 114 w 154"/>
                  <a:gd name="T23" fmla="*/ 163 h 163"/>
                  <a:gd name="T24" fmla="*/ 0 w 154"/>
                  <a:gd name="T25" fmla="*/ 119 h 163"/>
                  <a:gd name="T26" fmla="*/ 0 w 154"/>
                  <a:gd name="T27" fmla="*/ 119 h 163"/>
                  <a:gd name="T28" fmla="*/ 4 w 154"/>
                  <a:gd name="T29" fmla="*/ 0 h 163"/>
                  <a:gd name="T30" fmla="*/ 4 w 154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4"/>
                  <a:gd name="T49" fmla="*/ 0 h 163"/>
                  <a:gd name="T50" fmla="*/ 154 w 154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4" h="163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avLst/>
                <a:gdLst>
                  <a:gd name="T0" fmla="*/ 4 w 151"/>
                  <a:gd name="T1" fmla="*/ 0 h 163"/>
                  <a:gd name="T2" fmla="*/ 4 w 151"/>
                  <a:gd name="T3" fmla="*/ 0 h 163"/>
                  <a:gd name="T4" fmla="*/ 151 w 151"/>
                  <a:gd name="T5" fmla="*/ 0 h 163"/>
                  <a:gd name="T6" fmla="*/ 151 w 151"/>
                  <a:gd name="T7" fmla="*/ 0 h 163"/>
                  <a:gd name="T8" fmla="*/ 134 w 151"/>
                  <a:gd name="T9" fmla="*/ 140 h 163"/>
                  <a:gd name="T10" fmla="*/ 134 w 151"/>
                  <a:gd name="T11" fmla="*/ 140 h 163"/>
                  <a:gd name="T12" fmla="*/ 133 w 151"/>
                  <a:gd name="T13" fmla="*/ 144 h 163"/>
                  <a:gd name="T14" fmla="*/ 131 w 151"/>
                  <a:gd name="T15" fmla="*/ 148 h 163"/>
                  <a:gd name="T16" fmla="*/ 126 w 151"/>
                  <a:gd name="T17" fmla="*/ 155 h 163"/>
                  <a:gd name="T18" fmla="*/ 119 w 151"/>
                  <a:gd name="T19" fmla="*/ 160 h 163"/>
                  <a:gd name="T20" fmla="*/ 111 w 151"/>
                  <a:gd name="T21" fmla="*/ 163 h 163"/>
                  <a:gd name="T22" fmla="*/ 111 w 151"/>
                  <a:gd name="T23" fmla="*/ 163 h 163"/>
                  <a:gd name="T24" fmla="*/ 0 w 151"/>
                  <a:gd name="T25" fmla="*/ 119 h 163"/>
                  <a:gd name="T26" fmla="*/ 0 w 151"/>
                  <a:gd name="T27" fmla="*/ 119 h 163"/>
                  <a:gd name="T28" fmla="*/ 4 w 151"/>
                  <a:gd name="T29" fmla="*/ 0 h 163"/>
                  <a:gd name="T30" fmla="*/ 4 w 151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63"/>
                  <a:gd name="T50" fmla="*/ 151 w 15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63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avLst/>
                <a:gdLst>
                  <a:gd name="T0" fmla="*/ 4 w 147"/>
                  <a:gd name="T1" fmla="*/ 0 h 163"/>
                  <a:gd name="T2" fmla="*/ 4 w 147"/>
                  <a:gd name="T3" fmla="*/ 0 h 163"/>
                  <a:gd name="T4" fmla="*/ 147 w 147"/>
                  <a:gd name="T5" fmla="*/ 0 h 163"/>
                  <a:gd name="T6" fmla="*/ 147 w 147"/>
                  <a:gd name="T7" fmla="*/ 0 h 163"/>
                  <a:gd name="T8" fmla="*/ 130 w 147"/>
                  <a:gd name="T9" fmla="*/ 140 h 163"/>
                  <a:gd name="T10" fmla="*/ 130 w 147"/>
                  <a:gd name="T11" fmla="*/ 140 h 163"/>
                  <a:gd name="T12" fmla="*/ 129 w 147"/>
                  <a:gd name="T13" fmla="*/ 144 h 163"/>
                  <a:gd name="T14" fmla="*/ 127 w 147"/>
                  <a:gd name="T15" fmla="*/ 148 h 163"/>
                  <a:gd name="T16" fmla="*/ 122 w 147"/>
                  <a:gd name="T17" fmla="*/ 155 h 163"/>
                  <a:gd name="T18" fmla="*/ 115 w 147"/>
                  <a:gd name="T19" fmla="*/ 159 h 163"/>
                  <a:gd name="T20" fmla="*/ 107 w 147"/>
                  <a:gd name="T21" fmla="*/ 163 h 163"/>
                  <a:gd name="T22" fmla="*/ 107 w 147"/>
                  <a:gd name="T23" fmla="*/ 163 h 163"/>
                  <a:gd name="T24" fmla="*/ 0 w 147"/>
                  <a:gd name="T25" fmla="*/ 118 h 163"/>
                  <a:gd name="T26" fmla="*/ 0 w 147"/>
                  <a:gd name="T27" fmla="*/ 118 h 163"/>
                  <a:gd name="T28" fmla="*/ 4 w 147"/>
                  <a:gd name="T29" fmla="*/ 0 h 163"/>
                  <a:gd name="T30" fmla="*/ 4 w 14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7"/>
                  <a:gd name="T49" fmla="*/ 0 h 163"/>
                  <a:gd name="T50" fmla="*/ 147 w 14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7" h="163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avLst/>
                <a:gdLst>
                  <a:gd name="T0" fmla="*/ 4 w 143"/>
                  <a:gd name="T1" fmla="*/ 0 h 163"/>
                  <a:gd name="T2" fmla="*/ 4 w 143"/>
                  <a:gd name="T3" fmla="*/ 0 h 163"/>
                  <a:gd name="T4" fmla="*/ 143 w 143"/>
                  <a:gd name="T5" fmla="*/ 0 h 163"/>
                  <a:gd name="T6" fmla="*/ 143 w 143"/>
                  <a:gd name="T7" fmla="*/ 0 h 163"/>
                  <a:gd name="T8" fmla="*/ 126 w 143"/>
                  <a:gd name="T9" fmla="*/ 140 h 163"/>
                  <a:gd name="T10" fmla="*/ 126 w 143"/>
                  <a:gd name="T11" fmla="*/ 140 h 163"/>
                  <a:gd name="T12" fmla="*/ 125 w 143"/>
                  <a:gd name="T13" fmla="*/ 144 h 163"/>
                  <a:gd name="T14" fmla="*/ 123 w 143"/>
                  <a:gd name="T15" fmla="*/ 148 h 163"/>
                  <a:gd name="T16" fmla="*/ 118 w 143"/>
                  <a:gd name="T17" fmla="*/ 155 h 163"/>
                  <a:gd name="T18" fmla="*/ 111 w 143"/>
                  <a:gd name="T19" fmla="*/ 159 h 163"/>
                  <a:gd name="T20" fmla="*/ 104 w 143"/>
                  <a:gd name="T21" fmla="*/ 163 h 163"/>
                  <a:gd name="T22" fmla="*/ 104 w 143"/>
                  <a:gd name="T23" fmla="*/ 163 h 163"/>
                  <a:gd name="T24" fmla="*/ 0 w 143"/>
                  <a:gd name="T25" fmla="*/ 117 h 163"/>
                  <a:gd name="T26" fmla="*/ 0 w 143"/>
                  <a:gd name="T27" fmla="*/ 117 h 163"/>
                  <a:gd name="T28" fmla="*/ 4 w 143"/>
                  <a:gd name="T29" fmla="*/ 0 h 163"/>
                  <a:gd name="T30" fmla="*/ 4 w 14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3"/>
                  <a:gd name="T49" fmla="*/ 0 h 163"/>
                  <a:gd name="T50" fmla="*/ 143 w 14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3" h="16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avLst/>
                <a:gdLst>
                  <a:gd name="T0" fmla="*/ 4 w 139"/>
                  <a:gd name="T1" fmla="*/ 0 h 161"/>
                  <a:gd name="T2" fmla="*/ 4 w 139"/>
                  <a:gd name="T3" fmla="*/ 0 h 161"/>
                  <a:gd name="T4" fmla="*/ 139 w 139"/>
                  <a:gd name="T5" fmla="*/ 0 h 161"/>
                  <a:gd name="T6" fmla="*/ 139 w 139"/>
                  <a:gd name="T7" fmla="*/ 0 h 161"/>
                  <a:gd name="T8" fmla="*/ 122 w 139"/>
                  <a:gd name="T9" fmla="*/ 140 h 161"/>
                  <a:gd name="T10" fmla="*/ 122 w 139"/>
                  <a:gd name="T11" fmla="*/ 140 h 161"/>
                  <a:gd name="T12" fmla="*/ 121 w 139"/>
                  <a:gd name="T13" fmla="*/ 144 h 161"/>
                  <a:gd name="T14" fmla="*/ 119 w 139"/>
                  <a:gd name="T15" fmla="*/ 148 h 161"/>
                  <a:gd name="T16" fmla="*/ 114 w 139"/>
                  <a:gd name="T17" fmla="*/ 155 h 161"/>
                  <a:gd name="T18" fmla="*/ 107 w 139"/>
                  <a:gd name="T19" fmla="*/ 159 h 161"/>
                  <a:gd name="T20" fmla="*/ 100 w 139"/>
                  <a:gd name="T21" fmla="*/ 161 h 161"/>
                  <a:gd name="T22" fmla="*/ 100 w 139"/>
                  <a:gd name="T23" fmla="*/ 161 h 161"/>
                  <a:gd name="T24" fmla="*/ 0 w 139"/>
                  <a:gd name="T25" fmla="*/ 115 h 161"/>
                  <a:gd name="T26" fmla="*/ 0 w 139"/>
                  <a:gd name="T27" fmla="*/ 115 h 161"/>
                  <a:gd name="T28" fmla="*/ 4 w 139"/>
                  <a:gd name="T29" fmla="*/ 0 h 161"/>
                  <a:gd name="T30" fmla="*/ 4 w 139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9"/>
                  <a:gd name="T49" fmla="*/ 0 h 161"/>
                  <a:gd name="T50" fmla="*/ 139 w 139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9" h="161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avLst/>
                <a:gdLst>
                  <a:gd name="T0" fmla="*/ 4 w 135"/>
                  <a:gd name="T1" fmla="*/ 0 h 161"/>
                  <a:gd name="T2" fmla="*/ 4 w 135"/>
                  <a:gd name="T3" fmla="*/ 0 h 161"/>
                  <a:gd name="T4" fmla="*/ 135 w 135"/>
                  <a:gd name="T5" fmla="*/ 0 h 161"/>
                  <a:gd name="T6" fmla="*/ 135 w 135"/>
                  <a:gd name="T7" fmla="*/ 0 h 161"/>
                  <a:gd name="T8" fmla="*/ 118 w 135"/>
                  <a:gd name="T9" fmla="*/ 140 h 161"/>
                  <a:gd name="T10" fmla="*/ 118 w 135"/>
                  <a:gd name="T11" fmla="*/ 140 h 161"/>
                  <a:gd name="T12" fmla="*/ 117 w 135"/>
                  <a:gd name="T13" fmla="*/ 144 h 161"/>
                  <a:gd name="T14" fmla="*/ 115 w 135"/>
                  <a:gd name="T15" fmla="*/ 148 h 161"/>
                  <a:gd name="T16" fmla="*/ 110 w 135"/>
                  <a:gd name="T17" fmla="*/ 155 h 161"/>
                  <a:gd name="T18" fmla="*/ 103 w 135"/>
                  <a:gd name="T19" fmla="*/ 159 h 161"/>
                  <a:gd name="T20" fmla="*/ 96 w 135"/>
                  <a:gd name="T21" fmla="*/ 161 h 161"/>
                  <a:gd name="T22" fmla="*/ 96 w 135"/>
                  <a:gd name="T23" fmla="*/ 161 h 161"/>
                  <a:gd name="T24" fmla="*/ 0 w 135"/>
                  <a:gd name="T25" fmla="*/ 114 h 161"/>
                  <a:gd name="T26" fmla="*/ 0 w 135"/>
                  <a:gd name="T27" fmla="*/ 114 h 161"/>
                  <a:gd name="T28" fmla="*/ 4 w 135"/>
                  <a:gd name="T29" fmla="*/ 0 h 161"/>
                  <a:gd name="T30" fmla="*/ 4 w 135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61"/>
                  <a:gd name="T50" fmla="*/ 135 w 135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61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avLst/>
                <a:gdLst>
                  <a:gd name="T0" fmla="*/ 5 w 132"/>
                  <a:gd name="T1" fmla="*/ 0 h 161"/>
                  <a:gd name="T2" fmla="*/ 5 w 132"/>
                  <a:gd name="T3" fmla="*/ 0 h 161"/>
                  <a:gd name="T4" fmla="*/ 132 w 132"/>
                  <a:gd name="T5" fmla="*/ 0 h 161"/>
                  <a:gd name="T6" fmla="*/ 132 w 132"/>
                  <a:gd name="T7" fmla="*/ 0 h 161"/>
                  <a:gd name="T8" fmla="*/ 115 w 132"/>
                  <a:gd name="T9" fmla="*/ 140 h 161"/>
                  <a:gd name="T10" fmla="*/ 115 w 132"/>
                  <a:gd name="T11" fmla="*/ 140 h 161"/>
                  <a:gd name="T12" fmla="*/ 114 w 132"/>
                  <a:gd name="T13" fmla="*/ 144 h 161"/>
                  <a:gd name="T14" fmla="*/ 112 w 132"/>
                  <a:gd name="T15" fmla="*/ 148 h 161"/>
                  <a:gd name="T16" fmla="*/ 108 w 132"/>
                  <a:gd name="T17" fmla="*/ 153 h 161"/>
                  <a:gd name="T18" fmla="*/ 101 w 132"/>
                  <a:gd name="T19" fmla="*/ 159 h 161"/>
                  <a:gd name="T20" fmla="*/ 95 w 132"/>
                  <a:gd name="T21" fmla="*/ 161 h 161"/>
                  <a:gd name="T22" fmla="*/ 95 w 132"/>
                  <a:gd name="T23" fmla="*/ 161 h 161"/>
                  <a:gd name="T24" fmla="*/ 0 w 132"/>
                  <a:gd name="T25" fmla="*/ 113 h 161"/>
                  <a:gd name="T26" fmla="*/ 0 w 132"/>
                  <a:gd name="T27" fmla="*/ 113 h 161"/>
                  <a:gd name="T28" fmla="*/ 5 w 132"/>
                  <a:gd name="T29" fmla="*/ 0 h 161"/>
                  <a:gd name="T30" fmla="*/ 5 w 132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2"/>
                  <a:gd name="T49" fmla="*/ 0 h 161"/>
                  <a:gd name="T50" fmla="*/ 132 w 132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2" h="161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avLst/>
                <a:gdLst>
                  <a:gd name="T0" fmla="*/ 4 w 128"/>
                  <a:gd name="T1" fmla="*/ 0 h 161"/>
                  <a:gd name="T2" fmla="*/ 4 w 128"/>
                  <a:gd name="T3" fmla="*/ 0 h 161"/>
                  <a:gd name="T4" fmla="*/ 128 w 128"/>
                  <a:gd name="T5" fmla="*/ 0 h 161"/>
                  <a:gd name="T6" fmla="*/ 128 w 128"/>
                  <a:gd name="T7" fmla="*/ 0 h 161"/>
                  <a:gd name="T8" fmla="*/ 111 w 128"/>
                  <a:gd name="T9" fmla="*/ 140 h 161"/>
                  <a:gd name="T10" fmla="*/ 111 w 128"/>
                  <a:gd name="T11" fmla="*/ 140 h 161"/>
                  <a:gd name="T12" fmla="*/ 111 w 128"/>
                  <a:gd name="T13" fmla="*/ 144 h 161"/>
                  <a:gd name="T14" fmla="*/ 108 w 128"/>
                  <a:gd name="T15" fmla="*/ 148 h 161"/>
                  <a:gd name="T16" fmla="*/ 104 w 128"/>
                  <a:gd name="T17" fmla="*/ 153 h 161"/>
                  <a:gd name="T18" fmla="*/ 97 w 128"/>
                  <a:gd name="T19" fmla="*/ 159 h 161"/>
                  <a:gd name="T20" fmla="*/ 91 w 128"/>
                  <a:gd name="T21" fmla="*/ 161 h 161"/>
                  <a:gd name="T22" fmla="*/ 91 w 128"/>
                  <a:gd name="T23" fmla="*/ 161 h 161"/>
                  <a:gd name="T24" fmla="*/ 0 w 128"/>
                  <a:gd name="T25" fmla="*/ 113 h 161"/>
                  <a:gd name="T26" fmla="*/ 0 w 128"/>
                  <a:gd name="T27" fmla="*/ 113 h 161"/>
                  <a:gd name="T28" fmla="*/ 4 w 128"/>
                  <a:gd name="T29" fmla="*/ 0 h 161"/>
                  <a:gd name="T30" fmla="*/ 4 w 128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161"/>
                  <a:gd name="T50" fmla="*/ 128 w 128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161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avLst/>
                <a:gdLst>
                  <a:gd name="T0" fmla="*/ 4 w 124"/>
                  <a:gd name="T1" fmla="*/ 0 h 161"/>
                  <a:gd name="T2" fmla="*/ 4 w 124"/>
                  <a:gd name="T3" fmla="*/ 0 h 161"/>
                  <a:gd name="T4" fmla="*/ 124 w 124"/>
                  <a:gd name="T5" fmla="*/ 0 h 161"/>
                  <a:gd name="T6" fmla="*/ 124 w 124"/>
                  <a:gd name="T7" fmla="*/ 0 h 161"/>
                  <a:gd name="T8" fmla="*/ 107 w 124"/>
                  <a:gd name="T9" fmla="*/ 140 h 161"/>
                  <a:gd name="T10" fmla="*/ 107 w 124"/>
                  <a:gd name="T11" fmla="*/ 140 h 161"/>
                  <a:gd name="T12" fmla="*/ 104 w 124"/>
                  <a:gd name="T13" fmla="*/ 148 h 161"/>
                  <a:gd name="T14" fmla="*/ 100 w 124"/>
                  <a:gd name="T15" fmla="*/ 153 h 161"/>
                  <a:gd name="T16" fmla="*/ 93 w 124"/>
                  <a:gd name="T17" fmla="*/ 159 h 161"/>
                  <a:gd name="T18" fmla="*/ 87 w 124"/>
                  <a:gd name="T19" fmla="*/ 161 h 161"/>
                  <a:gd name="T20" fmla="*/ 87 w 124"/>
                  <a:gd name="T21" fmla="*/ 161 h 161"/>
                  <a:gd name="T22" fmla="*/ 0 w 124"/>
                  <a:gd name="T23" fmla="*/ 111 h 161"/>
                  <a:gd name="T24" fmla="*/ 0 w 124"/>
                  <a:gd name="T25" fmla="*/ 111 h 161"/>
                  <a:gd name="T26" fmla="*/ 4 w 124"/>
                  <a:gd name="T27" fmla="*/ 0 h 161"/>
                  <a:gd name="T28" fmla="*/ 4 w 124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161"/>
                  <a:gd name="T47" fmla="*/ 124 w 124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161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avLst/>
                <a:gdLst>
                  <a:gd name="T0" fmla="*/ 4 w 120"/>
                  <a:gd name="T1" fmla="*/ 0 h 161"/>
                  <a:gd name="T2" fmla="*/ 4 w 120"/>
                  <a:gd name="T3" fmla="*/ 0 h 161"/>
                  <a:gd name="T4" fmla="*/ 120 w 120"/>
                  <a:gd name="T5" fmla="*/ 0 h 161"/>
                  <a:gd name="T6" fmla="*/ 120 w 120"/>
                  <a:gd name="T7" fmla="*/ 0 h 161"/>
                  <a:gd name="T8" fmla="*/ 103 w 120"/>
                  <a:gd name="T9" fmla="*/ 140 h 161"/>
                  <a:gd name="T10" fmla="*/ 103 w 120"/>
                  <a:gd name="T11" fmla="*/ 140 h 161"/>
                  <a:gd name="T12" fmla="*/ 100 w 120"/>
                  <a:gd name="T13" fmla="*/ 148 h 161"/>
                  <a:gd name="T14" fmla="*/ 96 w 120"/>
                  <a:gd name="T15" fmla="*/ 153 h 161"/>
                  <a:gd name="T16" fmla="*/ 89 w 120"/>
                  <a:gd name="T17" fmla="*/ 159 h 161"/>
                  <a:gd name="T18" fmla="*/ 83 w 120"/>
                  <a:gd name="T19" fmla="*/ 161 h 161"/>
                  <a:gd name="T20" fmla="*/ 83 w 120"/>
                  <a:gd name="T21" fmla="*/ 161 h 161"/>
                  <a:gd name="T22" fmla="*/ 0 w 120"/>
                  <a:gd name="T23" fmla="*/ 110 h 161"/>
                  <a:gd name="T24" fmla="*/ 0 w 120"/>
                  <a:gd name="T25" fmla="*/ 110 h 161"/>
                  <a:gd name="T26" fmla="*/ 4 w 120"/>
                  <a:gd name="T27" fmla="*/ 0 h 161"/>
                  <a:gd name="T28" fmla="*/ 4 w 120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"/>
                  <a:gd name="T46" fmla="*/ 0 h 161"/>
                  <a:gd name="T47" fmla="*/ 120 w 120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" h="161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avLst/>
                <a:gdLst>
                  <a:gd name="T0" fmla="*/ 5 w 117"/>
                  <a:gd name="T1" fmla="*/ 0 h 161"/>
                  <a:gd name="T2" fmla="*/ 5 w 117"/>
                  <a:gd name="T3" fmla="*/ 0 h 161"/>
                  <a:gd name="T4" fmla="*/ 117 w 117"/>
                  <a:gd name="T5" fmla="*/ 0 h 161"/>
                  <a:gd name="T6" fmla="*/ 117 w 117"/>
                  <a:gd name="T7" fmla="*/ 0 h 161"/>
                  <a:gd name="T8" fmla="*/ 100 w 117"/>
                  <a:gd name="T9" fmla="*/ 140 h 161"/>
                  <a:gd name="T10" fmla="*/ 100 w 117"/>
                  <a:gd name="T11" fmla="*/ 140 h 161"/>
                  <a:gd name="T12" fmla="*/ 97 w 117"/>
                  <a:gd name="T13" fmla="*/ 148 h 161"/>
                  <a:gd name="T14" fmla="*/ 93 w 117"/>
                  <a:gd name="T15" fmla="*/ 153 h 161"/>
                  <a:gd name="T16" fmla="*/ 86 w 117"/>
                  <a:gd name="T17" fmla="*/ 157 h 161"/>
                  <a:gd name="T18" fmla="*/ 81 w 117"/>
                  <a:gd name="T19" fmla="*/ 161 h 161"/>
                  <a:gd name="T20" fmla="*/ 81 w 117"/>
                  <a:gd name="T21" fmla="*/ 161 h 161"/>
                  <a:gd name="T22" fmla="*/ 0 w 117"/>
                  <a:gd name="T23" fmla="*/ 109 h 161"/>
                  <a:gd name="T24" fmla="*/ 0 w 117"/>
                  <a:gd name="T25" fmla="*/ 109 h 161"/>
                  <a:gd name="T26" fmla="*/ 5 w 117"/>
                  <a:gd name="T27" fmla="*/ 0 h 161"/>
                  <a:gd name="T28" fmla="*/ 5 w 117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7"/>
                  <a:gd name="T46" fmla="*/ 0 h 161"/>
                  <a:gd name="T47" fmla="*/ 117 w 117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7" h="161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avLst/>
                <a:gdLst>
                  <a:gd name="T0" fmla="*/ 5 w 113"/>
                  <a:gd name="T1" fmla="*/ 0 h 161"/>
                  <a:gd name="T2" fmla="*/ 5 w 113"/>
                  <a:gd name="T3" fmla="*/ 0 h 161"/>
                  <a:gd name="T4" fmla="*/ 113 w 113"/>
                  <a:gd name="T5" fmla="*/ 0 h 161"/>
                  <a:gd name="T6" fmla="*/ 113 w 113"/>
                  <a:gd name="T7" fmla="*/ 0 h 161"/>
                  <a:gd name="T8" fmla="*/ 96 w 113"/>
                  <a:gd name="T9" fmla="*/ 140 h 161"/>
                  <a:gd name="T10" fmla="*/ 96 w 113"/>
                  <a:gd name="T11" fmla="*/ 140 h 161"/>
                  <a:gd name="T12" fmla="*/ 93 w 113"/>
                  <a:gd name="T13" fmla="*/ 147 h 161"/>
                  <a:gd name="T14" fmla="*/ 89 w 113"/>
                  <a:gd name="T15" fmla="*/ 153 h 161"/>
                  <a:gd name="T16" fmla="*/ 84 w 113"/>
                  <a:gd name="T17" fmla="*/ 157 h 161"/>
                  <a:gd name="T18" fmla="*/ 77 w 113"/>
                  <a:gd name="T19" fmla="*/ 161 h 161"/>
                  <a:gd name="T20" fmla="*/ 77 w 113"/>
                  <a:gd name="T21" fmla="*/ 161 h 161"/>
                  <a:gd name="T22" fmla="*/ 0 w 113"/>
                  <a:gd name="T23" fmla="*/ 107 h 161"/>
                  <a:gd name="T24" fmla="*/ 0 w 113"/>
                  <a:gd name="T25" fmla="*/ 107 h 161"/>
                  <a:gd name="T26" fmla="*/ 5 w 113"/>
                  <a:gd name="T27" fmla="*/ 0 h 161"/>
                  <a:gd name="T28" fmla="*/ 5 w 113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3"/>
                  <a:gd name="T46" fmla="*/ 0 h 161"/>
                  <a:gd name="T47" fmla="*/ 113 w 113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3" h="161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avLst/>
                <a:gdLst>
                  <a:gd name="T0" fmla="*/ 5 w 109"/>
                  <a:gd name="T1" fmla="*/ 0 h 161"/>
                  <a:gd name="T2" fmla="*/ 5 w 109"/>
                  <a:gd name="T3" fmla="*/ 0 h 161"/>
                  <a:gd name="T4" fmla="*/ 109 w 109"/>
                  <a:gd name="T5" fmla="*/ 0 h 161"/>
                  <a:gd name="T6" fmla="*/ 109 w 109"/>
                  <a:gd name="T7" fmla="*/ 0 h 161"/>
                  <a:gd name="T8" fmla="*/ 92 w 109"/>
                  <a:gd name="T9" fmla="*/ 140 h 161"/>
                  <a:gd name="T10" fmla="*/ 92 w 109"/>
                  <a:gd name="T11" fmla="*/ 140 h 161"/>
                  <a:gd name="T12" fmla="*/ 89 w 109"/>
                  <a:gd name="T13" fmla="*/ 147 h 161"/>
                  <a:gd name="T14" fmla="*/ 85 w 109"/>
                  <a:gd name="T15" fmla="*/ 153 h 161"/>
                  <a:gd name="T16" fmla="*/ 80 w 109"/>
                  <a:gd name="T17" fmla="*/ 157 h 161"/>
                  <a:gd name="T18" fmla="*/ 73 w 109"/>
                  <a:gd name="T19" fmla="*/ 161 h 161"/>
                  <a:gd name="T20" fmla="*/ 73 w 109"/>
                  <a:gd name="T21" fmla="*/ 161 h 161"/>
                  <a:gd name="T22" fmla="*/ 0 w 109"/>
                  <a:gd name="T23" fmla="*/ 106 h 161"/>
                  <a:gd name="T24" fmla="*/ 0 w 109"/>
                  <a:gd name="T25" fmla="*/ 106 h 161"/>
                  <a:gd name="T26" fmla="*/ 5 w 109"/>
                  <a:gd name="T27" fmla="*/ 0 h 161"/>
                  <a:gd name="T28" fmla="*/ 5 w 109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61"/>
                  <a:gd name="T47" fmla="*/ 109 w 109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61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avLst/>
                <a:gdLst>
                  <a:gd name="T0" fmla="*/ 5 w 105"/>
                  <a:gd name="T1" fmla="*/ 0 h 160"/>
                  <a:gd name="T2" fmla="*/ 5 w 105"/>
                  <a:gd name="T3" fmla="*/ 0 h 160"/>
                  <a:gd name="T4" fmla="*/ 105 w 105"/>
                  <a:gd name="T5" fmla="*/ 0 h 160"/>
                  <a:gd name="T6" fmla="*/ 105 w 105"/>
                  <a:gd name="T7" fmla="*/ 0 h 160"/>
                  <a:gd name="T8" fmla="*/ 88 w 105"/>
                  <a:gd name="T9" fmla="*/ 140 h 160"/>
                  <a:gd name="T10" fmla="*/ 88 w 105"/>
                  <a:gd name="T11" fmla="*/ 140 h 160"/>
                  <a:gd name="T12" fmla="*/ 87 w 105"/>
                  <a:gd name="T13" fmla="*/ 147 h 160"/>
                  <a:gd name="T14" fmla="*/ 81 w 105"/>
                  <a:gd name="T15" fmla="*/ 153 h 160"/>
                  <a:gd name="T16" fmla="*/ 76 w 105"/>
                  <a:gd name="T17" fmla="*/ 157 h 160"/>
                  <a:gd name="T18" fmla="*/ 69 w 105"/>
                  <a:gd name="T19" fmla="*/ 160 h 160"/>
                  <a:gd name="T20" fmla="*/ 69 w 105"/>
                  <a:gd name="T21" fmla="*/ 160 h 160"/>
                  <a:gd name="T22" fmla="*/ 0 w 105"/>
                  <a:gd name="T23" fmla="*/ 106 h 160"/>
                  <a:gd name="T24" fmla="*/ 0 w 105"/>
                  <a:gd name="T25" fmla="*/ 106 h 160"/>
                  <a:gd name="T26" fmla="*/ 5 w 105"/>
                  <a:gd name="T27" fmla="*/ 0 h 160"/>
                  <a:gd name="T28" fmla="*/ 5 w 10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5"/>
                  <a:gd name="T46" fmla="*/ 0 h 160"/>
                  <a:gd name="T47" fmla="*/ 105 w 10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5" h="160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avLst/>
                <a:gdLst>
                  <a:gd name="T0" fmla="*/ 5 w 102"/>
                  <a:gd name="T1" fmla="*/ 0 h 160"/>
                  <a:gd name="T2" fmla="*/ 5 w 102"/>
                  <a:gd name="T3" fmla="*/ 0 h 160"/>
                  <a:gd name="T4" fmla="*/ 102 w 102"/>
                  <a:gd name="T5" fmla="*/ 0 h 160"/>
                  <a:gd name="T6" fmla="*/ 102 w 102"/>
                  <a:gd name="T7" fmla="*/ 0 h 160"/>
                  <a:gd name="T8" fmla="*/ 85 w 102"/>
                  <a:gd name="T9" fmla="*/ 140 h 160"/>
                  <a:gd name="T10" fmla="*/ 85 w 102"/>
                  <a:gd name="T11" fmla="*/ 140 h 160"/>
                  <a:gd name="T12" fmla="*/ 84 w 102"/>
                  <a:gd name="T13" fmla="*/ 147 h 160"/>
                  <a:gd name="T14" fmla="*/ 78 w 102"/>
                  <a:gd name="T15" fmla="*/ 153 h 160"/>
                  <a:gd name="T16" fmla="*/ 73 w 102"/>
                  <a:gd name="T17" fmla="*/ 157 h 160"/>
                  <a:gd name="T18" fmla="*/ 67 w 102"/>
                  <a:gd name="T19" fmla="*/ 160 h 160"/>
                  <a:gd name="T20" fmla="*/ 67 w 102"/>
                  <a:gd name="T21" fmla="*/ 160 h 160"/>
                  <a:gd name="T22" fmla="*/ 0 w 102"/>
                  <a:gd name="T23" fmla="*/ 105 h 160"/>
                  <a:gd name="T24" fmla="*/ 0 w 102"/>
                  <a:gd name="T25" fmla="*/ 105 h 160"/>
                  <a:gd name="T26" fmla="*/ 5 w 102"/>
                  <a:gd name="T27" fmla="*/ 0 h 160"/>
                  <a:gd name="T28" fmla="*/ 5 w 102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2"/>
                  <a:gd name="T46" fmla="*/ 0 h 160"/>
                  <a:gd name="T47" fmla="*/ 102 w 102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2" h="160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avLst/>
                <a:gdLst>
                  <a:gd name="T0" fmla="*/ 5 w 98"/>
                  <a:gd name="T1" fmla="*/ 0 h 160"/>
                  <a:gd name="T2" fmla="*/ 5 w 98"/>
                  <a:gd name="T3" fmla="*/ 0 h 160"/>
                  <a:gd name="T4" fmla="*/ 98 w 98"/>
                  <a:gd name="T5" fmla="*/ 0 h 160"/>
                  <a:gd name="T6" fmla="*/ 98 w 98"/>
                  <a:gd name="T7" fmla="*/ 0 h 160"/>
                  <a:gd name="T8" fmla="*/ 81 w 98"/>
                  <a:gd name="T9" fmla="*/ 140 h 160"/>
                  <a:gd name="T10" fmla="*/ 81 w 98"/>
                  <a:gd name="T11" fmla="*/ 140 h 160"/>
                  <a:gd name="T12" fmla="*/ 80 w 98"/>
                  <a:gd name="T13" fmla="*/ 147 h 160"/>
                  <a:gd name="T14" fmla="*/ 74 w 98"/>
                  <a:gd name="T15" fmla="*/ 152 h 160"/>
                  <a:gd name="T16" fmla="*/ 69 w 98"/>
                  <a:gd name="T17" fmla="*/ 157 h 160"/>
                  <a:gd name="T18" fmla="*/ 63 w 98"/>
                  <a:gd name="T19" fmla="*/ 160 h 160"/>
                  <a:gd name="T20" fmla="*/ 63 w 98"/>
                  <a:gd name="T21" fmla="*/ 160 h 160"/>
                  <a:gd name="T22" fmla="*/ 0 w 98"/>
                  <a:gd name="T23" fmla="*/ 103 h 160"/>
                  <a:gd name="T24" fmla="*/ 0 w 98"/>
                  <a:gd name="T25" fmla="*/ 103 h 160"/>
                  <a:gd name="T26" fmla="*/ 5 w 98"/>
                  <a:gd name="T27" fmla="*/ 0 h 160"/>
                  <a:gd name="T28" fmla="*/ 5 w 9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"/>
                  <a:gd name="T46" fmla="*/ 0 h 160"/>
                  <a:gd name="T47" fmla="*/ 98 w 9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" h="160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avLst/>
                <a:gdLst>
                  <a:gd name="T0" fmla="*/ 5 w 94"/>
                  <a:gd name="T1" fmla="*/ 0 h 160"/>
                  <a:gd name="T2" fmla="*/ 5 w 94"/>
                  <a:gd name="T3" fmla="*/ 0 h 160"/>
                  <a:gd name="T4" fmla="*/ 94 w 94"/>
                  <a:gd name="T5" fmla="*/ 0 h 160"/>
                  <a:gd name="T6" fmla="*/ 94 w 94"/>
                  <a:gd name="T7" fmla="*/ 0 h 160"/>
                  <a:gd name="T8" fmla="*/ 77 w 94"/>
                  <a:gd name="T9" fmla="*/ 140 h 160"/>
                  <a:gd name="T10" fmla="*/ 77 w 94"/>
                  <a:gd name="T11" fmla="*/ 140 h 160"/>
                  <a:gd name="T12" fmla="*/ 76 w 94"/>
                  <a:gd name="T13" fmla="*/ 147 h 160"/>
                  <a:gd name="T14" fmla="*/ 71 w 94"/>
                  <a:gd name="T15" fmla="*/ 152 h 160"/>
                  <a:gd name="T16" fmla="*/ 66 w 94"/>
                  <a:gd name="T17" fmla="*/ 157 h 160"/>
                  <a:gd name="T18" fmla="*/ 59 w 94"/>
                  <a:gd name="T19" fmla="*/ 160 h 160"/>
                  <a:gd name="T20" fmla="*/ 59 w 94"/>
                  <a:gd name="T21" fmla="*/ 160 h 160"/>
                  <a:gd name="T22" fmla="*/ 0 w 94"/>
                  <a:gd name="T23" fmla="*/ 102 h 160"/>
                  <a:gd name="T24" fmla="*/ 0 w 94"/>
                  <a:gd name="T25" fmla="*/ 102 h 160"/>
                  <a:gd name="T26" fmla="*/ 5 w 94"/>
                  <a:gd name="T27" fmla="*/ 0 h 160"/>
                  <a:gd name="T28" fmla="*/ 5 w 94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4"/>
                  <a:gd name="T46" fmla="*/ 0 h 160"/>
                  <a:gd name="T47" fmla="*/ 94 w 94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4" h="160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avLst/>
                <a:gdLst>
                  <a:gd name="T0" fmla="*/ 5 w 90"/>
                  <a:gd name="T1" fmla="*/ 0 h 160"/>
                  <a:gd name="T2" fmla="*/ 5 w 90"/>
                  <a:gd name="T3" fmla="*/ 0 h 160"/>
                  <a:gd name="T4" fmla="*/ 90 w 90"/>
                  <a:gd name="T5" fmla="*/ 0 h 160"/>
                  <a:gd name="T6" fmla="*/ 90 w 90"/>
                  <a:gd name="T7" fmla="*/ 0 h 160"/>
                  <a:gd name="T8" fmla="*/ 73 w 90"/>
                  <a:gd name="T9" fmla="*/ 140 h 160"/>
                  <a:gd name="T10" fmla="*/ 73 w 90"/>
                  <a:gd name="T11" fmla="*/ 140 h 160"/>
                  <a:gd name="T12" fmla="*/ 72 w 90"/>
                  <a:gd name="T13" fmla="*/ 147 h 160"/>
                  <a:gd name="T14" fmla="*/ 67 w 90"/>
                  <a:gd name="T15" fmla="*/ 152 h 160"/>
                  <a:gd name="T16" fmla="*/ 62 w 90"/>
                  <a:gd name="T17" fmla="*/ 157 h 160"/>
                  <a:gd name="T18" fmla="*/ 55 w 90"/>
                  <a:gd name="T19" fmla="*/ 160 h 160"/>
                  <a:gd name="T20" fmla="*/ 55 w 90"/>
                  <a:gd name="T21" fmla="*/ 160 h 160"/>
                  <a:gd name="T22" fmla="*/ 0 w 90"/>
                  <a:gd name="T23" fmla="*/ 101 h 160"/>
                  <a:gd name="T24" fmla="*/ 0 w 90"/>
                  <a:gd name="T25" fmla="*/ 101 h 160"/>
                  <a:gd name="T26" fmla="*/ 5 w 90"/>
                  <a:gd name="T27" fmla="*/ 0 h 160"/>
                  <a:gd name="T28" fmla="*/ 5 w 90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0"/>
                  <a:gd name="T46" fmla="*/ 0 h 160"/>
                  <a:gd name="T47" fmla="*/ 90 w 90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0" h="16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avLst/>
                <a:gdLst>
                  <a:gd name="T0" fmla="*/ 7 w 88"/>
                  <a:gd name="T1" fmla="*/ 0 h 160"/>
                  <a:gd name="T2" fmla="*/ 7 w 88"/>
                  <a:gd name="T3" fmla="*/ 0 h 160"/>
                  <a:gd name="T4" fmla="*/ 88 w 88"/>
                  <a:gd name="T5" fmla="*/ 0 h 160"/>
                  <a:gd name="T6" fmla="*/ 88 w 88"/>
                  <a:gd name="T7" fmla="*/ 0 h 160"/>
                  <a:gd name="T8" fmla="*/ 71 w 88"/>
                  <a:gd name="T9" fmla="*/ 140 h 160"/>
                  <a:gd name="T10" fmla="*/ 71 w 88"/>
                  <a:gd name="T11" fmla="*/ 140 h 160"/>
                  <a:gd name="T12" fmla="*/ 70 w 88"/>
                  <a:gd name="T13" fmla="*/ 147 h 160"/>
                  <a:gd name="T14" fmla="*/ 65 w 88"/>
                  <a:gd name="T15" fmla="*/ 152 h 160"/>
                  <a:gd name="T16" fmla="*/ 60 w 88"/>
                  <a:gd name="T17" fmla="*/ 157 h 160"/>
                  <a:gd name="T18" fmla="*/ 55 w 88"/>
                  <a:gd name="T19" fmla="*/ 160 h 160"/>
                  <a:gd name="T20" fmla="*/ 55 w 88"/>
                  <a:gd name="T21" fmla="*/ 160 h 160"/>
                  <a:gd name="T22" fmla="*/ 0 w 88"/>
                  <a:gd name="T23" fmla="*/ 99 h 160"/>
                  <a:gd name="T24" fmla="*/ 0 w 88"/>
                  <a:gd name="T25" fmla="*/ 99 h 160"/>
                  <a:gd name="T26" fmla="*/ 7 w 88"/>
                  <a:gd name="T27" fmla="*/ 0 h 160"/>
                  <a:gd name="T28" fmla="*/ 7 w 8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8"/>
                  <a:gd name="T46" fmla="*/ 0 h 160"/>
                  <a:gd name="T47" fmla="*/ 88 w 8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8" h="160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avLst/>
                <a:gdLst>
                  <a:gd name="T0" fmla="*/ 6 w 83"/>
                  <a:gd name="T1" fmla="*/ 0 h 160"/>
                  <a:gd name="T2" fmla="*/ 6 w 83"/>
                  <a:gd name="T3" fmla="*/ 0 h 160"/>
                  <a:gd name="T4" fmla="*/ 83 w 83"/>
                  <a:gd name="T5" fmla="*/ 0 h 160"/>
                  <a:gd name="T6" fmla="*/ 83 w 83"/>
                  <a:gd name="T7" fmla="*/ 0 h 160"/>
                  <a:gd name="T8" fmla="*/ 66 w 83"/>
                  <a:gd name="T9" fmla="*/ 140 h 160"/>
                  <a:gd name="T10" fmla="*/ 66 w 83"/>
                  <a:gd name="T11" fmla="*/ 140 h 160"/>
                  <a:gd name="T12" fmla="*/ 65 w 83"/>
                  <a:gd name="T13" fmla="*/ 147 h 160"/>
                  <a:gd name="T14" fmla="*/ 60 w 83"/>
                  <a:gd name="T15" fmla="*/ 152 h 160"/>
                  <a:gd name="T16" fmla="*/ 55 w 83"/>
                  <a:gd name="T17" fmla="*/ 156 h 160"/>
                  <a:gd name="T18" fmla="*/ 50 w 83"/>
                  <a:gd name="T19" fmla="*/ 160 h 160"/>
                  <a:gd name="T20" fmla="*/ 50 w 83"/>
                  <a:gd name="T21" fmla="*/ 160 h 160"/>
                  <a:gd name="T22" fmla="*/ 0 w 83"/>
                  <a:gd name="T23" fmla="*/ 99 h 160"/>
                  <a:gd name="T24" fmla="*/ 0 w 83"/>
                  <a:gd name="T25" fmla="*/ 99 h 160"/>
                  <a:gd name="T26" fmla="*/ 6 w 83"/>
                  <a:gd name="T27" fmla="*/ 0 h 160"/>
                  <a:gd name="T28" fmla="*/ 6 w 83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160"/>
                  <a:gd name="T47" fmla="*/ 83 w 83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160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avLst/>
                <a:gdLst>
                  <a:gd name="T0" fmla="*/ 5 w 79"/>
                  <a:gd name="T1" fmla="*/ 0 h 160"/>
                  <a:gd name="T2" fmla="*/ 5 w 79"/>
                  <a:gd name="T3" fmla="*/ 0 h 160"/>
                  <a:gd name="T4" fmla="*/ 79 w 79"/>
                  <a:gd name="T5" fmla="*/ 0 h 160"/>
                  <a:gd name="T6" fmla="*/ 79 w 79"/>
                  <a:gd name="T7" fmla="*/ 0 h 160"/>
                  <a:gd name="T8" fmla="*/ 62 w 79"/>
                  <a:gd name="T9" fmla="*/ 140 h 160"/>
                  <a:gd name="T10" fmla="*/ 62 w 79"/>
                  <a:gd name="T11" fmla="*/ 140 h 160"/>
                  <a:gd name="T12" fmla="*/ 61 w 79"/>
                  <a:gd name="T13" fmla="*/ 147 h 160"/>
                  <a:gd name="T14" fmla="*/ 56 w 79"/>
                  <a:gd name="T15" fmla="*/ 152 h 160"/>
                  <a:gd name="T16" fmla="*/ 51 w 79"/>
                  <a:gd name="T17" fmla="*/ 156 h 160"/>
                  <a:gd name="T18" fmla="*/ 46 w 79"/>
                  <a:gd name="T19" fmla="*/ 160 h 160"/>
                  <a:gd name="T20" fmla="*/ 46 w 79"/>
                  <a:gd name="T21" fmla="*/ 160 h 160"/>
                  <a:gd name="T22" fmla="*/ 0 w 79"/>
                  <a:gd name="T23" fmla="*/ 98 h 160"/>
                  <a:gd name="T24" fmla="*/ 0 w 79"/>
                  <a:gd name="T25" fmla="*/ 98 h 160"/>
                  <a:gd name="T26" fmla="*/ 5 w 79"/>
                  <a:gd name="T27" fmla="*/ 0 h 160"/>
                  <a:gd name="T28" fmla="*/ 5 w 79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"/>
                  <a:gd name="T46" fmla="*/ 0 h 160"/>
                  <a:gd name="T47" fmla="*/ 79 w 79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" h="160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avLst/>
                <a:gdLst>
                  <a:gd name="T0" fmla="*/ 5 w 75"/>
                  <a:gd name="T1" fmla="*/ 0 h 160"/>
                  <a:gd name="T2" fmla="*/ 5 w 75"/>
                  <a:gd name="T3" fmla="*/ 0 h 160"/>
                  <a:gd name="T4" fmla="*/ 75 w 75"/>
                  <a:gd name="T5" fmla="*/ 0 h 160"/>
                  <a:gd name="T6" fmla="*/ 75 w 75"/>
                  <a:gd name="T7" fmla="*/ 0 h 160"/>
                  <a:gd name="T8" fmla="*/ 58 w 75"/>
                  <a:gd name="T9" fmla="*/ 140 h 160"/>
                  <a:gd name="T10" fmla="*/ 58 w 75"/>
                  <a:gd name="T11" fmla="*/ 140 h 160"/>
                  <a:gd name="T12" fmla="*/ 57 w 75"/>
                  <a:gd name="T13" fmla="*/ 147 h 160"/>
                  <a:gd name="T14" fmla="*/ 52 w 75"/>
                  <a:gd name="T15" fmla="*/ 152 h 160"/>
                  <a:gd name="T16" fmla="*/ 48 w 75"/>
                  <a:gd name="T17" fmla="*/ 156 h 160"/>
                  <a:gd name="T18" fmla="*/ 43 w 75"/>
                  <a:gd name="T19" fmla="*/ 160 h 160"/>
                  <a:gd name="T20" fmla="*/ 43 w 75"/>
                  <a:gd name="T21" fmla="*/ 160 h 160"/>
                  <a:gd name="T22" fmla="*/ 0 w 75"/>
                  <a:gd name="T23" fmla="*/ 96 h 160"/>
                  <a:gd name="T24" fmla="*/ 0 w 75"/>
                  <a:gd name="T25" fmla="*/ 96 h 160"/>
                  <a:gd name="T26" fmla="*/ 5 w 75"/>
                  <a:gd name="T27" fmla="*/ 0 h 160"/>
                  <a:gd name="T28" fmla="*/ 5 w 7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160"/>
                  <a:gd name="T47" fmla="*/ 75 w 7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160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avLst/>
                <a:gdLst>
                  <a:gd name="T0" fmla="*/ 5 w 71"/>
                  <a:gd name="T1" fmla="*/ 0 h 160"/>
                  <a:gd name="T2" fmla="*/ 5 w 71"/>
                  <a:gd name="T3" fmla="*/ 0 h 160"/>
                  <a:gd name="T4" fmla="*/ 71 w 71"/>
                  <a:gd name="T5" fmla="*/ 0 h 160"/>
                  <a:gd name="T6" fmla="*/ 71 w 71"/>
                  <a:gd name="T7" fmla="*/ 0 h 160"/>
                  <a:gd name="T8" fmla="*/ 54 w 71"/>
                  <a:gd name="T9" fmla="*/ 140 h 160"/>
                  <a:gd name="T10" fmla="*/ 54 w 71"/>
                  <a:gd name="T11" fmla="*/ 140 h 160"/>
                  <a:gd name="T12" fmla="*/ 53 w 71"/>
                  <a:gd name="T13" fmla="*/ 147 h 160"/>
                  <a:gd name="T14" fmla="*/ 48 w 71"/>
                  <a:gd name="T15" fmla="*/ 152 h 160"/>
                  <a:gd name="T16" fmla="*/ 44 w 71"/>
                  <a:gd name="T17" fmla="*/ 156 h 160"/>
                  <a:gd name="T18" fmla="*/ 39 w 71"/>
                  <a:gd name="T19" fmla="*/ 160 h 160"/>
                  <a:gd name="T20" fmla="*/ 39 w 71"/>
                  <a:gd name="T21" fmla="*/ 160 h 160"/>
                  <a:gd name="T22" fmla="*/ 0 w 71"/>
                  <a:gd name="T23" fmla="*/ 95 h 160"/>
                  <a:gd name="T24" fmla="*/ 0 w 71"/>
                  <a:gd name="T25" fmla="*/ 95 h 160"/>
                  <a:gd name="T26" fmla="*/ 5 w 71"/>
                  <a:gd name="T27" fmla="*/ 0 h 160"/>
                  <a:gd name="T28" fmla="*/ 5 w 71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60"/>
                  <a:gd name="T47" fmla="*/ 71 w 71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60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avLst/>
                <a:gdLst>
                  <a:gd name="T0" fmla="*/ 7 w 69"/>
                  <a:gd name="T1" fmla="*/ 0 h 159"/>
                  <a:gd name="T2" fmla="*/ 7 w 69"/>
                  <a:gd name="T3" fmla="*/ 0 h 159"/>
                  <a:gd name="T4" fmla="*/ 69 w 69"/>
                  <a:gd name="T5" fmla="*/ 0 h 159"/>
                  <a:gd name="T6" fmla="*/ 69 w 69"/>
                  <a:gd name="T7" fmla="*/ 0 h 159"/>
                  <a:gd name="T8" fmla="*/ 52 w 69"/>
                  <a:gd name="T9" fmla="*/ 140 h 159"/>
                  <a:gd name="T10" fmla="*/ 52 w 69"/>
                  <a:gd name="T11" fmla="*/ 140 h 159"/>
                  <a:gd name="T12" fmla="*/ 51 w 69"/>
                  <a:gd name="T13" fmla="*/ 147 h 159"/>
                  <a:gd name="T14" fmla="*/ 46 w 69"/>
                  <a:gd name="T15" fmla="*/ 152 h 159"/>
                  <a:gd name="T16" fmla="*/ 42 w 69"/>
                  <a:gd name="T17" fmla="*/ 156 h 159"/>
                  <a:gd name="T18" fmla="*/ 37 w 69"/>
                  <a:gd name="T19" fmla="*/ 159 h 159"/>
                  <a:gd name="T20" fmla="*/ 37 w 69"/>
                  <a:gd name="T21" fmla="*/ 159 h 159"/>
                  <a:gd name="T22" fmla="*/ 0 w 69"/>
                  <a:gd name="T23" fmla="*/ 94 h 159"/>
                  <a:gd name="T24" fmla="*/ 0 w 69"/>
                  <a:gd name="T25" fmla="*/ 94 h 159"/>
                  <a:gd name="T26" fmla="*/ 7 w 69"/>
                  <a:gd name="T27" fmla="*/ 0 h 159"/>
                  <a:gd name="T28" fmla="*/ 7 w 6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9"/>
                  <a:gd name="T46" fmla="*/ 0 h 159"/>
                  <a:gd name="T47" fmla="*/ 69 w 6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9" h="15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avLst/>
                <a:gdLst>
                  <a:gd name="T0" fmla="*/ 7 w 65"/>
                  <a:gd name="T1" fmla="*/ 0 h 159"/>
                  <a:gd name="T2" fmla="*/ 7 w 65"/>
                  <a:gd name="T3" fmla="*/ 0 h 159"/>
                  <a:gd name="T4" fmla="*/ 65 w 65"/>
                  <a:gd name="T5" fmla="*/ 0 h 159"/>
                  <a:gd name="T6" fmla="*/ 65 w 65"/>
                  <a:gd name="T7" fmla="*/ 0 h 159"/>
                  <a:gd name="T8" fmla="*/ 48 w 65"/>
                  <a:gd name="T9" fmla="*/ 140 h 159"/>
                  <a:gd name="T10" fmla="*/ 48 w 65"/>
                  <a:gd name="T11" fmla="*/ 140 h 159"/>
                  <a:gd name="T12" fmla="*/ 47 w 65"/>
                  <a:gd name="T13" fmla="*/ 147 h 159"/>
                  <a:gd name="T14" fmla="*/ 42 w 65"/>
                  <a:gd name="T15" fmla="*/ 152 h 159"/>
                  <a:gd name="T16" fmla="*/ 38 w 65"/>
                  <a:gd name="T17" fmla="*/ 156 h 159"/>
                  <a:gd name="T18" fmla="*/ 33 w 65"/>
                  <a:gd name="T19" fmla="*/ 159 h 159"/>
                  <a:gd name="T20" fmla="*/ 33 w 65"/>
                  <a:gd name="T21" fmla="*/ 159 h 159"/>
                  <a:gd name="T22" fmla="*/ 0 w 65"/>
                  <a:gd name="T23" fmla="*/ 92 h 159"/>
                  <a:gd name="T24" fmla="*/ 0 w 65"/>
                  <a:gd name="T25" fmla="*/ 92 h 159"/>
                  <a:gd name="T26" fmla="*/ 7 w 65"/>
                  <a:gd name="T27" fmla="*/ 0 h 159"/>
                  <a:gd name="T28" fmla="*/ 7 w 6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"/>
                  <a:gd name="T46" fmla="*/ 0 h 159"/>
                  <a:gd name="T47" fmla="*/ 65 w 6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" h="159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avLst/>
                <a:gdLst>
                  <a:gd name="T0" fmla="*/ 6 w 60"/>
                  <a:gd name="T1" fmla="*/ 0 h 159"/>
                  <a:gd name="T2" fmla="*/ 6 w 60"/>
                  <a:gd name="T3" fmla="*/ 0 h 159"/>
                  <a:gd name="T4" fmla="*/ 60 w 60"/>
                  <a:gd name="T5" fmla="*/ 0 h 159"/>
                  <a:gd name="T6" fmla="*/ 60 w 60"/>
                  <a:gd name="T7" fmla="*/ 0 h 159"/>
                  <a:gd name="T8" fmla="*/ 43 w 60"/>
                  <a:gd name="T9" fmla="*/ 140 h 159"/>
                  <a:gd name="T10" fmla="*/ 43 w 60"/>
                  <a:gd name="T11" fmla="*/ 140 h 159"/>
                  <a:gd name="T12" fmla="*/ 42 w 60"/>
                  <a:gd name="T13" fmla="*/ 147 h 159"/>
                  <a:gd name="T14" fmla="*/ 39 w 60"/>
                  <a:gd name="T15" fmla="*/ 151 h 159"/>
                  <a:gd name="T16" fmla="*/ 33 w 60"/>
                  <a:gd name="T17" fmla="*/ 156 h 159"/>
                  <a:gd name="T18" fmla="*/ 29 w 60"/>
                  <a:gd name="T19" fmla="*/ 159 h 159"/>
                  <a:gd name="T20" fmla="*/ 29 w 60"/>
                  <a:gd name="T21" fmla="*/ 159 h 159"/>
                  <a:gd name="T22" fmla="*/ 0 w 60"/>
                  <a:gd name="T23" fmla="*/ 91 h 159"/>
                  <a:gd name="T24" fmla="*/ 0 w 60"/>
                  <a:gd name="T25" fmla="*/ 91 h 159"/>
                  <a:gd name="T26" fmla="*/ 6 w 60"/>
                  <a:gd name="T27" fmla="*/ 0 h 159"/>
                  <a:gd name="T28" fmla="*/ 6 w 6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159"/>
                  <a:gd name="T47" fmla="*/ 60 w 6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159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avLst/>
                <a:gdLst>
                  <a:gd name="T0" fmla="*/ 6 w 56"/>
                  <a:gd name="T1" fmla="*/ 0 h 159"/>
                  <a:gd name="T2" fmla="*/ 6 w 56"/>
                  <a:gd name="T3" fmla="*/ 0 h 159"/>
                  <a:gd name="T4" fmla="*/ 56 w 56"/>
                  <a:gd name="T5" fmla="*/ 0 h 159"/>
                  <a:gd name="T6" fmla="*/ 56 w 56"/>
                  <a:gd name="T7" fmla="*/ 0 h 159"/>
                  <a:gd name="T8" fmla="*/ 39 w 56"/>
                  <a:gd name="T9" fmla="*/ 140 h 159"/>
                  <a:gd name="T10" fmla="*/ 39 w 56"/>
                  <a:gd name="T11" fmla="*/ 140 h 159"/>
                  <a:gd name="T12" fmla="*/ 38 w 56"/>
                  <a:gd name="T13" fmla="*/ 147 h 159"/>
                  <a:gd name="T14" fmla="*/ 35 w 56"/>
                  <a:gd name="T15" fmla="*/ 151 h 159"/>
                  <a:gd name="T16" fmla="*/ 29 w 56"/>
                  <a:gd name="T17" fmla="*/ 156 h 159"/>
                  <a:gd name="T18" fmla="*/ 25 w 56"/>
                  <a:gd name="T19" fmla="*/ 159 h 159"/>
                  <a:gd name="T20" fmla="*/ 25 w 56"/>
                  <a:gd name="T21" fmla="*/ 159 h 159"/>
                  <a:gd name="T22" fmla="*/ 0 w 56"/>
                  <a:gd name="T23" fmla="*/ 91 h 159"/>
                  <a:gd name="T24" fmla="*/ 0 w 56"/>
                  <a:gd name="T25" fmla="*/ 91 h 159"/>
                  <a:gd name="T26" fmla="*/ 6 w 56"/>
                  <a:gd name="T27" fmla="*/ 0 h 159"/>
                  <a:gd name="T28" fmla="*/ 6 w 5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6"/>
                  <a:gd name="T46" fmla="*/ 0 h 159"/>
                  <a:gd name="T47" fmla="*/ 56 w 5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6" h="159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avLst/>
                <a:gdLst>
                  <a:gd name="T0" fmla="*/ 7 w 54"/>
                  <a:gd name="T1" fmla="*/ 0 h 159"/>
                  <a:gd name="T2" fmla="*/ 7 w 54"/>
                  <a:gd name="T3" fmla="*/ 0 h 159"/>
                  <a:gd name="T4" fmla="*/ 54 w 54"/>
                  <a:gd name="T5" fmla="*/ 0 h 159"/>
                  <a:gd name="T6" fmla="*/ 54 w 54"/>
                  <a:gd name="T7" fmla="*/ 0 h 159"/>
                  <a:gd name="T8" fmla="*/ 37 w 54"/>
                  <a:gd name="T9" fmla="*/ 140 h 159"/>
                  <a:gd name="T10" fmla="*/ 37 w 54"/>
                  <a:gd name="T11" fmla="*/ 140 h 159"/>
                  <a:gd name="T12" fmla="*/ 36 w 54"/>
                  <a:gd name="T13" fmla="*/ 145 h 159"/>
                  <a:gd name="T14" fmla="*/ 33 w 54"/>
                  <a:gd name="T15" fmla="*/ 151 h 159"/>
                  <a:gd name="T16" fmla="*/ 29 w 54"/>
                  <a:gd name="T17" fmla="*/ 155 h 159"/>
                  <a:gd name="T18" fmla="*/ 23 w 54"/>
                  <a:gd name="T19" fmla="*/ 159 h 159"/>
                  <a:gd name="T20" fmla="*/ 23 w 54"/>
                  <a:gd name="T21" fmla="*/ 159 h 159"/>
                  <a:gd name="T22" fmla="*/ 0 w 54"/>
                  <a:gd name="T23" fmla="*/ 90 h 159"/>
                  <a:gd name="T24" fmla="*/ 0 w 54"/>
                  <a:gd name="T25" fmla="*/ 90 h 159"/>
                  <a:gd name="T26" fmla="*/ 7 w 54"/>
                  <a:gd name="T27" fmla="*/ 0 h 159"/>
                  <a:gd name="T28" fmla="*/ 7 w 54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4"/>
                  <a:gd name="T46" fmla="*/ 0 h 159"/>
                  <a:gd name="T47" fmla="*/ 54 w 54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4" h="159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avLst/>
                <a:gdLst>
                  <a:gd name="T0" fmla="*/ 7 w 50"/>
                  <a:gd name="T1" fmla="*/ 0 h 159"/>
                  <a:gd name="T2" fmla="*/ 7 w 50"/>
                  <a:gd name="T3" fmla="*/ 0 h 159"/>
                  <a:gd name="T4" fmla="*/ 50 w 50"/>
                  <a:gd name="T5" fmla="*/ 0 h 159"/>
                  <a:gd name="T6" fmla="*/ 50 w 50"/>
                  <a:gd name="T7" fmla="*/ 0 h 159"/>
                  <a:gd name="T8" fmla="*/ 33 w 50"/>
                  <a:gd name="T9" fmla="*/ 140 h 159"/>
                  <a:gd name="T10" fmla="*/ 33 w 50"/>
                  <a:gd name="T11" fmla="*/ 140 h 159"/>
                  <a:gd name="T12" fmla="*/ 32 w 50"/>
                  <a:gd name="T13" fmla="*/ 145 h 159"/>
                  <a:gd name="T14" fmla="*/ 29 w 50"/>
                  <a:gd name="T15" fmla="*/ 151 h 159"/>
                  <a:gd name="T16" fmla="*/ 25 w 50"/>
                  <a:gd name="T17" fmla="*/ 155 h 159"/>
                  <a:gd name="T18" fmla="*/ 19 w 50"/>
                  <a:gd name="T19" fmla="*/ 159 h 159"/>
                  <a:gd name="T20" fmla="*/ 19 w 50"/>
                  <a:gd name="T21" fmla="*/ 159 h 159"/>
                  <a:gd name="T22" fmla="*/ 0 w 50"/>
                  <a:gd name="T23" fmla="*/ 88 h 159"/>
                  <a:gd name="T24" fmla="*/ 0 w 50"/>
                  <a:gd name="T25" fmla="*/ 88 h 159"/>
                  <a:gd name="T26" fmla="*/ 7 w 50"/>
                  <a:gd name="T27" fmla="*/ 0 h 159"/>
                  <a:gd name="T28" fmla="*/ 7 w 5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159"/>
                  <a:gd name="T47" fmla="*/ 50 w 5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159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avLst/>
                <a:gdLst>
                  <a:gd name="T0" fmla="*/ 7 w 46"/>
                  <a:gd name="T1" fmla="*/ 0 h 159"/>
                  <a:gd name="T2" fmla="*/ 7 w 46"/>
                  <a:gd name="T3" fmla="*/ 0 h 159"/>
                  <a:gd name="T4" fmla="*/ 46 w 46"/>
                  <a:gd name="T5" fmla="*/ 0 h 159"/>
                  <a:gd name="T6" fmla="*/ 46 w 46"/>
                  <a:gd name="T7" fmla="*/ 0 h 159"/>
                  <a:gd name="T8" fmla="*/ 29 w 46"/>
                  <a:gd name="T9" fmla="*/ 140 h 159"/>
                  <a:gd name="T10" fmla="*/ 29 w 46"/>
                  <a:gd name="T11" fmla="*/ 140 h 159"/>
                  <a:gd name="T12" fmla="*/ 28 w 46"/>
                  <a:gd name="T13" fmla="*/ 145 h 159"/>
                  <a:gd name="T14" fmla="*/ 25 w 46"/>
                  <a:gd name="T15" fmla="*/ 151 h 159"/>
                  <a:gd name="T16" fmla="*/ 21 w 46"/>
                  <a:gd name="T17" fmla="*/ 155 h 159"/>
                  <a:gd name="T18" fmla="*/ 17 w 46"/>
                  <a:gd name="T19" fmla="*/ 159 h 159"/>
                  <a:gd name="T20" fmla="*/ 17 w 46"/>
                  <a:gd name="T21" fmla="*/ 159 h 159"/>
                  <a:gd name="T22" fmla="*/ 0 w 46"/>
                  <a:gd name="T23" fmla="*/ 87 h 159"/>
                  <a:gd name="T24" fmla="*/ 0 w 46"/>
                  <a:gd name="T25" fmla="*/ 87 h 159"/>
                  <a:gd name="T26" fmla="*/ 7 w 46"/>
                  <a:gd name="T27" fmla="*/ 0 h 159"/>
                  <a:gd name="T28" fmla="*/ 7 w 4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159"/>
                  <a:gd name="T47" fmla="*/ 46 w 4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159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avLst/>
                <a:gdLst>
                  <a:gd name="T0" fmla="*/ 6 w 41"/>
                  <a:gd name="T1" fmla="*/ 0 h 159"/>
                  <a:gd name="T2" fmla="*/ 6 w 41"/>
                  <a:gd name="T3" fmla="*/ 0 h 159"/>
                  <a:gd name="T4" fmla="*/ 41 w 41"/>
                  <a:gd name="T5" fmla="*/ 0 h 159"/>
                  <a:gd name="T6" fmla="*/ 41 w 41"/>
                  <a:gd name="T7" fmla="*/ 0 h 159"/>
                  <a:gd name="T8" fmla="*/ 24 w 41"/>
                  <a:gd name="T9" fmla="*/ 140 h 159"/>
                  <a:gd name="T10" fmla="*/ 24 w 41"/>
                  <a:gd name="T11" fmla="*/ 140 h 159"/>
                  <a:gd name="T12" fmla="*/ 23 w 41"/>
                  <a:gd name="T13" fmla="*/ 145 h 159"/>
                  <a:gd name="T14" fmla="*/ 20 w 41"/>
                  <a:gd name="T15" fmla="*/ 151 h 159"/>
                  <a:gd name="T16" fmla="*/ 16 w 41"/>
                  <a:gd name="T17" fmla="*/ 155 h 159"/>
                  <a:gd name="T18" fmla="*/ 12 w 41"/>
                  <a:gd name="T19" fmla="*/ 159 h 159"/>
                  <a:gd name="T20" fmla="*/ 12 w 41"/>
                  <a:gd name="T21" fmla="*/ 159 h 159"/>
                  <a:gd name="T22" fmla="*/ 0 w 41"/>
                  <a:gd name="T23" fmla="*/ 86 h 159"/>
                  <a:gd name="T24" fmla="*/ 0 w 41"/>
                  <a:gd name="T25" fmla="*/ 86 h 159"/>
                  <a:gd name="T26" fmla="*/ 6 w 41"/>
                  <a:gd name="T27" fmla="*/ 0 h 159"/>
                  <a:gd name="T28" fmla="*/ 6 w 41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"/>
                  <a:gd name="T46" fmla="*/ 0 h 159"/>
                  <a:gd name="T47" fmla="*/ 41 w 41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" h="159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avLst/>
                <a:gdLst>
                  <a:gd name="T0" fmla="*/ 8 w 39"/>
                  <a:gd name="T1" fmla="*/ 0 h 159"/>
                  <a:gd name="T2" fmla="*/ 8 w 39"/>
                  <a:gd name="T3" fmla="*/ 0 h 159"/>
                  <a:gd name="T4" fmla="*/ 39 w 39"/>
                  <a:gd name="T5" fmla="*/ 0 h 159"/>
                  <a:gd name="T6" fmla="*/ 39 w 39"/>
                  <a:gd name="T7" fmla="*/ 0 h 159"/>
                  <a:gd name="T8" fmla="*/ 22 w 39"/>
                  <a:gd name="T9" fmla="*/ 140 h 159"/>
                  <a:gd name="T10" fmla="*/ 22 w 39"/>
                  <a:gd name="T11" fmla="*/ 140 h 159"/>
                  <a:gd name="T12" fmla="*/ 21 w 39"/>
                  <a:gd name="T13" fmla="*/ 145 h 159"/>
                  <a:gd name="T14" fmla="*/ 18 w 39"/>
                  <a:gd name="T15" fmla="*/ 151 h 159"/>
                  <a:gd name="T16" fmla="*/ 14 w 39"/>
                  <a:gd name="T17" fmla="*/ 155 h 159"/>
                  <a:gd name="T18" fmla="*/ 10 w 39"/>
                  <a:gd name="T19" fmla="*/ 159 h 159"/>
                  <a:gd name="T20" fmla="*/ 10 w 39"/>
                  <a:gd name="T21" fmla="*/ 159 h 159"/>
                  <a:gd name="T22" fmla="*/ 0 w 39"/>
                  <a:gd name="T23" fmla="*/ 84 h 159"/>
                  <a:gd name="T24" fmla="*/ 0 w 39"/>
                  <a:gd name="T25" fmla="*/ 84 h 159"/>
                  <a:gd name="T26" fmla="*/ 8 w 39"/>
                  <a:gd name="T27" fmla="*/ 0 h 159"/>
                  <a:gd name="T28" fmla="*/ 8 w 3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159"/>
                  <a:gd name="T47" fmla="*/ 39 w 3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15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avLst/>
                <a:gdLst>
                  <a:gd name="T0" fmla="*/ 8 w 35"/>
                  <a:gd name="T1" fmla="*/ 0 h 159"/>
                  <a:gd name="T2" fmla="*/ 8 w 35"/>
                  <a:gd name="T3" fmla="*/ 0 h 159"/>
                  <a:gd name="T4" fmla="*/ 35 w 35"/>
                  <a:gd name="T5" fmla="*/ 0 h 159"/>
                  <a:gd name="T6" fmla="*/ 35 w 35"/>
                  <a:gd name="T7" fmla="*/ 0 h 159"/>
                  <a:gd name="T8" fmla="*/ 18 w 35"/>
                  <a:gd name="T9" fmla="*/ 140 h 159"/>
                  <a:gd name="T10" fmla="*/ 18 w 35"/>
                  <a:gd name="T11" fmla="*/ 140 h 159"/>
                  <a:gd name="T12" fmla="*/ 17 w 35"/>
                  <a:gd name="T13" fmla="*/ 145 h 159"/>
                  <a:gd name="T14" fmla="*/ 14 w 35"/>
                  <a:gd name="T15" fmla="*/ 151 h 159"/>
                  <a:gd name="T16" fmla="*/ 11 w 35"/>
                  <a:gd name="T17" fmla="*/ 155 h 159"/>
                  <a:gd name="T18" fmla="*/ 7 w 35"/>
                  <a:gd name="T19" fmla="*/ 159 h 159"/>
                  <a:gd name="T20" fmla="*/ 7 w 35"/>
                  <a:gd name="T21" fmla="*/ 159 h 159"/>
                  <a:gd name="T22" fmla="*/ 0 w 35"/>
                  <a:gd name="T23" fmla="*/ 84 h 159"/>
                  <a:gd name="T24" fmla="*/ 0 w 35"/>
                  <a:gd name="T25" fmla="*/ 84 h 159"/>
                  <a:gd name="T26" fmla="*/ 8 w 35"/>
                  <a:gd name="T27" fmla="*/ 0 h 159"/>
                  <a:gd name="T28" fmla="*/ 8 w 3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59"/>
                  <a:gd name="T47" fmla="*/ 35 w 3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59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avLst/>
                <a:gdLst>
                  <a:gd name="T0" fmla="*/ 7 w 31"/>
                  <a:gd name="T1" fmla="*/ 0 h 157"/>
                  <a:gd name="T2" fmla="*/ 7 w 31"/>
                  <a:gd name="T3" fmla="*/ 0 h 157"/>
                  <a:gd name="T4" fmla="*/ 31 w 31"/>
                  <a:gd name="T5" fmla="*/ 0 h 157"/>
                  <a:gd name="T6" fmla="*/ 31 w 31"/>
                  <a:gd name="T7" fmla="*/ 0 h 157"/>
                  <a:gd name="T8" fmla="*/ 14 w 31"/>
                  <a:gd name="T9" fmla="*/ 140 h 157"/>
                  <a:gd name="T10" fmla="*/ 14 w 31"/>
                  <a:gd name="T11" fmla="*/ 140 h 157"/>
                  <a:gd name="T12" fmla="*/ 13 w 31"/>
                  <a:gd name="T13" fmla="*/ 145 h 157"/>
                  <a:gd name="T14" fmla="*/ 10 w 31"/>
                  <a:gd name="T15" fmla="*/ 151 h 157"/>
                  <a:gd name="T16" fmla="*/ 7 w 31"/>
                  <a:gd name="T17" fmla="*/ 155 h 157"/>
                  <a:gd name="T18" fmla="*/ 3 w 31"/>
                  <a:gd name="T19" fmla="*/ 157 h 157"/>
                  <a:gd name="T20" fmla="*/ 3 w 31"/>
                  <a:gd name="T21" fmla="*/ 157 h 157"/>
                  <a:gd name="T22" fmla="*/ 0 w 31"/>
                  <a:gd name="T23" fmla="*/ 83 h 157"/>
                  <a:gd name="T24" fmla="*/ 0 w 31"/>
                  <a:gd name="T25" fmla="*/ 83 h 157"/>
                  <a:gd name="T26" fmla="*/ 7 w 31"/>
                  <a:gd name="T27" fmla="*/ 0 h 157"/>
                  <a:gd name="T28" fmla="*/ 7 w 31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157"/>
                  <a:gd name="T47" fmla="*/ 31 w 31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157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8 w 28"/>
                  <a:gd name="T1" fmla="*/ 0 h 157"/>
                  <a:gd name="T2" fmla="*/ 8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7 w 28"/>
                  <a:gd name="T15" fmla="*/ 151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1 w 28"/>
                  <a:gd name="T23" fmla="*/ 82 h 157"/>
                  <a:gd name="T24" fmla="*/ 1 w 28"/>
                  <a:gd name="T25" fmla="*/ 82 h 157"/>
                  <a:gd name="T26" fmla="*/ 8 w 28"/>
                  <a:gd name="T27" fmla="*/ 0 h 157"/>
                  <a:gd name="T28" fmla="*/ 8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12 w 28"/>
                  <a:gd name="T1" fmla="*/ 0 h 157"/>
                  <a:gd name="T2" fmla="*/ 12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8 w 28"/>
                  <a:gd name="T15" fmla="*/ 149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5 w 28"/>
                  <a:gd name="T23" fmla="*/ 80 h 157"/>
                  <a:gd name="T24" fmla="*/ 5 w 28"/>
                  <a:gd name="T25" fmla="*/ 80 h 157"/>
                  <a:gd name="T26" fmla="*/ 12 w 28"/>
                  <a:gd name="T27" fmla="*/ 0 h 157"/>
                  <a:gd name="T28" fmla="*/ 12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avLst/>
                <a:gdLst>
                  <a:gd name="T0" fmla="*/ 15 w 27"/>
                  <a:gd name="T1" fmla="*/ 0 h 157"/>
                  <a:gd name="T2" fmla="*/ 27 w 27"/>
                  <a:gd name="T3" fmla="*/ 0 h 157"/>
                  <a:gd name="T4" fmla="*/ 10 w 27"/>
                  <a:gd name="T5" fmla="*/ 140 h 157"/>
                  <a:gd name="T6" fmla="*/ 10 w 27"/>
                  <a:gd name="T7" fmla="*/ 140 h 157"/>
                  <a:gd name="T8" fmla="*/ 9 w 27"/>
                  <a:gd name="T9" fmla="*/ 145 h 157"/>
                  <a:gd name="T10" fmla="*/ 7 w 27"/>
                  <a:gd name="T11" fmla="*/ 149 h 157"/>
                  <a:gd name="T12" fmla="*/ 3 w 27"/>
                  <a:gd name="T13" fmla="*/ 153 h 157"/>
                  <a:gd name="T14" fmla="*/ 0 w 27"/>
                  <a:gd name="T15" fmla="*/ 157 h 157"/>
                  <a:gd name="T16" fmla="*/ 15 w 27"/>
                  <a:gd name="T17" fmla="*/ 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57"/>
                  <a:gd name="T29" fmla="*/ 27 w 27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5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avLst/>
                <a:gdLst>
                  <a:gd name="T0" fmla="*/ 30 w 30"/>
                  <a:gd name="T1" fmla="*/ 2 h 35"/>
                  <a:gd name="T2" fmla="*/ 30 w 30"/>
                  <a:gd name="T3" fmla="*/ 2 h 35"/>
                  <a:gd name="T4" fmla="*/ 27 w 30"/>
                  <a:gd name="T5" fmla="*/ 14 h 35"/>
                  <a:gd name="T6" fmla="*/ 23 w 30"/>
                  <a:gd name="T7" fmla="*/ 30 h 35"/>
                  <a:gd name="T8" fmla="*/ 23 w 30"/>
                  <a:gd name="T9" fmla="*/ 30 h 35"/>
                  <a:gd name="T10" fmla="*/ 20 w 30"/>
                  <a:gd name="T11" fmla="*/ 34 h 35"/>
                  <a:gd name="T12" fmla="*/ 19 w 30"/>
                  <a:gd name="T13" fmla="*/ 35 h 35"/>
                  <a:gd name="T14" fmla="*/ 16 w 30"/>
                  <a:gd name="T15" fmla="*/ 34 h 35"/>
                  <a:gd name="T16" fmla="*/ 14 w 30"/>
                  <a:gd name="T17" fmla="*/ 31 h 35"/>
                  <a:gd name="T18" fmla="*/ 11 w 30"/>
                  <a:gd name="T19" fmla="*/ 26 h 35"/>
                  <a:gd name="T20" fmla="*/ 0 w 30"/>
                  <a:gd name="T21" fmla="*/ 7 h 35"/>
                  <a:gd name="T22" fmla="*/ 0 w 30"/>
                  <a:gd name="T23" fmla="*/ 7 h 35"/>
                  <a:gd name="T24" fmla="*/ 3 w 30"/>
                  <a:gd name="T25" fmla="*/ 6 h 35"/>
                  <a:gd name="T26" fmla="*/ 8 w 30"/>
                  <a:gd name="T27" fmla="*/ 2 h 35"/>
                  <a:gd name="T28" fmla="*/ 12 w 30"/>
                  <a:gd name="T29" fmla="*/ 0 h 35"/>
                  <a:gd name="T30" fmla="*/ 18 w 30"/>
                  <a:gd name="T31" fmla="*/ 0 h 35"/>
                  <a:gd name="T32" fmla="*/ 23 w 30"/>
                  <a:gd name="T33" fmla="*/ 0 h 35"/>
                  <a:gd name="T34" fmla="*/ 30 w 30"/>
                  <a:gd name="T35" fmla="*/ 2 h 35"/>
                  <a:gd name="T36" fmla="*/ 30 w 30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5"/>
                  <a:gd name="T59" fmla="*/ 30 w 30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5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60" name="组合 209"/>
            <p:cNvGrpSpPr/>
            <p:nvPr/>
          </p:nvGrpSpPr>
          <p:grpSpPr bwMode="auto">
            <a:xfrm>
              <a:off x="4266982" y="2701574"/>
              <a:ext cx="133186" cy="402846"/>
              <a:chOff x="0" y="0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avLst/>
                <a:gdLst>
                  <a:gd name="T0" fmla="*/ 35 w 111"/>
                  <a:gd name="T1" fmla="*/ 266 h 326"/>
                  <a:gd name="T2" fmla="*/ 66 w 111"/>
                  <a:gd name="T3" fmla="*/ 326 h 326"/>
                  <a:gd name="T4" fmla="*/ 94 w 111"/>
                  <a:gd name="T5" fmla="*/ 322 h 326"/>
                  <a:gd name="T6" fmla="*/ 111 w 111"/>
                  <a:gd name="T7" fmla="*/ 256 h 326"/>
                  <a:gd name="T8" fmla="*/ 76 w 111"/>
                  <a:gd name="T9" fmla="*/ 0 h 326"/>
                  <a:gd name="T10" fmla="*/ 0 w 111"/>
                  <a:gd name="T11" fmla="*/ 11 h 326"/>
                  <a:gd name="T12" fmla="*/ 35 w 111"/>
                  <a:gd name="T13" fmla="*/ 266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26"/>
                  <a:gd name="T23" fmla="*/ 111 w 111"/>
                  <a:gd name="T24" fmla="*/ 326 h 3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26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avLst/>
                <a:gdLst>
                  <a:gd name="T0" fmla="*/ 4 w 80"/>
                  <a:gd name="T1" fmla="*/ 59 h 92"/>
                  <a:gd name="T2" fmla="*/ 4 w 80"/>
                  <a:gd name="T3" fmla="*/ 59 h 92"/>
                  <a:gd name="T4" fmla="*/ 5 w 80"/>
                  <a:gd name="T5" fmla="*/ 66 h 92"/>
                  <a:gd name="T6" fmla="*/ 9 w 80"/>
                  <a:gd name="T7" fmla="*/ 73 h 92"/>
                  <a:gd name="T8" fmla="*/ 13 w 80"/>
                  <a:gd name="T9" fmla="*/ 80 h 92"/>
                  <a:gd name="T10" fmla="*/ 19 w 80"/>
                  <a:gd name="T11" fmla="*/ 84 h 92"/>
                  <a:gd name="T12" fmla="*/ 24 w 80"/>
                  <a:gd name="T13" fmla="*/ 88 h 92"/>
                  <a:gd name="T14" fmla="*/ 31 w 80"/>
                  <a:gd name="T15" fmla="*/ 91 h 92"/>
                  <a:gd name="T16" fmla="*/ 39 w 80"/>
                  <a:gd name="T17" fmla="*/ 92 h 92"/>
                  <a:gd name="T18" fmla="*/ 46 w 80"/>
                  <a:gd name="T19" fmla="*/ 92 h 92"/>
                  <a:gd name="T20" fmla="*/ 47 w 80"/>
                  <a:gd name="T21" fmla="*/ 92 h 92"/>
                  <a:gd name="T22" fmla="*/ 47 w 80"/>
                  <a:gd name="T23" fmla="*/ 92 h 92"/>
                  <a:gd name="T24" fmla="*/ 55 w 80"/>
                  <a:gd name="T25" fmla="*/ 89 h 92"/>
                  <a:gd name="T26" fmla="*/ 62 w 80"/>
                  <a:gd name="T27" fmla="*/ 87 h 92"/>
                  <a:gd name="T28" fmla="*/ 67 w 80"/>
                  <a:gd name="T29" fmla="*/ 82 h 92"/>
                  <a:gd name="T30" fmla="*/ 71 w 80"/>
                  <a:gd name="T31" fmla="*/ 77 h 92"/>
                  <a:gd name="T32" fmla="*/ 75 w 80"/>
                  <a:gd name="T33" fmla="*/ 70 h 92"/>
                  <a:gd name="T34" fmla="*/ 78 w 80"/>
                  <a:gd name="T35" fmla="*/ 64 h 92"/>
                  <a:gd name="T36" fmla="*/ 80 w 80"/>
                  <a:gd name="T37" fmla="*/ 57 h 92"/>
                  <a:gd name="T38" fmla="*/ 80 w 80"/>
                  <a:gd name="T39" fmla="*/ 49 h 92"/>
                  <a:gd name="T40" fmla="*/ 75 w 80"/>
                  <a:gd name="T41" fmla="*/ 15 h 92"/>
                  <a:gd name="T42" fmla="*/ 75 w 80"/>
                  <a:gd name="T43" fmla="*/ 15 h 92"/>
                  <a:gd name="T44" fmla="*/ 73 w 80"/>
                  <a:gd name="T45" fmla="*/ 8 h 92"/>
                  <a:gd name="T46" fmla="*/ 70 w 80"/>
                  <a:gd name="T47" fmla="*/ 4 h 92"/>
                  <a:gd name="T48" fmla="*/ 66 w 80"/>
                  <a:gd name="T49" fmla="*/ 1 h 92"/>
                  <a:gd name="T50" fmla="*/ 62 w 80"/>
                  <a:gd name="T51" fmla="*/ 0 h 92"/>
                  <a:gd name="T52" fmla="*/ 50 w 80"/>
                  <a:gd name="T53" fmla="*/ 1 h 92"/>
                  <a:gd name="T54" fmla="*/ 35 w 80"/>
                  <a:gd name="T55" fmla="*/ 3 h 92"/>
                  <a:gd name="T56" fmla="*/ 35 w 80"/>
                  <a:gd name="T57" fmla="*/ 3 h 92"/>
                  <a:gd name="T58" fmla="*/ 35 w 80"/>
                  <a:gd name="T59" fmla="*/ 3 h 92"/>
                  <a:gd name="T60" fmla="*/ 20 w 80"/>
                  <a:gd name="T61" fmla="*/ 5 h 92"/>
                  <a:gd name="T62" fmla="*/ 8 w 80"/>
                  <a:gd name="T63" fmla="*/ 7 h 92"/>
                  <a:gd name="T64" fmla="*/ 4 w 80"/>
                  <a:gd name="T65" fmla="*/ 9 h 92"/>
                  <a:gd name="T66" fmla="*/ 1 w 80"/>
                  <a:gd name="T67" fmla="*/ 13 h 92"/>
                  <a:gd name="T68" fmla="*/ 0 w 80"/>
                  <a:gd name="T69" fmla="*/ 17 h 92"/>
                  <a:gd name="T70" fmla="*/ 0 w 80"/>
                  <a:gd name="T71" fmla="*/ 24 h 92"/>
                  <a:gd name="T72" fmla="*/ 4 w 80"/>
                  <a:gd name="T73" fmla="*/ 59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0"/>
                  <a:gd name="T112" fmla="*/ 0 h 92"/>
                  <a:gd name="T113" fmla="*/ 80 w 80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0" h="92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avLst/>
                <a:gdLst>
                  <a:gd name="T0" fmla="*/ 11 w 95"/>
                  <a:gd name="T1" fmla="*/ 91 h 91"/>
                  <a:gd name="T2" fmla="*/ 95 w 95"/>
                  <a:gd name="T3" fmla="*/ 80 h 91"/>
                  <a:gd name="T4" fmla="*/ 84 w 95"/>
                  <a:gd name="T5" fmla="*/ 0 h 91"/>
                  <a:gd name="T6" fmla="*/ 0 w 95"/>
                  <a:gd name="T7" fmla="*/ 11 h 91"/>
                  <a:gd name="T8" fmla="*/ 11 w 95"/>
                  <a:gd name="T9" fmla="*/ 9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91"/>
                  <a:gd name="T17" fmla="*/ 95 w 95"/>
                  <a:gd name="T18" fmla="*/ 91 h 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91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avLst/>
                <a:gdLst>
                  <a:gd name="T0" fmla="*/ 21 w 28"/>
                  <a:gd name="T1" fmla="*/ 0 h 164"/>
                  <a:gd name="T2" fmla="*/ 21 w 28"/>
                  <a:gd name="T3" fmla="*/ 0 h 164"/>
                  <a:gd name="T4" fmla="*/ 11 w 28"/>
                  <a:gd name="T5" fmla="*/ 7 h 164"/>
                  <a:gd name="T6" fmla="*/ 5 w 28"/>
                  <a:gd name="T7" fmla="*/ 13 h 164"/>
                  <a:gd name="T8" fmla="*/ 2 w 28"/>
                  <a:gd name="T9" fmla="*/ 17 h 164"/>
                  <a:gd name="T10" fmla="*/ 0 w 28"/>
                  <a:gd name="T11" fmla="*/ 20 h 164"/>
                  <a:gd name="T12" fmla="*/ 0 w 28"/>
                  <a:gd name="T13" fmla="*/ 20 h 164"/>
                  <a:gd name="T14" fmla="*/ 3 w 28"/>
                  <a:gd name="T15" fmla="*/ 44 h 164"/>
                  <a:gd name="T16" fmla="*/ 9 w 28"/>
                  <a:gd name="T17" fmla="*/ 90 h 164"/>
                  <a:gd name="T18" fmla="*/ 18 w 28"/>
                  <a:gd name="T19" fmla="*/ 154 h 164"/>
                  <a:gd name="T20" fmla="*/ 18 w 28"/>
                  <a:gd name="T21" fmla="*/ 154 h 164"/>
                  <a:gd name="T22" fmla="*/ 17 w 28"/>
                  <a:gd name="T23" fmla="*/ 155 h 164"/>
                  <a:gd name="T24" fmla="*/ 18 w 28"/>
                  <a:gd name="T25" fmla="*/ 160 h 164"/>
                  <a:gd name="T26" fmla="*/ 19 w 28"/>
                  <a:gd name="T27" fmla="*/ 161 h 164"/>
                  <a:gd name="T28" fmla="*/ 21 w 28"/>
                  <a:gd name="T29" fmla="*/ 162 h 164"/>
                  <a:gd name="T30" fmla="*/ 23 w 28"/>
                  <a:gd name="T31" fmla="*/ 164 h 164"/>
                  <a:gd name="T32" fmla="*/ 28 w 28"/>
                  <a:gd name="T33" fmla="*/ 164 h 164"/>
                  <a:gd name="T34" fmla="*/ 13 w 28"/>
                  <a:gd name="T35" fmla="*/ 58 h 164"/>
                  <a:gd name="T36" fmla="*/ 19 w 28"/>
                  <a:gd name="T37" fmla="*/ 44 h 164"/>
                  <a:gd name="T38" fmla="*/ 21 w 28"/>
                  <a:gd name="T39" fmla="*/ 0 h 164"/>
                  <a:gd name="T40" fmla="*/ 21 w 28"/>
                  <a:gd name="T41" fmla="*/ 0 h 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164"/>
                  <a:gd name="T65" fmla="*/ 28 w 28"/>
                  <a:gd name="T66" fmla="*/ 164 h 1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164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2" name="组合 207"/>
            <p:cNvGrpSpPr/>
            <p:nvPr/>
          </p:nvGrpSpPr>
          <p:grpSpPr bwMode="auto">
            <a:xfrm>
              <a:off x="4570815" y="2705825"/>
              <a:ext cx="522347" cy="410289"/>
              <a:chOff x="0" y="0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avLst/>
                <a:gdLst>
                  <a:gd name="T0" fmla="*/ 247 w 489"/>
                  <a:gd name="T1" fmla="*/ 219 h 219"/>
                  <a:gd name="T2" fmla="*/ 489 w 489"/>
                  <a:gd name="T3" fmla="*/ 110 h 219"/>
                  <a:gd name="T4" fmla="*/ 240 w 489"/>
                  <a:gd name="T5" fmla="*/ 0 h 219"/>
                  <a:gd name="T6" fmla="*/ 0 w 489"/>
                  <a:gd name="T7" fmla="*/ 107 h 219"/>
                  <a:gd name="T8" fmla="*/ 247 w 489"/>
                  <a:gd name="T9" fmla="*/ 219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9"/>
                  <a:gd name="T16" fmla="*/ 0 h 219"/>
                  <a:gd name="T17" fmla="*/ 489 w 489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9" h="21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avLst/>
                <a:gdLst>
                  <a:gd name="T0" fmla="*/ 0 w 48"/>
                  <a:gd name="T1" fmla="*/ 24 h 49"/>
                  <a:gd name="T2" fmla="*/ 0 w 48"/>
                  <a:gd name="T3" fmla="*/ 24 h 49"/>
                  <a:gd name="T4" fmla="*/ 0 w 48"/>
                  <a:gd name="T5" fmla="*/ 20 h 49"/>
                  <a:gd name="T6" fmla="*/ 2 w 48"/>
                  <a:gd name="T7" fmla="*/ 15 h 49"/>
                  <a:gd name="T8" fmla="*/ 4 w 48"/>
                  <a:gd name="T9" fmla="*/ 11 h 49"/>
                  <a:gd name="T10" fmla="*/ 7 w 48"/>
                  <a:gd name="T11" fmla="*/ 8 h 49"/>
                  <a:gd name="T12" fmla="*/ 11 w 48"/>
                  <a:gd name="T13" fmla="*/ 4 h 49"/>
                  <a:gd name="T14" fmla="*/ 15 w 48"/>
                  <a:gd name="T15" fmla="*/ 3 h 49"/>
                  <a:gd name="T16" fmla="*/ 19 w 48"/>
                  <a:gd name="T17" fmla="*/ 1 h 49"/>
                  <a:gd name="T18" fmla="*/ 25 w 48"/>
                  <a:gd name="T19" fmla="*/ 0 h 49"/>
                  <a:gd name="T20" fmla="*/ 25 w 48"/>
                  <a:gd name="T21" fmla="*/ 0 h 49"/>
                  <a:gd name="T22" fmla="*/ 29 w 48"/>
                  <a:gd name="T23" fmla="*/ 1 h 49"/>
                  <a:gd name="T24" fmla="*/ 34 w 48"/>
                  <a:gd name="T25" fmla="*/ 3 h 49"/>
                  <a:gd name="T26" fmla="*/ 38 w 48"/>
                  <a:gd name="T27" fmla="*/ 4 h 49"/>
                  <a:gd name="T28" fmla="*/ 41 w 48"/>
                  <a:gd name="T29" fmla="*/ 8 h 49"/>
                  <a:gd name="T30" fmla="*/ 44 w 48"/>
                  <a:gd name="T31" fmla="*/ 11 h 49"/>
                  <a:gd name="T32" fmla="*/ 46 w 48"/>
                  <a:gd name="T33" fmla="*/ 15 h 49"/>
                  <a:gd name="T34" fmla="*/ 48 w 48"/>
                  <a:gd name="T35" fmla="*/ 20 h 49"/>
                  <a:gd name="T36" fmla="*/ 48 w 48"/>
                  <a:gd name="T37" fmla="*/ 24 h 49"/>
                  <a:gd name="T38" fmla="*/ 48 w 48"/>
                  <a:gd name="T39" fmla="*/ 24 h 49"/>
                  <a:gd name="T40" fmla="*/ 48 w 48"/>
                  <a:gd name="T41" fmla="*/ 30 h 49"/>
                  <a:gd name="T42" fmla="*/ 46 w 48"/>
                  <a:gd name="T43" fmla="*/ 34 h 49"/>
                  <a:gd name="T44" fmla="*/ 44 w 48"/>
                  <a:gd name="T45" fmla="*/ 38 h 49"/>
                  <a:gd name="T46" fmla="*/ 41 w 48"/>
                  <a:gd name="T47" fmla="*/ 42 h 49"/>
                  <a:gd name="T48" fmla="*/ 38 w 48"/>
                  <a:gd name="T49" fmla="*/ 45 h 49"/>
                  <a:gd name="T50" fmla="*/ 34 w 48"/>
                  <a:gd name="T51" fmla="*/ 47 h 49"/>
                  <a:gd name="T52" fmla="*/ 29 w 48"/>
                  <a:gd name="T53" fmla="*/ 49 h 49"/>
                  <a:gd name="T54" fmla="*/ 25 w 48"/>
                  <a:gd name="T55" fmla="*/ 49 h 49"/>
                  <a:gd name="T56" fmla="*/ 25 w 48"/>
                  <a:gd name="T57" fmla="*/ 49 h 49"/>
                  <a:gd name="T58" fmla="*/ 19 w 48"/>
                  <a:gd name="T59" fmla="*/ 49 h 49"/>
                  <a:gd name="T60" fmla="*/ 15 w 48"/>
                  <a:gd name="T61" fmla="*/ 47 h 49"/>
                  <a:gd name="T62" fmla="*/ 11 w 48"/>
                  <a:gd name="T63" fmla="*/ 45 h 49"/>
                  <a:gd name="T64" fmla="*/ 7 w 48"/>
                  <a:gd name="T65" fmla="*/ 42 h 49"/>
                  <a:gd name="T66" fmla="*/ 4 w 48"/>
                  <a:gd name="T67" fmla="*/ 38 h 49"/>
                  <a:gd name="T68" fmla="*/ 2 w 48"/>
                  <a:gd name="T69" fmla="*/ 34 h 49"/>
                  <a:gd name="T70" fmla="*/ 0 w 48"/>
                  <a:gd name="T71" fmla="*/ 30 h 49"/>
                  <a:gd name="T72" fmla="*/ 0 w 48"/>
                  <a:gd name="T73" fmla="*/ 24 h 49"/>
                  <a:gd name="T74" fmla="*/ 0 w 48"/>
                  <a:gd name="T75" fmla="*/ 24 h 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9"/>
                  <a:gd name="T116" fmla="*/ 48 w 48"/>
                  <a:gd name="T117" fmla="*/ 49 h 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9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avLst/>
                <a:gdLst>
                  <a:gd name="T0" fmla="*/ 17 w 29"/>
                  <a:gd name="T1" fmla="*/ 5 h 107"/>
                  <a:gd name="T2" fmla="*/ 17 w 29"/>
                  <a:gd name="T3" fmla="*/ 5 h 107"/>
                  <a:gd name="T4" fmla="*/ 19 w 29"/>
                  <a:gd name="T5" fmla="*/ 12 h 107"/>
                  <a:gd name="T6" fmla="*/ 22 w 29"/>
                  <a:gd name="T7" fmla="*/ 22 h 107"/>
                  <a:gd name="T8" fmla="*/ 25 w 29"/>
                  <a:gd name="T9" fmla="*/ 33 h 107"/>
                  <a:gd name="T10" fmla="*/ 27 w 29"/>
                  <a:gd name="T11" fmla="*/ 47 h 107"/>
                  <a:gd name="T12" fmla="*/ 29 w 29"/>
                  <a:gd name="T13" fmla="*/ 65 h 107"/>
                  <a:gd name="T14" fmla="*/ 29 w 29"/>
                  <a:gd name="T15" fmla="*/ 84 h 107"/>
                  <a:gd name="T16" fmla="*/ 27 w 29"/>
                  <a:gd name="T17" fmla="*/ 107 h 107"/>
                  <a:gd name="T18" fmla="*/ 0 w 29"/>
                  <a:gd name="T19" fmla="*/ 107 h 107"/>
                  <a:gd name="T20" fmla="*/ 0 w 29"/>
                  <a:gd name="T21" fmla="*/ 0 h 107"/>
                  <a:gd name="T22" fmla="*/ 0 w 29"/>
                  <a:gd name="T23" fmla="*/ 0 h 107"/>
                  <a:gd name="T24" fmla="*/ 8 w 29"/>
                  <a:gd name="T25" fmla="*/ 4 h 107"/>
                  <a:gd name="T26" fmla="*/ 14 w 29"/>
                  <a:gd name="T27" fmla="*/ 5 h 107"/>
                  <a:gd name="T28" fmla="*/ 15 w 29"/>
                  <a:gd name="T29" fmla="*/ 5 h 107"/>
                  <a:gd name="T30" fmla="*/ 17 w 29"/>
                  <a:gd name="T31" fmla="*/ 5 h 107"/>
                  <a:gd name="T32" fmla="*/ 17 w 29"/>
                  <a:gd name="T33" fmla="*/ 5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107"/>
                  <a:gd name="T53" fmla="*/ 29 w 2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107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avLst/>
                <a:gdLst>
                  <a:gd name="T0" fmla="*/ 13 w 29"/>
                  <a:gd name="T1" fmla="*/ 5 h 107"/>
                  <a:gd name="T2" fmla="*/ 13 w 29"/>
                  <a:gd name="T3" fmla="*/ 5 h 107"/>
                  <a:gd name="T4" fmla="*/ 10 w 29"/>
                  <a:gd name="T5" fmla="*/ 12 h 107"/>
                  <a:gd name="T6" fmla="*/ 4 w 29"/>
                  <a:gd name="T7" fmla="*/ 33 h 107"/>
                  <a:gd name="T8" fmla="*/ 2 w 29"/>
                  <a:gd name="T9" fmla="*/ 47 h 107"/>
                  <a:gd name="T10" fmla="*/ 0 w 29"/>
                  <a:gd name="T11" fmla="*/ 65 h 107"/>
                  <a:gd name="T12" fmla="*/ 0 w 29"/>
                  <a:gd name="T13" fmla="*/ 84 h 107"/>
                  <a:gd name="T14" fmla="*/ 1 w 29"/>
                  <a:gd name="T15" fmla="*/ 107 h 107"/>
                  <a:gd name="T16" fmla="*/ 29 w 29"/>
                  <a:gd name="T17" fmla="*/ 107 h 107"/>
                  <a:gd name="T18" fmla="*/ 29 w 29"/>
                  <a:gd name="T19" fmla="*/ 0 h 107"/>
                  <a:gd name="T20" fmla="*/ 29 w 29"/>
                  <a:gd name="T21" fmla="*/ 0 h 107"/>
                  <a:gd name="T22" fmla="*/ 21 w 29"/>
                  <a:gd name="T23" fmla="*/ 4 h 107"/>
                  <a:gd name="T24" fmla="*/ 16 w 29"/>
                  <a:gd name="T25" fmla="*/ 5 h 107"/>
                  <a:gd name="T26" fmla="*/ 13 w 29"/>
                  <a:gd name="T27" fmla="*/ 5 h 107"/>
                  <a:gd name="T28" fmla="*/ 13 w 29"/>
                  <a:gd name="T29" fmla="*/ 5 h 107"/>
                  <a:gd name="T30" fmla="*/ 13 w 29"/>
                  <a:gd name="T31" fmla="*/ 5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"/>
                  <a:gd name="T49" fmla="*/ 0 h 107"/>
                  <a:gd name="T50" fmla="*/ 29 w 29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" h="107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avLst/>
                <a:gdLst>
                  <a:gd name="T0" fmla="*/ 0 w 283"/>
                  <a:gd name="T1" fmla="*/ 0 h 211"/>
                  <a:gd name="T2" fmla="*/ 0 w 283"/>
                  <a:gd name="T3" fmla="*/ 0 h 211"/>
                  <a:gd name="T4" fmla="*/ 63 w 283"/>
                  <a:gd name="T5" fmla="*/ 29 h 211"/>
                  <a:gd name="T6" fmla="*/ 143 w 283"/>
                  <a:gd name="T7" fmla="*/ 67 h 211"/>
                  <a:gd name="T8" fmla="*/ 143 w 283"/>
                  <a:gd name="T9" fmla="*/ 67 h 211"/>
                  <a:gd name="T10" fmla="*/ 221 w 283"/>
                  <a:gd name="T11" fmla="*/ 29 h 211"/>
                  <a:gd name="T12" fmla="*/ 283 w 283"/>
                  <a:gd name="T13" fmla="*/ 0 h 211"/>
                  <a:gd name="T14" fmla="*/ 283 w 283"/>
                  <a:gd name="T15" fmla="*/ 163 h 211"/>
                  <a:gd name="T16" fmla="*/ 283 w 283"/>
                  <a:gd name="T17" fmla="*/ 163 h 211"/>
                  <a:gd name="T18" fmla="*/ 277 w 283"/>
                  <a:gd name="T19" fmla="*/ 170 h 211"/>
                  <a:gd name="T20" fmla="*/ 267 w 283"/>
                  <a:gd name="T21" fmla="*/ 177 h 211"/>
                  <a:gd name="T22" fmla="*/ 259 w 283"/>
                  <a:gd name="T23" fmla="*/ 182 h 211"/>
                  <a:gd name="T24" fmla="*/ 250 w 283"/>
                  <a:gd name="T25" fmla="*/ 188 h 211"/>
                  <a:gd name="T26" fmla="*/ 229 w 283"/>
                  <a:gd name="T27" fmla="*/ 196 h 211"/>
                  <a:gd name="T28" fmla="*/ 209 w 283"/>
                  <a:gd name="T29" fmla="*/ 201 h 211"/>
                  <a:gd name="T30" fmla="*/ 190 w 283"/>
                  <a:gd name="T31" fmla="*/ 205 h 211"/>
                  <a:gd name="T32" fmla="*/ 172 w 283"/>
                  <a:gd name="T33" fmla="*/ 208 h 211"/>
                  <a:gd name="T34" fmla="*/ 147 w 283"/>
                  <a:gd name="T35" fmla="*/ 211 h 211"/>
                  <a:gd name="T36" fmla="*/ 147 w 283"/>
                  <a:gd name="T37" fmla="*/ 211 h 211"/>
                  <a:gd name="T38" fmla="*/ 147 w 283"/>
                  <a:gd name="T39" fmla="*/ 211 h 211"/>
                  <a:gd name="T40" fmla="*/ 143 w 283"/>
                  <a:gd name="T41" fmla="*/ 211 h 211"/>
                  <a:gd name="T42" fmla="*/ 143 w 283"/>
                  <a:gd name="T43" fmla="*/ 211 h 211"/>
                  <a:gd name="T44" fmla="*/ 139 w 283"/>
                  <a:gd name="T45" fmla="*/ 211 h 211"/>
                  <a:gd name="T46" fmla="*/ 139 w 283"/>
                  <a:gd name="T47" fmla="*/ 211 h 211"/>
                  <a:gd name="T48" fmla="*/ 139 w 283"/>
                  <a:gd name="T49" fmla="*/ 211 h 211"/>
                  <a:gd name="T50" fmla="*/ 113 w 283"/>
                  <a:gd name="T51" fmla="*/ 208 h 211"/>
                  <a:gd name="T52" fmla="*/ 94 w 283"/>
                  <a:gd name="T53" fmla="*/ 205 h 211"/>
                  <a:gd name="T54" fmla="*/ 75 w 283"/>
                  <a:gd name="T55" fmla="*/ 201 h 211"/>
                  <a:gd name="T56" fmla="*/ 55 w 283"/>
                  <a:gd name="T57" fmla="*/ 196 h 211"/>
                  <a:gd name="T58" fmla="*/ 36 w 283"/>
                  <a:gd name="T59" fmla="*/ 188 h 211"/>
                  <a:gd name="T60" fmla="*/ 26 w 283"/>
                  <a:gd name="T61" fmla="*/ 182 h 211"/>
                  <a:gd name="T62" fmla="*/ 17 w 283"/>
                  <a:gd name="T63" fmla="*/ 177 h 211"/>
                  <a:gd name="T64" fmla="*/ 9 w 283"/>
                  <a:gd name="T65" fmla="*/ 170 h 211"/>
                  <a:gd name="T66" fmla="*/ 0 w 283"/>
                  <a:gd name="T67" fmla="*/ 163 h 211"/>
                  <a:gd name="T68" fmla="*/ 0 w 283"/>
                  <a:gd name="T69" fmla="*/ 0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11"/>
                  <a:gd name="T107" fmla="*/ 283 w 283"/>
                  <a:gd name="T108" fmla="*/ 211 h 2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11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34" name="Freeform 116"/>
            <p:cNvSpPr>
              <a:spLocks noEditPoints="1" noChangeArrowhead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avLst/>
              <a:gdLst>
                <a:gd name="T0" fmla="*/ 2147483647 w 247"/>
                <a:gd name="T1" fmla="*/ 2147483647 h 310"/>
                <a:gd name="T2" fmla="*/ 2147483647 w 247"/>
                <a:gd name="T3" fmla="*/ 2147483647 h 310"/>
                <a:gd name="T4" fmla="*/ 2147483647 w 247"/>
                <a:gd name="T5" fmla="*/ 2147483647 h 310"/>
                <a:gd name="T6" fmla="*/ 2147483647 w 247"/>
                <a:gd name="T7" fmla="*/ 2147483647 h 310"/>
                <a:gd name="T8" fmla="*/ 2147483647 w 247"/>
                <a:gd name="T9" fmla="*/ 2147483647 h 310"/>
                <a:gd name="T10" fmla="*/ 2147483647 w 247"/>
                <a:gd name="T11" fmla="*/ 2147483647 h 310"/>
                <a:gd name="T12" fmla="*/ 2147483647 w 247"/>
                <a:gd name="T13" fmla="*/ 2147483647 h 310"/>
                <a:gd name="T14" fmla="*/ 2147483647 w 247"/>
                <a:gd name="T15" fmla="*/ 0 h 310"/>
                <a:gd name="T16" fmla="*/ 2147483647 w 247"/>
                <a:gd name="T17" fmla="*/ 2147483647 h 310"/>
                <a:gd name="T18" fmla="*/ 2147483647 w 247"/>
                <a:gd name="T19" fmla="*/ 2147483647 h 310"/>
                <a:gd name="T20" fmla="*/ 2147483647 w 247"/>
                <a:gd name="T21" fmla="*/ 2147483647 h 310"/>
                <a:gd name="T22" fmla="*/ 2147483647 w 247"/>
                <a:gd name="T23" fmla="*/ 2147483647 h 310"/>
                <a:gd name="T24" fmla="*/ 2147483647 w 247"/>
                <a:gd name="T25" fmla="*/ 2147483647 h 310"/>
                <a:gd name="T26" fmla="*/ 2147483647 w 247"/>
                <a:gd name="T27" fmla="*/ 2147483647 h 310"/>
                <a:gd name="T28" fmla="*/ 2147483647 w 247"/>
                <a:gd name="T29" fmla="*/ 2147483647 h 310"/>
                <a:gd name="T30" fmla="*/ 2147483647 w 247"/>
                <a:gd name="T31" fmla="*/ 2147483647 h 310"/>
                <a:gd name="T32" fmla="*/ 2147483647 w 247"/>
                <a:gd name="T33" fmla="*/ 2147483647 h 310"/>
                <a:gd name="T34" fmla="*/ 2147483647 w 247"/>
                <a:gd name="T35" fmla="*/ 2147483647 h 310"/>
                <a:gd name="T36" fmla="*/ 2147483647 w 247"/>
                <a:gd name="T37" fmla="*/ 2147483647 h 310"/>
                <a:gd name="T38" fmla="*/ 2147483647 w 247"/>
                <a:gd name="T39" fmla="*/ 2147483647 h 310"/>
                <a:gd name="T40" fmla="*/ 2147483647 w 247"/>
                <a:gd name="T41" fmla="*/ 2147483647 h 310"/>
                <a:gd name="T42" fmla="*/ 2147483647 w 247"/>
                <a:gd name="T43" fmla="*/ 2147483647 h 310"/>
                <a:gd name="T44" fmla="*/ 2147483647 w 247"/>
                <a:gd name="T45" fmla="*/ 2147483647 h 310"/>
                <a:gd name="T46" fmla="*/ 2147483647 w 247"/>
                <a:gd name="T47" fmla="*/ 2147483647 h 310"/>
                <a:gd name="T48" fmla="*/ 2147483647 w 247"/>
                <a:gd name="T49" fmla="*/ 2147483647 h 310"/>
                <a:gd name="T50" fmla="*/ 2147483647 w 247"/>
                <a:gd name="T51" fmla="*/ 2147483647 h 310"/>
                <a:gd name="T52" fmla="*/ 2147483647 w 247"/>
                <a:gd name="T53" fmla="*/ 2147483647 h 310"/>
                <a:gd name="T54" fmla="*/ 2147483647 w 247"/>
                <a:gd name="T55" fmla="*/ 2147483647 h 310"/>
                <a:gd name="T56" fmla="*/ 2147483647 w 247"/>
                <a:gd name="T57" fmla="*/ 2147483647 h 310"/>
                <a:gd name="T58" fmla="*/ 2147483647 w 247"/>
                <a:gd name="T59" fmla="*/ 2147483647 h 310"/>
                <a:gd name="T60" fmla="*/ 2147483647 w 247"/>
                <a:gd name="T61" fmla="*/ 2147483647 h 310"/>
                <a:gd name="T62" fmla="*/ 2147483647 w 247"/>
                <a:gd name="T63" fmla="*/ 2147483647 h 310"/>
                <a:gd name="T64" fmla="*/ 2147483647 w 247"/>
                <a:gd name="T65" fmla="*/ 2147483647 h 310"/>
                <a:gd name="T66" fmla="*/ 2147483647 w 247"/>
                <a:gd name="T67" fmla="*/ 2147483647 h 310"/>
                <a:gd name="T68" fmla="*/ 2147483647 w 247"/>
                <a:gd name="T69" fmla="*/ 2147483647 h 310"/>
                <a:gd name="T70" fmla="*/ 2147483647 w 247"/>
                <a:gd name="T71" fmla="*/ 2147483647 h 310"/>
                <a:gd name="T72" fmla="*/ 2147483647 w 247"/>
                <a:gd name="T73" fmla="*/ 2147483647 h 310"/>
                <a:gd name="T74" fmla="*/ 2147483647 w 247"/>
                <a:gd name="T75" fmla="*/ 2147483647 h 310"/>
                <a:gd name="T76" fmla="*/ 2147483647 w 247"/>
                <a:gd name="T77" fmla="*/ 2147483647 h 310"/>
                <a:gd name="T78" fmla="*/ 2147483647 w 247"/>
                <a:gd name="T79" fmla="*/ 2147483647 h 310"/>
                <a:gd name="T80" fmla="*/ 2147483647 w 247"/>
                <a:gd name="T81" fmla="*/ 2147483647 h 310"/>
                <a:gd name="T82" fmla="*/ 2147483647 w 247"/>
                <a:gd name="T83" fmla="*/ 2147483647 h 310"/>
                <a:gd name="T84" fmla="*/ 2147483647 w 247"/>
                <a:gd name="T85" fmla="*/ 2147483647 h 310"/>
                <a:gd name="T86" fmla="*/ 2147483647 w 247"/>
                <a:gd name="T87" fmla="*/ 2147483647 h 310"/>
                <a:gd name="T88" fmla="*/ 2147483647 w 247"/>
                <a:gd name="T89" fmla="*/ 2147483647 h 310"/>
                <a:gd name="T90" fmla="*/ 2147483647 w 247"/>
                <a:gd name="T91" fmla="*/ 2147483647 h 310"/>
                <a:gd name="T92" fmla="*/ 2147483647 w 247"/>
                <a:gd name="T93" fmla="*/ 2147483647 h 310"/>
                <a:gd name="T94" fmla="*/ 2147483647 w 247"/>
                <a:gd name="T95" fmla="*/ 2147483647 h 3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7"/>
                <a:gd name="T145" fmla="*/ 0 h 310"/>
                <a:gd name="T146" fmla="*/ 247 w 247"/>
                <a:gd name="T147" fmla="*/ 310 h 3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7" h="310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" name="组合 204"/>
            <p:cNvGrpSpPr/>
            <p:nvPr/>
          </p:nvGrpSpPr>
          <p:grpSpPr bwMode="auto">
            <a:xfrm>
              <a:off x="3378365" y="1169908"/>
              <a:ext cx="266377" cy="409225"/>
              <a:chOff x="0" y="0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avLst/>
                <a:gdLst>
                  <a:gd name="T0" fmla="*/ 88 w 88"/>
                  <a:gd name="T1" fmla="*/ 44 h 88"/>
                  <a:gd name="T2" fmla="*/ 88 w 88"/>
                  <a:gd name="T3" fmla="*/ 44 h 88"/>
                  <a:gd name="T4" fmla="*/ 86 w 88"/>
                  <a:gd name="T5" fmla="*/ 36 h 88"/>
                  <a:gd name="T6" fmla="*/ 83 w 88"/>
                  <a:gd name="T7" fmla="*/ 27 h 88"/>
                  <a:gd name="T8" fmla="*/ 79 w 88"/>
                  <a:gd name="T9" fmla="*/ 19 h 88"/>
                  <a:gd name="T10" fmla="*/ 74 w 88"/>
                  <a:gd name="T11" fmla="*/ 13 h 88"/>
                  <a:gd name="T12" fmla="*/ 67 w 88"/>
                  <a:gd name="T13" fmla="*/ 7 h 88"/>
                  <a:gd name="T14" fmla="*/ 60 w 88"/>
                  <a:gd name="T15" fmla="*/ 3 h 88"/>
                  <a:gd name="T16" fmla="*/ 52 w 88"/>
                  <a:gd name="T17" fmla="*/ 0 h 88"/>
                  <a:gd name="T18" fmla="*/ 43 w 88"/>
                  <a:gd name="T19" fmla="*/ 0 h 88"/>
                  <a:gd name="T20" fmla="*/ 43 w 88"/>
                  <a:gd name="T21" fmla="*/ 0 h 88"/>
                  <a:gd name="T22" fmla="*/ 35 w 88"/>
                  <a:gd name="T23" fmla="*/ 0 h 88"/>
                  <a:gd name="T24" fmla="*/ 27 w 88"/>
                  <a:gd name="T25" fmla="*/ 3 h 88"/>
                  <a:gd name="T26" fmla="*/ 18 w 88"/>
                  <a:gd name="T27" fmla="*/ 7 h 88"/>
                  <a:gd name="T28" fmla="*/ 12 w 88"/>
                  <a:gd name="T29" fmla="*/ 13 h 88"/>
                  <a:gd name="T30" fmla="*/ 6 w 88"/>
                  <a:gd name="T31" fmla="*/ 19 h 88"/>
                  <a:gd name="T32" fmla="*/ 2 w 88"/>
                  <a:gd name="T33" fmla="*/ 27 h 88"/>
                  <a:gd name="T34" fmla="*/ 0 w 88"/>
                  <a:gd name="T35" fmla="*/ 36 h 88"/>
                  <a:gd name="T36" fmla="*/ 0 w 88"/>
                  <a:gd name="T37" fmla="*/ 44 h 88"/>
                  <a:gd name="T38" fmla="*/ 0 w 88"/>
                  <a:gd name="T39" fmla="*/ 44 h 88"/>
                  <a:gd name="T40" fmla="*/ 0 w 88"/>
                  <a:gd name="T41" fmla="*/ 53 h 88"/>
                  <a:gd name="T42" fmla="*/ 2 w 88"/>
                  <a:gd name="T43" fmla="*/ 61 h 88"/>
                  <a:gd name="T44" fmla="*/ 6 w 88"/>
                  <a:gd name="T45" fmla="*/ 68 h 88"/>
                  <a:gd name="T46" fmla="*/ 12 w 88"/>
                  <a:gd name="T47" fmla="*/ 75 h 88"/>
                  <a:gd name="T48" fmla="*/ 18 w 88"/>
                  <a:gd name="T49" fmla="*/ 80 h 88"/>
                  <a:gd name="T50" fmla="*/ 27 w 88"/>
                  <a:gd name="T51" fmla="*/ 84 h 88"/>
                  <a:gd name="T52" fmla="*/ 35 w 88"/>
                  <a:gd name="T53" fmla="*/ 87 h 88"/>
                  <a:gd name="T54" fmla="*/ 43 w 88"/>
                  <a:gd name="T55" fmla="*/ 88 h 88"/>
                  <a:gd name="T56" fmla="*/ 43 w 88"/>
                  <a:gd name="T57" fmla="*/ 88 h 88"/>
                  <a:gd name="T58" fmla="*/ 52 w 88"/>
                  <a:gd name="T59" fmla="*/ 87 h 88"/>
                  <a:gd name="T60" fmla="*/ 60 w 88"/>
                  <a:gd name="T61" fmla="*/ 84 h 88"/>
                  <a:gd name="T62" fmla="*/ 67 w 88"/>
                  <a:gd name="T63" fmla="*/ 80 h 88"/>
                  <a:gd name="T64" fmla="*/ 74 w 88"/>
                  <a:gd name="T65" fmla="*/ 75 h 88"/>
                  <a:gd name="T66" fmla="*/ 79 w 88"/>
                  <a:gd name="T67" fmla="*/ 68 h 88"/>
                  <a:gd name="T68" fmla="*/ 83 w 88"/>
                  <a:gd name="T69" fmla="*/ 61 h 88"/>
                  <a:gd name="T70" fmla="*/ 86 w 88"/>
                  <a:gd name="T71" fmla="*/ 53 h 88"/>
                  <a:gd name="T72" fmla="*/ 88 w 88"/>
                  <a:gd name="T73" fmla="*/ 44 h 88"/>
                  <a:gd name="T74" fmla="*/ 88 w 88"/>
                  <a:gd name="T75" fmla="*/ 4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"/>
                  <a:gd name="T115" fmla="*/ 0 h 88"/>
                  <a:gd name="T116" fmla="*/ 88 w 88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" h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avLst/>
                <a:gdLst>
                  <a:gd name="T0" fmla="*/ 134 w 134"/>
                  <a:gd name="T1" fmla="*/ 7 h 289"/>
                  <a:gd name="T2" fmla="*/ 134 w 134"/>
                  <a:gd name="T3" fmla="*/ 7 h 289"/>
                  <a:gd name="T4" fmla="*/ 88 w 134"/>
                  <a:gd name="T5" fmla="*/ 129 h 289"/>
                  <a:gd name="T6" fmla="*/ 42 w 134"/>
                  <a:gd name="T7" fmla="*/ 248 h 289"/>
                  <a:gd name="T8" fmla="*/ 42 w 134"/>
                  <a:gd name="T9" fmla="*/ 248 h 289"/>
                  <a:gd name="T10" fmla="*/ 22 w 134"/>
                  <a:gd name="T11" fmla="*/ 268 h 289"/>
                  <a:gd name="T12" fmla="*/ 8 w 134"/>
                  <a:gd name="T13" fmla="*/ 282 h 289"/>
                  <a:gd name="T14" fmla="*/ 3 w 134"/>
                  <a:gd name="T15" fmla="*/ 286 h 289"/>
                  <a:gd name="T16" fmla="*/ 0 w 134"/>
                  <a:gd name="T17" fmla="*/ 289 h 289"/>
                  <a:gd name="T18" fmla="*/ 0 w 134"/>
                  <a:gd name="T19" fmla="*/ 289 h 289"/>
                  <a:gd name="T20" fmla="*/ 3 w 134"/>
                  <a:gd name="T21" fmla="*/ 275 h 289"/>
                  <a:gd name="T22" fmla="*/ 15 w 134"/>
                  <a:gd name="T23" fmla="*/ 243 h 289"/>
                  <a:gd name="T24" fmla="*/ 50 w 134"/>
                  <a:gd name="T25" fmla="*/ 144 h 289"/>
                  <a:gd name="T26" fmla="*/ 105 w 134"/>
                  <a:gd name="T27" fmla="*/ 0 h 289"/>
                  <a:gd name="T28" fmla="*/ 134 w 134"/>
                  <a:gd name="T29" fmla="*/ 7 h 2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4"/>
                  <a:gd name="T46" fmla="*/ 0 h 289"/>
                  <a:gd name="T47" fmla="*/ 134 w 134"/>
                  <a:gd name="T48" fmla="*/ 289 h 2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4" h="289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avLst/>
                <a:gdLst>
                  <a:gd name="T0" fmla="*/ 2 w 148"/>
                  <a:gd name="T1" fmla="*/ 13 h 283"/>
                  <a:gd name="T2" fmla="*/ 109 w 148"/>
                  <a:gd name="T3" fmla="*/ 244 h 283"/>
                  <a:gd name="T4" fmla="*/ 148 w 148"/>
                  <a:gd name="T5" fmla="*/ 283 h 283"/>
                  <a:gd name="T6" fmla="*/ 137 w 148"/>
                  <a:gd name="T7" fmla="*/ 229 h 283"/>
                  <a:gd name="T8" fmla="*/ 33 w 148"/>
                  <a:gd name="T9" fmla="*/ 0 h 283"/>
                  <a:gd name="T10" fmla="*/ 0 w 148"/>
                  <a:gd name="T11" fmla="*/ 10 h 283"/>
                  <a:gd name="T12" fmla="*/ 2 w 148"/>
                  <a:gd name="T13" fmla="*/ 13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283"/>
                  <a:gd name="T23" fmla="*/ 148 w 148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283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avLst/>
                <a:gdLst>
                  <a:gd name="T0" fmla="*/ 0 w 16"/>
                  <a:gd name="T1" fmla="*/ 41 h 49"/>
                  <a:gd name="T2" fmla="*/ 0 w 16"/>
                  <a:gd name="T3" fmla="*/ 41 h 49"/>
                  <a:gd name="T4" fmla="*/ 0 w 16"/>
                  <a:gd name="T5" fmla="*/ 44 h 49"/>
                  <a:gd name="T6" fmla="*/ 3 w 16"/>
                  <a:gd name="T7" fmla="*/ 46 h 49"/>
                  <a:gd name="T8" fmla="*/ 4 w 16"/>
                  <a:gd name="T9" fmla="*/ 48 h 49"/>
                  <a:gd name="T10" fmla="*/ 8 w 16"/>
                  <a:gd name="T11" fmla="*/ 49 h 49"/>
                  <a:gd name="T12" fmla="*/ 8 w 16"/>
                  <a:gd name="T13" fmla="*/ 49 h 49"/>
                  <a:gd name="T14" fmla="*/ 11 w 16"/>
                  <a:gd name="T15" fmla="*/ 48 h 49"/>
                  <a:gd name="T16" fmla="*/ 14 w 16"/>
                  <a:gd name="T17" fmla="*/ 46 h 49"/>
                  <a:gd name="T18" fmla="*/ 15 w 16"/>
                  <a:gd name="T19" fmla="*/ 44 h 49"/>
                  <a:gd name="T20" fmla="*/ 16 w 16"/>
                  <a:gd name="T21" fmla="*/ 41 h 49"/>
                  <a:gd name="T22" fmla="*/ 16 w 16"/>
                  <a:gd name="T23" fmla="*/ 8 h 49"/>
                  <a:gd name="T24" fmla="*/ 16 w 16"/>
                  <a:gd name="T25" fmla="*/ 8 h 49"/>
                  <a:gd name="T26" fmla="*/ 15 w 16"/>
                  <a:gd name="T27" fmla="*/ 6 h 49"/>
                  <a:gd name="T28" fmla="*/ 14 w 16"/>
                  <a:gd name="T29" fmla="*/ 3 h 49"/>
                  <a:gd name="T30" fmla="*/ 11 w 16"/>
                  <a:gd name="T31" fmla="*/ 0 h 49"/>
                  <a:gd name="T32" fmla="*/ 8 w 16"/>
                  <a:gd name="T33" fmla="*/ 0 h 49"/>
                  <a:gd name="T34" fmla="*/ 8 w 16"/>
                  <a:gd name="T35" fmla="*/ 0 h 49"/>
                  <a:gd name="T36" fmla="*/ 4 w 16"/>
                  <a:gd name="T37" fmla="*/ 0 h 49"/>
                  <a:gd name="T38" fmla="*/ 3 w 16"/>
                  <a:gd name="T39" fmla="*/ 3 h 49"/>
                  <a:gd name="T40" fmla="*/ 0 w 16"/>
                  <a:gd name="T41" fmla="*/ 6 h 49"/>
                  <a:gd name="T42" fmla="*/ 0 w 16"/>
                  <a:gd name="T43" fmla="*/ 8 h 49"/>
                  <a:gd name="T44" fmla="*/ 0 w 16"/>
                  <a:gd name="T45" fmla="*/ 4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49"/>
                  <a:gd name="T71" fmla="*/ 16 w 16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49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5" name="组合 201"/>
            <p:cNvGrpSpPr/>
            <p:nvPr/>
          </p:nvGrpSpPr>
          <p:grpSpPr bwMode="auto">
            <a:xfrm>
              <a:off x="3975630" y="942444"/>
              <a:ext cx="394361" cy="402846"/>
              <a:chOff x="0" y="0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avLst/>
                <a:gdLst>
                  <a:gd name="T0" fmla="*/ 71 w 141"/>
                  <a:gd name="T1" fmla="*/ 0 h 379"/>
                  <a:gd name="T2" fmla="*/ 84 w 141"/>
                  <a:gd name="T3" fmla="*/ 4 h 379"/>
                  <a:gd name="T4" fmla="*/ 98 w 141"/>
                  <a:gd name="T5" fmla="*/ 15 h 379"/>
                  <a:gd name="T6" fmla="*/ 110 w 141"/>
                  <a:gd name="T7" fmla="*/ 33 h 379"/>
                  <a:gd name="T8" fmla="*/ 119 w 141"/>
                  <a:gd name="T9" fmla="*/ 56 h 379"/>
                  <a:gd name="T10" fmla="*/ 136 w 141"/>
                  <a:gd name="T11" fmla="*/ 117 h 379"/>
                  <a:gd name="T12" fmla="*/ 141 w 141"/>
                  <a:gd name="T13" fmla="*/ 190 h 379"/>
                  <a:gd name="T14" fmla="*/ 140 w 141"/>
                  <a:gd name="T15" fmla="*/ 228 h 379"/>
                  <a:gd name="T16" fmla="*/ 129 w 141"/>
                  <a:gd name="T17" fmla="*/ 295 h 379"/>
                  <a:gd name="T18" fmla="*/ 115 w 141"/>
                  <a:gd name="T19" fmla="*/ 336 h 379"/>
                  <a:gd name="T20" fmla="*/ 105 w 141"/>
                  <a:gd name="T21" fmla="*/ 356 h 379"/>
                  <a:gd name="T22" fmla="*/ 91 w 141"/>
                  <a:gd name="T23" fmla="*/ 371 h 379"/>
                  <a:gd name="T24" fmla="*/ 77 w 141"/>
                  <a:gd name="T25" fmla="*/ 378 h 379"/>
                  <a:gd name="T26" fmla="*/ 71 w 141"/>
                  <a:gd name="T27" fmla="*/ 379 h 379"/>
                  <a:gd name="T28" fmla="*/ 71 w 141"/>
                  <a:gd name="T29" fmla="*/ 348 h 379"/>
                  <a:gd name="T30" fmla="*/ 71 w 141"/>
                  <a:gd name="T31" fmla="*/ 348 h 379"/>
                  <a:gd name="T32" fmla="*/ 83 w 141"/>
                  <a:gd name="T33" fmla="*/ 346 h 379"/>
                  <a:gd name="T34" fmla="*/ 94 w 141"/>
                  <a:gd name="T35" fmla="*/ 336 h 379"/>
                  <a:gd name="T36" fmla="*/ 103 w 141"/>
                  <a:gd name="T37" fmla="*/ 321 h 379"/>
                  <a:gd name="T38" fmla="*/ 119 w 141"/>
                  <a:gd name="T39" fmla="*/ 279 h 379"/>
                  <a:gd name="T40" fmla="*/ 128 w 141"/>
                  <a:gd name="T41" fmla="*/ 222 h 379"/>
                  <a:gd name="T42" fmla="*/ 129 w 141"/>
                  <a:gd name="T43" fmla="*/ 190 h 379"/>
                  <a:gd name="T44" fmla="*/ 125 w 141"/>
                  <a:gd name="T45" fmla="*/ 128 h 379"/>
                  <a:gd name="T46" fmla="*/ 113 w 141"/>
                  <a:gd name="T47" fmla="*/ 77 h 379"/>
                  <a:gd name="T48" fmla="*/ 99 w 141"/>
                  <a:gd name="T49" fmla="*/ 50 h 379"/>
                  <a:gd name="T50" fmla="*/ 88 w 141"/>
                  <a:gd name="T51" fmla="*/ 38 h 379"/>
                  <a:gd name="T52" fmla="*/ 76 w 141"/>
                  <a:gd name="T53" fmla="*/ 31 h 379"/>
                  <a:gd name="T54" fmla="*/ 71 w 141"/>
                  <a:gd name="T55" fmla="*/ 31 h 379"/>
                  <a:gd name="T56" fmla="*/ 71 w 141"/>
                  <a:gd name="T57" fmla="*/ 0 h 379"/>
                  <a:gd name="T58" fmla="*/ 71 w 141"/>
                  <a:gd name="T59" fmla="*/ 379 h 379"/>
                  <a:gd name="T60" fmla="*/ 57 w 141"/>
                  <a:gd name="T61" fmla="*/ 375 h 379"/>
                  <a:gd name="T62" fmla="*/ 44 w 141"/>
                  <a:gd name="T63" fmla="*/ 365 h 379"/>
                  <a:gd name="T64" fmla="*/ 31 w 141"/>
                  <a:gd name="T65" fmla="*/ 347 h 379"/>
                  <a:gd name="T66" fmla="*/ 22 w 141"/>
                  <a:gd name="T67" fmla="*/ 324 h 379"/>
                  <a:gd name="T68" fmla="*/ 7 w 141"/>
                  <a:gd name="T69" fmla="*/ 264 h 379"/>
                  <a:gd name="T70" fmla="*/ 0 w 141"/>
                  <a:gd name="T71" fmla="*/ 190 h 379"/>
                  <a:gd name="T72" fmla="*/ 3 w 141"/>
                  <a:gd name="T73" fmla="*/ 152 h 379"/>
                  <a:gd name="T74" fmla="*/ 12 w 141"/>
                  <a:gd name="T75" fmla="*/ 84 h 379"/>
                  <a:gd name="T76" fmla="*/ 26 w 141"/>
                  <a:gd name="T77" fmla="*/ 44 h 379"/>
                  <a:gd name="T78" fmla="*/ 37 w 141"/>
                  <a:gd name="T79" fmla="*/ 23 h 379"/>
                  <a:gd name="T80" fmla="*/ 50 w 141"/>
                  <a:gd name="T81" fmla="*/ 8 h 379"/>
                  <a:gd name="T82" fmla="*/ 64 w 141"/>
                  <a:gd name="T83" fmla="*/ 2 h 379"/>
                  <a:gd name="T84" fmla="*/ 71 w 141"/>
                  <a:gd name="T85" fmla="*/ 31 h 379"/>
                  <a:gd name="T86" fmla="*/ 65 w 141"/>
                  <a:gd name="T87" fmla="*/ 31 h 379"/>
                  <a:gd name="T88" fmla="*/ 53 w 141"/>
                  <a:gd name="T89" fmla="*/ 38 h 379"/>
                  <a:gd name="T90" fmla="*/ 42 w 141"/>
                  <a:gd name="T91" fmla="*/ 50 h 379"/>
                  <a:gd name="T92" fmla="*/ 29 w 141"/>
                  <a:gd name="T93" fmla="*/ 77 h 379"/>
                  <a:gd name="T94" fmla="*/ 17 w 141"/>
                  <a:gd name="T95" fmla="*/ 128 h 379"/>
                  <a:gd name="T96" fmla="*/ 12 w 141"/>
                  <a:gd name="T97" fmla="*/ 190 h 379"/>
                  <a:gd name="T98" fmla="*/ 14 w 141"/>
                  <a:gd name="T99" fmla="*/ 222 h 379"/>
                  <a:gd name="T100" fmla="*/ 22 w 141"/>
                  <a:gd name="T101" fmla="*/ 279 h 379"/>
                  <a:gd name="T102" fmla="*/ 38 w 141"/>
                  <a:gd name="T103" fmla="*/ 321 h 379"/>
                  <a:gd name="T104" fmla="*/ 48 w 141"/>
                  <a:gd name="T105" fmla="*/ 336 h 379"/>
                  <a:gd name="T106" fmla="*/ 59 w 141"/>
                  <a:gd name="T107" fmla="*/ 346 h 379"/>
                  <a:gd name="T108" fmla="*/ 71 w 141"/>
                  <a:gd name="T109" fmla="*/ 348 h 3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"/>
                  <a:gd name="T166" fmla="*/ 0 h 379"/>
                  <a:gd name="T167" fmla="*/ 141 w 141"/>
                  <a:gd name="T168" fmla="*/ 379 h 3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" h="379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avLst/>
                <a:gdLst>
                  <a:gd name="T0" fmla="*/ 190 w 379"/>
                  <a:gd name="T1" fmla="*/ 0 h 139"/>
                  <a:gd name="T2" fmla="*/ 228 w 379"/>
                  <a:gd name="T3" fmla="*/ 1 h 139"/>
                  <a:gd name="T4" fmla="*/ 295 w 379"/>
                  <a:gd name="T5" fmla="*/ 11 h 139"/>
                  <a:gd name="T6" fmla="*/ 336 w 379"/>
                  <a:gd name="T7" fmla="*/ 24 h 139"/>
                  <a:gd name="T8" fmla="*/ 356 w 379"/>
                  <a:gd name="T9" fmla="*/ 35 h 139"/>
                  <a:gd name="T10" fmla="*/ 371 w 379"/>
                  <a:gd name="T11" fmla="*/ 49 h 139"/>
                  <a:gd name="T12" fmla="*/ 378 w 379"/>
                  <a:gd name="T13" fmla="*/ 62 h 139"/>
                  <a:gd name="T14" fmla="*/ 379 w 379"/>
                  <a:gd name="T15" fmla="*/ 69 h 139"/>
                  <a:gd name="T16" fmla="*/ 375 w 379"/>
                  <a:gd name="T17" fmla="*/ 82 h 139"/>
                  <a:gd name="T18" fmla="*/ 364 w 379"/>
                  <a:gd name="T19" fmla="*/ 96 h 139"/>
                  <a:gd name="T20" fmla="*/ 347 w 379"/>
                  <a:gd name="T21" fmla="*/ 108 h 139"/>
                  <a:gd name="T22" fmla="*/ 324 w 379"/>
                  <a:gd name="T23" fmla="*/ 119 h 139"/>
                  <a:gd name="T24" fmla="*/ 264 w 379"/>
                  <a:gd name="T25" fmla="*/ 134 h 139"/>
                  <a:gd name="T26" fmla="*/ 190 w 379"/>
                  <a:gd name="T27" fmla="*/ 139 h 139"/>
                  <a:gd name="T28" fmla="*/ 190 w 379"/>
                  <a:gd name="T29" fmla="*/ 127 h 139"/>
                  <a:gd name="T30" fmla="*/ 190 w 379"/>
                  <a:gd name="T31" fmla="*/ 127 h 139"/>
                  <a:gd name="T32" fmla="*/ 252 w 379"/>
                  <a:gd name="T33" fmla="*/ 123 h 139"/>
                  <a:gd name="T34" fmla="*/ 302 w 379"/>
                  <a:gd name="T35" fmla="*/ 111 h 139"/>
                  <a:gd name="T36" fmla="*/ 329 w 379"/>
                  <a:gd name="T37" fmla="*/ 97 h 139"/>
                  <a:gd name="T38" fmla="*/ 341 w 379"/>
                  <a:gd name="T39" fmla="*/ 86 h 139"/>
                  <a:gd name="T40" fmla="*/ 348 w 379"/>
                  <a:gd name="T41" fmla="*/ 74 h 139"/>
                  <a:gd name="T42" fmla="*/ 348 w 379"/>
                  <a:gd name="T43" fmla="*/ 69 h 139"/>
                  <a:gd name="T44" fmla="*/ 348 w 379"/>
                  <a:gd name="T45" fmla="*/ 63 h 139"/>
                  <a:gd name="T46" fmla="*/ 341 w 379"/>
                  <a:gd name="T47" fmla="*/ 51 h 139"/>
                  <a:gd name="T48" fmla="*/ 329 w 379"/>
                  <a:gd name="T49" fmla="*/ 40 h 139"/>
                  <a:gd name="T50" fmla="*/ 302 w 379"/>
                  <a:gd name="T51" fmla="*/ 28 h 139"/>
                  <a:gd name="T52" fmla="*/ 252 w 379"/>
                  <a:gd name="T53" fmla="*/ 15 h 139"/>
                  <a:gd name="T54" fmla="*/ 190 w 379"/>
                  <a:gd name="T55" fmla="*/ 11 h 139"/>
                  <a:gd name="T56" fmla="*/ 190 w 379"/>
                  <a:gd name="T57" fmla="*/ 0 h 139"/>
                  <a:gd name="T58" fmla="*/ 0 w 379"/>
                  <a:gd name="T59" fmla="*/ 69 h 139"/>
                  <a:gd name="T60" fmla="*/ 4 w 379"/>
                  <a:gd name="T61" fmla="*/ 55 h 139"/>
                  <a:gd name="T62" fmla="*/ 15 w 379"/>
                  <a:gd name="T63" fmla="*/ 42 h 139"/>
                  <a:gd name="T64" fmla="*/ 33 w 379"/>
                  <a:gd name="T65" fmla="*/ 30 h 139"/>
                  <a:gd name="T66" fmla="*/ 56 w 379"/>
                  <a:gd name="T67" fmla="*/ 20 h 139"/>
                  <a:gd name="T68" fmla="*/ 117 w 379"/>
                  <a:gd name="T69" fmla="*/ 5 h 139"/>
                  <a:gd name="T70" fmla="*/ 190 w 379"/>
                  <a:gd name="T71" fmla="*/ 0 h 139"/>
                  <a:gd name="T72" fmla="*/ 190 w 379"/>
                  <a:gd name="T73" fmla="*/ 11 h 139"/>
                  <a:gd name="T74" fmla="*/ 127 w 379"/>
                  <a:gd name="T75" fmla="*/ 15 h 139"/>
                  <a:gd name="T76" fmla="*/ 77 w 379"/>
                  <a:gd name="T77" fmla="*/ 28 h 139"/>
                  <a:gd name="T78" fmla="*/ 50 w 379"/>
                  <a:gd name="T79" fmla="*/ 40 h 139"/>
                  <a:gd name="T80" fmla="*/ 38 w 379"/>
                  <a:gd name="T81" fmla="*/ 51 h 139"/>
                  <a:gd name="T82" fmla="*/ 31 w 379"/>
                  <a:gd name="T83" fmla="*/ 63 h 139"/>
                  <a:gd name="T84" fmla="*/ 31 w 379"/>
                  <a:gd name="T85" fmla="*/ 69 h 139"/>
                  <a:gd name="T86" fmla="*/ 34 w 379"/>
                  <a:gd name="T87" fmla="*/ 81 h 139"/>
                  <a:gd name="T88" fmla="*/ 43 w 379"/>
                  <a:gd name="T89" fmla="*/ 92 h 139"/>
                  <a:gd name="T90" fmla="*/ 58 w 379"/>
                  <a:gd name="T91" fmla="*/ 101 h 139"/>
                  <a:gd name="T92" fmla="*/ 102 w 379"/>
                  <a:gd name="T93" fmla="*/ 118 h 139"/>
                  <a:gd name="T94" fmla="*/ 157 w 379"/>
                  <a:gd name="T95" fmla="*/ 126 h 139"/>
                  <a:gd name="T96" fmla="*/ 190 w 379"/>
                  <a:gd name="T97" fmla="*/ 139 h 139"/>
                  <a:gd name="T98" fmla="*/ 152 w 379"/>
                  <a:gd name="T99" fmla="*/ 138 h 139"/>
                  <a:gd name="T100" fmla="*/ 84 w 379"/>
                  <a:gd name="T101" fmla="*/ 127 h 139"/>
                  <a:gd name="T102" fmla="*/ 43 w 379"/>
                  <a:gd name="T103" fmla="*/ 114 h 139"/>
                  <a:gd name="T104" fmla="*/ 23 w 379"/>
                  <a:gd name="T105" fmla="*/ 103 h 139"/>
                  <a:gd name="T106" fmla="*/ 8 w 379"/>
                  <a:gd name="T107" fmla="*/ 89 h 139"/>
                  <a:gd name="T108" fmla="*/ 1 w 379"/>
                  <a:gd name="T109" fmla="*/ 76 h 139"/>
                  <a:gd name="T110" fmla="*/ 0 w 379"/>
                  <a:gd name="T111" fmla="*/ 69 h 1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9"/>
                  <a:gd name="T169" fmla="*/ 0 h 139"/>
                  <a:gd name="T170" fmla="*/ 379 w 379"/>
                  <a:gd name="T171" fmla="*/ 139 h 1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9" h="13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90 w 284"/>
                  <a:gd name="T3" fmla="*/ 93 h 285"/>
                  <a:gd name="T4" fmla="*/ 218 w 284"/>
                  <a:gd name="T5" fmla="*/ 120 h 285"/>
                  <a:gd name="T6" fmla="*/ 258 w 284"/>
                  <a:gd name="T7" fmla="*/ 176 h 285"/>
                  <a:gd name="T8" fmla="*/ 277 w 284"/>
                  <a:gd name="T9" fmla="*/ 214 h 285"/>
                  <a:gd name="T10" fmla="*/ 283 w 284"/>
                  <a:gd name="T11" fmla="*/ 237 h 285"/>
                  <a:gd name="T12" fmla="*/ 284 w 284"/>
                  <a:gd name="T13" fmla="*/ 256 h 285"/>
                  <a:gd name="T14" fmla="*/ 280 w 284"/>
                  <a:gd name="T15" fmla="*/ 271 h 285"/>
                  <a:gd name="T16" fmla="*/ 276 w 284"/>
                  <a:gd name="T17" fmla="*/ 276 h 285"/>
                  <a:gd name="T18" fmla="*/ 266 w 284"/>
                  <a:gd name="T19" fmla="*/ 283 h 285"/>
                  <a:gd name="T20" fmla="*/ 254 w 284"/>
                  <a:gd name="T21" fmla="*/ 285 h 285"/>
                  <a:gd name="T22" fmla="*/ 223 w 284"/>
                  <a:gd name="T23" fmla="*/ 280 h 285"/>
                  <a:gd name="T24" fmla="*/ 184 w 284"/>
                  <a:gd name="T25" fmla="*/ 26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77 w 284"/>
                  <a:gd name="T31" fmla="*/ 243 h 285"/>
                  <a:gd name="T32" fmla="*/ 209 w 284"/>
                  <a:gd name="T33" fmla="*/ 257 h 285"/>
                  <a:gd name="T34" fmla="*/ 235 w 284"/>
                  <a:gd name="T35" fmla="*/ 261 h 285"/>
                  <a:gd name="T36" fmla="*/ 246 w 284"/>
                  <a:gd name="T37" fmla="*/ 260 h 285"/>
                  <a:gd name="T38" fmla="*/ 254 w 284"/>
                  <a:gd name="T39" fmla="*/ 254 h 285"/>
                  <a:gd name="T40" fmla="*/ 254 w 284"/>
                  <a:gd name="T41" fmla="*/ 254 h 285"/>
                  <a:gd name="T42" fmla="*/ 260 w 284"/>
                  <a:gd name="T43" fmla="*/ 243 h 285"/>
                  <a:gd name="T44" fmla="*/ 261 w 284"/>
                  <a:gd name="T45" fmla="*/ 230 h 285"/>
                  <a:gd name="T46" fmla="*/ 258 w 284"/>
                  <a:gd name="T47" fmla="*/ 212 h 285"/>
                  <a:gd name="T48" fmla="*/ 239 w 284"/>
                  <a:gd name="T49" fmla="*/ 170 h 285"/>
                  <a:gd name="T50" fmla="*/ 205 w 284"/>
                  <a:gd name="T51" fmla="*/ 124 h 285"/>
                  <a:gd name="T52" fmla="*/ 184 w 284"/>
                  <a:gd name="T53" fmla="*/ 101 h 285"/>
                  <a:gd name="T54" fmla="*/ 142 w 284"/>
                  <a:gd name="T55" fmla="*/ 65 h 285"/>
                  <a:gd name="T56" fmla="*/ 8 w 284"/>
                  <a:gd name="T57" fmla="*/ 8 h 285"/>
                  <a:gd name="T58" fmla="*/ 12 w 284"/>
                  <a:gd name="T59" fmla="*/ 5 h 285"/>
                  <a:gd name="T60" fmla="*/ 23 w 284"/>
                  <a:gd name="T61" fmla="*/ 0 h 285"/>
                  <a:gd name="T62" fmla="*/ 44 w 284"/>
                  <a:gd name="T63" fmla="*/ 0 h 285"/>
                  <a:gd name="T64" fmla="*/ 79 w 284"/>
                  <a:gd name="T65" fmla="*/ 11 h 285"/>
                  <a:gd name="T66" fmla="*/ 120 w 284"/>
                  <a:gd name="T67" fmla="*/ 34 h 285"/>
                  <a:gd name="T68" fmla="*/ 142 w 284"/>
                  <a:gd name="T69" fmla="*/ 65 h 285"/>
                  <a:gd name="T70" fmla="*/ 124 w 284"/>
                  <a:gd name="T71" fmla="*/ 51 h 285"/>
                  <a:gd name="T72" fmla="*/ 89 w 284"/>
                  <a:gd name="T73" fmla="*/ 32 h 285"/>
                  <a:gd name="T74" fmla="*/ 60 w 284"/>
                  <a:gd name="T75" fmla="*/ 23 h 285"/>
                  <a:gd name="T76" fmla="*/ 43 w 284"/>
                  <a:gd name="T77" fmla="*/ 23 h 285"/>
                  <a:gd name="T78" fmla="*/ 33 w 284"/>
                  <a:gd name="T79" fmla="*/ 27 h 285"/>
                  <a:gd name="T80" fmla="*/ 29 w 284"/>
                  <a:gd name="T81" fmla="*/ 29 h 285"/>
                  <a:gd name="T82" fmla="*/ 24 w 284"/>
                  <a:gd name="T83" fmla="*/ 40 h 285"/>
                  <a:gd name="T84" fmla="*/ 23 w 284"/>
                  <a:gd name="T85" fmla="*/ 55 h 285"/>
                  <a:gd name="T86" fmla="*/ 25 w 284"/>
                  <a:gd name="T87" fmla="*/ 71 h 285"/>
                  <a:gd name="T88" fmla="*/ 44 w 284"/>
                  <a:gd name="T89" fmla="*/ 113 h 285"/>
                  <a:gd name="T90" fmla="*/ 78 w 284"/>
                  <a:gd name="T91" fmla="*/ 159 h 285"/>
                  <a:gd name="T92" fmla="*/ 100 w 284"/>
                  <a:gd name="T93" fmla="*/ 184 h 285"/>
                  <a:gd name="T94" fmla="*/ 142 w 284"/>
                  <a:gd name="T95" fmla="*/ 219 h 285"/>
                  <a:gd name="T96" fmla="*/ 142 w 284"/>
                  <a:gd name="T97" fmla="*/ 235 h 285"/>
                  <a:gd name="T98" fmla="*/ 93 w 284"/>
                  <a:gd name="T99" fmla="*/ 192 h 285"/>
                  <a:gd name="T100" fmla="*/ 66 w 284"/>
                  <a:gd name="T101" fmla="*/ 164 h 285"/>
                  <a:gd name="T102" fmla="*/ 25 w 284"/>
                  <a:gd name="T103" fmla="*/ 108 h 285"/>
                  <a:gd name="T104" fmla="*/ 6 w 284"/>
                  <a:gd name="T105" fmla="*/ 70 h 285"/>
                  <a:gd name="T106" fmla="*/ 1 w 284"/>
                  <a:gd name="T107" fmla="*/ 47 h 285"/>
                  <a:gd name="T108" fmla="*/ 0 w 284"/>
                  <a:gd name="T109" fmla="*/ 28 h 285"/>
                  <a:gd name="T110" fmla="*/ 4 w 284"/>
                  <a:gd name="T111" fmla="*/ 13 h 285"/>
                  <a:gd name="T112" fmla="*/ 8 w 284"/>
                  <a:gd name="T113" fmla="*/ 8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84 w 284"/>
                  <a:gd name="T3" fmla="*/ 21 h 285"/>
                  <a:gd name="T4" fmla="*/ 223 w 284"/>
                  <a:gd name="T5" fmla="*/ 4 h 285"/>
                  <a:gd name="T6" fmla="*/ 254 w 284"/>
                  <a:gd name="T7" fmla="*/ 0 h 285"/>
                  <a:gd name="T8" fmla="*/ 266 w 284"/>
                  <a:gd name="T9" fmla="*/ 2 h 285"/>
                  <a:gd name="T10" fmla="*/ 276 w 284"/>
                  <a:gd name="T11" fmla="*/ 8 h 285"/>
                  <a:gd name="T12" fmla="*/ 280 w 284"/>
                  <a:gd name="T13" fmla="*/ 13 h 285"/>
                  <a:gd name="T14" fmla="*/ 284 w 284"/>
                  <a:gd name="T15" fmla="*/ 28 h 285"/>
                  <a:gd name="T16" fmla="*/ 283 w 284"/>
                  <a:gd name="T17" fmla="*/ 47 h 285"/>
                  <a:gd name="T18" fmla="*/ 277 w 284"/>
                  <a:gd name="T19" fmla="*/ 70 h 285"/>
                  <a:gd name="T20" fmla="*/ 258 w 284"/>
                  <a:gd name="T21" fmla="*/ 108 h 285"/>
                  <a:gd name="T22" fmla="*/ 218 w 284"/>
                  <a:gd name="T23" fmla="*/ 164 h 285"/>
                  <a:gd name="T24" fmla="*/ 190 w 284"/>
                  <a:gd name="T25" fmla="*/ 19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84 w 284"/>
                  <a:gd name="T31" fmla="*/ 184 h 285"/>
                  <a:gd name="T32" fmla="*/ 205 w 284"/>
                  <a:gd name="T33" fmla="*/ 159 h 285"/>
                  <a:gd name="T34" fmla="*/ 239 w 284"/>
                  <a:gd name="T35" fmla="*/ 113 h 285"/>
                  <a:gd name="T36" fmla="*/ 258 w 284"/>
                  <a:gd name="T37" fmla="*/ 71 h 285"/>
                  <a:gd name="T38" fmla="*/ 261 w 284"/>
                  <a:gd name="T39" fmla="*/ 55 h 285"/>
                  <a:gd name="T40" fmla="*/ 260 w 284"/>
                  <a:gd name="T41" fmla="*/ 40 h 285"/>
                  <a:gd name="T42" fmla="*/ 254 w 284"/>
                  <a:gd name="T43" fmla="*/ 29 h 285"/>
                  <a:gd name="T44" fmla="*/ 254 w 284"/>
                  <a:gd name="T45" fmla="*/ 29 h 285"/>
                  <a:gd name="T46" fmla="*/ 246 w 284"/>
                  <a:gd name="T47" fmla="*/ 24 h 285"/>
                  <a:gd name="T48" fmla="*/ 235 w 284"/>
                  <a:gd name="T49" fmla="*/ 23 h 285"/>
                  <a:gd name="T50" fmla="*/ 209 w 284"/>
                  <a:gd name="T51" fmla="*/ 27 h 285"/>
                  <a:gd name="T52" fmla="*/ 177 w 284"/>
                  <a:gd name="T53" fmla="*/ 40 h 285"/>
                  <a:gd name="T54" fmla="*/ 142 w 284"/>
                  <a:gd name="T55" fmla="*/ 65 h 285"/>
                  <a:gd name="T56" fmla="*/ 8 w 284"/>
                  <a:gd name="T57" fmla="*/ 276 h 285"/>
                  <a:gd name="T58" fmla="*/ 4 w 284"/>
                  <a:gd name="T59" fmla="*/ 271 h 285"/>
                  <a:gd name="T60" fmla="*/ 0 w 284"/>
                  <a:gd name="T61" fmla="*/ 256 h 285"/>
                  <a:gd name="T62" fmla="*/ 1 w 284"/>
                  <a:gd name="T63" fmla="*/ 237 h 285"/>
                  <a:gd name="T64" fmla="*/ 6 w 284"/>
                  <a:gd name="T65" fmla="*/ 214 h 285"/>
                  <a:gd name="T66" fmla="*/ 25 w 284"/>
                  <a:gd name="T67" fmla="*/ 176 h 285"/>
                  <a:gd name="T68" fmla="*/ 66 w 284"/>
                  <a:gd name="T69" fmla="*/ 120 h 285"/>
                  <a:gd name="T70" fmla="*/ 93 w 284"/>
                  <a:gd name="T71" fmla="*/ 93 h 285"/>
                  <a:gd name="T72" fmla="*/ 142 w 284"/>
                  <a:gd name="T73" fmla="*/ 50 h 285"/>
                  <a:gd name="T74" fmla="*/ 142 w 284"/>
                  <a:gd name="T75" fmla="*/ 65 h 285"/>
                  <a:gd name="T76" fmla="*/ 100 w 284"/>
                  <a:gd name="T77" fmla="*/ 101 h 285"/>
                  <a:gd name="T78" fmla="*/ 78 w 284"/>
                  <a:gd name="T79" fmla="*/ 124 h 285"/>
                  <a:gd name="T80" fmla="*/ 44 w 284"/>
                  <a:gd name="T81" fmla="*/ 170 h 285"/>
                  <a:gd name="T82" fmla="*/ 25 w 284"/>
                  <a:gd name="T83" fmla="*/ 212 h 285"/>
                  <a:gd name="T84" fmla="*/ 23 w 284"/>
                  <a:gd name="T85" fmla="*/ 230 h 285"/>
                  <a:gd name="T86" fmla="*/ 24 w 284"/>
                  <a:gd name="T87" fmla="*/ 243 h 285"/>
                  <a:gd name="T88" fmla="*/ 29 w 284"/>
                  <a:gd name="T89" fmla="*/ 254 h 285"/>
                  <a:gd name="T90" fmla="*/ 33 w 284"/>
                  <a:gd name="T91" fmla="*/ 257 h 285"/>
                  <a:gd name="T92" fmla="*/ 43 w 284"/>
                  <a:gd name="T93" fmla="*/ 261 h 285"/>
                  <a:gd name="T94" fmla="*/ 60 w 284"/>
                  <a:gd name="T95" fmla="*/ 261 h 285"/>
                  <a:gd name="T96" fmla="*/ 89 w 284"/>
                  <a:gd name="T97" fmla="*/ 252 h 285"/>
                  <a:gd name="T98" fmla="*/ 124 w 284"/>
                  <a:gd name="T99" fmla="*/ 233 h 285"/>
                  <a:gd name="T100" fmla="*/ 142 w 284"/>
                  <a:gd name="T101" fmla="*/ 235 h 285"/>
                  <a:gd name="T102" fmla="*/ 120 w 284"/>
                  <a:gd name="T103" fmla="*/ 250 h 285"/>
                  <a:gd name="T104" fmla="*/ 79 w 284"/>
                  <a:gd name="T105" fmla="*/ 273 h 285"/>
                  <a:gd name="T106" fmla="*/ 44 w 284"/>
                  <a:gd name="T107" fmla="*/ 284 h 285"/>
                  <a:gd name="T108" fmla="*/ 23 w 284"/>
                  <a:gd name="T109" fmla="*/ 284 h 285"/>
                  <a:gd name="T110" fmla="*/ 12 w 284"/>
                  <a:gd name="T111" fmla="*/ 280 h 285"/>
                  <a:gd name="T112" fmla="*/ 8 w 284"/>
                  <a:gd name="T113" fmla="*/ 276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avLst/>
                <a:gdLst>
                  <a:gd name="T0" fmla="*/ 0 w 58"/>
                  <a:gd name="T1" fmla="*/ 30 h 60"/>
                  <a:gd name="T2" fmla="*/ 0 w 58"/>
                  <a:gd name="T3" fmla="*/ 30 h 60"/>
                  <a:gd name="T4" fmla="*/ 1 w 58"/>
                  <a:gd name="T5" fmla="*/ 24 h 60"/>
                  <a:gd name="T6" fmla="*/ 3 w 58"/>
                  <a:gd name="T7" fmla="*/ 19 h 60"/>
                  <a:gd name="T8" fmla="*/ 5 w 58"/>
                  <a:gd name="T9" fmla="*/ 14 h 60"/>
                  <a:gd name="T10" fmla="*/ 9 w 58"/>
                  <a:gd name="T11" fmla="*/ 10 h 60"/>
                  <a:gd name="T12" fmla="*/ 13 w 58"/>
                  <a:gd name="T13" fmla="*/ 6 h 60"/>
                  <a:gd name="T14" fmla="*/ 18 w 58"/>
                  <a:gd name="T15" fmla="*/ 3 h 60"/>
                  <a:gd name="T16" fmla="*/ 24 w 58"/>
                  <a:gd name="T17" fmla="*/ 1 h 60"/>
                  <a:gd name="T18" fmla="*/ 30 w 58"/>
                  <a:gd name="T19" fmla="*/ 0 h 60"/>
                  <a:gd name="T20" fmla="*/ 30 w 58"/>
                  <a:gd name="T21" fmla="*/ 0 h 60"/>
                  <a:gd name="T22" fmla="*/ 35 w 58"/>
                  <a:gd name="T23" fmla="*/ 1 h 60"/>
                  <a:gd name="T24" fmla="*/ 41 w 58"/>
                  <a:gd name="T25" fmla="*/ 3 h 60"/>
                  <a:gd name="T26" fmla="*/ 46 w 58"/>
                  <a:gd name="T27" fmla="*/ 6 h 60"/>
                  <a:gd name="T28" fmla="*/ 50 w 58"/>
                  <a:gd name="T29" fmla="*/ 10 h 60"/>
                  <a:gd name="T30" fmla="*/ 54 w 58"/>
                  <a:gd name="T31" fmla="*/ 14 h 60"/>
                  <a:gd name="T32" fmla="*/ 57 w 58"/>
                  <a:gd name="T33" fmla="*/ 19 h 60"/>
                  <a:gd name="T34" fmla="*/ 58 w 58"/>
                  <a:gd name="T35" fmla="*/ 24 h 60"/>
                  <a:gd name="T36" fmla="*/ 58 w 58"/>
                  <a:gd name="T37" fmla="*/ 30 h 60"/>
                  <a:gd name="T38" fmla="*/ 58 w 58"/>
                  <a:gd name="T39" fmla="*/ 30 h 60"/>
                  <a:gd name="T40" fmla="*/ 58 w 58"/>
                  <a:gd name="T41" fmla="*/ 35 h 60"/>
                  <a:gd name="T42" fmla="*/ 57 w 58"/>
                  <a:gd name="T43" fmla="*/ 41 h 60"/>
                  <a:gd name="T44" fmla="*/ 54 w 58"/>
                  <a:gd name="T45" fmla="*/ 46 h 60"/>
                  <a:gd name="T46" fmla="*/ 50 w 58"/>
                  <a:gd name="T47" fmla="*/ 50 h 60"/>
                  <a:gd name="T48" fmla="*/ 46 w 58"/>
                  <a:gd name="T49" fmla="*/ 54 h 60"/>
                  <a:gd name="T50" fmla="*/ 41 w 58"/>
                  <a:gd name="T51" fmla="*/ 57 h 60"/>
                  <a:gd name="T52" fmla="*/ 35 w 58"/>
                  <a:gd name="T53" fmla="*/ 58 h 60"/>
                  <a:gd name="T54" fmla="*/ 30 w 58"/>
                  <a:gd name="T55" fmla="*/ 60 h 60"/>
                  <a:gd name="T56" fmla="*/ 30 w 58"/>
                  <a:gd name="T57" fmla="*/ 60 h 60"/>
                  <a:gd name="T58" fmla="*/ 24 w 58"/>
                  <a:gd name="T59" fmla="*/ 58 h 60"/>
                  <a:gd name="T60" fmla="*/ 18 w 58"/>
                  <a:gd name="T61" fmla="*/ 57 h 60"/>
                  <a:gd name="T62" fmla="*/ 13 w 58"/>
                  <a:gd name="T63" fmla="*/ 54 h 60"/>
                  <a:gd name="T64" fmla="*/ 9 w 58"/>
                  <a:gd name="T65" fmla="*/ 50 h 60"/>
                  <a:gd name="T66" fmla="*/ 5 w 58"/>
                  <a:gd name="T67" fmla="*/ 46 h 60"/>
                  <a:gd name="T68" fmla="*/ 3 w 58"/>
                  <a:gd name="T69" fmla="*/ 41 h 60"/>
                  <a:gd name="T70" fmla="*/ 1 w 58"/>
                  <a:gd name="T71" fmla="*/ 35 h 60"/>
                  <a:gd name="T72" fmla="*/ 0 w 58"/>
                  <a:gd name="T73" fmla="*/ 30 h 60"/>
                  <a:gd name="T74" fmla="*/ 0 w 58"/>
                  <a:gd name="T75" fmla="*/ 30 h 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0"/>
                  <a:gd name="T116" fmla="*/ 58 w 58"/>
                  <a:gd name="T117" fmla="*/ 60 h 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0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6" name="组合 203"/>
            <p:cNvGrpSpPr/>
            <p:nvPr/>
          </p:nvGrpSpPr>
          <p:grpSpPr bwMode="auto">
            <a:xfrm>
              <a:off x="3569823" y="827649"/>
              <a:ext cx="249728" cy="324190"/>
              <a:chOff x="0" y="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avLst/>
                <a:gdLst>
                  <a:gd name="T0" fmla="*/ 160 w 160"/>
                  <a:gd name="T1" fmla="*/ 0 h 302"/>
                  <a:gd name="T2" fmla="*/ 160 w 160"/>
                  <a:gd name="T3" fmla="*/ 302 h 302"/>
                  <a:gd name="T4" fmla="*/ 94 w 160"/>
                  <a:gd name="T5" fmla="*/ 302 h 302"/>
                  <a:gd name="T6" fmla="*/ 94 w 160"/>
                  <a:gd name="T7" fmla="*/ 261 h 302"/>
                  <a:gd name="T8" fmla="*/ 136 w 160"/>
                  <a:gd name="T9" fmla="*/ 261 h 302"/>
                  <a:gd name="T10" fmla="*/ 136 w 160"/>
                  <a:gd name="T11" fmla="*/ 116 h 302"/>
                  <a:gd name="T12" fmla="*/ 136 w 160"/>
                  <a:gd name="T13" fmla="*/ 116 h 302"/>
                  <a:gd name="T14" fmla="*/ 94 w 160"/>
                  <a:gd name="T15" fmla="*/ 189 h 302"/>
                  <a:gd name="T16" fmla="*/ 94 w 160"/>
                  <a:gd name="T17" fmla="*/ 124 h 302"/>
                  <a:gd name="T18" fmla="*/ 160 w 160"/>
                  <a:gd name="T19" fmla="*/ 0 h 302"/>
                  <a:gd name="T20" fmla="*/ 94 w 160"/>
                  <a:gd name="T21" fmla="*/ 302 h 302"/>
                  <a:gd name="T22" fmla="*/ 0 w 160"/>
                  <a:gd name="T23" fmla="*/ 302 h 302"/>
                  <a:gd name="T24" fmla="*/ 94 w 160"/>
                  <a:gd name="T25" fmla="*/ 124 h 302"/>
                  <a:gd name="T26" fmla="*/ 94 w 160"/>
                  <a:gd name="T27" fmla="*/ 189 h 302"/>
                  <a:gd name="T28" fmla="*/ 53 w 160"/>
                  <a:gd name="T29" fmla="*/ 261 h 302"/>
                  <a:gd name="T30" fmla="*/ 94 w 160"/>
                  <a:gd name="T31" fmla="*/ 261 h 302"/>
                  <a:gd name="T32" fmla="*/ 94 w 160"/>
                  <a:gd name="T33" fmla="*/ 302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302"/>
                  <a:gd name="T53" fmla="*/ 160 w 160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302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38" name="Freeform 128"/>
            <p:cNvSpPr>
              <a:spLocks noEditPoints="1" noChangeArrowhead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avLst/>
              <a:gdLst>
                <a:gd name="T0" fmla="*/ 2147483647 w 320"/>
                <a:gd name="T1" fmla="*/ 2147483647 h 250"/>
                <a:gd name="T2" fmla="*/ 2147483647 w 320"/>
                <a:gd name="T3" fmla="*/ 2147483647 h 250"/>
                <a:gd name="T4" fmla="*/ 2147483647 w 320"/>
                <a:gd name="T5" fmla="*/ 2147483647 h 250"/>
                <a:gd name="T6" fmla="*/ 2147483647 w 320"/>
                <a:gd name="T7" fmla="*/ 2147483647 h 250"/>
                <a:gd name="T8" fmla="*/ 2147483647 w 320"/>
                <a:gd name="T9" fmla="*/ 2147483647 h 250"/>
                <a:gd name="T10" fmla="*/ 2147483647 w 320"/>
                <a:gd name="T11" fmla="*/ 2147483647 h 250"/>
                <a:gd name="T12" fmla="*/ 2147483647 w 320"/>
                <a:gd name="T13" fmla="*/ 2147483647 h 250"/>
                <a:gd name="T14" fmla="*/ 2147483647 w 320"/>
                <a:gd name="T15" fmla="*/ 2147483647 h 250"/>
                <a:gd name="T16" fmla="*/ 2147483647 w 320"/>
                <a:gd name="T17" fmla="*/ 2147483647 h 250"/>
                <a:gd name="T18" fmla="*/ 2147483647 w 320"/>
                <a:gd name="T19" fmla="*/ 2147483647 h 250"/>
                <a:gd name="T20" fmla="*/ 2147483647 w 320"/>
                <a:gd name="T21" fmla="*/ 2147483647 h 250"/>
                <a:gd name="T22" fmla="*/ 2147483647 w 320"/>
                <a:gd name="T23" fmla="*/ 2147483647 h 250"/>
                <a:gd name="T24" fmla="*/ 2147483647 w 320"/>
                <a:gd name="T25" fmla="*/ 2147483647 h 250"/>
                <a:gd name="T26" fmla="*/ 2147483647 w 320"/>
                <a:gd name="T27" fmla="*/ 2147483647 h 250"/>
                <a:gd name="T28" fmla="*/ 2147483647 w 320"/>
                <a:gd name="T29" fmla="*/ 2147483647 h 250"/>
                <a:gd name="T30" fmla="*/ 2147483647 w 320"/>
                <a:gd name="T31" fmla="*/ 2147483647 h 250"/>
                <a:gd name="T32" fmla="*/ 2147483647 w 320"/>
                <a:gd name="T33" fmla="*/ 2147483647 h 250"/>
                <a:gd name="T34" fmla="*/ 2147483647 w 320"/>
                <a:gd name="T35" fmla="*/ 2147483647 h 250"/>
                <a:gd name="T36" fmla="*/ 2147483647 w 320"/>
                <a:gd name="T37" fmla="*/ 2147483647 h 250"/>
                <a:gd name="T38" fmla="*/ 2147483647 w 320"/>
                <a:gd name="T39" fmla="*/ 2147483647 h 250"/>
                <a:gd name="T40" fmla="*/ 2147483647 w 320"/>
                <a:gd name="T41" fmla="*/ 2147483647 h 250"/>
                <a:gd name="T42" fmla="*/ 2147483647 w 320"/>
                <a:gd name="T43" fmla="*/ 2147483647 h 250"/>
                <a:gd name="T44" fmla="*/ 2147483647 w 320"/>
                <a:gd name="T45" fmla="*/ 2147483647 h 250"/>
                <a:gd name="T46" fmla="*/ 2147483647 w 320"/>
                <a:gd name="T47" fmla="*/ 2147483647 h 250"/>
                <a:gd name="T48" fmla="*/ 2147483647 w 320"/>
                <a:gd name="T49" fmla="*/ 2147483647 h 250"/>
                <a:gd name="T50" fmla="*/ 2147483647 w 320"/>
                <a:gd name="T51" fmla="*/ 2147483647 h 250"/>
                <a:gd name="T52" fmla="*/ 2147483647 w 320"/>
                <a:gd name="T53" fmla="*/ 2147483647 h 250"/>
                <a:gd name="T54" fmla="*/ 2147483647 w 320"/>
                <a:gd name="T55" fmla="*/ 2147483647 h 250"/>
                <a:gd name="T56" fmla="*/ 2147483647 w 320"/>
                <a:gd name="T57" fmla="*/ 2147483647 h 250"/>
                <a:gd name="T58" fmla="*/ 2147483647 w 320"/>
                <a:gd name="T59" fmla="*/ 2147483647 h 250"/>
                <a:gd name="T60" fmla="*/ 2147483647 w 320"/>
                <a:gd name="T61" fmla="*/ 2147483647 h 250"/>
                <a:gd name="T62" fmla="*/ 2147483647 w 320"/>
                <a:gd name="T63" fmla="*/ 2147483647 h 250"/>
                <a:gd name="T64" fmla="*/ 2147483647 w 320"/>
                <a:gd name="T65" fmla="*/ 2147483647 h 250"/>
                <a:gd name="T66" fmla="*/ 2147483647 w 320"/>
                <a:gd name="T67" fmla="*/ 2147483647 h 250"/>
                <a:gd name="T68" fmla="*/ 2147483647 w 320"/>
                <a:gd name="T69" fmla="*/ 2147483647 h 250"/>
                <a:gd name="T70" fmla="*/ 2147483647 w 320"/>
                <a:gd name="T71" fmla="*/ 2147483647 h 250"/>
                <a:gd name="T72" fmla="*/ 2147483647 w 320"/>
                <a:gd name="T73" fmla="*/ 2147483647 h 250"/>
                <a:gd name="T74" fmla="*/ 2147483647 w 320"/>
                <a:gd name="T75" fmla="*/ 2147483647 h 250"/>
                <a:gd name="T76" fmla="*/ 2147483647 w 320"/>
                <a:gd name="T77" fmla="*/ 2147483647 h 250"/>
                <a:gd name="T78" fmla="*/ 2147483647 w 320"/>
                <a:gd name="T79" fmla="*/ 2147483647 h 250"/>
                <a:gd name="T80" fmla="*/ 2147483647 w 320"/>
                <a:gd name="T81" fmla="*/ 2147483647 h 250"/>
                <a:gd name="T82" fmla="*/ 2147483647 w 320"/>
                <a:gd name="T83" fmla="*/ 2147483647 h 250"/>
                <a:gd name="T84" fmla="*/ 2147483647 w 320"/>
                <a:gd name="T85" fmla="*/ 2147483647 h 250"/>
                <a:gd name="T86" fmla="*/ 2147483647 w 320"/>
                <a:gd name="T87" fmla="*/ 2147483647 h 250"/>
                <a:gd name="T88" fmla="*/ 2147483647 w 320"/>
                <a:gd name="T89" fmla="*/ 2147483647 h 250"/>
                <a:gd name="T90" fmla="*/ 2147483647 w 320"/>
                <a:gd name="T91" fmla="*/ 2147483647 h 250"/>
                <a:gd name="T92" fmla="*/ 2147483647 w 320"/>
                <a:gd name="T93" fmla="*/ 2147483647 h 250"/>
                <a:gd name="T94" fmla="*/ 2147483647 w 320"/>
                <a:gd name="T95" fmla="*/ 2147483647 h 250"/>
                <a:gd name="T96" fmla="*/ 2147483647 w 320"/>
                <a:gd name="T97" fmla="*/ 2147483647 h 250"/>
                <a:gd name="T98" fmla="*/ 2147483647 w 320"/>
                <a:gd name="T99" fmla="*/ 2147483647 h 250"/>
                <a:gd name="T100" fmla="*/ 2147483647 w 320"/>
                <a:gd name="T101" fmla="*/ 2147483647 h 250"/>
                <a:gd name="T102" fmla="*/ 0 w 320"/>
                <a:gd name="T103" fmla="*/ 2147483647 h 250"/>
                <a:gd name="T104" fmla="*/ 2147483647 w 320"/>
                <a:gd name="T105" fmla="*/ 2147483647 h 250"/>
                <a:gd name="T106" fmla="*/ 2147483647 w 320"/>
                <a:gd name="T107" fmla="*/ 2147483647 h 250"/>
                <a:gd name="T108" fmla="*/ 2147483647 w 320"/>
                <a:gd name="T109" fmla="*/ 2147483647 h 250"/>
                <a:gd name="T110" fmla="*/ 2147483647 w 320"/>
                <a:gd name="T111" fmla="*/ 2147483647 h 250"/>
                <a:gd name="T112" fmla="*/ 2147483647 w 320"/>
                <a:gd name="T113" fmla="*/ 2147483647 h 250"/>
                <a:gd name="T114" fmla="*/ 2147483647 w 320"/>
                <a:gd name="T115" fmla="*/ 2147483647 h 250"/>
                <a:gd name="T116" fmla="*/ 2147483647 w 320"/>
                <a:gd name="T117" fmla="*/ 2147483647 h 250"/>
                <a:gd name="T118" fmla="*/ 2147483647 w 320"/>
                <a:gd name="T119" fmla="*/ 2147483647 h 2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0"/>
                <a:gd name="T181" fmla="*/ 0 h 250"/>
                <a:gd name="T182" fmla="*/ 320 w 320"/>
                <a:gd name="T183" fmla="*/ 250 h 2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0" h="25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8" name="组合 206"/>
            <p:cNvGrpSpPr/>
            <p:nvPr/>
          </p:nvGrpSpPr>
          <p:grpSpPr bwMode="auto">
            <a:xfrm>
              <a:off x="3832037" y="2678189"/>
              <a:ext cx="324646" cy="431545"/>
              <a:chOff x="0" y="0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8" name="Freeform 130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avLst/>
                <a:gdLst>
                  <a:gd name="T0" fmla="*/ 27 w 86"/>
                  <a:gd name="T1" fmla="*/ 6 h 103"/>
                  <a:gd name="T2" fmla="*/ 27 w 86"/>
                  <a:gd name="T3" fmla="*/ 38 h 103"/>
                  <a:gd name="T4" fmla="*/ 27 w 86"/>
                  <a:gd name="T5" fmla="*/ 38 h 103"/>
                  <a:gd name="T6" fmla="*/ 28 w 86"/>
                  <a:gd name="T7" fmla="*/ 41 h 103"/>
                  <a:gd name="T8" fmla="*/ 34 w 86"/>
                  <a:gd name="T9" fmla="*/ 47 h 103"/>
                  <a:gd name="T10" fmla="*/ 42 w 86"/>
                  <a:gd name="T11" fmla="*/ 55 h 103"/>
                  <a:gd name="T12" fmla="*/ 47 w 86"/>
                  <a:gd name="T13" fmla="*/ 57 h 103"/>
                  <a:gd name="T14" fmla="*/ 54 w 86"/>
                  <a:gd name="T15" fmla="*/ 60 h 103"/>
                  <a:gd name="T16" fmla="*/ 54 w 86"/>
                  <a:gd name="T17" fmla="*/ 60 h 103"/>
                  <a:gd name="T18" fmla="*/ 66 w 86"/>
                  <a:gd name="T19" fmla="*/ 65 h 103"/>
                  <a:gd name="T20" fmla="*/ 78 w 86"/>
                  <a:gd name="T21" fmla="*/ 72 h 103"/>
                  <a:gd name="T22" fmla="*/ 82 w 86"/>
                  <a:gd name="T23" fmla="*/ 75 h 103"/>
                  <a:gd name="T24" fmla="*/ 85 w 86"/>
                  <a:gd name="T25" fmla="*/ 79 h 103"/>
                  <a:gd name="T26" fmla="*/ 86 w 86"/>
                  <a:gd name="T27" fmla="*/ 82 h 103"/>
                  <a:gd name="T28" fmla="*/ 86 w 86"/>
                  <a:gd name="T29" fmla="*/ 86 h 103"/>
                  <a:gd name="T30" fmla="*/ 86 w 86"/>
                  <a:gd name="T31" fmla="*/ 86 h 103"/>
                  <a:gd name="T32" fmla="*/ 85 w 86"/>
                  <a:gd name="T33" fmla="*/ 90 h 103"/>
                  <a:gd name="T34" fmla="*/ 81 w 86"/>
                  <a:gd name="T35" fmla="*/ 93 h 103"/>
                  <a:gd name="T36" fmla="*/ 76 w 86"/>
                  <a:gd name="T37" fmla="*/ 95 h 103"/>
                  <a:gd name="T38" fmla="*/ 66 w 86"/>
                  <a:gd name="T39" fmla="*/ 98 h 103"/>
                  <a:gd name="T40" fmla="*/ 55 w 86"/>
                  <a:gd name="T41" fmla="*/ 101 h 103"/>
                  <a:gd name="T42" fmla="*/ 40 w 86"/>
                  <a:gd name="T43" fmla="*/ 102 h 103"/>
                  <a:gd name="T44" fmla="*/ 21 w 86"/>
                  <a:gd name="T45" fmla="*/ 103 h 103"/>
                  <a:gd name="T46" fmla="*/ 0 w 86"/>
                  <a:gd name="T47" fmla="*/ 103 h 103"/>
                  <a:gd name="T48" fmla="*/ 0 w 86"/>
                  <a:gd name="T49" fmla="*/ 0 h 103"/>
                  <a:gd name="T50" fmla="*/ 27 w 86"/>
                  <a:gd name="T51" fmla="*/ 6 h 10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6"/>
                  <a:gd name="T79" fmla="*/ 0 h 103"/>
                  <a:gd name="T80" fmla="*/ 86 w 86"/>
                  <a:gd name="T81" fmla="*/ 103 h 10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6" h="103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avLst/>
                <a:gdLst>
                  <a:gd name="T0" fmla="*/ 63 w 82"/>
                  <a:gd name="T1" fmla="*/ 6 h 103"/>
                  <a:gd name="T2" fmla="*/ 63 w 82"/>
                  <a:gd name="T3" fmla="*/ 38 h 103"/>
                  <a:gd name="T4" fmla="*/ 63 w 82"/>
                  <a:gd name="T5" fmla="*/ 38 h 103"/>
                  <a:gd name="T6" fmla="*/ 62 w 82"/>
                  <a:gd name="T7" fmla="*/ 41 h 103"/>
                  <a:gd name="T8" fmla="*/ 58 w 82"/>
                  <a:gd name="T9" fmla="*/ 47 h 103"/>
                  <a:gd name="T10" fmla="*/ 51 w 82"/>
                  <a:gd name="T11" fmla="*/ 55 h 103"/>
                  <a:gd name="T12" fmla="*/ 46 w 82"/>
                  <a:gd name="T13" fmla="*/ 57 h 103"/>
                  <a:gd name="T14" fmla="*/ 39 w 82"/>
                  <a:gd name="T15" fmla="*/ 60 h 103"/>
                  <a:gd name="T16" fmla="*/ 39 w 82"/>
                  <a:gd name="T17" fmla="*/ 60 h 103"/>
                  <a:gd name="T18" fmla="*/ 25 w 82"/>
                  <a:gd name="T19" fmla="*/ 65 h 103"/>
                  <a:gd name="T20" fmla="*/ 12 w 82"/>
                  <a:gd name="T21" fmla="*/ 72 h 103"/>
                  <a:gd name="T22" fmla="*/ 6 w 82"/>
                  <a:gd name="T23" fmla="*/ 75 h 103"/>
                  <a:gd name="T24" fmla="*/ 4 w 82"/>
                  <a:gd name="T25" fmla="*/ 79 h 103"/>
                  <a:gd name="T26" fmla="*/ 1 w 82"/>
                  <a:gd name="T27" fmla="*/ 82 h 103"/>
                  <a:gd name="T28" fmla="*/ 0 w 82"/>
                  <a:gd name="T29" fmla="*/ 86 h 103"/>
                  <a:gd name="T30" fmla="*/ 0 w 82"/>
                  <a:gd name="T31" fmla="*/ 86 h 103"/>
                  <a:gd name="T32" fmla="*/ 2 w 82"/>
                  <a:gd name="T33" fmla="*/ 90 h 103"/>
                  <a:gd name="T34" fmla="*/ 8 w 82"/>
                  <a:gd name="T35" fmla="*/ 93 h 103"/>
                  <a:gd name="T36" fmla="*/ 15 w 82"/>
                  <a:gd name="T37" fmla="*/ 95 h 103"/>
                  <a:gd name="T38" fmla="*/ 24 w 82"/>
                  <a:gd name="T39" fmla="*/ 98 h 103"/>
                  <a:gd name="T40" fmla="*/ 36 w 82"/>
                  <a:gd name="T41" fmla="*/ 101 h 103"/>
                  <a:gd name="T42" fmla="*/ 50 w 82"/>
                  <a:gd name="T43" fmla="*/ 102 h 103"/>
                  <a:gd name="T44" fmla="*/ 82 w 82"/>
                  <a:gd name="T45" fmla="*/ 103 h 103"/>
                  <a:gd name="T46" fmla="*/ 82 w 82"/>
                  <a:gd name="T47" fmla="*/ 0 h 103"/>
                  <a:gd name="T48" fmla="*/ 63 w 82"/>
                  <a:gd name="T49" fmla="*/ 6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2"/>
                  <a:gd name="T76" fmla="*/ 0 h 103"/>
                  <a:gd name="T77" fmla="*/ 82 w 82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2" h="103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3" name="Freeform 135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9" name="组合 198"/>
            <p:cNvGrpSpPr/>
            <p:nvPr/>
          </p:nvGrpSpPr>
          <p:grpSpPr bwMode="auto">
            <a:xfrm>
              <a:off x="5111892" y="1010471"/>
              <a:ext cx="212269" cy="385840"/>
              <a:chOff x="0" y="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avLst/>
                <a:gdLst>
                  <a:gd name="T0" fmla="*/ 112 w 204"/>
                  <a:gd name="T1" fmla="*/ 0 h 204"/>
                  <a:gd name="T2" fmla="*/ 141 w 204"/>
                  <a:gd name="T3" fmla="*/ 8 h 204"/>
                  <a:gd name="T4" fmla="*/ 165 w 204"/>
                  <a:gd name="T5" fmla="*/ 22 h 204"/>
                  <a:gd name="T6" fmla="*/ 185 w 204"/>
                  <a:gd name="T7" fmla="*/ 42 h 204"/>
                  <a:gd name="T8" fmla="*/ 199 w 204"/>
                  <a:gd name="T9" fmla="*/ 68 h 204"/>
                  <a:gd name="T10" fmla="*/ 204 w 204"/>
                  <a:gd name="T11" fmla="*/ 96 h 204"/>
                  <a:gd name="T12" fmla="*/ 203 w 204"/>
                  <a:gd name="T13" fmla="*/ 118 h 204"/>
                  <a:gd name="T14" fmla="*/ 195 w 204"/>
                  <a:gd name="T15" fmla="*/ 146 h 204"/>
                  <a:gd name="T16" fmla="*/ 179 w 204"/>
                  <a:gd name="T17" fmla="*/ 171 h 204"/>
                  <a:gd name="T18" fmla="*/ 156 w 204"/>
                  <a:gd name="T19" fmla="*/ 190 h 204"/>
                  <a:gd name="T20" fmla="*/ 129 w 204"/>
                  <a:gd name="T21" fmla="*/ 202 h 204"/>
                  <a:gd name="T22" fmla="*/ 108 w 204"/>
                  <a:gd name="T23" fmla="*/ 204 h 204"/>
                  <a:gd name="T24" fmla="*/ 102 w 204"/>
                  <a:gd name="T25" fmla="*/ 185 h 204"/>
                  <a:gd name="T26" fmla="*/ 107 w 204"/>
                  <a:gd name="T27" fmla="*/ 185 h 204"/>
                  <a:gd name="T28" fmla="*/ 131 w 204"/>
                  <a:gd name="T29" fmla="*/ 180 h 204"/>
                  <a:gd name="T30" fmla="*/ 164 w 204"/>
                  <a:gd name="T31" fmla="*/ 158 h 204"/>
                  <a:gd name="T32" fmla="*/ 183 w 204"/>
                  <a:gd name="T33" fmla="*/ 123 h 204"/>
                  <a:gd name="T34" fmla="*/ 185 w 204"/>
                  <a:gd name="T35" fmla="*/ 97 h 204"/>
                  <a:gd name="T36" fmla="*/ 177 w 204"/>
                  <a:gd name="T37" fmla="*/ 66 h 204"/>
                  <a:gd name="T38" fmla="*/ 148 w 204"/>
                  <a:gd name="T39" fmla="*/ 32 h 204"/>
                  <a:gd name="T40" fmla="*/ 102 w 204"/>
                  <a:gd name="T41" fmla="*/ 19 h 204"/>
                  <a:gd name="T42" fmla="*/ 96 w 204"/>
                  <a:gd name="T43" fmla="*/ 0 h 204"/>
                  <a:gd name="T44" fmla="*/ 102 w 204"/>
                  <a:gd name="T45" fmla="*/ 19 h 204"/>
                  <a:gd name="T46" fmla="*/ 89 w 204"/>
                  <a:gd name="T47" fmla="*/ 20 h 204"/>
                  <a:gd name="T48" fmla="*/ 66 w 204"/>
                  <a:gd name="T49" fmla="*/ 27 h 204"/>
                  <a:gd name="T50" fmla="*/ 31 w 204"/>
                  <a:gd name="T51" fmla="*/ 60 h 204"/>
                  <a:gd name="T52" fmla="*/ 20 w 204"/>
                  <a:gd name="T53" fmla="*/ 89 h 204"/>
                  <a:gd name="T54" fmla="*/ 19 w 204"/>
                  <a:gd name="T55" fmla="*/ 107 h 204"/>
                  <a:gd name="T56" fmla="*/ 35 w 204"/>
                  <a:gd name="T57" fmla="*/ 152 h 204"/>
                  <a:gd name="T58" fmla="*/ 70 w 204"/>
                  <a:gd name="T59" fmla="*/ 179 h 204"/>
                  <a:gd name="T60" fmla="*/ 102 w 204"/>
                  <a:gd name="T61" fmla="*/ 204 h 204"/>
                  <a:gd name="T62" fmla="*/ 83 w 204"/>
                  <a:gd name="T63" fmla="*/ 203 h 204"/>
                  <a:gd name="T64" fmla="*/ 55 w 204"/>
                  <a:gd name="T65" fmla="*/ 194 h 204"/>
                  <a:gd name="T66" fmla="*/ 32 w 204"/>
                  <a:gd name="T67" fmla="*/ 176 h 204"/>
                  <a:gd name="T68" fmla="*/ 13 w 204"/>
                  <a:gd name="T69" fmla="*/ 154 h 204"/>
                  <a:gd name="T70" fmla="*/ 3 w 204"/>
                  <a:gd name="T71" fmla="*/ 127 h 204"/>
                  <a:gd name="T72" fmla="*/ 0 w 204"/>
                  <a:gd name="T73" fmla="*/ 108 h 204"/>
                  <a:gd name="T74" fmla="*/ 3 w 204"/>
                  <a:gd name="T75" fmla="*/ 77 h 204"/>
                  <a:gd name="T76" fmla="*/ 15 w 204"/>
                  <a:gd name="T77" fmla="*/ 50 h 204"/>
                  <a:gd name="T78" fmla="*/ 32 w 204"/>
                  <a:gd name="T79" fmla="*/ 27 h 204"/>
                  <a:gd name="T80" fmla="*/ 57 w 204"/>
                  <a:gd name="T81" fmla="*/ 11 h 204"/>
                  <a:gd name="T82" fmla="*/ 87 w 204"/>
                  <a:gd name="T83" fmla="*/ 1 h 2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4"/>
                  <a:gd name="T127" fmla="*/ 0 h 204"/>
                  <a:gd name="T128" fmla="*/ 204 w 204"/>
                  <a:gd name="T129" fmla="*/ 204 h 20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4" h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avLst/>
                <a:gdLst>
                  <a:gd name="T0" fmla="*/ 6 w 33"/>
                  <a:gd name="T1" fmla="*/ 102 h 102"/>
                  <a:gd name="T2" fmla="*/ 33 w 33"/>
                  <a:gd name="T3" fmla="*/ 100 h 102"/>
                  <a:gd name="T4" fmla="*/ 27 w 33"/>
                  <a:gd name="T5" fmla="*/ 0 h 102"/>
                  <a:gd name="T6" fmla="*/ 0 w 33"/>
                  <a:gd name="T7" fmla="*/ 2 h 102"/>
                  <a:gd name="T8" fmla="*/ 6 w 33"/>
                  <a:gd name="T9" fmla="*/ 10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02"/>
                  <a:gd name="T17" fmla="*/ 33 w 33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02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avLst/>
                <a:gdLst>
                  <a:gd name="T0" fmla="*/ 5 w 49"/>
                  <a:gd name="T1" fmla="*/ 116 h 138"/>
                  <a:gd name="T2" fmla="*/ 5 w 49"/>
                  <a:gd name="T3" fmla="*/ 116 h 138"/>
                  <a:gd name="T4" fmla="*/ 5 w 49"/>
                  <a:gd name="T5" fmla="*/ 122 h 138"/>
                  <a:gd name="T6" fmla="*/ 7 w 49"/>
                  <a:gd name="T7" fmla="*/ 126 h 138"/>
                  <a:gd name="T8" fmla="*/ 9 w 49"/>
                  <a:gd name="T9" fmla="*/ 128 h 138"/>
                  <a:gd name="T10" fmla="*/ 12 w 49"/>
                  <a:gd name="T11" fmla="*/ 132 h 138"/>
                  <a:gd name="T12" fmla="*/ 16 w 49"/>
                  <a:gd name="T13" fmla="*/ 134 h 138"/>
                  <a:gd name="T14" fmla="*/ 19 w 49"/>
                  <a:gd name="T15" fmla="*/ 136 h 138"/>
                  <a:gd name="T16" fmla="*/ 23 w 49"/>
                  <a:gd name="T17" fmla="*/ 138 h 138"/>
                  <a:gd name="T18" fmla="*/ 28 w 49"/>
                  <a:gd name="T19" fmla="*/ 138 h 138"/>
                  <a:gd name="T20" fmla="*/ 28 w 49"/>
                  <a:gd name="T21" fmla="*/ 138 h 138"/>
                  <a:gd name="T22" fmla="*/ 32 w 49"/>
                  <a:gd name="T23" fmla="*/ 136 h 138"/>
                  <a:gd name="T24" fmla="*/ 37 w 49"/>
                  <a:gd name="T25" fmla="*/ 135 h 138"/>
                  <a:gd name="T26" fmla="*/ 41 w 49"/>
                  <a:gd name="T27" fmla="*/ 132 h 138"/>
                  <a:gd name="T28" fmla="*/ 43 w 49"/>
                  <a:gd name="T29" fmla="*/ 130 h 138"/>
                  <a:gd name="T30" fmla="*/ 46 w 49"/>
                  <a:gd name="T31" fmla="*/ 127 h 138"/>
                  <a:gd name="T32" fmla="*/ 47 w 49"/>
                  <a:gd name="T33" fmla="*/ 123 h 138"/>
                  <a:gd name="T34" fmla="*/ 49 w 49"/>
                  <a:gd name="T35" fmla="*/ 119 h 138"/>
                  <a:gd name="T36" fmla="*/ 49 w 49"/>
                  <a:gd name="T37" fmla="*/ 115 h 138"/>
                  <a:gd name="T38" fmla="*/ 43 w 49"/>
                  <a:gd name="T39" fmla="*/ 20 h 138"/>
                  <a:gd name="T40" fmla="*/ 43 w 49"/>
                  <a:gd name="T41" fmla="*/ 20 h 138"/>
                  <a:gd name="T42" fmla="*/ 43 w 49"/>
                  <a:gd name="T43" fmla="*/ 16 h 138"/>
                  <a:gd name="T44" fmla="*/ 42 w 49"/>
                  <a:gd name="T45" fmla="*/ 12 h 138"/>
                  <a:gd name="T46" fmla="*/ 39 w 49"/>
                  <a:gd name="T47" fmla="*/ 8 h 138"/>
                  <a:gd name="T48" fmla="*/ 37 w 49"/>
                  <a:gd name="T49" fmla="*/ 5 h 138"/>
                  <a:gd name="T50" fmla="*/ 34 w 49"/>
                  <a:gd name="T51" fmla="*/ 2 h 138"/>
                  <a:gd name="T52" fmla="*/ 30 w 49"/>
                  <a:gd name="T53" fmla="*/ 1 h 138"/>
                  <a:gd name="T54" fmla="*/ 26 w 49"/>
                  <a:gd name="T55" fmla="*/ 0 h 138"/>
                  <a:gd name="T56" fmla="*/ 20 w 49"/>
                  <a:gd name="T57" fmla="*/ 0 h 138"/>
                  <a:gd name="T58" fmla="*/ 20 w 49"/>
                  <a:gd name="T59" fmla="*/ 0 h 138"/>
                  <a:gd name="T60" fmla="*/ 16 w 49"/>
                  <a:gd name="T61" fmla="*/ 0 h 138"/>
                  <a:gd name="T62" fmla="*/ 12 w 49"/>
                  <a:gd name="T63" fmla="*/ 1 h 138"/>
                  <a:gd name="T64" fmla="*/ 8 w 49"/>
                  <a:gd name="T65" fmla="*/ 4 h 138"/>
                  <a:gd name="T66" fmla="*/ 5 w 49"/>
                  <a:gd name="T67" fmla="*/ 6 h 138"/>
                  <a:gd name="T68" fmla="*/ 3 w 49"/>
                  <a:gd name="T69" fmla="*/ 11 h 138"/>
                  <a:gd name="T70" fmla="*/ 1 w 49"/>
                  <a:gd name="T71" fmla="*/ 15 h 138"/>
                  <a:gd name="T72" fmla="*/ 0 w 49"/>
                  <a:gd name="T73" fmla="*/ 19 h 138"/>
                  <a:gd name="T74" fmla="*/ 0 w 49"/>
                  <a:gd name="T75" fmla="*/ 23 h 138"/>
                  <a:gd name="T76" fmla="*/ 5 w 49"/>
                  <a:gd name="T77" fmla="*/ 116 h 1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9"/>
                  <a:gd name="T118" fmla="*/ 0 h 138"/>
                  <a:gd name="T119" fmla="*/ 49 w 49"/>
                  <a:gd name="T120" fmla="*/ 138 h 1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9" h="138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41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avLst/>
              <a:gdLst>
                <a:gd name="T0" fmla="*/ 2147483647 w 325"/>
                <a:gd name="T1" fmla="*/ 2147483647 h 265"/>
                <a:gd name="T2" fmla="*/ 2147483647 w 325"/>
                <a:gd name="T3" fmla="*/ 2147483647 h 265"/>
                <a:gd name="T4" fmla="*/ 2147483647 w 325"/>
                <a:gd name="T5" fmla="*/ 2147483647 h 265"/>
                <a:gd name="T6" fmla="*/ 2147483647 w 325"/>
                <a:gd name="T7" fmla="*/ 2147483647 h 265"/>
                <a:gd name="T8" fmla="*/ 2147483647 w 325"/>
                <a:gd name="T9" fmla="*/ 2147483647 h 265"/>
                <a:gd name="T10" fmla="*/ 2147483647 w 325"/>
                <a:gd name="T11" fmla="*/ 2147483647 h 265"/>
                <a:gd name="T12" fmla="*/ 2147483647 w 325"/>
                <a:gd name="T13" fmla="*/ 2147483647 h 265"/>
                <a:gd name="T14" fmla="*/ 2147483647 w 325"/>
                <a:gd name="T15" fmla="*/ 2147483647 h 265"/>
                <a:gd name="T16" fmla="*/ 2147483647 w 325"/>
                <a:gd name="T17" fmla="*/ 2147483647 h 265"/>
                <a:gd name="T18" fmla="*/ 2147483647 w 325"/>
                <a:gd name="T19" fmla="*/ 2147483647 h 265"/>
                <a:gd name="T20" fmla="*/ 2147483647 w 325"/>
                <a:gd name="T21" fmla="*/ 2147483647 h 265"/>
                <a:gd name="T22" fmla="*/ 2147483647 w 325"/>
                <a:gd name="T23" fmla="*/ 2147483647 h 265"/>
                <a:gd name="T24" fmla="*/ 2147483647 w 325"/>
                <a:gd name="T25" fmla="*/ 2147483647 h 265"/>
                <a:gd name="T26" fmla="*/ 2147483647 w 325"/>
                <a:gd name="T27" fmla="*/ 2147483647 h 265"/>
                <a:gd name="T28" fmla="*/ 2147483647 w 325"/>
                <a:gd name="T29" fmla="*/ 2147483647 h 265"/>
                <a:gd name="T30" fmla="*/ 2147483647 w 325"/>
                <a:gd name="T31" fmla="*/ 2147483647 h 265"/>
                <a:gd name="T32" fmla="*/ 2147483647 w 325"/>
                <a:gd name="T33" fmla="*/ 2147483647 h 265"/>
                <a:gd name="T34" fmla="*/ 2147483647 w 325"/>
                <a:gd name="T35" fmla="*/ 2147483647 h 265"/>
                <a:gd name="T36" fmla="*/ 2147483647 w 325"/>
                <a:gd name="T37" fmla="*/ 2147483647 h 265"/>
                <a:gd name="T38" fmla="*/ 2147483647 w 325"/>
                <a:gd name="T39" fmla="*/ 2147483647 h 265"/>
                <a:gd name="T40" fmla="*/ 2147483647 w 325"/>
                <a:gd name="T41" fmla="*/ 2147483647 h 265"/>
                <a:gd name="T42" fmla="*/ 2147483647 w 325"/>
                <a:gd name="T43" fmla="*/ 0 h 265"/>
                <a:gd name="T44" fmla="*/ 2147483647 w 325"/>
                <a:gd name="T45" fmla="*/ 0 h 265"/>
                <a:gd name="T46" fmla="*/ 2147483647 w 325"/>
                <a:gd name="T47" fmla="*/ 2147483647 h 265"/>
                <a:gd name="T48" fmla="*/ 2147483647 w 325"/>
                <a:gd name="T49" fmla="*/ 2147483647 h 265"/>
                <a:gd name="T50" fmla="*/ 2147483647 w 325"/>
                <a:gd name="T51" fmla="*/ 2147483647 h 265"/>
                <a:gd name="T52" fmla="*/ 2147483647 w 325"/>
                <a:gd name="T53" fmla="*/ 2147483647 h 265"/>
                <a:gd name="T54" fmla="*/ 2147483647 w 325"/>
                <a:gd name="T55" fmla="*/ 2147483647 h 265"/>
                <a:gd name="T56" fmla="*/ 0 w 325"/>
                <a:gd name="T57" fmla="*/ 2147483647 h 265"/>
                <a:gd name="T58" fmla="*/ 0 w 325"/>
                <a:gd name="T59" fmla="*/ 2147483647 h 265"/>
                <a:gd name="T60" fmla="*/ 2147483647 w 325"/>
                <a:gd name="T61" fmla="*/ 2147483647 h 2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5"/>
                <a:gd name="T94" fmla="*/ 0 h 265"/>
                <a:gd name="T95" fmla="*/ 325 w 325"/>
                <a:gd name="T96" fmla="*/ 265 h 2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5" h="26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2" name="Freeform 141"/>
            <p:cNvSpPr>
              <a:spLocks noEditPoints="1" noChangeArrowhead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avLst/>
              <a:gdLst>
                <a:gd name="T0" fmla="*/ 2147483647 w 396"/>
                <a:gd name="T1" fmla="*/ 0 h 327"/>
                <a:gd name="T2" fmla="*/ 2147483647 w 396"/>
                <a:gd name="T3" fmla="*/ 2147483647 h 327"/>
                <a:gd name="T4" fmla="*/ 2147483647 w 396"/>
                <a:gd name="T5" fmla="*/ 2147483647 h 327"/>
                <a:gd name="T6" fmla="*/ 2147483647 w 396"/>
                <a:gd name="T7" fmla="*/ 2147483647 h 327"/>
                <a:gd name="T8" fmla="*/ 2147483647 w 396"/>
                <a:gd name="T9" fmla="*/ 2147483647 h 327"/>
                <a:gd name="T10" fmla="*/ 2147483647 w 396"/>
                <a:gd name="T11" fmla="*/ 2147483647 h 327"/>
                <a:gd name="T12" fmla="*/ 2147483647 w 396"/>
                <a:gd name="T13" fmla="*/ 2147483647 h 327"/>
                <a:gd name="T14" fmla="*/ 2147483647 w 396"/>
                <a:gd name="T15" fmla="*/ 2147483647 h 327"/>
                <a:gd name="T16" fmla="*/ 2147483647 w 396"/>
                <a:gd name="T17" fmla="*/ 2147483647 h 327"/>
                <a:gd name="T18" fmla="*/ 2147483647 w 396"/>
                <a:gd name="T19" fmla="*/ 2147483647 h 327"/>
                <a:gd name="T20" fmla="*/ 2147483647 w 396"/>
                <a:gd name="T21" fmla="*/ 2147483647 h 327"/>
                <a:gd name="T22" fmla="*/ 2147483647 w 396"/>
                <a:gd name="T23" fmla="*/ 2147483647 h 327"/>
                <a:gd name="T24" fmla="*/ 2147483647 w 396"/>
                <a:gd name="T25" fmla="*/ 2147483647 h 327"/>
                <a:gd name="T26" fmla="*/ 2147483647 w 396"/>
                <a:gd name="T27" fmla="*/ 2147483647 h 327"/>
                <a:gd name="T28" fmla="*/ 2147483647 w 396"/>
                <a:gd name="T29" fmla="*/ 2147483647 h 327"/>
                <a:gd name="T30" fmla="*/ 2147483647 w 396"/>
                <a:gd name="T31" fmla="*/ 2147483647 h 327"/>
                <a:gd name="T32" fmla="*/ 2147483647 w 396"/>
                <a:gd name="T33" fmla="*/ 2147483647 h 327"/>
                <a:gd name="T34" fmla="*/ 2147483647 w 396"/>
                <a:gd name="T35" fmla="*/ 2147483647 h 327"/>
                <a:gd name="T36" fmla="*/ 2147483647 w 396"/>
                <a:gd name="T37" fmla="*/ 2147483647 h 327"/>
                <a:gd name="T38" fmla="*/ 2147483647 w 396"/>
                <a:gd name="T39" fmla="*/ 2147483647 h 327"/>
                <a:gd name="T40" fmla="*/ 2147483647 w 396"/>
                <a:gd name="T41" fmla="*/ 2147483647 h 327"/>
                <a:gd name="T42" fmla="*/ 2147483647 w 396"/>
                <a:gd name="T43" fmla="*/ 2147483647 h 327"/>
                <a:gd name="T44" fmla="*/ 2147483647 w 396"/>
                <a:gd name="T45" fmla="*/ 2147483647 h 327"/>
                <a:gd name="T46" fmla="*/ 2147483647 w 396"/>
                <a:gd name="T47" fmla="*/ 2147483647 h 327"/>
                <a:gd name="T48" fmla="*/ 2147483647 w 396"/>
                <a:gd name="T49" fmla="*/ 2147483647 h 327"/>
                <a:gd name="T50" fmla="*/ 2147483647 w 396"/>
                <a:gd name="T51" fmla="*/ 2147483647 h 327"/>
                <a:gd name="T52" fmla="*/ 2147483647 w 396"/>
                <a:gd name="T53" fmla="*/ 2147483647 h 327"/>
                <a:gd name="T54" fmla="*/ 2147483647 w 396"/>
                <a:gd name="T55" fmla="*/ 2147483647 h 327"/>
                <a:gd name="T56" fmla="*/ 2147483647 w 396"/>
                <a:gd name="T57" fmla="*/ 2147483647 h 327"/>
                <a:gd name="T58" fmla="*/ 2147483647 w 396"/>
                <a:gd name="T59" fmla="*/ 2147483647 h 327"/>
                <a:gd name="T60" fmla="*/ 2147483647 w 396"/>
                <a:gd name="T61" fmla="*/ 0 h 327"/>
                <a:gd name="T62" fmla="*/ 2147483647 w 396"/>
                <a:gd name="T63" fmla="*/ 0 h 327"/>
                <a:gd name="T64" fmla="*/ 2147483647 w 396"/>
                <a:gd name="T65" fmla="*/ 2147483647 h 327"/>
                <a:gd name="T66" fmla="*/ 2147483647 w 396"/>
                <a:gd name="T67" fmla="*/ 2147483647 h 327"/>
                <a:gd name="T68" fmla="*/ 2147483647 w 396"/>
                <a:gd name="T69" fmla="*/ 2147483647 h 327"/>
                <a:gd name="T70" fmla="*/ 2147483647 w 396"/>
                <a:gd name="T71" fmla="*/ 2147483647 h 327"/>
                <a:gd name="T72" fmla="*/ 2147483647 w 396"/>
                <a:gd name="T73" fmla="*/ 2147483647 h 327"/>
                <a:gd name="T74" fmla="*/ 2147483647 w 396"/>
                <a:gd name="T75" fmla="*/ 2147483647 h 327"/>
                <a:gd name="T76" fmla="*/ 2147483647 w 396"/>
                <a:gd name="T77" fmla="*/ 2147483647 h 327"/>
                <a:gd name="T78" fmla="*/ 2147483647 w 396"/>
                <a:gd name="T79" fmla="*/ 2147483647 h 327"/>
                <a:gd name="T80" fmla="*/ 2147483647 w 396"/>
                <a:gd name="T81" fmla="*/ 2147483647 h 327"/>
                <a:gd name="T82" fmla="*/ 2147483647 w 396"/>
                <a:gd name="T83" fmla="*/ 2147483647 h 327"/>
                <a:gd name="T84" fmla="*/ 2147483647 w 396"/>
                <a:gd name="T85" fmla="*/ 2147483647 h 327"/>
                <a:gd name="T86" fmla="*/ 2147483647 w 396"/>
                <a:gd name="T87" fmla="*/ 2147483647 h 327"/>
                <a:gd name="T88" fmla="*/ 2147483647 w 396"/>
                <a:gd name="T89" fmla="*/ 2147483647 h 327"/>
                <a:gd name="T90" fmla="*/ 2147483647 w 396"/>
                <a:gd name="T91" fmla="*/ 2147483647 h 327"/>
                <a:gd name="T92" fmla="*/ 2147483647 w 396"/>
                <a:gd name="T93" fmla="*/ 2147483647 h 327"/>
                <a:gd name="T94" fmla="*/ 2147483647 w 396"/>
                <a:gd name="T95" fmla="*/ 2147483647 h 327"/>
                <a:gd name="T96" fmla="*/ 0 w 396"/>
                <a:gd name="T97" fmla="*/ 2147483647 h 327"/>
                <a:gd name="T98" fmla="*/ 2147483647 w 396"/>
                <a:gd name="T99" fmla="*/ 2147483647 h 327"/>
                <a:gd name="T100" fmla="*/ 2147483647 w 396"/>
                <a:gd name="T101" fmla="*/ 2147483647 h 327"/>
                <a:gd name="T102" fmla="*/ 2147483647 w 396"/>
                <a:gd name="T103" fmla="*/ 0 h 327"/>
                <a:gd name="T104" fmla="*/ 2147483647 w 396"/>
                <a:gd name="T105" fmla="*/ 2147483647 h 327"/>
                <a:gd name="T106" fmla="*/ 2147483647 w 396"/>
                <a:gd name="T107" fmla="*/ 2147483647 h 327"/>
                <a:gd name="T108" fmla="*/ 2147483647 w 396"/>
                <a:gd name="T109" fmla="*/ 2147483647 h 327"/>
                <a:gd name="T110" fmla="*/ 2147483647 w 396"/>
                <a:gd name="T111" fmla="*/ 2147483647 h 327"/>
                <a:gd name="T112" fmla="*/ 2147483647 w 396"/>
                <a:gd name="T113" fmla="*/ 2147483647 h 327"/>
                <a:gd name="T114" fmla="*/ 2147483647 w 396"/>
                <a:gd name="T115" fmla="*/ 2147483647 h 327"/>
                <a:gd name="T116" fmla="*/ 2147483647 w 396"/>
                <a:gd name="T117" fmla="*/ 2147483647 h 3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6"/>
                <a:gd name="T178" fmla="*/ 0 h 327"/>
                <a:gd name="T179" fmla="*/ 396 w 396"/>
                <a:gd name="T180" fmla="*/ 327 h 3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6" h="327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3" name="Freeform 142"/>
            <p:cNvSpPr>
              <a:spLocks noEditPoints="1" noChangeArrowhead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avLst/>
              <a:gdLst>
                <a:gd name="T0" fmla="*/ 2147483647 w 509"/>
                <a:gd name="T1" fmla="*/ 2147483647 h 593"/>
                <a:gd name="T2" fmla="*/ 2147483647 w 509"/>
                <a:gd name="T3" fmla="*/ 2147483647 h 593"/>
                <a:gd name="T4" fmla="*/ 2147483647 w 509"/>
                <a:gd name="T5" fmla="*/ 2147483647 h 593"/>
                <a:gd name="T6" fmla="*/ 2147483647 w 509"/>
                <a:gd name="T7" fmla="*/ 2147483647 h 593"/>
                <a:gd name="T8" fmla="*/ 2147483647 w 509"/>
                <a:gd name="T9" fmla="*/ 2147483647 h 593"/>
                <a:gd name="T10" fmla="*/ 2147483647 w 509"/>
                <a:gd name="T11" fmla="*/ 2147483647 h 593"/>
                <a:gd name="T12" fmla="*/ 2147483647 w 509"/>
                <a:gd name="T13" fmla="*/ 2147483647 h 593"/>
                <a:gd name="T14" fmla="*/ 2147483647 w 509"/>
                <a:gd name="T15" fmla="*/ 2147483647 h 593"/>
                <a:gd name="T16" fmla="*/ 2147483647 w 509"/>
                <a:gd name="T17" fmla="*/ 2147483647 h 593"/>
                <a:gd name="T18" fmla="*/ 2147483647 w 509"/>
                <a:gd name="T19" fmla="*/ 2147483647 h 593"/>
                <a:gd name="T20" fmla="*/ 2147483647 w 509"/>
                <a:gd name="T21" fmla="*/ 2147483647 h 593"/>
                <a:gd name="T22" fmla="*/ 2147483647 w 509"/>
                <a:gd name="T23" fmla="*/ 2147483647 h 593"/>
                <a:gd name="T24" fmla="*/ 2147483647 w 509"/>
                <a:gd name="T25" fmla="*/ 2147483647 h 593"/>
                <a:gd name="T26" fmla="*/ 2147483647 w 509"/>
                <a:gd name="T27" fmla="*/ 2147483647 h 593"/>
                <a:gd name="T28" fmla="*/ 2147483647 w 509"/>
                <a:gd name="T29" fmla="*/ 2147483647 h 593"/>
                <a:gd name="T30" fmla="*/ 2147483647 w 509"/>
                <a:gd name="T31" fmla="*/ 2147483647 h 593"/>
                <a:gd name="T32" fmla="*/ 2147483647 w 509"/>
                <a:gd name="T33" fmla="*/ 2147483647 h 593"/>
                <a:gd name="T34" fmla="*/ 2147483647 w 509"/>
                <a:gd name="T35" fmla="*/ 2147483647 h 593"/>
                <a:gd name="T36" fmla="*/ 2147483647 w 509"/>
                <a:gd name="T37" fmla="*/ 2147483647 h 593"/>
                <a:gd name="T38" fmla="*/ 2147483647 w 509"/>
                <a:gd name="T39" fmla="*/ 2147483647 h 593"/>
                <a:gd name="T40" fmla="*/ 2147483647 w 509"/>
                <a:gd name="T41" fmla="*/ 2147483647 h 593"/>
                <a:gd name="T42" fmla="*/ 2147483647 w 509"/>
                <a:gd name="T43" fmla="*/ 2147483647 h 593"/>
                <a:gd name="T44" fmla="*/ 2147483647 w 509"/>
                <a:gd name="T45" fmla="*/ 2147483647 h 593"/>
                <a:gd name="T46" fmla="*/ 2147483647 w 509"/>
                <a:gd name="T47" fmla="*/ 2147483647 h 593"/>
                <a:gd name="T48" fmla="*/ 2147483647 w 509"/>
                <a:gd name="T49" fmla="*/ 2147483647 h 593"/>
                <a:gd name="T50" fmla="*/ 2147483647 w 509"/>
                <a:gd name="T51" fmla="*/ 2147483647 h 593"/>
                <a:gd name="T52" fmla="*/ 2147483647 w 509"/>
                <a:gd name="T53" fmla="*/ 2147483647 h 593"/>
                <a:gd name="T54" fmla="*/ 2147483647 w 509"/>
                <a:gd name="T55" fmla="*/ 2147483647 h 593"/>
                <a:gd name="T56" fmla="*/ 2147483647 w 509"/>
                <a:gd name="T57" fmla="*/ 2147483647 h 593"/>
                <a:gd name="T58" fmla="*/ 2147483647 w 509"/>
                <a:gd name="T59" fmla="*/ 2147483647 h 593"/>
                <a:gd name="T60" fmla="*/ 2147483647 w 509"/>
                <a:gd name="T61" fmla="*/ 2147483647 h 593"/>
                <a:gd name="T62" fmla="*/ 2147483647 w 509"/>
                <a:gd name="T63" fmla="*/ 2147483647 h 593"/>
                <a:gd name="T64" fmla="*/ 2147483647 w 509"/>
                <a:gd name="T65" fmla="*/ 2147483647 h 593"/>
                <a:gd name="T66" fmla="*/ 2147483647 w 509"/>
                <a:gd name="T67" fmla="*/ 2147483647 h 593"/>
                <a:gd name="T68" fmla="*/ 2147483647 w 509"/>
                <a:gd name="T69" fmla="*/ 2147483647 h 593"/>
                <a:gd name="T70" fmla="*/ 2147483647 w 509"/>
                <a:gd name="T71" fmla="*/ 2147483647 h 593"/>
                <a:gd name="T72" fmla="*/ 2147483647 w 509"/>
                <a:gd name="T73" fmla="*/ 2147483647 h 593"/>
                <a:gd name="T74" fmla="*/ 2147483647 w 509"/>
                <a:gd name="T75" fmla="*/ 2147483647 h 593"/>
                <a:gd name="T76" fmla="*/ 2147483647 w 509"/>
                <a:gd name="T77" fmla="*/ 2147483647 h 593"/>
                <a:gd name="T78" fmla="*/ 2147483647 w 509"/>
                <a:gd name="T79" fmla="*/ 2147483647 h 593"/>
                <a:gd name="T80" fmla="*/ 2147483647 w 509"/>
                <a:gd name="T81" fmla="*/ 2147483647 h 593"/>
                <a:gd name="T82" fmla="*/ 2147483647 w 509"/>
                <a:gd name="T83" fmla="*/ 2147483647 h 593"/>
                <a:gd name="T84" fmla="*/ 2147483647 w 509"/>
                <a:gd name="T85" fmla="*/ 2147483647 h 593"/>
                <a:gd name="T86" fmla="*/ 2147483647 w 509"/>
                <a:gd name="T87" fmla="*/ 2147483647 h 593"/>
                <a:gd name="T88" fmla="*/ 0 w 509"/>
                <a:gd name="T89" fmla="*/ 2147483647 h 593"/>
                <a:gd name="T90" fmla="*/ 2147483647 w 509"/>
                <a:gd name="T91" fmla="*/ 2147483647 h 593"/>
                <a:gd name="T92" fmla="*/ 2147483647 w 509"/>
                <a:gd name="T93" fmla="*/ 2147483647 h 593"/>
                <a:gd name="T94" fmla="*/ 2147483647 w 509"/>
                <a:gd name="T95" fmla="*/ 2147483647 h 593"/>
                <a:gd name="T96" fmla="*/ 2147483647 w 509"/>
                <a:gd name="T97" fmla="*/ 2147483647 h 593"/>
                <a:gd name="T98" fmla="*/ 2147483647 w 509"/>
                <a:gd name="T99" fmla="*/ 2147483647 h 593"/>
                <a:gd name="T100" fmla="*/ 2147483647 w 509"/>
                <a:gd name="T101" fmla="*/ 2147483647 h 593"/>
                <a:gd name="T102" fmla="*/ 2147483647 w 509"/>
                <a:gd name="T103" fmla="*/ 2147483647 h 593"/>
                <a:gd name="T104" fmla="*/ 2147483647 w 509"/>
                <a:gd name="T105" fmla="*/ 2147483647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9"/>
                <a:gd name="T160" fmla="*/ 0 h 593"/>
                <a:gd name="T161" fmla="*/ 509 w 509"/>
                <a:gd name="T162" fmla="*/ 593 h 5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9" h="593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4" name="Freeform 143"/>
            <p:cNvSpPr>
              <a:spLocks noEditPoints="1" noChangeArrowhead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avLst/>
              <a:gdLst>
                <a:gd name="T0" fmla="*/ 2147483647 w 214"/>
                <a:gd name="T1" fmla="*/ 2147483647 h 431"/>
                <a:gd name="T2" fmla="*/ 2147483647 w 214"/>
                <a:gd name="T3" fmla="*/ 2147483647 h 431"/>
                <a:gd name="T4" fmla="*/ 2147483647 w 214"/>
                <a:gd name="T5" fmla="*/ 2147483647 h 431"/>
                <a:gd name="T6" fmla="*/ 2147483647 w 214"/>
                <a:gd name="T7" fmla="*/ 2147483647 h 431"/>
                <a:gd name="T8" fmla="*/ 2147483647 w 214"/>
                <a:gd name="T9" fmla="*/ 2147483647 h 431"/>
                <a:gd name="T10" fmla="*/ 2147483647 w 214"/>
                <a:gd name="T11" fmla="*/ 2147483647 h 431"/>
                <a:gd name="T12" fmla="*/ 2147483647 w 214"/>
                <a:gd name="T13" fmla="*/ 2147483647 h 431"/>
                <a:gd name="T14" fmla="*/ 2147483647 w 214"/>
                <a:gd name="T15" fmla="*/ 2147483647 h 431"/>
                <a:gd name="T16" fmla="*/ 2147483647 w 214"/>
                <a:gd name="T17" fmla="*/ 2147483647 h 431"/>
                <a:gd name="T18" fmla="*/ 2147483647 w 214"/>
                <a:gd name="T19" fmla="*/ 2147483647 h 431"/>
                <a:gd name="T20" fmla="*/ 2147483647 w 214"/>
                <a:gd name="T21" fmla="*/ 2147483647 h 431"/>
                <a:gd name="T22" fmla="*/ 2147483647 w 214"/>
                <a:gd name="T23" fmla="*/ 2147483647 h 431"/>
                <a:gd name="T24" fmla="*/ 2147483647 w 214"/>
                <a:gd name="T25" fmla="*/ 2147483647 h 431"/>
                <a:gd name="T26" fmla="*/ 2147483647 w 214"/>
                <a:gd name="T27" fmla="*/ 2147483647 h 431"/>
                <a:gd name="T28" fmla="*/ 2147483647 w 214"/>
                <a:gd name="T29" fmla="*/ 2147483647 h 431"/>
                <a:gd name="T30" fmla="*/ 2147483647 w 214"/>
                <a:gd name="T31" fmla="*/ 2147483647 h 431"/>
                <a:gd name="T32" fmla="*/ 2147483647 w 214"/>
                <a:gd name="T33" fmla="*/ 2147483647 h 431"/>
                <a:gd name="T34" fmla="*/ 2147483647 w 214"/>
                <a:gd name="T35" fmla="*/ 2147483647 h 431"/>
                <a:gd name="T36" fmla="*/ 2147483647 w 214"/>
                <a:gd name="T37" fmla="*/ 2147483647 h 431"/>
                <a:gd name="T38" fmla="*/ 2147483647 w 214"/>
                <a:gd name="T39" fmla="*/ 2147483647 h 431"/>
                <a:gd name="T40" fmla="*/ 2147483647 w 214"/>
                <a:gd name="T41" fmla="*/ 2147483647 h 431"/>
                <a:gd name="T42" fmla="*/ 2147483647 w 214"/>
                <a:gd name="T43" fmla="*/ 2147483647 h 431"/>
                <a:gd name="T44" fmla="*/ 2147483647 w 214"/>
                <a:gd name="T45" fmla="*/ 2147483647 h 431"/>
                <a:gd name="T46" fmla="*/ 2147483647 w 214"/>
                <a:gd name="T47" fmla="*/ 2147483647 h 431"/>
                <a:gd name="T48" fmla="*/ 2147483647 w 214"/>
                <a:gd name="T49" fmla="*/ 2147483647 h 431"/>
                <a:gd name="T50" fmla="*/ 2147483647 w 214"/>
                <a:gd name="T51" fmla="*/ 2147483647 h 431"/>
                <a:gd name="T52" fmla="*/ 2147483647 w 214"/>
                <a:gd name="T53" fmla="*/ 2147483647 h 431"/>
                <a:gd name="T54" fmla="*/ 2147483647 w 214"/>
                <a:gd name="T55" fmla="*/ 2147483647 h 431"/>
                <a:gd name="T56" fmla="*/ 2147483647 w 214"/>
                <a:gd name="T57" fmla="*/ 2147483647 h 431"/>
                <a:gd name="T58" fmla="*/ 2147483647 w 214"/>
                <a:gd name="T59" fmla="*/ 2147483647 h 431"/>
                <a:gd name="T60" fmla="*/ 2147483647 w 214"/>
                <a:gd name="T61" fmla="*/ 0 h 431"/>
                <a:gd name="T62" fmla="*/ 2147483647 w 214"/>
                <a:gd name="T63" fmla="*/ 2147483647 h 431"/>
                <a:gd name="T64" fmla="*/ 2147483647 w 214"/>
                <a:gd name="T65" fmla="*/ 2147483647 h 431"/>
                <a:gd name="T66" fmla="*/ 2147483647 w 214"/>
                <a:gd name="T67" fmla="*/ 2147483647 h 431"/>
                <a:gd name="T68" fmla="*/ 2147483647 w 214"/>
                <a:gd name="T69" fmla="*/ 2147483647 h 431"/>
                <a:gd name="T70" fmla="*/ 2147483647 w 214"/>
                <a:gd name="T71" fmla="*/ 2147483647 h 431"/>
                <a:gd name="T72" fmla="*/ 2147483647 w 214"/>
                <a:gd name="T73" fmla="*/ 2147483647 h 431"/>
                <a:gd name="T74" fmla="*/ 2147483647 w 214"/>
                <a:gd name="T75" fmla="*/ 2147483647 h 431"/>
                <a:gd name="T76" fmla="*/ 2147483647 w 214"/>
                <a:gd name="T77" fmla="*/ 2147483647 h 431"/>
                <a:gd name="T78" fmla="*/ 2147483647 w 214"/>
                <a:gd name="T79" fmla="*/ 2147483647 h 431"/>
                <a:gd name="T80" fmla="*/ 2147483647 w 214"/>
                <a:gd name="T81" fmla="*/ 2147483647 h 431"/>
                <a:gd name="T82" fmla="*/ 2147483647 w 214"/>
                <a:gd name="T83" fmla="*/ 2147483647 h 431"/>
                <a:gd name="T84" fmla="*/ 2147483647 w 214"/>
                <a:gd name="T85" fmla="*/ 2147483647 h 431"/>
                <a:gd name="T86" fmla="*/ 2147483647 w 214"/>
                <a:gd name="T87" fmla="*/ 2147483647 h 431"/>
                <a:gd name="T88" fmla="*/ 2147483647 w 214"/>
                <a:gd name="T89" fmla="*/ 214748364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4"/>
                <a:gd name="T136" fmla="*/ 0 h 431"/>
                <a:gd name="T137" fmla="*/ 214 w 21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4" h="431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4" name="组合 213"/>
            <p:cNvGrpSpPr/>
            <p:nvPr/>
          </p:nvGrpSpPr>
          <p:grpSpPr bwMode="auto">
            <a:xfrm>
              <a:off x="4004765" y="1840610"/>
              <a:ext cx="374592" cy="384776"/>
              <a:chOff x="0" y="0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avLst/>
                <a:gdLst>
                  <a:gd name="T0" fmla="*/ 180 w 360"/>
                  <a:gd name="T1" fmla="*/ 0 h 362"/>
                  <a:gd name="T2" fmla="*/ 232 w 360"/>
                  <a:gd name="T3" fmla="*/ 8 h 362"/>
                  <a:gd name="T4" fmla="*/ 280 w 360"/>
                  <a:gd name="T5" fmla="*/ 31 h 362"/>
                  <a:gd name="T6" fmla="*/ 319 w 360"/>
                  <a:gd name="T7" fmla="*/ 67 h 362"/>
                  <a:gd name="T8" fmla="*/ 346 w 360"/>
                  <a:gd name="T9" fmla="*/ 111 h 362"/>
                  <a:gd name="T10" fmla="*/ 358 w 360"/>
                  <a:gd name="T11" fmla="*/ 163 h 362"/>
                  <a:gd name="T12" fmla="*/ 358 w 360"/>
                  <a:gd name="T13" fmla="*/ 199 h 362"/>
                  <a:gd name="T14" fmla="*/ 346 w 360"/>
                  <a:gd name="T15" fmla="*/ 251 h 362"/>
                  <a:gd name="T16" fmla="*/ 319 w 360"/>
                  <a:gd name="T17" fmla="*/ 295 h 362"/>
                  <a:gd name="T18" fmla="*/ 280 w 360"/>
                  <a:gd name="T19" fmla="*/ 331 h 362"/>
                  <a:gd name="T20" fmla="*/ 232 w 360"/>
                  <a:gd name="T21" fmla="*/ 354 h 362"/>
                  <a:gd name="T22" fmla="*/ 180 w 360"/>
                  <a:gd name="T23" fmla="*/ 362 h 362"/>
                  <a:gd name="T24" fmla="*/ 180 w 360"/>
                  <a:gd name="T25" fmla="*/ 314 h 362"/>
                  <a:gd name="T26" fmla="*/ 193 w 360"/>
                  <a:gd name="T27" fmla="*/ 318 h 362"/>
                  <a:gd name="T28" fmla="*/ 201 w 360"/>
                  <a:gd name="T29" fmla="*/ 329 h 362"/>
                  <a:gd name="T30" fmla="*/ 237 w 360"/>
                  <a:gd name="T31" fmla="*/ 320 h 362"/>
                  <a:gd name="T32" fmla="*/ 268 w 360"/>
                  <a:gd name="T33" fmla="*/ 302 h 362"/>
                  <a:gd name="T34" fmla="*/ 293 w 360"/>
                  <a:gd name="T35" fmla="*/ 278 h 362"/>
                  <a:gd name="T36" fmla="*/ 312 w 360"/>
                  <a:gd name="T37" fmla="*/ 248 h 362"/>
                  <a:gd name="T38" fmla="*/ 325 w 360"/>
                  <a:gd name="T39" fmla="*/ 215 h 362"/>
                  <a:gd name="T40" fmla="*/ 322 w 360"/>
                  <a:gd name="T41" fmla="*/ 199 h 362"/>
                  <a:gd name="T42" fmla="*/ 312 w 360"/>
                  <a:gd name="T43" fmla="*/ 180 h 362"/>
                  <a:gd name="T44" fmla="*/ 316 w 360"/>
                  <a:gd name="T45" fmla="*/ 167 h 362"/>
                  <a:gd name="T46" fmla="*/ 327 w 360"/>
                  <a:gd name="T47" fmla="*/ 159 h 362"/>
                  <a:gd name="T48" fmla="*/ 318 w 360"/>
                  <a:gd name="T49" fmla="*/ 123 h 362"/>
                  <a:gd name="T50" fmla="*/ 300 w 360"/>
                  <a:gd name="T51" fmla="*/ 94 h 362"/>
                  <a:gd name="T52" fmla="*/ 277 w 360"/>
                  <a:gd name="T53" fmla="*/ 67 h 362"/>
                  <a:gd name="T54" fmla="*/ 247 w 360"/>
                  <a:gd name="T55" fmla="*/ 48 h 362"/>
                  <a:gd name="T56" fmla="*/ 214 w 360"/>
                  <a:gd name="T57" fmla="*/ 35 h 362"/>
                  <a:gd name="T58" fmla="*/ 199 w 360"/>
                  <a:gd name="T59" fmla="*/ 39 h 362"/>
                  <a:gd name="T60" fmla="*/ 180 w 360"/>
                  <a:gd name="T61" fmla="*/ 48 h 362"/>
                  <a:gd name="T62" fmla="*/ 180 w 360"/>
                  <a:gd name="T63" fmla="*/ 0 h 362"/>
                  <a:gd name="T64" fmla="*/ 180 w 360"/>
                  <a:gd name="T65" fmla="*/ 48 h 362"/>
                  <a:gd name="T66" fmla="*/ 161 w 360"/>
                  <a:gd name="T67" fmla="*/ 39 h 362"/>
                  <a:gd name="T68" fmla="*/ 146 w 360"/>
                  <a:gd name="T69" fmla="*/ 35 h 362"/>
                  <a:gd name="T70" fmla="*/ 112 w 360"/>
                  <a:gd name="T71" fmla="*/ 48 h 362"/>
                  <a:gd name="T72" fmla="*/ 82 w 360"/>
                  <a:gd name="T73" fmla="*/ 67 h 362"/>
                  <a:gd name="T74" fmla="*/ 59 w 360"/>
                  <a:gd name="T75" fmla="*/ 94 h 362"/>
                  <a:gd name="T76" fmla="*/ 42 w 360"/>
                  <a:gd name="T77" fmla="*/ 123 h 362"/>
                  <a:gd name="T78" fmla="*/ 32 w 360"/>
                  <a:gd name="T79" fmla="*/ 159 h 362"/>
                  <a:gd name="T80" fmla="*/ 43 w 360"/>
                  <a:gd name="T81" fmla="*/ 167 h 362"/>
                  <a:gd name="T82" fmla="*/ 47 w 360"/>
                  <a:gd name="T83" fmla="*/ 180 h 362"/>
                  <a:gd name="T84" fmla="*/ 37 w 360"/>
                  <a:gd name="T85" fmla="*/ 199 h 362"/>
                  <a:gd name="T86" fmla="*/ 33 w 360"/>
                  <a:gd name="T87" fmla="*/ 215 h 362"/>
                  <a:gd name="T88" fmla="*/ 46 w 360"/>
                  <a:gd name="T89" fmla="*/ 248 h 362"/>
                  <a:gd name="T90" fmla="*/ 66 w 360"/>
                  <a:gd name="T91" fmla="*/ 278 h 362"/>
                  <a:gd name="T92" fmla="*/ 92 w 360"/>
                  <a:gd name="T93" fmla="*/ 302 h 362"/>
                  <a:gd name="T94" fmla="*/ 123 w 360"/>
                  <a:gd name="T95" fmla="*/ 320 h 362"/>
                  <a:gd name="T96" fmla="*/ 158 w 360"/>
                  <a:gd name="T97" fmla="*/ 329 h 362"/>
                  <a:gd name="T98" fmla="*/ 161 w 360"/>
                  <a:gd name="T99" fmla="*/ 322 h 362"/>
                  <a:gd name="T100" fmla="*/ 180 w 360"/>
                  <a:gd name="T101" fmla="*/ 314 h 362"/>
                  <a:gd name="T102" fmla="*/ 180 w 360"/>
                  <a:gd name="T103" fmla="*/ 362 h 362"/>
                  <a:gd name="T104" fmla="*/ 126 w 360"/>
                  <a:gd name="T105" fmla="*/ 354 h 362"/>
                  <a:gd name="T106" fmla="*/ 78 w 360"/>
                  <a:gd name="T107" fmla="*/ 331 h 362"/>
                  <a:gd name="T108" fmla="*/ 40 w 360"/>
                  <a:gd name="T109" fmla="*/ 295 h 362"/>
                  <a:gd name="T110" fmla="*/ 13 w 360"/>
                  <a:gd name="T111" fmla="*/ 251 h 362"/>
                  <a:gd name="T112" fmla="*/ 0 w 360"/>
                  <a:gd name="T113" fmla="*/ 199 h 362"/>
                  <a:gd name="T114" fmla="*/ 0 w 360"/>
                  <a:gd name="T115" fmla="*/ 163 h 362"/>
                  <a:gd name="T116" fmla="*/ 13 w 360"/>
                  <a:gd name="T117" fmla="*/ 111 h 362"/>
                  <a:gd name="T118" fmla="*/ 40 w 360"/>
                  <a:gd name="T119" fmla="*/ 67 h 362"/>
                  <a:gd name="T120" fmla="*/ 78 w 360"/>
                  <a:gd name="T121" fmla="*/ 31 h 362"/>
                  <a:gd name="T122" fmla="*/ 126 w 360"/>
                  <a:gd name="T123" fmla="*/ 8 h 362"/>
                  <a:gd name="T124" fmla="*/ 180 w 360"/>
                  <a:gd name="T125" fmla="*/ 0 h 3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0"/>
                  <a:gd name="T190" fmla="*/ 0 h 362"/>
                  <a:gd name="T191" fmla="*/ 360 w 360"/>
                  <a:gd name="T192" fmla="*/ 362 h 3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0" h="362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avLst/>
                <a:gdLst>
                  <a:gd name="T0" fmla="*/ 13 w 180"/>
                  <a:gd name="T1" fmla="*/ 0 h 95"/>
                  <a:gd name="T2" fmla="*/ 54 w 180"/>
                  <a:gd name="T3" fmla="*/ 42 h 95"/>
                  <a:gd name="T4" fmla="*/ 54 w 180"/>
                  <a:gd name="T5" fmla="*/ 42 h 95"/>
                  <a:gd name="T6" fmla="*/ 60 w 180"/>
                  <a:gd name="T7" fmla="*/ 39 h 95"/>
                  <a:gd name="T8" fmla="*/ 67 w 180"/>
                  <a:gd name="T9" fmla="*/ 39 h 95"/>
                  <a:gd name="T10" fmla="*/ 67 w 180"/>
                  <a:gd name="T11" fmla="*/ 39 h 95"/>
                  <a:gd name="T12" fmla="*/ 75 w 180"/>
                  <a:gd name="T13" fmla="*/ 41 h 95"/>
                  <a:gd name="T14" fmla="*/ 83 w 180"/>
                  <a:gd name="T15" fmla="*/ 45 h 95"/>
                  <a:gd name="T16" fmla="*/ 88 w 180"/>
                  <a:gd name="T17" fmla="*/ 50 h 95"/>
                  <a:gd name="T18" fmla="*/ 92 w 180"/>
                  <a:gd name="T19" fmla="*/ 58 h 95"/>
                  <a:gd name="T20" fmla="*/ 180 w 180"/>
                  <a:gd name="T21" fmla="*/ 58 h 95"/>
                  <a:gd name="T22" fmla="*/ 180 w 180"/>
                  <a:gd name="T23" fmla="*/ 76 h 95"/>
                  <a:gd name="T24" fmla="*/ 92 w 180"/>
                  <a:gd name="T25" fmla="*/ 76 h 95"/>
                  <a:gd name="T26" fmla="*/ 92 w 180"/>
                  <a:gd name="T27" fmla="*/ 76 h 95"/>
                  <a:gd name="T28" fmla="*/ 88 w 180"/>
                  <a:gd name="T29" fmla="*/ 84 h 95"/>
                  <a:gd name="T30" fmla="*/ 83 w 180"/>
                  <a:gd name="T31" fmla="*/ 89 h 95"/>
                  <a:gd name="T32" fmla="*/ 75 w 180"/>
                  <a:gd name="T33" fmla="*/ 93 h 95"/>
                  <a:gd name="T34" fmla="*/ 67 w 180"/>
                  <a:gd name="T35" fmla="*/ 95 h 95"/>
                  <a:gd name="T36" fmla="*/ 67 w 180"/>
                  <a:gd name="T37" fmla="*/ 95 h 95"/>
                  <a:gd name="T38" fmla="*/ 61 w 180"/>
                  <a:gd name="T39" fmla="*/ 95 h 95"/>
                  <a:gd name="T40" fmla="*/ 56 w 180"/>
                  <a:gd name="T41" fmla="*/ 92 h 95"/>
                  <a:gd name="T42" fmla="*/ 50 w 180"/>
                  <a:gd name="T43" fmla="*/ 91 h 95"/>
                  <a:gd name="T44" fmla="*/ 46 w 180"/>
                  <a:gd name="T45" fmla="*/ 87 h 95"/>
                  <a:gd name="T46" fmla="*/ 44 w 180"/>
                  <a:gd name="T47" fmla="*/ 83 h 95"/>
                  <a:gd name="T48" fmla="*/ 41 w 180"/>
                  <a:gd name="T49" fmla="*/ 77 h 95"/>
                  <a:gd name="T50" fmla="*/ 40 w 180"/>
                  <a:gd name="T51" fmla="*/ 73 h 95"/>
                  <a:gd name="T52" fmla="*/ 38 w 180"/>
                  <a:gd name="T53" fmla="*/ 66 h 95"/>
                  <a:gd name="T54" fmla="*/ 38 w 180"/>
                  <a:gd name="T55" fmla="*/ 66 h 95"/>
                  <a:gd name="T56" fmla="*/ 40 w 180"/>
                  <a:gd name="T57" fmla="*/ 61 h 95"/>
                  <a:gd name="T58" fmla="*/ 41 w 180"/>
                  <a:gd name="T59" fmla="*/ 54 h 95"/>
                  <a:gd name="T60" fmla="*/ 0 w 180"/>
                  <a:gd name="T61" fmla="*/ 13 h 95"/>
                  <a:gd name="T62" fmla="*/ 13 w 18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0"/>
                  <a:gd name="T97" fmla="*/ 0 h 95"/>
                  <a:gd name="T98" fmla="*/ 180 w 180"/>
                  <a:gd name="T99" fmla="*/ 95 h 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0" h="95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85" name="组合 211"/>
            <p:cNvGrpSpPr/>
            <p:nvPr/>
          </p:nvGrpSpPr>
          <p:grpSpPr bwMode="auto">
            <a:xfrm>
              <a:off x="3936090" y="2334867"/>
              <a:ext cx="293430" cy="282736"/>
              <a:chOff x="0" y="0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avLst/>
                <a:gdLst>
                  <a:gd name="T0" fmla="*/ 86 w 282"/>
                  <a:gd name="T1" fmla="*/ 0 h 211"/>
                  <a:gd name="T2" fmla="*/ 115 w 282"/>
                  <a:gd name="T3" fmla="*/ 6 h 211"/>
                  <a:gd name="T4" fmla="*/ 141 w 282"/>
                  <a:gd name="T5" fmla="*/ 20 h 211"/>
                  <a:gd name="T6" fmla="*/ 153 w 282"/>
                  <a:gd name="T7" fmla="*/ 11 h 211"/>
                  <a:gd name="T8" fmla="*/ 182 w 282"/>
                  <a:gd name="T9" fmla="*/ 1 h 211"/>
                  <a:gd name="T10" fmla="*/ 198 w 282"/>
                  <a:gd name="T11" fmla="*/ 0 h 211"/>
                  <a:gd name="T12" fmla="*/ 214 w 282"/>
                  <a:gd name="T13" fmla="*/ 1 h 211"/>
                  <a:gd name="T14" fmla="*/ 245 w 282"/>
                  <a:gd name="T15" fmla="*/ 14 h 211"/>
                  <a:gd name="T16" fmla="*/ 268 w 282"/>
                  <a:gd name="T17" fmla="*/ 35 h 211"/>
                  <a:gd name="T18" fmla="*/ 278 w 282"/>
                  <a:gd name="T19" fmla="*/ 57 h 211"/>
                  <a:gd name="T20" fmla="*/ 282 w 282"/>
                  <a:gd name="T21" fmla="*/ 73 h 211"/>
                  <a:gd name="T22" fmla="*/ 282 w 282"/>
                  <a:gd name="T23" fmla="*/ 81 h 211"/>
                  <a:gd name="T24" fmla="*/ 281 w 282"/>
                  <a:gd name="T25" fmla="*/ 102 h 211"/>
                  <a:gd name="T26" fmla="*/ 274 w 282"/>
                  <a:gd name="T27" fmla="*/ 123 h 211"/>
                  <a:gd name="T28" fmla="*/ 263 w 282"/>
                  <a:gd name="T29" fmla="*/ 145 h 211"/>
                  <a:gd name="T30" fmla="*/ 248 w 282"/>
                  <a:gd name="T31" fmla="*/ 165 h 211"/>
                  <a:gd name="T32" fmla="*/ 228 w 282"/>
                  <a:gd name="T33" fmla="*/ 184 h 211"/>
                  <a:gd name="T34" fmla="*/ 203 w 282"/>
                  <a:gd name="T35" fmla="*/ 199 h 211"/>
                  <a:gd name="T36" fmla="*/ 172 w 282"/>
                  <a:gd name="T37" fmla="*/ 209 h 211"/>
                  <a:gd name="T38" fmla="*/ 137 w 282"/>
                  <a:gd name="T39" fmla="*/ 211 h 211"/>
                  <a:gd name="T40" fmla="*/ 118 w 282"/>
                  <a:gd name="T41" fmla="*/ 211 h 211"/>
                  <a:gd name="T42" fmla="*/ 86 w 282"/>
                  <a:gd name="T43" fmla="*/ 203 h 211"/>
                  <a:gd name="T44" fmla="*/ 58 w 282"/>
                  <a:gd name="T45" fmla="*/ 191 h 211"/>
                  <a:gd name="T46" fmla="*/ 38 w 282"/>
                  <a:gd name="T47" fmla="*/ 173 h 211"/>
                  <a:gd name="T48" fmla="*/ 22 w 282"/>
                  <a:gd name="T49" fmla="*/ 153 h 211"/>
                  <a:gd name="T50" fmla="*/ 11 w 282"/>
                  <a:gd name="T51" fmla="*/ 133 h 211"/>
                  <a:gd name="T52" fmla="*/ 4 w 282"/>
                  <a:gd name="T53" fmla="*/ 111 h 211"/>
                  <a:gd name="T54" fmla="*/ 0 w 282"/>
                  <a:gd name="T55" fmla="*/ 81 h 211"/>
                  <a:gd name="T56" fmla="*/ 0 w 282"/>
                  <a:gd name="T57" fmla="*/ 73 h 211"/>
                  <a:gd name="T58" fmla="*/ 4 w 282"/>
                  <a:gd name="T59" fmla="*/ 57 h 211"/>
                  <a:gd name="T60" fmla="*/ 15 w 282"/>
                  <a:gd name="T61" fmla="*/ 35 h 211"/>
                  <a:gd name="T62" fmla="*/ 38 w 282"/>
                  <a:gd name="T63" fmla="*/ 14 h 211"/>
                  <a:gd name="T64" fmla="*/ 68 w 282"/>
                  <a:gd name="T65" fmla="*/ 1 h 211"/>
                  <a:gd name="T66" fmla="*/ 86 w 282"/>
                  <a:gd name="T67" fmla="*/ 0 h 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211"/>
                  <a:gd name="T104" fmla="*/ 282 w 282"/>
                  <a:gd name="T105" fmla="*/ 211 h 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211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avLst/>
                <a:gdLst>
                  <a:gd name="T0" fmla="*/ 60 w 68"/>
                  <a:gd name="T1" fmla="*/ 97 h 97"/>
                  <a:gd name="T2" fmla="*/ 60 w 68"/>
                  <a:gd name="T3" fmla="*/ 97 h 97"/>
                  <a:gd name="T4" fmla="*/ 65 w 68"/>
                  <a:gd name="T5" fmla="*/ 85 h 97"/>
                  <a:gd name="T6" fmla="*/ 68 w 68"/>
                  <a:gd name="T7" fmla="*/ 71 h 97"/>
                  <a:gd name="T8" fmla="*/ 68 w 68"/>
                  <a:gd name="T9" fmla="*/ 58 h 97"/>
                  <a:gd name="T10" fmla="*/ 66 w 68"/>
                  <a:gd name="T11" fmla="*/ 46 h 97"/>
                  <a:gd name="T12" fmla="*/ 62 w 68"/>
                  <a:gd name="T13" fmla="*/ 33 h 97"/>
                  <a:gd name="T14" fmla="*/ 56 w 68"/>
                  <a:gd name="T15" fmla="*/ 21 h 97"/>
                  <a:gd name="T16" fmla="*/ 49 w 68"/>
                  <a:gd name="T17" fmla="*/ 10 h 97"/>
                  <a:gd name="T18" fmla="*/ 39 w 68"/>
                  <a:gd name="T19" fmla="*/ 0 h 97"/>
                  <a:gd name="T20" fmla="*/ 0 w 68"/>
                  <a:gd name="T21" fmla="*/ 6 h 97"/>
                  <a:gd name="T22" fmla="*/ 0 w 68"/>
                  <a:gd name="T23" fmla="*/ 6 h 97"/>
                  <a:gd name="T24" fmla="*/ 14 w 68"/>
                  <a:gd name="T25" fmla="*/ 15 h 97"/>
                  <a:gd name="T26" fmla="*/ 24 w 68"/>
                  <a:gd name="T27" fmla="*/ 23 h 97"/>
                  <a:gd name="T28" fmla="*/ 35 w 68"/>
                  <a:gd name="T29" fmla="*/ 32 h 97"/>
                  <a:gd name="T30" fmla="*/ 43 w 68"/>
                  <a:gd name="T31" fmla="*/ 42 h 97"/>
                  <a:gd name="T32" fmla="*/ 50 w 68"/>
                  <a:gd name="T33" fmla="*/ 54 h 97"/>
                  <a:gd name="T34" fmla="*/ 56 w 68"/>
                  <a:gd name="T35" fmla="*/ 66 h 97"/>
                  <a:gd name="T36" fmla="*/ 58 w 68"/>
                  <a:gd name="T37" fmla="*/ 81 h 97"/>
                  <a:gd name="T38" fmla="*/ 60 w 68"/>
                  <a:gd name="T39" fmla="*/ 97 h 97"/>
                  <a:gd name="T40" fmla="*/ 60 w 68"/>
                  <a:gd name="T41" fmla="*/ 97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97"/>
                  <a:gd name="T65" fmla="*/ 68 w 68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97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86" name="组合 200"/>
            <p:cNvGrpSpPr/>
            <p:nvPr/>
          </p:nvGrpSpPr>
          <p:grpSpPr bwMode="auto">
            <a:xfrm>
              <a:off x="4683193" y="619317"/>
              <a:ext cx="443267" cy="372021"/>
              <a:chOff x="0" y="0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avLst/>
                <a:gdLst>
                  <a:gd name="T0" fmla="*/ 0 w 414"/>
                  <a:gd name="T1" fmla="*/ 117 h 333"/>
                  <a:gd name="T2" fmla="*/ 10 w 414"/>
                  <a:gd name="T3" fmla="*/ 102 h 333"/>
                  <a:gd name="T4" fmla="*/ 316 w 414"/>
                  <a:gd name="T5" fmla="*/ 306 h 333"/>
                  <a:gd name="T6" fmla="*/ 316 w 414"/>
                  <a:gd name="T7" fmla="*/ 306 h 333"/>
                  <a:gd name="T8" fmla="*/ 325 w 414"/>
                  <a:gd name="T9" fmla="*/ 310 h 333"/>
                  <a:gd name="T10" fmla="*/ 335 w 414"/>
                  <a:gd name="T11" fmla="*/ 313 h 333"/>
                  <a:gd name="T12" fmla="*/ 343 w 414"/>
                  <a:gd name="T13" fmla="*/ 313 h 333"/>
                  <a:gd name="T14" fmla="*/ 352 w 414"/>
                  <a:gd name="T15" fmla="*/ 312 h 333"/>
                  <a:gd name="T16" fmla="*/ 362 w 414"/>
                  <a:gd name="T17" fmla="*/ 309 h 333"/>
                  <a:gd name="T18" fmla="*/ 371 w 414"/>
                  <a:gd name="T19" fmla="*/ 304 h 333"/>
                  <a:gd name="T20" fmla="*/ 378 w 414"/>
                  <a:gd name="T21" fmla="*/ 297 h 333"/>
                  <a:gd name="T22" fmla="*/ 385 w 414"/>
                  <a:gd name="T23" fmla="*/ 289 h 333"/>
                  <a:gd name="T24" fmla="*/ 385 w 414"/>
                  <a:gd name="T25" fmla="*/ 289 h 333"/>
                  <a:gd name="T26" fmla="*/ 390 w 414"/>
                  <a:gd name="T27" fmla="*/ 279 h 333"/>
                  <a:gd name="T28" fmla="*/ 393 w 414"/>
                  <a:gd name="T29" fmla="*/ 270 h 333"/>
                  <a:gd name="T30" fmla="*/ 394 w 414"/>
                  <a:gd name="T31" fmla="*/ 260 h 333"/>
                  <a:gd name="T32" fmla="*/ 394 w 414"/>
                  <a:gd name="T33" fmla="*/ 251 h 333"/>
                  <a:gd name="T34" fmla="*/ 391 w 414"/>
                  <a:gd name="T35" fmla="*/ 241 h 333"/>
                  <a:gd name="T36" fmla="*/ 387 w 414"/>
                  <a:gd name="T37" fmla="*/ 232 h 333"/>
                  <a:gd name="T38" fmla="*/ 382 w 414"/>
                  <a:gd name="T39" fmla="*/ 225 h 333"/>
                  <a:gd name="T40" fmla="*/ 375 w 414"/>
                  <a:gd name="T41" fmla="*/ 218 h 333"/>
                  <a:gd name="T42" fmla="*/ 69 w 414"/>
                  <a:gd name="T43" fmla="*/ 14 h 333"/>
                  <a:gd name="T44" fmla="*/ 79 w 414"/>
                  <a:gd name="T45" fmla="*/ 0 h 333"/>
                  <a:gd name="T46" fmla="*/ 389 w 414"/>
                  <a:gd name="T47" fmla="*/ 207 h 333"/>
                  <a:gd name="T48" fmla="*/ 389 w 414"/>
                  <a:gd name="T49" fmla="*/ 207 h 333"/>
                  <a:gd name="T50" fmla="*/ 398 w 414"/>
                  <a:gd name="T51" fmla="*/ 216 h 333"/>
                  <a:gd name="T52" fmla="*/ 405 w 414"/>
                  <a:gd name="T53" fmla="*/ 225 h 333"/>
                  <a:gd name="T54" fmla="*/ 410 w 414"/>
                  <a:gd name="T55" fmla="*/ 236 h 333"/>
                  <a:gd name="T56" fmla="*/ 414 w 414"/>
                  <a:gd name="T57" fmla="*/ 248 h 333"/>
                  <a:gd name="T58" fmla="*/ 414 w 414"/>
                  <a:gd name="T59" fmla="*/ 262 h 333"/>
                  <a:gd name="T60" fmla="*/ 413 w 414"/>
                  <a:gd name="T61" fmla="*/ 275 h 333"/>
                  <a:gd name="T62" fmla="*/ 409 w 414"/>
                  <a:gd name="T63" fmla="*/ 287 h 333"/>
                  <a:gd name="T64" fmla="*/ 402 w 414"/>
                  <a:gd name="T65" fmla="*/ 300 h 333"/>
                  <a:gd name="T66" fmla="*/ 402 w 414"/>
                  <a:gd name="T67" fmla="*/ 300 h 333"/>
                  <a:gd name="T68" fmla="*/ 393 w 414"/>
                  <a:gd name="T69" fmla="*/ 312 h 333"/>
                  <a:gd name="T70" fmla="*/ 382 w 414"/>
                  <a:gd name="T71" fmla="*/ 320 h 333"/>
                  <a:gd name="T72" fmla="*/ 371 w 414"/>
                  <a:gd name="T73" fmla="*/ 327 h 333"/>
                  <a:gd name="T74" fmla="*/ 359 w 414"/>
                  <a:gd name="T75" fmla="*/ 331 h 333"/>
                  <a:gd name="T76" fmla="*/ 347 w 414"/>
                  <a:gd name="T77" fmla="*/ 333 h 333"/>
                  <a:gd name="T78" fmla="*/ 335 w 414"/>
                  <a:gd name="T79" fmla="*/ 332 h 333"/>
                  <a:gd name="T80" fmla="*/ 322 w 414"/>
                  <a:gd name="T81" fmla="*/ 329 h 333"/>
                  <a:gd name="T82" fmla="*/ 310 w 414"/>
                  <a:gd name="T83" fmla="*/ 323 h 333"/>
                  <a:gd name="T84" fmla="*/ 0 w 414"/>
                  <a:gd name="T85" fmla="*/ 117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333"/>
                  <a:gd name="T131" fmla="*/ 414 w 41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33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avLst/>
                <a:gdLst>
                  <a:gd name="T0" fmla="*/ 5 w 111"/>
                  <a:gd name="T1" fmla="*/ 154 h 155"/>
                  <a:gd name="T2" fmla="*/ 5 w 111"/>
                  <a:gd name="T3" fmla="*/ 154 h 155"/>
                  <a:gd name="T4" fmla="*/ 9 w 111"/>
                  <a:gd name="T5" fmla="*/ 155 h 155"/>
                  <a:gd name="T6" fmla="*/ 15 w 111"/>
                  <a:gd name="T7" fmla="*/ 155 h 155"/>
                  <a:gd name="T8" fmla="*/ 19 w 111"/>
                  <a:gd name="T9" fmla="*/ 154 h 155"/>
                  <a:gd name="T10" fmla="*/ 23 w 111"/>
                  <a:gd name="T11" fmla="*/ 150 h 155"/>
                  <a:gd name="T12" fmla="*/ 110 w 111"/>
                  <a:gd name="T13" fmla="*/ 20 h 155"/>
                  <a:gd name="T14" fmla="*/ 110 w 111"/>
                  <a:gd name="T15" fmla="*/ 20 h 155"/>
                  <a:gd name="T16" fmla="*/ 111 w 111"/>
                  <a:gd name="T17" fmla="*/ 15 h 155"/>
                  <a:gd name="T18" fmla="*/ 111 w 111"/>
                  <a:gd name="T19" fmla="*/ 11 h 155"/>
                  <a:gd name="T20" fmla="*/ 110 w 111"/>
                  <a:gd name="T21" fmla="*/ 5 h 155"/>
                  <a:gd name="T22" fmla="*/ 106 w 111"/>
                  <a:gd name="T23" fmla="*/ 2 h 155"/>
                  <a:gd name="T24" fmla="*/ 106 w 111"/>
                  <a:gd name="T25" fmla="*/ 2 h 155"/>
                  <a:gd name="T26" fmla="*/ 101 w 111"/>
                  <a:gd name="T27" fmla="*/ 0 h 155"/>
                  <a:gd name="T28" fmla="*/ 96 w 111"/>
                  <a:gd name="T29" fmla="*/ 0 h 155"/>
                  <a:gd name="T30" fmla="*/ 92 w 111"/>
                  <a:gd name="T31" fmla="*/ 2 h 155"/>
                  <a:gd name="T32" fmla="*/ 89 w 111"/>
                  <a:gd name="T33" fmla="*/ 5 h 155"/>
                  <a:gd name="T34" fmla="*/ 1 w 111"/>
                  <a:gd name="T35" fmla="*/ 136 h 155"/>
                  <a:gd name="T36" fmla="*/ 1 w 111"/>
                  <a:gd name="T37" fmla="*/ 136 h 155"/>
                  <a:gd name="T38" fmla="*/ 0 w 111"/>
                  <a:gd name="T39" fmla="*/ 140 h 155"/>
                  <a:gd name="T40" fmla="*/ 0 w 111"/>
                  <a:gd name="T41" fmla="*/ 146 h 155"/>
                  <a:gd name="T42" fmla="*/ 1 w 111"/>
                  <a:gd name="T43" fmla="*/ 150 h 155"/>
                  <a:gd name="T44" fmla="*/ 5 w 111"/>
                  <a:gd name="T45" fmla="*/ 154 h 155"/>
                  <a:gd name="T46" fmla="*/ 5 w 111"/>
                  <a:gd name="T47" fmla="*/ 15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1"/>
                  <a:gd name="T73" fmla="*/ 0 h 155"/>
                  <a:gd name="T74" fmla="*/ 111 w 11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1" h="155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avLst/>
                <a:gdLst>
                  <a:gd name="T0" fmla="*/ 0 w 318"/>
                  <a:gd name="T1" fmla="*/ 19 h 204"/>
                  <a:gd name="T2" fmla="*/ 11 w 318"/>
                  <a:gd name="T3" fmla="*/ 0 h 204"/>
                  <a:gd name="T4" fmla="*/ 284 w 318"/>
                  <a:gd name="T5" fmla="*/ 182 h 204"/>
                  <a:gd name="T6" fmla="*/ 284 w 318"/>
                  <a:gd name="T7" fmla="*/ 182 h 204"/>
                  <a:gd name="T8" fmla="*/ 292 w 318"/>
                  <a:gd name="T9" fmla="*/ 186 h 204"/>
                  <a:gd name="T10" fmla="*/ 302 w 318"/>
                  <a:gd name="T11" fmla="*/ 188 h 204"/>
                  <a:gd name="T12" fmla="*/ 310 w 318"/>
                  <a:gd name="T13" fmla="*/ 188 h 204"/>
                  <a:gd name="T14" fmla="*/ 318 w 318"/>
                  <a:gd name="T15" fmla="*/ 185 h 204"/>
                  <a:gd name="T16" fmla="*/ 318 w 318"/>
                  <a:gd name="T17" fmla="*/ 185 h 204"/>
                  <a:gd name="T18" fmla="*/ 317 w 318"/>
                  <a:gd name="T19" fmla="*/ 186 h 204"/>
                  <a:gd name="T20" fmla="*/ 317 w 318"/>
                  <a:gd name="T21" fmla="*/ 186 h 204"/>
                  <a:gd name="T22" fmla="*/ 313 w 318"/>
                  <a:gd name="T23" fmla="*/ 192 h 204"/>
                  <a:gd name="T24" fmla="*/ 307 w 318"/>
                  <a:gd name="T25" fmla="*/ 197 h 204"/>
                  <a:gd name="T26" fmla="*/ 302 w 318"/>
                  <a:gd name="T27" fmla="*/ 200 h 204"/>
                  <a:gd name="T28" fmla="*/ 295 w 318"/>
                  <a:gd name="T29" fmla="*/ 203 h 204"/>
                  <a:gd name="T30" fmla="*/ 288 w 318"/>
                  <a:gd name="T31" fmla="*/ 204 h 204"/>
                  <a:gd name="T32" fmla="*/ 282 w 318"/>
                  <a:gd name="T33" fmla="*/ 203 h 204"/>
                  <a:gd name="T34" fmla="*/ 276 w 318"/>
                  <a:gd name="T35" fmla="*/ 201 h 204"/>
                  <a:gd name="T36" fmla="*/ 269 w 318"/>
                  <a:gd name="T37" fmla="*/ 199 h 204"/>
                  <a:gd name="T38" fmla="*/ 0 w 318"/>
                  <a:gd name="T39" fmla="*/ 19 h 2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8"/>
                  <a:gd name="T61" fmla="*/ 0 h 204"/>
                  <a:gd name="T62" fmla="*/ 318 w 318"/>
                  <a:gd name="T63" fmla="*/ 204 h 2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8" h="204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48" name="Freeform 151"/>
            <p:cNvSpPr>
              <a:spLocks noEditPoints="1" noChangeArrowhead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avLst/>
              <a:gdLst>
                <a:gd name="T0" fmla="*/ 2147483647 w 240"/>
                <a:gd name="T1" fmla="*/ 2147483647 h 416"/>
                <a:gd name="T2" fmla="*/ 2147483647 w 240"/>
                <a:gd name="T3" fmla="*/ 2147483647 h 416"/>
                <a:gd name="T4" fmla="*/ 2147483647 w 240"/>
                <a:gd name="T5" fmla="*/ 2147483647 h 416"/>
                <a:gd name="T6" fmla="*/ 2147483647 w 240"/>
                <a:gd name="T7" fmla="*/ 2147483647 h 416"/>
                <a:gd name="T8" fmla="*/ 2147483647 w 240"/>
                <a:gd name="T9" fmla="*/ 2147483647 h 416"/>
                <a:gd name="T10" fmla="*/ 2147483647 w 240"/>
                <a:gd name="T11" fmla="*/ 2147483647 h 416"/>
                <a:gd name="T12" fmla="*/ 2147483647 w 240"/>
                <a:gd name="T13" fmla="*/ 2147483647 h 416"/>
                <a:gd name="T14" fmla="*/ 2147483647 w 240"/>
                <a:gd name="T15" fmla="*/ 2147483647 h 416"/>
                <a:gd name="T16" fmla="*/ 2147483647 w 240"/>
                <a:gd name="T17" fmla="*/ 2147483647 h 416"/>
                <a:gd name="T18" fmla="*/ 2147483647 w 240"/>
                <a:gd name="T19" fmla="*/ 2147483647 h 416"/>
                <a:gd name="T20" fmla="*/ 2147483647 w 240"/>
                <a:gd name="T21" fmla="*/ 2147483647 h 416"/>
                <a:gd name="T22" fmla="*/ 2147483647 w 240"/>
                <a:gd name="T23" fmla="*/ 2147483647 h 416"/>
                <a:gd name="T24" fmla="*/ 2147483647 w 240"/>
                <a:gd name="T25" fmla="*/ 2147483647 h 416"/>
                <a:gd name="T26" fmla="*/ 2147483647 w 240"/>
                <a:gd name="T27" fmla="*/ 2147483647 h 416"/>
                <a:gd name="T28" fmla="*/ 2147483647 w 240"/>
                <a:gd name="T29" fmla="*/ 2147483647 h 416"/>
                <a:gd name="T30" fmla="*/ 2147483647 w 240"/>
                <a:gd name="T31" fmla="*/ 2147483647 h 416"/>
                <a:gd name="T32" fmla="*/ 2147483647 w 240"/>
                <a:gd name="T33" fmla="*/ 2147483647 h 416"/>
                <a:gd name="T34" fmla="*/ 2147483647 w 240"/>
                <a:gd name="T35" fmla="*/ 2147483647 h 416"/>
                <a:gd name="T36" fmla="*/ 2147483647 w 240"/>
                <a:gd name="T37" fmla="*/ 2147483647 h 416"/>
                <a:gd name="T38" fmla="*/ 2147483647 w 240"/>
                <a:gd name="T39" fmla="*/ 2147483647 h 416"/>
                <a:gd name="T40" fmla="*/ 2147483647 w 240"/>
                <a:gd name="T41" fmla="*/ 2147483647 h 416"/>
                <a:gd name="T42" fmla="*/ 2147483647 w 240"/>
                <a:gd name="T43" fmla="*/ 2147483647 h 416"/>
                <a:gd name="T44" fmla="*/ 2147483647 w 240"/>
                <a:gd name="T45" fmla="*/ 2147483647 h 416"/>
                <a:gd name="T46" fmla="*/ 2147483647 w 240"/>
                <a:gd name="T47" fmla="*/ 2147483647 h 416"/>
                <a:gd name="T48" fmla="*/ 2147483647 w 240"/>
                <a:gd name="T49" fmla="*/ 2147483647 h 416"/>
                <a:gd name="T50" fmla="*/ 2147483647 w 240"/>
                <a:gd name="T51" fmla="*/ 2147483647 h 416"/>
                <a:gd name="T52" fmla="*/ 2147483647 w 240"/>
                <a:gd name="T53" fmla="*/ 2147483647 h 416"/>
                <a:gd name="T54" fmla="*/ 2147483647 w 240"/>
                <a:gd name="T55" fmla="*/ 2147483647 h 416"/>
                <a:gd name="T56" fmla="*/ 2147483647 w 240"/>
                <a:gd name="T57" fmla="*/ 2147483647 h 416"/>
                <a:gd name="T58" fmla="*/ 2147483647 w 240"/>
                <a:gd name="T59" fmla="*/ 2147483647 h 416"/>
                <a:gd name="T60" fmla="*/ 2147483647 w 240"/>
                <a:gd name="T61" fmla="*/ 2147483647 h 416"/>
                <a:gd name="T62" fmla="*/ 2147483647 w 240"/>
                <a:gd name="T63" fmla="*/ 2147483647 h 416"/>
                <a:gd name="T64" fmla="*/ 2147483647 w 240"/>
                <a:gd name="T65" fmla="*/ 2147483647 h 416"/>
                <a:gd name="T66" fmla="*/ 2147483647 w 240"/>
                <a:gd name="T67" fmla="*/ 2147483647 h 416"/>
                <a:gd name="T68" fmla="*/ 2147483647 w 240"/>
                <a:gd name="T69" fmla="*/ 2147483647 h 416"/>
                <a:gd name="T70" fmla="*/ 2147483647 w 240"/>
                <a:gd name="T71" fmla="*/ 2147483647 h 416"/>
                <a:gd name="T72" fmla="*/ 2147483647 w 240"/>
                <a:gd name="T73" fmla="*/ 2147483647 h 416"/>
                <a:gd name="T74" fmla="*/ 2147483647 w 240"/>
                <a:gd name="T75" fmla="*/ 2147483647 h 416"/>
                <a:gd name="T76" fmla="*/ 2147483647 w 240"/>
                <a:gd name="T77" fmla="*/ 0 h 416"/>
                <a:gd name="T78" fmla="*/ 2147483647 w 240"/>
                <a:gd name="T79" fmla="*/ 2147483647 h 416"/>
                <a:gd name="T80" fmla="*/ 2147483647 w 240"/>
                <a:gd name="T81" fmla="*/ 2147483647 h 416"/>
                <a:gd name="T82" fmla="*/ 2147483647 w 240"/>
                <a:gd name="T83" fmla="*/ 2147483647 h 416"/>
                <a:gd name="T84" fmla="*/ 2147483647 w 240"/>
                <a:gd name="T85" fmla="*/ 2147483647 h 416"/>
                <a:gd name="T86" fmla="*/ 2147483647 w 240"/>
                <a:gd name="T87" fmla="*/ 2147483647 h 416"/>
                <a:gd name="T88" fmla="*/ 2147483647 w 240"/>
                <a:gd name="T89" fmla="*/ 2147483647 h 416"/>
                <a:gd name="T90" fmla="*/ 2147483647 w 240"/>
                <a:gd name="T91" fmla="*/ 2147483647 h 416"/>
                <a:gd name="T92" fmla="*/ 2147483647 w 240"/>
                <a:gd name="T93" fmla="*/ 2147483647 h 416"/>
                <a:gd name="T94" fmla="*/ 2147483647 w 240"/>
                <a:gd name="T95" fmla="*/ 2147483647 h 416"/>
                <a:gd name="T96" fmla="*/ 2147483647 w 240"/>
                <a:gd name="T97" fmla="*/ 2147483647 h 416"/>
                <a:gd name="T98" fmla="*/ 2147483647 w 240"/>
                <a:gd name="T99" fmla="*/ 2147483647 h 416"/>
                <a:gd name="T100" fmla="*/ 2147483647 w 240"/>
                <a:gd name="T101" fmla="*/ 2147483647 h 416"/>
                <a:gd name="T102" fmla="*/ 2147483647 w 240"/>
                <a:gd name="T103" fmla="*/ 2147483647 h 416"/>
                <a:gd name="T104" fmla="*/ 2147483647 w 240"/>
                <a:gd name="T105" fmla="*/ 2147483647 h 416"/>
                <a:gd name="T106" fmla="*/ 2147483647 w 240"/>
                <a:gd name="T107" fmla="*/ 2147483647 h 416"/>
                <a:gd name="T108" fmla="*/ 2147483647 w 240"/>
                <a:gd name="T109" fmla="*/ 2147483647 h 416"/>
                <a:gd name="T110" fmla="*/ 2147483647 w 240"/>
                <a:gd name="T111" fmla="*/ 2147483647 h 4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0"/>
                <a:gd name="T169" fmla="*/ 0 h 416"/>
                <a:gd name="T170" fmla="*/ 240 w 240"/>
                <a:gd name="T171" fmla="*/ 416 h 4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0" h="416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9" name="Freeform 152"/>
            <p:cNvSpPr>
              <a:spLocks noEditPoints="1" noChangeArrowhead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avLst/>
              <a:gdLst>
                <a:gd name="T0" fmla="*/ 2147483647 w 345"/>
                <a:gd name="T1" fmla="*/ 2147483647 h 375"/>
                <a:gd name="T2" fmla="*/ 2147483647 w 345"/>
                <a:gd name="T3" fmla="*/ 2147483647 h 375"/>
                <a:gd name="T4" fmla="*/ 2147483647 w 345"/>
                <a:gd name="T5" fmla="*/ 2147483647 h 375"/>
                <a:gd name="T6" fmla="*/ 2147483647 w 345"/>
                <a:gd name="T7" fmla="*/ 2147483647 h 375"/>
                <a:gd name="T8" fmla="*/ 2147483647 w 345"/>
                <a:gd name="T9" fmla="*/ 2147483647 h 375"/>
                <a:gd name="T10" fmla="*/ 2147483647 w 345"/>
                <a:gd name="T11" fmla="*/ 2147483647 h 375"/>
                <a:gd name="T12" fmla="*/ 2147483647 w 345"/>
                <a:gd name="T13" fmla="*/ 2147483647 h 375"/>
                <a:gd name="T14" fmla="*/ 2147483647 w 345"/>
                <a:gd name="T15" fmla="*/ 2147483647 h 375"/>
                <a:gd name="T16" fmla="*/ 2147483647 w 345"/>
                <a:gd name="T17" fmla="*/ 2147483647 h 375"/>
                <a:gd name="T18" fmla="*/ 2147483647 w 345"/>
                <a:gd name="T19" fmla="*/ 2147483647 h 375"/>
                <a:gd name="T20" fmla="*/ 2147483647 w 345"/>
                <a:gd name="T21" fmla="*/ 2147483647 h 375"/>
                <a:gd name="T22" fmla="*/ 2147483647 w 345"/>
                <a:gd name="T23" fmla="*/ 2147483647 h 375"/>
                <a:gd name="T24" fmla="*/ 2147483647 w 345"/>
                <a:gd name="T25" fmla="*/ 2147483647 h 375"/>
                <a:gd name="T26" fmla="*/ 2147483647 w 345"/>
                <a:gd name="T27" fmla="*/ 2147483647 h 375"/>
                <a:gd name="T28" fmla="*/ 2147483647 w 345"/>
                <a:gd name="T29" fmla="*/ 2147483647 h 375"/>
                <a:gd name="T30" fmla="*/ 2147483647 w 345"/>
                <a:gd name="T31" fmla="*/ 2147483647 h 375"/>
                <a:gd name="T32" fmla="*/ 2147483647 w 345"/>
                <a:gd name="T33" fmla="*/ 2147483647 h 375"/>
                <a:gd name="T34" fmla="*/ 2147483647 w 345"/>
                <a:gd name="T35" fmla="*/ 2147483647 h 375"/>
                <a:gd name="T36" fmla="*/ 2147483647 w 345"/>
                <a:gd name="T37" fmla="*/ 2147483647 h 375"/>
                <a:gd name="T38" fmla="*/ 2147483647 w 345"/>
                <a:gd name="T39" fmla="*/ 2147483647 h 375"/>
                <a:gd name="T40" fmla="*/ 2147483647 w 345"/>
                <a:gd name="T41" fmla="*/ 2147483647 h 375"/>
                <a:gd name="T42" fmla="*/ 2147483647 w 345"/>
                <a:gd name="T43" fmla="*/ 2147483647 h 375"/>
                <a:gd name="T44" fmla="*/ 2147483647 w 345"/>
                <a:gd name="T45" fmla="*/ 2147483647 h 375"/>
                <a:gd name="T46" fmla="*/ 2147483647 w 345"/>
                <a:gd name="T47" fmla="*/ 2147483647 h 375"/>
                <a:gd name="T48" fmla="*/ 2147483647 w 345"/>
                <a:gd name="T49" fmla="*/ 2147483647 h 375"/>
                <a:gd name="T50" fmla="*/ 2147483647 w 345"/>
                <a:gd name="T51" fmla="*/ 2147483647 h 375"/>
                <a:gd name="T52" fmla="*/ 2147483647 w 345"/>
                <a:gd name="T53" fmla="*/ 2147483647 h 375"/>
                <a:gd name="T54" fmla="*/ 2147483647 w 345"/>
                <a:gd name="T55" fmla="*/ 2147483647 h 375"/>
                <a:gd name="T56" fmla="*/ 2147483647 w 345"/>
                <a:gd name="T57" fmla="*/ 2147483647 h 375"/>
                <a:gd name="T58" fmla="*/ 2147483647 w 345"/>
                <a:gd name="T59" fmla="*/ 2147483647 h 375"/>
                <a:gd name="T60" fmla="*/ 2147483647 w 345"/>
                <a:gd name="T61" fmla="*/ 2147483647 h 375"/>
                <a:gd name="T62" fmla="*/ 2147483647 w 345"/>
                <a:gd name="T63" fmla="*/ 2147483647 h 375"/>
                <a:gd name="T64" fmla="*/ 2147483647 w 345"/>
                <a:gd name="T65" fmla="*/ 2147483647 h 375"/>
                <a:gd name="T66" fmla="*/ 2147483647 w 345"/>
                <a:gd name="T67" fmla="*/ 2147483647 h 375"/>
                <a:gd name="T68" fmla="*/ 2147483647 w 345"/>
                <a:gd name="T69" fmla="*/ 2147483647 h 375"/>
                <a:gd name="T70" fmla="*/ 2147483647 w 345"/>
                <a:gd name="T71" fmla="*/ 2147483647 h 375"/>
                <a:gd name="T72" fmla="*/ 2147483647 w 345"/>
                <a:gd name="T73" fmla="*/ 2147483647 h 375"/>
                <a:gd name="T74" fmla="*/ 2147483647 w 345"/>
                <a:gd name="T75" fmla="*/ 2147483647 h 375"/>
                <a:gd name="T76" fmla="*/ 2147483647 w 345"/>
                <a:gd name="T77" fmla="*/ 2147483647 h 375"/>
                <a:gd name="T78" fmla="*/ 2147483647 w 345"/>
                <a:gd name="T79" fmla="*/ 0 h 375"/>
                <a:gd name="T80" fmla="*/ 2147483647 w 345"/>
                <a:gd name="T81" fmla="*/ 2147483647 h 375"/>
                <a:gd name="T82" fmla="*/ 2147483647 w 345"/>
                <a:gd name="T83" fmla="*/ 2147483647 h 375"/>
                <a:gd name="T84" fmla="*/ 2147483647 w 345"/>
                <a:gd name="T85" fmla="*/ 2147483647 h 375"/>
                <a:gd name="T86" fmla="*/ 2147483647 w 345"/>
                <a:gd name="T87" fmla="*/ 2147483647 h 375"/>
                <a:gd name="T88" fmla="*/ 2147483647 w 345"/>
                <a:gd name="T89" fmla="*/ 2147483647 h 375"/>
                <a:gd name="T90" fmla="*/ 2147483647 w 345"/>
                <a:gd name="T91" fmla="*/ 2147483647 h 375"/>
                <a:gd name="T92" fmla="*/ 2147483647 w 345"/>
                <a:gd name="T93" fmla="*/ 2147483647 h 375"/>
                <a:gd name="T94" fmla="*/ 2147483647 w 345"/>
                <a:gd name="T95" fmla="*/ 2147483647 h 375"/>
                <a:gd name="T96" fmla="*/ 2147483647 w 345"/>
                <a:gd name="T97" fmla="*/ 2147483647 h 375"/>
                <a:gd name="T98" fmla="*/ 2147483647 w 345"/>
                <a:gd name="T99" fmla="*/ 2147483647 h 375"/>
                <a:gd name="T100" fmla="*/ 2147483647 w 345"/>
                <a:gd name="T101" fmla="*/ 2147483647 h 375"/>
                <a:gd name="T102" fmla="*/ 2147483647 w 345"/>
                <a:gd name="T103" fmla="*/ 2147483647 h 375"/>
                <a:gd name="T104" fmla="*/ 2147483647 w 345"/>
                <a:gd name="T105" fmla="*/ 2147483647 h 375"/>
                <a:gd name="T106" fmla="*/ 2147483647 w 345"/>
                <a:gd name="T107" fmla="*/ 2147483647 h 375"/>
                <a:gd name="T108" fmla="*/ 2147483647 w 345"/>
                <a:gd name="T109" fmla="*/ 2147483647 h 375"/>
                <a:gd name="T110" fmla="*/ 0 w 345"/>
                <a:gd name="T111" fmla="*/ 2147483647 h 375"/>
                <a:gd name="T112" fmla="*/ 2147483647 w 345"/>
                <a:gd name="T113" fmla="*/ 2147483647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5"/>
                <a:gd name="T172" fmla="*/ 0 h 375"/>
                <a:gd name="T173" fmla="*/ 345 w 345"/>
                <a:gd name="T174" fmla="*/ 375 h 3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5" h="37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0" name="Freeform 153"/>
            <p:cNvSpPr>
              <a:spLocks noEditPoints="1" noChangeArrowhead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avLst/>
              <a:gdLst>
                <a:gd name="T0" fmla="*/ 2147483647 w 325"/>
                <a:gd name="T1" fmla="*/ 2147483647 h 318"/>
                <a:gd name="T2" fmla="*/ 2147483647 w 325"/>
                <a:gd name="T3" fmla="*/ 2147483647 h 318"/>
                <a:gd name="T4" fmla="*/ 2147483647 w 325"/>
                <a:gd name="T5" fmla="*/ 2147483647 h 318"/>
                <a:gd name="T6" fmla="*/ 2147483647 w 325"/>
                <a:gd name="T7" fmla="*/ 2147483647 h 318"/>
                <a:gd name="T8" fmla="*/ 2147483647 w 325"/>
                <a:gd name="T9" fmla="*/ 2147483647 h 318"/>
                <a:gd name="T10" fmla="*/ 2147483647 w 325"/>
                <a:gd name="T11" fmla="*/ 2147483647 h 318"/>
                <a:gd name="T12" fmla="*/ 2147483647 w 325"/>
                <a:gd name="T13" fmla="*/ 2147483647 h 318"/>
                <a:gd name="T14" fmla="*/ 2147483647 w 325"/>
                <a:gd name="T15" fmla="*/ 2147483647 h 318"/>
                <a:gd name="T16" fmla="*/ 2147483647 w 325"/>
                <a:gd name="T17" fmla="*/ 2147483647 h 318"/>
                <a:gd name="T18" fmla="*/ 2147483647 w 325"/>
                <a:gd name="T19" fmla="*/ 2147483647 h 318"/>
                <a:gd name="T20" fmla="*/ 2147483647 w 325"/>
                <a:gd name="T21" fmla="*/ 2147483647 h 318"/>
                <a:gd name="T22" fmla="*/ 2147483647 w 325"/>
                <a:gd name="T23" fmla="*/ 2147483647 h 318"/>
                <a:gd name="T24" fmla="*/ 2147483647 w 325"/>
                <a:gd name="T25" fmla="*/ 2147483647 h 318"/>
                <a:gd name="T26" fmla="*/ 2147483647 w 325"/>
                <a:gd name="T27" fmla="*/ 2147483647 h 318"/>
                <a:gd name="T28" fmla="*/ 2147483647 w 325"/>
                <a:gd name="T29" fmla="*/ 2147483647 h 318"/>
                <a:gd name="T30" fmla="*/ 2147483647 w 325"/>
                <a:gd name="T31" fmla="*/ 2147483647 h 318"/>
                <a:gd name="T32" fmla="*/ 2147483647 w 325"/>
                <a:gd name="T33" fmla="*/ 2147483647 h 318"/>
                <a:gd name="T34" fmla="*/ 2147483647 w 325"/>
                <a:gd name="T35" fmla="*/ 2147483647 h 318"/>
                <a:gd name="T36" fmla="*/ 2147483647 w 325"/>
                <a:gd name="T37" fmla="*/ 2147483647 h 318"/>
                <a:gd name="T38" fmla="*/ 2147483647 w 325"/>
                <a:gd name="T39" fmla="*/ 2147483647 h 318"/>
                <a:gd name="T40" fmla="*/ 2147483647 w 325"/>
                <a:gd name="T41" fmla="*/ 2147483647 h 318"/>
                <a:gd name="T42" fmla="*/ 2147483647 w 325"/>
                <a:gd name="T43" fmla="*/ 2147483647 h 318"/>
                <a:gd name="T44" fmla="*/ 2147483647 w 325"/>
                <a:gd name="T45" fmla="*/ 2147483647 h 318"/>
                <a:gd name="T46" fmla="*/ 2147483647 w 325"/>
                <a:gd name="T47" fmla="*/ 2147483647 h 318"/>
                <a:gd name="T48" fmla="*/ 2147483647 w 325"/>
                <a:gd name="T49" fmla="*/ 2147483647 h 318"/>
                <a:gd name="T50" fmla="*/ 2147483647 w 325"/>
                <a:gd name="T51" fmla="*/ 2147483647 h 318"/>
                <a:gd name="T52" fmla="*/ 2147483647 w 325"/>
                <a:gd name="T53" fmla="*/ 2147483647 h 318"/>
                <a:gd name="T54" fmla="*/ 2147483647 w 325"/>
                <a:gd name="T55" fmla="*/ 2147483647 h 318"/>
                <a:gd name="T56" fmla="*/ 2147483647 w 325"/>
                <a:gd name="T57" fmla="*/ 2147483647 h 318"/>
                <a:gd name="T58" fmla="*/ 2147483647 w 325"/>
                <a:gd name="T59" fmla="*/ 2147483647 h 318"/>
                <a:gd name="T60" fmla="*/ 2147483647 w 325"/>
                <a:gd name="T61" fmla="*/ 2147483647 h 318"/>
                <a:gd name="T62" fmla="*/ 2147483647 w 325"/>
                <a:gd name="T63" fmla="*/ 2147483647 h 318"/>
                <a:gd name="T64" fmla="*/ 2147483647 w 325"/>
                <a:gd name="T65" fmla="*/ 2147483647 h 318"/>
                <a:gd name="T66" fmla="*/ 2147483647 w 325"/>
                <a:gd name="T67" fmla="*/ 2147483647 h 318"/>
                <a:gd name="T68" fmla="*/ 2147483647 w 325"/>
                <a:gd name="T69" fmla="*/ 2147483647 h 318"/>
                <a:gd name="T70" fmla="*/ 2147483647 w 325"/>
                <a:gd name="T71" fmla="*/ 2147483647 h 318"/>
                <a:gd name="T72" fmla="*/ 2147483647 w 325"/>
                <a:gd name="T73" fmla="*/ 2147483647 h 318"/>
                <a:gd name="T74" fmla="*/ 2147483647 w 325"/>
                <a:gd name="T75" fmla="*/ 2147483647 h 318"/>
                <a:gd name="T76" fmla="*/ 2147483647 w 325"/>
                <a:gd name="T77" fmla="*/ 2147483647 h 318"/>
                <a:gd name="T78" fmla="*/ 2147483647 w 325"/>
                <a:gd name="T79" fmla="*/ 2147483647 h 318"/>
                <a:gd name="T80" fmla="*/ 2147483647 w 325"/>
                <a:gd name="T81" fmla="*/ 2147483647 h 318"/>
                <a:gd name="T82" fmla="*/ 2147483647 w 325"/>
                <a:gd name="T83" fmla="*/ 2147483647 h 318"/>
                <a:gd name="T84" fmla="*/ 2147483647 w 325"/>
                <a:gd name="T85" fmla="*/ 2147483647 h 318"/>
                <a:gd name="T86" fmla="*/ 2147483647 w 325"/>
                <a:gd name="T87" fmla="*/ 2147483647 h 318"/>
                <a:gd name="T88" fmla="*/ 2147483647 w 325"/>
                <a:gd name="T89" fmla="*/ 2147483647 h 318"/>
                <a:gd name="T90" fmla="*/ 2147483647 w 325"/>
                <a:gd name="T91" fmla="*/ 2147483647 h 318"/>
                <a:gd name="T92" fmla="*/ 2147483647 w 325"/>
                <a:gd name="T93" fmla="*/ 2147483647 h 318"/>
                <a:gd name="T94" fmla="*/ 2147483647 w 325"/>
                <a:gd name="T95" fmla="*/ 2147483647 h 318"/>
                <a:gd name="T96" fmla="*/ 2147483647 w 325"/>
                <a:gd name="T97" fmla="*/ 2147483647 h 318"/>
                <a:gd name="T98" fmla="*/ 2147483647 w 325"/>
                <a:gd name="T99" fmla="*/ 2147483647 h 318"/>
                <a:gd name="T100" fmla="*/ 2147483647 w 325"/>
                <a:gd name="T101" fmla="*/ 2147483647 h 3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5"/>
                <a:gd name="T154" fmla="*/ 0 h 318"/>
                <a:gd name="T155" fmla="*/ 325 w 325"/>
                <a:gd name="T156" fmla="*/ 318 h 3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5" h="318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1" name="Freeform 154"/>
            <p:cNvSpPr>
              <a:spLocks noEditPoints="1" noChangeArrowhead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avLst/>
              <a:gdLst>
                <a:gd name="T0" fmla="*/ 2147483647 w 308"/>
                <a:gd name="T1" fmla="*/ 2147483647 h 323"/>
                <a:gd name="T2" fmla="*/ 2147483647 w 308"/>
                <a:gd name="T3" fmla="*/ 2147483647 h 323"/>
                <a:gd name="T4" fmla="*/ 2147483647 w 308"/>
                <a:gd name="T5" fmla="*/ 2147483647 h 323"/>
                <a:gd name="T6" fmla="*/ 2147483647 w 308"/>
                <a:gd name="T7" fmla="*/ 2147483647 h 323"/>
                <a:gd name="T8" fmla="*/ 2147483647 w 308"/>
                <a:gd name="T9" fmla="*/ 2147483647 h 323"/>
                <a:gd name="T10" fmla="*/ 2147483647 w 308"/>
                <a:gd name="T11" fmla="*/ 2147483647 h 323"/>
                <a:gd name="T12" fmla="*/ 2147483647 w 308"/>
                <a:gd name="T13" fmla="*/ 2147483647 h 323"/>
                <a:gd name="T14" fmla="*/ 2147483647 w 308"/>
                <a:gd name="T15" fmla="*/ 2147483647 h 323"/>
                <a:gd name="T16" fmla="*/ 2147483647 w 308"/>
                <a:gd name="T17" fmla="*/ 2147483647 h 323"/>
                <a:gd name="T18" fmla="*/ 2147483647 w 308"/>
                <a:gd name="T19" fmla="*/ 2147483647 h 323"/>
                <a:gd name="T20" fmla="*/ 2147483647 w 308"/>
                <a:gd name="T21" fmla="*/ 2147483647 h 323"/>
                <a:gd name="T22" fmla="*/ 2147483647 w 308"/>
                <a:gd name="T23" fmla="*/ 2147483647 h 323"/>
                <a:gd name="T24" fmla="*/ 2147483647 w 308"/>
                <a:gd name="T25" fmla="*/ 2147483647 h 323"/>
                <a:gd name="T26" fmla="*/ 2147483647 w 308"/>
                <a:gd name="T27" fmla="*/ 2147483647 h 323"/>
                <a:gd name="T28" fmla="*/ 2147483647 w 308"/>
                <a:gd name="T29" fmla="*/ 2147483647 h 323"/>
                <a:gd name="T30" fmla="*/ 2147483647 w 308"/>
                <a:gd name="T31" fmla="*/ 2147483647 h 323"/>
                <a:gd name="T32" fmla="*/ 2147483647 w 308"/>
                <a:gd name="T33" fmla="*/ 2147483647 h 323"/>
                <a:gd name="T34" fmla="*/ 2147483647 w 308"/>
                <a:gd name="T35" fmla="*/ 2147483647 h 323"/>
                <a:gd name="T36" fmla="*/ 2147483647 w 308"/>
                <a:gd name="T37" fmla="*/ 2147483647 h 323"/>
                <a:gd name="T38" fmla="*/ 2147483647 w 308"/>
                <a:gd name="T39" fmla="*/ 2147483647 h 323"/>
                <a:gd name="T40" fmla="*/ 2147483647 w 308"/>
                <a:gd name="T41" fmla="*/ 2147483647 h 323"/>
                <a:gd name="T42" fmla="*/ 2147483647 w 308"/>
                <a:gd name="T43" fmla="*/ 2147483647 h 323"/>
                <a:gd name="T44" fmla="*/ 2147483647 w 308"/>
                <a:gd name="T45" fmla="*/ 2147483647 h 323"/>
                <a:gd name="T46" fmla="*/ 2147483647 w 308"/>
                <a:gd name="T47" fmla="*/ 2147483647 h 323"/>
                <a:gd name="T48" fmla="*/ 2147483647 w 308"/>
                <a:gd name="T49" fmla="*/ 2147483647 h 323"/>
                <a:gd name="T50" fmla="*/ 2147483647 w 308"/>
                <a:gd name="T51" fmla="*/ 2147483647 h 323"/>
                <a:gd name="T52" fmla="*/ 2147483647 w 308"/>
                <a:gd name="T53" fmla="*/ 2147483647 h 323"/>
                <a:gd name="T54" fmla="*/ 2147483647 w 308"/>
                <a:gd name="T55" fmla="*/ 0 h 323"/>
                <a:gd name="T56" fmla="*/ 2147483647 w 308"/>
                <a:gd name="T57" fmla="*/ 2147483647 h 323"/>
                <a:gd name="T58" fmla="*/ 2147483647 w 308"/>
                <a:gd name="T59" fmla="*/ 2147483647 h 323"/>
                <a:gd name="T60" fmla="*/ 2147483647 w 308"/>
                <a:gd name="T61" fmla="*/ 2147483647 h 323"/>
                <a:gd name="T62" fmla="*/ 2147483647 w 308"/>
                <a:gd name="T63" fmla="*/ 2147483647 h 323"/>
                <a:gd name="T64" fmla="*/ 2147483647 w 308"/>
                <a:gd name="T65" fmla="*/ 2147483647 h 323"/>
                <a:gd name="T66" fmla="*/ 2147483647 w 308"/>
                <a:gd name="T67" fmla="*/ 2147483647 h 323"/>
                <a:gd name="T68" fmla="*/ 2147483647 w 308"/>
                <a:gd name="T69" fmla="*/ 2147483647 h 323"/>
                <a:gd name="T70" fmla="*/ 2147483647 w 308"/>
                <a:gd name="T71" fmla="*/ 2147483647 h 323"/>
                <a:gd name="T72" fmla="*/ 2147483647 w 308"/>
                <a:gd name="T73" fmla="*/ 2147483647 h 323"/>
                <a:gd name="T74" fmla="*/ 2147483647 w 308"/>
                <a:gd name="T75" fmla="*/ 2147483647 h 323"/>
                <a:gd name="T76" fmla="*/ 2147483647 w 308"/>
                <a:gd name="T77" fmla="*/ 2147483647 h 323"/>
                <a:gd name="T78" fmla="*/ 2147483647 w 308"/>
                <a:gd name="T79" fmla="*/ 2147483647 h 323"/>
                <a:gd name="T80" fmla="*/ 2147483647 w 308"/>
                <a:gd name="T81" fmla="*/ 2147483647 h 323"/>
                <a:gd name="T82" fmla="*/ 2147483647 w 308"/>
                <a:gd name="T83" fmla="*/ 2147483647 h 323"/>
                <a:gd name="T84" fmla="*/ 2147483647 w 308"/>
                <a:gd name="T85" fmla="*/ 2147483647 h 323"/>
                <a:gd name="T86" fmla="*/ 2147483647 w 308"/>
                <a:gd name="T87" fmla="*/ 2147483647 h 323"/>
                <a:gd name="T88" fmla="*/ 2147483647 w 308"/>
                <a:gd name="T89" fmla="*/ 2147483647 h 323"/>
                <a:gd name="T90" fmla="*/ 2147483647 w 308"/>
                <a:gd name="T91" fmla="*/ 2147483647 h 323"/>
                <a:gd name="T92" fmla="*/ 2147483647 w 308"/>
                <a:gd name="T93" fmla="*/ 2147483647 h 323"/>
                <a:gd name="T94" fmla="*/ 2147483647 w 308"/>
                <a:gd name="T95" fmla="*/ 2147483647 h 323"/>
                <a:gd name="T96" fmla="*/ 2147483647 w 308"/>
                <a:gd name="T97" fmla="*/ 2147483647 h 323"/>
                <a:gd name="T98" fmla="*/ 2147483647 w 308"/>
                <a:gd name="T99" fmla="*/ 2147483647 h 323"/>
                <a:gd name="T100" fmla="*/ 2147483647 w 308"/>
                <a:gd name="T101" fmla="*/ 2147483647 h 323"/>
                <a:gd name="T102" fmla="*/ 2147483647 w 308"/>
                <a:gd name="T103" fmla="*/ 2147483647 h 323"/>
                <a:gd name="T104" fmla="*/ 2147483647 w 308"/>
                <a:gd name="T105" fmla="*/ 2147483647 h 323"/>
                <a:gd name="T106" fmla="*/ 2147483647 w 308"/>
                <a:gd name="T107" fmla="*/ 2147483647 h 323"/>
                <a:gd name="T108" fmla="*/ 2147483647 w 308"/>
                <a:gd name="T109" fmla="*/ 2147483647 h 323"/>
                <a:gd name="T110" fmla="*/ 2147483647 w 308"/>
                <a:gd name="T111" fmla="*/ 2147483647 h 323"/>
                <a:gd name="T112" fmla="*/ 2147483647 w 308"/>
                <a:gd name="T113" fmla="*/ 2147483647 h 323"/>
                <a:gd name="T114" fmla="*/ 2147483647 w 308"/>
                <a:gd name="T115" fmla="*/ 2147483647 h 323"/>
                <a:gd name="T116" fmla="*/ 2147483647 w 308"/>
                <a:gd name="T117" fmla="*/ 2147483647 h 323"/>
                <a:gd name="T118" fmla="*/ 2147483647 w 308"/>
                <a:gd name="T119" fmla="*/ 2147483647 h 323"/>
                <a:gd name="T120" fmla="*/ 2147483647 w 308"/>
                <a:gd name="T121" fmla="*/ 2147483647 h 323"/>
                <a:gd name="T122" fmla="*/ 2147483647 w 308"/>
                <a:gd name="T123" fmla="*/ 2147483647 h 323"/>
                <a:gd name="T124" fmla="*/ 2147483647 w 308"/>
                <a:gd name="T125" fmla="*/ 2147483647 h 3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8"/>
                <a:gd name="T190" fmla="*/ 0 h 323"/>
                <a:gd name="T191" fmla="*/ 308 w 308"/>
                <a:gd name="T192" fmla="*/ 323 h 3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8" h="323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1" name="组合 212"/>
            <p:cNvGrpSpPr/>
            <p:nvPr/>
          </p:nvGrpSpPr>
          <p:grpSpPr bwMode="auto">
            <a:xfrm>
              <a:off x="3709254" y="1305962"/>
              <a:ext cx="405808" cy="435801"/>
              <a:chOff x="0" y="0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avLst/>
                <a:gdLst>
                  <a:gd name="T0" fmla="*/ 179 w 358"/>
                  <a:gd name="T1" fmla="*/ 0 h 113"/>
                  <a:gd name="T2" fmla="*/ 0 w 358"/>
                  <a:gd name="T3" fmla="*/ 113 h 113"/>
                  <a:gd name="T4" fmla="*/ 358 w 358"/>
                  <a:gd name="T5" fmla="*/ 113 h 113"/>
                  <a:gd name="T6" fmla="*/ 179 w 35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8"/>
                  <a:gd name="T13" fmla="*/ 0 h 113"/>
                  <a:gd name="T14" fmla="*/ 358 w 35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8" h="113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53" name="Freeform 168"/>
            <p:cNvSpPr>
              <a:spLocks noEditPoints="1" noChangeArrowhead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avLst/>
              <a:gdLst>
                <a:gd name="T0" fmla="*/ 2147483647 w 497"/>
                <a:gd name="T1" fmla="*/ 0 h 325"/>
                <a:gd name="T2" fmla="*/ 2147483647 w 497"/>
                <a:gd name="T3" fmla="*/ 2147483647 h 325"/>
                <a:gd name="T4" fmla="*/ 2147483647 w 497"/>
                <a:gd name="T5" fmla="*/ 2147483647 h 325"/>
                <a:gd name="T6" fmla="*/ 2147483647 w 497"/>
                <a:gd name="T7" fmla="*/ 2147483647 h 325"/>
                <a:gd name="T8" fmla="*/ 2147483647 w 497"/>
                <a:gd name="T9" fmla="*/ 2147483647 h 325"/>
                <a:gd name="T10" fmla="*/ 2147483647 w 497"/>
                <a:gd name="T11" fmla="*/ 2147483647 h 325"/>
                <a:gd name="T12" fmla="*/ 2147483647 w 497"/>
                <a:gd name="T13" fmla="*/ 2147483647 h 325"/>
                <a:gd name="T14" fmla="*/ 2147483647 w 497"/>
                <a:gd name="T15" fmla="*/ 2147483647 h 325"/>
                <a:gd name="T16" fmla="*/ 2147483647 w 497"/>
                <a:gd name="T17" fmla="*/ 2147483647 h 325"/>
                <a:gd name="T18" fmla="*/ 2147483647 w 497"/>
                <a:gd name="T19" fmla="*/ 2147483647 h 325"/>
                <a:gd name="T20" fmla="*/ 2147483647 w 497"/>
                <a:gd name="T21" fmla="*/ 2147483647 h 325"/>
                <a:gd name="T22" fmla="*/ 2147483647 w 497"/>
                <a:gd name="T23" fmla="*/ 2147483647 h 325"/>
                <a:gd name="T24" fmla="*/ 2147483647 w 497"/>
                <a:gd name="T25" fmla="*/ 2147483647 h 325"/>
                <a:gd name="T26" fmla="*/ 2147483647 w 497"/>
                <a:gd name="T27" fmla="*/ 2147483647 h 325"/>
                <a:gd name="T28" fmla="*/ 2147483647 w 497"/>
                <a:gd name="T29" fmla="*/ 2147483647 h 325"/>
                <a:gd name="T30" fmla="*/ 2147483647 w 497"/>
                <a:gd name="T31" fmla="*/ 2147483647 h 325"/>
                <a:gd name="T32" fmla="*/ 2147483647 w 497"/>
                <a:gd name="T33" fmla="*/ 2147483647 h 325"/>
                <a:gd name="T34" fmla="*/ 2147483647 w 497"/>
                <a:gd name="T35" fmla="*/ 2147483647 h 325"/>
                <a:gd name="T36" fmla="*/ 2147483647 w 497"/>
                <a:gd name="T37" fmla="*/ 2147483647 h 325"/>
                <a:gd name="T38" fmla="*/ 2147483647 w 497"/>
                <a:gd name="T39" fmla="*/ 2147483647 h 325"/>
                <a:gd name="T40" fmla="*/ 2147483647 w 497"/>
                <a:gd name="T41" fmla="*/ 2147483647 h 325"/>
                <a:gd name="T42" fmla="*/ 2147483647 w 497"/>
                <a:gd name="T43" fmla="*/ 2147483647 h 325"/>
                <a:gd name="T44" fmla="*/ 2147483647 w 497"/>
                <a:gd name="T45" fmla="*/ 2147483647 h 325"/>
                <a:gd name="T46" fmla="*/ 2147483647 w 497"/>
                <a:gd name="T47" fmla="*/ 2147483647 h 325"/>
                <a:gd name="T48" fmla="*/ 2147483647 w 497"/>
                <a:gd name="T49" fmla="*/ 2147483647 h 325"/>
                <a:gd name="T50" fmla="*/ 2147483647 w 497"/>
                <a:gd name="T51" fmla="*/ 2147483647 h 325"/>
                <a:gd name="T52" fmla="*/ 2147483647 w 497"/>
                <a:gd name="T53" fmla="*/ 2147483647 h 325"/>
                <a:gd name="T54" fmla="*/ 2147483647 w 497"/>
                <a:gd name="T55" fmla="*/ 2147483647 h 325"/>
                <a:gd name="T56" fmla="*/ 2147483647 w 497"/>
                <a:gd name="T57" fmla="*/ 2147483647 h 325"/>
                <a:gd name="T58" fmla="*/ 2147483647 w 497"/>
                <a:gd name="T59" fmla="*/ 2147483647 h 325"/>
                <a:gd name="T60" fmla="*/ 2147483647 w 497"/>
                <a:gd name="T61" fmla="*/ 0 h 325"/>
                <a:gd name="T62" fmla="*/ 2147483647 w 497"/>
                <a:gd name="T63" fmla="*/ 2147483647 h 325"/>
                <a:gd name="T64" fmla="*/ 0 w 497"/>
                <a:gd name="T65" fmla="*/ 2147483647 h 325"/>
                <a:gd name="T66" fmla="*/ 2147483647 w 497"/>
                <a:gd name="T67" fmla="*/ 2147483647 h 325"/>
                <a:gd name="T68" fmla="*/ 2147483647 w 497"/>
                <a:gd name="T69" fmla="*/ 2147483647 h 325"/>
                <a:gd name="T70" fmla="*/ 2147483647 w 497"/>
                <a:gd name="T71" fmla="*/ 2147483647 h 325"/>
                <a:gd name="T72" fmla="*/ 2147483647 w 497"/>
                <a:gd name="T73" fmla="*/ 2147483647 h 325"/>
                <a:gd name="T74" fmla="*/ 2147483647 w 497"/>
                <a:gd name="T75" fmla="*/ 2147483647 h 325"/>
                <a:gd name="T76" fmla="*/ 2147483647 w 497"/>
                <a:gd name="T77" fmla="*/ 2147483647 h 325"/>
                <a:gd name="T78" fmla="*/ 2147483647 w 497"/>
                <a:gd name="T79" fmla="*/ 2147483647 h 325"/>
                <a:gd name="T80" fmla="*/ 2147483647 w 497"/>
                <a:gd name="T81" fmla="*/ 2147483647 h 325"/>
                <a:gd name="T82" fmla="*/ 2147483647 w 497"/>
                <a:gd name="T83" fmla="*/ 2147483647 h 325"/>
                <a:gd name="T84" fmla="*/ 2147483647 w 497"/>
                <a:gd name="T85" fmla="*/ 2147483647 h 325"/>
                <a:gd name="T86" fmla="*/ 2147483647 w 497"/>
                <a:gd name="T87" fmla="*/ 2147483647 h 325"/>
                <a:gd name="T88" fmla="*/ 2147483647 w 497"/>
                <a:gd name="T89" fmla="*/ 2147483647 h 325"/>
                <a:gd name="T90" fmla="*/ 2147483647 w 497"/>
                <a:gd name="T91" fmla="*/ 2147483647 h 325"/>
                <a:gd name="T92" fmla="*/ 2147483647 w 497"/>
                <a:gd name="T93" fmla="*/ 2147483647 h 325"/>
                <a:gd name="T94" fmla="*/ 2147483647 w 497"/>
                <a:gd name="T95" fmla="*/ 2147483647 h 325"/>
                <a:gd name="T96" fmla="*/ 2147483647 w 497"/>
                <a:gd name="T97" fmla="*/ 2147483647 h 325"/>
                <a:gd name="T98" fmla="*/ 2147483647 w 497"/>
                <a:gd name="T99" fmla="*/ 2147483647 h 325"/>
                <a:gd name="T100" fmla="*/ 2147483647 w 497"/>
                <a:gd name="T101" fmla="*/ 2147483647 h 325"/>
                <a:gd name="T102" fmla="*/ 2147483647 w 497"/>
                <a:gd name="T103" fmla="*/ 2147483647 h 325"/>
                <a:gd name="T104" fmla="*/ 2147483647 w 497"/>
                <a:gd name="T105" fmla="*/ 2147483647 h 325"/>
                <a:gd name="T106" fmla="*/ 2147483647 w 497"/>
                <a:gd name="T107" fmla="*/ 2147483647 h 325"/>
                <a:gd name="T108" fmla="*/ 2147483647 w 497"/>
                <a:gd name="T109" fmla="*/ 2147483647 h 325"/>
                <a:gd name="T110" fmla="*/ 2147483647 w 497"/>
                <a:gd name="T111" fmla="*/ 2147483647 h 325"/>
                <a:gd name="T112" fmla="*/ 2147483647 w 497"/>
                <a:gd name="T113" fmla="*/ 2147483647 h 325"/>
                <a:gd name="T114" fmla="*/ 2147483647 w 497"/>
                <a:gd name="T115" fmla="*/ 2147483647 h 325"/>
                <a:gd name="T116" fmla="*/ 2147483647 w 497"/>
                <a:gd name="T117" fmla="*/ 2147483647 h 325"/>
                <a:gd name="T118" fmla="*/ 2147483647 w 497"/>
                <a:gd name="T119" fmla="*/ 2147483647 h 325"/>
                <a:gd name="T120" fmla="*/ 2147483647 w 497"/>
                <a:gd name="T121" fmla="*/ 214748364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7"/>
                <a:gd name="T184" fmla="*/ 0 h 325"/>
                <a:gd name="T185" fmla="*/ 497 w 497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7" h="325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4" name="Freeform 169"/>
            <p:cNvSpPr>
              <a:spLocks noEditPoints="1" noChangeArrowhead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avLst/>
              <a:gdLst>
                <a:gd name="T0" fmla="*/ 2147483647 w 117"/>
                <a:gd name="T1" fmla="*/ 2147483647 h 202"/>
                <a:gd name="T2" fmla="*/ 2147483647 w 117"/>
                <a:gd name="T3" fmla="*/ 2147483647 h 202"/>
                <a:gd name="T4" fmla="*/ 2147483647 w 117"/>
                <a:gd name="T5" fmla="*/ 2147483647 h 202"/>
                <a:gd name="T6" fmla="*/ 2147483647 w 117"/>
                <a:gd name="T7" fmla="*/ 2147483647 h 202"/>
                <a:gd name="T8" fmla="*/ 2147483647 w 117"/>
                <a:gd name="T9" fmla="*/ 2147483647 h 202"/>
                <a:gd name="T10" fmla="*/ 2147483647 w 117"/>
                <a:gd name="T11" fmla="*/ 2147483647 h 202"/>
                <a:gd name="T12" fmla="*/ 2147483647 w 117"/>
                <a:gd name="T13" fmla="*/ 2147483647 h 202"/>
                <a:gd name="T14" fmla="*/ 2147483647 w 117"/>
                <a:gd name="T15" fmla="*/ 2147483647 h 202"/>
                <a:gd name="T16" fmla="*/ 2147483647 w 117"/>
                <a:gd name="T17" fmla="*/ 2147483647 h 202"/>
                <a:gd name="T18" fmla="*/ 2147483647 w 117"/>
                <a:gd name="T19" fmla="*/ 2147483647 h 202"/>
                <a:gd name="T20" fmla="*/ 2147483647 w 117"/>
                <a:gd name="T21" fmla="*/ 2147483647 h 202"/>
                <a:gd name="T22" fmla="*/ 2147483647 w 117"/>
                <a:gd name="T23" fmla="*/ 2147483647 h 202"/>
                <a:gd name="T24" fmla="*/ 2147483647 w 117"/>
                <a:gd name="T25" fmla="*/ 2147483647 h 202"/>
                <a:gd name="T26" fmla="*/ 2147483647 w 117"/>
                <a:gd name="T27" fmla="*/ 2147483647 h 202"/>
                <a:gd name="T28" fmla="*/ 2147483647 w 117"/>
                <a:gd name="T29" fmla="*/ 2147483647 h 202"/>
                <a:gd name="T30" fmla="*/ 2147483647 w 117"/>
                <a:gd name="T31" fmla="*/ 2147483647 h 202"/>
                <a:gd name="T32" fmla="*/ 2147483647 w 117"/>
                <a:gd name="T33" fmla="*/ 2147483647 h 202"/>
                <a:gd name="T34" fmla="*/ 2147483647 w 117"/>
                <a:gd name="T35" fmla="*/ 2147483647 h 202"/>
                <a:gd name="T36" fmla="*/ 2147483647 w 117"/>
                <a:gd name="T37" fmla="*/ 2147483647 h 202"/>
                <a:gd name="T38" fmla="*/ 2147483647 w 117"/>
                <a:gd name="T39" fmla="*/ 2147483647 h 202"/>
                <a:gd name="T40" fmla="*/ 2147483647 w 117"/>
                <a:gd name="T41" fmla="*/ 2147483647 h 202"/>
                <a:gd name="T42" fmla="*/ 2147483647 w 117"/>
                <a:gd name="T43" fmla="*/ 2147483647 h 202"/>
                <a:gd name="T44" fmla="*/ 2147483647 w 117"/>
                <a:gd name="T45" fmla="*/ 2147483647 h 202"/>
                <a:gd name="T46" fmla="*/ 2147483647 w 117"/>
                <a:gd name="T47" fmla="*/ 2147483647 h 202"/>
                <a:gd name="T48" fmla="*/ 2147483647 w 117"/>
                <a:gd name="T49" fmla="*/ 2147483647 h 202"/>
                <a:gd name="T50" fmla="*/ 2147483647 w 117"/>
                <a:gd name="T51" fmla="*/ 2147483647 h 202"/>
                <a:gd name="T52" fmla="*/ 2147483647 w 117"/>
                <a:gd name="T53" fmla="*/ 2147483647 h 202"/>
                <a:gd name="T54" fmla="*/ 2147483647 w 117"/>
                <a:gd name="T55" fmla="*/ 2147483647 h 202"/>
                <a:gd name="T56" fmla="*/ 2147483647 w 117"/>
                <a:gd name="T57" fmla="*/ 2147483647 h 202"/>
                <a:gd name="T58" fmla="*/ 2147483647 w 117"/>
                <a:gd name="T59" fmla="*/ 0 h 202"/>
                <a:gd name="T60" fmla="*/ 2147483647 w 117"/>
                <a:gd name="T61" fmla="*/ 2147483647 h 202"/>
                <a:gd name="T62" fmla="*/ 2147483647 w 117"/>
                <a:gd name="T63" fmla="*/ 2147483647 h 202"/>
                <a:gd name="T64" fmla="*/ 2147483647 w 117"/>
                <a:gd name="T65" fmla="*/ 2147483647 h 202"/>
                <a:gd name="T66" fmla="*/ 2147483647 w 117"/>
                <a:gd name="T67" fmla="*/ 2147483647 h 202"/>
                <a:gd name="T68" fmla="*/ 2147483647 w 117"/>
                <a:gd name="T69" fmla="*/ 2147483647 h 202"/>
                <a:gd name="T70" fmla="*/ 2147483647 w 117"/>
                <a:gd name="T71" fmla="*/ 2147483647 h 202"/>
                <a:gd name="T72" fmla="*/ 2147483647 w 117"/>
                <a:gd name="T73" fmla="*/ 2147483647 h 202"/>
                <a:gd name="T74" fmla="*/ 2147483647 w 117"/>
                <a:gd name="T75" fmla="*/ 2147483647 h 202"/>
                <a:gd name="T76" fmla="*/ 2147483647 w 117"/>
                <a:gd name="T77" fmla="*/ 2147483647 h 202"/>
                <a:gd name="T78" fmla="*/ 2147483647 w 117"/>
                <a:gd name="T79" fmla="*/ 2147483647 h 202"/>
                <a:gd name="T80" fmla="*/ 2147483647 w 117"/>
                <a:gd name="T81" fmla="*/ 2147483647 h 202"/>
                <a:gd name="T82" fmla="*/ 2147483647 w 117"/>
                <a:gd name="T83" fmla="*/ 2147483647 h 202"/>
                <a:gd name="T84" fmla="*/ 2147483647 w 117"/>
                <a:gd name="T85" fmla="*/ 2147483647 h 202"/>
                <a:gd name="T86" fmla="*/ 2147483647 w 117"/>
                <a:gd name="T87" fmla="*/ 2147483647 h 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202"/>
                <a:gd name="T134" fmla="*/ 117 w 117"/>
                <a:gd name="T135" fmla="*/ 202 h 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202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5" name="Freeform 170"/>
            <p:cNvSpPr>
              <a:spLocks noEditPoints="1" noChangeArrowhead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avLst/>
              <a:gdLst>
                <a:gd name="T0" fmla="*/ 2147483647 w 233"/>
                <a:gd name="T1" fmla="*/ 0 h 287"/>
                <a:gd name="T2" fmla="*/ 2147483647 w 233"/>
                <a:gd name="T3" fmla="*/ 2147483647 h 287"/>
                <a:gd name="T4" fmla="*/ 2147483647 w 233"/>
                <a:gd name="T5" fmla="*/ 2147483647 h 287"/>
                <a:gd name="T6" fmla="*/ 2147483647 w 233"/>
                <a:gd name="T7" fmla="*/ 2147483647 h 287"/>
                <a:gd name="T8" fmla="*/ 2147483647 w 233"/>
                <a:gd name="T9" fmla="*/ 2147483647 h 287"/>
                <a:gd name="T10" fmla="*/ 2147483647 w 233"/>
                <a:gd name="T11" fmla="*/ 2147483647 h 287"/>
                <a:gd name="T12" fmla="*/ 2147483647 w 233"/>
                <a:gd name="T13" fmla="*/ 2147483647 h 287"/>
                <a:gd name="T14" fmla="*/ 2147483647 w 233"/>
                <a:gd name="T15" fmla="*/ 2147483647 h 287"/>
                <a:gd name="T16" fmla="*/ 2147483647 w 233"/>
                <a:gd name="T17" fmla="*/ 2147483647 h 287"/>
                <a:gd name="T18" fmla="*/ 2147483647 w 233"/>
                <a:gd name="T19" fmla="*/ 2147483647 h 287"/>
                <a:gd name="T20" fmla="*/ 2147483647 w 233"/>
                <a:gd name="T21" fmla="*/ 2147483647 h 287"/>
                <a:gd name="T22" fmla="*/ 2147483647 w 233"/>
                <a:gd name="T23" fmla="*/ 2147483647 h 287"/>
                <a:gd name="T24" fmla="*/ 2147483647 w 233"/>
                <a:gd name="T25" fmla="*/ 2147483647 h 287"/>
                <a:gd name="T26" fmla="*/ 2147483647 w 233"/>
                <a:gd name="T27" fmla="*/ 2147483647 h 287"/>
                <a:gd name="T28" fmla="*/ 2147483647 w 233"/>
                <a:gd name="T29" fmla="*/ 2147483647 h 287"/>
                <a:gd name="T30" fmla="*/ 2147483647 w 233"/>
                <a:gd name="T31" fmla="*/ 2147483647 h 287"/>
                <a:gd name="T32" fmla="*/ 2147483647 w 233"/>
                <a:gd name="T33" fmla="*/ 2147483647 h 287"/>
                <a:gd name="T34" fmla="*/ 2147483647 w 233"/>
                <a:gd name="T35" fmla="*/ 2147483647 h 287"/>
                <a:gd name="T36" fmla="*/ 2147483647 w 233"/>
                <a:gd name="T37" fmla="*/ 2147483647 h 287"/>
                <a:gd name="T38" fmla="*/ 2147483647 w 233"/>
                <a:gd name="T39" fmla="*/ 2147483647 h 287"/>
                <a:gd name="T40" fmla="*/ 2147483647 w 233"/>
                <a:gd name="T41" fmla="*/ 2147483647 h 287"/>
                <a:gd name="T42" fmla="*/ 2147483647 w 233"/>
                <a:gd name="T43" fmla="*/ 2147483647 h 287"/>
                <a:gd name="T44" fmla="*/ 2147483647 w 233"/>
                <a:gd name="T45" fmla="*/ 0 h 287"/>
                <a:gd name="T46" fmla="*/ 2147483647 w 233"/>
                <a:gd name="T47" fmla="*/ 2147483647 h 287"/>
                <a:gd name="T48" fmla="*/ 2147483647 w 233"/>
                <a:gd name="T49" fmla="*/ 2147483647 h 287"/>
                <a:gd name="T50" fmla="*/ 2147483647 w 233"/>
                <a:gd name="T51" fmla="*/ 2147483647 h 287"/>
                <a:gd name="T52" fmla="*/ 2147483647 w 233"/>
                <a:gd name="T53" fmla="*/ 2147483647 h 287"/>
                <a:gd name="T54" fmla="*/ 2147483647 w 233"/>
                <a:gd name="T55" fmla="*/ 2147483647 h 287"/>
                <a:gd name="T56" fmla="*/ 2147483647 w 233"/>
                <a:gd name="T57" fmla="*/ 2147483647 h 287"/>
                <a:gd name="T58" fmla="*/ 2147483647 w 233"/>
                <a:gd name="T59" fmla="*/ 2147483647 h 287"/>
                <a:gd name="T60" fmla="*/ 2147483647 w 233"/>
                <a:gd name="T61" fmla="*/ 2147483647 h 287"/>
                <a:gd name="T62" fmla="*/ 2147483647 w 233"/>
                <a:gd name="T63" fmla="*/ 2147483647 h 287"/>
                <a:gd name="T64" fmla="*/ 2147483647 w 233"/>
                <a:gd name="T65" fmla="*/ 2147483647 h 287"/>
                <a:gd name="T66" fmla="*/ 2147483647 w 233"/>
                <a:gd name="T67" fmla="*/ 2147483647 h 287"/>
                <a:gd name="T68" fmla="*/ 2147483647 w 233"/>
                <a:gd name="T69" fmla="*/ 2147483647 h 287"/>
                <a:gd name="T70" fmla="*/ 2147483647 w 233"/>
                <a:gd name="T71" fmla="*/ 2147483647 h 287"/>
                <a:gd name="T72" fmla="*/ 2147483647 w 233"/>
                <a:gd name="T73" fmla="*/ 2147483647 h 287"/>
                <a:gd name="T74" fmla="*/ 2147483647 w 233"/>
                <a:gd name="T75" fmla="*/ 0 h 287"/>
                <a:gd name="T76" fmla="*/ 2147483647 w 233"/>
                <a:gd name="T77" fmla="*/ 2147483647 h 287"/>
                <a:gd name="T78" fmla="*/ 2147483647 w 233"/>
                <a:gd name="T79" fmla="*/ 2147483647 h 287"/>
                <a:gd name="T80" fmla="*/ 2147483647 w 233"/>
                <a:gd name="T81" fmla="*/ 2147483647 h 287"/>
                <a:gd name="T82" fmla="*/ 2147483647 w 233"/>
                <a:gd name="T83" fmla="*/ 2147483647 h 287"/>
                <a:gd name="T84" fmla="*/ 2147483647 w 233"/>
                <a:gd name="T85" fmla="*/ 2147483647 h 287"/>
                <a:gd name="T86" fmla="*/ 2147483647 w 233"/>
                <a:gd name="T87" fmla="*/ 2147483647 h 287"/>
                <a:gd name="T88" fmla="*/ 2147483647 w 233"/>
                <a:gd name="T89" fmla="*/ 2147483647 h 287"/>
                <a:gd name="T90" fmla="*/ 2147483647 w 233"/>
                <a:gd name="T91" fmla="*/ 2147483647 h 287"/>
                <a:gd name="T92" fmla="*/ 2147483647 w 233"/>
                <a:gd name="T93" fmla="*/ 2147483647 h 287"/>
                <a:gd name="T94" fmla="*/ 2147483647 w 233"/>
                <a:gd name="T95" fmla="*/ 2147483647 h 287"/>
                <a:gd name="T96" fmla="*/ 2147483647 w 233"/>
                <a:gd name="T97" fmla="*/ 2147483647 h 287"/>
                <a:gd name="T98" fmla="*/ 2147483647 w 233"/>
                <a:gd name="T99" fmla="*/ 2147483647 h 287"/>
                <a:gd name="T100" fmla="*/ 2147483647 w 233"/>
                <a:gd name="T101" fmla="*/ 2147483647 h 287"/>
                <a:gd name="T102" fmla="*/ 2147483647 w 233"/>
                <a:gd name="T103" fmla="*/ 2147483647 h 287"/>
                <a:gd name="T104" fmla="*/ 2147483647 w 233"/>
                <a:gd name="T105" fmla="*/ 2147483647 h 287"/>
                <a:gd name="T106" fmla="*/ 2147483647 w 233"/>
                <a:gd name="T107" fmla="*/ 2147483647 h 287"/>
                <a:gd name="T108" fmla="*/ 2147483647 w 233"/>
                <a:gd name="T109" fmla="*/ 2147483647 h 287"/>
                <a:gd name="T110" fmla="*/ 0 w 233"/>
                <a:gd name="T111" fmla="*/ 2147483647 h 287"/>
                <a:gd name="T112" fmla="*/ 2147483647 w 233"/>
                <a:gd name="T113" fmla="*/ 2147483647 h 287"/>
                <a:gd name="T114" fmla="*/ 2147483647 w 233"/>
                <a:gd name="T115" fmla="*/ 0 h 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3"/>
                <a:gd name="T175" fmla="*/ 0 h 287"/>
                <a:gd name="T176" fmla="*/ 233 w 233"/>
                <a:gd name="T177" fmla="*/ 287 h 2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3" h="287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6" name="Freeform 171"/>
            <p:cNvSpPr>
              <a:spLocks noEditPoints="1" noChangeArrowhead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avLst/>
              <a:gdLst>
                <a:gd name="T0" fmla="*/ 2147483647 w 354"/>
                <a:gd name="T1" fmla="*/ 2147483647 h 356"/>
                <a:gd name="T2" fmla="*/ 2147483647 w 354"/>
                <a:gd name="T3" fmla="*/ 2147483647 h 356"/>
                <a:gd name="T4" fmla="*/ 2147483647 w 354"/>
                <a:gd name="T5" fmla="*/ 2147483647 h 356"/>
                <a:gd name="T6" fmla="*/ 2147483647 w 354"/>
                <a:gd name="T7" fmla="*/ 2147483647 h 356"/>
                <a:gd name="T8" fmla="*/ 2147483647 w 354"/>
                <a:gd name="T9" fmla="*/ 2147483647 h 356"/>
                <a:gd name="T10" fmla="*/ 2147483647 w 354"/>
                <a:gd name="T11" fmla="*/ 2147483647 h 356"/>
                <a:gd name="T12" fmla="*/ 2147483647 w 354"/>
                <a:gd name="T13" fmla="*/ 2147483647 h 356"/>
                <a:gd name="T14" fmla="*/ 2147483647 w 354"/>
                <a:gd name="T15" fmla="*/ 2147483647 h 356"/>
                <a:gd name="T16" fmla="*/ 2147483647 w 354"/>
                <a:gd name="T17" fmla="*/ 2147483647 h 356"/>
                <a:gd name="T18" fmla="*/ 2147483647 w 354"/>
                <a:gd name="T19" fmla="*/ 2147483647 h 356"/>
                <a:gd name="T20" fmla="*/ 2147483647 w 354"/>
                <a:gd name="T21" fmla="*/ 2147483647 h 356"/>
                <a:gd name="T22" fmla="*/ 2147483647 w 354"/>
                <a:gd name="T23" fmla="*/ 2147483647 h 356"/>
                <a:gd name="T24" fmla="*/ 2147483647 w 354"/>
                <a:gd name="T25" fmla="*/ 2147483647 h 356"/>
                <a:gd name="T26" fmla="*/ 2147483647 w 354"/>
                <a:gd name="T27" fmla="*/ 2147483647 h 356"/>
                <a:gd name="T28" fmla="*/ 2147483647 w 354"/>
                <a:gd name="T29" fmla="*/ 2147483647 h 356"/>
                <a:gd name="T30" fmla="*/ 2147483647 w 354"/>
                <a:gd name="T31" fmla="*/ 2147483647 h 356"/>
                <a:gd name="T32" fmla="*/ 2147483647 w 354"/>
                <a:gd name="T33" fmla="*/ 2147483647 h 356"/>
                <a:gd name="T34" fmla="*/ 2147483647 w 354"/>
                <a:gd name="T35" fmla="*/ 2147483647 h 356"/>
                <a:gd name="T36" fmla="*/ 2147483647 w 354"/>
                <a:gd name="T37" fmla="*/ 2147483647 h 356"/>
                <a:gd name="T38" fmla="*/ 2147483647 w 354"/>
                <a:gd name="T39" fmla="*/ 2147483647 h 356"/>
                <a:gd name="T40" fmla="*/ 2147483647 w 354"/>
                <a:gd name="T41" fmla="*/ 2147483647 h 356"/>
                <a:gd name="T42" fmla="*/ 2147483647 w 354"/>
                <a:gd name="T43" fmla="*/ 2147483647 h 356"/>
                <a:gd name="T44" fmla="*/ 2147483647 w 354"/>
                <a:gd name="T45" fmla="*/ 2147483647 h 356"/>
                <a:gd name="T46" fmla="*/ 2147483647 w 354"/>
                <a:gd name="T47" fmla="*/ 2147483647 h 356"/>
                <a:gd name="T48" fmla="*/ 2147483647 w 354"/>
                <a:gd name="T49" fmla="*/ 2147483647 h 356"/>
                <a:gd name="T50" fmla="*/ 2147483647 w 354"/>
                <a:gd name="T51" fmla="*/ 2147483647 h 356"/>
                <a:gd name="T52" fmla="*/ 2147483647 w 354"/>
                <a:gd name="T53" fmla="*/ 2147483647 h 356"/>
                <a:gd name="T54" fmla="*/ 2147483647 w 354"/>
                <a:gd name="T55" fmla="*/ 2147483647 h 356"/>
                <a:gd name="T56" fmla="*/ 2147483647 w 354"/>
                <a:gd name="T57" fmla="*/ 2147483647 h 356"/>
                <a:gd name="T58" fmla="*/ 2147483647 w 354"/>
                <a:gd name="T59" fmla="*/ 2147483647 h 356"/>
                <a:gd name="T60" fmla="*/ 2147483647 w 354"/>
                <a:gd name="T61" fmla="*/ 2147483647 h 356"/>
                <a:gd name="T62" fmla="*/ 2147483647 w 354"/>
                <a:gd name="T63" fmla="*/ 2147483647 h 356"/>
                <a:gd name="T64" fmla="*/ 2147483647 w 354"/>
                <a:gd name="T65" fmla="*/ 2147483647 h 356"/>
                <a:gd name="T66" fmla="*/ 2147483647 w 354"/>
                <a:gd name="T67" fmla="*/ 2147483647 h 356"/>
                <a:gd name="T68" fmla="*/ 2147483647 w 354"/>
                <a:gd name="T69" fmla="*/ 2147483647 h 356"/>
                <a:gd name="T70" fmla="*/ 2147483647 w 354"/>
                <a:gd name="T71" fmla="*/ 2147483647 h 356"/>
                <a:gd name="T72" fmla="*/ 2147483647 w 354"/>
                <a:gd name="T73" fmla="*/ 2147483647 h 356"/>
                <a:gd name="T74" fmla="*/ 2147483647 w 354"/>
                <a:gd name="T75" fmla="*/ 2147483647 h 356"/>
                <a:gd name="T76" fmla="*/ 2147483647 w 354"/>
                <a:gd name="T77" fmla="*/ 2147483647 h 356"/>
                <a:gd name="T78" fmla="*/ 2147483647 w 354"/>
                <a:gd name="T79" fmla="*/ 2147483647 h 356"/>
                <a:gd name="T80" fmla="*/ 2147483647 w 354"/>
                <a:gd name="T81" fmla="*/ 2147483647 h 356"/>
                <a:gd name="T82" fmla="*/ 2147483647 w 354"/>
                <a:gd name="T83" fmla="*/ 2147483647 h 356"/>
                <a:gd name="T84" fmla="*/ 2147483647 w 354"/>
                <a:gd name="T85" fmla="*/ 2147483647 h 356"/>
                <a:gd name="T86" fmla="*/ 2147483647 w 354"/>
                <a:gd name="T87" fmla="*/ 2147483647 h 356"/>
                <a:gd name="T88" fmla="*/ 2147483647 w 354"/>
                <a:gd name="T89" fmla="*/ 2147483647 h 356"/>
                <a:gd name="T90" fmla="*/ 2147483647 w 354"/>
                <a:gd name="T91" fmla="*/ 2147483647 h 356"/>
                <a:gd name="T92" fmla="*/ 2147483647 w 354"/>
                <a:gd name="T93" fmla="*/ 2147483647 h 356"/>
                <a:gd name="T94" fmla="*/ 2147483647 w 354"/>
                <a:gd name="T95" fmla="*/ 2147483647 h 356"/>
                <a:gd name="T96" fmla="*/ 2147483647 w 354"/>
                <a:gd name="T97" fmla="*/ 2147483647 h 356"/>
                <a:gd name="T98" fmla="*/ 2147483647 w 354"/>
                <a:gd name="T99" fmla="*/ 2147483647 h 356"/>
                <a:gd name="T100" fmla="*/ 2147483647 w 354"/>
                <a:gd name="T101" fmla="*/ 2147483647 h 356"/>
                <a:gd name="T102" fmla="*/ 2147483647 w 354"/>
                <a:gd name="T103" fmla="*/ 2147483647 h 356"/>
                <a:gd name="T104" fmla="*/ 2147483647 w 354"/>
                <a:gd name="T105" fmla="*/ 2147483647 h 356"/>
                <a:gd name="T106" fmla="*/ 2147483647 w 354"/>
                <a:gd name="T107" fmla="*/ 2147483647 h 356"/>
                <a:gd name="T108" fmla="*/ 2147483647 w 354"/>
                <a:gd name="T109" fmla="*/ 2147483647 h 356"/>
                <a:gd name="T110" fmla="*/ 2147483647 w 354"/>
                <a:gd name="T111" fmla="*/ 2147483647 h 356"/>
                <a:gd name="T112" fmla="*/ 2147483647 w 354"/>
                <a:gd name="T113" fmla="*/ 2147483647 h 356"/>
                <a:gd name="T114" fmla="*/ 2147483647 w 354"/>
                <a:gd name="T115" fmla="*/ 2147483647 h 356"/>
                <a:gd name="T116" fmla="*/ 2147483647 w 354"/>
                <a:gd name="T117" fmla="*/ 2147483647 h 356"/>
                <a:gd name="T118" fmla="*/ 2147483647 w 354"/>
                <a:gd name="T119" fmla="*/ 2147483647 h 356"/>
                <a:gd name="T120" fmla="*/ 0 w 354"/>
                <a:gd name="T121" fmla="*/ 2147483647 h 356"/>
                <a:gd name="T122" fmla="*/ 2147483647 w 354"/>
                <a:gd name="T123" fmla="*/ 2147483647 h 356"/>
                <a:gd name="T124" fmla="*/ 2147483647 w 354"/>
                <a:gd name="T125" fmla="*/ 2147483647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4"/>
                <a:gd name="T190" fmla="*/ 0 h 356"/>
                <a:gd name="T191" fmla="*/ 354 w 354"/>
                <a:gd name="T192" fmla="*/ 356 h 3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4" h="356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7" name="Freeform 172"/>
            <p:cNvSpPr>
              <a:spLocks noEditPoints="1" noChangeArrowhead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avLst/>
              <a:gdLst>
                <a:gd name="T0" fmla="*/ 2147483647 w 399"/>
                <a:gd name="T1" fmla="*/ 2147483647 h 304"/>
                <a:gd name="T2" fmla="*/ 2147483647 w 399"/>
                <a:gd name="T3" fmla="*/ 2147483647 h 304"/>
                <a:gd name="T4" fmla="*/ 2147483647 w 399"/>
                <a:gd name="T5" fmla="*/ 2147483647 h 304"/>
                <a:gd name="T6" fmla="*/ 2147483647 w 399"/>
                <a:gd name="T7" fmla="*/ 2147483647 h 304"/>
                <a:gd name="T8" fmla="*/ 2147483647 w 399"/>
                <a:gd name="T9" fmla="*/ 2147483647 h 304"/>
                <a:gd name="T10" fmla="*/ 2147483647 w 399"/>
                <a:gd name="T11" fmla="*/ 2147483647 h 304"/>
                <a:gd name="T12" fmla="*/ 2147483647 w 399"/>
                <a:gd name="T13" fmla="*/ 2147483647 h 304"/>
                <a:gd name="T14" fmla="*/ 2147483647 w 399"/>
                <a:gd name="T15" fmla="*/ 2147483647 h 304"/>
                <a:gd name="T16" fmla="*/ 2147483647 w 399"/>
                <a:gd name="T17" fmla="*/ 2147483647 h 304"/>
                <a:gd name="T18" fmla="*/ 2147483647 w 399"/>
                <a:gd name="T19" fmla="*/ 2147483647 h 304"/>
                <a:gd name="T20" fmla="*/ 2147483647 w 399"/>
                <a:gd name="T21" fmla="*/ 2147483647 h 304"/>
                <a:gd name="T22" fmla="*/ 2147483647 w 399"/>
                <a:gd name="T23" fmla="*/ 2147483647 h 304"/>
                <a:gd name="T24" fmla="*/ 2147483647 w 399"/>
                <a:gd name="T25" fmla="*/ 2147483647 h 304"/>
                <a:gd name="T26" fmla="*/ 2147483647 w 399"/>
                <a:gd name="T27" fmla="*/ 2147483647 h 304"/>
                <a:gd name="T28" fmla="*/ 2147483647 w 399"/>
                <a:gd name="T29" fmla="*/ 2147483647 h 304"/>
                <a:gd name="T30" fmla="*/ 2147483647 w 399"/>
                <a:gd name="T31" fmla="*/ 2147483647 h 304"/>
                <a:gd name="T32" fmla="*/ 2147483647 w 399"/>
                <a:gd name="T33" fmla="*/ 2147483647 h 304"/>
                <a:gd name="T34" fmla="*/ 2147483647 w 399"/>
                <a:gd name="T35" fmla="*/ 2147483647 h 304"/>
                <a:gd name="T36" fmla="*/ 2147483647 w 399"/>
                <a:gd name="T37" fmla="*/ 0 h 304"/>
                <a:gd name="T38" fmla="*/ 2147483647 w 399"/>
                <a:gd name="T39" fmla="*/ 2147483647 h 304"/>
                <a:gd name="T40" fmla="*/ 2147483647 w 399"/>
                <a:gd name="T41" fmla="*/ 2147483647 h 304"/>
                <a:gd name="T42" fmla="*/ 2147483647 w 399"/>
                <a:gd name="T43" fmla="*/ 2147483647 h 304"/>
                <a:gd name="T44" fmla="*/ 2147483647 w 399"/>
                <a:gd name="T45" fmla="*/ 2147483647 h 304"/>
                <a:gd name="T46" fmla="*/ 2147483647 w 399"/>
                <a:gd name="T47" fmla="*/ 2147483647 h 304"/>
                <a:gd name="T48" fmla="*/ 2147483647 w 399"/>
                <a:gd name="T49" fmla="*/ 2147483647 h 304"/>
                <a:gd name="T50" fmla="*/ 2147483647 w 399"/>
                <a:gd name="T51" fmla="*/ 2147483647 h 304"/>
                <a:gd name="T52" fmla="*/ 2147483647 w 399"/>
                <a:gd name="T53" fmla="*/ 2147483647 h 304"/>
                <a:gd name="T54" fmla="*/ 2147483647 w 399"/>
                <a:gd name="T55" fmla="*/ 2147483647 h 304"/>
                <a:gd name="T56" fmla="*/ 2147483647 w 399"/>
                <a:gd name="T57" fmla="*/ 2147483647 h 304"/>
                <a:gd name="T58" fmla="*/ 2147483647 w 399"/>
                <a:gd name="T59" fmla="*/ 2147483647 h 304"/>
                <a:gd name="T60" fmla="*/ 2147483647 w 399"/>
                <a:gd name="T61" fmla="*/ 2147483647 h 304"/>
                <a:gd name="T62" fmla="*/ 2147483647 w 399"/>
                <a:gd name="T63" fmla="*/ 2147483647 h 304"/>
                <a:gd name="T64" fmla="*/ 2147483647 w 399"/>
                <a:gd name="T65" fmla="*/ 2147483647 h 304"/>
                <a:gd name="T66" fmla="*/ 2147483647 w 399"/>
                <a:gd name="T67" fmla="*/ 2147483647 h 304"/>
                <a:gd name="T68" fmla="*/ 2147483647 w 399"/>
                <a:gd name="T69" fmla="*/ 2147483647 h 304"/>
                <a:gd name="T70" fmla="*/ 2147483647 w 399"/>
                <a:gd name="T71" fmla="*/ 2147483647 h 304"/>
                <a:gd name="T72" fmla="*/ 2147483647 w 399"/>
                <a:gd name="T73" fmla="*/ 2147483647 h 304"/>
                <a:gd name="T74" fmla="*/ 2147483647 w 399"/>
                <a:gd name="T75" fmla="*/ 2147483647 h 304"/>
                <a:gd name="T76" fmla="*/ 2147483647 w 399"/>
                <a:gd name="T77" fmla="*/ 2147483647 h 304"/>
                <a:gd name="T78" fmla="*/ 2147483647 w 399"/>
                <a:gd name="T79" fmla="*/ 2147483647 h 304"/>
                <a:gd name="T80" fmla="*/ 2147483647 w 399"/>
                <a:gd name="T81" fmla="*/ 2147483647 h 304"/>
                <a:gd name="T82" fmla="*/ 2147483647 w 399"/>
                <a:gd name="T83" fmla="*/ 2147483647 h 304"/>
                <a:gd name="T84" fmla="*/ 2147483647 w 399"/>
                <a:gd name="T85" fmla="*/ 2147483647 h 304"/>
                <a:gd name="T86" fmla="*/ 0 w 399"/>
                <a:gd name="T87" fmla="*/ 2147483647 h 304"/>
                <a:gd name="T88" fmla="*/ 2147483647 w 399"/>
                <a:gd name="T89" fmla="*/ 2147483647 h 304"/>
                <a:gd name="T90" fmla="*/ 2147483647 w 399"/>
                <a:gd name="T91" fmla="*/ 2147483647 h 304"/>
                <a:gd name="T92" fmla="*/ 2147483647 w 399"/>
                <a:gd name="T93" fmla="*/ 2147483647 h 304"/>
                <a:gd name="T94" fmla="*/ 2147483647 w 399"/>
                <a:gd name="T95" fmla="*/ 2147483647 h 304"/>
                <a:gd name="T96" fmla="*/ 2147483647 w 399"/>
                <a:gd name="T97" fmla="*/ 2147483647 h 304"/>
                <a:gd name="T98" fmla="*/ 2147483647 w 399"/>
                <a:gd name="T99" fmla="*/ 2147483647 h 304"/>
                <a:gd name="T100" fmla="*/ 2147483647 w 399"/>
                <a:gd name="T101" fmla="*/ 2147483647 h 304"/>
                <a:gd name="T102" fmla="*/ 2147483647 w 399"/>
                <a:gd name="T103" fmla="*/ 2147483647 h 304"/>
                <a:gd name="T104" fmla="*/ 2147483647 w 399"/>
                <a:gd name="T105" fmla="*/ 2147483647 h 304"/>
                <a:gd name="T106" fmla="*/ 2147483647 w 399"/>
                <a:gd name="T107" fmla="*/ 2147483647 h 304"/>
                <a:gd name="T108" fmla="*/ 2147483647 w 399"/>
                <a:gd name="T109" fmla="*/ 2147483647 h 304"/>
                <a:gd name="T110" fmla="*/ 2147483647 w 399"/>
                <a:gd name="T111" fmla="*/ 2147483647 h 304"/>
                <a:gd name="T112" fmla="*/ 2147483647 w 399"/>
                <a:gd name="T113" fmla="*/ 2147483647 h 3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304"/>
                <a:gd name="T173" fmla="*/ 399 w 399"/>
                <a:gd name="T174" fmla="*/ 304 h 3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304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7" name="组合 210"/>
            <p:cNvGrpSpPr/>
            <p:nvPr/>
          </p:nvGrpSpPr>
          <p:grpSpPr bwMode="auto">
            <a:xfrm>
              <a:off x="4618680" y="1360171"/>
              <a:ext cx="137350" cy="133928"/>
              <a:chOff x="0" y="0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avLst/>
                <a:gdLst>
                  <a:gd name="T0" fmla="*/ 39 w 132"/>
                  <a:gd name="T1" fmla="*/ 0 h 100"/>
                  <a:gd name="T2" fmla="*/ 39 w 132"/>
                  <a:gd name="T3" fmla="*/ 0 h 100"/>
                  <a:gd name="T4" fmla="*/ 47 w 132"/>
                  <a:gd name="T5" fmla="*/ 0 h 100"/>
                  <a:gd name="T6" fmla="*/ 54 w 132"/>
                  <a:gd name="T7" fmla="*/ 2 h 100"/>
                  <a:gd name="T8" fmla="*/ 61 w 132"/>
                  <a:gd name="T9" fmla="*/ 5 h 100"/>
                  <a:gd name="T10" fmla="*/ 66 w 132"/>
                  <a:gd name="T11" fmla="*/ 9 h 100"/>
                  <a:gd name="T12" fmla="*/ 66 w 132"/>
                  <a:gd name="T13" fmla="*/ 9 h 100"/>
                  <a:gd name="T14" fmla="*/ 71 w 132"/>
                  <a:gd name="T15" fmla="*/ 5 h 100"/>
                  <a:gd name="T16" fmla="*/ 78 w 132"/>
                  <a:gd name="T17" fmla="*/ 2 h 100"/>
                  <a:gd name="T18" fmla="*/ 85 w 132"/>
                  <a:gd name="T19" fmla="*/ 0 h 100"/>
                  <a:gd name="T20" fmla="*/ 93 w 132"/>
                  <a:gd name="T21" fmla="*/ 0 h 100"/>
                  <a:gd name="T22" fmla="*/ 93 w 132"/>
                  <a:gd name="T23" fmla="*/ 0 h 100"/>
                  <a:gd name="T24" fmla="*/ 101 w 132"/>
                  <a:gd name="T25" fmla="*/ 0 h 100"/>
                  <a:gd name="T26" fmla="*/ 108 w 132"/>
                  <a:gd name="T27" fmla="*/ 2 h 100"/>
                  <a:gd name="T28" fmla="*/ 115 w 132"/>
                  <a:gd name="T29" fmla="*/ 6 h 100"/>
                  <a:gd name="T30" fmla="*/ 120 w 132"/>
                  <a:gd name="T31" fmla="*/ 11 h 100"/>
                  <a:gd name="T32" fmla="*/ 126 w 132"/>
                  <a:gd name="T33" fmla="*/ 16 h 100"/>
                  <a:gd name="T34" fmla="*/ 130 w 132"/>
                  <a:gd name="T35" fmla="*/ 23 h 100"/>
                  <a:gd name="T36" fmla="*/ 131 w 132"/>
                  <a:gd name="T37" fmla="*/ 31 h 100"/>
                  <a:gd name="T38" fmla="*/ 132 w 132"/>
                  <a:gd name="T39" fmla="*/ 38 h 100"/>
                  <a:gd name="T40" fmla="*/ 132 w 132"/>
                  <a:gd name="T41" fmla="*/ 38 h 100"/>
                  <a:gd name="T42" fmla="*/ 131 w 132"/>
                  <a:gd name="T43" fmla="*/ 47 h 100"/>
                  <a:gd name="T44" fmla="*/ 128 w 132"/>
                  <a:gd name="T45" fmla="*/ 58 h 100"/>
                  <a:gd name="T46" fmla="*/ 123 w 132"/>
                  <a:gd name="T47" fmla="*/ 69 h 100"/>
                  <a:gd name="T48" fmla="*/ 116 w 132"/>
                  <a:gd name="T49" fmla="*/ 78 h 100"/>
                  <a:gd name="T50" fmla="*/ 107 w 132"/>
                  <a:gd name="T51" fmla="*/ 86 h 100"/>
                  <a:gd name="T52" fmla="*/ 94 w 132"/>
                  <a:gd name="T53" fmla="*/ 93 h 100"/>
                  <a:gd name="T54" fmla="*/ 88 w 132"/>
                  <a:gd name="T55" fmla="*/ 96 h 100"/>
                  <a:gd name="T56" fmla="*/ 81 w 132"/>
                  <a:gd name="T57" fmla="*/ 99 h 100"/>
                  <a:gd name="T58" fmla="*/ 73 w 132"/>
                  <a:gd name="T59" fmla="*/ 99 h 100"/>
                  <a:gd name="T60" fmla="*/ 63 w 132"/>
                  <a:gd name="T61" fmla="*/ 100 h 100"/>
                  <a:gd name="T62" fmla="*/ 63 w 132"/>
                  <a:gd name="T63" fmla="*/ 100 h 100"/>
                  <a:gd name="T64" fmla="*/ 55 w 132"/>
                  <a:gd name="T65" fmla="*/ 99 h 100"/>
                  <a:gd name="T66" fmla="*/ 47 w 132"/>
                  <a:gd name="T67" fmla="*/ 97 h 100"/>
                  <a:gd name="T68" fmla="*/ 39 w 132"/>
                  <a:gd name="T69" fmla="*/ 96 h 100"/>
                  <a:gd name="T70" fmla="*/ 32 w 132"/>
                  <a:gd name="T71" fmla="*/ 93 h 100"/>
                  <a:gd name="T72" fmla="*/ 27 w 132"/>
                  <a:gd name="T73" fmla="*/ 90 h 100"/>
                  <a:gd name="T74" fmla="*/ 21 w 132"/>
                  <a:gd name="T75" fmla="*/ 86 h 100"/>
                  <a:gd name="T76" fmla="*/ 13 w 132"/>
                  <a:gd name="T77" fmla="*/ 77 h 100"/>
                  <a:gd name="T78" fmla="*/ 6 w 132"/>
                  <a:gd name="T79" fmla="*/ 67 h 100"/>
                  <a:gd name="T80" fmla="*/ 2 w 132"/>
                  <a:gd name="T81" fmla="*/ 57 h 100"/>
                  <a:gd name="T82" fmla="*/ 0 w 132"/>
                  <a:gd name="T83" fmla="*/ 47 h 100"/>
                  <a:gd name="T84" fmla="*/ 0 w 132"/>
                  <a:gd name="T85" fmla="*/ 38 h 100"/>
                  <a:gd name="T86" fmla="*/ 0 w 132"/>
                  <a:gd name="T87" fmla="*/ 38 h 100"/>
                  <a:gd name="T88" fmla="*/ 0 w 132"/>
                  <a:gd name="T89" fmla="*/ 31 h 100"/>
                  <a:gd name="T90" fmla="*/ 2 w 132"/>
                  <a:gd name="T91" fmla="*/ 23 h 100"/>
                  <a:gd name="T92" fmla="*/ 6 w 132"/>
                  <a:gd name="T93" fmla="*/ 16 h 100"/>
                  <a:gd name="T94" fmla="*/ 12 w 132"/>
                  <a:gd name="T95" fmla="*/ 11 h 100"/>
                  <a:gd name="T96" fmla="*/ 17 w 132"/>
                  <a:gd name="T97" fmla="*/ 6 h 100"/>
                  <a:gd name="T98" fmla="*/ 24 w 132"/>
                  <a:gd name="T99" fmla="*/ 2 h 100"/>
                  <a:gd name="T100" fmla="*/ 31 w 132"/>
                  <a:gd name="T101" fmla="*/ 0 h 100"/>
                  <a:gd name="T102" fmla="*/ 39 w 132"/>
                  <a:gd name="T103" fmla="*/ 0 h 100"/>
                  <a:gd name="T104" fmla="*/ 39 w 132"/>
                  <a:gd name="T105" fmla="*/ 0 h 1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"/>
                  <a:gd name="T160" fmla="*/ 0 h 100"/>
                  <a:gd name="T161" fmla="*/ 132 w 132"/>
                  <a:gd name="T162" fmla="*/ 100 h 10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" h="100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avLst/>
                <a:gdLst>
                  <a:gd name="T0" fmla="*/ 29 w 33"/>
                  <a:gd name="T1" fmla="*/ 46 h 46"/>
                  <a:gd name="T2" fmla="*/ 29 w 33"/>
                  <a:gd name="T3" fmla="*/ 46 h 46"/>
                  <a:gd name="T4" fmla="*/ 31 w 33"/>
                  <a:gd name="T5" fmla="*/ 39 h 46"/>
                  <a:gd name="T6" fmla="*/ 33 w 33"/>
                  <a:gd name="T7" fmla="*/ 34 h 46"/>
                  <a:gd name="T8" fmla="*/ 33 w 33"/>
                  <a:gd name="T9" fmla="*/ 27 h 46"/>
                  <a:gd name="T10" fmla="*/ 33 w 33"/>
                  <a:gd name="T11" fmla="*/ 22 h 46"/>
                  <a:gd name="T12" fmla="*/ 30 w 33"/>
                  <a:gd name="T13" fmla="*/ 15 h 46"/>
                  <a:gd name="T14" fmla="*/ 27 w 33"/>
                  <a:gd name="T15" fmla="*/ 9 h 46"/>
                  <a:gd name="T16" fmla="*/ 25 w 33"/>
                  <a:gd name="T17" fmla="*/ 4 h 46"/>
                  <a:gd name="T18" fmla="*/ 19 w 33"/>
                  <a:gd name="T19" fmla="*/ 0 h 46"/>
                  <a:gd name="T20" fmla="*/ 0 w 33"/>
                  <a:gd name="T21" fmla="*/ 3 h 46"/>
                  <a:gd name="T22" fmla="*/ 0 w 33"/>
                  <a:gd name="T23" fmla="*/ 3 h 46"/>
                  <a:gd name="T24" fmla="*/ 12 w 33"/>
                  <a:gd name="T25" fmla="*/ 11 h 46"/>
                  <a:gd name="T26" fmla="*/ 18 w 33"/>
                  <a:gd name="T27" fmla="*/ 15 h 46"/>
                  <a:gd name="T28" fmla="*/ 22 w 33"/>
                  <a:gd name="T29" fmla="*/ 19 h 46"/>
                  <a:gd name="T30" fmla="*/ 25 w 33"/>
                  <a:gd name="T31" fmla="*/ 24 h 46"/>
                  <a:gd name="T32" fmla="*/ 27 w 33"/>
                  <a:gd name="T33" fmla="*/ 31 h 46"/>
                  <a:gd name="T34" fmla="*/ 29 w 33"/>
                  <a:gd name="T35" fmla="*/ 38 h 46"/>
                  <a:gd name="T36" fmla="*/ 29 w 33"/>
                  <a:gd name="T37" fmla="*/ 46 h 46"/>
                  <a:gd name="T38" fmla="*/ 29 w 33"/>
                  <a:gd name="T39" fmla="*/ 46 h 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46"/>
                  <a:gd name="T62" fmla="*/ 33 w 33"/>
                  <a:gd name="T63" fmla="*/ 46 h 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46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59" name="Freeform 175"/>
            <p:cNvSpPr>
              <a:spLocks noEditPoints="1" noChangeArrowhead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avLst/>
              <a:gdLst>
                <a:gd name="T0" fmla="*/ 2147483647 w 137"/>
                <a:gd name="T1" fmla="*/ 2147483647 h 191"/>
                <a:gd name="T2" fmla="*/ 2147483647 w 137"/>
                <a:gd name="T3" fmla="*/ 2147483647 h 191"/>
                <a:gd name="T4" fmla="*/ 2147483647 w 137"/>
                <a:gd name="T5" fmla="*/ 2147483647 h 191"/>
                <a:gd name="T6" fmla="*/ 2147483647 w 137"/>
                <a:gd name="T7" fmla="*/ 2147483647 h 191"/>
                <a:gd name="T8" fmla="*/ 2147483647 w 137"/>
                <a:gd name="T9" fmla="*/ 2147483647 h 191"/>
                <a:gd name="T10" fmla="*/ 2147483647 w 137"/>
                <a:gd name="T11" fmla="*/ 2147483647 h 191"/>
                <a:gd name="T12" fmla="*/ 2147483647 w 137"/>
                <a:gd name="T13" fmla="*/ 2147483647 h 191"/>
                <a:gd name="T14" fmla="*/ 2147483647 w 137"/>
                <a:gd name="T15" fmla="*/ 2147483647 h 191"/>
                <a:gd name="T16" fmla="*/ 2147483647 w 137"/>
                <a:gd name="T17" fmla="*/ 0 h 191"/>
                <a:gd name="T18" fmla="*/ 2147483647 w 137"/>
                <a:gd name="T19" fmla="*/ 2147483647 h 191"/>
                <a:gd name="T20" fmla="*/ 2147483647 w 137"/>
                <a:gd name="T21" fmla="*/ 2147483647 h 191"/>
                <a:gd name="T22" fmla="*/ 2147483647 w 137"/>
                <a:gd name="T23" fmla="*/ 2147483647 h 191"/>
                <a:gd name="T24" fmla="*/ 2147483647 w 137"/>
                <a:gd name="T25" fmla="*/ 2147483647 h 191"/>
                <a:gd name="T26" fmla="*/ 2147483647 w 137"/>
                <a:gd name="T27" fmla="*/ 2147483647 h 191"/>
                <a:gd name="T28" fmla="*/ 2147483647 w 137"/>
                <a:gd name="T29" fmla="*/ 2147483647 h 191"/>
                <a:gd name="T30" fmla="*/ 2147483647 w 137"/>
                <a:gd name="T31" fmla="*/ 2147483647 h 191"/>
                <a:gd name="T32" fmla="*/ 2147483647 w 137"/>
                <a:gd name="T33" fmla="*/ 2147483647 h 191"/>
                <a:gd name="T34" fmla="*/ 2147483647 w 137"/>
                <a:gd name="T35" fmla="*/ 2147483647 h 191"/>
                <a:gd name="T36" fmla="*/ 2147483647 w 137"/>
                <a:gd name="T37" fmla="*/ 2147483647 h 191"/>
                <a:gd name="T38" fmla="*/ 2147483647 w 137"/>
                <a:gd name="T39" fmla="*/ 2147483647 h 191"/>
                <a:gd name="T40" fmla="*/ 2147483647 w 137"/>
                <a:gd name="T41" fmla="*/ 2147483647 h 191"/>
                <a:gd name="T42" fmla="*/ 2147483647 w 137"/>
                <a:gd name="T43" fmla="*/ 2147483647 h 191"/>
                <a:gd name="T44" fmla="*/ 2147483647 w 137"/>
                <a:gd name="T45" fmla="*/ 2147483647 h 191"/>
                <a:gd name="T46" fmla="*/ 2147483647 w 137"/>
                <a:gd name="T47" fmla="*/ 2147483647 h 191"/>
                <a:gd name="T48" fmla="*/ 2147483647 w 137"/>
                <a:gd name="T49" fmla="*/ 2147483647 h 191"/>
                <a:gd name="T50" fmla="*/ 2147483647 w 137"/>
                <a:gd name="T51" fmla="*/ 2147483647 h 191"/>
                <a:gd name="T52" fmla="*/ 2147483647 w 137"/>
                <a:gd name="T53" fmla="*/ 2147483647 h 191"/>
                <a:gd name="T54" fmla="*/ 2147483647 w 137"/>
                <a:gd name="T55" fmla="*/ 2147483647 h 191"/>
                <a:gd name="T56" fmla="*/ 2147483647 w 137"/>
                <a:gd name="T57" fmla="*/ 2147483647 h 191"/>
                <a:gd name="T58" fmla="*/ 2147483647 w 137"/>
                <a:gd name="T59" fmla="*/ 2147483647 h 191"/>
                <a:gd name="T60" fmla="*/ 2147483647 w 137"/>
                <a:gd name="T61" fmla="*/ 2147483647 h 191"/>
                <a:gd name="T62" fmla="*/ 2147483647 w 137"/>
                <a:gd name="T63" fmla="*/ 2147483647 h 191"/>
                <a:gd name="T64" fmla="*/ 2147483647 w 137"/>
                <a:gd name="T65" fmla="*/ 2147483647 h 191"/>
                <a:gd name="T66" fmla="*/ 2147483647 w 137"/>
                <a:gd name="T67" fmla="*/ 2147483647 h 191"/>
                <a:gd name="T68" fmla="*/ 2147483647 w 137"/>
                <a:gd name="T69" fmla="*/ 2147483647 h 191"/>
                <a:gd name="T70" fmla="*/ 2147483647 w 137"/>
                <a:gd name="T71" fmla="*/ 2147483647 h 191"/>
                <a:gd name="T72" fmla="*/ 2147483647 w 137"/>
                <a:gd name="T73" fmla="*/ 2147483647 h 191"/>
                <a:gd name="T74" fmla="*/ 2147483647 w 137"/>
                <a:gd name="T75" fmla="*/ 2147483647 h 191"/>
                <a:gd name="T76" fmla="*/ 2147483647 w 137"/>
                <a:gd name="T77" fmla="*/ 2147483647 h 191"/>
                <a:gd name="T78" fmla="*/ 2147483647 w 137"/>
                <a:gd name="T79" fmla="*/ 2147483647 h 191"/>
                <a:gd name="T80" fmla="*/ 2147483647 w 137"/>
                <a:gd name="T81" fmla="*/ 2147483647 h 191"/>
                <a:gd name="T82" fmla="*/ 2147483647 w 137"/>
                <a:gd name="T83" fmla="*/ 2147483647 h 191"/>
                <a:gd name="T84" fmla="*/ 2147483647 w 137"/>
                <a:gd name="T85" fmla="*/ 2147483647 h 191"/>
                <a:gd name="T86" fmla="*/ 2147483647 w 137"/>
                <a:gd name="T87" fmla="*/ 2147483647 h 191"/>
                <a:gd name="T88" fmla="*/ 2147483647 w 137"/>
                <a:gd name="T89" fmla="*/ 2147483647 h 191"/>
                <a:gd name="T90" fmla="*/ 2147483647 w 137"/>
                <a:gd name="T91" fmla="*/ 2147483647 h 191"/>
                <a:gd name="T92" fmla="*/ 2147483647 w 137"/>
                <a:gd name="T93" fmla="*/ 2147483647 h 191"/>
                <a:gd name="T94" fmla="*/ 2147483647 w 137"/>
                <a:gd name="T95" fmla="*/ 2147483647 h 191"/>
                <a:gd name="T96" fmla="*/ 2147483647 w 137"/>
                <a:gd name="T97" fmla="*/ 2147483647 h 191"/>
                <a:gd name="T98" fmla="*/ 2147483647 w 137"/>
                <a:gd name="T99" fmla="*/ 2147483647 h 191"/>
                <a:gd name="T100" fmla="*/ 2147483647 w 137"/>
                <a:gd name="T101" fmla="*/ 2147483647 h 191"/>
                <a:gd name="T102" fmla="*/ 2147483647 w 137"/>
                <a:gd name="T103" fmla="*/ 2147483647 h 191"/>
                <a:gd name="T104" fmla="*/ 2147483647 w 137"/>
                <a:gd name="T105" fmla="*/ 2147483647 h 191"/>
                <a:gd name="T106" fmla="*/ 2147483647 w 137"/>
                <a:gd name="T107" fmla="*/ 2147483647 h 191"/>
                <a:gd name="T108" fmla="*/ 2147483647 w 137"/>
                <a:gd name="T109" fmla="*/ 2147483647 h 191"/>
                <a:gd name="T110" fmla="*/ 2147483647 w 137"/>
                <a:gd name="T111" fmla="*/ 2147483647 h 191"/>
                <a:gd name="T112" fmla="*/ 2147483647 w 137"/>
                <a:gd name="T113" fmla="*/ 2147483647 h 191"/>
                <a:gd name="T114" fmla="*/ 2147483647 w 137"/>
                <a:gd name="T115" fmla="*/ 2147483647 h 1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"/>
                <a:gd name="T175" fmla="*/ 0 h 191"/>
                <a:gd name="T176" fmla="*/ 137 w 137"/>
                <a:gd name="T177" fmla="*/ 191 h 1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" h="191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0" name="Freeform 176"/>
            <p:cNvSpPr>
              <a:spLocks noEditPoints="1" noChangeArrowhead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avLst/>
              <a:gdLst>
                <a:gd name="T0" fmla="*/ 2147483647 w 176"/>
                <a:gd name="T1" fmla="*/ 2147483647 h 191"/>
                <a:gd name="T2" fmla="*/ 2147483647 w 176"/>
                <a:gd name="T3" fmla="*/ 2147483647 h 191"/>
                <a:gd name="T4" fmla="*/ 2147483647 w 176"/>
                <a:gd name="T5" fmla="*/ 2147483647 h 191"/>
                <a:gd name="T6" fmla="*/ 2147483647 w 176"/>
                <a:gd name="T7" fmla="*/ 2147483647 h 191"/>
                <a:gd name="T8" fmla="*/ 2147483647 w 176"/>
                <a:gd name="T9" fmla="*/ 2147483647 h 191"/>
                <a:gd name="T10" fmla="*/ 2147483647 w 176"/>
                <a:gd name="T11" fmla="*/ 2147483647 h 191"/>
                <a:gd name="T12" fmla="*/ 2147483647 w 176"/>
                <a:gd name="T13" fmla="*/ 2147483647 h 191"/>
                <a:gd name="T14" fmla="*/ 2147483647 w 176"/>
                <a:gd name="T15" fmla="*/ 2147483647 h 191"/>
                <a:gd name="T16" fmla="*/ 2147483647 w 176"/>
                <a:gd name="T17" fmla="*/ 2147483647 h 191"/>
                <a:gd name="T18" fmla="*/ 2147483647 w 176"/>
                <a:gd name="T19" fmla="*/ 2147483647 h 191"/>
                <a:gd name="T20" fmla="*/ 2147483647 w 176"/>
                <a:gd name="T21" fmla="*/ 2147483647 h 191"/>
                <a:gd name="T22" fmla="*/ 2147483647 w 176"/>
                <a:gd name="T23" fmla="*/ 2147483647 h 191"/>
                <a:gd name="T24" fmla="*/ 2147483647 w 176"/>
                <a:gd name="T25" fmla="*/ 2147483647 h 191"/>
                <a:gd name="T26" fmla="*/ 2147483647 w 176"/>
                <a:gd name="T27" fmla="*/ 2147483647 h 191"/>
                <a:gd name="T28" fmla="*/ 2147483647 w 176"/>
                <a:gd name="T29" fmla="*/ 2147483647 h 191"/>
                <a:gd name="T30" fmla="*/ 2147483647 w 176"/>
                <a:gd name="T31" fmla="*/ 2147483647 h 191"/>
                <a:gd name="T32" fmla="*/ 2147483647 w 176"/>
                <a:gd name="T33" fmla="*/ 2147483647 h 191"/>
                <a:gd name="T34" fmla="*/ 2147483647 w 176"/>
                <a:gd name="T35" fmla="*/ 2147483647 h 191"/>
                <a:gd name="T36" fmla="*/ 2147483647 w 176"/>
                <a:gd name="T37" fmla="*/ 2147483647 h 191"/>
                <a:gd name="T38" fmla="*/ 2147483647 w 176"/>
                <a:gd name="T39" fmla="*/ 2147483647 h 191"/>
                <a:gd name="T40" fmla="*/ 2147483647 w 176"/>
                <a:gd name="T41" fmla="*/ 2147483647 h 191"/>
                <a:gd name="T42" fmla="*/ 2147483647 w 176"/>
                <a:gd name="T43" fmla="*/ 2147483647 h 191"/>
                <a:gd name="T44" fmla="*/ 2147483647 w 176"/>
                <a:gd name="T45" fmla="*/ 2147483647 h 191"/>
                <a:gd name="T46" fmla="*/ 2147483647 w 176"/>
                <a:gd name="T47" fmla="*/ 2147483647 h 191"/>
                <a:gd name="T48" fmla="*/ 2147483647 w 176"/>
                <a:gd name="T49" fmla="*/ 2147483647 h 191"/>
                <a:gd name="T50" fmla="*/ 2147483647 w 176"/>
                <a:gd name="T51" fmla="*/ 2147483647 h 191"/>
                <a:gd name="T52" fmla="*/ 2147483647 w 176"/>
                <a:gd name="T53" fmla="*/ 2147483647 h 191"/>
                <a:gd name="T54" fmla="*/ 2147483647 w 176"/>
                <a:gd name="T55" fmla="*/ 2147483647 h 191"/>
                <a:gd name="T56" fmla="*/ 2147483647 w 176"/>
                <a:gd name="T57" fmla="*/ 2147483647 h 191"/>
                <a:gd name="T58" fmla="*/ 2147483647 w 176"/>
                <a:gd name="T59" fmla="*/ 2147483647 h 191"/>
                <a:gd name="T60" fmla="*/ 2147483647 w 176"/>
                <a:gd name="T61" fmla="*/ 2147483647 h 191"/>
                <a:gd name="T62" fmla="*/ 2147483647 w 176"/>
                <a:gd name="T63" fmla="*/ 2147483647 h 191"/>
                <a:gd name="T64" fmla="*/ 2147483647 w 176"/>
                <a:gd name="T65" fmla="*/ 2147483647 h 191"/>
                <a:gd name="T66" fmla="*/ 2147483647 w 176"/>
                <a:gd name="T67" fmla="*/ 2147483647 h 191"/>
                <a:gd name="T68" fmla="*/ 2147483647 w 176"/>
                <a:gd name="T69" fmla="*/ 2147483647 h 191"/>
                <a:gd name="T70" fmla="*/ 2147483647 w 176"/>
                <a:gd name="T71" fmla="*/ 2147483647 h 191"/>
                <a:gd name="T72" fmla="*/ 2147483647 w 176"/>
                <a:gd name="T73" fmla="*/ 2147483647 h 191"/>
                <a:gd name="T74" fmla="*/ 2147483647 w 176"/>
                <a:gd name="T75" fmla="*/ 2147483647 h 191"/>
                <a:gd name="T76" fmla="*/ 2147483647 w 176"/>
                <a:gd name="T77" fmla="*/ 2147483647 h 191"/>
                <a:gd name="T78" fmla="*/ 2147483647 w 176"/>
                <a:gd name="T79" fmla="*/ 0 h 191"/>
                <a:gd name="T80" fmla="*/ 2147483647 w 176"/>
                <a:gd name="T81" fmla="*/ 2147483647 h 191"/>
                <a:gd name="T82" fmla="*/ 2147483647 w 176"/>
                <a:gd name="T83" fmla="*/ 2147483647 h 191"/>
                <a:gd name="T84" fmla="*/ 2147483647 w 176"/>
                <a:gd name="T85" fmla="*/ 2147483647 h 191"/>
                <a:gd name="T86" fmla="*/ 2147483647 w 176"/>
                <a:gd name="T87" fmla="*/ 2147483647 h 191"/>
                <a:gd name="T88" fmla="*/ 2147483647 w 176"/>
                <a:gd name="T89" fmla="*/ 2147483647 h 191"/>
                <a:gd name="T90" fmla="*/ 2147483647 w 176"/>
                <a:gd name="T91" fmla="*/ 2147483647 h 191"/>
                <a:gd name="T92" fmla="*/ 2147483647 w 176"/>
                <a:gd name="T93" fmla="*/ 2147483647 h 191"/>
                <a:gd name="T94" fmla="*/ 2147483647 w 176"/>
                <a:gd name="T95" fmla="*/ 2147483647 h 191"/>
                <a:gd name="T96" fmla="*/ 2147483647 w 176"/>
                <a:gd name="T97" fmla="*/ 2147483647 h 191"/>
                <a:gd name="T98" fmla="*/ 2147483647 w 176"/>
                <a:gd name="T99" fmla="*/ 2147483647 h 191"/>
                <a:gd name="T100" fmla="*/ 2147483647 w 176"/>
                <a:gd name="T101" fmla="*/ 2147483647 h 191"/>
                <a:gd name="T102" fmla="*/ 2147483647 w 176"/>
                <a:gd name="T103" fmla="*/ 2147483647 h 191"/>
                <a:gd name="T104" fmla="*/ 2147483647 w 176"/>
                <a:gd name="T105" fmla="*/ 2147483647 h 191"/>
                <a:gd name="T106" fmla="*/ 0 w 176"/>
                <a:gd name="T107" fmla="*/ 2147483647 h 1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6"/>
                <a:gd name="T163" fmla="*/ 0 h 191"/>
                <a:gd name="T164" fmla="*/ 176 w 176"/>
                <a:gd name="T165" fmla="*/ 191 h 1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6" h="191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1" name="Freeform 177"/>
            <p:cNvSpPr>
              <a:spLocks noEditPoints="1" noChangeArrowhead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avLst/>
              <a:gdLst>
                <a:gd name="T0" fmla="*/ 2147483647 w 264"/>
                <a:gd name="T1" fmla="*/ 2147483647 h 382"/>
                <a:gd name="T2" fmla="*/ 2147483647 w 264"/>
                <a:gd name="T3" fmla="*/ 2147483647 h 382"/>
                <a:gd name="T4" fmla="*/ 2147483647 w 264"/>
                <a:gd name="T5" fmla="*/ 2147483647 h 382"/>
                <a:gd name="T6" fmla="*/ 2147483647 w 264"/>
                <a:gd name="T7" fmla="*/ 2147483647 h 382"/>
                <a:gd name="T8" fmla="*/ 2147483647 w 264"/>
                <a:gd name="T9" fmla="*/ 2147483647 h 382"/>
                <a:gd name="T10" fmla="*/ 2147483647 w 264"/>
                <a:gd name="T11" fmla="*/ 2147483647 h 382"/>
                <a:gd name="T12" fmla="*/ 2147483647 w 264"/>
                <a:gd name="T13" fmla="*/ 2147483647 h 382"/>
                <a:gd name="T14" fmla="*/ 2147483647 w 264"/>
                <a:gd name="T15" fmla="*/ 2147483647 h 382"/>
                <a:gd name="T16" fmla="*/ 2147483647 w 264"/>
                <a:gd name="T17" fmla="*/ 2147483647 h 382"/>
                <a:gd name="T18" fmla="*/ 2147483647 w 264"/>
                <a:gd name="T19" fmla="*/ 2147483647 h 382"/>
                <a:gd name="T20" fmla="*/ 2147483647 w 264"/>
                <a:gd name="T21" fmla="*/ 2147483647 h 382"/>
                <a:gd name="T22" fmla="*/ 2147483647 w 264"/>
                <a:gd name="T23" fmla="*/ 2147483647 h 382"/>
                <a:gd name="T24" fmla="*/ 2147483647 w 264"/>
                <a:gd name="T25" fmla="*/ 2147483647 h 382"/>
                <a:gd name="T26" fmla="*/ 2147483647 w 264"/>
                <a:gd name="T27" fmla="*/ 2147483647 h 382"/>
                <a:gd name="T28" fmla="*/ 2147483647 w 264"/>
                <a:gd name="T29" fmla="*/ 2147483647 h 382"/>
                <a:gd name="T30" fmla="*/ 2147483647 w 264"/>
                <a:gd name="T31" fmla="*/ 2147483647 h 382"/>
                <a:gd name="T32" fmla="*/ 2147483647 w 264"/>
                <a:gd name="T33" fmla="*/ 2147483647 h 382"/>
                <a:gd name="T34" fmla="*/ 2147483647 w 264"/>
                <a:gd name="T35" fmla="*/ 2147483647 h 382"/>
                <a:gd name="T36" fmla="*/ 2147483647 w 264"/>
                <a:gd name="T37" fmla="*/ 2147483647 h 382"/>
                <a:gd name="T38" fmla="*/ 2147483647 w 264"/>
                <a:gd name="T39" fmla="*/ 2147483647 h 382"/>
                <a:gd name="T40" fmla="*/ 2147483647 w 264"/>
                <a:gd name="T41" fmla="*/ 2147483647 h 382"/>
                <a:gd name="T42" fmla="*/ 2147483647 w 264"/>
                <a:gd name="T43" fmla="*/ 2147483647 h 382"/>
                <a:gd name="T44" fmla="*/ 2147483647 w 264"/>
                <a:gd name="T45" fmla="*/ 2147483647 h 382"/>
                <a:gd name="T46" fmla="*/ 2147483647 w 264"/>
                <a:gd name="T47" fmla="*/ 2147483647 h 382"/>
                <a:gd name="T48" fmla="*/ 2147483647 w 264"/>
                <a:gd name="T49" fmla="*/ 2147483647 h 382"/>
                <a:gd name="T50" fmla="*/ 2147483647 w 264"/>
                <a:gd name="T51" fmla="*/ 2147483647 h 382"/>
                <a:gd name="T52" fmla="*/ 2147483647 w 264"/>
                <a:gd name="T53" fmla="*/ 2147483647 h 382"/>
                <a:gd name="T54" fmla="*/ 2147483647 w 264"/>
                <a:gd name="T55" fmla="*/ 2147483647 h 382"/>
                <a:gd name="T56" fmla="*/ 2147483647 w 264"/>
                <a:gd name="T57" fmla="*/ 2147483647 h 382"/>
                <a:gd name="T58" fmla="*/ 2147483647 w 264"/>
                <a:gd name="T59" fmla="*/ 2147483647 h 382"/>
                <a:gd name="T60" fmla="*/ 2147483647 w 264"/>
                <a:gd name="T61" fmla="*/ 2147483647 h 382"/>
                <a:gd name="T62" fmla="*/ 2147483647 w 264"/>
                <a:gd name="T63" fmla="*/ 2147483647 h 382"/>
                <a:gd name="T64" fmla="*/ 2147483647 w 264"/>
                <a:gd name="T65" fmla="*/ 2147483647 h 382"/>
                <a:gd name="T66" fmla="*/ 2147483647 w 264"/>
                <a:gd name="T67" fmla="*/ 2147483647 h 382"/>
                <a:gd name="T68" fmla="*/ 2147483647 w 264"/>
                <a:gd name="T69" fmla="*/ 2147483647 h 382"/>
                <a:gd name="T70" fmla="*/ 2147483647 w 264"/>
                <a:gd name="T71" fmla="*/ 2147483647 h 382"/>
                <a:gd name="T72" fmla="*/ 2147483647 w 264"/>
                <a:gd name="T73" fmla="*/ 2147483647 h 382"/>
                <a:gd name="T74" fmla="*/ 2147483647 w 264"/>
                <a:gd name="T75" fmla="*/ 2147483647 h 382"/>
                <a:gd name="T76" fmla="*/ 2147483647 w 264"/>
                <a:gd name="T77" fmla="*/ 2147483647 h 382"/>
                <a:gd name="T78" fmla="*/ 2147483647 w 264"/>
                <a:gd name="T79" fmla="*/ 0 h 382"/>
                <a:gd name="T80" fmla="*/ 2147483647 w 264"/>
                <a:gd name="T81" fmla="*/ 2147483647 h 382"/>
                <a:gd name="T82" fmla="*/ 2147483647 w 264"/>
                <a:gd name="T83" fmla="*/ 2147483647 h 382"/>
                <a:gd name="T84" fmla="*/ 2147483647 w 264"/>
                <a:gd name="T85" fmla="*/ 2147483647 h 382"/>
                <a:gd name="T86" fmla="*/ 2147483647 w 264"/>
                <a:gd name="T87" fmla="*/ 2147483647 h 382"/>
                <a:gd name="T88" fmla="*/ 2147483647 w 264"/>
                <a:gd name="T89" fmla="*/ 2147483647 h 382"/>
                <a:gd name="T90" fmla="*/ 2147483647 w 264"/>
                <a:gd name="T91" fmla="*/ 2147483647 h 382"/>
                <a:gd name="T92" fmla="*/ 2147483647 w 264"/>
                <a:gd name="T93" fmla="*/ 2147483647 h 382"/>
                <a:gd name="T94" fmla="*/ 0 w 264"/>
                <a:gd name="T95" fmla="*/ 2147483647 h 382"/>
                <a:gd name="T96" fmla="*/ 2147483647 w 264"/>
                <a:gd name="T97" fmla="*/ 2147483647 h 382"/>
                <a:gd name="T98" fmla="*/ 2147483647 w 264"/>
                <a:gd name="T99" fmla="*/ 2147483647 h 382"/>
                <a:gd name="T100" fmla="*/ 2147483647 w 264"/>
                <a:gd name="T101" fmla="*/ 2147483647 h 382"/>
                <a:gd name="T102" fmla="*/ 2147483647 w 264"/>
                <a:gd name="T103" fmla="*/ 2147483647 h 382"/>
                <a:gd name="T104" fmla="*/ 2147483647 w 264"/>
                <a:gd name="T105" fmla="*/ 2147483647 h 382"/>
                <a:gd name="T106" fmla="*/ 2147483647 w 264"/>
                <a:gd name="T107" fmla="*/ 2147483647 h 382"/>
                <a:gd name="T108" fmla="*/ 2147483647 w 264"/>
                <a:gd name="T109" fmla="*/ 2147483647 h 382"/>
                <a:gd name="T110" fmla="*/ 2147483647 w 264"/>
                <a:gd name="T111" fmla="*/ 2147483647 h 382"/>
                <a:gd name="T112" fmla="*/ 2147483647 w 264"/>
                <a:gd name="T113" fmla="*/ 2147483647 h 382"/>
                <a:gd name="T114" fmla="*/ 2147483647 w 264"/>
                <a:gd name="T115" fmla="*/ 2147483647 h 382"/>
                <a:gd name="T116" fmla="*/ 2147483647 w 264"/>
                <a:gd name="T117" fmla="*/ 2147483647 h 382"/>
                <a:gd name="T118" fmla="*/ 2147483647 w 264"/>
                <a:gd name="T119" fmla="*/ 2147483647 h 382"/>
                <a:gd name="T120" fmla="*/ 2147483647 w 264"/>
                <a:gd name="T121" fmla="*/ 2147483647 h 382"/>
                <a:gd name="T122" fmla="*/ 2147483647 w 264"/>
                <a:gd name="T123" fmla="*/ 2147483647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4"/>
                <a:gd name="T187" fmla="*/ 0 h 382"/>
                <a:gd name="T188" fmla="*/ 264 w 264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4" h="382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1" name="组合 197"/>
            <p:cNvGrpSpPr/>
            <p:nvPr/>
          </p:nvGrpSpPr>
          <p:grpSpPr bwMode="auto">
            <a:xfrm>
              <a:off x="4651977" y="852096"/>
              <a:ext cx="238282" cy="147745"/>
              <a:chOff x="0" y="0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avLst/>
                <a:gdLst>
                  <a:gd name="T0" fmla="*/ 68 w 136"/>
                  <a:gd name="T1" fmla="*/ 0 h 134"/>
                  <a:gd name="T2" fmla="*/ 94 w 136"/>
                  <a:gd name="T3" fmla="*/ 4 h 134"/>
                  <a:gd name="T4" fmla="*/ 106 w 136"/>
                  <a:gd name="T5" fmla="*/ 11 h 134"/>
                  <a:gd name="T6" fmla="*/ 125 w 136"/>
                  <a:gd name="T7" fmla="*/ 28 h 134"/>
                  <a:gd name="T8" fmla="*/ 134 w 136"/>
                  <a:gd name="T9" fmla="*/ 53 h 134"/>
                  <a:gd name="T10" fmla="*/ 134 w 136"/>
                  <a:gd name="T11" fmla="*/ 79 h 134"/>
                  <a:gd name="T12" fmla="*/ 131 w 136"/>
                  <a:gd name="T13" fmla="*/ 92 h 134"/>
                  <a:gd name="T14" fmla="*/ 121 w 136"/>
                  <a:gd name="T15" fmla="*/ 110 h 134"/>
                  <a:gd name="T16" fmla="*/ 106 w 136"/>
                  <a:gd name="T17" fmla="*/ 123 h 134"/>
                  <a:gd name="T18" fmla="*/ 88 w 136"/>
                  <a:gd name="T19" fmla="*/ 131 h 134"/>
                  <a:gd name="T20" fmla="*/ 68 w 136"/>
                  <a:gd name="T21" fmla="*/ 134 h 134"/>
                  <a:gd name="T22" fmla="*/ 68 w 136"/>
                  <a:gd name="T23" fmla="*/ 122 h 134"/>
                  <a:gd name="T24" fmla="*/ 84 w 136"/>
                  <a:gd name="T25" fmla="*/ 119 h 134"/>
                  <a:gd name="T26" fmla="*/ 99 w 136"/>
                  <a:gd name="T27" fmla="*/ 112 h 134"/>
                  <a:gd name="T28" fmla="*/ 111 w 136"/>
                  <a:gd name="T29" fmla="*/ 102 h 134"/>
                  <a:gd name="T30" fmla="*/ 119 w 136"/>
                  <a:gd name="T31" fmla="*/ 87 h 134"/>
                  <a:gd name="T32" fmla="*/ 119 w 136"/>
                  <a:gd name="T33" fmla="*/ 87 h 134"/>
                  <a:gd name="T34" fmla="*/ 123 w 136"/>
                  <a:gd name="T35" fmla="*/ 66 h 134"/>
                  <a:gd name="T36" fmla="*/ 119 w 136"/>
                  <a:gd name="T37" fmla="*/ 45 h 134"/>
                  <a:gd name="T38" fmla="*/ 107 w 136"/>
                  <a:gd name="T39" fmla="*/ 28 h 134"/>
                  <a:gd name="T40" fmla="*/ 88 w 136"/>
                  <a:gd name="T41" fmla="*/ 16 h 134"/>
                  <a:gd name="T42" fmla="*/ 79 w 136"/>
                  <a:gd name="T43" fmla="*/ 14 h 134"/>
                  <a:gd name="T44" fmla="*/ 68 w 136"/>
                  <a:gd name="T45" fmla="*/ 0 h 134"/>
                  <a:gd name="T46" fmla="*/ 6 w 136"/>
                  <a:gd name="T47" fmla="*/ 42 h 134"/>
                  <a:gd name="T48" fmla="*/ 16 w 136"/>
                  <a:gd name="T49" fmla="*/ 24 h 134"/>
                  <a:gd name="T50" fmla="*/ 31 w 136"/>
                  <a:gd name="T51" fmla="*/ 11 h 134"/>
                  <a:gd name="T52" fmla="*/ 49 w 136"/>
                  <a:gd name="T53" fmla="*/ 3 h 134"/>
                  <a:gd name="T54" fmla="*/ 68 w 136"/>
                  <a:gd name="T55" fmla="*/ 0 h 134"/>
                  <a:gd name="T56" fmla="*/ 68 w 136"/>
                  <a:gd name="T57" fmla="*/ 12 h 134"/>
                  <a:gd name="T58" fmla="*/ 52 w 136"/>
                  <a:gd name="T59" fmla="*/ 15 h 134"/>
                  <a:gd name="T60" fmla="*/ 38 w 136"/>
                  <a:gd name="T61" fmla="*/ 22 h 134"/>
                  <a:gd name="T62" fmla="*/ 26 w 136"/>
                  <a:gd name="T63" fmla="*/ 33 h 134"/>
                  <a:gd name="T64" fmla="*/ 18 w 136"/>
                  <a:gd name="T65" fmla="*/ 46 h 134"/>
                  <a:gd name="T66" fmla="*/ 14 w 136"/>
                  <a:gd name="T67" fmla="*/ 57 h 134"/>
                  <a:gd name="T68" fmla="*/ 15 w 136"/>
                  <a:gd name="T69" fmla="*/ 79 h 134"/>
                  <a:gd name="T70" fmla="*/ 23 w 136"/>
                  <a:gd name="T71" fmla="*/ 98 h 134"/>
                  <a:gd name="T72" fmla="*/ 38 w 136"/>
                  <a:gd name="T73" fmla="*/ 112 h 134"/>
                  <a:gd name="T74" fmla="*/ 48 w 136"/>
                  <a:gd name="T75" fmla="*/ 118 h 134"/>
                  <a:gd name="T76" fmla="*/ 68 w 136"/>
                  <a:gd name="T77" fmla="*/ 122 h 134"/>
                  <a:gd name="T78" fmla="*/ 68 w 136"/>
                  <a:gd name="T79" fmla="*/ 134 h 134"/>
                  <a:gd name="T80" fmla="*/ 43 w 136"/>
                  <a:gd name="T81" fmla="*/ 130 h 134"/>
                  <a:gd name="T82" fmla="*/ 31 w 136"/>
                  <a:gd name="T83" fmla="*/ 123 h 134"/>
                  <a:gd name="T84" fmla="*/ 12 w 136"/>
                  <a:gd name="T85" fmla="*/ 104 h 134"/>
                  <a:gd name="T86" fmla="*/ 3 w 136"/>
                  <a:gd name="T87" fmla="*/ 81 h 134"/>
                  <a:gd name="T88" fmla="*/ 1 w 136"/>
                  <a:gd name="T89" fmla="*/ 56 h 134"/>
                  <a:gd name="T90" fmla="*/ 6 w 136"/>
                  <a:gd name="T91" fmla="*/ 42 h 1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"/>
                  <a:gd name="T139" fmla="*/ 0 h 134"/>
                  <a:gd name="T140" fmla="*/ 136 w 136"/>
                  <a:gd name="T141" fmla="*/ 134 h 1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" h="134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avLst/>
                <a:gdLst>
                  <a:gd name="T0" fmla="*/ 61 w 67"/>
                  <a:gd name="T1" fmla="*/ 41 h 41"/>
                  <a:gd name="T2" fmla="*/ 67 w 67"/>
                  <a:gd name="T3" fmla="*/ 25 h 41"/>
                  <a:gd name="T4" fmla="*/ 6 w 67"/>
                  <a:gd name="T5" fmla="*/ 0 h 41"/>
                  <a:gd name="T6" fmla="*/ 0 w 67"/>
                  <a:gd name="T7" fmla="*/ 17 h 41"/>
                  <a:gd name="T8" fmla="*/ 61 w 67"/>
                  <a:gd name="T9" fmla="*/ 4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41"/>
                  <a:gd name="T17" fmla="*/ 67 w 6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41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avLst/>
                <a:gdLst>
                  <a:gd name="T0" fmla="*/ 67 w 87"/>
                  <a:gd name="T1" fmla="*/ 51 h 51"/>
                  <a:gd name="T2" fmla="*/ 67 w 87"/>
                  <a:gd name="T3" fmla="*/ 51 h 51"/>
                  <a:gd name="T4" fmla="*/ 73 w 87"/>
                  <a:gd name="T5" fmla="*/ 51 h 51"/>
                  <a:gd name="T6" fmla="*/ 79 w 87"/>
                  <a:gd name="T7" fmla="*/ 51 h 51"/>
                  <a:gd name="T8" fmla="*/ 83 w 87"/>
                  <a:gd name="T9" fmla="*/ 47 h 51"/>
                  <a:gd name="T10" fmla="*/ 86 w 87"/>
                  <a:gd name="T11" fmla="*/ 43 h 51"/>
                  <a:gd name="T12" fmla="*/ 86 w 87"/>
                  <a:gd name="T13" fmla="*/ 43 h 51"/>
                  <a:gd name="T14" fmla="*/ 87 w 87"/>
                  <a:gd name="T15" fmla="*/ 37 h 51"/>
                  <a:gd name="T16" fmla="*/ 86 w 87"/>
                  <a:gd name="T17" fmla="*/ 31 h 51"/>
                  <a:gd name="T18" fmla="*/ 83 w 87"/>
                  <a:gd name="T19" fmla="*/ 27 h 51"/>
                  <a:gd name="T20" fmla="*/ 78 w 87"/>
                  <a:gd name="T21" fmla="*/ 24 h 51"/>
                  <a:gd name="T22" fmla="*/ 21 w 87"/>
                  <a:gd name="T23" fmla="*/ 1 h 51"/>
                  <a:gd name="T24" fmla="*/ 21 w 87"/>
                  <a:gd name="T25" fmla="*/ 1 h 51"/>
                  <a:gd name="T26" fmla="*/ 15 w 87"/>
                  <a:gd name="T27" fmla="*/ 0 h 51"/>
                  <a:gd name="T28" fmla="*/ 10 w 87"/>
                  <a:gd name="T29" fmla="*/ 1 h 51"/>
                  <a:gd name="T30" fmla="*/ 4 w 87"/>
                  <a:gd name="T31" fmla="*/ 4 h 51"/>
                  <a:gd name="T32" fmla="*/ 2 w 87"/>
                  <a:gd name="T33" fmla="*/ 10 h 51"/>
                  <a:gd name="T34" fmla="*/ 2 w 87"/>
                  <a:gd name="T35" fmla="*/ 10 h 51"/>
                  <a:gd name="T36" fmla="*/ 0 w 87"/>
                  <a:gd name="T37" fmla="*/ 15 h 51"/>
                  <a:gd name="T38" fmla="*/ 2 w 87"/>
                  <a:gd name="T39" fmla="*/ 20 h 51"/>
                  <a:gd name="T40" fmla="*/ 4 w 87"/>
                  <a:gd name="T41" fmla="*/ 24 h 51"/>
                  <a:gd name="T42" fmla="*/ 10 w 87"/>
                  <a:gd name="T43" fmla="*/ 28 h 51"/>
                  <a:gd name="T44" fmla="*/ 67 w 87"/>
                  <a:gd name="T45" fmla="*/ 51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7"/>
                  <a:gd name="T70" fmla="*/ 0 h 51"/>
                  <a:gd name="T71" fmla="*/ 87 w 87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7" h="51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3" name="Freeform 181"/>
            <p:cNvSpPr>
              <a:spLocks noEditPoints="1" noChangeArrowhead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avLst/>
              <a:gdLst>
                <a:gd name="T0" fmla="*/ 2147483647 w 275"/>
                <a:gd name="T1" fmla="*/ 2147483647 h 98"/>
                <a:gd name="T2" fmla="*/ 2147483647 w 275"/>
                <a:gd name="T3" fmla="*/ 2147483647 h 98"/>
                <a:gd name="T4" fmla="*/ 2147483647 w 275"/>
                <a:gd name="T5" fmla="*/ 2147483647 h 98"/>
                <a:gd name="T6" fmla="*/ 2147483647 w 275"/>
                <a:gd name="T7" fmla="*/ 2147483647 h 98"/>
                <a:gd name="T8" fmla="*/ 2147483647 w 275"/>
                <a:gd name="T9" fmla="*/ 2147483647 h 98"/>
                <a:gd name="T10" fmla="*/ 2147483647 w 275"/>
                <a:gd name="T11" fmla="*/ 2147483647 h 98"/>
                <a:gd name="T12" fmla="*/ 2147483647 w 275"/>
                <a:gd name="T13" fmla="*/ 2147483647 h 98"/>
                <a:gd name="T14" fmla="*/ 2147483647 w 275"/>
                <a:gd name="T15" fmla="*/ 2147483647 h 98"/>
                <a:gd name="T16" fmla="*/ 2147483647 w 275"/>
                <a:gd name="T17" fmla="*/ 2147483647 h 98"/>
                <a:gd name="T18" fmla="*/ 2147483647 w 275"/>
                <a:gd name="T19" fmla="*/ 2147483647 h 98"/>
                <a:gd name="T20" fmla="*/ 2147483647 w 275"/>
                <a:gd name="T21" fmla="*/ 2147483647 h 98"/>
                <a:gd name="T22" fmla="*/ 2147483647 w 275"/>
                <a:gd name="T23" fmla="*/ 2147483647 h 98"/>
                <a:gd name="T24" fmla="*/ 2147483647 w 275"/>
                <a:gd name="T25" fmla="*/ 2147483647 h 98"/>
                <a:gd name="T26" fmla="*/ 2147483647 w 275"/>
                <a:gd name="T27" fmla="*/ 2147483647 h 98"/>
                <a:gd name="T28" fmla="*/ 2147483647 w 275"/>
                <a:gd name="T29" fmla="*/ 2147483647 h 98"/>
                <a:gd name="T30" fmla="*/ 2147483647 w 275"/>
                <a:gd name="T31" fmla="*/ 2147483647 h 98"/>
                <a:gd name="T32" fmla="*/ 2147483647 w 275"/>
                <a:gd name="T33" fmla="*/ 2147483647 h 98"/>
                <a:gd name="T34" fmla="*/ 2147483647 w 275"/>
                <a:gd name="T35" fmla="*/ 2147483647 h 98"/>
                <a:gd name="T36" fmla="*/ 2147483647 w 275"/>
                <a:gd name="T37" fmla="*/ 2147483647 h 98"/>
                <a:gd name="T38" fmla="*/ 2147483647 w 275"/>
                <a:gd name="T39" fmla="*/ 2147483647 h 98"/>
                <a:gd name="T40" fmla="*/ 2147483647 w 275"/>
                <a:gd name="T41" fmla="*/ 2147483647 h 98"/>
                <a:gd name="T42" fmla="*/ 2147483647 w 275"/>
                <a:gd name="T43" fmla="*/ 2147483647 h 98"/>
                <a:gd name="T44" fmla="*/ 2147483647 w 275"/>
                <a:gd name="T45" fmla="*/ 2147483647 h 98"/>
                <a:gd name="T46" fmla="*/ 2147483647 w 275"/>
                <a:gd name="T47" fmla="*/ 2147483647 h 98"/>
                <a:gd name="T48" fmla="*/ 2147483647 w 275"/>
                <a:gd name="T49" fmla="*/ 2147483647 h 98"/>
                <a:gd name="T50" fmla="*/ 2147483647 w 275"/>
                <a:gd name="T51" fmla="*/ 2147483647 h 98"/>
                <a:gd name="T52" fmla="*/ 2147483647 w 275"/>
                <a:gd name="T53" fmla="*/ 2147483647 h 98"/>
                <a:gd name="T54" fmla="*/ 2147483647 w 275"/>
                <a:gd name="T55" fmla="*/ 2147483647 h 98"/>
                <a:gd name="T56" fmla="*/ 2147483647 w 275"/>
                <a:gd name="T57" fmla="*/ 2147483647 h 98"/>
                <a:gd name="T58" fmla="*/ 2147483647 w 275"/>
                <a:gd name="T59" fmla="*/ 2147483647 h 98"/>
                <a:gd name="T60" fmla="*/ 2147483647 w 275"/>
                <a:gd name="T61" fmla="*/ 2147483647 h 98"/>
                <a:gd name="T62" fmla="*/ 2147483647 w 275"/>
                <a:gd name="T63" fmla="*/ 2147483647 h 98"/>
                <a:gd name="T64" fmla="*/ 2147483647 w 275"/>
                <a:gd name="T65" fmla="*/ 2147483647 h 98"/>
                <a:gd name="T66" fmla="*/ 2147483647 w 275"/>
                <a:gd name="T67" fmla="*/ 2147483647 h 98"/>
                <a:gd name="T68" fmla="*/ 2147483647 w 275"/>
                <a:gd name="T69" fmla="*/ 2147483647 h 98"/>
                <a:gd name="T70" fmla="*/ 2147483647 w 275"/>
                <a:gd name="T71" fmla="*/ 2147483647 h 98"/>
                <a:gd name="T72" fmla="*/ 2147483647 w 275"/>
                <a:gd name="T73" fmla="*/ 0 h 98"/>
                <a:gd name="T74" fmla="*/ 2147483647 w 275"/>
                <a:gd name="T75" fmla="*/ 0 h 98"/>
                <a:gd name="T76" fmla="*/ 2147483647 w 275"/>
                <a:gd name="T77" fmla="*/ 2147483647 h 98"/>
                <a:gd name="T78" fmla="*/ 2147483647 w 275"/>
                <a:gd name="T79" fmla="*/ 2147483647 h 98"/>
                <a:gd name="T80" fmla="*/ 2147483647 w 275"/>
                <a:gd name="T81" fmla="*/ 0 h 98"/>
                <a:gd name="T82" fmla="*/ 2147483647 w 275"/>
                <a:gd name="T83" fmla="*/ 2147483647 h 98"/>
                <a:gd name="T84" fmla="*/ 2147483647 w 275"/>
                <a:gd name="T85" fmla="*/ 2147483647 h 98"/>
                <a:gd name="T86" fmla="*/ 2147483647 w 275"/>
                <a:gd name="T87" fmla="*/ 2147483647 h 98"/>
                <a:gd name="T88" fmla="*/ 2147483647 w 275"/>
                <a:gd name="T89" fmla="*/ 2147483647 h 98"/>
                <a:gd name="T90" fmla="*/ 2147483647 w 275"/>
                <a:gd name="T91" fmla="*/ 2147483647 h 98"/>
                <a:gd name="T92" fmla="*/ 2147483647 w 275"/>
                <a:gd name="T93" fmla="*/ 2147483647 h 98"/>
                <a:gd name="T94" fmla="*/ 2147483647 w 275"/>
                <a:gd name="T95" fmla="*/ 2147483647 h 98"/>
                <a:gd name="T96" fmla="*/ 2147483647 w 275"/>
                <a:gd name="T97" fmla="*/ 2147483647 h 98"/>
                <a:gd name="T98" fmla="*/ 2147483647 w 275"/>
                <a:gd name="T99" fmla="*/ 2147483647 h 98"/>
                <a:gd name="T100" fmla="*/ 2147483647 w 275"/>
                <a:gd name="T101" fmla="*/ 2147483647 h 98"/>
                <a:gd name="T102" fmla="*/ 2147483647 w 275"/>
                <a:gd name="T103" fmla="*/ 2147483647 h 98"/>
                <a:gd name="T104" fmla="*/ 2147483647 w 275"/>
                <a:gd name="T105" fmla="*/ 2147483647 h 98"/>
                <a:gd name="T106" fmla="*/ 2147483647 w 275"/>
                <a:gd name="T107" fmla="*/ 2147483647 h 98"/>
                <a:gd name="T108" fmla="*/ 2147483647 w 275"/>
                <a:gd name="T109" fmla="*/ 2147483647 h 98"/>
                <a:gd name="T110" fmla="*/ 2147483647 w 275"/>
                <a:gd name="T111" fmla="*/ 2147483647 h 98"/>
                <a:gd name="T112" fmla="*/ 2147483647 w 275"/>
                <a:gd name="T113" fmla="*/ 2147483647 h 98"/>
                <a:gd name="T114" fmla="*/ 2147483647 w 275"/>
                <a:gd name="T115" fmla="*/ 2147483647 h 98"/>
                <a:gd name="T116" fmla="*/ 2147483647 w 275"/>
                <a:gd name="T117" fmla="*/ 2147483647 h 98"/>
                <a:gd name="T118" fmla="*/ 2147483647 w 275"/>
                <a:gd name="T119" fmla="*/ 2147483647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5"/>
                <a:gd name="T181" fmla="*/ 0 h 98"/>
                <a:gd name="T182" fmla="*/ 275 w 275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5" h="98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" name="组合 205"/>
            <p:cNvGrpSpPr/>
            <p:nvPr/>
          </p:nvGrpSpPr>
          <p:grpSpPr bwMode="auto">
            <a:xfrm>
              <a:off x="3584390" y="1973474"/>
              <a:ext cx="162323" cy="209395"/>
              <a:chOff x="0" y="0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avLst/>
                <a:gdLst>
                  <a:gd name="T0" fmla="*/ 0 w 149"/>
                  <a:gd name="T1" fmla="*/ 33 h 190"/>
                  <a:gd name="T2" fmla="*/ 7 w 149"/>
                  <a:gd name="T3" fmla="*/ 28 h 190"/>
                  <a:gd name="T4" fmla="*/ 96 w 149"/>
                  <a:gd name="T5" fmla="*/ 171 h 190"/>
                  <a:gd name="T6" fmla="*/ 96 w 149"/>
                  <a:gd name="T7" fmla="*/ 171 h 190"/>
                  <a:gd name="T8" fmla="*/ 99 w 149"/>
                  <a:gd name="T9" fmla="*/ 176 h 190"/>
                  <a:gd name="T10" fmla="*/ 101 w 149"/>
                  <a:gd name="T11" fmla="*/ 178 h 190"/>
                  <a:gd name="T12" fmla="*/ 105 w 149"/>
                  <a:gd name="T13" fmla="*/ 180 h 190"/>
                  <a:gd name="T14" fmla="*/ 109 w 149"/>
                  <a:gd name="T15" fmla="*/ 181 h 190"/>
                  <a:gd name="T16" fmla="*/ 114 w 149"/>
                  <a:gd name="T17" fmla="*/ 181 h 190"/>
                  <a:gd name="T18" fmla="*/ 119 w 149"/>
                  <a:gd name="T19" fmla="*/ 181 h 190"/>
                  <a:gd name="T20" fmla="*/ 123 w 149"/>
                  <a:gd name="T21" fmla="*/ 180 h 190"/>
                  <a:gd name="T22" fmla="*/ 127 w 149"/>
                  <a:gd name="T23" fmla="*/ 177 h 190"/>
                  <a:gd name="T24" fmla="*/ 127 w 149"/>
                  <a:gd name="T25" fmla="*/ 177 h 190"/>
                  <a:gd name="T26" fmla="*/ 131 w 149"/>
                  <a:gd name="T27" fmla="*/ 174 h 190"/>
                  <a:gd name="T28" fmla="*/ 135 w 149"/>
                  <a:gd name="T29" fmla="*/ 171 h 190"/>
                  <a:gd name="T30" fmla="*/ 137 w 149"/>
                  <a:gd name="T31" fmla="*/ 167 h 190"/>
                  <a:gd name="T32" fmla="*/ 138 w 149"/>
                  <a:gd name="T33" fmla="*/ 163 h 190"/>
                  <a:gd name="T34" fmla="*/ 139 w 149"/>
                  <a:gd name="T35" fmla="*/ 159 h 190"/>
                  <a:gd name="T36" fmla="*/ 139 w 149"/>
                  <a:gd name="T37" fmla="*/ 155 h 190"/>
                  <a:gd name="T38" fmla="*/ 138 w 149"/>
                  <a:gd name="T39" fmla="*/ 150 h 190"/>
                  <a:gd name="T40" fmla="*/ 137 w 149"/>
                  <a:gd name="T41" fmla="*/ 146 h 190"/>
                  <a:gd name="T42" fmla="*/ 49 w 149"/>
                  <a:gd name="T43" fmla="*/ 4 h 190"/>
                  <a:gd name="T44" fmla="*/ 54 w 149"/>
                  <a:gd name="T45" fmla="*/ 0 h 190"/>
                  <a:gd name="T46" fmla="*/ 145 w 149"/>
                  <a:gd name="T47" fmla="*/ 144 h 190"/>
                  <a:gd name="T48" fmla="*/ 145 w 149"/>
                  <a:gd name="T49" fmla="*/ 144 h 190"/>
                  <a:gd name="T50" fmla="*/ 147 w 149"/>
                  <a:gd name="T51" fmla="*/ 150 h 190"/>
                  <a:gd name="T52" fmla="*/ 149 w 149"/>
                  <a:gd name="T53" fmla="*/ 155 h 190"/>
                  <a:gd name="T54" fmla="*/ 149 w 149"/>
                  <a:gd name="T55" fmla="*/ 161 h 190"/>
                  <a:gd name="T56" fmla="*/ 147 w 149"/>
                  <a:gd name="T57" fmla="*/ 166 h 190"/>
                  <a:gd name="T58" fmla="*/ 145 w 149"/>
                  <a:gd name="T59" fmla="*/ 171 h 190"/>
                  <a:gd name="T60" fmla="*/ 142 w 149"/>
                  <a:gd name="T61" fmla="*/ 177 h 190"/>
                  <a:gd name="T62" fmla="*/ 138 w 149"/>
                  <a:gd name="T63" fmla="*/ 181 h 190"/>
                  <a:gd name="T64" fmla="*/ 133 w 149"/>
                  <a:gd name="T65" fmla="*/ 185 h 190"/>
                  <a:gd name="T66" fmla="*/ 133 w 149"/>
                  <a:gd name="T67" fmla="*/ 185 h 190"/>
                  <a:gd name="T68" fmla="*/ 127 w 149"/>
                  <a:gd name="T69" fmla="*/ 188 h 190"/>
                  <a:gd name="T70" fmla="*/ 120 w 149"/>
                  <a:gd name="T71" fmla="*/ 190 h 190"/>
                  <a:gd name="T72" fmla="*/ 115 w 149"/>
                  <a:gd name="T73" fmla="*/ 190 h 190"/>
                  <a:gd name="T74" fmla="*/ 108 w 149"/>
                  <a:gd name="T75" fmla="*/ 190 h 190"/>
                  <a:gd name="T76" fmla="*/ 103 w 149"/>
                  <a:gd name="T77" fmla="*/ 189 h 190"/>
                  <a:gd name="T78" fmla="*/ 97 w 149"/>
                  <a:gd name="T79" fmla="*/ 186 h 190"/>
                  <a:gd name="T80" fmla="*/ 93 w 149"/>
                  <a:gd name="T81" fmla="*/ 182 h 190"/>
                  <a:gd name="T82" fmla="*/ 91 w 149"/>
                  <a:gd name="T83" fmla="*/ 178 h 190"/>
                  <a:gd name="T84" fmla="*/ 0 w 149"/>
                  <a:gd name="T85" fmla="*/ 33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9"/>
                  <a:gd name="T130" fmla="*/ 0 h 190"/>
                  <a:gd name="T131" fmla="*/ 149 w 149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9" h="190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avLst/>
                <a:gdLst>
                  <a:gd name="T0" fmla="*/ 0 w 72"/>
                  <a:gd name="T1" fmla="*/ 47 h 50"/>
                  <a:gd name="T2" fmla="*/ 0 w 72"/>
                  <a:gd name="T3" fmla="*/ 47 h 50"/>
                  <a:gd name="T4" fmla="*/ 1 w 72"/>
                  <a:gd name="T5" fmla="*/ 49 h 50"/>
                  <a:gd name="T6" fmla="*/ 4 w 72"/>
                  <a:gd name="T7" fmla="*/ 50 h 50"/>
                  <a:gd name="T8" fmla="*/ 5 w 72"/>
                  <a:gd name="T9" fmla="*/ 50 h 50"/>
                  <a:gd name="T10" fmla="*/ 8 w 72"/>
                  <a:gd name="T11" fmla="*/ 49 h 50"/>
                  <a:gd name="T12" fmla="*/ 69 w 72"/>
                  <a:gd name="T13" fmla="*/ 11 h 50"/>
                  <a:gd name="T14" fmla="*/ 69 w 72"/>
                  <a:gd name="T15" fmla="*/ 11 h 50"/>
                  <a:gd name="T16" fmla="*/ 70 w 72"/>
                  <a:gd name="T17" fmla="*/ 9 h 50"/>
                  <a:gd name="T18" fmla="*/ 72 w 72"/>
                  <a:gd name="T19" fmla="*/ 8 h 50"/>
                  <a:gd name="T20" fmla="*/ 72 w 72"/>
                  <a:gd name="T21" fmla="*/ 5 h 50"/>
                  <a:gd name="T22" fmla="*/ 70 w 72"/>
                  <a:gd name="T23" fmla="*/ 2 h 50"/>
                  <a:gd name="T24" fmla="*/ 70 w 72"/>
                  <a:gd name="T25" fmla="*/ 2 h 50"/>
                  <a:gd name="T26" fmla="*/ 69 w 72"/>
                  <a:gd name="T27" fmla="*/ 1 h 50"/>
                  <a:gd name="T28" fmla="*/ 68 w 72"/>
                  <a:gd name="T29" fmla="*/ 0 h 50"/>
                  <a:gd name="T30" fmla="*/ 65 w 72"/>
                  <a:gd name="T31" fmla="*/ 0 h 50"/>
                  <a:gd name="T32" fmla="*/ 64 w 72"/>
                  <a:gd name="T33" fmla="*/ 1 h 50"/>
                  <a:gd name="T34" fmla="*/ 1 w 72"/>
                  <a:gd name="T35" fmla="*/ 39 h 50"/>
                  <a:gd name="T36" fmla="*/ 1 w 72"/>
                  <a:gd name="T37" fmla="*/ 39 h 50"/>
                  <a:gd name="T38" fmla="*/ 0 w 72"/>
                  <a:gd name="T39" fmla="*/ 40 h 50"/>
                  <a:gd name="T40" fmla="*/ 0 w 72"/>
                  <a:gd name="T41" fmla="*/ 43 h 50"/>
                  <a:gd name="T42" fmla="*/ 0 w 72"/>
                  <a:gd name="T43" fmla="*/ 44 h 50"/>
                  <a:gd name="T44" fmla="*/ 0 w 72"/>
                  <a:gd name="T45" fmla="*/ 47 h 50"/>
                  <a:gd name="T46" fmla="*/ 0 w 72"/>
                  <a:gd name="T47" fmla="*/ 47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2"/>
                  <a:gd name="T73" fmla="*/ 0 h 50"/>
                  <a:gd name="T74" fmla="*/ 72 w 72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2" h="50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avLst/>
                <a:gdLst>
                  <a:gd name="T0" fmla="*/ 0 w 102"/>
                  <a:gd name="T1" fmla="*/ 6 h 138"/>
                  <a:gd name="T2" fmla="*/ 9 w 102"/>
                  <a:gd name="T3" fmla="*/ 0 h 138"/>
                  <a:gd name="T4" fmla="*/ 88 w 102"/>
                  <a:gd name="T5" fmla="*/ 128 h 138"/>
                  <a:gd name="T6" fmla="*/ 88 w 102"/>
                  <a:gd name="T7" fmla="*/ 128 h 138"/>
                  <a:gd name="T8" fmla="*/ 91 w 102"/>
                  <a:gd name="T9" fmla="*/ 132 h 138"/>
                  <a:gd name="T10" fmla="*/ 94 w 102"/>
                  <a:gd name="T11" fmla="*/ 133 h 138"/>
                  <a:gd name="T12" fmla="*/ 98 w 102"/>
                  <a:gd name="T13" fmla="*/ 134 h 138"/>
                  <a:gd name="T14" fmla="*/ 102 w 102"/>
                  <a:gd name="T15" fmla="*/ 136 h 138"/>
                  <a:gd name="T16" fmla="*/ 102 w 102"/>
                  <a:gd name="T17" fmla="*/ 136 h 138"/>
                  <a:gd name="T18" fmla="*/ 101 w 102"/>
                  <a:gd name="T19" fmla="*/ 136 h 138"/>
                  <a:gd name="T20" fmla="*/ 101 w 102"/>
                  <a:gd name="T21" fmla="*/ 136 h 138"/>
                  <a:gd name="T22" fmla="*/ 95 w 102"/>
                  <a:gd name="T23" fmla="*/ 138 h 138"/>
                  <a:gd name="T24" fmla="*/ 88 w 102"/>
                  <a:gd name="T25" fmla="*/ 138 h 138"/>
                  <a:gd name="T26" fmla="*/ 83 w 102"/>
                  <a:gd name="T27" fmla="*/ 136 h 138"/>
                  <a:gd name="T28" fmla="*/ 79 w 102"/>
                  <a:gd name="T29" fmla="*/ 132 h 138"/>
                  <a:gd name="T30" fmla="*/ 0 w 102"/>
                  <a:gd name="T31" fmla="*/ 6 h 1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2"/>
                  <a:gd name="T49" fmla="*/ 0 h 138"/>
                  <a:gd name="T50" fmla="*/ 102 w 102"/>
                  <a:gd name="T51" fmla="*/ 138 h 1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2" h="138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5" name="Freeform 185"/>
            <p:cNvSpPr>
              <a:spLocks noEditPoints="1" noChangeArrowhead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avLst/>
              <a:gdLst>
                <a:gd name="T0" fmla="*/ 2147483647 w 126"/>
                <a:gd name="T1" fmla="*/ 2147483647 h 97"/>
                <a:gd name="T2" fmla="*/ 2147483647 w 126"/>
                <a:gd name="T3" fmla="*/ 2147483647 h 97"/>
                <a:gd name="T4" fmla="*/ 2147483647 w 126"/>
                <a:gd name="T5" fmla="*/ 2147483647 h 97"/>
                <a:gd name="T6" fmla="*/ 2147483647 w 126"/>
                <a:gd name="T7" fmla="*/ 2147483647 h 97"/>
                <a:gd name="T8" fmla="*/ 2147483647 w 126"/>
                <a:gd name="T9" fmla="*/ 2147483647 h 97"/>
                <a:gd name="T10" fmla="*/ 2147483647 w 126"/>
                <a:gd name="T11" fmla="*/ 2147483647 h 97"/>
                <a:gd name="T12" fmla="*/ 2147483647 w 126"/>
                <a:gd name="T13" fmla="*/ 2147483647 h 97"/>
                <a:gd name="T14" fmla="*/ 2147483647 w 126"/>
                <a:gd name="T15" fmla="*/ 2147483647 h 97"/>
                <a:gd name="T16" fmla="*/ 2147483647 w 126"/>
                <a:gd name="T17" fmla="*/ 2147483647 h 97"/>
                <a:gd name="T18" fmla="*/ 2147483647 w 126"/>
                <a:gd name="T19" fmla="*/ 2147483647 h 97"/>
                <a:gd name="T20" fmla="*/ 2147483647 w 126"/>
                <a:gd name="T21" fmla="*/ 2147483647 h 97"/>
                <a:gd name="T22" fmla="*/ 2147483647 w 126"/>
                <a:gd name="T23" fmla="*/ 2147483647 h 97"/>
                <a:gd name="T24" fmla="*/ 2147483647 w 126"/>
                <a:gd name="T25" fmla="*/ 2147483647 h 97"/>
                <a:gd name="T26" fmla="*/ 2147483647 w 126"/>
                <a:gd name="T27" fmla="*/ 2147483647 h 97"/>
                <a:gd name="T28" fmla="*/ 2147483647 w 126"/>
                <a:gd name="T29" fmla="*/ 2147483647 h 97"/>
                <a:gd name="T30" fmla="*/ 2147483647 w 126"/>
                <a:gd name="T31" fmla="*/ 2147483647 h 97"/>
                <a:gd name="T32" fmla="*/ 2147483647 w 126"/>
                <a:gd name="T33" fmla="*/ 2147483647 h 97"/>
                <a:gd name="T34" fmla="*/ 2147483647 w 126"/>
                <a:gd name="T35" fmla="*/ 2147483647 h 97"/>
                <a:gd name="T36" fmla="*/ 2147483647 w 126"/>
                <a:gd name="T37" fmla="*/ 2147483647 h 97"/>
                <a:gd name="T38" fmla="*/ 2147483647 w 126"/>
                <a:gd name="T39" fmla="*/ 2147483647 h 97"/>
                <a:gd name="T40" fmla="*/ 2147483647 w 126"/>
                <a:gd name="T41" fmla="*/ 2147483647 h 97"/>
                <a:gd name="T42" fmla="*/ 2147483647 w 126"/>
                <a:gd name="T43" fmla="*/ 2147483647 h 97"/>
                <a:gd name="T44" fmla="*/ 2147483647 w 126"/>
                <a:gd name="T45" fmla="*/ 2147483647 h 97"/>
                <a:gd name="T46" fmla="*/ 2147483647 w 126"/>
                <a:gd name="T47" fmla="*/ 2147483647 h 97"/>
                <a:gd name="T48" fmla="*/ 2147483647 w 126"/>
                <a:gd name="T49" fmla="*/ 2147483647 h 97"/>
                <a:gd name="T50" fmla="*/ 2147483647 w 126"/>
                <a:gd name="T51" fmla="*/ 2147483647 h 97"/>
                <a:gd name="T52" fmla="*/ 2147483647 w 126"/>
                <a:gd name="T53" fmla="*/ 2147483647 h 97"/>
                <a:gd name="T54" fmla="*/ 2147483647 w 126"/>
                <a:gd name="T55" fmla="*/ 2147483647 h 97"/>
                <a:gd name="T56" fmla="*/ 2147483647 w 126"/>
                <a:gd name="T57" fmla="*/ 2147483647 h 97"/>
                <a:gd name="T58" fmla="*/ 2147483647 w 126"/>
                <a:gd name="T59" fmla="*/ 2147483647 h 97"/>
                <a:gd name="T60" fmla="*/ 2147483647 w 126"/>
                <a:gd name="T61" fmla="*/ 2147483647 h 97"/>
                <a:gd name="T62" fmla="*/ 2147483647 w 126"/>
                <a:gd name="T63" fmla="*/ 2147483647 h 97"/>
                <a:gd name="T64" fmla="*/ 2147483647 w 126"/>
                <a:gd name="T65" fmla="*/ 2147483647 h 97"/>
                <a:gd name="T66" fmla="*/ 2147483647 w 126"/>
                <a:gd name="T67" fmla="*/ 2147483647 h 97"/>
                <a:gd name="T68" fmla="*/ 2147483647 w 126"/>
                <a:gd name="T69" fmla="*/ 2147483647 h 97"/>
                <a:gd name="T70" fmla="*/ 2147483647 w 126"/>
                <a:gd name="T71" fmla="*/ 2147483647 h 97"/>
                <a:gd name="T72" fmla="*/ 2147483647 w 126"/>
                <a:gd name="T73" fmla="*/ 2147483647 h 97"/>
                <a:gd name="T74" fmla="*/ 2147483647 w 126"/>
                <a:gd name="T75" fmla="*/ 2147483647 h 97"/>
                <a:gd name="T76" fmla="*/ 2147483647 w 126"/>
                <a:gd name="T77" fmla="*/ 2147483647 h 97"/>
                <a:gd name="T78" fmla="*/ 2147483647 w 126"/>
                <a:gd name="T79" fmla="*/ 2147483647 h 97"/>
                <a:gd name="T80" fmla="*/ 2147483647 w 126"/>
                <a:gd name="T81" fmla="*/ 2147483647 h 97"/>
                <a:gd name="T82" fmla="*/ 2147483647 w 126"/>
                <a:gd name="T83" fmla="*/ 2147483647 h 97"/>
                <a:gd name="T84" fmla="*/ 2147483647 w 126"/>
                <a:gd name="T85" fmla="*/ 2147483647 h 97"/>
                <a:gd name="T86" fmla="*/ 2147483647 w 126"/>
                <a:gd name="T87" fmla="*/ 2147483647 h 97"/>
                <a:gd name="T88" fmla="*/ 2147483647 w 126"/>
                <a:gd name="T89" fmla="*/ 2147483647 h 97"/>
                <a:gd name="T90" fmla="*/ 2147483647 w 126"/>
                <a:gd name="T91" fmla="*/ 2147483647 h 97"/>
                <a:gd name="T92" fmla="*/ 2147483647 w 126"/>
                <a:gd name="T93" fmla="*/ 2147483647 h 97"/>
                <a:gd name="T94" fmla="*/ 2147483647 w 126"/>
                <a:gd name="T95" fmla="*/ 2147483647 h 97"/>
                <a:gd name="T96" fmla="*/ 2147483647 w 126"/>
                <a:gd name="T97" fmla="*/ 2147483647 h 97"/>
                <a:gd name="T98" fmla="*/ 2147483647 w 126"/>
                <a:gd name="T99" fmla="*/ 2147483647 h 97"/>
                <a:gd name="T100" fmla="*/ 2147483647 w 126"/>
                <a:gd name="T101" fmla="*/ 2147483647 h 97"/>
                <a:gd name="T102" fmla="*/ 2147483647 w 126"/>
                <a:gd name="T103" fmla="*/ 2147483647 h 97"/>
                <a:gd name="T104" fmla="*/ 2147483647 w 126"/>
                <a:gd name="T105" fmla="*/ 2147483647 h 97"/>
                <a:gd name="T106" fmla="*/ 2147483647 w 126"/>
                <a:gd name="T107" fmla="*/ 2147483647 h 97"/>
                <a:gd name="T108" fmla="*/ 2147483647 w 126"/>
                <a:gd name="T109" fmla="*/ 2147483647 h 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6"/>
                <a:gd name="T166" fmla="*/ 0 h 97"/>
                <a:gd name="T167" fmla="*/ 126 w 126"/>
                <a:gd name="T168" fmla="*/ 97 h 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6" h="97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5" name="组合 199"/>
            <p:cNvGrpSpPr/>
            <p:nvPr/>
          </p:nvGrpSpPr>
          <p:grpSpPr bwMode="auto">
            <a:xfrm>
              <a:off x="4993271" y="1871434"/>
              <a:ext cx="174810" cy="224275"/>
              <a:chOff x="0" y="0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avLst/>
                <a:gdLst>
                  <a:gd name="T0" fmla="*/ 159 w 159"/>
                  <a:gd name="T1" fmla="*/ 36 h 205"/>
                  <a:gd name="T2" fmla="*/ 151 w 159"/>
                  <a:gd name="T3" fmla="*/ 32 h 205"/>
                  <a:gd name="T4" fmla="*/ 56 w 159"/>
                  <a:gd name="T5" fmla="*/ 185 h 205"/>
                  <a:gd name="T6" fmla="*/ 56 w 159"/>
                  <a:gd name="T7" fmla="*/ 185 h 205"/>
                  <a:gd name="T8" fmla="*/ 53 w 159"/>
                  <a:gd name="T9" fmla="*/ 189 h 205"/>
                  <a:gd name="T10" fmla="*/ 50 w 159"/>
                  <a:gd name="T11" fmla="*/ 191 h 205"/>
                  <a:gd name="T12" fmla="*/ 46 w 159"/>
                  <a:gd name="T13" fmla="*/ 193 h 205"/>
                  <a:gd name="T14" fmla="*/ 41 w 159"/>
                  <a:gd name="T15" fmla="*/ 194 h 205"/>
                  <a:gd name="T16" fmla="*/ 37 w 159"/>
                  <a:gd name="T17" fmla="*/ 195 h 205"/>
                  <a:gd name="T18" fmla="*/ 31 w 159"/>
                  <a:gd name="T19" fmla="*/ 194 h 205"/>
                  <a:gd name="T20" fmla="*/ 27 w 159"/>
                  <a:gd name="T21" fmla="*/ 193 h 205"/>
                  <a:gd name="T22" fmla="*/ 22 w 159"/>
                  <a:gd name="T23" fmla="*/ 191 h 205"/>
                  <a:gd name="T24" fmla="*/ 22 w 159"/>
                  <a:gd name="T25" fmla="*/ 191 h 205"/>
                  <a:gd name="T26" fmla="*/ 18 w 159"/>
                  <a:gd name="T27" fmla="*/ 187 h 205"/>
                  <a:gd name="T28" fmla="*/ 15 w 159"/>
                  <a:gd name="T29" fmla="*/ 185 h 205"/>
                  <a:gd name="T30" fmla="*/ 12 w 159"/>
                  <a:gd name="T31" fmla="*/ 180 h 205"/>
                  <a:gd name="T32" fmla="*/ 10 w 159"/>
                  <a:gd name="T33" fmla="*/ 175 h 205"/>
                  <a:gd name="T34" fmla="*/ 10 w 159"/>
                  <a:gd name="T35" fmla="*/ 171 h 205"/>
                  <a:gd name="T36" fmla="*/ 10 w 159"/>
                  <a:gd name="T37" fmla="*/ 166 h 205"/>
                  <a:gd name="T38" fmla="*/ 11 w 159"/>
                  <a:gd name="T39" fmla="*/ 162 h 205"/>
                  <a:gd name="T40" fmla="*/ 12 w 159"/>
                  <a:gd name="T41" fmla="*/ 157 h 205"/>
                  <a:gd name="T42" fmla="*/ 107 w 159"/>
                  <a:gd name="T43" fmla="*/ 4 h 205"/>
                  <a:gd name="T44" fmla="*/ 100 w 159"/>
                  <a:gd name="T45" fmla="*/ 0 h 205"/>
                  <a:gd name="T46" fmla="*/ 4 w 159"/>
                  <a:gd name="T47" fmla="*/ 155 h 205"/>
                  <a:gd name="T48" fmla="*/ 4 w 159"/>
                  <a:gd name="T49" fmla="*/ 155 h 205"/>
                  <a:gd name="T50" fmla="*/ 2 w 159"/>
                  <a:gd name="T51" fmla="*/ 160 h 205"/>
                  <a:gd name="T52" fmla="*/ 0 w 159"/>
                  <a:gd name="T53" fmla="*/ 167 h 205"/>
                  <a:gd name="T54" fmla="*/ 0 w 159"/>
                  <a:gd name="T55" fmla="*/ 172 h 205"/>
                  <a:gd name="T56" fmla="*/ 2 w 159"/>
                  <a:gd name="T57" fmla="*/ 179 h 205"/>
                  <a:gd name="T58" fmla="*/ 3 w 159"/>
                  <a:gd name="T59" fmla="*/ 185 h 205"/>
                  <a:gd name="T60" fmla="*/ 7 w 159"/>
                  <a:gd name="T61" fmla="*/ 190 h 205"/>
                  <a:gd name="T62" fmla="*/ 11 w 159"/>
                  <a:gd name="T63" fmla="*/ 195 h 205"/>
                  <a:gd name="T64" fmla="*/ 16 w 159"/>
                  <a:gd name="T65" fmla="*/ 199 h 205"/>
                  <a:gd name="T66" fmla="*/ 16 w 159"/>
                  <a:gd name="T67" fmla="*/ 199 h 205"/>
                  <a:gd name="T68" fmla="*/ 23 w 159"/>
                  <a:gd name="T69" fmla="*/ 202 h 205"/>
                  <a:gd name="T70" fmla="*/ 30 w 159"/>
                  <a:gd name="T71" fmla="*/ 203 h 205"/>
                  <a:gd name="T72" fmla="*/ 35 w 159"/>
                  <a:gd name="T73" fmla="*/ 205 h 205"/>
                  <a:gd name="T74" fmla="*/ 42 w 159"/>
                  <a:gd name="T75" fmla="*/ 205 h 205"/>
                  <a:gd name="T76" fmla="*/ 48 w 159"/>
                  <a:gd name="T77" fmla="*/ 202 h 205"/>
                  <a:gd name="T78" fmla="*/ 53 w 159"/>
                  <a:gd name="T79" fmla="*/ 199 h 205"/>
                  <a:gd name="T80" fmla="*/ 58 w 159"/>
                  <a:gd name="T81" fmla="*/ 195 h 205"/>
                  <a:gd name="T82" fmla="*/ 62 w 159"/>
                  <a:gd name="T83" fmla="*/ 191 h 205"/>
                  <a:gd name="T84" fmla="*/ 159 w 159"/>
                  <a:gd name="T85" fmla="*/ 36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205"/>
                  <a:gd name="T131" fmla="*/ 159 w 159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205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avLst/>
                <a:gdLst>
                  <a:gd name="T0" fmla="*/ 75 w 77"/>
                  <a:gd name="T1" fmla="*/ 50 h 52"/>
                  <a:gd name="T2" fmla="*/ 75 w 77"/>
                  <a:gd name="T3" fmla="*/ 50 h 52"/>
                  <a:gd name="T4" fmla="*/ 74 w 77"/>
                  <a:gd name="T5" fmla="*/ 51 h 52"/>
                  <a:gd name="T6" fmla="*/ 71 w 77"/>
                  <a:gd name="T7" fmla="*/ 52 h 52"/>
                  <a:gd name="T8" fmla="*/ 69 w 77"/>
                  <a:gd name="T9" fmla="*/ 52 h 52"/>
                  <a:gd name="T10" fmla="*/ 67 w 77"/>
                  <a:gd name="T11" fmla="*/ 51 h 52"/>
                  <a:gd name="T12" fmla="*/ 2 w 77"/>
                  <a:gd name="T13" fmla="*/ 12 h 52"/>
                  <a:gd name="T14" fmla="*/ 2 w 77"/>
                  <a:gd name="T15" fmla="*/ 12 h 52"/>
                  <a:gd name="T16" fmla="*/ 0 w 77"/>
                  <a:gd name="T17" fmla="*/ 9 h 52"/>
                  <a:gd name="T18" fmla="*/ 0 w 77"/>
                  <a:gd name="T19" fmla="*/ 8 h 52"/>
                  <a:gd name="T20" fmla="*/ 0 w 77"/>
                  <a:gd name="T21" fmla="*/ 5 h 52"/>
                  <a:gd name="T22" fmla="*/ 0 w 77"/>
                  <a:gd name="T23" fmla="*/ 2 h 52"/>
                  <a:gd name="T24" fmla="*/ 0 w 77"/>
                  <a:gd name="T25" fmla="*/ 2 h 52"/>
                  <a:gd name="T26" fmla="*/ 1 w 77"/>
                  <a:gd name="T27" fmla="*/ 1 h 52"/>
                  <a:gd name="T28" fmla="*/ 4 w 77"/>
                  <a:gd name="T29" fmla="*/ 0 h 52"/>
                  <a:gd name="T30" fmla="*/ 6 w 77"/>
                  <a:gd name="T31" fmla="*/ 0 h 52"/>
                  <a:gd name="T32" fmla="*/ 8 w 77"/>
                  <a:gd name="T33" fmla="*/ 1 h 52"/>
                  <a:gd name="T34" fmla="*/ 74 w 77"/>
                  <a:gd name="T35" fmla="*/ 42 h 52"/>
                  <a:gd name="T36" fmla="*/ 74 w 77"/>
                  <a:gd name="T37" fmla="*/ 42 h 52"/>
                  <a:gd name="T38" fmla="*/ 75 w 77"/>
                  <a:gd name="T39" fmla="*/ 43 h 52"/>
                  <a:gd name="T40" fmla="*/ 77 w 77"/>
                  <a:gd name="T41" fmla="*/ 46 h 52"/>
                  <a:gd name="T42" fmla="*/ 77 w 77"/>
                  <a:gd name="T43" fmla="*/ 47 h 52"/>
                  <a:gd name="T44" fmla="*/ 75 w 77"/>
                  <a:gd name="T45" fmla="*/ 50 h 52"/>
                  <a:gd name="T46" fmla="*/ 75 w 77"/>
                  <a:gd name="T47" fmla="*/ 50 h 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52"/>
                  <a:gd name="T74" fmla="*/ 77 w 77"/>
                  <a:gd name="T75" fmla="*/ 52 h 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52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avLst/>
                <a:gdLst>
                  <a:gd name="T0" fmla="*/ 109 w 109"/>
                  <a:gd name="T1" fmla="*/ 5 h 148"/>
                  <a:gd name="T2" fmla="*/ 99 w 109"/>
                  <a:gd name="T3" fmla="*/ 0 h 148"/>
                  <a:gd name="T4" fmla="*/ 15 w 109"/>
                  <a:gd name="T5" fmla="*/ 137 h 148"/>
                  <a:gd name="T6" fmla="*/ 15 w 109"/>
                  <a:gd name="T7" fmla="*/ 137 h 148"/>
                  <a:gd name="T8" fmla="*/ 12 w 109"/>
                  <a:gd name="T9" fmla="*/ 139 h 148"/>
                  <a:gd name="T10" fmla="*/ 8 w 109"/>
                  <a:gd name="T11" fmla="*/ 142 h 148"/>
                  <a:gd name="T12" fmla="*/ 4 w 109"/>
                  <a:gd name="T13" fmla="*/ 143 h 148"/>
                  <a:gd name="T14" fmla="*/ 0 w 109"/>
                  <a:gd name="T15" fmla="*/ 143 h 148"/>
                  <a:gd name="T16" fmla="*/ 0 w 109"/>
                  <a:gd name="T17" fmla="*/ 143 h 148"/>
                  <a:gd name="T18" fmla="*/ 0 w 109"/>
                  <a:gd name="T19" fmla="*/ 145 h 148"/>
                  <a:gd name="T20" fmla="*/ 0 w 109"/>
                  <a:gd name="T21" fmla="*/ 145 h 148"/>
                  <a:gd name="T22" fmla="*/ 7 w 109"/>
                  <a:gd name="T23" fmla="*/ 148 h 148"/>
                  <a:gd name="T24" fmla="*/ 14 w 109"/>
                  <a:gd name="T25" fmla="*/ 148 h 148"/>
                  <a:gd name="T26" fmla="*/ 21 w 109"/>
                  <a:gd name="T27" fmla="*/ 145 h 148"/>
                  <a:gd name="T28" fmla="*/ 25 w 109"/>
                  <a:gd name="T29" fmla="*/ 141 h 148"/>
                  <a:gd name="T30" fmla="*/ 109 w 109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9"/>
                  <a:gd name="T49" fmla="*/ 0 h 148"/>
                  <a:gd name="T50" fmla="*/ 109 w 109"/>
                  <a:gd name="T51" fmla="*/ 148 h 1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9" h="148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7" name="Freeform 189"/>
            <p:cNvSpPr>
              <a:spLocks noEditPoints="1" noChangeArrowhead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avLst/>
              <a:gdLst>
                <a:gd name="T0" fmla="*/ 2147483647 w 137"/>
                <a:gd name="T1" fmla="*/ 2147483647 h 147"/>
                <a:gd name="T2" fmla="*/ 2147483647 w 137"/>
                <a:gd name="T3" fmla="*/ 2147483647 h 147"/>
                <a:gd name="T4" fmla="*/ 2147483647 w 137"/>
                <a:gd name="T5" fmla="*/ 2147483647 h 147"/>
                <a:gd name="T6" fmla="*/ 2147483647 w 137"/>
                <a:gd name="T7" fmla="*/ 2147483647 h 147"/>
                <a:gd name="T8" fmla="*/ 2147483647 w 137"/>
                <a:gd name="T9" fmla="*/ 2147483647 h 147"/>
                <a:gd name="T10" fmla="*/ 2147483647 w 137"/>
                <a:gd name="T11" fmla="*/ 2147483647 h 147"/>
                <a:gd name="T12" fmla="*/ 2147483647 w 137"/>
                <a:gd name="T13" fmla="*/ 2147483647 h 147"/>
                <a:gd name="T14" fmla="*/ 2147483647 w 137"/>
                <a:gd name="T15" fmla="*/ 2147483647 h 147"/>
                <a:gd name="T16" fmla="*/ 2147483647 w 137"/>
                <a:gd name="T17" fmla="*/ 2147483647 h 147"/>
                <a:gd name="T18" fmla="*/ 2147483647 w 137"/>
                <a:gd name="T19" fmla="*/ 2147483647 h 147"/>
                <a:gd name="T20" fmla="*/ 2147483647 w 137"/>
                <a:gd name="T21" fmla="*/ 2147483647 h 147"/>
                <a:gd name="T22" fmla="*/ 2147483647 w 137"/>
                <a:gd name="T23" fmla="*/ 2147483647 h 147"/>
                <a:gd name="T24" fmla="*/ 2147483647 w 137"/>
                <a:gd name="T25" fmla="*/ 2147483647 h 147"/>
                <a:gd name="T26" fmla="*/ 2147483647 w 137"/>
                <a:gd name="T27" fmla="*/ 2147483647 h 147"/>
                <a:gd name="T28" fmla="*/ 2147483647 w 137"/>
                <a:gd name="T29" fmla="*/ 2147483647 h 147"/>
                <a:gd name="T30" fmla="*/ 2147483647 w 137"/>
                <a:gd name="T31" fmla="*/ 2147483647 h 147"/>
                <a:gd name="T32" fmla="*/ 2147483647 w 137"/>
                <a:gd name="T33" fmla="*/ 2147483647 h 147"/>
                <a:gd name="T34" fmla="*/ 2147483647 w 137"/>
                <a:gd name="T35" fmla="*/ 2147483647 h 147"/>
                <a:gd name="T36" fmla="*/ 2147483647 w 137"/>
                <a:gd name="T37" fmla="*/ 2147483647 h 147"/>
                <a:gd name="T38" fmla="*/ 2147483647 w 137"/>
                <a:gd name="T39" fmla="*/ 2147483647 h 147"/>
                <a:gd name="T40" fmla="*/ 2147483647 w 137"/>
                <a:gd name="T41" fmla="*/ 2147483647 h 147"/>
                <a:gd name="T42" fmla="*/ 2147483647 w 137"/>
                <a:gd name="T43" fmla="*/ 2147483647 h 147"/>
                <a:gd name="T44" fmla="*/ 2147483647 w 137"/>
                <a:gd name="T45" fmla="*/ 2147483647 h 147"/>
                <a:gd name="T46" fmla="*/ 2147483647 w 137"/>
                <a:gd name="T47" fmla="*/ 2147483647 h 147"/>
                <a:gd name="T48" fmla="*/ 2147483647 w 137"/>
                <a:gd name="T49" fmla="*/ 2147483647 h 147"/>
                <a:gd name="T50" fmla="*/ 2147483647 w 137"/>
                <a:gd name="T51" fmla="*/ 2147483647 h 147"/>
                <a:gd name="T52" fmla="*/ 2147483647 w 137"/>
                <a:gd name="T53" fmla="*/ 2147483647 h 147"/>
                <a:gd name="T54" fmla="*/ 2147483647 w 137"/>
                <a:gd name="T55" fmla="*/ 2147483647 h 147"/>
                <a:gd name="T56" fmla="*/ 2147483647 w 137"/>
                <a:gd name="T57" fmla="*/ 2147483647 h 147"/>
                <a:gd name="T58" fmla="*/ 2147483647 w 137"/>
                <a:gd name="T59" fmla="*/ 2147483647 h 147"/>
                <a:gd name="T60" fmla="*/ 2147483647 w 137"/>
                <a:gd name="T61" fmla="*/ 2147483647 h 147"/>
                <a:gd name="T62" fmla="*/ 2147483647 w 137"/>
                <a:gd name="T63" fmla="*/ 2147483647 h 147"/>
                <a:gd name="T64" fmla="*/ 2147483647 w 137"/>
                <a:gd name="T65" fmla="*/ 2147483647 h 147"/>
                <a:gd name="T66" fmla="*/ 2147483647 w 137"/>
                <a:gd name="T67" fmla="*/ 2147483647 h 147"/>
                <a:gd name="T68" fmla="*/ 2147483647 w 137"/>
                <a:gd name="T69" fmla="*/ 2147483647 h 147"/>
                <a:gd name="T70" fmla="*/ 2147483647 w 137"/>
                <a:gd name="T71" fmla="*/ 2147483647 h 147"/>
                <a:gd name="T72" fmla="*/ 2147483647 w 137"/>
                <a:gd name="T73" fmla="*/ 2147483647 h 147"/>
                <a:gd name="T74" fmla="*/ 2147483647 w 137"/>
                <a:gd name="T75" fmla="*/ 2147483647 h 147"/>
                <a:gd name="T76" fmla="*/ 2147483647 w 137"/>
                <a:gd name="T77" fmla="*/ 2147483647 h 147"/>
                <a:gd name="T78" fmla="*/ 2147483647 w 137"/>
                <a:gd name="T79" fmla="*/ 2147483647 h 147"/>
                <a:gd name="T80" fmla="*/ 2147483647 w 137"/>
                <a:gd name="T81" fmla="*/ 2147483647 h 147"/>
                <a:gd name="T82" fmla="*/ 2147483647 w 137"/>
                <a:gd name="T83" fmla="*/ 2147483647 h 147"/>
                <a:gd name="T84" fmla="*/ 2147483647 w 137"/>
                <a:gd name="T85" fmla="*/ 2147483647 h 147"/>
                <a:gd name="T86" fmla="*/ 2147483647 w 137"/>
                <a:gd name="T87" fmla="*/ 0 h 147"/>
                <a:gd name="T88" fmla="*/ 2147483647 w 137"/>
                <a:gd name="T89" fmla="*/ 2147483647 h 147"/>
                <a:gd name="T90" fmla="*/ 2147483647 w 137"/>
                <a:gd name="T91" fmla="*/ 2147483647 h 147"/>
                <a:gd name="T92" fmla="*/ 2147483647 w 137"/>
                <a:gd name="T93" fmla="*/ 2147483647 h 147"/>
                <a:gd name="T94" fmla="*/ 2147483647 w 137"/>
                <a:gd name="T95" fmla="*/ 2147483647 h 147"/>
                <a:gd name="T96" fmla="*/ 2147483647 w 137"/>
                <a:gd name="T97" fmla="*/ 2147483647 h 147"/>
                <a:gd name="T98" fmla="*/ 2147483647 w 137"/>
                <a:gd name="T99" fmla="*/ 2147483647 h 147"/>
                <a:gd name="T100" fmla="*/ 2147483647 w 137"/>
                <a:gd name="T101" fmla="*/ 2147483647 h 147"/>
                <a:gd name="T102" fmla="*/ 2147483647 w 137"/>
                <a:gd name="T103" fmla="*/ 2147483647 h 147"/>
                <a:gd name="T104" fmla="*/ 2147483647 w 137"/>
                <a:gd name="T105" fmla="*/ 2147483647 h 147"/>
                <a:gd name="T106" fmla="*/ 2147483647 w 137"/>
                <a:gd name="T107" fmla="*/ 2147483647 h 147"/>
                <a:gd name="T108" fmla="*/ 2147483647 w 137"/>
                <a:gd name="T109" fmla="*/ 2147483647 h 147"/>
                <a:gd name="T110" fmla="*/ 2147483647 w 137"/>
                <a:gd name="T111" fmla="*/ 2147483647 h 147"/>
                <a:gd name="T112" fmla="*/ 2147483647 w 137"/>
                <a:gd name="T113" fmla="*/ 2147483647 h 147"/>
                <a:gd name="T114" fmla="*/ 2147483647 w 137"/>
                <a:gd name="T115" fmla="*/ 2147483647 h 147"/>
                <a:gd name="T116" fmla="*/ 2147483647 w 137"/>
                <a:gd name="T117" fmla="*/ 2147483647 h 147"/>
                <a:gd name="T118" fmla="*/ 2147483647 w 137"/>
                <a:gd name="T119" fmla="*/ 2147483647 h 147"/>
                <a:gd name="T120" fmla="*/ 0 w 137"/>
                <a:gd name="T121" fmla="*/ 2147483647 h 147"/>
                <a:gd name="T122" fmla="*/ 2147483647 w 137"/>
                <a:gd name="T123" fmla="*/ 214748364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7"/>
                <a:gd name="T188" fmla="*/ 137 w 137"/>
                <a:gd name="T189" fmla="*/ 147 h 1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7" name="组合 214"/>
            <p:cNvGrpSpPr/>
            <p:nvPr/>
          </p:nvGrpSpPr>
          <p:grpSpPr bwMode="auto">
            <a:xfrm>
              <a:off x="4348139" y="1753451"/>
              <a:ext cx="104053" cy="171130"/>
              <a:chOff x="0" y="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avLst/>
                <a:gdLst>
                  <a:gd name="T0" fmla="*/ 0 w 36"/>
                  <a:gd name="T1" fmla="*/ 22 h 36"/>
                  <a:gd name="T2" fmla="*/ 0 w 36"/>
                  <a:gd name="T3" fmla="*/ 22 h 36"/>
                  <a:gd name="T4" fmla="*/ 2 w 36"/>
                  <a:gd name="T5" fmla="*/ 27 h 36"/>
                  <a:gd name="T6" fmla="*/ 8 w 36"/>
                  <a:gd name="T7" fmla="*/ 33 h 36"/>
                  <a:gd name="T8" fmla="*/ 13 w 36"/>
                  <a:gd name="T9" fmla="*/ 36 h 36"/>
                  <a:gd name="T10" fmla="*/ 21 w 36"/>
                  <a:gd name="T11" fmla="*/ 36 h 36"/>
                  <a:gd name="T12" fmla="*/ 21 w 36"/>
                  <a:gd name="T13" fmla="*/ 36 h 36"/>
                  <a:gd name="T14" fmla="*/ 28 w 36"/>
                  <a:gd name="T15" fmla="*/ 33 h 36"/>
                  <a:gd name="T16" fmla="*/ 32 w 36"/>
                  <a:gd name="T17" fmla="*/ 29 h 36"/>
                  <a:gd name="T18" fmla="*/ 35 w 36"/>
                  <a:gd name="T19" fmla="*/ 22 h 36"/>
                  <a:gd name="T20" fmla="*/ 36 w 36"/>
                  <a:gd name="T21" fmla="*/ 15 h 36"/>
                  <a:gd name="T22" fmla="*/ 36 w 36"/>
                  <a:gd name="T23" fmla="*/ 15 h 36"/>
                  <a:gd name="T24" fmla="*/ 33 w 36"/>
                  <a:gd name="T25" fmla="*/ 8 h 36"/>
                  <a:gd name="T26" fmla="*/ 28 w 36"/>
                  <a:gd name="T27" fmla="*/ 3 h 36"/>
                  <a:gd name="T28" fmla="*/ 21 w 36"/>
                  <a:gd name="T29" fmla="*/ 0 h 36"/>
                  <a:gd name="T30" fmla="*/ 14 w 36"/>
                  <a:gd name="T31" fmla="*/ 0 h 36"/>
                  <a:gd name="T32" fmla="*/ 14 w 36"/>
                  <a:gd name="T33" fmla="*/ 0 h 36"/>
                  <a:gd name="T34" fmla="*/ 8 w 36"/>
                  <a:gd name="T35" fmla="*/ 3 h 36"/>
                  <a:gd name="T36" fmla="*/ 4 w 36"/>
                  <a:gd name="T37" fmla="*/ 8 h 36"/>
                  <a:gd name="T38" fmla="*/ 1 w 36"/>
                  <a:gd name="T39" fmla="*/ 14 h 36"/>
                  <a:gd name="T40" fmla="*/ 0 w 36"/>
                  <a:gd name="T41" fmla="*/ 22 h 36"/>
                  <a:gd name="T42" fmla="*/ 0 w 36"/>
                  <a:gd name="T43" fmla="*/ 22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36"/>
                  <a:gd name="T68" fmla="*/ 36 w 36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avLst/>
                <a:gdLst>
                  <a:gd name="T0" fmla="*/ 0 w 34"/>
                  <a:gd name="T1" fmla="*/ 121 h 121"/>
                  <a:gd name="T2" fmla="*/ 0 w 34"/>
                  <a:gd name="T3" fmla="*/ 121 h 121"/>
                  <a:gd name="T4" fmla="*/ 21 w 34"/>
                  <a:gd name="T5" fmla="*/ 17 h 121"/>
                  <a:gd name="T6" fmla="*/ 21 w 34"/>
                  <a:gd name="T7" fmla="*/ 17 h 121"/>
                  <a:gd name="T8" fmla="*/ 27 w 34"/>
                  <a:gd name="T9" fmla="*/ 9 h 121"/>
                  <a:gd name="T10" fmla="*/ 31 w 34"/>
                  <a:gd name="T11" fmla="*/ 2 h 121"/>
                  <a:gd name="T12" fmla="*/ 34 w 34"/>
                  <a:gd name="T13" fmla="*/ 0 h 121"/>
                  <a:gd name="T14" fmla="*/ 34 w 34"/>
                  <a:gd name="T15" fmla="*/ 0 h 121"/>
                  <a:gd name="T16" fmla="*/ 31 w 34"/>
                  <a:gd name="T17" fmla="*/ 19 h 121"/>
                  <a:gd name="T18" fmla="*/ 25 w 34"/>
                  <a:gd name="T19" fmla="*/ 61 h 121"/>
                  <a:gd name="T20" fmla="*/ 14 w 34"/>
                  <a:gd name="T21" fmla="*/ 121 h 121"/>
                  <a:gd name="T22" fmla="*/ 0 w 34"/>
                  <a:gd name="T23" fmla="*/ 121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121"/>
                  <a:gd name="T38" fmla="*/ 34 w 34"/>
                  <a:gd name="T39" fmla="*/ 121 h 1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121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avLst/>
                <a:gdLst>
                  <a:gd name="T0" fmla="*/ 77 w 78"/>
                  <a:gd name="T1" fmla="*/ 98 h 105"/>
                  <a:gd name="T2" fmla="*/ 19 w 78"/>
                  <a:gd name="T3" fmla="*/ 13 h 105"/>
                  <a:gd name="T4" fmla="*/ 0 w 78"/>
                  <a:gd name="T5" fmla="*/ 0 h 105"/>
                  <a:gd name="T6" fmla="*/ 8 w 78"/>
                  <a:gd name="T7" fmla="*/ 20 h 105"/>
                  <a:gd name="T8" fmla="*/ 66 w 78"/>
                  <a:gd name="T9" fmla="*/ 105 h 105"/>
                  <a:gd name="T10" fmla="*/ 78 w 78"/>
                  <a:gd name="T11" fmla="*/ 98 h 105"/>
                  <a:gd name="T12" fmla="*/ 77 w 78"/>
                  <a:gd name="T13" fmla="*/ 98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05"/>
                  <a:gd name="T23" fmla="*/ 78 w 78"/>
                  <a:gd name="T24" fmla="*/ 105 h 1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05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7 w 9"/>
                  <a:gd name="T3" fmla="*/ 2 h 19"/>
                  <a:gd name="T4" fmla="*/ 6 w 9"/>
                  <a:gd name="T5" fmla="*/ 0 h 19"/>
                  <a:gd name="T6" fmla="*/ 3 w 9"/>
                  <a:gd name="T7" fmla="*/ 0 h 19"/>
                  <a:gd name="T8" fmla="*/ 3 w 9"/>
                  <a:gd name="T9" fmla="*/ 0 h 19"/>
                  <a:gd name="T10" fmla="*/ 0 w 9"/>
                  <a:gd name="T11" fmla="*/ 1 h 19"/>
                  <a:gd name="T12" fmla="*/ 0 w 9"/>
                  <a:gd name="T13" fmla="*/ 4 h 19"/>
                  <a:gd name="T14" fmla="*/ 3 w 9"/>
                  <a:gd name="T15" fmla="*/ 16 h 19"/>
                  <a:gd name="T16" fmla="*/ 3 w 9"/>
                  <a:gd name="T17" fmla="*/ 16 h 19"/>
                  <a:gd name="T18" fmla="*/ 3 w 9"/>
                  <a:gd name="T19" fmla="*/ 19 h 19"/>
                  <a:gd name="T20" fmla="*/ 6 w 9"/>
                  <a:gd name="T21" fmla="*/ 19 h 19"/>
                  <a:gd name="T22" fmla="*/ 6 w 9"/>
                  <a:gd name="T23" fmla="*/ 19 h 19"/>
                  <a:gd name="T24" fmla="*/ 9 w 9"/>
                  <a:gd name="T25" fmla="*/ 17 h 19"/>
                  <a:gd name="T26" fmla="*/ 9 w 9"/>
                  <a:gd name="T27" fmla="*/ 15 h 19"/>
                  <a:gd name="T28" fmla="*/ 7 w 9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9"/>
                  <a:gd name="T47" fmla="*/ 9 w 9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9" name="Freeform 194"/>
            <p:cNvSpPr>
              <a:spLocks noEditPoints="1" noChangeArrowhead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avLst/>
              <a:gdLst>
                <a:gd name="T0" fmla="*/ 2147483647 w 137"/>
                <a:gd name="T1" fmla="*/ 2147483647 h 149"/>
                <a:gd name="T2" fmla="*/ 2147483647 w 137"/>
                <a:gd name="T3" fmla="*/ 2147483647 h 149"/>
                <a:gd name="T4" fmla="*/ 2147483647 w 137"/>
                <a:gd name="T5" fmla="*/ 2147483647 h 149"/>
                <a:gd name="T6" fmla="*/ 2147483647 w 137"/>
                <a:gd name="T7" fmla="*/ 2147483647 h 149"/>
                <a:gd name="T8" fmla="*/ 2147483647 w 137"/>
                <a:gd name="T9" fmla="*/ 2147483647 h 149"/>
                <a:gd name="T10" fmla="*/ 2147483647 w 137"/>
                <a:gd name="T11" fmla="*/ 2147483647 h 149"/>
                <a:gd name="T12" fmla="*/ 2147483647 w 137"/>
                <a:gd name="T13" fmla="*/ 2147483647 h 149"/>
                <a:gd name="T14" fmla="*/ 2147483647 w 137"/>
                <a:gd name="T15" fmla="*/ 2147483647 h 149"/>
                <a:gd name="T16" fmla="*/ 2147483647 w 137"/>
                <a:gd name="T17" fmla="*/ 2147483647 h 149"/>
                <a:gd name="T18" fmla="*/ 2147483647 w 137"/>
                <a:gd name="T19" fmla="*/ 2147483647 h 149"/>
                <a:gd name="T20" fmla="*/ 2147483647 w 137"/>
                <a:gd name="T21" fmla="*/ 2147483647 h 149"/>
                <a:gd name="T22" fmla="*/ 2147483647 w 137"/>
                <a:gd name="T23" fmla="*/ 2147483647 h 149"/>
                <a:gd name="T24" fmla="*/ 2147483647 w 137"/>
                <a:gd name="T25" fmla="*/ 2147483647 h 149"/>
                <a:gd name="T26" fmla="*/ 2147483647 w 137"/>
                <a:gd name="T27" fmla="*/ 2147483647 h 149"/>
                <a:gd name="T28" fmla="*/ 2147483647 w 137"/>
                <a:gd name="T29" fmla="*/ 2147483647 h 149"/>
                <a:gd name="T30" fmla="*/ 2147483647 w 137"/>
                <a:gd name="T31" fmla="*/ 2147483647 h 149"/>
                <a:gd name="T32" fmla="*/ 2147483647 w 137"/>
                <a:gd name="T33" fmla="*/ 2147483647 h 149"/>
                <a:gd name="T34" fmla="*/ 2147483647 w 137"/>
                <a:gd name="T35" fmla="*/ 2147483647 h 149"/>
                <a:gd name="T36" fmla="*/ 2147483647 w 137"/>
                <a:gd name="T37" fmla="*/ 2147483647 h 149"/>
                <a:gd name="T38" fmla="*/ 2147483647 w 137"/>
                <a:gd name="T39" fmla="*/ 2147483647 h 149"/>
                <a:gd name="T40" fmla="*/ 2147483647 w 137"/>
                <a:gd name="T41" fmla="*/ 2147483647 h 149"/>
                <a:gd name="T42" fmla="*/ 2147483647 w 137"/>
                <a:gd name="T43" fmla="*/ 2147483647 h 149"/>
                <a:gd name="T44" fmla="*/ 2147483647 w 137"/>
                <a:gd name="T45" fmla="*/ 2147483647 h 149"/>
                <a:gd name="T46" fmla="*/ 2147483647 w 137"/>
                <a:gd name="T47" fmla="*/ 2147483647 h 149"/>
                <a:gd name="T48" fmla="*/ 2147483647 w 137"/>
                <a:gd name="T49" fmla="*/ 2147483647 h 149"/>
                <a:gd name="T50" fmla="*/ 2147483647 w 137"/>
                <a:gd name="T51" fmla="*/ 2147483647 h 149"/>
                <a:gd name="T52" fmla="*/ 2147483647 w 137"/>
                <a:gd name="T53" fmla="*/ 2147483647 h 149"/>
                <a:gd name="T54" fmla="*/ 2147483647 w 137"/>
                <a:gd name="T55" fmla="*/ 2147483647 h 149"/>
                <a:gd name="T56" fmla="*/ 2147483647 w 137"/>
                <a:gd name="T57" fmla="*/ 2147483647 h 149"/>
                <a:gd name="T58" fmla="*/ 2147483647 w 137"/>
                <a:gd name="T59" fmla="*/ 2147483647 h 149"/>
                <a:gd name="T60" fmla="*/ 2147483647 w 137"/>
                <a:gd name="T61" fmla="*/ 2147483647 h 149"/>
                <a:gd name="T62" fmla="*/ 2147483647 w 137"/>
                <a:gd name="T63" fmla="*/ 2147483647 h 149"/>
                <a:gd name="T64" fmla="*/ 2147483647 w 137"/>
                <a:gd name="T65" fmla="*/ 2147483647 h 149"/>
                <a:gd name="T66" fmla="*/ 2147483647 w 137"/>
                <a:gd name="T67" fmla="*/ 2147483647 h 149"/>
                <a:gd name="T68" fmla="*/ 2147483647 w 137"/>
                <a:gd name="T69" fmla="*/ 2147483647 h 149"/>
                <a:gd name="T70" fmla="*/ 2147483647 w 137"/>
                <a:gd name="T71" fmla="*/ 2147483647 h 149"/>
                <a:gd name="T72" fmla="*/ 2147483647 w 137"/>
                <a:gd name="T73" fmla="*/ 2147483647 h 149"/>
                <a:gd name="T74" fmla="*/ 2147483647 w 137"/>
                <a:gd name="T75" fmla="*/ 2147483647 h 149"/>
                <a:gd name="T76" fmla="*/ 2147483647 w 137"/>
                <a:gd name="T77" fmla="*/ 2147483647 h 149"/>
                <a:gd name="T78" fmla="*/ 2147483647 w 137"/>
                <a:gd name="T79" fmla="*/ 2147483647 h 149"/>
                <a:gd name="T80" fmla="*/ 2147483647 w 137"/>
                <a:gd name="T81" fmla="*/ 2147483647 h 149"/>
                <a:gd name="T82" fmla="*/ 2147483647 w 137"/>
                <a:gd name="T83" fmla="*/ 2147483647 h 149"/>
                <a:gd name="T84" fmla="*/ 2147483647 w 137"/>
                <a:gd name="T85" fmla="*/ 2147483647 h 149"/>
                <a:gd name="T86" fmla="*/ 2147483647 w 137"/>
                <a:gd name="T87" fmla="*/ 0 h 149"/>
                <a:gd name="T88" fmla="*/ 2147483647 w 137"/>
                <a:gd name="T89" fmla="*/ 2147483647 h 149"/>
                <a:gd name="T90" fmla="*/ 2147483647 w 137"/>
                <a:gd name="T91" fmla="*/ 2147483647 h 149"/>
                <a:gd name="T92" fmla="*/ 2147483647 w 137"/>
                <a:gd name="T93" fmla="*/ 2147483647 h 149"/>
                <a:gd name="T94" fmla="*/ 2147483647 w 137"/>
                <a:gd name="T95" fmla="*/ 2147483647 h 149"/>
                <a:gd name="T96" fmla="*/ 2147483647 w 137"/>
                <a:gd name="T97" fmla="*/ 2147483647 h 149"/>
                <a:gd name="T98" fmla="*/ 2147483647 w 137"/>
                <a:gd name="T99" fmla="*/ 2147483647 h 149"/>
                <a:gd name="T100" fmla="*/ 2147483647 w 137"/>
                <a:gd name="T101" fmla="*/ 2147483647 h 149"/>
                <a:gd name="T102" fmla="*/ 2147483647 w 137"/>
                <a:gd name="T103" fmla="*/ 2147483647 h 149"/>
                <a:gd name="T104" fmla="*/ 2147483647 w 137"/>
                <a:gd name="T105" fmla="*/ 2147483647 h 149"/>
                <a:gd name="T106" fmla="*/ 2147483647 w 137"/>
                <a:gd name="T107" fmla="*/ 2147483647 h 149"/>
                <a:gd name="T108" fmla="*/ 2147483647 w 137"/>
                <a:gd name="T109" fmla="*/ 2147483647 h 149"/>
                <a:gd name="T110" fmla="*/ 2147483647 w 137"/>
                <a:gd name="T111" fmla="*/ 2147483647 h 149"/>
                <a:gd name="T112" fmla="*/ 2147483647 w 137"/>
                <a:gd name="T113" fmla="*/ 2147483647 h 149"/>
                <a:gd name="T114" fmla="*/ 2147483647 w 137"/>
                <a:gd name="T115" fmla="*/ 2147483647 h 149"/>
                <a:gd name="T116" fmla="*/ 2147483647 w 137"/>
                <a:gd name="T117" fmla="*/ 2147483647 h 149"/>
                <a:gd name="T118" fmla="*/ 2147483647 w 137"/>
                <a:gd name="T119" fmla="*/ 2147483647 h 149"/>
                <a:gd name="T120" fmla="*/ 0 w 137"/>
                <a:gd name="T121" fmla="*/ 2147483647 h 149"/>
                <a:gd name="T122" fmla="*/ 2147483647 w 137"/>
                <a:gd name="T123" fmla="*/ 2147483647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9"/>
                <a:gd name="T188" fmla="*/ 137 w 137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9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345" name="组合 27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46" name="组合 277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4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9" name="组合 16"/>
          <p:cNvGrpSpPr/>
          <p:nvPr/>
        </p:nvGrpSpPr>
        <p:grpSpPr bwMode="auto">
          <a:xfrm>
            <a:off x="4206327" y="1411818"/>
            <a:ext cx="3899153" cy="4421628"/>
            <a:chOff x="0" y="0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19465" name="组合 15"/>
          <p:cNvGrpSpPr/>
          <p:nvPr/>
        </p:nvGrpSpPr>
        <p:grpSpPr bwMode="auto">
          <a:xfrm>
            <a:off x="2511214" y="5833442"/>
            <a:ext cx="7274984" cy="1272209"/>
            <a:chOff x="0" y="0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/>
            <p:nvPr/>
          </p:nvSpPr>
          <p:spPr bwMode="auto">
            <a:xfrm rot="16200000">
              <a:off x="430204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7" name="Rectangle 9"/>
            <p:cNvSpPr/>
            <p:nvPr/>
          </p:nvSpPr>
          <p:spPr bwMode="auto">
            <a:xfrm rot="16200000">
              <a:off x="2256234" y="-40243"/>
              <a:ext cx="954068" cy="1034556"/>
            </a:xfrm>
            <a:custGeom>
              <a:avLst/>
              <a:gdLst>
                <a:gd name="T0" fmla="*/ 0 w 954068"/>
                <a:gd name="T1" fmla="*/ 0 h 1034556"/>
                <a:gd name="T2" fmla="*/ 954068 w 954068"/>
                <a:gd name="T3" fmla="*/ 242046 h 1034556"/>
                <a:gd name="T4" fmla="*/ 954068 w 954068"/>
                <a:gd name="T5" fmla="*/ 792504 h 1034556"/>
                <a:gd name="T6" fmla="*/ 13447 w 954068"/>
                <a:gd name="T7" fmla="*/ 1034556 h 1034556"/>
                <a:gd name="T8" fmla="*/ 0 w 954068"/>
                <a:gd name="T9" fmla="*/ 0 h 1034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8" h="1034556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8" name="Rectangle 9"/>
            <p:cNvSpPr/>
            <p:nvPr/>
          </p:nvSpPr>
          <p:spPr bwMode="auto">
            <a:xfrm rot="5400000" flipH="1">
              <a:off x="4071467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9" name="Rectangle 9"/>
            <p:cNvSpPr/>
            <p:nvPr/>
          </p:nvSpPr>
          <p:spPr bwMode="auto">
            <a:xfrm rot="16200000">
              <a:off x="1370113" y="-114199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70" name="Rectangle 9"/>
            <p:cNvSpPr/>
            <p:nvPr/>
          </p:nvSpPr>
          <p:spPr bwMode="auto">
            <a:xfrm rot="5400000" flipH="1">
              <a:off x="3162051" y="-114200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</p:grpSp>
      <p:grpSp>
        <p:nvGrpSpPr>
          <p:cNvPr id="15364" name="组合 18"/>
          <p:cNvGrpSpPr/>
          <p:nvPr/>
        </p:nvGrpSpPr>
        <p:grpSpPr bwMode="auto">
          <a:xfrm>
            <a:off x="4162425" y="1744663"/>
            <a:ext cx="793750" cy="407987"/>
            <a:chOff x="0" y="0"/>
            <a:chExt cx="1182688" cy="688975"/>
          </a:xfrm>
        </p:grpSpPr>
        <p:sp>
          <p:nvSpPr>
            <p:cNvPr id="15467" name="Freeform 16"/>
            <p:cNvSpPr/>
            <p:nvPr/>
          </p:nvSpPr>
          <p:spPr bwMode="auto">
            <a:xfrm>
              <a:off x="558800" y="0"/>
              <a:ext cx="623888" cy="384175"/>
            </a:xfrm>
            <a:custGeom>
              <a:avLst/>
              <a:gdLst>
                <a:gd name="T0" fmla="*/ 2147483647 w 86"/>
                <a:gd name="T1" fmla="*/ 2147483647 h 53"/>
                <a:gd name="T2" fmla="*/ 2147483647 w 86"/>
                <a:gd name="T3" fmla="*/ 2147483647 h 53"/>
                <a:gd name="T4" fmla="*/ 2147483647 w 86"/>
                <a:gd name="T5" fmla="*/ 0 h 53"/>
                <a:gd name="T6" fmla="*/ 2147483647 w 86"/>
                <a:gd name="T7" fmla="*/ 2147483647 h 53"/>
                <a:gd name="T8" fmla="*/ 2147483647 w 86"/>
                <a:gd name="T9" fmla="*/ 2147483647 h 53"/>
                <a:gd name="T10" fmla="*/ 2147483647 w 86"/>
                <a:gd name="T11" fmla="*/ 2147483647 h 53"/>
                <a:gd name="T12" fmla="*/ 0 w 86"/>
                <a:gd name="T13" fmla="*/ 2147483647 h 53"/>
                <a:gd name="T14" fmla="*/ 2147483647 w 86"/>
                <a:gd name="T15" fmla="*/ 2147483647 h 53"/>
                <a:gd name="T16" fmla="*/ 2147483647 w 86"/>
                <a:gd name="T17" fmla="*/ 2147483647 h 53"/>
                <a:gd name="T18" fmla="*/ 2147483647 w 86"/>
                <a:gd name="T19" fmla="*/ 2147483647 h 53"/>
                <a:gd name="T20" fmla="*/ 2147483647 w 86"/>
                <a:gd name="T21" fmla="*/ 2147483647 h 53"/>
                <a:gd name="T22" fmla="*/ 2147483647 w 86"/>
                <a:gd name="T23" fmla="*/ 2147483647 h 53"/>
                <a:gd name="T24" fmla="*/ 2147483647 w 86"/>
                <a:gd name="T25" fmla="*/ 2147483647 h 53"/>
                <a:gd name="T26" fmla="*/ 2147483647 w 86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53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avLst/>
              <a:gdLst>
                <a:gd name="T0" fmla="*/ 2147483647 w 126"/>
                <a:gd name="T1" fmla="*/ 2147483647 h 78"/>
                <a:gd name="T2" fmla="*/ 2147483647 w 126"/>
                <a:gd name="T3" fmla="*/ 2147483647 h 78"/>
                <a:gd name="T4" fmla="*/ 2147483647 w 126"/>
                <a:gd name="T5" fmla="*/ 2147483647 h 78"/>
                <a:gd name="T6" fmla="*/ 2147483647 w 126"/>
                <a:gd name="T7" fmla="*/ 2147483647 h 78"/>
                <a:gd name="T8" fmla="*/ 2147483647 w 126"/>
                <a:gd name="T9" fmla="*/ 2147483647 h 78"/>
                <a:gd name="T10" fmla="*/ 2147483647 w 126"/>
                <a:gd name="T11" fmla="*/ 0 h 78"/>
                <a:gd name="T12" fmla="*/ 2147483647 w 126"/>
                <a:gd name="T13" fmla="*/ 2147483647 h 78"/>
                <a:gd name="T14" fmla="*/ 2147483647 w 126"/>
                <a:gd name="T15" fmla="*/ 2147483647 h 78"/>
                <a:gd name="T16" fmla="*/ 0 w 126"/>
                <a:gd name="T17" fmla="*/ 2147483647 h 78"/>
                <a:gd name="T18" fmla="*/ 2147483647 w 126"/>
                <a:gd name="T19" fmla="*/ 2147483647 h 78"/>
                <a:gd name="T20" fmla="*/ 2147483647 w 126"/>
                <a:gd name="T21" fmla="*/ 2147483647 h 78"/>
                <a:gd name="T22" fmla="*/ 2147483647 w 126"/>
                <a:gd name="T23" fmla="*/ 2147483647 h 78"/>
                <a:gd name="T24" fmla="*/ 2147483647 w 126"/>
                <a:gd name="T25" fmla="*/ 2147483647 h 78"/>
                <a:gd name="T26" fmla="*/ 2147483647 w 126"/>
                <a:gd name="T27" fmla="*/ 2147483647 h 78"/>
                <a:gd name="T28" fmla="*/ 2147483647 w 126"/>
                <a:gd name="T29" fmla="*/ 2147483647 h 78"/>
                <a:gd name="T30" fmla="*/ 2147483647 w 126"/>
                <a:gd name="T31" fmla="*/ 2147483647 h 78"/>
                <a:gd name="T32" fmla="*/ 2147483647 w 126"/>
                <a:gd name="T33" fmla="*/ 2147483647 h 78"/>
                <a:gd name="T34" fmla="*/ 2147483647 w 126"/>
                <a:gd name="T35" fmla="*/ 2147483647 h 78"/>
                <a:gd name="T36" fmla="*/ 2147483647 w 126"/>
                <a:gd name="T37" fmla="*/ 2147483647 h 78"/>
                <a:gd name="T38" fmla="*/ 2147483647 w 126"/>
                <a:gd name="T39" fmla="*/ 2147483647 h 78"/>
                <a:gd name="T40" fmla="*/ 2147483647 w 126"/>
                <a:gd name="T41" fmla="*/ 2147483647 h 78"/>
                <a:gd name="T42" fmla="*/ 2147483647 w 126"/>
                <a:gd name="T43" fmla="*/ 2147483647 h 78"/>
                <a:gd name="T44" fmla="*/ 2147483647 w 126"/>
                <a:gd name="T45" fmla="*/ 2147483647 h 78"/>
                <a:gd name="T46" fmla="*/ 2147483647 w 126"/>
                <a:gd name="T47" fmla="*/ 2147483647 h 78"/>
                <a:gd name="T48" fmla="*/ 2147483647 w 126"/>
                <a:gd name="T49" fmla="*/ 2147483647 h 78"/>
                <a:gd name="T50" fmla="*/ 2147483647 w 126"/>
                <a:gd name="T51" fmla="*/ 2147483647 h 78"/>
                <a:gd name="T52" fmla="*/ 2147483647 w 126"/>
                <a:gd name="T53" fmla="*/ 2147483647 h 78"/>
                <a:gd name="T54" fmla="*/ 2147483647 w 126"/>
                <a:gd name="T55" fmla="*/ 2147483647 h 78"/>
                <a:gd name="T56" fmla="*/ 2147483647 w 126"/>
                <a:gd name="T57" fmla="*/ 2147483647 h 78"/>
                <a:gd name="T58" fmla="*/ 2147483647 w 126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6" h="78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5" name="Freeform 16"/>
          <p:cNvSpPr/>
          <p:nvPr/>
        </p:nvSpPr>
        <p:spPr bwMode="auto">
          <a:xfrm>
            <a:off x="5097463" y="2698750"/>
            <a:ext cx="527050" cy="160338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16"/>
          <p:cNvSpPr/>
          <p:nvPr/>
        </p:nvSpPr>
        <p:spPr bwMode="auto">
          <a:xfrm>
            <a:off x="5891213" y="1042988"/>
            <a:ext cx="527050" cy="163512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16"/>
          <p:cNvSpPr/>
          <p:nvPr/>
        </p:nvSpPr>
        <p:spPr bwMode="auto">
          <a:xfrm>
            <a:off x="6675438" y="2017713"/>
            <a:ext cx="528637" cy="1619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16"/>
          <p:cNvSpPr/>
          <p:nvPr/>
        </p:nvSpPr>
        <p:spPr bwMode="auto">
          <a:xfrm>
            <a:off x="7472363" y="1422400"/>
            <a:ext cx="527050" cy="163513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9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01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0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02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1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04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2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03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3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4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5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6" name="矩形 45"/>
          <p:cNvSpPr>
            <a:spLocks noChangeArrowheads="1"/>
          </p:cNvSpPr>
          <p:nvPr/>
        </p:nvSpPr>
        <p:spPr bwMode="auto">
          <a:xfrm>
            <a:off x="9209088" y="2471738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7" name="矩形 46"/>
          <p:cNvSpPr>
            <a:spLocks noChangeArrowheads="1"/>
          </p:cNvSpPr>
          <p:nvPr/>
        </p:nvSpPr>
        <p:spPr bwMode="auto">
          <a:xfrm>
            <a:off x="9207500" y="4087813"/>
            <a:ext cx="27289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5378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9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0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1" name="图片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82" name="组合 33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383" name="组合 34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38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84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4"/>
          <p:cNvGrpSpPr/>
          <p:nvPr/>
        </p:nvGrpSpPr>
        <p:grpSpPr bwMode="auto">
          <a:xfrm>
            <a:off x="1416050" y="1606550"/>
            <a:ext cx="1174750" cy="2916238"/>
            <a:chOff x="0" y="0"/>
            <a:chExt cx="1175658" cy="2917371"/>
          </a:xfrm>
        </p:grpSpPr>
        <p:sp>
          <p:nvSpPr>
            <p:cNvPr id="16497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8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6387" name="组合 5"/>
          <p:cNvGrpSpPr/>
          <p:nvPr/>
        </p:nvGrpSpPr>
        <p:grpSpPr bwMode="auto">
          <a:xfrm>
            <a:off x="4321175" y="1606550"/>
            <a:ext cx="1176338" cy="2916238"/>
            <a:chOff x="0" y="0"/>
            <a:chExt cx="1175658" cy="2917371"/>
          </a:xfrm>
        </p:grpSpPr>
        <p:sp>
          <p:nvSpPr>
            <p:cNvPr id="16495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6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6388" name="组合 8"/>
          <p:cNvGrpSpPr/>
          <p:nvPr/>
        </p:nvGrpSpPr>
        <p:grpSpPr bwMode="auto">
          <a:xfrm>
            <a:off x="7018338" y="1606550"/>
            <a:ext cx="1174750" cy="2916238"/>
            <a:chOff x="0" y="0"/>
            <a:chExt cx="1175658" cy="2917371"/>
          </a:xfrm>
        </p:grpSpPr>
        <p:sp>
          <p:nvSpPr>
            <p:cNvPr id="16493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4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6389" name="组合 11"/>
          <p:cNvGrpSpPr/>
          <p:nvPr/>
        </p:nvGrpSpPr>
        <p:grpSpPr bwMode="auto">
          <a:xfrm>
            <a:off x="9761538" y="1606550"/>
            <a:ext cx="1176337" cy="2916238"/>
            <a:chOff x="0" y="0"/>
            <a:chExt cx="1175658" cy="2917371"/>
          </a:xfrm>
        </p:grpSpPr>
        <p:sp>
          <p:nvSpPr>
            <p:cNvPr id="16491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2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8" name="组合 21"/>
          <p:cNvGrpSpPr/>
          <p:nvPr/>
        </p:nvGrpSpPr>
        <p:grpSpPr bwMode="auto">
          <a:xfrm>
            <a:off x="1727151" y="1852026"/>
            <a:ext cx="566738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0" name="组合 20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24" name="组合 22"/>
          <p:cNvGrpSpPr/>
          <p:nvPr/>
        </p:nvGrpSpPr>
        <p:grpSpPr bwMode="auto">
          <a:xfrm>
            <a:off x="4648151" y="2868026"/>
            <a:ext cx="565150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6" name="组合 24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0" name="组合 28"/>
          <p:cNvGrpSpPr/>
          <p:nvPr/>
        </p:nvGrpSpPr>
        <p:grpSpPr bwMode="auto">
          <a:xfrm>
            <a:off x="7315151" y="3599863"/>
            <a:ext cx="565150" cy="727075"/>
            <a:chOff x="0" y="0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2" name="组合 30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6" name="组合 34"/>
          <p:cNvGrpSpPr/>
          <p:nvPr/>
        </p:nvGrpSpPr>
        <p:grpSpPr bwMode="auto">
          <a:xfrm>
            <a:off x="10066289" y="2418763"/>
            <a:ext cx="566737" cy="725488"/>
            <a:chOff x="0" y="0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8" name="组合 36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sp>
        <p:nvSpPr>
          <p:cNvPr id="16394" name="文本框 40"/>
          <p:cNvSpPr>
            <a:spLocks noChangeArrowheads="1"/>
          </p:cNvSpPr>
          <p:nvPr/>
        </p:nvSpPr>
        <p:spPr bwMode="auto">
          <a:xfrm>
            <a:off x="2279650" y="1978025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95%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5" name="文本框 41"/>
          <p:cNvSpPr>
            <a:spLocks noChangeArrowheads="1"/>
          </p:cNvSpPr>
          <p:nvPr/>
        </p:nvSpPr>
        <p:spPr bwMode="auto">
          <a:xfrm>
            <a:off x="5230813" y="3051175"/>
            <a:ext cx="684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45%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6" name="文本框 42"/>
          <p:cNvSpPr>
            <a:spLocks noChangeArrowheads="1"/>
          </p:cNvSpPr>
          <p:nvPr/>
        </p:nvSpPr>
        <p:spPr bwMode="auto">
          <a:xfrm>
            <a:off x="7927975" y="3773488"/>
            <a:ext cx="68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21%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7" name="文本框 43"/>
          <p:cNvSpPr>
            <a:spLocks noChangeArrowheads="1"/>
          </p:cNvSpPr>
          <p:nvPr/>
        </p:nvSpPr>
        <p:spPr bwMode="auto">
          <a:xfrm>
            <a:off x="10642600" y="2557463"/>
            <a:ext cx="684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70%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8" name="文本框 44"/>
          <p:cNvSpPr>
            <a:spLocks noChangeArrowheads="1"/>
          </p:cNvSpPr>
          <p:nvPr/>
        </p:nvSpPr>
        <p:spPr bwMode="auto">
          <a:xfrm>
            <a:off x="13525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9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400" name="文本框 46"/>
          <p:cNvSpPr>
            <a:spLocks noChangeArrowheads="1"/>
          </p:cNvSpPr>
          <p:nvPr/>
        </p:nvSpPr>
        <p:spPr bwMode="auto">
          <a:xfrm>
            <a:off x="42100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401" name="文本框 48"/>
          <p:cNvSpPr>
            <a:spLocks noChangeArrowheads="1"/>
          </p:cNvSpPr>
          <p:nvPr/>
        </p:nvSpPr>
        <p:spPr bwMode="auto">
          <a:xfrm>
            <a:off x="6969125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402" name="文本框 50"/>
          <p:cNvSpPr>
            <a:spLocks noChangeArrowheads="1"/>
          </p:cNvSpPr>
          <p:nvPr/>
        </p:nvSpPr>
        <p:spPr bwMode="auto">
          <a:xfrm>
            <a:off x="9720263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403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404" name="文本框 45"/>
          <p:cNvSpPr>
            <a:spLocks noChangeArrowheads="1"/>
          </p:cNvSpPr>
          <p:nvPr/>
        </p:nvSpPr>
        <p:spPr bwMode="auto">
          <a:xfrm>
            <a:off x="6491288" y="5172075"/>
            <a:ext cx="2265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405" name="文本框 45"/>
          <p:cNvSpPr>
            <a:spLocks noChangeArrowheads="1"/>
          </p:cNvSpPr>
          <p:nvPr/>
        </p:nvSpPr>
        <p:spPr bwMode="auto">
          <a:xfrm>
            <a:off x="9217025" y="5172075"/>
            <a:ext cx="22653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16406" name="组合 5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407" name="组合 52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40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08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组合 1"/>
          <p:cNvGrpSpPr/>
          <p:nvPr/>
        </p:nvGrpSpPr>
        <p:grpSpPr bwMode="auto"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7518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1" name="组合 7"/>
          <p:cNvGrpSpPr/>
          <p:nvPr/>
        </p:nvGrpSpPr>
        <p:grpSpPr bwMode="auto"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7513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4" name="文本框 9"/>
            <p:cNvSpPr txBox="1">
              <a:spLocks noChangeArrowheads="1"/>
            </p:cNvSpPr>
            <p:nvPr/>
          </p:nvSpPr>
          <p:spPr bwMode="auto">
            <a:xfrm>
              <a:off x="7443909" y="903692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三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2" name="组合 13"/>
          <p:cNvGrpSpPr/>
          <p:nvPr/>
        </p:nvGrpSpPr>
        <p:grpSpPr bwMode="auto"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7508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9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3" name="组合 19"/>
          <p:cNvGrpSpPr/>
          <p:nvPr/>
        </p:nvGrpSpPr>
        <p:grpSpPr bwMode="auto"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7503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4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4" name="组合 25"/>
          <p:cNvGrpSpPr/>
          <p:nvPr/>
        </p:nvGrpSpPr>
        <p:grpSpPr bwMode="auto"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7415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avLst/>
              <a:gdLst>
                <a:gd name="T0" fmla="*/ 2147483647 w 403"/>
                <a:gd name="T1" fmla="*/ 2147483647 h 121"/>
                <a:gd name="T2" fmla="*/ 2147483647 w 403"/>
                <a:gd name="T3" fmla="*/ 2147483647 h 121"/>
                <a:gd name="T4" fmla="*/ 2147483647 w 403"/>
                <a:gd name="T5" fmla="*/ 2147483647 h 121"/>
                <a:gd name="T6" fmla="*/ 2147483647 w 403"/>
                <a:gd name="T7" fmla="*/ 2147483647 h 121"/>
                <a:gd name="T8" fmla="*/ 2147483647 w 403"/>
                <a:gd name="T9" fmla="*/ 2147483647 h 121"/>
                <a:gd name="T10" fmla="*/ 2147483647 w 403"/>
                <a:gd name="T11" fmla="*/ 2147483647 h 121"/>
                <a:gd name="T12" fmla="*/ 2147483647 w 403"/>
                <a:gd name="T13" fmla="*/ 2147483647 h 121"/>
                <a:gd name="T14" fmla="*/ 2147483647 w 403"/>
                <a:gd name="T15" fmla="*/ 2147483647 h 121"/>
                <a:gd name="T16" fmla="*/ 2147483647 w 403"/>
                <a:gd name="T17" fmla="*/ 0 h 121"/>
                <a:gd name="T18" fmla="*/ 2147483647 w 403"/>
                <a:gd name="T19" fmla="*/ 2147483647 h 121"/>
                <a:gd name="T20" fmla="*/ 2147483647 w 403"/>
                <a:gd name="T21" fmla="*/ 2147483647 h 121"/>
                <a:gd name="T22" fmla="*/ 2147483647 w 403"/>
                <a:gd name="T23" fmla="*/ 2147483647 h 121"/>
                <a:gd name="T24" fmla="*/ 2147483647 w 403"/>
                <a:gd name="T25" fmla="*/ 2147483647 h 121"/>
                <a:gd name="T26" fmla="*/ 2147483647 w 403"/>
                <a:gd name="T27" fmla="*/ 2147483647 h 121"/>
                <a:gd name="T28" fmla="*/ 2147483647 w 403"/>
                <a:gd name="T29" fmla="*/ 2147483647 h 121"/>
                <a:gd name="T30" fmla="*/ 2147483647 w 403"/>
                <a:gd name="T31" fmla="*/ 2147483647 h 121"/>
                <a:gd name="T32" fmla="*/ 2147483647 w 403"/>
                <a:gd name="T33" fmla="*/ 2147483647 h 121"/>
                <a:gd name="T34" fmla="*/ 2147483647 w 403"/>
                <a:gd name="T35" fmla="*/ 2147483647 h 121"/>
                <a:gd name="T36" fmla="*/ 2147483647 w 403"/>
                <a:gd name="T37" fmla="*/ 2147483647 h 121"/>
                <a:gd name="T38" fmla="*/ 2147483647 w 403"/>
                <a:gd name="T39" fmla="*/ 2147483647 h 121"/>
                <a:gd name="T40" fmla="*/ 2147483647 w 403"/>
                <a:gd name="T41" fmla="*/ 2147483647 h 121"/>
                <a:gd name="T42" fmla="*/ 2147483647 w 403"/>
                <a:gd name="T43" fmla="*/ 2147483647 h 121"/>
                <a:gd name="T44" fmla="*/ 2147483647 w 403"/>
                <a:gd name="T45" fmla="*/ 2147483647 h 121"/>
                <a:gd name="T46" fmla="*/ 2147483647 w 403"/>
                <a:gd name="T47" fmla="*/ 2147483647 h 121"/>
                <a:gd name="T48" fmla="*/ 2147483647 w 403"/>
                <a:gd name="T49" fmla="*/ 2147483647 h 121"/>
                <a:gd name="T50" fmla="*/ 2147483647 w 403"/>
                <a:gd name="T51" fmla="*/ 2147483647 h 121"/>
                <a:gd name="T52" fmla="*/ 2147483647 w 403"/>
                <a:gd name="T53" fmla="*/ 2147483647 h 121"/>
                <a:gd name="T54" fmla="*/ 2147483647 w 403"/>
                <a:gd name="T55" fmla="*/ 2147483647 h 121"/>
                <a:gd name="T56" fmla="*/ 2147483647 w 403"/>
                <a:gd name="T57" fmla="*/ 2147483647 h 121"/>
                <a:gd name="T58" fmla="*/ 2147483647 w 403"/>
                <a:gd name="T59" fmla="*/ 2147483647 h 121"/>
                <a:gd name="T60" fmla="*/ 2147483647 w 403"/>
                <a:gd name="T61" fmla="*/ 2147483647 h 121"/>
                <a:gd name="T62" fmla="*/ 2147483647 w 403"/>
                <a:gd name="T63" fmla="*/ 2147483647 h 121"/>
                <a:gd name="T64" fmla="*/ 2147483647 w 403"/>
                <a:gd name="T65" fmla="*/ 2147483647 h 121"/>
                <a:gd name="T66" fmla="*/ 2147483647 w 403"/>
                <a:gd name="T67" fmla="*/ 2147483647 h 121"/>
                <a:gd name="T68" fmla="*/ 2147483647 w 403"/>
                <a:gd name="T69" fmla="*/ 2147483647 h 121"/>
                <a:gd name="T70" fmla="*/ 2147483647 w 403"/>
                <a:gd name="T71" fmla="*/ 2147483647 h 121"/>
                <a:gd name="T72" fmla="*/ 2147483647 w 403"/>
                <a:gd name="T73" fmla="*/ 2147483647 h 121"/>
                <a:gd name="T74" fmla="*/ 2147483647 w 403"/>
                <a:gd name="T75" fmla="*/ 2147483647 h 121"/>
                <a:gd name="T76" fmla="*/ 2147483647 w 403"/>
                <a:gd name="T77" fmla="*/ 2147483647 h 121"/>
                <a:gd name="T78" fmla="*/ 2147483647 w 403"/>
                <a:gd name="T79" fmla="*/ 2147483647 h 121"/>
                <a:gd name="T80" fmla="*/ 2147483647 w 403"/>
                <a:gd name="T81" fmla="*/ 2147483647 h 121"/>
                <a:gd name="T82" fmla="*/ 2147483647 w 403"/>
                <a:gd name="T83" fmla="*/ 2147483647 h 121"/>
                <a:gd name="T84" fmla="*/ 2147483647 w 403"/>
                <a:gd name="T85" fmla="*/ 2147483647 h 121"/>
                <a:gd name="T86" fmla="*/ 2147483647 w 403"/>
                <a:gd name="T87" fmla="*/ 2147483647 h 121"/>
                <a:gd name="T88" fmla="*/ 2147483647 w 403"/>
                <a:gd name="T89" fmla="*/ 2147483647 h 121"/>
                <a:gd name="T90" fmla="*/ 2147483647 w 403"/>
                <a:gd name="T91" fmla="*/ 2147483647 h 121"/>
                <a:gd name="T92" fmla="*/ 2147483647 w 403"/>
                <a:gd name="T93" fmla="*/ 2147483647 h 121"/>
                <a:gd name="T94" fmla="*/ 2147483647 w 403"/>
                <a:gd name="T95" fmla="*/ 2147483647 h 121"/>
                <a:gd name="T96" fmla="*/ 2147483647 w 403"/>
                <a:gd name="T97" fmla="*/ 2147483647 h 121"/>
                <a:gd name="T98" fmla="*/ 2147483647 w 403"/>
                <a:gd name="T99" fmla="*/ 2147483647 h 121"/>
                <a:gd name="T100" fmla="*/ 2147483647 w 403"/>
                <a:gd name="T101" fmla="*/ 2147483647 h 121"/>
                <a:gd name="T102" fmla="*/ 2147483647 w 403"/>
                <a:gd name="T103" fmla="*/ 2147483647 h 121"/>
                <a:gd name="T104" fmla="*/ 2147483647 w 403"/>
                <a:gd name="T105" fmla="*/ 2147483647 h 121"/>
                <a:gd name="T106" fmla="*/ 2147483647 w 403"/>
                <a:gd name="T107" fmla="*/ 2147483647 h 121"/>
                <a:gd name="T108" fmla="*/ 2147483647 w 403"/>
                <a:gd name="T109" fmla="*/ 2147483647 h 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3" h="121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6" name="Freeform 1743"/>
            <p:cNvSpPr/>
            <p:nvPr/>
          </p:nvSpPr>
          <p:spPr bwMode="auto">
            <a:xfrm>
              <a:off x="2614614" y="5907088"/>
              <a:ext cx="50800" cy="58738"/>
            </a:xfrm>
            <a:custGeom>
              <a:avLst/>
              <a:gdLst>
                <a:gd name="T0" fmla="*/ 2147483647 w 97"/>
                <a:gd name="T1" fmla="*/ 2147483647 h 111"/>
                <a:gd name="T2" fmla="*/ 2147483647 w 97"/>
                <a:gd name="T3" fmla="*/ 2147483647 h 111"/>
                <a:gd name="T4" fmla="*/ 2147483647 w 97"/>
                <a:gd name="T5" fmla="*/ 2147483647 h 111"/>
                <a:gd name="T6" fmla="*/ 2147483647 w 97"/>
                <a:gd name="T7" fmla="*/ 2147483647 h 111"/>
                <a:gd name="T8" fmla="*/ 2147483647 w 97"/>
                <a:gd name="T9" fmla="*/ 2147483647 h 111"/>
                <a:gd name="T10" fmla="*/ 2147483647 w 97"/>
                <a:gd name="T11" fmla="*/ 2147483647 h 111"/>
                <a:gd name="T12" fmla="*/ 2147483647 w 97"/>
                <a:gd name="T13" fmla="*/ 2147483647 h 111"/>
                <a:gd name="T14" fmla="*/ 2147483647 w 97"/>
                <a:gd name="T15" fmla="*/ 2147483647 h 111"/>
                <a:gd name="T16" fmla="*/ 0 w 97"/>
                <a:gd name="T17" fmla="*/ 2147483647 h 111"/>
                <a:gd name="T18" fmla="*/ 0 w 97"/>
                <a:gd name="T19" fmla="*/ 2147483647 h 111"/>
                <a:gd name="T20" fmla="*/ 2147483647 w 97"/>
                <a:gd name="T21" fmla="*/ 2147483647 h 111"/>
                <a:gd name="T22" fmla="*/ 2147483647 w 97"/>
                <a:gd name="T23" fmla="*/ 2147483647 h 111"/>
                <a:gd name="T24" fmla="*/ 2147483647 w 97"/>
                <a:gd name="T25" fmla="*/ 2147483647 h 111"/>
                <a:gd name="T26" fmla="*/ 2147483647 w 97"/>
                <a:gd name="T27" fmla="*/ 2147483647 h 111"/>
                <a:gd name="T28" fmla="*/ 2147483647 w 97"/>
                <a:gd name="T29" fmla="*/ 2147483647 h 111"/>
                <a:gd name="T30" fmla="*/ 2147483647 w 97"/>
                <a:gd name="T31" fmla="*/ 2147483647 h 111"/>
                <a:gd name="T32" fmla="*/ 2147483647 w 97"/>
                <a:gd name="T33" fmla="*/ 2147483647 h 111"/>
                <a:gd name="T34" fmla="*/ 2147483647 w 97"/>
                <a:gd name="T35" fmla="*/ 2147483647 h 111"/>
                <a:gd name="T36" fmla="*/ 2147483647 w 97"/>
                <a:gd name="T37" fmla="*/ 2147483647 h 111"/>
                <a:gd name="T38" fmla="*/ 2147483647 w 97"/>
                <a:gd name="T39" fmla="*/ 2147483647 h 111"/>
                <a:gd name="T40" fmla="*/ 2147483647 w 97"/>
                <a:gd name="T41" fmla="*/ 2147483647 h 111"/>
                <a:gd name="T42" fmla="*/ 2147483647 w 97"/>
                <a:gd name="T43" fmla="*/ 2147483647 h 111"/>
                <a:gd name="T44" fmla="*/ 2147483647 w 97"/>
                <a:gd name="T45" fmla="*/ 2147483647 h 111"/>
                <a:gd name="T46" fmla="*/ 2147483647 w 97"/>
                <a:gd name="T47" fmla="*/ 2147483647 h 111"/>
                <a:gd name="T48" fmla="*/ 2147483647 w 97"/>
                <a:gd name="T49" fmla="*/ 2147483647 h 111"/>
                <a:gd name="T50" fmla="*/ 2147483647 w 97"/>
                <a:gd name="T51" fmla="*/ 2147483647 h 111"/>
                <a:gd name="T52" fmla="*/ 2147483647 w 97"/>
                <a:gd name="T53" fmla="*/ 2147483647 h 111"/>
                <a:gd name="T54" fmla="*/ 2147483647 w 97"/>
                <a:gd name="T55" fmla="*/ 2147483647 h 111"/>
                <a:gd name="T56" fmla="*/ 2147483647 w 97"/>
                <a:gd name="T57" fmla="*/ 2147483647 h 111"/>
                <a:gd name="T58" fmla="*/ 2147483647 w 97"/>
                <a:gd name="T59" fmla="*/ 2147483647 h 111"/>
                <a:gd name="T60" fmla="*/ 2147483647 w 97"/>
                <a:gd name="T61" fmla="*/ 2147483647 h 111"/>
                <a:gd name="T62" fmla="*/ 2147483647 w 97"/>
                <a:gd name="T63" fmla="*/ 2147483647 h 111"/>
                <a:gd name="T64" fmla="*/ 2147483647 w 97"/>
                <a:gd name="T65" fmla="*/ 2147483647 h 111"/>
                <a:gd name="T66" fmla="*/ 2147483647 w 97"/>
                <a:gd name="T67" fmla="*/ 2147483647 h 111"/>
                <a:gd name="T68" fmla="*/ 2147483647 w 97"/>
                <a:gd name="T69" fmla="*/ 2147483647 h 111"/>
                <a:gd name="T70" fmla="*/ 2147483647 w 97"/>
                <a:gd name="T71" fmla="*/ 2147483647 h 111"/>
                <a:gd name="T72" fmla="*/ 2147483647 w 97"/>
                <a:gd name="T73" fmla="*/ 2147483647 h 111"/>
                <a:gd name="T74" fmla="*/ 2147483647 w 97"/>
                <a:gd name="T75" fmla="*/ 2147483647 h 111"/>
                <a:gd name="T76" fmla="*/ 2147483647 w 97"/>
                <a:gd name="T77" fmla="*/ 0 h 111"/>
                <a:gd name="T78" fmla="*/ 2147483647 w 97"/>
                <a:gd name="T79" fmla="*/ 2147483647 h 111"/>
                <a:gd name="T80" fmla="*/ 2147483647 w 97"/>
                <a:gd name="T81" fmla="*/ 2147483647 h 111"/>
                <a:gd name="T82" fmla="*/ 2147483647 w 97"/>
                <a:gd name="T83" fmla="*/ 2147483647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7" h="111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7" name="Freeform 1744"/>
            <p:cNvSpPr/>
            <p:nvPr/>
          </p:nvSpPr>
          <p:spPr bwMode="auto">
            <a:xfrm>
              <a:off x="2630489" y="5907088"/>
              <a:ext cx="76200" cy="77788"/>
            </a:xfrm>
            <a:custGeom>
              <a:avLst/>
              <a:gdLst>
                <a:gd name="T0" fmla="*/ 2147483647 w 145"/>
                <a:gd name="T1" fmla="*/ 2147483647 h 146"/>
                <a:gd name="T2" fmla="*/ 2147483647 w 145"/>
                <a:gd name="T3" fmla="*/ 2147483647 h 146"/>
                <a:gd name="T4" fmla="*/ 2147483647 w 145"/>
                <a:gd name="T5" fmla="*/ 2147483647 h 146"/>
                <a:gd name="T6" fmla="*/ 2147483647 w 145"/>
                <a:gd name="T7" fmla="*/ 2147483647 h 146"/>
                <a:gd name="T8" fmla="*/ 2147483647 w 145"/>
                <a:gd name="T9" fmla="*/ 2147483647 h 146"/>
                <a:gd name="T10" fmla="*/ 2147483647 w 145"/>
                <a:gd name="T11" fmla="*/ 2147483647 h 146"/>
                <a:gd name="T12" fmla="*/ 2147483647 w 145"/>
                <a:gd name="T13" fmla="*/ 2147483647 h 146"/>
                <a:gd name="T14" fmla="*/ 2147483647 w 145"/>
                <a:gd name="T15" fmla="*/ 2147483647 h 146"/>
                <a:gd name="T16" fmla="*/ 2147483647 w 145"/>
                <a:gd name="T17" fmla="*/ 2147483647 h 146"/>
                <a:gd name="T18" fmla="*/ 2147483647 w 145"/>
                <a:gd name="T19" fmla="*/ 2147483647 h 146"/>
                <a:gd name="T20" fmla="*/ 2147483647 w 145"/>
                <a:gd name="T21" fmla="*/ 2147483647 h 146"/>
                <a:gd name="T22" fmla="*/ 2147483647 w 145"/>
                <a:gd name="T23" fmla="*/ 2147483647 h 146"/>
                <a:gd name="T24" fmla="*/ 2147483647 w 145"/>
                <a:gd name="T25" fmla="*/ 2147483647 h 146"/>
                <a:gd name="T26" fmla="*/ 2147483647 w 145"/>
                <a:gd name="T27" fmla="*/ 2147483647 h 146"/>
                <a:gd name="T28" fmla="*/ 0 w 145"/>
                <a:gd name="T29" fmla="*/ 2147483647 h 146"/>
                <a:gd name="T30" fmla="*/ 0 w 145"/>
                <a:gd name="T31" fmla="*/ 2147483647 h 146"/>
                <a:gd name="T32" fmla="*/ 2147483647 w 145"/>
                <a:gd name="T33" fmla="*/ 2147483647 h 146"/>
                <a:gd name="T34" fmla="*/ 2147483647 w 145"/>
                <a:gd name="T35" fmla="*/ 2147483647 h 146"/>
                <a:gd name="T36" fmla="*/ 2147483647 w 145"/>
                <a:gd name="T37" fmla="*/ 2147483647 h 146"/>
                <a:gd name="T38" fmla="*/ 2147483647 w 145"/>
                <a:gd name="T39" fmla="*/ 2147483647 h 146"/>
                <a:gd name="T40" fmla="*/ 2147483647 w 145"/>
                <a:gd name="T41" fmla="*/ 2147483647 h 146"/>
                <a:gd name="T42" fmla="*/ 2147483647 w 145"/>
                <a:gd name="T43" fmla="*/ 2147483647 h 146"/>
                <a:gd name="T44" fmla="*/ 2147483647 w 145"/>
                <a:gd name="T45" fmla="*/ 2147483647 h 146"/>
                <a:gd name="T46" fmla="*/ 2147483647 w 145"/>
                <a:gd name="T47" fmla="*/ 2147483647 h 146"/>
                <a:gd name="T48" fmla="*/ 2147483647 w 145"/>
                <a:gd name="T49" fmla="*/ 2147483647 h 146"/>
                <a:gd name="T50" fmla="*/ 2147483647 w 145"/>
                <a:gd name="T51" fmla="*/ 2147483647 h 146"/>
                <a:gd name="T52" fmla="*/ 2147483647 w 145"/>
                <a:gd name="T53" fmla="*/ 2147483647 h 146"/>
                <a:gd name="T54" fmla="*/ 2147483647 w 145"/>
                <a:gd name="T55" fmla="*/ 2147483647 h 146"/>
                <a:gd name="T56" fmla="*/ 2147483647 w 145"/>
                <a:gd name="T57" fmla="*/ 2147483647 h 146"/>
                <a:gd name="T58" fmla="*/ 2147483647 w 145"/>
                <a:gd name="T59" fmla="*/ 2147483647 h 146"/>
                <a:gd name="T60" fmla="*/ 2147483647 w 145"/>
                <a:gd name="T61" fmla="*/ 2147483647 h 146"/>
                <a:gd name="T62" fmla="*/ 2147483647 w 145"/>
                <a:gd name="T63" fmla="*/ 2147483647 h 146"/>
                <a:gd name="T64" fmla="*/ 2147483647 w 145"/>
                <a:gd name="T65" fmla="*/ 2147483647 h 146"/>
                <a:gd name="T66" fmla="*/ 2147483647 w 145"/>
                <a:gd name="T67" fmla="*/ 2147483647 h 146"/>
                <a:gd name="T68" fmla="*/ 2147483647 w 145"/>
                <a:gd name="T69" fmla="*/ 2147483647 h 146"/>
                <a:gd name="T70" fmla="*/ 2147483647 w 145"/>
                <a:gd name="T71" fmla="*/ 2147483647 h 146"/>
                <a:gd name="T72" fmla="*/ 2147483647 w 145"/>
                <a:gd name="T73" fmla="*/ 2147483647 h 146"/>
                <a:gd name="T74" fmla="*/ 2147483647 w 145"/>
                <a:gd name="T75" fmla="*/ 2147483647 h 146"/>
                <a:gd name="T76" fmla="*/ 2147483647 w 145"/>
                <a:gd name="T77" fmla="*/ 2147483647 h 146"/>
                <a:gd name="T78" fmla="*/ 2147483647 w 145"/>
                <a:gd name="T79" fmla="*/ 2147483647 h 146"/>
                <a:gd name="T80" fmla="*/ 2147483647 w 145"/>
                <a:gd name="T81" fmla="*/ 2147483647 h 146"/>
                <a:gd name="T82" fmla="*/ 2147483647 w 145"/>
                <a:gd name="T83" fmla="*/ 2147483647 h 146"/>
                <a:gd name="T84" fmla="*/ 2147483647 w 145"/>
                <a:gd name="T85" fmla="*/ 2147483647 h 146"/>
                <a:gd name="T86" fmla="*/ 2147483647 w 145"/>
                <a:gd name="T87" fmla="*/ 2147483647 h 146"/>
                <a:gd name="T88" fmla="*/ 2147483647 w 145"/>
                <a:gd name="T89" fmla="*/ 2147483647 h 146"/>
                <a:gd name="T90" fmla="*/ 2147483647 w 145"/>
                <a:gd name="T91" fmla="*/ 2147483647 h 146"/>
                <a:gd name="T92" fmla="*/ 2147483647 w 145"/>
                <a:gd name="T93" fmla="*/ 0 h 146"/>
                <a:gd name="T94" fmla="*/ 2147483647 w 145"/>
                <a:gd name="T95" fmla="*/ 2147483647 h 146"/>
                <a:gd name="T96" fmla="*/ 2147483647 w 145"/>
                <a:gd name="T97" fmla="*/ 2147483647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5" h="146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8" name="Freeform 1745"/>
            <p:cNvSpPr/>
            <p:nvPr/>
          </p:nvSpPr>
          <p:spPr bwMode="auto">
            <a:xfrm>
              <a:off x="2633664" y="5919788"/>
              <a:ext cx="98425" cy="93663"/>
            </a:xfrm>
            <a:custGeom>
              <a:avLst/>
              <a:gdLst>
                <a:gd name="T0" fmla="*/ 2147483647 w 187"/>
                <a:gd name="T1" fmla="*/ 0 h 178"/>
                <a:gd name="T2" fmla="*/ 2147483647 w 187"/>
                <a:gd name="T3" fmla="*/ 0 h 178"/>
                <a:gd name="T4" fmla="*/ 2147483647 w 187"/>
                <a:gd name="T5" fmla="*/ 2147483647 h 178"/>
                <a:gd name="T6" fmla="*/ 2147483647 w 187"/>
                <a:gd name="T7" fmla="*/ 2147483647 h 178"/>
                <a:gd name="T8" fmla="*/ 2147483647 w 187"/>
                <a:gd name="T9" fmla="*/ 2147483647 h 178"/>
                <a:gd name="T10" fmla="*/ 2147483647 w 187"/>
                <a:gd name="T11" fmla="*/ 2147483647 h 178"/>
                <a:gd name="T12" fmla="*/ 2147483647 w 187"/>
                <a:gd name="T13" fmla="*/ 2147483647 h 178"/>
                <a:gd name="T14" fmla="*/ 2147483647 w 187"/>
                <a:gd name="T15" fmla="*/ 2147483647 h 178"/>
                <a:gd name="T16" fmla="*/ 2147483647 w 187"/>
                <a:gd name="T17" fmla="*/ 2147483647 h 178"/>
                <a:gd name="T18" fmla="*/ 2147483647 w 187"/>
                <a:gd name="T19" fmla="*/ 2147483647 h 178"/>
                <a:gd name="T20" fmla="*/ 2147483647 w 187"/>
                <a:gd name="T21" fmla="*/ 2147483647 h 178"/>
                <a:gd name="T22" fmla="*/ 2147483647 w 187"/>
                <a:gd name="T23" fmla="*/ 2147483647 h 178"/>
                <a:gd name="T24" fmla="*/ 2147483647 w 187"/>
                <a:gd name="T25" fmla="*/ 2147483647 h 178"/>
                <a:gd name="T26" fmla="*/ 2147483647 w 187"/>
                <a:gd name="T27" fmla="*/ 2147483647 h 178"/>
                <a:gd name="T28" fmla="*/ 2147483647 w 187"/>
                <a:gd name="T29" fmla="*/ 2147483647 h 178"/>
                <a:gd name="T30" fmla="*/ 0 w 187"/>
                <a:gd name="T31" fmla="*/ 2147483647 h 178"/>
                <a:gd name="T32" fmla="*/ 0 w 187"/>
                <a:gd name="T33" fmla="*/ 2147483647 h 178"/>
                <a:gd name="T34" fmla="*/ 2147483647 w 187"/>
                <a:gd name="T35" fmla="*/ 2147483647 h 178"/>
                <a:gd name="T36" fmla="*/ 2147483647 w 187"/>
                <a:gd name="T37" fmla="*/ 2147483647 h 178"/>
                <a:gd name="T38" fmla="*/ 2147483647 w 187"/>
                <a:gd name="T39" fmla="*/ 2147483647 h 178"/>
                <a:gd name="T40" fmla="*/ 2147483647 w 187"/>
                <a:gd name="T41" fmla="*/ 2147483647 h 178"/>
                <a:gd name="T42" fmla="*/ 2147483647 w 187"/>
                <a:gd name="T43" fmla="*/ 2147483647 h 178"/>
                <a:gd name="T44" fmla="*/ 2147483647 w 187"/>
                <a:gd name="T45" fmla="*/ 2147483647 h 178"/>
                <a:gd name="T46" fmla="*/ 2147483647 w 187"/>
                <a:gd name="T47" fmla="*/ 2147483647 h 178"/>
                <a:gd name="T48" fmla="*/ 2147483647 w 187"/>
                <a:gd name="T49" fmla="*/ 2147483647 h 178"/>
                <a:gd name="T50" fmla="*/ 2147483647 w 187"/>
                <a:gd name="T51" fmla="*/ 2147483647 h 178"/>
                <a:gd name="T52" fmla="*/ 2147483647 w 187"/>
                <a:gd name="T53" fmla="*/ 2147483647 h 178"/>
                <a:gd name="T54" fmla="*/ 2147483647 w 187"/>
                <a:gd name="T55" fmla="*/ 2147483647 h 178"/>
                <a:gd name="T56" fmla="*/ 2147483647 w 187"/>
                <a:gd name="T57" fmla="*/ 2147483647 h 178"/>
                <a:gd name="T58" fmla="*/ 2147483647 w 187"/>
                <a:gd name="T59" fmla="*/ 2147483647 h 178"/>
                <a:gd name="T60" fmla="*/ 2147483647 w 187"/>
                <a:gd name="T61" fmla="*/ 2147483647 h 178"/>
                <a:gd name="T62" fmla="*/ 2147483647 w 187"/>
                <a:gd name="T63" fmla="*/ 2147483647 h 178"/>
                <a:gd name="T64" fmla="*/ 2147483647 w 187"/>
                <a:gd name="T65" fmla="*/ 2147483647 h 178"/>
                <a:gd name="T66" fmla="*/ 2147483647 w 187"/>
                <a:gd name="T67" fmla="*/ 2147483647 h 178"/>
                <a:gd name="T68" fmla="*/ 2147483647 w 187"/>
                <a:gd name="T69" fmla="*/ 2147483647 h 178"/>
                <a:gd name="T70" fmla="*/ 2147483647 w 187"/>
                <a:gd name="T71" fmla="*/ 2147483647 h 178"/>
                <a:gd name="T72" fmla="*/ 2147483647 w 187"/>
                <a:gd name="T73" fmla="*/ 2147483647 h 178"/>
                <a:gd name="T74" fmla="*/ 2147483647 w 187"/>
                <a:gd name="T75" fmla="*/ 2147483647 h 178"/>
                <a:gd name="T76" fmla="*/ 2147483647 w 187"/>
                <a:gd name="T77" fmla="*/ 2147483647 h 178"/>
                <a:gd name="T78" fmla="*/ 2147483647 w 187"/>
                <a:gd name="T79" fmla="*/ 0 h 178"/>
                <a:gd name="T80" fmla="*/ 2147483647 w 187"/>
                <a:gd name="T81" fmla="*/ 0 h 178"/>
                <a:gd name="T82" fmla="*/ 2147483647 w 187"/>
                <a:gd name="T83" fmla="*/ 0 h 178"/>
                <a:gd name="T84" fmla="*/ 2147483647 w 187"/>
                <a:gd name="T85" fmla="*/ 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7" h="178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9" name="Freeform 1746"/>
            <p:cNvSpPr/>
            <p:nvPr/>
          </p:nvSpPr>
          <p:spPr bwMode="auto">
            <a:xfrm>
              <a:off x="2651127" y="5945188"/>
              <a:ext cx="93663" cy="79375"/>
            </a:xfrm>
            <a:custGeom>
              <a:avLst/>
              <a:gdLst>
                <a:gd name="T0" fmla="*/ 2147483647 w 175"/>
                <a:gd name="T1" fmla="*/ 0 h 151"/>
                <a:gd name="T2" fmla="*/ 2147483647 w 175"/>
                <a:gd name="T3" fmla="*/ 0 h 151"/>
                <a:gd name="T4" fmla="*/ 2147483647 w 175"/>
                <a:gd name="T5" fmla="*/ 2147483647 h 151"/>
                <a:gd name="T6" fmla="*/ 2147483647 w 175"/>
                <a:gd name="T7" fmla="*/ 2147483647 h 151"/>
                <a:gd name="T8" fmla="*/ 2147483647 w 175"/>
                <a:gd name="T9" fmla="*/ 2147483647 h 151"/>
                <a:gd name="T10" fmla="*/ 2147483647 w 175"/>
                <a:gd name="T11" fmla="*/ 2147483647 h 151"/>
                <a:gd name="T12" fmla="*/ 2147483647 w 175"/>
                <a:gd name="T13" fmla="*/ 2147483647 h 151"/>
                <a:gd name="T14" fmla="*/ 2147483647 w 175"/>
                <a:gd name="T15" fmla="*/ 2147483647 h 151"/>
                <a:gd name="T16" fmla="*/ 2147483647 w 175"/>
                <a:gd name="T17" fmla="*/ 2147483647 h 151"/>
                <a:gd name="T18" fmla="*/ 2147483647 w 175"/>
                <a:gd name="T19" fmla="*/ 2147483647 h 151"/>
                <a:gd name="T20" fmla="*/ 2147483647 w 175"/>
                <a:gd name="T21" fmla="*/ 2147483647 h 151"/>
                <a:gd name="T22" fmla="*/ 2147483647 w 175"/>
                <a:gd name="T23" fmla="*/ 2147483647 h 151"/>
                <a:gd name="T24" fmla="*/ 2147483647 w 175"/>
                <a:gd name="T25" fmla="*/ 2147483647 h 151"/>
                <a:gd name="T26" fmla="*/ 2147483647 w 175"/>
                <a:gd name="T27" fmla="*/ 2147483647 h 151"/>
                <a:gd name="T28" fmla="*/ 2147483647 w 175"/>
                <a:gd name="T29" fmla="*/ 2147483647 h 151"/>
                <a:gd name="T30" fmla="*/ 2147483647 w 175"/>
                <a:gd name="T31" fmla="*/ 2147483647 h 151"/>
                <a:gd name="T32" fmla="*/ 2147483647 w 175"/>
                <a:gd name="T33" fmla="*/ 2147483647 h 151"/>
                <a:gd name="T34" fmla="*/ 0 w 175"/>
                <a:gd name="T35" fmla="*/ 2147483647 h 151"/>
                <a:gd name="T36" fmla="*/ 2147483647 w 175"/>
                <a:gd name="T37" fmla="*/ 2147483647 h 151"/>
                <a:gd name="T38" fmla="*/ 2147483647 w 175"/>
                <a:gd name="T39" fmla="*/ 2147483647 h 151"/>
                <a:gd name="T40" fmla="*/ 2147483647 w 175"/>
                <a:gd name="T41" fmla="*/ 2147483647 h 151"/>
                <a:gd name="T42" fmla="*/ 2147483647 w 175"/>
                <a:gd name="T43" fmla="*/ 2147483647 h 151"/>
                <a:gd name="T44" fmla="*/ 2147483647 w 175"/>
                <a:gd name="T45" fmla="*/ 2147483647 h 151"/>
                <a:gd name="T46" fmla="*/ 2147483647 w 175"/>
                <a:gd name="T47" fmla="*/ 2147483647 h 151"/>
                <a:gd name="T48" fmla="*/ 2147483647 w 175"/>
                <a:gd name="T49" fmla="*/ 2147483647 h 151"/>
                <a:gd name="T50" fmla="*/ 2147483647 w 175"/>
                <a:gd name="T51" fmla="*/ 2147483647 h 151"/>
                <a:gd name="T52" fmla="*/ 2147483647 w 175"/>
                <a:gd name="T53" fmla="*/ 2147483647 h 151"/>
                <a:gd name="T54" fmla="*/ 2147483647 w 175"/>
                <a:gd name="T55" fmla="*/ 2147483647 h 151"/>
                <a:gd name="T56" fmla="*/ 2147483647 w 175"/>
                <a:gd name="T57" fmla="*/ 2147483647 h 151"/>
                <a:gd name="T58" fmla="*/ 2147483647 w 175"/>
                <a:gd name="T59" fmla="*/ 2147483647 h 151"/>
                <a:gd name="T60" fmla="*/ 2147483647 w 175"/>
                <a:gd name="T61" fmla="*/ 2147483647 h 151"/>
                <a:gd name="T62" fmla="*/ 2147483647 w 175"/>
                <a:gd name="T63" fmla="*/ 2147483647 h 151"/>
                <a:gd name="T64" fmla="*/ 2147483647 w 175"/>
                <a:gd name="T65" fmla="*/ 2147483647 h 151"/>
                <a:gd name="T66" fmla="*/ 2147483647 w 175"/>
                <a:gd name="T67" fmla="*/ 2147483647 h 151"/>
                <a:gd name="T68" fmla="*/ 2147483647 w 175"/>
                <a:gd name="T69" fmla="*/ 2147483647 h 151"/>
                <a:gd name="T70" fmla="*/ 2147483647 w 175"/>
                <a:gd name="T71" fmla="*/ 2147483647 h 151"/>
                <a:gd name="T72" fmla="*/ 2147483647 w 175"/>
                <a:gd name="T73" fmla="*/ 2147483647 h 151"/>
                <a:gd name="T74" fmla="*/ 2147483647 w 175"/>
                <a:gd name="T75" fmla="*/ 2147483647 h 151"/>
                <a:gd name="T76" fmla="*/ 2147483647 w 175"/>
                <a:gd name="T77" fmla="*/ 2147483647 h 151"/>
                <a:gd name="T78" fmla="*/ 2147483647 w 175"/>
                <a:gd name="T79" fmla="*/ 2147483647 h 151"/>
                <a:gd name="T80" fmla="*/ 2147483647 w 175"/>
                <a:gd name="T81" fmla="*/ 2147483647 h 151"/>
                <a:gd name="T82" fmla="*/ 2147483647 w 175"/>
                <a:gd name="T83" fmla="*/ 2147483647 h 151"/>
                <a:gd name="T84" fmla="*/ 2147483647 w 175"/>
                <a:gd name="T85" fmla="*/ 2147483647 h 151"/>
                <a:gd name="T86" fmla="*/ 2147483647 w 175"/>
                <a:gd name="T87" fmla="*/ 2147483647 h 151"/>
                <a:gd name="T88" fmla="*/ 2147483647 w 175"/>
                <a:gd name="T89" fmla="*/ 2147483647 h 151"/>
                <a:gd name="T90" fmla="*/ 2147483647 w 175"/>
                <a:gd name="T91" fmla="*/ 2147483647 h 151"/>
                <a:gd name="T92" fmla="*/ 2147483647 w 175"/>
                <a:gd name="T93" fmla="*/ 2147483647 h 151"/>
                <a:gd name="T94" fmla="*/ 2147483647 w 175"/>
                <a:gd name="T95" fmla="*/ 0 h 151"/>
                <a:gd name="T96" fmla="*/ 2147483647 w 175"/>
                <a:gd name="T97" fmla="*/ 0 h 151"/>
                <a:gd name="T98" fmla="*/ 2147483647 w 175"/>
                <a:gd name="T99" fmla="*/ 0 h 1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5" h="151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0" name="Freeform 1747"/>
            <p:cNvSpPr/>
            <p:nvPr/>
          </p:nvSpPr>
          <p:spPr bwMode="auto">
            <a:xfrm>
              <a:off x="2662239" y="5980113"/>
              <a:ext cx="71438" cy="68263"/>
            </a:xfrm>
            <a:custGeom>
              <a:avLst/>
              <a:gdLst>
                <a:gd name="T0" fmla="*/ 2147483647 w 137"/>
                <a:gd name="T1" fmla="*/ 2147483647 h 130"/>
                <a:gd name="T2" fmla="*/ 2147483647 w 137"/>
                <a:gd name="T3" fmla="*/ 2147483647 h 130"/>
                <a:gd name="T4" fmla="*/ 2147483647 w 137"/>
                <a:gd name="T5" fmla="*/ 2147483647 h 130"/>
                <a:gd name="T6" fmla="*/ 2147483647 w 137"/>
                <a:gd name="T7" fmla="*/ 2147483647 h 130"/>
                <a:gd name="T8" fmla="*/ 2147483647 w 137"/>
                <a:gd name="T9" fmla="*/ 2147483647 h 130"/>
                <a:gd name="T10" fmla="*/ 2147483647 w 137"/>
                <a:gd name="T11" fmla="*/ 2147483647 h 130"/>
                <a:gd name="T12" fmla="*/ 2147483647 w 137"/>
                <a:gd name="T13" fmla="*/ 2147483647 h 130"/>
                <a:gd name="T14" fmla="*/ 2147483647 w 137"/>
                <a:gd name="T15" fmla="*/ 2147483647 h 130"/>
                <a:gd name="T16" fmla="*/ 2147483647 w 137"/>
                <a:gd name="T17" fmla="*/ 2147483647 h 130"/>
                <a:gd name="T18" fmla="*/ 2147483647 w 137"/>
                <a:gd name="T19" fmla="*/ 2147483647 h 130"/>
                <a:gd name="T20" fmla="*/ 2147483647 w 137"/>
                <a:gd name="T21" fmla="*/ 2147483647 h 130"/>
                <a:gd name="T22" fmla="*/ 2147483647 w 137"/>
                <a:gd name="T23" fmla="*/ 2147483647 h 130"/>
                <a:gd name="T24" fmla="*/ 2147483647 w 137"/>
                <a:gd name="T25" fmla="*/ 2147483647 h 130"/>
                <a:gd name="T26" fmla="*/ 2147483647 w 137"/>
                <a:gd name="T27" fmla="*/ 2147483647 h 130"/>
                <a:gd name="T28" fmla="*/ 2147483647 w 137"/>
                <a:gd name="T29" fmla="*/ 2147483647 h 130"/>
                <a:gd name="T30" fmla="*/ 2147483647 w 137"/>
                <a:gd name="T31" fmla="*/ 2147483647 h 130"/>
                <a:gd name="T32" fmla="*/ 2147483647 w 137"/>
                <a:gd name="T33" fmla="*/ 2147483647 h 130"/>
                <a:gd name="T34" fmla="*/ 0 w 137"/>
                <a:gd name="T35" fmla="*/ 2147483647 h 130"/>
                <a:gd name="T36" fmla="*/ 0 w 137"/>
                <a:gd name="T37" fmla="*/ 2147483647 h 130"/>
                <a:gd name="T38" fmla="*/ 2147483647 w 137"/>
                <a:gd name="T39" fmla="*/ 2147483647 h 130"/>
                <a:gd name="T40" fmla="*/ 2147483647 w 137"/>
                <a:gd name="T41" fmla="*/ 2147483647 h 130"/>
                <a:gd name="T42" fmla="*/ 2147483647 w 137"/>
                <a:gd name="T43" fmla="*/ 2147483647 h 130"/>
                <a:gd name="T44" fmla="*/ 2147483647 w 137"/>
                <a:gd name="T45" fmla="*/ 2147483647 h 130"/>
                <a:gd name="T46" fmla="*/ 2147483647 w 137"/>
                <a:gd name="T47" fmla="*/ 2147483647 h 130"/>
                <a:gd name="T48" fmla="*/ 2147483647 w 137"/>
                <a:gd name="T49" fmla="*/ 2147483647 h 130"/>
                <a:gd name="T50" fmla="*/ 2147483647 w 137"/>
                <a:gd name="T51" fmla="*/ 2147483647 h 130"/>
                <a:gd name="T52" fmla="*/ 2147483647 w 137"/>
                <a:gd name="T53" fmla="*/ 2147483647 h 130"/>
                <a:gd name="T54" fmla="*/ 2147483647 w 137"/>
                <a:gd name="T55" fmla="*/ 2147483647 h 130"/>
                <a:gd name="T56" fmla="*/ 2147483647 w 137"/>
                <a:gd name="T57" fmla="*/ 2147483647 h 130"/>
                <a:gd name="T58" fmla="*/ 2147483647 w 137"/>
                <a:gd name="T59" fmla="*/ 2147483647 h 130"/>
                <a:gd name="T60" fmla="*/ 2147483647 w 137"/>
                <a:gd name="T61" fmla="*/ 2147483647 h 130"/>
                <a:gd name="T62" fmla="*/ 2147483647 w 137"/>
                <a:gd name="T63" fmla="*/ 2147483647 h 130"/>
                <a:gd name="T64" fmla="*/ 2147483647 w 137"/>
                <a:gd name="T65" fmla="*/ 2147483647 h 130"/>
                <a:gd name="T66" fmla="*/ 2147483647 w 137"/>
                <a:gd name="T67" fmla="*/ 2147483647 h 130"/>
                <a:gd name="T68" fmla="*/ 2147483647 w 137"/>
                <a:gd name="T69" fmla="*/ 2147483647 h 130"/>
                <a:gd name="T70" fmla="*/ 2147483647 w 137"/>
                <a:gd name="T71" fmla="*/ 2147483647 h 130"/>
                <a:gd name="T72" fmla="*/ 2147483647 w 137"/>
                <a:gd name="T73" fmla="*/ 2147483647 h 130"/>
                <a:gd name="T74" fmla="*/ 2147483647 w 137"/>
                <a:gd name="T75" fmla="*/ 2147483647 h 130"/>
                <a:gd name="T76" fmla="*/ 2147483647 w 137"/>
                <a:gd name="T77" fmla="*/ 2147483647 h 130"/>
                <a:gd name="T78" fmla="*/ 2147483647 w 137"/>
                <a:gd name="T79" fmla="*/ 2147483647 h 130"/>
                <a:gd name="T80" fmla="*/ 2147483647 w 137"/>
                <a:gd name="T81" fmla="*/ 2147483647 h 130"/>
                <a:gd name="T82" fmla="*/ 2147483647 w 137"/>
                <a:gd name="T83" fmla="*/ 2147483647 h 130"/>
                <a:gd name="T84" fmla="*/ 2147483647 w 137"/>
                <a:gd name="T85" fmla="*/ 2147483647 h 130"/>
                <a:gd name="T86" fmla="*/ 2147483647 w 137"/>
                <a:gd name="T87" fmla="*/ 2147483647 h 130"/>
                <a:gd name="T88" fmla="*/ 2147483647 w 137"/>
                <a:gd name="T89" fmla="*/ 0 h 130"/>
                <a:gd name="T90" fmla="*/ 2147483647 w 137"/>
                <a:gd name="T91" fmla="*/ 0 h 130"/>
                <a:gd name="T92" fmla="*/ 2147483647 w 137"/>
                <a:gd name="T93" fmla="*/ 0 h 130"/>
                <a:gd name="T94" fmla="*/ 2147483647 w 137"/>
                <a:gd name="T95" fmla="*/ 2147483647 h 130"/>
                <a:gd name="T96" fmla="*/ 2147483647 w 137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7" h="130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1" name="Freeform 1748"/>
            <p:cNvSpPr/>
            <p:nvPr/>
          </p:nvSpPr>
          <p:spPr bwMode="auto">
            <a:xfrm>
              <a:off x="2678114" y="6008688"/>
              <a:ext cx="65088" cy="53975"/>
            </a:xfrm>
            <a:custGeom>
              <a:avLst/>
              <a:gdLst>
                <a:gd name="T0" fmla="*/ 2147483647 w 124"/>
                <a:gd name="T1" fmla="*/ 2147483647 h 102"/>
                <a:gd name="T2" fmla="*/ 2147483647 w 124"/>
                <a:gd name="T3" fmla="*/ 2147483647 h 102"/>
                <a:gd name="T4" fmla="*/ 2147483647 w 124"/>
                <a:gd name="T5" fmla="*/ 2147483647 h 102"/>
                <a:gd name="T6" fmla="*/ 2147483647 w 124"/>
                <a:gd name="T7" fmla="*/ 2147483647 h 102"/>
                <a:gd name="T8" fmla="*/ 2147483647 w 124"/>
                <a:gd name="T9" fmla="*/ 2147483647 h 102"/>
                <a:gd name="T10" fmla="*/ 2147483647 w 124"/>
                <a:gd name="T11" fmla="*/ 2147483647 h 102"/>
                <a:gd name="T12" fmla="*/ 2147483647 w 124"/>
                <a:gd name="T13" fmla="*/ 2147483647 h 102"/>
                <a:gd name="T14" fmla="*/ 2147483647 w 124"/>
                <a:gd name="T15" fmla="*/ 2147483647 h 102"/>
                <a:gd name="T16" fmla="*/ 2147483647 w 124"/>
                <a:gd name="T17" fmla="*/ 2147483647 h 102"/>
                <a:gd name="T18" fmla="*/ 0 w 124"/>
                <a:gd name="T19" fmla="*/ 2147483647 h 102"/>
                <a:gd name="T20" fmla="*/ 0 w 124"/>
                <a:gd name="T21" fmla="*/ 2147483647 h 102"/>
                <a:gd name="T22" fmla="*/ 2147483647 w 124"/>
                <a:gd name="T23" fmla="*/ 2147483647 h 102"/>
                <a:gd name="T24" fmla="*/ 2147483647 w 124"/>
                <a:gd name="T25" fmla="*/ 2147483647 h 102"/>
                <a:gd name="T26" fmla="*/ 2147483647 w 124"/>
                <a:gd name="T27" fmla="*/ 2147483647 h 102"/>
                <a:gd name="T28" fmla="*/ 2147483647 w 124"/>
                <a:gd name="T29" fmla="*/ 2147483647 h 102"/>
                <a:gd name="T30" fmla="*/ 2147483647 w 124"/>
                <a:gd name="T31" fmla="*/ 2147483647 h 102"/>
                <a:gd name="T32" fmla="*/ 2147483647 w 124"/>
                <a:gd name="T33" fmla="*/ 2147483647 h 102"/>
                <a:gd name="T34" fmla="*/ 2147483647 w 124"/>
                <a:gd name="T35" fmla="*/ 2147483647 h 102"/>
                <a:gd name="T36" fmla="*/ 2147483647 w 124"/>
                <a:gd name="T37" fmla="*/ 2147483647 h 102"/>
                <a:gd name="T38" fmla="*/ 2147483647 w 124"/>
                <a:gd name="T39" fmla="*/ 2147483647 h 102"/>
                <a:gd name="T40" fmla="*/ 2147483647 w 124"/>
                <a:gd name="T41" fmla="*/ 2147483647 h 102"/>
                <a:gd name="T42" fmla="*/ 2147483647 w 124"/>
                <a:gd name="T43" fmla="*/ 2147483647 h 102"/>
                <a:gd name="T44" fmla="*/ 2147483647 w 124"/>
                <a:gd name="T45" fmla="*/ 2147483647 h 102"/>
                <a:gd name="T46" fmla="*/ 2147483647 w 124"/>
                <a:gd name="T47" fmla="*/ 2147483647 h 102"/>
                <a:gd name="T48" fmla="*/ 2147483647 w 124"/>
                <a:gd name="T49" fmla="*/ 2147483647 h 102"/>
                <a:gd name="T50" fmla="*/ 2147483647 w 124"/>
                <a:gd name="T51" fmla="*/ 2147483647 h 102"/>
                <a:gd name="T52" fmla="*/ 2147483647 w 124"/>
                <a:gd name="T53" fmla="*/ 2147483647 h 102"/>
                <a:gd name="T54" fmla="*/ 2147483647 w 124"/>
                <a:gd name="T55" fmla="*/ 2147483647 h 102"/>
                <a:gd name="T56" fmla="*/ 2147483647 w 124"/>
                <a:gd name="T57" fmla="*/ 2147483647 h 102"/>
                <a:gd name="T58" fmla="*/ 2147483647 w 124"/>
                <a:gd name="T59" fmla="*/ 0 h 102"/>
                <a:gd name="T60" fmla="*/ 2147483647 w 124"/>
                <a:gd name="T61" fmla="*/ 0 h 102"/>
                <a:gd name="T62" fmla="*/ 2147483647 w 124"/>
                <a:gd name="T63" fmla="*/ 2147483647 h 102"/>
                <a:gd name="T64" fmla="*/ 2147483647 w 124"/>
                <a:gd name="T65" fmla="*/ 2147483647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02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2" name="Freeform 1749"/>
            <p:cNvSpPr/>
            <p:nvPr/>
          </p:nvSpPr>
          <p:spPr bwMode="auto">
            <a:xfrm>
              <a:off x="2640014" y="6078538"/>
              <a:ext cx="47625" cy="53975"/>
            </a:xfrm>
            <a:custGeom>
              <a:avLst/>
              <a:gdLst>
                <a:gd name="T0" fmla="*/ 2147483647 w 88"/>
                <a:gd name="T1" fmla="*/ 2147483647 h 102"/>
                <a:gd name="T2" fmla="*/ 2147483647 w 88"/>
                <a:gd name="T3" fmla="*/ 2147483647 h 102"/>
                <a:gd name="T4" fmla="*/ 2147483647 w 88"/>
                <a:gd name="T5" fmla="*/ 2147483647 h 102"/>
                <a:gd name="T6" fmla="*/ 2147483647 w 88"/>
                <a:gd name="T7" fmla="*/ 2147483647 h 102"/>
                <a:gd name="T8" fmla="*/ 2147483647 w 88"/>
                <a:gd name="T9" fmla="*/ 2147483647 h 102"/>
                <a:gd name="T10" fmla="*/ 2147483647 w 88"/>
                <a:gd name="T11" fmla="*/ 2147483647 h 102"/>
                <a:gd name="T12" fmla="*/ 2147483647 w 88"/>
                <a:gd name="T13" fmla="*/ 2147483647 h 102"/>
                <a:gd name="T14" fmla="*/ 2147483647 w 88"/>
                <a:gd name="T15" fmla="*/ 2147483647 h 102"/>
                <a:gd name="T16" fmla="*/ 2147483647 w 88"/>
                <a:gd name="T17" fmla="*/ 2147483647 h 102"/>
                <a:gd name="T18" fmla="*/ 2147483647 w 88"/>
                <a:gd name="T19" fmla="*/ 2147483647 h 102"/>
                <a:gd name="T20" fmla="*/ 2147483647 w 88"/>
                <a:gd name="T21" fmla="*/ 2147483647 h 102"/>
                <a:gd name="T22" fmla="*/ 2147483647 w 88"/>
                <a:gd name="T23" fmla="*/ 2147483647 h 102"/>
                <a:gd name="T24" fmla="*/ 2147483647 w 88"/>
                <a:gd name="T25" fmla="*/ 2147483647 h 102"/>
                <a:gd name="T26" fmla="*/ 0 w 88"/>
                <a:gd name="T27" fmla="*/ 2147483647 h 102"/>
                <a:gd name="T28" fmla="*/ 0 w 88"/>
                <a:gd name="T29" fmla="*/ 2147483647 h 102"/>
                <a:gd name="T30" fmla="*/ 0 w 88"/>
                <a:gd name="T31" fmla="*/ 2147483647 h 102"/>
                <a:gd name="T32" fmla="*/ 2147483647 w 88"/>
                <a:gd name="T33" fmla="*/ 2147483647 h 102"/>
                <a:gd name="T34" fmla="*/ 2147483647 w 88"/>
                <a:gd name="T35" fmla="*/ 2147483647 h 102"/>
                <a:gd name="T36" fmla="*/ 2147483647 w 88"/>
                <a:gd name="T37" fmla="*/ 2147483647 h 102"/>
                <a:gd name="T38" fmla="*/ 2147483647 w 88"/>
                <a:gd name="T39" fmla="*/ 2147483647 h 102"/>
                <a:gd name="T40" fmla="*/ 2147483647 w 88"/>
                <a:gd name="T41" fmla="*/ 2147483647 h 102"/>
                <a:gd name="T42" fmla="*/ 2147483647 w 88"/>
                <a:gd name="T43" fmla="*/ 2147483647 h 102"/>
                <a:gd name="T44" fmla="*/ 2147483647 w 88"/>
                <a:gd name="T45" fmla="*/ 2147483647 h 102"/>
                <a:gd name="T46" fmla="*/ 2147483647 w 88"/>
                <a:gd name="T47" fmla="*/ 2147483647 h 102"/>
                <a:gd name="T48" fmla="*/ 2147483647 w 88"/>
                <a:gd name="T49" fmla="*/ 2147483647 h 102"/>
                <a:gd name="T50" fmla="*/ 2147483647 w 88"/>
                <a:gd name="T51" fmla="*/ 2147483647 h 102"/>
                <a:gd name="T52" fmla="*/ 2147483647 w 88"/>
                <a:gd name="T53" fmla="*/ 2147483647 h 102"/>
                <a:gd name="T54" fmla="*/ 2147483647 w 88"/>
                <a:gd name="T55" fmla="*/ 2147483647 h 102"/>
                <a:gd name="T56" fmla="*/ 2147483647 w 88"/>
                <a:gd name="T57" fmla="*/ 2147483647 h 102"/>
                <a:gd name="T58" fmla="*/ 2147483647 w 88"/>
                <a:gd name="T59" fmla="*/ 2147483647 h 102"/>
                <a:gd name="T60" fmla="*/ 2147483647 w 88"/>
                <a:gd name="T61" fmla="*/ 2147483647 h 102"/>
                <a:gd name="T62" fmla="*/ 2147483647 w 88"/>
                <a:gd name="T63" fmla="*/ 2147483647 h 102"/>
                <a:gd name="T64" fmla="*/ 2147483647 w 88"/>
                <a:gd name="T65" fmla="*/ 2147483647 h 102"/>
                <a:gd name="T66" fmla="*/ 2147483647 w 88"/>
                <a:gd name="T67" fmla="*/ 2147483647 h 102"/>
                <a:gd name="T68" fmla="*/ 2147483647 w 88"/>
                <a:gd name="T69" fmla="*/ 2147483647 h 102"/>
                <a:gd name="T70" fmla="*/ 2147483647 w 88"/>
                <a:gd name="T71" fmla="*/ 2147483647 h 102"/>
                <a:gd name="T72" fmla="*/ 2147483647 w 88"/>
                <a:gd name="T73" fmla="*/ 2147483647 h 102"/>
                <a:gd name="T74" fmla="*/ 2147483647 w 88"/>
                <a:gd name="T75" fmla="*/ 2147483647 h 102"/>
                <a:gd name="T76" fmla="*/ 2147483647 w 88"/>
                <a:gd name="T77" fmla="*/ 2147483647 h 102"/>
                <a:gd name="T78" fmla="*/ 2147483647 w 88"/>
                <a:gd name="T79" fmla="*/ 2147483647 h 102"/>
                <a:gd name="T80" fmla="*/ 2147483647 w 88"/>
                <a:gd name="T81" fmla="*/ 2147483647 h 102"/>
                <a:gd name="T82" fmla="*/ 2147483647 w 88"/>
                <a:gd name="T83" fmla="*/ 2147483647 h 102"/>
                <a:gd name="T84" fmla="*/ 2147483647 w 88"/>
                <a:gd name="T85" fmla="*/ 2147483647 h 102"/>
                <a:gd name="T86" fmla="*/ 2147483647 w 88"/>
                <a:gd name="T87" fmla="*/ 2147483647 h 102"/>
                <a:gd name="T88" fmla="*/ 2147483647 w 88"/>
                <a:gd name="T89" fmla="*/ 0 h 102"/>
                <a:gd name="T90" fmla="*/ 2147483647 w 88"/>
                <a:gd name="T91" fmla="*/ 2147483647 h 102"/>
                <a:gd name="T92" fmla="*/ 2147483647 w 88"/>
                <a:gd name="T93" fmla="*/ 2147483647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02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750"/>
            <p:cNvSpPr/>
            <p:nvPr/>
          </p:nvSpPr>
          <p:spPr bwMode="auto">
            <a:xfrm>
              <a:off x="2644777" y="6083301"/>
              <a:ext cx="88900" cy="84138"/>
            </a:xfrm>
            <a:custGeom>
              <a:avLst/>
              <a:gdLst>
                <a:gd name="T0" fmla="*/ 2147483647 w 166"/>
                <a:gd name="T1" fmla="*/ 2147483647 h 159"/>
                <a:gd name="T2" fmla="*/ 2147483647 w 166"/>
                <a:gd name="T3" fmla="*/ 2147483647 h 159"/>
                <a:gd name="T4" fmla="*/ 2147483647 w 166"/>
                <a:gd name="T5" fmla="*/ 2147483647 h 159"/>
                <a:gd name="T6" fmla="*/ 2147483647 w 166"/>
                <a:gd name="T7" fmla="*/ 2147483647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2147483647 w 166"/>
                <a:gd name="T27" fmla="*/ 2147483647 h 159"/>
                <a:gd name="T28" fmla="*/ 0 w 166"/>
                <a:gd name="T29" fmla="*/ 2147483647 h 159"/>
                <a:gd name="T30" fmla="*/ 0 w 166"/>
                <a:gd name="T31" fmla="*/ 2147483647 h 159"/>
                <a:gd name="T32" fmla="*/ 0 w 166"/>
                <a:gd name="T33" fmla="*/ 2147483647 h 159"/>
                <a:gd name="T34" fmla="*/ 2147483647 w 166"/>
                <a:gd name="T35" fmla="*/ 2147483647 h 159"/>
                <a:gd name="T36" fmla="*/ 2147483647 w 166"/>
                <a:gd name="T37" fmla="*/ 2147483647 h 159"/>
                <a:gd name="T38" fmla="*/ 2147483647 w 166"/>
                <a:gd name="T39" fmla="*/ 2147483647 h 159"/>
                <a:gd name="T40" fmla="*/ 2147483647 w 166"/>
                <a:gd name="T41" fmla="*/ 2147483647 h 159"/>
                <a:gd name="T42" fmla="*/ 2147483647 w 166"/>
                <a:gd name="T43" fmla="*/ 2147483647 h 159"/>
                <a:gd name="T44" fmla="*/ 2147483647 w 166"/>
                <a:gd name="T45" fmla="*/ 2147483647 h 159"/>
                <a:gd name="T46" fmla="*/ 2147483647 w 166"/>
                <a:gd name="T47" fmla="*/ 2147483647 h 159"/>
                <a:gd name="T48" fmla="*/ 2147483647 w 166"/>
                <a:gd name="T49" fmla="*/ 2147483647 h 159"/>
                <a:gd name="T50" fmla="*/ 2147483647 w 166"/>
                <a:gd name="T51" fmla="*/ 2147483647 h 159"/>
                <a:gd name="T52" fmla="*/ 2147483647 w 166"/>
                <a:gd name="T53" fmla="*/ 2147483647 h 159"/>
                <a:gd name="T54" fmla="*/ 2147483647 w 166"/>
                <a:gd name="T55" fmla="*/ 2147483647 h 159"/>
                <a:gd name="T56" fmla="*/ 2147483647 w 166"/>
                <a:gd name="T57" fmla="*/ 2147483647 h 159"/>
                <a:gd name="T58" fmla="*/ 2147483647 w 166"/>
                <a:gd name="T59" fmla="*/ 2147483647 h 159"/>
                <a:gd name="T60" fmla="*/ 2147483647 w 166"/>
                <a:gd name="T61" fmla="*/ 2147483647 h 159"/>
                <a:gd name="T62" fmla="*/ 2147483647 w 166"/>
                <a:gd name="T63" fmla="*/ 2147483647 h 159"/>
                <a:gd name="T64" fmla="*/ 2147483647 w 166"/>
                <a:gd name="T65" fmla="*/ 2147483647 h 159"/>
                <a:gd name="T66" fmla="*/ 2147483647 w 166"/>
                <a:gd name="T67" fmla="*/ 2147483647 h 159"/>
                <a:gd name="T68" fmla="*/ 2147483647 w 166"/>
                <a:gd name="T69" fmla="*/ 2147483647 h 159"/>
                <a:gd name="T70" fmla="*/ 2147483647 w 166"/>
                <a:gd name="T71" fmla="*/ 2147483647 h 159"/>
                <a:gd name="T72" fmla="*/ 2147483647 w 166"/>
                <a:gd name="T73" fmla="*/ 2147483647 h 159"/>
                <a:gd name="T74" fmla="*/ 2147483647 w 166"/>
                <a:gd name="T75" fmla="*/ 2147483647 h 159"/>
                <a:gd name="T76" fmla="*/ 2147483647 w 166"/>
                <a:gd name="T77" fmla="*/ 2147483647 h 159"/>
                <a:gd name="T78" fmla="*/ 2147483647 w 166"/>
                <a:gd name="T79" fmla="*/ 2147483647 h 159"/>
                <a:gd name="T80" fmla="*/ 2147483647 w 166"/>
                <a:gd name="T81" fmla="*/ 2147483647 h 159"/>
                <a:gd name="T82" fmla="*/ 2147483647 w 166"/>
                <a:gd name="T83" fmla="*/ 2147483647 h 159"/>
                <a:gd name="T84" fmla="*/ 2147483647 w 166"/>
                <a:gd name="T85" fmla="*/ 2147483647 h 159"/>
                <a:gd name="T86" fmla="*/ 2147483647 w 166"/>
                <a:gd name="T87" fmla="*/ 2147483647 h 159"/>
                <a:gd name="T88" fmla="*/ 2147483647 w 166"/>
                <a:gd name="T89" fmla="*/ 0 h 159"/>
                <a:gd name="T90" fmla="*/ 2147483647 w 166"/>
                <a:gd name="T91" fmla="*/ 2147483647 h 159"/>
                <a:gd name="T92" fmla="*/ 2147483647 w 166"/>
                <a:gd name="T93" fmla="*/ 2147483647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159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751"/>
            <p:cNvSpPr/>
            <p:nvPr/>
          </p:nvSpPr>
          <p:spPr bwMode="auto">
            <a:xfrm>
              <a:off x="2657477" y="6121401"/>
              <a:ext cx="76200" cy="73025"/>
            </a:xfrm>
            <a:custGeom>
              <a:avLst/>
              <a:gdLst>
                <a:gd name="T0" fmla="*/ 2147483647 w 143"/>
                <a:gd name="T1" fmla="*/ 2147483647 h 137"/>
                <a:gd name="T2" fmla="*/ 2147483647 w 143"/>
                <a:gd name="T3" fmla="*/ 2147483647 h 137"/>
                <a:gd name="T4" fmla="*/ 2147483647 w 143"/>
                <a:gd name="T5" fmla="*/ 2147483647 h 137"/>
                <a:gd name="T6" fmla="*/ 2147483647 w 143"/>
                <a:gd name="T7" fmla="*/ 2147483647 h 137"/>
                <a:gd name="T8" fmla="*/ 2147483647 w 143"/>
                <a:gd name="T9" fmla="*/ 2147483647 h 137"/>
                <a:gd name="T10" fmla="*/ 2147483647 w 143"/>
                <a:gd name="T11" fmla="*/ 2147483647 h 137"/>
                <a:gd name="T12" fmla="*/ 2147483647 w 143"/>
                <a:gd name="T13" fmla="*/ 2147483647 h 137"/>
                <a:gd name="T14" fmla="*/ 2147483647 w 143"/>
                <a:gd name="T15" fmla="*/ 2147483647 h 137"/>
                <a:gd name="T16" fmla="*/ 2147483647 w 143"/>
                <a:gd name="T17" fmla="*/ 2147483647 h 137"/>
                <a:gd name="T18" fmla="*/ 2147483647 w 143"/>
                <a:gd name="T19" fmla="*/ 2147483647 h 137"/>
                <a:gd name="T20" fmla="*/ 0 w 143"/>
                <a:gd name="T21" fmla="*/ 2147483647 h 137"/>
                <a:gd name="T22" fmla="*/ 0 w 143"/>
                <a:gd name="T23" fmla="*/ 2147483647 h 137"/>
                <a:gd name="T24" fmla="*/ 0 w 143"/>
                <a:gd name="T25" fmla="*/ 2147483647 h 137"/>
                <a:gd name="T26" fmla="*/ 2147483647 w 143"/>
                <a:gd name="T27" fmla="*/ 2147483647 h 137"/>
                <a:gd name="T28" fmla="*/ 2147483647 w 143"/>
                <a:gd name="T29" fmla="*/ 2147483647 h 137"/>
                <a:gd name="T30" fmla="*/ 2147483647 w 143"/>
                <a:gd name="T31" fmla="*/ 2147483647 h 137"/>
                <a:gd name="T32" fmla="*/ 2147483647 w 143"/>
                <a:gd name="T33" fmla="*/ 2147483647 h 137"/>
                <a:gd name="T34" fmla="*/ 2147483647 w 143"/>
                <a:gd name="T35" fmla="*/ 2147483647 h 137"/>
                <a:gd name="T36" fmla="*/ 2147483647 w 143"/>
                <a:gd name="T37" fmla="*/ 2147483647 h 137"/>
                <a:gd name="T38" fmla="*/ 2147483647 w 143"/>
                <a:gd name="T39" fmla="*/ 2147483647 h 137"/>
                <a:gd name="T40" fmla="*/ 2147483647 w 143"/>
                <a:gd name="T41" fmla="*/ 2147483647 h 137"/>
                <a:gd name="T42" fmla="*/ 2147483647 w 143"/>
                <a:gd name="T43" fmla="*/ 2147483647 h 137"/>
                <a:gd name="T44" fmla="*/ 2147483647 w 143"/>
                <a:gd name="T45" fmla="*/ 2147483647 h 137"/>
                <a:gd name="T46" fmla="*/ 2147483647 w 143"/>
                <a:gd name="T47" fmla="*/ 2147483647 h 137"/>
                <a:gd name="T48" fmla="*/ 2147483647 w 143"/>
                <a:gd name="T49" fmla="*/ 2147483647 h 137"/>
                <a:gd name="T50" fmla="*/ 2147483647 w 143"/>
                <a:gd name="T51" fmla="*/ 2147483647 h 137"/>
                <a:gd name="T52" fmla="*/ 2147483647 w 143"/>
                <a:gd name="T53" fmla="*/ 2147483647 h 137"/>
                <a:gd name="T54" fmla="*/ 2147483647 w 143"/>
                <a:gd name="T55" fmla="*/ 2147483647 h 137"/>
                <a:gd name="T56" fmla="*/ 2147483647 w 143"/>
                <a:gd name="T57" fmla="*/ 2147483647 h 137"/>
                <a:gd name="T58" fmla="*/ 2147483647 w 143"/>
                <a:gd name="T59" fmla="*/ 2147483647 h 137"/>
                <a:gd name="T60" fmla="*/ 2147483647 w 143"/>
                <a:gd name="T61" fmla="*/ 2147483647 h 137"/>
                <a:gd name="T62" fmla="*/ 2147483647 w 143"/>
                <a:gd name="T63" fmla="*/ 2147483647 h 137"/>
                <a:gd name="T64" fmla="*/ 2147483647 w 143"/>
                <a:gd name="T65" fmla="*/ 2147483647 h 137"/>
                <a:gd name="T66" fmla="*/ 2147483647 w 143"/>
                <a:gd name="T67" fmla="*/ 0 h 137"/>
                <a:gd name="T68" fmla="*/ 2147483647 w 143"/>
                <a:gd name="T69" fmla="*/ 0 h 137"/>
                <a:gd name="T70" fmla="*/ 2147483647 w 143"/>
                <a:gd name="T71" fmla="*/ 2147483647 h 137"/>
                <a:gd name="T72" fmla="*/ 2147483647 w 143"/>
                <a:gd name="T73" fmla="*/ 2147483647 h 1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3" h="137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752"/>
            <p:cNvSpPr/>
            <p:nvPr/>
          </p:nvSpPr>
          <p:spPr bwMode="auto">
            <a:xfrm>
              <a:off x="2659064" y="6149976"/>
              <a:ext cx="80963" cy="74613"/>
            </a:xfrm>
            <a:custGeom>
              <a:avLst/>
              <a:gdLst>
                <a:gd name="T0" fmla="*/ 2147483647 w 153"/>
                <a:gd name="T1" fmla="*/ 0 h 140"/>
                <a:gd name="T2" fmla="*/ 2147483647 w 153"/>
                <a:gd name="T3" fmla="*/ 0 h 140"/>
                <a:gd name="T4" fmla="*/ 2147483647 w 153"/>
                <a:gd name="T5" fmla="*/ 2147483647 h 140"/>
                <a:gd name="T6" fmla="*/ 2147483647 w 153"/>
                <a:gd name="T7" fmla="*/ 2147483647 h 140"/>
                <a:gd name="T8" fmla="*/ 2147483647 w 153"/>
                <a:gd name="T9" fmla="*/ 2147483647 h 140"/>
                <a:gd name="T10" fmla="*/ 2147483647 w 153"/>
                <a:gd name="T11" fmla="*/ 2147483647 h 140"/>
                <a:gd name="T12" fmla="*/ 2147483647 w 153"/>
                <a:gd name="T13" fmla="*/ 2147483647 h 140"/>
                <a:gd name="T14" fmla="*/ 2147483647 w 153"/>
                <a:gd name="T15" fmla="*/ 2147483647 h 140"/>
                <a:gd name="T16" fmla="*/ 2147483647 w 153"/>
                <a:gd name="T17" fmla="*/ 2147483647 h 140"/>
                <a:gd name="T18" fmla="*/ 2147483647 w 153"/>
                <a:gd name="T19" fmla="*/ 2147483647 h 140"/>
                <a:gd name="T20" fmla="*/ 2147483647 w 153"/>
                <a:gd name="T21" fmla="*/ 2147483647 h 140"/>
                <a:gd name="T22" fmla="*/ 2147483647 w 153"/>
                <a:gd name="T23" fmla="*/ 2147483647 h 140"/>
                <a:gd name="T24" fmla="*/ 0 w 153"/>
                <a:gd name="T25" fmla="*/ 2147483647 h 140"/>
                <a:gd name="T26" fmla="*/ 0 w 153"/>
                <a:gd name="T27" fmla="*/ 2147483647 h 140"/>
                <a:gd name="T28" fmla="*/ 2147483647 w 153"/>
                <a:gd name="T29" fmla="*/ 2147483647 h 140"/>
                <a:gd name="T30" fmla="*/ 2147483647 w 153"/>
                <a:gd name="T31" fmla="*/ 2147483647 h 140"/>
                <a:gd name="T32" fmla="*/ 2147483647 w 153"/>
                <a:gd name="T33" fmla="*/ 2147483647 h 140"/>
                <a:gd name="T34" fmla="*/ 2147483647 w 153"/>
                <a:gd name="T35" fmla="*/ 2147483647 h 140"/>
                <a:gd name="T36" fmla="*/ 2147483647 w 153"/>
                <a:gd name="T37" fmla="*/ 2147483647 h 140"/>
                <a:gd name="T38" fmla="*/ 2147483647 w 153"/>
                <a:gd name="T39" fmla="*/ 2147483647 h 140"/>
                <a:gd name="T40" fmla="*/ 2147483647 w 153"/>
                <a:gd name="T41" fmla="*/ 2147483647 h 140"/>
                <a:gd name="T42" fmla="*/ 2147483647 w 153"/>
                <a:gd name="T43" fmla="*/ 2147483647 h 140"/>
                <a:gd name="T44" fmla="*/ 2147483647 w 153"/>
                <a:gd name="T45" fmla="*/ 2147483647 h 140"/>
                <a:gd name="T46" fmla="*/ 2147483647 w 153"/>
                <a:gd name="T47" fmla="*/ 2147483647 h 140"/>
                <a:gd name="T48" fmla="*/ 2147483647 w 153"/>
                <a:gd name="T49" fmla="*/ 2147483647 h 140"/>
                <a:gd name="T50" fmla="*/ 2147483647 w 153"/>
                <a:gd name="T51" fmla="*/ 2147483647 h 140"/>
                <a:gd name="T52" fmla="*/ 2147483647 w 153"/>
                <a:gd name="T53" fmla="*/ 2147483647 h 140"/>
                <a:gd name="T54" fmla="*/ 2147483647 w 153"/>
                <a:gd name="T55" fmla="*/ 2147483647 h 140"/>
                <a:gd name="T56" fmla="*/ 2147483647 w 153"/>
                <a:gd name="T57" fmla="*/ 2147483647 h 140"/>
                <a:gd name="T58" fmla="*/ 2147483647 w 153"/>
                <a:gd name="T59" fmla="*/ 2147483647 h 140"/>
                <a:gd name="T60" fmla="*/ 2147483647 w 153"/>
                <a:gd name="T61" fmla="*/ 2147483647 h 140"/>
                <a:gd name="T62" fmla="*/ 2147483647 w 153"/>
                <a:gd name="T63" fmla="*/ 2147483647 h 140"/>
                <a:gd name="T64" fmla="*/ 2147483647 w 153"/>
                <a:gd name="T65" fmla="*/ 2147483647 h 140"/>
                <a:gd name="T66" fmla="*/ 2147483647 w 153"/>
                <a:gd name="T67" fmla="*/ 2147483647 h 140"/>
                <a:gd name="T68" fmla="*/ 2147483647 w 153"/>
                <a:gd name="T69" fmla="*/ 0 h 140"/>
                <a:gd name="T70" fmla="*/ 2147483647 w 153"/>
                <a:gd name="T71" fmla="*/ 0 h 140"/>
                <a:gd name="T72" fmla="*/ 2147483647 w 153"/>
                <a:gd name="T73" fmla="*/ 0 h 140"/>
                <a:gd name="T74" fmla="*/ 2147483647 w 153"/>
                <a:gd name="T75" fmla="*/ 0 h 1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140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753"/>
            <p:cNvSpPr/>
            <p:nvPr/>
          </p:nvSpPr>
          <p:spPr bwMode="auto">
            <a:xfrm>
              <a:off x="2659064" y="6178551"/>
              <a:ext cx="90488" cy="80963"/>
            </a:xfrm>
            <a:custGeom>
              <a:avLst/>
              <a:gdLst>
                <a:gd name="T0" fmla="*/ 2147483647 w 171"/>
                <a:gd name="T1" fmla="*/ 2147483647 h 154"/>
                <a:gd name="T2" fmla="*/ 2147483647 w 171"/>
                <a:gd name="T3" fmla="*/ 2147483647 h 154"/>
                <a:gd name="T4" fmla="*/ 2147483647 w 171"/>
                <a:gd name="T5" fmla="*/ 2147483647 h 154"/>
                <a:gd name="T6" fmla="*/ 2147483647 w 171"/>
                <a:gd name="T7" fmla="*/ 2147483647 h 154"/>
                <a:gd name="T8" fmla="*/ 2147483647 w 171"/>
                <a:gd name="T9" fmla="*/ 2147483647 h 154"/>
                <a:gd name="T10" fmla="*/ 2147483647 w 171"/>
                <a:gd name="T11" fmla="*/ 2147483647 h 154"/>
                <a:gd name="T12" fmla="*/ 2147483647 w 171"/>
                <a:gd name="T13" fmla="*/ 2147483647 h 154"/>
                <a:gd name="T14" fmla="*/ 2147483647 w 171"/>
                <a:gd name="T15" fmla="*/ 2147483647 h 154"/>
                <a:gd name="T16" fmla="*/ 2147483647 w 171"/>
                <a:gd name="T17" fmla="*/ 2147483647 h 154"/>
                <a:gd name="T18" fmla="*/ 2147483647 w 171"/>
                <a:gd name="T19" fmla="*/ 2147483647 h 154"/>
                <a:gd name="T20" fmla="*/ 0 w 171"/>
                <a:gd name="T21" fmla="*/ 2147483647 h 154"/>
                <a:gd name="T22" fmla="*/ 0 w 171"/>
                <a:gd name="T23" fmla="*/ 2147483647 h 154"/>
                <a:gd name="T24" fmla="*/ 0 w 171"/>
                <a:gd name="T25" fmla="*/ 2147483647 h 154"/>
                <a:gd name="T26" fmla="*/ 0 w 171"/>
                <a:gd name="T27" fmla="*/ 2147483647 h 154"/>
                <a:gd name="T28" fmla="*/ 2147483647 w 171"/>
                <a:gd name="T29" fmla="*/ 2147483647 h 154"/>
                <a:gd name="T30" fmla="*/ 2147483647 w 171"/>
                <a:gd name="T31" fmla="*/ 2147483647 h 154"/>
                <a:gd name="T32" fmla="*/ 2147483647 w 171"/>
                <a:gd name="T33" fmla="*/ 2147483647 h 154"/>
                <a:gd name="T34" fmla="*/ 2147483647 w 171"/>
                <a:gd name="T35" fmla="*/ 2147483647 h 154"/>
                <a:gd name="T36" fmla="*/ 2147483647 w 171"/>
                <a:gd name="T37" fmla="*/ 2147483647 h 154"/>
                <a:gd name="T38" fmla="*/ 2147483647 w 171"/>
                <a:gd name="T39" fmla="*/ 2147483647 h 154"/>
                <a:gd name="T40" fmla="*/ 2147483647 w 171"/>
                <a:gd name="T41" fmla="*/ 2147483647 h 154"/>
                <a:gd name="T42" fmla="*/ 2147483647 w 171"/>
                <a:gd name="T43" fmla="*/ 2147483647 h 154"/>
                <a:gd name="T44" fmla="*/ 2147483647 w 171"/>
                <a:gd name="T45" fmla="*/ 2147483647 h 154"/>
                <a:gd name="T46" fmla="*/ 2147483647 w 171"/>
                <a:gd name="T47" fmla="*/ 2147483647 h 154"/>
                <a:gd name="T48" fmla="*/ 2147483647 w 171"/>
                <a:gd name="T49" fmla="*/ 2147483647 h 154"/>
                <a:gd name="T50" fmla="*/ 2147483647 w 171"/>
                <a:gd name="T51" fmla="*/ 2147483647 h 154"/>
                <a:gd name="T52" fmla="*/ 2147483647 w 171"/>
                <a:gd name="T53" fmla="*/ 2147483647 h 154"/>
                <a:gd name="T54" fmla="*/ 2147483647 w 171"/>
                <a:gd name="T55" fmla="*/ 2147483647 h 154"/>
                <a:gd name="T56" fmla="*/ 2147483647 w 171"/>
                <a:gd name="T57" fmla="*/ 2147483647 h 154"/>
                <a:gd name="T58" fmla="*/ 2147483647 w 171"/>
                <a:gd name="T59" fmla="*/ 2147483647 h 154"/>
                <a:gd name="T60" fmla="*/ 2147483647 w 171"/>
                <a:gd name="T61" fmla="*/ 2147483647 h 154"/>
                <a:gd name="T62" fmla="*/ 2147483647 w 171"/>
                <a:gd name="T63" fmla="*/ 2147483647 h 154"/>
                <a:gd name="T64" fmla="*/ 2147483647 w 171"/>
                <a:gd name="T65" fmla="*/ 2147483647 h 154"/>
                <a:gd name="T66" fmla="*/ 2147483647 w 171"/>
                <a:gd name="T67" fmla="*/ 2147483647 h 154"/>
                <a:gd name="T68" fmla="*/ 2147483647 w 171"/>
                <a:gd name="T69" fmla="*/ 2147483647 h 154"/>
                <a:gd name="T70" fmla="*/ 2147483647 w 171"/>
                <a:gd name="T71" fmla="*/ 2147483647 h 154"/>
                <a:gd name="T72" fmla="*/ 2147483647 w 171"/>
                <a:gd name="T73" fmla="*/ 2147483647 h 154"/>
                <a:gd name="T74" fmla="*/ 2147483647 w 171"/>
                <a:gd name="T75" fmla="*/ 2147483647 h 154"/>
                <a:gd name="T76" fmla="*/ 2147483647 w 171"/>
                <a:gd name="T77" fmla="*/ 0 h 154"/>
                <a:gd name="T78" fmla="*/ 2147483647 w 171"/>
                <a:gd name="T79" fmla="*/ 2147483647 h 154"/>
                <a:gd name="T80" fmla="*/ 2147483647 w 171"/>
                <a:gd name="T81" fmla="*/ 2147483647 h 1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1" h="154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754"/>
            <p:cNvSpPr/>
            <p:nvPr/>
          </p:nvSpPr>
          <p:spPr bwMode="auto">
            <a:xfrm>
              <a:off x="2655889" y="6219826"/>
              <a:ext cx="95250" cy="73025"/>
            </a:xfrm>
            <a:custGeom>
              <a:avLst/>
              <a:gdLst>
                <a:gd name="T0" fmla="*/ 2147483647 w 181"/>
                <a:gd name="T1" fmla="*/ 0 h 139"/>
                <a:gd name="T2" fmla="*/ 2147483647 w 181"/>
                <a:gd name="T3" fmla="*/ 0 h 139"/>
                <a:gd name="T4" fmla="*/ 2147483647 w 181"/>
                <a:gd name="T5" fmla="*/ 2147483647 h 139"/>
                <a:gd name="T6" fmla="*/ 2147483647 w 181"/>
                <a:gd name="T7" fmla="*/ 2147483647 h 139"/>
                <a:gd name="T8" fmla="*/ 2147483647 w 181"/>
                <a:gd name="T9" fmla="*/ 2147483647 h 139"/>
                <a:gd name="T10" fmla="*/ 2147483647 w 181"/>
                <a:gd name="T11" fmla="*/ 2147483647 h 139"/>
                <a:gd name="T12" fmla="*/ 2147483647 w 181"/>
                <a:gd name="T13" fmla="*/ 2147483647 h 139"/>
                <a:gd name="T14" fmla="*/ 2147483647 w 181"/>
                <a:gd name="T15" fmla="*/ 2147483647 h 139"/>
                <a:gd name="T16" fmla="*/ 2147483647 w 181"/>
                <a:gd name="T17" fmla="*/ 2147483647 h 139"/>
                <a:gd name="T18" fmla="*/ 2147483647 w 181"/>
                <a:gd name="T19" fmla="*/ 2147483647 h 139"/>
                <a:gd name="T20" fmla="*/ 2147483647 w 181"/>
                <a:gd name="T21" fmla="*/ 2147483647 h 139"/>
                <a:gd name="T22" fmla="*/ 0 w 181"/>
                <a:gd name="T23" fmla="*/ 2147483647 h 139"/>
                <a:gd name="T24" fmla="*/ 0 w 181"/>
                <a:gd name="T25" fmla="*/ 2147483647 h 139"/>
                <a:gd name="T26" fmla="*/ 2147483647 w 181"/>
                <a:gd name="T27" fmla="*/ 2147483647 h 139"/>
                <a:gd name="T28" fmla="*/ 2147483647 w 181"/>
                <a:gd name="T29" fmla="*/ 2147483647 h 139"/>
                <a:gd name="T30" fmla="*/ 2147483647 w 181"/>
                <a:gd name="T31" fmla="*/ 2147483647 h 139"/>
                <a:gd name="T32" fmla="*/ 2147483647 w 181"/>
                <a:gd name="T33" fmla="*/ 2147483647 h 139"/>
                <a:gd name="T34" fmla="*/ 2147483647 w 181"/>
                <a:gd name="T35" fmla="*/ 2147483647 h 139"/>
                <a:gd name="T36" fmla="*/ 2147483647 w 181"/>
                <a:gd name="T37" fmla="*/ 2147483647 h 139"/>
                <a:gd name="T38" fmla="*/ 2147483647 w 181"/>
                <a:gd name="T39" fmla="*/ 2147483647 h 139"/>
                <a:gd name="T40" fmla="*/ 2147483647 w 181"/>
                <a:gd name="T41" fmla="*/ 2147483647 h 139"/>
                <a:gd name="T42" fmla="*/ 2147483647 w 181"/>
                <a:gd name="T43" fmla="*/ 2147483647 h 139"/>
                <a:gd name="T44" fmla="*/ 2147483647 w 181"/>
                <a:gd name="T45" fmla="*/ 2147483647 h 139"/>
                <a:gd name="T46" fmla="*/ 2147483647 w 181"/>
                <a:gd name="T47" fmla="*/ 2147483647 h 139"/>
                <a:gd name="T48" fmla="*/ 2147483647 w 181"/>
                <a:gd name="T49" fmla="*/ 2147483647 h 139"/>
                <a:gd name="T50" fmla="*/ 2147483647 w 181"/>
                <a:gd name="T51" fmla="*/ 2147483647 h 139"/>
                <a:gd name="T52" fmla="*/ 2147483647 w 181"/>
                <a:gd name="T53" fmla="*/ 2147483647 h 139"/>
                <a:gd name="T54" fmla="*/ 2147483647 w 181"/>
                <a:gd name="T55" fmla="*/ 2147483647 h 139"/>
                <a:gd name="T56" fmla="*/ 2147483647 w 181"/>
                <a:gd name="T57" fmla="*/ 2147483647 h 139"/>
                <a:gd name="T58" fmla="*/ 2147483647 w 181"/>
                <a:gd name="T59" fmla="*/ 2147483647 h 139"/>
                <a:gd name="T60" fmla="*/ 2147483647 w 181"/>
                <a:gd name="T61" fmla="*/ 2147483647 h 139"/>
                <a:gd name="T62" fmla="*/ 2147483647 w 181"/>
                <a:gd name="T63" fmla="*/ 2147483647 h 139"/>
                <a:gd name="T64" fmla="*/ 2147483647 w 181"/>
                <a:gd name="T65" fmla="*/ 2147483647 h 139"/>
                <a:gd name="T66" fmla="*/ 2147483647 w 181"/>
                <a:gd name="T67" fmla="*/ 2147483647 h 139"/>
                <a:gd name="T68" fmla="*/ 2147483647 w 181"/>
                <a:gd name="T69" fmla="*/ 0 h 139"/>
                <a:gd name="T70" fmla="*/ 2147483647 w 181"/>
                <a:gd name="T71" fmla="*/ 0 h 139"/>
                <a:gd name="T72" fmla="*/ 2147483647 w 181"/>
                <a:gd name="T73" fmla="*/ 0 h 139"/>
                <a:gd name="T74" fmla="*/ 2147483647 w 181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1" h="139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1755"/>
            <p:cNvSpPr/>
            <p:nvPr/>
          </p:nvSpPr>
          <p:spPr bwMode="auto">
            <a:xfrm>
              <a:off x="2655889" y="6254751"/>
              <a:ext cx="84138" cy="77788"/>
            </a:xfrm>
            <a:custGeom>
              <a:avLst/>
              <a:gdLst>
                <a:gd name="T0" fmla="*/ 2147483647 w 159"/>
                <a:gd name="T1" fmla="*/ 2147483647 h 149"/>
                <a:gd name="T2" fmla="*/ 2147483647 w 159"/>
                <a:gd name="T3" fmla="*/ 2147483647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2147483647 w 159"/>
                <a:gd name="T15" fmla="*/ 2147483647 h 149"/>
                <a:gd name="T16" fmla="*/ 2147483647 w 159"/>
                <a:gd name="T17" fmla="*/ 2147483647 h 149"/>
                <a:gd name="T18" fmla="*/ 2147483647 w 159"/>
                <a:gd name="T19" fmla="*/ 2147483647 h 149"/>
                <a:gd name="T20" fmla="*/ 0 w 159"/>
                <a:gd name="T21" fmla="*/ 2147483647 h 149"/>
                <a:gd name="T22" fmla="*/ 0 w 159"/>
                <a:gd name="T23" fmla="*/ 2147483647 h 149"/>
                <a:gd name="T24" fmla="*/ 2147483647 w 159"/>
                <a:gd name="T25" fmla="*/ 2147483647 h 149"/>
                <a:gd name="T26" fmla="*/ 2147483647 w 159"/>
                <a:gd name="T27" fmla="*/ 2147483647 h 149"/>
                <a:gd name="T28" fmla="*/ 2147483647 w 159"/>
                <a:gd name="T29" fmla="*/ 2147483647 h 149"/>
                <a:gd name="T30" fmla="*/ 2147483647 w 159"/>
                <a:gd name="T31" fmla="*/ 2147483647 h 149"/>
                <a:gd name="T32" fmla="*/ 2147483647 w 159"/>
                <a:gd name="T33" fmla="*/ 2147483647 h 149"/>
                <a:gd name="T34" fmla="*/ 2147483647 w 159"/>
                <a:gd name="T35" fmla="*/ 2147483647 h 149"/>
                <a:gd name="T36" fmla="*/ 2147483647 w 159"/>
                <a:gd name="T37" fmla="*/ 2147483647 h 149"/>
                <a:gd name="T38" fmla="*/ 2147483647 w 159"/>
                <a:gd name="T39" fmla="*/ 2147483647 h 149"/>
                <a:gd name="T40" fmla="*/ 2147483647 w 159"/>
                <a:gd name="T41" fmla="*/ 2147483647 h 149"/>
                <a:gd name="T42" fmla="*/ 2147483647 w 159"/>
                <a:gd name="T43" fmla="*/ 2147483647 h 149"/>
                <a:gd name="T44" fmla="*/ 2147483647 w 159"/>
                <a:gd name="T45" fmla="*/ 2147483647 h 149"/>
                <a:gd name="T46" fmla="*/ 2147483647 w 159"/>
                <a:gd name="T47" fmla="*/ 2147483647 h 149"/>
                <a:gd name="T48" fmla="*/ 2147483647 w 159"/>
                <a:gd name="T49" fmla="*/ 2147483647 h 149"/>
                <a:gd name="T50" fmla="*/ 2147483647 w 159"/>
                <a:gd name="T51" fmla="*/ 2147483647 h 149"/>
                <a:gd name="T52" fmla="*/ 2147483647 w 159"/>
                <a:gd name="T53" fmla="*/ 2147483647 h 149"/>
                <a:gd name="T54" fmla="*/ 2147483647 w 159"/>
                <a:gd name="T55" fmla="*/ 2147483647 h 149"/>
                <a:gd name="T56" fmla="*/ 2147483647 w 159"/>
                <a:gd name="T57" fmla="*/ 2147483647 h 149"/>
                <a:gd name="T58" fmla="*/ 2147483647 w 159"/>
                <a:gd name="T59" fmla="*/ 2147483647 h 149"/>
                <a:gd name="T60" fmla="*/ 2147483647 w 159"/>
                <a:gd name="T61" fmla="*/ 2147483647 h 149"/>
                <a:gd name="T62" fmla="*/ 2147483647 w 159"/>
                <a:gd name="T63" fmla="*/ 2147483647 h 149"/>
                <a:gd name="T64" fmla="*/ 2147483647 w 159"/>
                <a:gd name="T65" fmla="*/ 0 h 149"/>
                <a:gd name="T66" fmla="*/ 2147483647 w 159"/>
                <a:gd name="T67" fmla="*/ 0 h 149"/>
                <a:gd name="T68" fmla="*/ 2147483647 w 159"/>
                <a:gd name="T69" fmla="*/ 2147483647 h 149"/>
                <a:gd name="T70" fmla="*/ 2147483647 w 159"/>
                <a:gd name="T71" fmla="*/ 2147483647 h 1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9" h="14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1756"/>
            <p:cNvSpPr/>
            <p:nvPr/>
          </p:nvSpPr>
          <p:spPr bwMode="auto">
            <a:xfrm>
              <a:off x="2651127" y="6283326"/>
              <a:ext cx="93663" cy="79375"/>
            </a:xfrm>
            <a:custGeom>
              <a:avLst/>
              <a:gdLst>
                <a:gd name="T0" fmla="*/ 2147483647 w 175"/>
                <a:gd name="T1" fmla="*/ 2147483647 h 152"/>
                <a:gd name="T2" fmla="*/ 2147483647 w 175"/>
                <a:gd name="T3" fmla="*/ 2147483647 h 152"/>
                <a:gd name="T4" fmla="*/ 2147483647 w 175"/>
                <a:gd name="T5" fmla="*/ 2147483647 h 152"/>
                <a:gd name="T6" fmla="*/ 2147483647 w 175"/>
                <a:gd name="T7" fmla="*/ 2147483647 h 152"/>
                <a:gd name="T8" fmla="*/ 2147483647 w 175"/>
                <a:gd name="T9" fmla="*/ 2147483647 h 152"/>
                <a:gd name="T10" fmla="*/ 2147483647 w 175"/>
                <a:gd name="T11" fmla="*/ 2147483647 h 152"/>
                <a:gd name="T12" fmla="*/ 2147483647 w 175"/>
                <a:gd name="T13" fmla="*/ 2147483647 h 152"/>
                <a:gd name="T14" fmla="*/ 2147483647 w 175"/>
                <a:gd name="T15" fmla="*/ 2147483647 h 152"/>
                <a:gd name="T16" fmla="*/ 2147483647 w 175"/>
                <a:gd name="T17" fmla="*/ 2147483647 h 152"/>
                <a:gd name="T18" fmla="*/ 2147483647 w 175"/>
                <a:gd name="T19" fmla="*/ 2147483647 h 152"/>
                <a:gd name="T20" fmla="*/ 2147483647 w 175"/>
                <a:gd name="T21" fmla="*/ 2147483647 h 152"/>
                <a:gd name="T22" fmla="*/ 2147483647 w 175"/>
                <a:gd name="T23" fmla="*/ 2147483647 h 152"/>
                <a:gd name="T24" fmla="*/ 2147483647 w 175"/>
                <a:gd name="T25" fmla="*/ 2147483647 h 152"/>
                <a:gd name="T26" fmla="*/ 2147483647 w 175"/>
                <a:gd name="T27" fmla="*/ 2147483647 h 152"/>
                <a:gd name="T28" fmla="*/ 0 w 175"/>
                <a:gd name="T29" fmla="*/ 2147483647 h 152"/>
                <a:gd name="T30" fmla="*/ 2147483647 w 175"/>
                <a:gd name="T31" fmla="*/ 2147483647 h 152"/>
                <a:gd name="T32" fmla="*/ 2147483647 w 175"/>
                <a:gd name="T33" fmla="*/ 2147483647 h 152"/>
                <a:gd name="T34" fmla="*/ 2147483647 w 175"/>
                <a:gd name="T35" fmla="*/ 2147483647 h 152"/>
                <a:gd name="T36" fmla="*/ 2147483647 w 175"/>
                <a:gd name="T37" fmla="*/ 2147483647 h 152"/>
                <a:gd name="T38" fmla="*/ 2147483647 w 175"/>
                <a:gd name="T39" fmla="*/ 2147483647 h 152"/>
                <a:gd name="T40" fmla="*/ 2147483647 w 175"/>
                <a:gd name="T41" fmla="*/ 2147483647 h 152"/>
                <a:gd name="T42" fmla="*/ 2147483647 w 175"/>
                <a:gd name="T43" fmla="*/ 2147483647 h 152"/>
                <a:gd name="T44" fmla="*/ 2147483647 w 175"/>
                <a:gd name="T45" fmla="*/ 2147483647 h 152"/>
                <a:gd name="T46" fmla="*/ 2147483647 w 175"/>
                <a:gd name="T47" fmla="*/ 2147483647 h 152"/>
                <a:gd name="T48" fmla="*/ 2147483647 w 175"/>
                <a:gd name="T49" fmla="*/ 2147483647 h 152"/>
                <a:gd name="T50" fmla="*/ 2147483647 w 175"/>
                <a:gd name="T51" fmla="*/ 2147483647 h 152"/>
                <a:gd name="T52" fmla="*/ 2147483647 w 175"/>
                <a:gd name="T53" fmla="*/ 2147483647 h 152"/>
                <a:gd name="T54" fmla="*/ 2147483647 w 175"/>
                <a:gd name="T55" fmla="*/ 2147483647 h 152"/>
                <a:gd name="T56" fmla="*/ 2147483647 w 175"/>
                <a:gd name="T57" fmla="*/ 2147483647 h 152"/>
                <a:gd name="T58" fmla="*/ 2147483647 w 175"/>
                <a:gd name="T59" fmla="*/ 2147483647 h 152"/>
                <a:gd name="T60" fmla="*/ 2147483647 w 175"/>
                <a:gd name="T61" fmla="*/ 2147483647 h 152"/>
                <a:gd name="T62" fmla="*/ 2147483647 w 175"/>
                <a:gd name="T63" fmla="*/ 2147483647 h 152"/>
                <a:gd name="T64" fmla="*/ 2147483647 w 175"/>
                <a:gd name="T65" fmla="*/ 2147483647 h 152"/>
                <a:gd name="T66" fmla="*/ 2147483647 w 175"/>
                <a:gd name="T67" fmla="*/ 2147483647 h 152"/>
                <a:gd name="T68" fmla="*/ 2147483647 w 175"/>
                <a:gd name="T69" fmla="*/ 2147483647 h 152"/>
                <a:gd name="T70" fmla="*/ 2147483647 w 175"/>
                <a:gd name="T71" fmla="*/ 2147483647 h 152"/>
                <a:gd name="T72" fmla="*/ 2147483647 w 175"/>
                <a:gd name="T73" fmla="*/ 2147483647 h 152"/>
                <a:gd name="T74" fmla="*/ 2147483647 w 175"/>
                <a:gd name="T75" fmla="*/ 2147483647 h 152"/>
                <a:gd name="T76" fmla="*/ 2147483647 w 175"/>
                <a:gd name="T77" fmla="*/ 2147483647 h 152"/>
                <a:gd name="T78" fmla="*/ 2147483647 w 175"/>
                <a:gd name="T79" fmla="*/ 2147483647 h 152"/>
                <a:gd name="T80" fmla="*/ 2147483647 w 175"/>
                <a:gd name="T81" fmla="*/ 0 h 152"/>
                <a:gd name="T82" fmla="*/ 2147483647 w 175"/>
                <a:gd name="T83" fmla="*/ 0 h 152"/>
                <a:gd name="T84" fmla="*/ 2147483647 w 175"/>
                <a:gd name="T85" fmla="*/ 2147483647 h 152"/>
                <a:gd name="T86" fmla="*/ 2147483647 w 175"/>
                <a:gd name="T87" fmla="*/ 2147483647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5" h="152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1757"/>
            <p:cNvSpPr/>
            <p:nvPr/>
          </p:nvSpPr>
          <p:spPr bwMode="auto">
            <a:xfrm>
              <a:off x="2655889" y="6324601"/>
              <a:ext cx="76200" cy="68263"/>
            </a:xfrm>
            <a:custGeom>
              <a:avLst/>
              <a:gdLst>
                <a:gd name="T0" fmla="*/ 2147483647 w 144"/>
                <a:gd name="T1" fmla="*/ 2147483647 h 129"/>
                <a:gd name="T2" fmla="*/ 2147483647 w 144"/>
                <a:gd name="T3" fmla="*/ 2147483647 h 129"/>
                <a:gd name="T4" fmla="*/ 2147483647 w 144"/>
                <a:gd name="T5" fmla="*/ 2147483647 h 129"/>
                <a:gd name="T6" fmla="*/ 2147483647 w 144"/>
                <a:gd name="T7" fmla="*/ 2147483647 h 129"/>
                <a:gd name="T8" fmla="*/ 2147483647 w 144"/>
                <a:gd name="T9" fmla="*/ 2147483647 h 129"/>
                <a:gd name="T10" fmla="*/ 2147483647 w 144"/>
                <a:gd name="T11" fmla="*/ 2147483647 h 129"/>
                <a:gd name="T12" fmla="*/ 2147483647 w 144"/>
                <a:gd name="T13" fmla="*/ 2147483647 h 129"/>
                <a:gd name="T14" fmla="*/ 2147483647 w 144"/>
                <a:gd name="T15" fmla="*/ 2147483647 h 129"/>
                <a:gd name="T16" fmla="*/ 2147483647 w 144"/>
                <a:gd name="T17" fmla="*/ 2147483647 h 129"/>
                <a:gd name="T18" fmla="*/ 2147483647 w 144"/>
                <a:gd name="T19" fmla="*/ 2147483647 h 129"/>
                <a:gd name="T20" fmla="*/ 0 w 144"/>
                <a:gd name="T21" fmla="*/ 2147483647 h 129"/>
                <a:gd name="T22" fmla="*/ 2147483647 w 144"/>
                <a:gd name="T23" fmla="*/ 2147483647 h 129"/>
                <a:gd name="T24" fmla="*/ 2147483647 w 144"/>
                <a:gd name="T25" fmla="*/ 2147483647 h 129"/>
                <a:gd name="T26" fmla="*/ 2147483647 w 144"/>
                <a:gd name="T27" fmla="*/ 2147483647 h 129"/>
                <a:gd name="T28" fmla="*/ 2147483647 w 144"/>
                <a:gd name="T29" fmla="*/ 2147483647 h 129"/>
                <a:gd name="T30" fmla="*/ 2147483647 w 144"/>
                <a:gd name="T31" fmla="*/ 2147483647 h 129"/>
                <a:gd name="T32" fmla="*/ 2147483647 w 144"/>
                <a:gd name="T33" fmla="*/ 2147483647 h 129"/>
                <a:gd name="T34" fmla="*/ 2147483647 w 144"/>
                <a:gd name="T35" fmla="*/ 2147483647 h 129"/>
                <a:gd name="T36" fmla="*/ 2147483647 w 144"/>
                <a:gd name="T37" fmla="*/ 2147483647 h 129"/>
                <a:gd name="T38" fmla="*/ 2147483647 w 144"/>
                <a:gd name="T39" fmla="*/ 2147483647 h 129"/>
                <a:gd name="T40" fmla="*/ 2147483647 w 144"/>
                <a:gd name="T41" fmla="*/ 2147483647 h 129"/>
                <a:gd name="T42" fmla="*/ 2147483647 w 144"/>
                <a:gd name="T43" fmla="*/ 2147483647 h 129"/>
                <a:gd name="T44" fmla="*/ 2147483647 w 144"/>
                <a:gd name="T45" fmla="*/ 2147483647 h 129"/>
                <a:gd name="T46" fmla="*/ 2147483647 w 144"/>
                <a:gd name="T47" fmla="*/ 2147483647 h 129"/>
                <a:gd name="T48" fmla="*/ 2147483647 w 144"/>
                <a:gd name="T49" fmla="*/ 2147483647 h 129"/>
                <a:gd name="T50" fmla="*/ 2147483647 w 144"/>
                <a:gd name="T51" fmla="*/ 2147483647 h 129"/>
                <a:gd name="T52" fmla="*/ 2147483647 w 144"/>
                <a:gd name="T53" fmla="*/ 2147483647 h 129"/>
                <a:gd name="T54" fmla="*/ 2147483647 w 144"/>
                <a:gd name="T55" fmla="*/ 2147483647 h 129"/>
                <a:gd name="T56" fmla="*/ 2147483647 w 144"/>
                <a:gd name="T57" fmla="*/ 2147483647 h 129"/>
                <a:gd name="T58" fmla="*/ 2147483647 w 144"/>
                <a:gd name="T59" fmla="*/ 2147483647 h 129"/>
                <a:gd name="T60" fmla="*/ 2147483647 w 144"/>
                <a:gd name="T61" fmla="*/ 2147483647 h 129"/>
                <a:gd name="T62" fmla="*/ 2147483647 w 144"/>
                <a:gd name="T63" fmla="*/ 2147483647 h 129"/>
                <a:gd name="T64" fmla="*/ 2147483647 w 144"/>
                <a:gd name="T65" fmla="*/ 0 h 129"/>
                <a:gd name="T66" fmla="*/ 2147483647 w 144"/>
                <a:gd name="T67" fmla="*/ 0 h 129"/>
                <a:gd name="T68" fmla="*/ 2147483647 w 144"/>
                <a:gd name="T69" fmla="*/ 0 h 129"/>
                <a:gd name="T70" fmla="*/ 2147483647 w 144"/>
                <a:gd name="T71" fmla="*/ 2147483647 h 129"/>
                <a:gd name="T72" fmla="*/ 2147483647 w 144"/>
                <a:gd name="T73" fmla="*/ 2147483647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4" h="129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1758"/>
            <p:cNvSpPr/>
            <p:nvPr/>
          </p:nvSpPr>
          <p:spPr bwMode="auto">
            <a:xfrm>
              <a:off x="2674939" y="6343651"/>
              <a:ext cx="68263" cy="58738"/>
            </a:xfrm>
            <a:custGeom>
              <a:avLst/>
              <a:gdLst>
                <a:gd name="T0" fmla="*/ 2147483647 w 128"/>
                <a:gd name="T1" fmla="*/ 2147483647 h 112"/>
                <a:gd name="T2" fmla="*/ 2147483647 w 128"/>
                <a:gd name="T3" fmla="*/ 2147483647 h 112"/>
                <a:gd name="T4" fmla="*/ 2147483647 w 128"/>
                <a:gd name="T5" fmla="*/ 2147483647 h 112"/>
                <a:gd name="T6" fmla="*/ 2147483647 w 128"/>
                <a:gd name="T7" fmla="*/ 2147483647 h 112"/>
                <a:gd name="T8" fmla="*/ 2147483647 w 128"/>
                <a:gd name="T9" fmla="*/ 2147483647 h 112"/>
                <a:gd name="T10" fmla="*/ 2147483647 w 128"/>
                <a:gd name="T11" fmla="*/ 2147483647 h 112"/>
                <a:gd name="T12" fmla="*/ 2147483647 w 128"/>
                <a:gd name="T13" fmla="*/ 2147483647 h 112"/>
                <a:gd name="T14" fmla="*/ 2147483647 w 128"/>
                <a:gd name="T15" fmla="*/ 2147483647 h 112"/>
                <a:gd name="T16" fmla="*/ 2147483647 w 128"/>
                <a:gd name="T17" fmla="*/ 2147483647 h 112"/>
                <a:gd name="T18" fmla="*/ 2147483647 w 128"/>
                <a:gd name="T19" fmla="*/ 2147483647 h 112"/>
                <a:gd name="T20" fmla="*/ 2147483647 w 128"/>
                <a:gd name="T21" fmla="*/ 2147483647 h 112"/>
                <a:gd name="T22" fmla="*/ 2147483647 w 128"/>
                <a:gd name="T23" fmla="*/ 2147483647 h 112"/>
                <a:gd name="T24" fmla="*/ 2147483647 w 128"/>
                <a:gd name="T25" fmla="*/ 2147483647 h 112"/>
                <a:gd name="T26" fmla="*/ 2147483647 w 128"/>
                <a:gd name="T27" fmla="*/ 2147483647 h 112"/>
                <a:gd name="T28" fmla="*/ 0 w 128"/>
                <a:gd name="T29" fmla="*/ 2147483647 h 112"/>
                <a:gd name="T30" fmla="*/ 0 w 128"/>
                <a:gd name="T31" fmla="*/ 2147483647 h 112"/>
                <a:gd name="T32" fmla="*/ 0 w 128"/>
                <a:gd name="T33" fmla="*/ 2147483647 h 112"/>
                <a:gd name="T34" fmla="*/ 0 w 128"/>
                <a:gd name="T35" fmla="*/ 2147483647 h 112"/>
                <a:gd name="T36" fmla="*/ 2147483647 w 128"/>
                <a:gd name="T37" fmla="*/ 2147483647 h 112"/>
                <a:gd name="T38" fmla="*/ 2147483647 w 128"/>
                <a:gd name="T39" fmla="*/ 2147483647 h 112"/>
                <a:gd name="T40" fmla="*/ 2147483647 w 128"/>
                <a:gd name="T41" fmla="*/ 2147483647 h 112"/>
                <a:gd name="T42" fmla="*/ 2147483647 w 128"/>
                <a:gd name="T43" fmla="*/ 2147483647 h 112"/>
                <a:gd name="T44" fmla="*/ 2147483647 w 128"/>
                <a:gd name="T45" fmla="*/ 2147483647 h 112"/>
                <a:gd name="T46" fmla="*/ 2147483647 w 128"/>
                <a:gd name="T47" fmla="*/ 2147483647 h 112"/>
                <a:gd name="T48" fmla="*/ 2147483647 w 128"/>
                <a:gd name="T49" fmla="*/ 2147483647 h 112"/>
                <a:gd name="T50" fmla="*/ 2147483647 w 128"/>
                <a:gd name="T51" fmla="*/ 2147483647 h 112"/>
                <a:gd name="T52" fmla="*/ 2147483647 w 128"/>
                <a:gd name="T53" fmla="*/ 2147483647 h 112"/>
                <a:gd name="T54" fmla="*/ 2147483647 w 128"/>
                <a:gd name="T55" fmla="*/ 2147483647 h 112"/>
                <a:gd name="T56" fmla="*/ 2147483647 w 128"/>
                <a:gd name="T57" fmla="*/ 2147483647 h 112"/>
                <a:gd name="T58" fmla="*/ 2147483647 w 128"/>
                <a:gd name="T59" fmla="*/ 2147483647 h 112"/>
                <a:gd name="T60" fmla="*/ 2147483647 w 128"/>
                <a:gd name="T61" fmla="*/ 2147483647 h 112"/>
                <a:gd name="T62" fmla="*/ 2147483647 w 128"/>
                <a:gd name="T63" fmla="*/ 2147483647 h 112"/>
                <a:gd name="T64" fmla="*/ 2147483647 w 128"/>
                <a:gd name="T65" fmla="*/ 2147483647 h 112"/>
                <a:gd name="T66" fmla="*/ 2147483647 w 128"/>
                <a:gd name="T67" fmla="*/ 2147483647 h 112"/>
                <a:gd name="T68" fmla="*/ 2147483647 w 128"/>
                <a:gd name="T69" fmla="*/ 2147483647 h 112"/>
                <a:gd name="T70" fmla="*/ 2147483647 w 128"/>
                <a:gd name="T71" fmla="*/ 2147483647 h 112"/>
                <a:gd name="T72" fmla="*/ 2147483647 w 128"/>
                <a:gd name="T73" fmla="*/ 2147483647 h 112"/>
                <a:gd name="T74" fmla="*/ 2147483647 w 128"/>
                <a:gd name="T75" fmla="*/ 2147483647 h 112"/>
                <a:gd name="T76" fmla="*/ 2147483647 w 128"/>
                <a:gd name="T77" fmla="*/ 2147483647 h 112"/>
                <a:gd name="T78" fmla="*/ 2147483647 w 128"/>
                <a:gd name="T79" fmla="*/ 2147483647 h 112"/>
                <a:gd name="T80" fmla="*/ 2147483647 w 128"/>
                <a:gd name="T81" fmla="*/ 0 h 112"/>
                <a:gd name="T82" fmla="*/ 2147483647 w 128"/>
                <a:gd name="T83" fmla="*/ 0 h 112"/>
                <a:gd name="T84" fmla="*/ 2147483647 w 128"/>
                <a:gd name="T85" fmla="*/ 0 h 112"/>
                <a:gd name="T86" fmla="*/ 2147483647 w 128"/>
                <a:gd name="T87" fmla="*/ 2147483647 h 112"/>
                <a:gd name="T88" fmla="*/ 2147483647 w 128"/>
                <a:gd name="T89" fmla="*/ 2147483647 h 1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8" h="112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1759"/>
            <p:cNvSpPr/>
            <p:nvPr/>
          </p:nvSpPr>
          <p:spPr bwMode="auto">
            <a:xfrm>
              <a:off x="2381252" y="5619751"/>
              <a:ext cx="47625" cy="52388"/>
            </a:xfrm>
            <a:custGeom>
              <a:avLst/>
              <a:gdLst>
                <a:gd name="T0" fmla="*/ 2147483647 w 89"/>
                <a:gd name="T1" fmla="*/ 2147483647 h 101"/>
                <a:gd name="T2" fmla="*/ 2147483647 w 89"/>
                <a:gd name="T3" fmla="*/ 2147483647 h 101"/>
                <a:gd name="T4" fmla="*/ 2147483647 w 89"/>
                <a:gd name="T5" fmla="*/ 2147483647 h 101"/>
                <a:gd name="T6" fmla="*/ 2147483647 w 89"/>
                <a:gd name="T7" fmla="*/ 2147483647 h 101"/>
                <a:gd name="T8" fmla="*/ 2147483647 w 89"/>
                <a:gd name="T9" fmla="*/ 2147483647 h 101"/>
                <a:gd name="T10" fmla="*/ 2147483647 w 89"/>
                <a:gd name="T11" fmla="*/ 2147483647 h 101"/>
                <a:gd name="T12" fmla="*/ 2147483647 w 89"/>
                <a:gd name="T13" fmla="*/ 2147483647 h 101"/>
                <a:gd name="T14" fmla="*/ 2147483647 w 89"/>
                <a:gd name="T15" fmla="*/ 2147483647 h 101"/>
                <a:gd name="T16" fmla="*/ 0 w 89"/>
                <a:gd name="T17" fmla="*/ 2147483647 h 101"/>
                <a:gd name="T18" fmla="*/ 2147483647 w 89"/>
                <a:gd name="T19" fmla="*/ 2147483647 h 101"/>
                <a:gd name="T20" fmla="*/ 2147483647 w 89"/>
                <a:gd name="T21" fmla="*/ 2147483647 h 101"/>
                <a:gd name="T22" fmla="*/ 2147483647 w 89"/>
                <a:gd name="T23" fmla="*/ 2147483647 h 101"/>
                <a:gd name="T24" fmla="*/ 2147483647 w 89"/>
                <a:gd name="T25" fmla="*/ 2147483647 h 101"/>
                <a:gd name="T26" fmla="*/ 2147483647 w 89"/>
                <a:gd name="T27" fmla="*/ 2147483647 h 101"/>
                <a:gd name="T28" fmla="*/ 2147483647 w 89"/>
                <a:gd name="T29" fmla="*/ 2147483647 h 101"/>
                <a:gd name="T30" fmla="*/ 2147483647 w 89"/>
                <a:gd name="T31" fmla="*/ 2147483647 h 101"/>
                <a:gd name="T32" fmla="*/ 2147483647 w 89"/>
                <a:gd name="T33" fmla="*/ 2147483647 h 101"/>
                <a:gd name="T34" fmla="*/ 2147483647 w 89"/>
                <a:gd name="T35" fmla="*/ 2147483647 h 101"/>
                <a:gd name="T36" fmla="*/ 2147483647 w 89"/>
                <a:gd name="T37" fmla="*/ 2147483647 h 101"/>
                <a:gd name="T38" fmla="*/ 2147483647 w 89"/>
                <a:gd name="T39" fmla="*/ 2147483647 h 101"/>
                <a:gd name="T40" fmla="*/ 2147483647 w 89"/>
                <a:gd name="T41" fmla="*/ 2147483647 h 101"/>
                <a:gd name="T42" fmla="*/ 2147483647 w 89"/>
                <a:gd name="T43" fmla="*/ 2147483647 h 101"/>
                <a:gd name="T44" fmla="*/ 2147483647 w 89"/>
                <a:gd name="T45" fmla="*/ 2147483647 h 101"/>
                <a:gd name="T46" fmla="*/ 2147483647 w 89"/>
                <a:gd name="T47" fmla="*/ 2147483647 h 101"/>
                <a:gd name="T48" fmla="*/ 2147483647 w 89"/>
                <a:gd name="T49" fmla="*/ 0 h 101"/>
                <a:gd name="T50" fmla="*/ 2147483647 w 89"/>
                <a:gd name="T51" fmla="*/ 0 h 101"/>
                <a:gd name="T52" fmla="*/ 2147483647 w 89"/>
                <a:gd name="T53" fmla="*/ 0 h 101"/>
                <a:gd name="T54" fmla="*/ 2147483647 w 89"/>
                <a:gd name="T55" fmla="*/ 2147483647 h 101"/>
                <a:gd name="T56" fmla="*/ 2147483647 w 89"/>
                <a:gd name="T57" fmla="*/ 2147483647 h 10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101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1760"/>
            <p:cNvSpPr/>
            <p:nvPr/>
          </p:nvSpPr>
          <p:spPr bwMode="auto">
            <a:xfrm>
              <a:off x="2379664" y="5613401"/>
              <a:ext cx="79375" cy="96838"/>
            </a:xfrm>
            <a:custGeom>
              <a:avLst/>
              <a:gdLst>
                <a:gd name="T0" fmla="*/ 2147483647 w 149"/>
                <a:gd name="T1" fmla="*/ 2147483647 h 181"/>
                <a:gd name="T2" fmla="*/ 2147483647 w 149"/>
                <a:gd name="T3" fmla="*/ 2147483647 h 181"/>
                <a:gd name="T4" fmla="*/ 2147483647 w 149"/>
                <a:gd name="T5" fmla="*/ 2147483647 h 181"/>
                <a:gd name="T6" fmla="*/ 2147483647 w 149"/>
                <a:gd name="T7" fmla="*/ 2147483647 h 181"/>
                <a:gd name="T8" fmla="*/ 2147483647 w 149"/>
                <a:gd name="T9" fmla="*/ 2147483647 h 181"/>
                <a:gd name="T10" fmla="*/ 2147483647 w 149"/>
                <a:gd name="T11" fmla="*/ 2147483647 h 181"/>
                <a:gd name="T12" fmla="*/ 2147483647 w 149"/>
                <a:gd name="T13" fmla="*/ 2147483647 h 181"/>
                <a:gd name="T14" fmla="*/ 2147483647 w 149"/>
                <a:gd name="T15" fmla="*/ 2147483647 h 181"/>
                <a:gd name="T16" fmla="*/ 2147483647 w 149"/>
                <a:gd name="T17" fmla="*/ 2147483647 h 181"/>
                <a:gd name="T18" fmla="*/ 2147483647 w 149"/>
                <a:gd name="T19" fmla="*/ 2147483647 h 181"/>
                <a:gd name="T20" fmla="*/ 2147483647 w 149"/>
                <a:gd name="T21" fmla="*/ 2147483647 h 181"/>
                <a:gd name="T22" fmla="*/ 2147483647 w 149"/>
                <a:gd name="T23" fmla="*/ 2147483647 h 181"/>
                <a:gd name="T24" fmla="*/ 0 w 149"/>
                <a:gd name="T25" fmla="*/ 2147483647 h 181"/>
                <a:gd name="T26" fmla="*/ 0 w 149"/>
                <a:gd name="T27" fmla="*/ 2147483647 h 181"/>
                <a:gd name="T28" fmla="*/ 0 w 149"/>
                <a:gd name="T29" fmla="*/ 2147483647 h 181"/>
                <a:gd name="T30" fmla="*/ 0 w 149"/>
                <a:gd name="T31" fmla="*/ 2147483647 h 181"/>
                <a:gd name="T32" fmla="*/ 2147483647 w 149"/>
                <a:gd name="T33" fmla="*/ 2147483647 h 181"/>
                <a:gd name="T34" fmla="*/ 2147483647 w 149"/>
                <a:gd name="T35" fmla="*/ 2147483647 h 181"/>
                <a:gd name="T36" fmla="*/ 2147483647 w 149"/>
                <a:gd name="T37" fmla="*/ 2147483647 h 181"/>
                <a:gd name="T38" fmla="*/ 2147483647 w 149"/>
                <a:gd name="T39" fmla="*/ 2147483647 h 181"/>
                <a:gd name="T40" fmla="*/ 2147483647 w 149"/>
                <a:gd name="T41" fmla="*/ 2147483647 h 181"/>
                <a:gd name="T42" fmla="*/ 2147483647 w 149"/>
                <a:gd name="T43" fmla="*/ 2147483647 h 181"/>
                <a:gd name="T44" fmla="*/ 2147483647 w 149"/>
                <a:gd name="T45" fmla="*/ 2147483647 h 181"/>
                <a:gd name="T46" fmla="*/ 2147483647 w 149"/>
                <a:gd name="T47" fmla="*/ 2147483647 h 181"/>
                <a:gd name="T48" fmla="*/ 2147483647 w 149"/>
                <a:gd name="T49" fmla="*/ 2147483647 h 181"/>
                <a:gd name="T50" fmla="*/ 2147483647 w 149"/>
                <a:gd name="T51" fmla="*/ 2147483647 h 181"/>
                <a:gd name="T52" fmla="*/ 2147483647 w 149"/>
                <a:gd name="T53" fmla="*/ 2147483647 h 181"/>
                <a:gd name="T54" fmla="*/ 2147483647 w 149"/>
                <a:gd name="T55" fmla="*/ 2147483647 h 181"/>
                <a:gd name="T56" fmla="*/ 2147483647 w 149"/>
                <a:gd name="T57" fmla="*/ 2147483647 h 181"/>
                <a:gd name="T58" fmla="*/ 2147483647 w 149"/>
                <a:gd name="T59" fmla="*/ 2147483647 h 181"/>
                <a:gd name="T60" fmla="*/ 2147483647 w 149"/>
                <a:gd name="T61" fmla="*/ 2147483647 h 181"/>
                <a:gd name="T62" fmla="*/ 2147483647 w 149"/>
                <a:gd name="T63" fmla="*/ 2147483647 h 181"/>
                <a:gd name="T64" fmla="*/ 2147483647 w 149"/>
                <a:gd name="T65" fmla="*/ 2147483647 h 181"/>
                <a:gd name="T66" fmla="*/ 2147483647 w 149"/>
                <a:gd name="T67" fmla="*/ 2147483647 h 181"/>
                <a:gd name="T68" fmla="*/ 2147483647 w 149"/>
                <a:gd name="T69" fmla="*/ 2147483647 h 181"/>
                <a:gd name="T70" fmla="*/ 2147483647 w 149"/>
                <a:gd name="T71" fmla="*/ 2147483647 h 181"/>
                <a:gd name="T72" fmla="*/ 2147483647 w 149"/>
                <a:gd name="T73" fmla="*/ 2147483647 h 181"/>
                <a:gd name="T74" fmla="*/ 2147483647 w 149"/>
                <a:gd name="T75" fmla="*/ 0 h 181"/>
                <a:gd name="T76" fmla="*/ 2147483647 w 149"/>
                <a:gd name="T77" fmla="*/ 0 h 181"/>
                <a:gd name="T78" fmla="*/ 2147483647 w 149"/>
                <a:gd name="T79" fmla="*/ 0 h 181"/>
                <a:gd name="T80" fmla="*/ 2147483647 w 149"/>
                <a:gd name="T81" fmla="*/ 2147483647 h 181"/>
                <a:gd name="T82" fmla="*/ 2147483647 w 149"/>
                <a:gd name="T83" fmla="*/ 2147483647 h 1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181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1761"/>
            <p:cNvSpPr/>
            <p:nvPr/>
          </p:nvSpPr>
          <p:spPr bwMode="auto">
            <a:xfrm>
              <a:off x="2384427" y="5614988"/>
              <a:ext cx="93663" cy="112713"/>
            </a:xfrm>
            <a:custGeom>
              <a:avLst/>
              <a:gdLst>
                <a:gd name="T0" fmla="*/ 2147483647 w 175"/>
                <a:gd name="T1" fmla="*/ 2147483647 h 213"/>
                <a:gd name="T2" fmla="*/ 2147483647 w 175"/>
                <a:gd name="T3" fmla="*/ 2147483647 h 213"/>
                <a:gd name="T4" fmla="*/ 2147483647 w 175"/>
                <a:gd name="T5" fmla="*/ 2147483647 h 213"/>
                <a:gd name="T6" fmla="*/ 2147483647 w 175"/>
                <a:gd name="T7" fmla="*/ 2147483647 h 213"/>
                <a:gd name="T8" fmla="*/ 2147483647 w 175"/>
                <a:gd name="T9" fmla="*/ 2147483647 h 213"/>
                <a:gd name="T10" fmla="*/ 2147483647 w 175"/>
                <a:gd name="T11" fmla="*/ 2147483647 h 213"/>
                <a:gd name="T12" fmla="*/ 2147483647 w 175"/>
                <a:gd name="T13" fmla="*/ 2147483647 h 213"/>
                <a:gd name="T14" fmla="*/ 2147483647 w 175"/>
                <a:gd name="T15" fmla="*/ 2147483647 h 213"/>
                <a:gd name="T16" fmla="*/ 2147483647 w 175"/>
                <a:gd name="T17" fmla="*/ 2147483647 h 213"/>
                <a:gd name="T18" fmla="*/ 2147483647 w 175"/>
                <a:gd name="T19" fmla="*/ 2147483647 h 213"/>
                <a:gd name="T20" fmla="*/ 2147483647 w 175"/>
                <a:gd name="T21" fmla="*/ 2147483647 h 213"/>
                <a:gd name="T22" fmla="*/ 2147483647 w 175"/>
                <a:gd name="T23" fmla="*/ 2147483647 h 213"/>
                <a:gd name="T24" fmla="*/ 2147483647 w 175"/>
                <a:gd name="T25" fmla="*/ 2147483647 h 213"/>
                <a:gd name="T26" fmla="*/ 0 w 175"/>
                <a:gd name="T27" fmla="*/ 2147483647 h 213"/>
                <a:gd name="T28" fmla="*/ 0 w 175"/>
                <a:gd name="T29" fmla="*/ 2147483647 h 213"/>
                <a:gd name="T30" fmla="*/ 0 w 175"/>
                <a:gd name="T31" fmla="*/ 2147483647 h 213"/>
                <a:gd name="T32" fmla="*/ 0 w 175"/>
                <a:gd name="T33" fmla="*/ 2147483647 h 213"/>
                <a:gd name="T34" fmla="*/ 2147483647 w 175"/>
                <a:gd name="T35" fmla="*/ 2147483647 h 213"/>
                <a:gd name="T36" fmla="*/ 2147483647 w 175"/>
                <a:gd name="T37" fmla="*/ 2147483647 h 213"/>
                <a:gd name="T38" fmla="*/ 2147483647 w 175"/>
                <a:gd name="T39" fmla="*/ 2147483647 h 213"/>
                <a:gd name="T40" fmla="*/ 2147483647 w 175"/>
                <a:gd name="T41" fmla="*/ 2147483647 h 213"/>
                <a:gd name="T42" fmla="*/ 2147483647 w 175"/>
                <a:gd name="T43" fmla="*/ 2147483647 h 213"/>
                <a:gd name="T44" fmla="*/ 2147483647 w 175"/>
                <a:gd name="T45" fmla="*/ 2147483647 h 213"/>
                <a:gd name="T46" fmla="*/ 2147483647 w 175"/>
                <a:gd name="T47" fmla="*/ 2147483647 h 213"/>
                <a:gd name="T48" fmla="*/ 2147483647 w 175"/>
                <a:gd name="T49" fmla="*/ 2147483647 h 213"/>
                <a:gd name="T50" fmla="*/ 2147483647 w 175"/>
                <a:gd name="T51" fmla="*/ 2147483647 h 213"/>
                <a:gd name="T52" fmla="*/ 2147483647 w 175"/>
                <a:gd name="T53" fmla="*/ 2147483647 h 213"/>
                <a:gd name="T54" fmla="*/ 2147483647 w 175"/>
                <a:gd name="T55" fmla="*/ 2147483647 h 213"/>
                <a:gd name="T56" fmla="*/ 2147483647 w 175"/>
                <a:gd name="T57" fmla="*/ 2147483647 h 213"/>
                <a:gd name="T58" fmla="*/ 2147483647 w 175"/>
                <a:gd name="T59" fmla="*/ 2147483647 h 213"/>
                <a:gd name="T60" fmla="*/ 2147483647 w 175"/>
                <a:gd name="T61" fmla="*/ 2147483647 h 213"/>
                <a:gd name="T62" fmla="*/ 2147483647 w 175"/>
                <a:gd name="T63" fmla="*/ 2147483647 h 213"/>
                <a:gd name="T64" fmla="*/ 2147483647 w 175"/>
                <a:gd name="T65" fmla="*/ 2147483647 h 213"/>
                <a:gd name="T66" fmla="*/ 2147483647 w 175"/>
                <a:gd name="T67" fmla="*/ 2147483647 h 213"/>
                <a:gd name="T68" fmla="*/ 2147483647 w 175"/>
                <a:gd name="T69" fmla="*/ 2147483647 h 213"/>
                <a:gd name="T70" fmla="*/ 2147483647 w 175"/>
                <a:gd name="T71" fmla="*/ 2147483647 h 213"/>
                <a:gd name="T72" fmla="*/ 2147483647 w 175"/>
                <a:gd name="T73" fmla="*/ 2147483647 h 213"/>
                <a:gd name="T74" fmla="*/ 2147483647 w 175"/>
                <a:gd name="T75" fmla="*/ 0 h 213"/>
                <a:gd name="T76" fmla="*/ 2147483647 w 175"/>
                <a:gd name="T77" fmla="*/ 0 h 213"/>
                <a:gd name="T78" fmla="*/ 2147483647 w 175"/>
                <a:gd name="T79" fmla="*/ 2147483647 h 213"/>
                <a:gd name="T80" fmla="*/ 2147483647 w 175"/>
                <a:gd name="T81" fmla="*/ 2147483647 h 213"/>
                <a:gd name="T82" fmla="*/ 2147483647 w 175"/>
                <a:gd name="T83" fmla="*/ 2147483647 h 2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213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1762"/>
            <p:cNvSpPr/>
            <p:nvPr/>
          </p:nvSpPr>
          <p:spPr bwMode="auto">
            <a:xfrm>
              <a:off x="2381252" y="5616576"/>
              <a:ext cx="127000" cy="157163"/>
            </a:xfrm>
            <a:custGeom>
              <a:avLst/>
              <a:gdLst>
                <a:gd name="T0" fmla="*/ 2147483647 w 241"/>
                <a:gd name="T1" fmla="*/ 2147483647 h 295"/>
                <a:gd name="T2" fmla="*/ 2147483647 w 241"/>
                <a:gd name="T3" fmla="*/ 2147483647 h 295"/>
                <a:gd name="T4" fmla="*/ 2147483647 w 241"/>
                <a:gd name="T5" fmla="*/ 2147483647 h 295"/>
                <a:gd name="T6" fmla="*/ 2147483647 w 241"/>
                <a:gd name="T7" fmla="*/ 2147483647 h 295"/>
                <a:gd name="T8" fmla="*/ 2147483647 w 241"/>
                <a:gd name="T9" fmla="*/ 2147483647 h 295"/>
                <a:gd name="T10" fmla="*/ 2147483647 w 241"/>
                <a:gd name="T11" fmla="*/ 2147483647 h 295"/>
                <a:gd name="T12" fmla="*/ 2147483647 w 241"/>
                <a:gd name="T13" fmla="*/ 2147483647 h 295"/>
                <a:gd name="T14" fmla="*/ 2147483647 w 241"/>
                <a:gd name="T15" fmla="*/ 2147483647 h 295"/>
                <a:gd name="T16" fmla="*/ 2147483647 w 241"/>
                <a:gd name="T17" fmla="*/ 2147483647 h 295"/>
                <a:gd name="T18" fmla="*/ 2147483647 w 241"/>
                <a:gd name="T19" fmla="*/ 2147483647 h 295"/>
                <a:gd name="T20" fmla="*/ 2147483647 w 241"/>
                <a:gd name="T21" fmla="*/ 2147483647 h 295"/>
                <a:gd name="T22" fmla="*/ 2147483647 w 241"/>
                <a:gd name="T23" fmla="*/ 2147483647 h 295"/>
                <a:gd name="T24" fmla="*/ 2147483647 w 241"/>
                <a:gd name="T25" fmla="*/ 2147483647 h 295"/>
                <a:gd name="T26" fmla="*/ 2147483647 w 241"/>
                <a:gd name="T27" fmla="*/ 2147483647 h 295"/>
                <a:gd name="T28" fmla="*/ 0 w 241"/>
                <a:gd name="T29" fmla="*/ 2147483647 h 295"/>
                <a:gd name="T30" fmla="*/ 0 w 241"/>
                <a:gd name="T31" fmla="*/ 2147483647 h 295"/>
                <a:gd name="T32" fmla="*/ 2147483647 w 241"/>
                <a:gd name="T33" fmla="*/ 2147483647 h 295"/>
                <a:gd name="T34" fmla="*/ 2147483647 w 241"/>
                <a:gd name="T35" fmla="*/ 2147483647 h 295"/>
                <a:gd name="T36" fmla="*/ 2147483647 w 241"/>
                <a:gd name="T37" fmla="*/ 2147483647 h 295"/>
                <a:gd name="T38" fmla="*/ 2147483647 w 241"/>
                <a:gd name="T39" fmla="*/ 2147483647 h 295"/>
                <a:gd name="T40" fmla="*/ 2147483647 w 241"/>
                <a:gd name="T41" fmla="*/ 2147483647 h 295"/>
                <a:gd name="T42" fmla="*/ 2147483647 w 241"/>
                <a:gd name="T43" fmla="*/ 2147483647 h 295"/>
                <a:gd name="T44" fmla="*/ 2147483647 w 241"/>
                <a:gd name="T45" fmla="*/ 2147483647 h 295"/>
                <a:gd name="T46" fmla="*/ 2147483647 w 241"/>
                <a:gd name="T47" fmla="*/ 2147483647 h 295"/>
                <a:gd name="T48" fmla="*/ 2147483647 w 241"/>
                <a:gd name="T49" fmla="*/ 2147483647 h 295"/>
                <a:gd name="T50" fmla="*/ 2147483647 w 241"/>
                <a:gd name="T51" fmla="*/ 2147483647 h 295"/>
                <a:gd name="T52" fmla="*/ 2147483647 w 241"/>
                <a:gd name="T53" fmla="*/ 2147483647 h 295"/>
                <a:gd name="T54" fmla="*/ 2147483647 w 241"/>
                <a:gd name="T55" fmla="*/ 2147483647 h 295"/>
                <a:gd name="T56" fmla="*/ 2147483647 w 241"/>
                <a:gd name="T57" fmla="*/ 2147483647 h 295"/>
                <a:gd name="T58" fmla="*/ 2147483647 w 241"/>
                <a:gd name="T59" fmla="*/ 2147483647 h 295"/>
                <a:gd name="T60" fmla="*/ 2147483647 w 241"/>
                <a:gd name="T61" fmla="*/ 2147483647 h 295"/>
                <a:gd name="T62" fmla="*/ 2147483647 w 241"/>
                <a:gd name="T63" fmla="*/ 2147483647 h 295"/>
                <a:gd name="T64" fmla="*/ 2147483647 w 241"/>
                <a:gd name="T65" fmla="*/ 2147483647 h 295"/>
                <a:gd name="T66" fmla="*/ 2147483647 w 241"/>
                <a:gd name="T67" fmla="*/ 2147483647 h 295"/>
                <a:gd name="T68" fmla="*/ 2147483647 w 241"/>
                <a:gd name="T69" fmla="*/ 2147483647 h 295"/>
                <a:gd name="T70" fmla="*/ 2147483647 w 241"/>
                <a:gd name="T71" fmla="*/ 2147483647 h 295"/>
                <a:gd name="T72" fmla="*/ 2147483647 w 241"/>
                <a:gd name="T73" fmla="*/ 2147483647 h 295"/>
                <a:gd name="T74" fmla="*/ 2147483647 w 241"/>
                <a:gd name="T75" fmla="*/ 2147483647 h 295"/>
                <a:gd name="T76" fmla="*/ 2147483647 w 241"/>
                <a:gd name="T77" fmla="*/ 2147483647 h 295"/>
                <a:gd name="T78" fmla="*/ 2147483647 w 241"/>
                <a:gd name="T79" fmla="*/ 2147483647 h 295"/>
                <a:gd name="T80" fmla="*/ 2147483647 w 241"/>
                <a:gd name="T81" fmla="*/ 0 h 295"/>
                <a:gd name="T82" fmla="*/ 2147483647 w 241"/>
                <a:gd name="T83" fmla="*/ 2147483647 h 295"/>
                <a:gd name="T84" fmla="*/ 2147483647 w 241"/>
                <a:gd name="T85" fmla="*/ 2147483647 h 295"/>
                <a:gd name="T86" fmla="*/ 2147483647 w 241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295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1763"/>
            <p:cNvSpPr/>
            <p:nvPr/>
          </p:nvSpPr>
          <p:spPr bwMode="auto">
            <a:xfrm>
              <a:off x="2379664" y="5688013"/>
              <a:ext cx="95250" cy="119063"/>
            </a:xfrm>
            <a:custGeom>
              <a:avLst/>
              <a:gdLst>
                <a:gd name="T0" fmla="*/ 2147483647 w 181"/>
                <a:gd name="T1" fmla="*/ 2147483647 h 226"/>
                <a:gd name="T2" fmla="*/ 2147483647 w 181"/>
                <a:gd name="T3" fmla="*/ 2147483647 h 226"/>
                <a:gd name="T4" fmla="*/ 2147483647 w 181"/>
                <a:gd name="T5" fmla="*/ 2147483647 h 226"/>
                <a:gd name="T6" fmla="*/ 2147483647 w 181"/>
                <a:gd name="T7" fmla="*/ 2147483647 h 226"/>
                <a:gd name="T8" fmla="*/ 2147483647 w 181"/>
                <a:gd name="T9" fmla="*/ 2147483647 h 226"/>
                <a:gd name="T10" fmla="*/ 2147483647 w 181"/>
                <a:gd name="T11" fmla="*/ 2147483647 h 226"/>
                <a:gd name="T12" fmla="*/ 2147483647 w 181"/>
                <a:gd name="T13" fmla="*/ 2147483647 h 226"/>
                <a:gd name="T14" fmla="*/ 0 w 181"/>
                <a:gd name="T15" fmla="*/ 2147483647 h 226"/>
                <a:gd name="T16" fmla="*/ 0 w 181"/>
                <a:gd name="T17" fmla="*/ 2147483647 h 226"/>
                <a:gd name="T18" fmla="*/ 0 w 181"/>
                <a:gd name="T19" fmla="*/ 2147483647 h 226"/>
                <a:gd name="T20" fmla="*/ 0 w 181"/>
                <a:gd name="T21" fmla="*/ 2147483647 h 226"/>
                <a:gd name="T22" fmla="*/ 2147483647 w 181"/>
                <a:gd name="T23" fmla="*/ 2147483647 h 226"/>
                <a:gd name="T24" fmla="*/ 2147483647 w 181"/>
                <a:gd name="T25" fmla="*/ 2147483647 h 226"/>
                <a:gd name="T26" fmla="*/ 2147483647 w 181"/>
                <a:gd name="T27" fmla="*/ 2147483647 h 226"/>
                <a:gd name="T28" fmla="*/ 2147483647 w 181"/>
                <a:gd name="T29" fmla="*/ 2147483647 h 226"/>
                <a:gd name="T30" fmla="*/ 2147483647 w 181"/>
                <a:gd name="T31" fmla="*/ 2147483647 h 226"/>
                <a:gd name="T32" fmla="*/ 2147483647 w 181"/>
                <a:gd name="T33" fmla="*/ 2147483647 h 226"/>
                <a:gd name="T34" fmla="*/ 2147483647 w 181"/>
                <a:gd name="T35" fmla="*/ 2147483647 h 226"/>
                <a:gd name="T36" fmla="*/ 2147483647 w 181"/>
                <a:gd name="T37" fmla="*/ 2147483647 h 226"/>
                <a:gd name="T38" fmla="*/ 2147483647 w 181"/>
                <a:gd name="T39" fmla="*/ 2147483647 h 226"/>
                <a:gd name="T40" fmla="*/ 2147483647 w 181"/>
                <a:gd name="T41" fmla="*/ 2147483647 h 226"/>
                <a:gd name="T42" fmla="*/ 2147483647 w 181"/>
                <a:gd name="T43" fmla="*/ 2147483647 h 226"/>
                <a:gd name="T44" fmla="*/ 2147483647 w 181"/>
                <a:gd name="T45" fmla="*/ 2147483647 h 226"/>
                <a:gd name="T46" fmla="*/ 2147483647 w 181"/>
                <a:gd name="T47" fmla="*/ 2147483647 h 226"/>
                <a:gd name="T48" fmla="*/ 2147483647 w 181"/>
                <a:gd name="T49" fmla="*/ 2147483647 h 226"/>
                <a:gd name="T50" fmla="*/ 2147483647 w 181"/>
                <a:gd name="T51" fmla="*/ 2147483647 h 226"/>
                <a:gd name="T52" fmla="*/ 2147483647 w 181"/>
                <a:gd name="T53" fmla="*/ 2147483647 h 226"/>
                <a:gd name="T54" fmla="*/ 2147483647 w 181"/>
                <a:gd name="T55" fmla="*/ 2147483647 h 226"/>
                <a:gd name="T56" fmla="*/ 2147483647 w 181"/>
                <a:gd name="T57" fmla="*/ 2147483647 h 226"/>
                <a:gd name="T58" fmla="*/ 2147483647 w 181"/>
                <a:gd name="T59" fmla="*/ 2147483647 h 226"/>
                <a:gd name="T60" fmla="*/ 2147483647 w 181"/>
                <a:gd name="T61" fmla="*/ 2147483647 h 226"/>
                <a:gd name="T62" fmla="*/ 2147483647 w 181"/>
                <a:gd name="T63" fmla="*/ 0 h 226"/>
                <a:gd name="T64" fmla="*/ 2147483647 w 181"/>
                <a:gd name="T65" fmla="*/ 2147483647 h 226"/>
                <a:gd name="T66" fmla="*/ 2147483647 w 181"/>
                <a:gd name="T67" fmla="*/ 2147483647 h 226"/>
                <a:gd name="T68" fmla="*/ 2147483647 w 181"/>
                <a:gd name="T69" fmla="*/ 2147483647 h 2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226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1764"/>
            <p:cNvSpPr/>
            <p:nvPr/>
          </p:nvSpPr>
          <p:spPr bwMode="auto">
            <a:xfrm>
              <a:off x="2379664" y="5753101"/>
              <a:ext cx="76200" cy="90488"/>
            </a:xfrm>
            <a:custGeom>
              <a:avLst/>
              <a:gdLst>
                <a:gd name="T0" fmla="*/ 2147483647 w 145"/>
                <a:gd name="T1" fmla="*/ 2147483647 h 171"/>
                <a:gd name="T2" fmla="*/ 2147483647 w 145"/>
                <a:gd name="T3" fmla="*/ 2147483647 h 171"/>
                <a:gd name="T4" fmla="*/ 2147483647 w 145"/>
                <a:gd name="T5" fmla="*/ 2147483647 h 171"/>
                <a:gd name="T6" fmla="*/ 2147483647 w 145"/>
                <a:gd name="T7" fmla="*/ 2147483647 h 171"/>
                <a:gd name="T8" fmla="*/ 2147483647 w 145"/>
                <a:gd name="T9" fmla="*/ 2147483647 h 171"/>
                <a:gd name="T10" fmla="*/ 2147483647 w 145"/>
                <a:gd name="T11" fmla="*/ 2147483647 h 171"/>
                <a:gd name="T12" fmla="*/ 2147483647 w 145"/>
                <a:gd name="T13" fmla="*/ 2147483647 h 171"/>
                <a:gd name="T14" fmla="*/ 2147483647 w 145"/>
                <a:gd name="T15" fmla="*/ 2147483647 h 171"/>
                <a:gd name="T16" fmla="*/ 2147483647 w 145"/>
                <a:gd name="T17" fmla="*/ 2147483647 h 171"/>
                <a:gd name="T18" fmla="*/ 2147483647 w 145"/>
                <a:gd name="T19" fmla="*/ 2147483647 h 171"/>
                <a:gd name="T20" fmla="*/ 2147483647 w 145"/>
                <a:gd name="T21" fmla="*/ 2147483647 h 171"/>
                <a:gd name="T22" fmla="*/ 2147483647 w 145"/>
                <a:gd name="T23" fmla="*/ 2147483647 h 171"/>
                <a:gd name="T24" fmla="*/ 2147483647 w 145"/>
                <a:gd name="T25" fmla="*/ 2147483647 h 171"/>
                <a:gd name="T26" fmla="*/ 0 w 145"/>
                <a:gd name="T27" fmla="*/ 2147483647 h 171"/>
                <a:gd name="T28" fmla="*/ 0 w 145"/>
                <a:gd name="T29" fmla="*/ 2147483647 h 171"/>
                <a:gd name="T30" fmla="*/ 0 w 145"/>
                <a:gd name="T31" fmla="*/ 2147483647 h 171"/>
                <a:gd name="T32" fmla="*/ 0 w 145"/>
                <a:gd name="T33" fmla="*/ 2147483647 h 171"/>
                <a:gd name="T34" fmla="*/ 2147483647 w 145"/>
                <a:gd name="T35" fmla="*/ 2147483647 h 171"/>
                <a:gd name="T36" fmla="*/ 2147483647 w 145"/>
                <a:gd name="T37" fmla="*/ 2147483647 h 171"/>
                <a:gd name="T38" fmla="*/ 2147483647 w 145"/>
                <a:gd name="T39" fmla="*/ 2147483647 h 171"/>
                <a:gd name="T40" fmla="*/ 2147483647 w 145"/>
                <a:gd name="T41" fmla="*/ 2147483647 h 171"/>
                <a:gd name="T42" fmla="*/ 2147483647 w 145"/>
                <a:gd name="T43" fmla="*/ 2147483647 h 171"/>
                <a:gd name="T44" fmla="*/ 2147483647 w 145"/>
                <a:gd name="T45" fmla="*/ 2147483647 h 171"/>
                <a:gd name="T46" fmla="*/ 2147483647 w 145"/>
                <a:gd name="T47" fmla="*/ 2147483647 h 171"/>
                <a:gd name="T48" fmla="*/ 2147483647 w 145"/>
                <a:gd name="T49" fmla="*/ 2147483647 h 171"/>
                <a:gd name="T50" fmla="*/ 2147483647 w 145"/>
                <a:gd name="T51" fmla="*/ 2147483647 h 171"/>
                <a:gd name="T52" fmla="*/ 2147483647 w 145"/>
                <a:gd name="T53" fmla="*/ 2147483647 h 171"/>
                <a:gd name="T54" fmla="*/ 2147483647 w 145"/>
                <a:gd name="T55" fmla="*/ 2147483647 h 171"/>
                <a:gd name="T56" fmla="*/ 2147483647 w 145"/>
                <a:gd name="T57" fmla="*/ 2147483647 h 171"/>
                <a:gd name="T58" fmla="*/ 2147483647 w 145"/>
                <a:gd name="T59" fmla="*/ 2147483647 h 171"/>
                <a:gd name="T60" fmla="*/ 2147483647 w 145"/>
                <a:gd name="T61" fmla="*/ 2147483647 h 171"/>
                <a:gd name="T62" fmla="*/ 2147483647 w 145"/>
                <a:gd name="T63" fmla="*/ 2147483647 h 171"/>
                <a:gd name="T64" fmla="*/ 2147483647 w 145"/>
                <a:gd name="T65" fmla="*/ 2147483647 h 171"/>
                <a:gd name="T66" fmla="*/ 2147483647 w 145"/>
                <a:gd name="T67" fmla="*/ 2147483647 h 171"/>
                <a:gd name="T68" fmla="*/ 2147483647 w 145"/>
                <a:gd name="T69" fmla="*/ 2147483647 h 171"/>
                <a:gd name="T70" fmla="*/ 2147483647 w 145"/>
                <a:gd name="T71" fmla="*/ 2147483647 h 171"/>
                <a:gd name="T72" fmla="*/ 2147483647 w 145"/>
                <a:gd name="T73" fmla="*/ 2147483647 h 171"/>
                <a:gd name="T74" fmla="*/ 2147483647 w 145"/>
                <a:gd name="T75" fmla="*/ 2147483647 h 171"/>
                <a:gd name="T76" fmla="*/ 2147483647 w 145"/>
                <a:gd name="T77" fmla="*/ 2147483647 h 171"/>
                <a:gd name="T78" fmla="*/ 2147483647 w 145"/>
                <a:gd name="T79" fmla="*/ 2147483647 h 171"/>
                <a:gd name="T80" fmla="*/ 2147483647 w 145"/>
                <a:gd name="T81" fmla="*/ 2147483647 h 171"/>
                <a:gd name="T82" fmla="*/ 2147483647 w 145"/>
                <a:gd name="T83" fmla="*/ 2147483647 h 171"/>
                <a:gd name="T84" fmla="*/ 2147483647 w 145"/>
                <a:gd name="T85" fmla="*/ 2147483647 h 171"/>
                <a:gd name="T86" fmla="*/ 2147483647 w 145"/>
                <a:gd name="T87" fmla="*/ 2147483647 h 171"/>
                <a:gd name="T88" fmla="*/ 2147483647 w 145"/>
                <a:gd name="T89" fmla="*/ 2147483647 h 171"/>
                <a:gd name="T90" fmla="*/ 2147483647 w 145"/>
                <a:gd name="T91" fmla="*/ 2147483647 h 171"/>
                <a:gd name="T92" fmla="*/ 2147483647 w 145"/>
                <a:gd name="T93" fmla="*/ 0 h 171"/>
                <a:gd name="T94" fmla="*/ 2147483647 w 145"/>
                <a:gd name="T95" fmla="*/ 0 h 171"/>
                <a:gd name="T96" fmla="*/ 2147483647 w 145"/>
                <a:gd name="T97" fmla="*/ 2147483647 h 171"/>
                <a:gd name="T98" fmla="*/ 2147483647 w 145"/>
                <a:gd name="T99" fmla="*/ 2147483647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5" h="171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1765"/>
            <p:cNvSpPr/>
            <p:nvPr/>
          </p:nvSpPr>
          <p:spPr bwMode="auto">
            <a:xfrm>
              <a:off x="2387602" y="5783263"/>
              <a:ext cx="76200" cy="88900"/>
            </a:xfrm>
            <a:custGeom>
              <a:avLst/>
              <a:gdLst>
                <a:gd name="T0" fmla="*/ 2147483647 w 144"/>
                <a:gd name="T1" fmla="*/ 2147483647 h 169"/>
                <a:gd name="T2" fmla="*/ 2147483647 w 144"/>
                <a:gd name="T3" fmla="*/ 2147483647 h 169"/>
                <a:gd name="T4" fmla="*/ 2147483647 w 144"/>
                <a:gd name="T5" fmla="*/ 2147483647 h 169"/>
                <a:gd name="T6" fmla="*/ 2147483647 w 144"/>
                <a:gd name="T7" fmla="*/ 2147483647 h 169"/>
                <a:gd name="T8" fmla="*/ 2147483647 w 144"/>
                <a:gd name="T9" fmla="*/ 2147483647 h 169"/>
                <a:gd name="T10" fmla="*/ 2147483647 w 144"/>
                <a:gd name="T11" fmla="*/ 2147483647 h 169"/>
                <a:gd name="T12" fmla="*/ 2147483647 w 144"/>
                <a:gd name="T13" fmla="*/ 2147483647 h 169"/>
                <a:gd name="T14" fmla="*/ 2147483647 w 144"/>
                <a:gd name="T15" fmla="*/ 2147483647 h 169"/>
                <a:gd name="T16" fmla="*/ 2147483647 w 144"/>
                <a:gd name="T17" fmla="*/ 2147483647 h 169"/>
                <a:gd name="T18" fmla="*/ 2147483647 w 144"/>
                <a:gd name="T19" fmla="*/ 2147483647 h 169"/>
                <a:gd name="T20" fmla="*/ 2147483647 w 144"/>
                <a:gd name="T21" fmla="*/ 2147483647 h 169"/>
                <a:gd name="T22" fmla="*/ 0 w 144"/>
                <a:gd name="T23" fmla="*/ 2147483647 h 169"/>
                <a:gd name="T24" fmla="*/ 2147483647 w 144"/>
                <a:gd name="T25" fmla="*/ 2147483647 h 169"/>
                <a:gd name="T26" fmla="*/ 2147483647 w 144"/>
                <a:gd name="T27" fmla="*/ 2147483647 h 169"/>
                <a:gd name="T28" fmla="*/ 2147483647 w 144"/>
                <a:gd name="T29" fmla="*/ 2147483647 h 169"/>
                <a:gd name="T30" fmla="*/ 2147483647 w 144"/>
                <a:gd name="T31" fmla="*/ 2147483647 h 169"/>
                <a:gd name="T32" fmla="*/ 2147483647 w 144"/>
                <a:gd name="T33" fmla="*/ 2147483647 h 169"/>
                <a:gd name="T34" fmla="*/ 2147483647 w 144"/>
                <a:gd name="T35" fmla="*/ 2147483647 h 169"/>
                <a:gd name="T36" fmla="*/ 2147483647 w 144"/>
                <a:gd name="T37" fmla="*/ 2147483647 h 169"/>
                <a:gd name="T38" fmla="*/ 2147483647 w 144"/>
                <a:gd name="T39" fmla="*/ 2147483647 h 169"/>
                <a:gd name="T40" fmla="*/ 2147483647 w 144"/>
                <a:gd name="T41" fmla="*/ 2147483647 h 169"/>
                <a:gd name="T42" fmla="*/ 2147483647 w 144"/>
                <a:gd name="T43" fmla="*/ 2147483647 h 169"/>
                <a:gd name="T44" fmla="*/ 2147483647 w 144"/>
                <a:gd name="T45" fmla="*/ 2147483647 h 169"/>
                <a:gd name="T46" fmla="*/ 2147483647 w 144"/>
                <a:gd name="T47" fmla="*/ 2147483647 h 169"/>
                <a:gd name="T48" fmla="*/ 2147483647 w 144"/>
                <a:gd name="T49" fmla="*/ 2147483647 h 169"/>
                <a:gd name="T50" fmla="*/ 2147483647 w 144"/>
                <a:gd name="T51" fmla="*/ 2147483647 h 169"/>
                <a:gd name="T52" fmla="*/ 2147483647 w 144"/>
                <a:gd name="T53" fmla="*/ 2147483647 h 169"/>
                <a:gd name="T54" fmla="*/ 2147483647 w 144"/>
                <a:gd name="T55" fmla="*/ 2147483647 h 169"/>
                <a:gd name="T56" fmla="*/ 2147483647 w 144"/>
                <a:gd name="T57" fmla="*/ 2147483647 h 169"/>
                <a:gd name="T58" fmla="*/ 2147483647 w 144"/>
                <a:gd name="T59" fmla="*/ 2147483647 h 169"/>
                <a:gd name="T60" fmla="*/ 2147483647 w 144"/>
                <a:gd name="T61" fmla="*/ 2147483647 h 169"/>
                <a:gd name="T62" fmla="*/ 2147483647 w 144"/>
                <a:gd name="T63" fmla="*/ 2147483647 h 169"/>
                <a:gd name="T64" fmla="*/ 2147483647 w 144"/>
                <a:gd name="T65" fmla="*/ 2147483647 h 169"/>
                <a:gd name="T66" fmla="*/ 2147483647 w 144"/>
                <a:gd name="T67" fmla="*/ 2147483647 h 169"/>
                <a:gd name="T68" fmla="*/ 2147483647 w 144"/>
                <a:gd name="T69" fmla="*/ 2147483647 h 169"/>
                <a:gd name="T70" fmla="*/ 2147483647 w 144"/>
                <a:gd name="T71" fmla="*/ 0 h 169"/>
                <a:gd name="T72" fmla="*/ 2147483647 w 144"/>
                <a:gd name="T73" fmla="*/ 0 h 169"/>
                <a:gd name="T74" fmla="*/ 2147483647 w 144"/>
                <a:gd name="T75" fmla="*/ 2147483647 h 169"/>
                <a:gd name="T76" fmla="*/ 2147483647 w 144"/>
                <a:gd name="T77" fmla="*/ 2147483647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4" h="169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1766"/>
            <p:cNvSpPr/>
            <p:nvPr/>
          </p:nvSpPr>
          <p:spPr bwMode="auto">
            <a:xfrm>
              <a:off x="2395539" y="5808663"/>
              <a:ext cx="76200" cy="84138"/>
            </a:xfrm>
            <a:custGeom>
              <a:avLst/>
              <a:gdLst>
                <a:gd name="T0" fmla="*/ 2147483647 w 143"/>
                <a:gd name="T1" fmla="*/ 2147483647 h 159"/>
                <a:gd name="T2" fmla="*/ 2147483647 w 143"/>
                <a:gd name="T3" fmla="*/ 2147483647 h 159"/>
                <a:gd name="T4" fmla="*/ 2147483647 w 143"/>
                <a:gd name="T5" fmla="*/ 2147483647 h 159"/>
                <a:gd name="T6" fmla="*/ 2147483647 w 143"/>
                <a:gd name="T7" fmla="*/ 2147483647 h 159"/>
                <a:gd name="T8" fmla="*/ 2147483647 w 143"/>
                <a:gd name="T9" fmla="*/ 2147483647 h 159"/>
                <a:gd name="T10" fmla="*/ 2147483647 w 143"/>
                <a:gd name="T11" fmla="*/ 2147483647 h 159"/>
                <a:gd name="T12" fmla="*/ 2147483647 w 143"/>
                <a:gd name="T13" fmla="*/ 2147483647 h 159"/>
                <a:gd name="T14" fmla="*/ 2147483647 w 143"/>
                <a:gd name="T15" fmla="*/ 2147483647 h 159"/>
                <a:gd name="T16" fmla="*/ 2147483647 w 143"/>
                <a:gd name="T17" fmla="*/ 2147483647 h 159"/>
                <a:gd name="T18" fmla="*/ 2147483647 w 143"/>
                <a:gd name="T19" fmla="*/ 2147483647 h 159"/>
                <a:gd name="T20" fmla="*/ 2147483647 w 143"/>
                <a:gd name="T21" fmla="*/ 2147483647 h 159"/>
                <a:gd name="T22" fmla="*/ 2147483647 w 143"/>
                <a:gd name="T23" fmla="*/ 2147483647 h 159"/>
                <a:gd name="T24" fmla="*/ 0 w 143"/>
                <a:gd name="T25" fmla="*/ 2147483647 h 159"/>
                <a:gd name="T26" fmla="*/ 2147483647 w 143"/>
                <a:gd name="T27" fmla="*/ 2147483647 h 159"/>
                <a:gd name="T28" fmla="*/ 2147483647 w 143"/>
                <a:gd name="T29" fmla="*/ 2147483647 h 159"/>
                <a:gd name="T30" fmla="*/ 2147483647 w 143"/>
                <a:gd name="T31" fmla="*/ 2147483647 h 159"/>
                <a:gd name="T32" fmla="*/ 2147483647 w 143"/>
                <a:gd name="T33" fmla="*/ 2147483647 h 159"/>
                <a:gd name="T34" fmla="*/ 2147483647 w 143"/>
                <a:gd name="T35" fmla="*/ 2147483647 h 159"/>
                <a:gd name="T36" fmla="*/ 2147483647 w 143"/>
                <a:gd name="T37" fmla="*/ 2147483647 h 159"/>
                <a:gd name="T38" fmla="*/ 2147483647 w 143"/>
                <a:gd name="T39" fmla="*/ 2147483647 h 159"/>
                <a:gd name="T40" fmla="*/ 2147483647 w 143"/>
                <a:gd name="T41" fmla="*/ 2147483647 h 159"/>
                <a:gd name="T42" fmla="*/ 2147483647 w 143"/>
                <a:gd name="T43" fmla="*/ 2147483647 h 159"/>
                <a:gd name="T44" fmla="*/ 2147483647 w 143"/>
                <a:gd name="T45" fmla="*/ 2147483647 h 159"/>
                <a:gd name="T46" fmla="*/ 2147483647 w 143"/>
                <a:gd name="T47" fmla="*/ 2147483647 h 159"/>
                <a:gd name="T48" fmla="*/ 2147483647 w 143"/>
                <a:gd name="T49" fmla="*/ 2147483647 h 159"/>
                <a:gd name="T50" fmla="*/ 2147483647 w 143"/>
                <a:gd name="T51" fmla="*/ 2147483647 h 159"/>
                <a:gd name="T52" fmla="*/ 2147483647 w 143"/>
                <a:gd name="T53" fmla="*/ 2147483647 h 159"/>
                <a:gd name="T54" fmla="*/ 2147483647 w 143"/>
                <a:gd name="T55" fmla="*/ 2147483647 h 159"/>
                <a:gd name="T56" fmla="*/ 2147483647 w 143"/>
                <a:gd name="T57" fmla="*/ 2147483647 h 159"/>
                <a:gd name="T58" fmla="*/ 2147483647 w 143"/>
                <a:gd name="T59" fmla="*/ 2147483647 h 159"/>
                <a:gd name="T60" fmla="*/ 2147483647 w 143"/>
                <a:gd name="T61" fmla="*/ 2147483647 h 159"/>
                <a:gd name="T62" fmla="*/ 2147483647 w 143"/>
                <a:gd name="T63" fmla="*/ 2147483647 h 159"/>
                <a:gd name="T64" fmla="*/ 2147483647 w 143"/>
                <a:gd name="T65" fmla="*/ 2147483647 h 159"/>
                <a:gd name="T66" fmla="*/ 2147483647 w 143"/>
                <a:gd name="T67" fmla="*/ 2147483647 h 159"/>
                <a:gd name="T68" fmla="*/ 2147483647 w 143"/>
                <a:gd name="T69" fmla="*/ 2147483647 h 159"/>
                <a:gd name="T70" fmla="*/ 2147483647 w 143"/>
                <a:gd name="T71" fmla="*/ 2147483647 h 159"/>
                <a:gd name="T72" fmla="*/ 2147483647 w 143"/>
                <a:gd name="T73" fmla="*/ 2147483647 h 159"/>
                <a:gd name="T74" fmla="*/ 2147483647 w 143"/>
                <a:gd name="T75" fmla="*/ 0 h 159"/>
                <a:gd name="T76" fmla="*/ 2147483647 w 143"/>
                <a:gd name="T77" fmla="*/ 0 h 159"/>
                <a:gd name="T78" fmla="*/ 2147483647 w 143"/>
                <a:gd name="T79" fmla="*/ 0 h 159"/>
                <a:gd name="T80" fmla="*/ 2147483647 w 143"/>
                <a:gd name="T81" fmla="*/ 2147483647 h 159"/>
                <a:gd name="T82" fmla="*/ 2147483647 w 143"/>
                <a:gd name="T83" fmla="*/ 2147483647 h 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3" h="159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1767"/>
            <p:cNvSpPr/>
            <p:nvPr/>
          </p:nvSpPr>
          <p:spPr bwMode="auto">
            <a:xfrm>
              <a:off x="2430464" y="5826126"/>
              <a:ext cx="68263" cy="71438"/>
            </a:xfrm>
            <a:custGeom>
              <a:avLst/>
              <a:gdLst>
                <a:gd name="T0" fmla="*/ 2147483647 w 130"/>
                <a:gd name="T1" fmla="*/ 2147483647 h 136"/>
                <a:gd name="T2" fmla="*/ 2147483647 w 130"/>
                <a:gd name="T3" fmla="*/ 2147483647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2147483647 w 130"/>
                <a:gd name="T13" fmla="*/ 2147483647 h 136"/>
                <a:gd name="T14" fmla="*/ 2147483647 w 130"/>
                <a:gd name="T15" fmla="*/ 2147483647 h 136"/>
                <a:gd name="T16" fmla="*/ 2147483647 w 130"/>
                <a:gd name="T17" fmla="*/ 2147483647 h 136"/>
                <a:gd name="T18" fmla="*/ 0 w 130"/>
                <a:gd name="T19" fmla="*/ 2147483647 h 136"/>
                <a:gd name="T20" fmla="*/ 0 w 130"/>
                <a:gd name="T21" fmla="*/ 2147483647 h 136"/>
                <a:gd name="T22" fmla="*/ 2147483647 w 130"/>
                <a:gd name="T23" fmla="*/ 2147483647 h 136"/>
                <a:gd name="T24" fmla="*/ 2147483647 w 130"/>
                <a:gd name="T25" fmla="*/ 2147483647 h 136"/>
                <a:gd name="T26" fmla="*/ 2147483647 w 130"/>
                <a:gd name="T27" fmla="*/ 2147483647 h 136"/>
                <a:gd name="T28" fmla="*/ 2147483647 w 130"/>
                <a:gd name="T29" fmla="*/ 2147483647 h 136"/>
                <a:gd name="T30" fmla="*/ 2147483647 w 130"/>
                <a:gd name="T31" fmla="*/ 2147483647 h 136"/>
                <a:gd name="T32" fmla="*/ 2147483647 w 130"/>
                <a:gd name="T33" fmla="*/ 2147483647 h 136"/>
                <a:gd name="T34" fmla="*/ 2147483647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2147483647 h 136"/>
                <a:gd name="T48" fmla="*/ 2147483647 w 130"/>
                <a:gd name="T49" fmla="*/ 2147483647 h 136"/>
                <a:gd name="T50" fmla="*/ 2147483647 w 130"/>
                <a:gd name="T51" fmla="*/ 2147483647 h 136"/>
                <a:gd name="T52" fmla="*/ 2147483647 w 130"/>
                <a:gd name="T53" fmla="*/ 2147483647 h 136"/>
                <a:gd name="T54" fmla="*/ 2147483647 w 130"/>
                <a:gd name="T55" fmla="*/ 2147483647 h 136"/>
                <a:gd name="T56" fmla="*/ 2147483647 w 130"/>
                <a:gd name="T57" fmla="*/ 2147483647 h 136"/>
                <a:gd name="T58" fmla="*/ 2147483647 w 130"/>
                <a:gd name="T59" fmla="*/ 0 h 136"/>
                <a:gd name="T60" fmla="*/ 2147483647 w 130"/>
                <a:gd name="T61" fmla="*/ 0 h 136"/>
                <a:gd name="T62" fmla="*/ 2147483647 w 130"/>
                <a:gd name="T63" fmla="*/ 0 h 136"/>
                <a:gd name="T64" fmla="*/ 2147483647 w 130"/>
                <a:gd name="T65" fmla="*/ 2147483647 h 136"/>
                <a:gd name="T66" fmla="*/ 2147483647 w 130"/>
                <a:gd name="T67" fmla="*/ 2147483647 h 1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0" h="136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768"/>
            <p:cNvSpPr/>
            <p:nvPr/>
          </p:nvSpPr>
          <p:spPr bwMode="auto">
            <a:xfrm>
              <a:off x="2459039" y="5840413"/>
              <a:ext cx="61913" cy="55563"/>
            </a:xfrm>
            <a:custGeom>
              <a:avLst/>
              <a:gdLst>
                <a:gd name="T0" fmla="*/ 2147483647 w 117"/>
                <a:gd name="T1" fmla="*/ 0 h 104"/>
                <a:gd name="T2" fmla="*/ 2147483647 w 117"/>
                <a:gd name="T3" fmla="*/ 0 h 104"/>
                <a:gd name="T4" fmla="*/ 2147483647 w 117"/>
                <a:gd name="T5" fmla="*/ 2147483647 h 104"/>
                <a:gd name="T6" fmla="*/ 2147483647 w 117"/>
                <a:gd name="T7" fmla="*/ 2147483647 h 104"/>
                <a:gd name="T8" fmla="*/ 2147483647 w 117"/>
                <a:gd name="T9" fmla="*/ 2147483647 h 104"/>
                <a:gd name="T10" fmla="*/ 2147483647 w 117"/>
                <a:gd name="T11" fmla="*/ 2147483647 h 104"/>
                <a:gd name="T12" fmla="*/ 2147483647 w 117"/>
                <a:gd name="T13" fmla="*/ 2147483647 h 104"/>
                <a:gd name="T14" fmla="*/ 2147483647 w 117"/>
                <a:gd name="T15" fmla="*/ 2147483647 h 104"/>
                <a:gd name="T16" fmla="*/ 2147483647 w 117"/>
                <a:gd name="T17" fmla="*/ 2147483647 h 104"/>
                <a:gd name="T18" fmla="*/ 2147483647 w 117"/>
                <a:gd name="T19" fmla="*/ 2147483647 h 104"/>
                <a:gd name="T20" fmla="*/ 0 w 117"/>
                <a:gd name="T21" fmla="*/ 2147483647 h 104"/>
                <a:gd name="T22" fmla="*/ 0 w 117"/>
                <a:gd name="T23" fmla="*/ 2147483647 h 104"/>
                <a:gd name="T24" fmla="*/ 0 w 117"/>
                <a:gd name="T25" fmla="*/ 2147483647 h 104"/>
                <a:gd name="T26" fmla="*/ 2147483647 w 117"/>
                <a:gd name="T27" fmla="*/ 2147483647 h 104"/>
                <a:gd name="T28" fmla="*/ 2147483647 w 117"/>
                <a:gd name="T29" fmla="*/ 2147483647 h 104"/>
                <a:gd name="T30" fmla="*/ 2147483647 w 117"/>
                <a:gd name="T31" fmla="*/ 2147483647 h 104"/>
                <a:gd name="T32" fmla="*/ 2147483647 w 117"/>
                <a:gd name="T33" fmla="*/ 2147483647 h 104"/>
                <a:gd name="T34" fmla="*/ 2147483647 w 117"/>
                <a:gd name="T35" fmla="*/ 2147483647 h 104"/>
                <a:gd name="T36" fmla="*/ 2147483647 w 117"/>
                <a:gd name="T37" fmla="*/ 2147483647 h 104"/>
                <a:gd name="T38" fmla="*/ 2147483647 w 117"/>
                <a:gd name="T39" fmla="*/ 2147483647 h 104"/>
                <a:gd name="T40" fmla="*/ 2147483647 w 117"/>
                <a:gd name="T41" fmla="*/ 2147483647 h 104"/>
                <a:gd name="T42" fmla="*/ 2147483647 w 117"/>
                <a:gd name="T43" fmla="*/ 2147483647 h 104"/>
                <a:gd name="T44" fmla="*/ 2147483647 w 117"/>
                <a:gd name="T45" fmla="*/ 2147483647 h 104"/>
                <a:gd name="T46" fmla="*/ 2147483647 w 117"/>
                <a:gd name="T47" fmla="*/ 2147483647 h 104"/>
                <a:gd name="T48" fmla="*/ 2147483647 w 117"/>
                <a:gd name="T49" fmla="*/ 2147483647 h 104"/>
                <a:gd name="T50" fmla="*/ 2147483647 w 117"/>
                <a:gd name="T51" fmla="*/ 2147483647 h 104"/>
                <a:gd name="T52" fmla="*/ 2147483647 w 117"/>
                <a:gd name="T53" fmla="*/ 2147483647 h 104"/>
                <a:gd name="T54" fmla="*/ 2147483647 w 117"/>
                <a:gd name="T55" fmla="*/ 2147483647 h 104"/>
                <a:gd name="T56" fmla="*/ 2147483647 w 117"/>
                <a:gd name="T57" fmla="*/ 2147483647 h 104"/>
                <a:gd name="T58" fmla="*/ 2147483647 w 117"/>
                <a:gd name="T59" fmla="*/ 2147483647 h 104"/>
                <a:gd name="T60" fmla="*/ 2147483647 w 117"/>
                <a:gd name="T61" fmla="*/ 2147483647 h 104"/>
                <a:gd name="T62" fmla="*/ 2147483647 w 117"/>
                <a:gd name="T63" fmla="*/ 2147483647 h 104"/>
                <a:gd name="T64" fmla="*/ 2147483647 w 117"/>
                <a:gd name="T65" fmla="*/ 2147483647 h 104"/>
                <a:gd name="T66" fmla="*/ 2147483647 w 117"/>
                <a:gd name="T67" fmla="*/ 2147483647 h 104"/>
                <a:gd name="T68" fmla="*/ 2147483647 w 117"/>
                <a:gd name="T69" fmla="*/ 2147483647 h 104"/>
                <a:gd name="T70" fmla="*/ 2147483647 w 117"/>
                <a:gd name="T71" fmla="*/ 2147483647 h 104"/>
                <a:gd name="T72" fmla="*/ 2147483647 w 117"/>
                <a:gd name="T73" fmla="*/ 2147483647 h 104"/>
                <a:gd name="T74" fmla="*/ 2147483647 w 117"/>
                <a:gd name="T75" fmla="*/ 2147483647 h 104"/>
                <a:gd name="T76" fmla="*/ 2147483647 w 117"/>
                <a:gd name="T77" fmla="*/ 2147483647 h 104"/>
                <a:gd name="T78" fmla="*/ 2147483647 w 117"/>
                <a:gd name="T79" fmla="*/ 2147483647 h 104"/>
                <a:gd name="T80" fmla="*/ 2147483647 w 117"/>
                <a:gd name="T81" fmla="*/ 0 h 104"/>
                <a:gd name="T82" fmla="*/ 2147483647 w 117"/>
                <a:gd name="T83" fmla="*/ 0 h 104"/>
                <a:gd name="T84" fmla="*/ 2147483647 w 117"/>
                <a:gd name="T85" fmla="*/ 0 h 104"/>
                <a:gd name="T86" fmla="*/ 2147483647 w 117"/>
                <a:gd name="T87" fmla="*/ 0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7" h="104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1769"/>
            <p:cNvSpPr/>
            <p:nvPr/>
          </p:nvSpPr>
          <p:spPr bwMode="auto">
            <a:xfrm>
              <a:off x="2486027" y="5851526"/>
              <a:ext cx="50800" cy="46038"/>
            </a:xfrm>
            <a:custGeom>
              <a:avLst/>
              <a:gdLst>
                <a:gd name="T0" fmla="*/ 2147483647 w 96"/>
                <a:gd name="T1" fmla="*/ 2147483647 h 88"/>
                <a:gd name="T2" fmla="*/ 2147483647 w 96"/>
                <a:gd name="T3" fmla="*/ 2147483647 h 88"/>
                <a:gd name="T4" fmla="*/ 2147483647 w 96"/>
                <a:gd name="T5" fmla="*/ 2147483647 h 88"/>
                <a:gd name="T6" fmla="*/ 2147483647 w 96"/>
                <a:gd name="T7" fmla="*/ 2147483647 h 88"/>
                <a:gd name="T8" fmla="*/ 2147483647 w 96"/>
                <a:gd name="T9" fmla="*/ 2147483647 h 88"/>
                <a:gd name="T10" fmla="*/ 2147483647 w 96"/>
                <a:gd name="T11" fmla="*/ 2147483647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2147483647 w 96"/>
                <a:gd name="T21" fmla="*/ 2147483647 h 88"/>
                <a:gd name="T22" fmla="*/ 2147483647 w 96"/>
                <a:gd name="T23" fmla="*/ 2147483647 h 88"/>
                <a:gd name="T24" fmla="*/ 2147483647 w 96"/>
                <a:gd name="T25" fmla="*/ 2147483647 h 88"/>
                <a:gd name="T26" fmla="*/ 0 w 96"/>
                <a:gd name="T27" fmla="*/ 2147483647 h 88"/>
                <a:gd name="T28" fmla="*/ 2147483647 w 96"/>
                <a:gd name="T29" fmla="*/ 2147483647 h 88"/>
                <a:gd name="T30" fmla="*/ 2147483647 w 96"/>
                <a:gd name="T31" fmla="*/ 2147483647 h 88"/>
                <a:gd name="T32" fmla="*/ 2147483647 w 96"/>
                <a:gd name="T33" fmla="*/ 2147483647 h 88"/>
                <a:gd name="T34" fmla="*/ 2147483647 w 96"/>
                <a:gd name="T35" fmla="*/ 2147483647 h 88"/>
                <a:gd name="T36" fmla="*/ 2147483647 w 96"/>
                <a:gd name="T37" fmla="*/ 2147483647 h 88"/>
                <a:gd name="T38" fmla="*/ 2147483647 w 96"/>
                <a:gd name="T39" fmla="*/ 2147483647 h 88"/>
                <a:gd name="T40" fmla="*/ 2147483647 w 96"/>
                <a:gd name="T41" fmla="*/ 2147483647 h 88"/>
                <a:gd name="T42" fmla="*/ 214748364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2147483647 h 88"/>
                <a:gd name="T62" fmla="*/ 2147483647 w 96"/>
                <a:gd name="T63" fmla="*/ 2147483647 h 88"/>
                <a:gd name="T64" fmla="*/ 2147483647 w 96"/>
                <a:gd name="T65" fmla="*/ 2147483647 h 88"/>
                <a:gd name="T66" fmla="*/ 2147483647 w 96"/>
                <a:gd name="T67" fmla="*/ 2147483647 h 88"/>
                <a:gd name="T68" fmla="*/ 2147483647 w 96"/>
                <a:gd name="T69" fmla="*/ 2147483647 h 88"/>
                <a:gd name="T70" fmla="*/ 2147483647 w 96"/>
                <a:gd name="T71" fmla="*/ 2147483647 h 88"/>
                <a:gd name="T72" fmla="*/ 2147483647 w 96"/>
                <a:gd name="T73" fmla="*/ 2147483647 h 88"/>
                <a:gd name="T74" fmla="*/ 2147483647 w 96"/>
                <a:gd name="T75" fmla="*/ 0 h 88"/>
                <a:gd name="T76" fmla="*/ 2147483647 w 96"/>
                <a:gd name="T77" fmla="*/ 0 h 88"/>
                <a:gd name="T78" fmla="*/ 2147483647 w 96"/>
                <a:gd name="T79" fmla="*/ 2147483647 h 88"/>
                <a:gd name="T80" fmla="*/ 2147483647 w 96"/>
                <a:gd name="T81" fmla="*/ 2147483647 h 88"/>
                <a:gd name="T82" fmla="*/ 2147483647 w 96"/>
                <a:gd name="T83" fmla="*/ 2147483647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88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1770"/>
            <p:cNvSpPr/>
            <p:nvPr/>
          </p:nvSpPr>
          <p:spPr bwMode="auto">
            <a:xfrm>
              <a:off x="2508252" y="5857876"/>
              <a:ext cx="52388" cy="47625"/>
            </a:xfrm>
            <a:custGeom>
              <a:avLst/>
              <a:gdLst>
                <a:gd name="T0" fmla="*/ 2147483647 w 101"/>
                <a:gd name="T1" fmla="*/ 2147483647 h 92"/>
                <a:gd name="T2" fmla="*/ 2147483647 w 101"/>
                <a:gd name="T3" fmla="*/ 2147483647 h 92"/>
                <a:gd name="T4" fmla="*/ 2147483647 w 101"/>
                <a:gd name="T5" fmla="*/ 2147483647 h 92"/>
                <a:gd name="T6" fmla="*/ 2147483647 w 101"/>
                <a:gd name="T7" fmla="*/ 2147483647 h 92"/>
                <a:gd name="T8" fmla="*/ 2147483647 w 101"/>
                <a:gd name="T9" fmla="*/ 2147483647 h 92"/>
                <a:gd name="T10" fmla="*/ 2147483647 w 101"/>
                <a:gd name="T11" fmla="*/ 2147483647 h 92"/>
                <a:gd name="T12" fmla="*/ 2147483647 w 101"/>
                <a:gd name="T13" fmla="*/ 2147483647 h 92"/>
                <a:gd name="T14" fmla="*/ 2147483647 w 101"/>
                <a:gd name="T15" fmla="*/ 2147483647 h 92"/>
                <a:gd name="T16" fmla="*/ 2147483647 w 101"/>
                <a:gd name="T17" fmla="*/ 2147483647 h 92"/>
                <a:gd name="T18" fmla="*/ 2147483647 w 101"/>
                <a:gd name="T19" fmla="*/ 2147483647 h 92"/>
                <a:gd name="T20" fmla="*/ 2147483647 w 101"/>
                <a:gd name="T21" fmla="*/ 2147483647 h 92"/>
                <a:gd name="T22" fmla="*/ 2147483647 w 101"/>
                <a:gd name="T23" fmla="*/ 2147483647 h 92"/>
                <a:gd name="T24" fmla="*/ 0 w 101"/>
                <a:gd name="T25" fmla="*/ 2147483647 h 92"/>
                <a:gd name="T26" fmla="*/ 0 w 101"/>
                <a:gd name="T27" fmla="*/ 2147483647 h 92"/>
                <a:gd name="T28" fmla="*/ 0 w 101"/>
                <a:gd name="T29" fmla="*/ 2147483647 h 92"/>
                <a:gd name="T30" fmla="*/ 2147483647 w 101"/>
                <a:gd name="T31" fmla="*/ 2147483647 h 92"/>
                <a:gd name="T32" fmla="*/ 2147483647 w 101"/>
                <a:gd name="T33" fmla="*/ 2147483647 h 92"/>
                <a:gd name="T34" fmla="*/ 2147483647 w 101"/>
                <a:gd name="T35" fmla="*/ 2147483647 h 92"/>
                <a:gd name="T36" fmla="*/ 2147483647 w 101"/>
                <a:gd name="T37" fmla="*/ 2147483647 h 92"/>
                <a:gd name="T38" fmla="*/ 2147483647 w 101"/>
                <a:gd name="T39" fmla="*/ 2147483647 h 92"/>
                <a:gd name="T40" fmla="*/ 2147483647 w 101"/>
                <a:gd name="T41" fmla="*/ 2147483647 h 92"/>
                <a:gd name="T42" fmla="*/ 2147483647 w 101"/>
                <a:gd name="T43" fmla="*/ 2147483647 h 92"/>
                <a:gd name="T44" fmla="*/ 2147483647 w 101"/>
                <a:gd name="T45" fmla="*/ 2147483647 h 92"/>
                <a:gd name="T46" fmla="*/ 2147483647 w 101"/>
                <a:gd name="T47" fmla="*/ 2147483647 h 92"/>
                <a:gd name="T48" fmla="*/ 2147483647 w 101"/>
                <a:gd name="T49" fmla="*/ 2147483647 h 92"/>
                <a:gd name="T50" fmla="*/ 2147483647 w 101"/>
                <a:gd name="T51" fmla="*/ 2147483647 h 92"/>
                <a:gd name="T52" fmla="*/ 2147483647 w 101"/>
                <a:gd name="T53" fmla="*/ 2147483647 h 92"/>
                <a:gd name="T54" fmla="*/ 2147483647 w 101"/>
                <a:gd name="T55" fmla="*/ 2147483647 h 92"/>
                <a:gd name="T56" fmla="*/ 2147483647 w 101"/>
                <a:gd name="T57" fmla="*/ 2147483647 h 92"/>
                <a:gd name="T58" fmla="*/ 2147483647 w 101"/>
                <a:gd name="T59" fmla="*/ 2147483647 h 92"/>
                <a:gd name="T60" fmla="*/ 2147483647 w 101"/>
                <a:gd name="T61" fmla="*/ 2147483647 h 92"/>
                <a:gd name="T62" fmla="*/ 2147483647 w 101"/>
                <a:gd name="T63" fmla="*/ 2147483647 h 92"/>
                <a:gd name="T64" fmla="*/ 2147483647 w 101"/>
                <a:gd name="T65" fmla="*/ 2147483647 h 92"/>
                <a:gd name="T66" fmla="*/ 2147483647 w 101"/>
                <a:gd name="T67" fmla="*/ 2147483647 h 92"/>
                <a:gd name="T68" fmla="*/ 2147483647 w 101"/>
                <a:gd name="T69" fmla="*/ 2147483647 h 92"/>
                <a:gd name="T70" fmla="*/ 2147483647 w 101"/>
                <a:gd name="T71" fmla="*/ 2147483647 h 92"/>
                <a:gd name="T72" fmla="*/ 2147483647 w 101"/>
                <a:gd name="T73" fmla="*/ 2147483647 h 92"/>
                <a:gd name="T74" fmla="*/ 2147483647 w 101"/>
                <a:gd name="T75" fmla="*/ 2147483647 h 92"/>
                <a:gd name="T76" fmla="*/ 2147483647 w 101"/>
                <a:gd name="T77" fmla="*/ 2147483647 h 92"/>
                <a:gd name="T78" fmla="*/ 2147483647 w 101"/>
                <a:gd name="T79" fmla="*/ 2147483647 h 92"/>
                <a:gd name="T80" fmla="*/ 2147483647 w 101"/>
                <a:gd name="T81" fmla="*/ 0 h 92"/>
                <a:gd name="T82" fmla="*/ 2147483647 w 101"/>
                <a:gd name="T83" fmla="*/ 2147483647 h 92"/>
                <a:gd name="T84" fmla="*/ 2147483647 w 101"/>
                <a:gd name="T85" fmla="*/ 2147483647 h 92"/>
                <a:gd name="T86" fmla="*/ 2147483647 w 101"/>
                <a:gd name="T87" fmla="*/ 2147483647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" h="92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1771"/>
            <p:cNvSpPr/>
            <p:nvPr/>
          </p:nvSpPr>
          <p:spPr bwMode="auto">
            <a:xfrm>
              <a:off x="2538414" y="5864226"/>
              <a:ext cx="44450" cy="41275"/>
            </a:xfrm>
            <a:custGeom>
              <a:avLst/>
              <a:gdLst>
                <a:gd name="T0" fmla="*/ 2147483647 w 83"/>
                <a:gd name="T1" fmla="*/ 0 h 76"/>
                <a:gd name="T2" fmla="*/ 2147483647 w 83"/>
                <a:gd name="T3" fmla="*/ 0 h 76"/>
                <a:gd name="T4" fmla="*/ 2147483647 w 83"/>
                <a:gd name="T5" fmla="*/ 2147483647 h 76"/>
                <a:gd name="T6" fmla="*/ 2147483647 w 83"/>
                <a:gd name="T7" fmla="*/ 2147483647 h 76"/>
                <a:gd name="T8" fmla="*/ 2147483647 w 83"/>
                <a:gd name="T9" fmla="*/ 2147483647 h 76"/>
                <a:gd name="T10" fmla="*/ 2147483647 w 83"/>
                <a:gd name="T11" fmla="*/ 2147483647 h 76"/>
                <a:gd name="T12" fmla="*/ 2147483647 w 83"/>
                <a:gd name="T13" fmla="*/ 2147483647 h 76"/>
                <a:gd name="T14" fmla="*/ 2147483647 w 83"/>
                <a:gd name="T15" fmla="*/ 2147483647 h 76"/>
                <a:gd name="T16" fmla="*/ 2147483647 w 83"/>
                <a:gd name="T17" fmla="*/ 2147483647 h 76"/>
                <a:gd name="T18" fmla="*/ 2147483647 w 83"/>
                <a:gd name="T19" fmla="*/ 2147483647 h 76"/>
                <a:gd name="T20" fmla="*/ 0 w 83"/>
                <a:gd name="T21" fmla="*/ 2147483647 h 76"/>
                <a:gd name="T22" fmla="*/ 2147483647 w 83"/>
                <a:gd name="T23" fmla="*/ 2147483647 h 76"/>
                <a:gd name="T24" fmla="*/ 2147483647 w 83"/>
                <a:gd name="T25" fmla="*/ 2147483647 h 76"/>
                <a:gd name="T26" fmla="*/ 2147483647 w 83"/>
                <a:gd name="T27" fmla="*/ 2147483647 h 76"/>
                <a:gd name="T28" fmla="*/ 2147483647 w 83"/>
                <a:gd name="T29" fmla="*/ 2147483647 h 76"/>
                <a:gd name="T30" fmla="*/ 2147483647 w 83"/>
                <a:gd name="T31" fmla="*/ 2147483647 h 76"/>
                <a:gd name="T32" fmla="*/ 2147483647 w 83"/>
                <a:gd name="T33" fmla="*/ 2147483647 h 76"/>
                <a:gd name="T34" fmla="*/ 2147483647 w 83"/>
                <a:gd name="T35" fmla="*/ 2147483647 h 76"/>
                <a:gd name="T36" fmla="*/ 2147483647 w 83"/>
                <a:gd name="T37" fmla="*/ 2147483647 h 76"/>
                <a:gd name="T38" fmla="*/ 2147483647 w 83"/>
                <a:gd name="T39" fmla="*/ 2147483647 h 76"/>
                <a:gd name="T40" fmla="*/ 2147483647 w 83"/>
                <a:gd name="T41" fmla="*/ 2147483647 h 76"/>
                <a:gd name="T42" fmla="*/ 2147483647 w 83"/>
                <a:gd name="T43" fmla="*/ 2147483647 h 76"/>
                <a:gd name="T44" fmla="*/ 2147483647 w 83"/>
                <a:gd name="T45" fmla="*/ 2147483647 h 76"/>
                <a:gd name="T46" fmla="*/ 2147483647 w 83"/>
                <a:gd name="T47" fmla="*/ 2147483647 h 76"/>
                <a:gd name="T48" fmla="*/ 2147483647 w 83"/>
                <a:gd name="T49" fmla="*/ 2147483647 h 76"/>
                <a:gd name="T50" fmla="*/ 2147483647 w 83"/>
                <a:gd name="T51" fmla="*/ 2147483647 h 76"/>
                <a:gd name="T52" fmla="*/ 2147483647 w 83"/>
                <a:gd name="T53" fmla="*/ 2147483647 h 76"/>
                <a:gd name="T54" fmla="*/ 2147483647 w 83"/>
                <a:gd name="T55" fmla="*/ 2147483647 h 76"/>
                <a:gd name="T56" fmla="*/ 2147483647 w 83"/>
                <a:gd name="T57" fmla="*/ 2147483647 h 76"/>
                <a:gd name="T58" fmla="*/ 2147483647 w 83"/>
                <a:gd name="T59" fmla="*/ 2147483647 h 76"/>
                <a:gd name="T60" fmla="*/ 2147483647 w 83"/>
                <a:gd name="T61" fmla="*/ 2147483647 h 76"/>
                <a:gd name="T62" fmla="*/ 2147483647 w 83"/>
                <a:gd name="T63" fmla="*/ 0 h 76"/>
                <a:gd name="T64" fmla="*/ 2147483647 w 83"/>
                <a:gd name="T65" fmla="*/ 0 h 76"/>
                <a:gd name="T66" fmla="*/ 2147483647 w 83"/>
                <a:gd name="T67" fmla="*/ 0 h 76"/>
                <a:gd name="T68" fmla="*/ 2147483647 w 83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76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1772"/>
            <p:cNvSpPr/>
            <p:nvPr/>
          </p:nvSpPr>
          <p:spPr bwMode="auto">
            <a:xfrm>
              <a:off x="2584452" y="5859463"/>
              <a:ext cx="42863" cy="34925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0 w 81"/>
                <a:gd name="T21" fmla="*/ 2147483647 h 67"/>
                <a:gd name="T22" fmla="*/ 0 w 81"/>
                <a:gd name="T23" fmla="*/ 2147483647 h 67"/>
                <a:gd name="T24" fmla="*/ 0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2147483647 w 81"/>
                <a:gd name="T59" fmla="*/ 0 h 67"/>
                <a:gd name="T60" fmla="*/ 2147483647 w 81"/>
                <a:gd name="T61" fmla="*/ 0 h 67"/>
                <a:gd name="T62" fmla="*/ 2147483647 w 81"/>
                <a:gd name="T63" fmla="*/ 0 h 67"/>
                <a:gd name="T64" fmla="*/ 2147483647 w 81"/>
                <a:gd name="T65" fmla="*/ 0 h 67"/>
                <a:gd name="T66" fmla="*/ 2147483647 w 81"/>
                <a:gd name="T67" fmla="*/ 2147483647 h 67"/>
                <a:gd name="T68" fmla="*/ 2147483647 w 81"/>
                <a:gd name="T69" fmla="*/ 214748364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" h="67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1773"/>
            <p:cNvSpPr/>
            <p:nvPr/>
          </p:nvSpPr>
          <p:spPr bwMode="auto">
            <a:xfrm>
              <a:off x="2632077" y="5816601"/>
              <a:ext cx="63500" cy="84138"/>
            </a:xfrm>
            <a:custGeom>
              <a:avLst/>
              <a:gdLst>
                <a:gd name="T0" fmla="*/ 2147483647 w 121"/>
                <a:gd name="T1" fmla="*/ 2147483647 h 159"/>
                <a:gd name="T2" fmla="*/ 2147483647 w 121"/>
                <a:gd name="T3" fmla="*/ 2147483647 h 159"/>
                <a:gd name="T4" fmla="*/ 2147483647 w 121"/>
                <a:gd name="T5" fmla="*/ 2147483647 h 159"/>
                <a:gd name="T6" fmla="*/ 2147483647 w 121"/>
                <a:gd name="T7" fmla="*/ 2147483647 h 159"/>
                <a:gd name="T8" fmla="*/ 2147483647 w 121"/>
                <a:gd name="T9" fmla="*/ 2147483647 h 159"/>
                <a:gd name="T10" fmla="*/ 2147483647 w 121"/>
                <a:gd name="T11" fmla="*/ 2147483647 h 159"/>
                <a:gd name="T12" fmla="*/ 2147483647 w 121"/>
                <a:gd name="T13" fmla="*/ 2147483647 h 159"/>
                <a:gd name="T14" fmla="*/ 2147483647 w 121"/>
                <a:gd name="T15" fmla="*/ 2147483647 h 159"/>
                <a:gd name="T16" fmla="*/ 2147483647 w 121"/>
                <a:gd name="T17" fmla="*/ 2147483647 h 159"/>
                <a:gd name="T18" fmla="*/ 2147483647 w 121"/>
                <a:gd name="T19" fmla="*/ 2147483647 h 159"/>
                <a:gd name="T20" fmla="*/ 2147483647 w 121"/>
                <a:gd name="T21" fmla="*/ 2147483647 h 159"/>
                <a:gd name="T22" fmla="*/ 2147483647 w 121"/>
                <a:gd name="T23" fmla="*/ 2147483647 h 159"/>
                <a:gd name="T24" fmla="*/ 2147483647 w 121"/>
                <a:gd name="T25" fmla="*/ 2147483647 h 159"/>
                <a:gd name="T26" fmla="*/ 2147483647 w 121"/>
                <a:gd name="T27" fmla="*/ 2147483647 h 159"/>
                <a:gd name="T28" fmla="*/ 0 w 121"/>
                <a:gd name="T29" fmla="*/ 2147483647 h 159"/>
                <a:gd name="T30" fmla="*/ 2147483647 w 121"/>
                <a:gd name="T31" fmla="*/ 2147483647 h 159"/>
                <a:gd name="T32" fmla="*/ 2147483647 w 121"/>
                <a:gd name="T33" fmla="*/ 2147483647 h 159"/>
                <a:gd name="T34" fmla="*/ 2147483647 w 121"/>
                <a:gd name="T35" fmla="*/ 2147483647 h 159"/>
                <a:gd name="T36" fmla="*/ 2147483647 w 121"/>
                <a:gd name="T37" fmla="*/ 2147483647 h 159"/>
                <a:gd name="T38" fmla="*/ 2147483647 w 121"/>
                <a:gd name="T39" fmla="*/ 2147483647 h 159"/>
                <a:gd name="T40" fmla="*/ 2147483647 w 121"/>
                <a:gd name="T41" fmla="*/ 2147483647 h 159"/>
                <a:gd name="T42" fmla="*/ 2147483647 w 121"/>
                <a:gd name="T43" fmla="*/ 2147483647 h 159"/>
                <a:gd name="T44" fmla="*/ 2147483647 w 121"/>
                <a:gd name="T45" fmla="*/ 2147483647 h 159"/>
                <a:gd name="T46" fmla="*/ 2147483647 w 121"/>
                <a:gd name="T47" fmla="*/ 2147483647 h 159"/>
                <a:gd name="T48" fmla="*/ 2147483647 w 121"/>
                <a:gd name="T49" fmla="*/ 2147483647 h 159"/>
                <a:gd name="T50" fmla="*/ 2147483647 w 121"/>
                <a:gd name="T51" fmla="*/ 2147483647 h 159"/>
                <a:gd name="T52" fmla="*/ 2147483647 w 121"/>
                <a:gd name="T53" fmla="*/ 2147483647 h 159"/>
                <a:gd name="T54" fmla="*/ 2147483647 w 121"/>
                <a:gd name="T55" fmla="*/ 2147483647 h 159"/>
                <a:gd name="T56" fmla="*/ 2147483647 w 121"/>
                <a:gd name="T57" fmla="*/ 2147483647 h 159"/>
                <a:gd name="T58" fmla="*/ 2147483647 w 121"/>
                <a:gd name="T59" fmla="*/ 2147483647 h 159"/>
                <a:gd name="T60" fmla="*/ 2147483647 w 121"/>
                <a:gd name="T61" fmla="*/ 2147483647 h 159"/>
                <a:gd name="T62" fmla="*/ 2147483647 w 121"/>
                <a:gd name="T63" fmla="*/ 2147483647 h 159"/>
                <a:gd name="T64" fmla="*/ 2147483647 w 121"/>
                <a:gd name="T65" fmla="*/ 2147483647 h 159"/>
                <a:gd name="T66" fmla="*/ 2147483647 w 121"/>
                <a:gd name="T67" fmla="*/ 2147483647 h 159"/>
                <a:gd name="T68" fmla="*/ 2147483647 w 121"/>
                <a:gd name="T69" fmla="*/ 2147483647 h 159"/>
                <a:gd name="T70" fmla="*/ 2147483647 w 121"/>
                <a:gd name="T71" fmla="*/ 2147483647 h 159"/>
                <a:gd name="T72" fmla="*/ 2147483647 w 121"/>
                <a:gd name="T73" fmla="*/ 2147483647 h 159"/>
                <a:gd name="T74" fmla="*/ 2147483647 w 121"/>
                <a:gd name="T75" fmla="*/ 0 h 159"/>
                <a:gd name="T76" fmla="*/ 2147483647 w 121"/>
                <a:gd name="T77" fmla="*/ 0 h 159"/>
                <a:gd name="T78" fmla="*/ 2147483647 w 121"/>
                <a:gd name="T79" fmla="*/ 2147483647 h 159"/>
                <a:gd name="T80" fmla="*/ 2147483647 w 121"/>
                <a:gd name="T81" fmla="*/ 2147483647 h 159"/>
                <a:gd name="T82" fmla="*/ 2147483647 w 121"/>
                <a:gd name="T83" fmla="*/ 2147483647 h 159"/>
                <a:gd name="T84" fmla="*/ 2147483647 w 121"/>
                <a:gd name="T85" fmla="*/ 2147483647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59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1774"/>
            <p:cNvSpPr/>
            <p:nvPr/>
          </p:nvSpPr>
          <p:spPr bwMode="auto">
            <a:xfrm>
              <a:off x="2654302" y="5751513"/>
              <a:ext cx="128588" cy="158750"/>
            </a:xfrm>
            <a:custGeom>
              <a:avLst/>
              <a:gdLst>
                <a:gd name="T0" fmla="*/ 2147483647 w 245"/>
                <a:gd name="T1" fmla="*/ 2147483647 h 300"/>
                <a:gd name="T2" fmla="*/ 2147483647 w 245"/>
                <a:gd name="T3" fmla="*/ 2147483647 h 300"/>
                <a:gd name="T4" fmla="*/ 2147483647 w 245"/>
                <a:gd name="T5" fmla="*/ 2147483647 h 300"/>
                <a:gd name="T6" fmla="*/ 2147483647 w 245"/>
                <a:gd name="T7" fmla="*/ 2147483647 h 300"/>
                <a:gd name="T8" fmla="*/ 2147483647 w 245"/>
                <a:gd name="T9" fmla="*/ 2147483647 h 300"/>
                <a:gd name="T10" fmla="*/ 2147483647 w 245"/>
                <a:gd name="T11" fmla="*/ 2147483647 h 300"/>
                <a:gd name="T12" fmla="*/ 2147483647 w 245"/>
                <a:gd name="T13" fmla="*/ 2147483647 h 300"/>
                <a:gd name="T14" fmla="*/ 2147483647 w 245"/>
                <a:gd name="T15" fmla="*/ 2147483647 h 300"/>
                <a:gd name="T16" fmla="*/ 2147483647 w 245"/>
                <a:gd name="T17" fmla="*/ 2147483647 h 300"/>
                <a:gd name="T18" fmla="*/ 2147483647 w 245"/>
                <a:gd name="T19" fmla="*/ 2147483647 h 300"/>
                <a:gd name="T20" fmla="*/ 2147483647 w 245"/>
                <a:gd name="T21" fmla="*/ 2147483647 h 300"/>
                <a:gd name="T22" fmla="*/ 2147483647 w 245"/>
                <a:gd name="T23" fmla="*/ 2147483647 h 300"/>
                <a:gd name="T24" fmla="*/ 2147483647 w 245"/>
                <a:gd name="T25" fmla="*/ 2147483647 h 300"/>
                <a:gd name="T26" fmla="*/ 2147483647 w 245"/>
                <a:gd name="T27" fmla="*/ 2147483647 h 300"/>
                <a:gd name="T28" fmla="*/ 0 w 245"/>
                <a:gd name="T29" fmla="*/ 2147483647 h 300"/>
                <a:gd name="T30" fmla="*/ 0 w 245"/>
                <a:gd name="T31" fmla="*/ 2147483647 h 300"/>
                <a:gd name="T32" fmla="*/ 0 w 245"/>
                <a:gd name="T33" fmla="*/ 2147483647 h 300"/>
                <a:gd name="T34" fmla="*/ 0 w 245"/>
                <a:gd name="T35" fmla="*/ 2147483647 h 300"/>
                <a:gd name="T36" fmla="*/ 2147483647 w 245"/>
                <a:gd name="T37" fmla="*/ 2147483647 h 300"/>
                <a:gd name="T38" fmla="*/ 2147483647 w 245"/>
                <a:gd name="T39" fmla="*/ 2147483647 h 300"/>
                <a:gd name="T40" fmla="*/ 2147483647 w 245"/>
                <a:gd name="T41" fmla="*/ 2147483647 h 300"/>
                <a:gd name="T42" fmla="*/ 2147483647 w 245"/>
                <a:gd name="T43" fmla="*/ 2147483647 h 300"/>
                <a:gd name="T44" fmla="*/ 2147483647 w 245"/>
                <a:gd name="T45" fmla="*/ 2147483647 h 300"/>
                <a:gd name="T46" fmla="*/ 2147483647 w 245"/>
                <a:gd name="T47" fmla="*/ 2147483647 h 300"/>
                <a:gd name="T48" fmla="*/ 2147483647 w 245"/>
                <a:gd name="T49" fmla="*/ 2147483647 h 300"/>
                <a:gd name="T50" fmla="*/ 2147483647 w 245"/>
                <a:gd name="T51" fmla="*/ 2147483647 h 300"/>
                <a:gd name="T52" fmla="*/ 2147483647 w 245"/>
                <a:gd name="T53" fmla="*/ 2147483647 h 300"/>
                <a:gd name="T54" fmla="*/ 2147483647 w 245"/>
                <a:gd name="T55" fmla="*/ 2147483647 h 300"/>
                <a:gd name="T56" fmla="*/ 2147483647 w 245"/>
                <a:gd name="T57" fmla="*/ 2147483647 h 300"/>
                <a:gd name="T58" fmla="*/ 2147483647 w 245"/>
                <a:gd name="T59" fmla="*/ 2147483647 h 300"/>
                <a:gd name="T60" fmla="*/ 2147483647 w 245"/>
                <a:gd name="T61" fmla="*/ 2147483647 h 300"/>
                <a:gd name="T62" fmla="*/ 2147483647 w 245"/>
                <a:gd name="T63" fmla="*/ 2147483647 h 300"/>
                <a:gd name="T64" fmla="*/ 2147483647 w 245"/>
                <a:gd name="T65" fmla="*/ 2147483647 h 300"/>
                <a:gd name="T66" fmla="*/ 2147483647 w 245"/>
                <a:gd name="T67" fmla="*/ 2147483647 h 300"/>
                <a:gd name="T68" fmla="*/ 2147483647 w 245"/>
                <a:gd name="T69" fmla="*/ 2147483647 h 300"/>
                <a:gd name="T70" fmla="*/ 2147483647 w 245"/>
                <a:gd name="T71" fmla="*/ 2147483647 h 300"/>
                <a:gd name="T72" fmla="*/ 2147483647 w 245"/>
                <a:gd name="T73" fmla="*/ 2147483647 h 300"/>
                <a:gd name="T74" fmla="*/ 2147483647 w 245"/>
                <a:gd name="T75" fmla="*/ 2147483647 h 300"/>
                <a:gd name="T76" fmla="*/ 2147483647 w 245"/>
                <a:gd name="T77" fmla="*/ 2147483647 h 300"/>
                <a:gd name="T78" fmla="*/ 2147483647 w 245"/>
                <a:gd name="T79" fmla="*/ 2147483647 h 300"/>
                <a:gd name="T80" fmla="*/ 2147483647 w 245"/>
                <a:gd name="T81" fmla="*/ 2147483647 h 300"/>
                <a:gd name="T82" fmla="*/ 2147483647 w 245"/>
                <a:gd name="T83" fmla="*/ 2147483647 h 300"/>
                <a:gd name="T84" fmla="*/ 2147483647 w 245"/>
                <a:gd name="T85" fmla="*/ 0 h 300"/>
                <a:gd name="T86" fmla="*/ 2147483647 w 245"/>
                <a:gd name="T87" fmla="*/ 0 h 300"/>
                <a:gd name="T88" fmla="*/ 2147483647 w 245"/>
                <a:gd name="T89" fmla="*/ 2147483647 h 300"/>
                <a:gd name="T90" fmla="*/ 2147483647 w 245"/>
                <a:gd name="T91" fmla="*/ 2147483647 h 3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5" h="300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1775"/>
            <p:cNvSpPr/>
            <p:nvPr/>
          </p:nvSpPr>
          <p:spPr bwMode="auto">
            <a:xfrm>
              <a:off x="2673352" y="5775326"/>
              <a:ext cx="125413" cy="130175"/>
            </a:xfrm>
            <a:custGeom>
              <a:avLst/>
              <a:gdLst>
                <a:gd name="T0" fmla="*/ 2147483647 w 235"/>
                <a:gd name="T1" fmla="*/ 2147483647 h 246"/>
                <a:gd name="T2" fmla="*/ 2147483647 w 235"/>
                <a:gd name="T3" fmla="*/ 2147483647 h 246"/>
                <a:gd name="T4" fmla="*/ 2147483647 w 235"/>
                <a:gd name="T5" fmla="*/ 2147483647 h 246"/>
                <a:gd name="T6" fmla="*/ 2147483647 w 235"/>
                <a:gd name="T7" fmla="*/ 2147483647 h 246"/>
                <a:gd name="T8" fmla="*/ 2147483647 w 235"/>
                <a:gd name="T9" fmla="*/ 2147483647 h 246"/>
                <a:gd name="T10" fmla="*/ 2147483647 w 235"/>
                <a:gd name="T11" fmla="*/ 2147483647 h 246"/>
                <a:gd name="T12" fmla="*/ 2147483647 w 235"/>
                <a:gd name="T13" fmla="*/ 2147483647 h 246"/>
                <a:gd name="T14" fmla="*/ 2147483647 w 235"/>
                <a:gd name="T15" fmla="*/ 2147483647 h 246"/>
                <a:gd name="T16" fmla="*/ 2147483647 w 235"/>
                <a:gd name="T17" fmla="*/ 2147483647 h 246"/>
                <a:gd name="T18" fmla="*/ 2147483647 w 235"/>
                <a:gd name="T19" fmla="*/ 2147483647 h 246"/>
                <a:gd name="T20" fmla="*/ 2147483647 w 235"/>
                <a:gd name="T21" fmla="*/ 2147483647 h 246"/>
                <a:gd name="T22" fmla="*/ 2147483647 w 235"/>
                <a:gd name="T23" fmla="*/ 2147483647 h 246"/>
                <a:gd name="T24" fmla="*/ 2147483647 w 235"/>
                <a:gd name="T25" fmla="*/ 2147483647 h 246"/>
                <a:gd name="T26" fmla="*/ 0 w 235"/>
                <a:gd name="T27" fmla="*/ 2147483647 h 246"/>
                <a:gd name="T28" fmla="*/ 0 w 235"/>
                <a:gd name="T29" fmla="*/ 2147483647 h 246"/>
                <a:gd name="T30" fmla="*/ 0 w 235"/>
                <a:gd name="T31" fmla="*/ 2147483647 h 246"/>
                <a:gd name="T32" fmla="*/ 0 w 235"/>
                <a:gd name="T33" fmla="*/ 2147483647 h 246"/>
                <a:gd name="T34" fmla="*/ 2147483647 w 235"/>
                <a:gd name="T35" fmla="*/ 2147483647 h 246"/>
                <a:gd name="T36" fmla="*/ 2147483647 w 235"/>
                <a:gd name="T37" fmla="*/ 2147483647 h 246"/>
                <a:gd name="T38" fmla="*/ 2147483647 w 235"/>
                <a:gd name="T39" fmla="*/ 2147483647 h 246"/>
                <a:gd name="T40" fmla="*/ 2147483647 w 235"/>
                <a:gd name="T41" fmla="*/ 2147483647 h 246"/>
                <a:gd name="T42" fmla="*/ 2147483647 w 235"/>
                <a:gd name="T43" fmla="*/ 2147483647 h 246"/>
                <a:gd name="T44" fmla="*/ 2147483647 w 235"/>
                <a:gd name="T45" fmla="*/ 2147483647 h 246"/>
                <a:gd name="T46" fmla="*/ 2147483647 w 235"/>
                <a:gd name="T47" fmla="*/ 2147483647 h 246"/>
                <a:gd name="T48" fmla="*/ 2147483647 w 235"/>
                <a:gd name="T49" fmla="*/ 2147483647 h 246"/>
                <a:gd name="T50" fmla="*/ 2147483647 w 235"/>
                <a:gd name="T51" fmla="*/ 2147483647 h 246"/>
                <a:gd name="T52" fmla="*/ 2147483647 w 235"/>
                <a:gd name="T53" fmla="*/ 2147483647 h 246"/>
                <a:gd name="T54" fmla="*/ 2147483647 w 235"/>
                <a:gd name="T55" fmla="*/ 2147483647 h 246"/>
                <a:gd name="T56" fmla="*/ 2147483647 w 235"/>
                <a:gd name="T57" fmla="*/ 2147483647 h 246"/>
                <a:gd name="T58" fmla="*/ 2147483647 w 235"/>
                <a:gd name="T59" fmla="*/ 2147483647 h 246"/>
                <a:gd name="T60" fmla="*/ 2147483647 w 235"/>
                <a:gd name="T61" fmla="*/ 2147483647 h 246"/>
                <a:gd name="T62" fmla="*/ 2147483647 w 235"/>
                <a:gd name="T63" fmla="*/ 2147483647 h 246"/>
                <a:gd name="T64" fmla="*/ 2147483647 w 235"/>
                <a:gd name="T65" fmla="*/ 2147483647 h 246"/>
                <a:gd name="T66" fmla="*/ 2147483647 w 235"/>
                <a:gd name="T67" fmla="*/ 2147483647 h 246"/>
                <a:gd name="T68" fmla="*/ 2147483647 w 235"/>
                <a:gd name="T69" fmla="*/ 2147483647 h 246"/>
                <a:gd name="T70" fmla="*/ 2147483647 w 235"/>
                <a:gd name="T71" fmla="*/ 2147483647 h 246"/>
                <a:gd name="T72" fmla="*/ 2147483647 w 235"/>
                <a:gd name="T73" fmla="*/ 2147483647 h 246"/>
                <a:gd name="T74" fmla="*/ 2147483647 w 235"/>
                <a:gd name="T75" fmla="*/ 2147483647 h 246"/>
                <a:gd name="T76" fmla="*/ 2147483647 w 235"/>
                <a:gd name="T77" fmla="*/ 2147483647 h 246"/>
                <a:gd name="T78" fmla="*/ 2147483647 w 235"/>
                <a:gd name="T79" fmla="*/ 2147483647 h 246"/>
                <a:gd name="T80" fmla="*/ 2147483647 w 235"/>
                <a:gd name="T81" fmla="*/ 2147483647 h 246"/>
                <a:gd name="T82" fmla="*/ 2147483647 w 235"/>
                <a:gd name="T83" fmla="*/ 0 h 246"/>
                <a:gd name="T84" fmla="*/ 2147483647 w 235"/>
                <a:gd name="T85" fmla="*/ 0 h 246"/>
                <a:gd name="T86" fmla="*/ 2147483647 w 235"/>
                <a:gd name="T87" fmla="*/ 2147483647 h 246"/>
                <a:gd name="T88" fmla="*/ 2147483647 w 235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5" h="246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1776"/>
            <p:cNvSpPr/>
            <p:nvPr/>
          </p:nvSpPr>
          <p:spPr bwMode="auto">
            <a:xfrm>
              <a:off x="2698752" y="5810251"/>
              <a:ext cx="100013" cy="87313"/>
            </a:xfrm>
            <a:custGeom>
              <a:avLst/>
              <a:gdLst>
                <a:gd name="T0" fmla="*/ 2147483647 w 187"/>
                <a:gd name="T1" fmla="*/ 2147483647 h 165"/>
                <a:gd name="T2" fmla="*/ 2147483647 w 187"/>
                <a:gd name="T3" fmla="*/ 2147483647 h 165"/>
                <a:gd name="T4" fmla="*/ 2147483647 w 187"/>
                <a:gd name="T5" fmla="*/ 2147483647 h 165"/>
                <a:gd name="T6" fmla="*/ 2147483647 w 187"/>
                <a:gd name="T7" fmla="*/ 2147483647 h 165"/>
                <a:gd name="T8" fmla="*/ 2147483647 w 187"/>
                <a:gd name="T9" fmla="*/ 2147483647 h 165"/>
                <a:gd name="T10" fmla="*/ 2147483647 w 187"/>
                <a:gd name="T11" fmla="*/ 2147483647 h 165"/>
                <a:gd name="T12" fmla="*/ 2147483647 w 187"/>
                <a:gd name="T13" fmla="*/ 2147483647 h 165"/>
                <a:gd name="T14" fmla="*/ 2147483647 w 187"/>
                <a:gd name="T15" fmla="*/ 2147483647 h 165"/>
                <a:gd name="T16" fmla="*/ 2147483647 w 187"/>
                <a:gd name="T17" fmla="*/ 2147483647 h 165"/>
                <a:gd name="T18" fmla="*/ 2147483647 w 187"/>
                <a:gd name="T19" fmla="*/ 2147483647 h 165"/>
                <a:gd name="T20" fmla="*/ 0 w 187"/>
                <a:gd name="T21" fmla="*/ 2147483647 h 165"/>
                <a:gd name="T22" fmla="*/ 0 w 187"/>
                <a:gd name="T23" fmla="*/ 2147483647 h 165"/>
                <a:gd name="T24" fmla="*/ 0 w 187"/>
                <a:gd name="T25" fmla="*/ 2147483647 h 165"/>
                <a:gd name="T26" fmla="*/ 0 w 187"/>
                <a:gd name="T27" fmla="*/ 2147483647 h 165"/>
                <a:gd name="T28" fmla="*/ 2147483647 w 187"/>
                <a:gd name="T29" fmla="*/ 2147483647 h 165"/>
                <a:gd name="T30" fmla="*/ 2147483647 w 187"/>
                <a:gd name="T31" fmla="*/ 2147483647 h 165"/>
                <a:gd name="T32" fmla="*/ 2147483647 w 187"/>
                <a:gd name="T33" fmla="*/ 2147483647 h 165"/>
                <a:gd name="T34" fmla="*/ 2147483647 w 187"/>
                <a:gd name="T35" fmla="*/ 2147483647 h 165"/>
                <a:gd name="T36" fmla="*/ 2147483647 w 187"/>
                <a:gd name="T37" fmla="*/ 2147483647 h 165"/>
                <a:gd name="T38" fmla="*/ 2147483647 w 187"/>
                <a:gd name="T39" fmla="*/ 2147483647 h 165"/>
                <a:gd name="T40" fmla="*/ 2147483647 w 187"/>
                <a:gd name="T41" fmla="*/ 2147483647 h 165"/>
                <a:gd name="T42" fmla="*/ 2147483647 w 187"/>
                <a:gd name="T43" fmla="*/ 2147483647 h 165"/>
                <a:gd name="T44" fmla="*/ 2147483647 w 187"/>
                <a:gd name="T45" fmla="*/ 2147483647 h 165"/>
                <a:gd name="T46" fmla="*/ 2147483647 w 187"/>
                <a:gd name="T47" fmla="*/ 2147483647 h 165"/>
                <a:gd name="T48" fmla="*/ 2147483647 w 187"/>
                <a:gd name="T49" fmla="*/ 2147483647 h 165"/>
                <a:gd name="T50" fmla="*/ 2147483647 w 187"/>
                <a:gd name="T51" fmla="*/ 2147483647 h 165"/>
                <a:gd name="T52" fmla="*/ 2147483647 w 187"/>
                <a:gd name="T53" fmla="*/ 2147483647 h 165"/>
                <a:gd name="T54" fmla="*/ 2147483647 w 187"/>
                <a:gd name="T55" fmla="*/ 2147483647 h 165"/>
                <a:gd name="T56" fmla="*/ 2147483647 w 187"/>
                <a:gd name="T57" fmla="*/ 2147483647 h 165"/>
                <a:gd name="T58" fmla="*/ 2147483647 w 187"/>
                <a:gd name="T59" fmla="*/ 2147483647 h 165"/>
                <a:gd name="T60" fmla="*/ 2147483647 w 187"/>
                <a:gd name="T61" fmla="*/ 2147483647 h 165"/>
                <a:gd name="T62" fmla="*/ 2147483647 w 187"/>
                <a:gd name="T63" fmla="*/ 2147483647 h 165"/>
                <a:gd name="T64" fmla="*/ 2147483647 w 187"/>
                <a:gd name="T65" fmla="*/ 2147483647 h 165"/>
                <a:gd name="T66" fmla="*/ 2147483647 w 187"/>
                <a:gd name="T67" fmla="*/ 2147483647 h 165"/>
                <a:gd name="T68" fmla="*/ 2147483647 w 187"/>
                <a:gd name="T69" fmla="*/ 2147483647 h 165"/>
                <a:gd name="T70" fmla="*/ 2147483647 w 187"/>
                <a:gd name="T71" fmla="*/ 2147483647 h 165"/>
                <a:gd name="T72" fmla="*/ 2147483647 w 187"/>
                <a:gd name="T73" fmla="*/ 2147483647 h 165"/>
                <a:gd name="T74" fmla="*/ 2147483647 w 187"/>
                <a:gd name="T75" fmla="*/ 0 h 165"/>
                <a:gd name="T76" fmla="*/ 2147483647 w 187"/>
                <a:gd name="T77" fmla="*/ 2147483647 h 165"/>
                <a:gd name="T78" fmla="*/ 2147483647 w 187"/>
                <a:gd name="T79" fmla="*/ 2147483647 h 1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165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1777"/>
            <p:cNvSpPr/>
            <p:nvPr/>
          </p:nvSpPr>
          <p:spPr bwMode="auto">
            <a:xfrm>
              <a:off x="2728914" y="5835651"/>
              <a:ext cx="68263" cy="65088"/>
            </a:xfrm>
            <a:custGeom>
              <a:avLst/>
              <a:gdLst>
                <a:gd name="T0" fmla="*/ 2147483647 w 127"/>
                <a:gd name="T1" fmla="*/ 2147483647 h 124"/>
                <a:gd name="T2" fmla="*/ 2147483647 w 127"/>
                <a:gd name="T3" fmla="*/ 2147483647 h 124"/>
                <a:gd name="T4" fmla="*/ 2147483647 w 127"/>
                <a:gd name="T5" fmla="*/ 2147483647 h 124"/>
                <a:gd name="T6" fmla="*/ 2147483647 w 127"/>
                <a:gd name="T7" fmla="*/ 2147483647 h 124"/>
                <a:gd name="T8" fmla="*/ 2147483647 w 127"/>
                <a:gd name="T9" fmla="*/ 2147483647 h 124"/>
                <a:gd name="T10" fmla="*/ 2147483647 w 127"/>
                <a:gd name="T11" fmla="*/ 2147483647 h 124"/>
                <a:gd name="T12" fmla="*/ 2147483647 w 127"/>
                <a:gd name="T13" fmla="*/ 2147483647 h 124"/>
                <a:gd name="T14" fmla="*/ 2147483647 w 127"/>
                <a:gd name="T15" fmla="*/ 2147483647 h 124"/>
                <a:gd name="T16" fmla="*/ 2147483647 w 127"/>
                <a:gd name="T17" fmla="*/ 2147483647 h 124"/>
                <a:gd name="T18" fmla="*/ 2147483647 w 127"/>
                <a:gd name="T19" fmla="*/ 2147483647 h 124"/>
                <a:gd name="T20" fmla="*/ 2147483647 w 127"/>
                <a:gd name="T21" fmla="*/ 2147483647 h 124"/>
                <a:gd name="T22" fmla="*/ 2147483647 w 127"/>
                <a:gd name="T23" fmla="*/ 2147483647 h 124"/>
                <a:gd name="T24" fmla="*/ 0 w 127"/>
                <a:gd name="T25" fmla="*/ 2147483647 h 124"/>
                <a:gd name="T26" fmla="*/ 0 w 127"/>
                <a:gd name="T27" fmla="*/ 2147483647 h 124"/>
                <a:gd name="T28" fmla="*/ 0 w 127"/>
                <a:gd name="T29" fmla="*/ 2147483647 h 124"/>
                <a:gd name="T30" fmla="*/ 2147483647 w 127"/>
                <a:gd name="T31" fmla="*/ 2147483647 h 124"/>
                <a:gd name="T32" fmla="*/ 2147483647 w 127"/>
                <a:gd name="T33" fmla="*/ 2147483647 h 124"/>
                <a:gd name="T34" fmla="*/ 2147483647 w 127"/>
                <a:gd name="T35" fmla="*/ 2147483647 h 124"/>
                <a:gd name="T36" fmla="*/ 2147483647 w 127"/>
                <a:gd name="T37" fmla="*/ 2147483647 h 124"/>
                <a:gd name="T38" fmla="*/ 2147483647 w 127"/>
                <a:gd name="T39" fmla="*/ 2147483647 h 124"/>
                <a:gd name="T40" fmla="*/ 2147483647 w 127"/>
                <a:gd name="T41" fmla="*/ 2147483647 h 124"/>
                <a:gd name="T42" fmla="*/ 2147483647 w 127"/>
                <a:gd name="T43" fmla="*/ 2147483647 h 124"/>
                <a:gd name="T44" fmla="*/ 2147483647 w 127"/>
                <a:gd name="T45" fmla="*/ 2147483647 h 124"/>
                <a:gd name="T46" fmla="*/ 2147483647 w 127"/>
                <a:gd name="T47" fmla="*/ 2147483647 h 124"/>
                <a:gd name="T48" fmla="*/ 2147483647 w 127"/>
                <a:gd name="T49" fmla="*/ 2147483647 h 124"/>
                <a:gd name="T50" fmla="*/ 2147483647 w 127"/>
                <a:gd name="T51" fmla="*/ 2147483647 h 124"/>
                <a:gd name="T52" fmla="*/ 2147483647 w 127"/>
                <a:gd name="T53" fmla="*/ 2147483647 h 124"/>
                <a:gd name="T54" fmla="*/ 2147483647 w 127"/>
                <a:gd name="T55" fmla="*/ 2147483647 h 124"/>
                <a:gd name="T56" fmla="*/ 2147483647 w 127"/>
                <a:gd name="T57" fmla="*/ 2147483647 h 124"/>
                <a:gd name="T58" fmla="*/ 2147483647 w 127"/>
                <a:gd name="T59" fmla="*/ 2147483647 h 124"/>
                <a:gd name="T60" fmla="*/ 2147483647 w 127"/>
                <a:gd name="T61" fmla="*/ 2147483647 h 124"/>
                <a:gd name="T62" fmla="*/ 2147483647 w 127"/>
                <a:gd name="T63" fmla="*/ 2147483647 h 124"/>
                <a:gd name="T64" fmla="*/ 2147483647 w 127"/>
                <a:gd name="T65" fmla="*/ 2147483647 h 124"/>
                <a:gd name="T66" fmla="*/ 2147483647 w 127"/>
                <a:gd name="T67" fmla="*/ 2147483647 h 124"/>
                <a:gd name="T68" fmla="*/ 2147483647 w 127"/>
                <a:gd name="T69" fmla="*/ 2147483647 h 124"/>
                <a:gd name="T70" fmla="*/ 2147483647 w 127"/>
                <a:gd name="T71" fmla="*/ 2147483647 h 124"/>
                <a:gd name="T72" fmla="*/ 2147483647 w 127"/>
                <a:gd name="T73" fmla="*/ 2147483647 h 124"/>
                <a:gd name="T74" fmla="*/ 2147483647 w 127"/>
                <a:gd name="T75" fmla="*/ 2147483647 h 124"/>
                <a:gd name="T76" fmla="*/ 2147483647 w 127"/>
                <a:gd name="T77" fmla="*/ 2147483647 h 124"/>
                <a:gd name="T78" fmla="*/ 2147483647 w 127"/>
                <a:gd name="T79" fmla="*/ 2147483647 h 124"/>
                <a:gd name="T80" fmla="*/ 2147483647 w 127"/>
                <a:gd name="T81" fmla="*/ 0 h 124"/>
                <a:gd name="T82" fmla="*/ 2147483647 w 127"/>
                <a:gd name="T83" fmla="*/ 0 h 124"/>
                <a:gd name="T84" fmla="*/ 2147483647 w 127"/>
                <a:gd name="T85" fmla="*/ 2147483647 h 124"/>
                <a:gd name="T86" fmla="*/ 2147483647 w 127"/>
                <a:gd name="T87" fmla="*/ 2147483647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7" h="124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1778"/>
            <p:cNvSpPr/>
            <p:nvPr/>
          </p:nvSpPr>
          <p:spPr bwMode="auto">
            <a:xfrm>
              <a:off x="2741614" y="5857876"/>
              <a:ext cx="47625" cy="41275"/>
            </a:xfrm>
            <a:custGeom>
              <a:avLst/>
              <a:gdLst>
                <a:gd name="T0" fmla="*/ 2147483647 w 91"/>
                <a:gd name="T1" fmla="*/ 0 h 80"/>
                <a:gd name="T2" fmla="*/ 2147483647 w 91"/>
                <a:gd name="T3" fmla="*/ 0 h 80"/>
                <a:gd name="T4" fmla="*/ 2147483647 w 91"/>
                <a:gd name="T5" fmla="*/ 0 h 80"/>
                <a:gd name="T6" fmla="*/ 2147483647 w 91"/>
                <a:gd name="T7" fmla="*/ 2147483647 h 80"/>
                <a:gd name="T8" fmla="*/ 2147483647 w 91"/>
                <a:gd name="T9" fmla="*/ 2147483647 h 80"/>
                <a:gd name="T10" fmla="*/ 2147483647 w 91"/>
                <a:gd name="T11" fmla="*/ 2147483647 h 80"/>
                <a:gd name="T12" fmla="*/ 2147483647 w 91"/>
                <a:gd name="T13" fmla="*/ 2147483647 h 80"/>
                <a:gd name="T14" fmla="*/ 2147483647 w 91"/>
                <a:gd name="T15" fmla="*/ 2147483647 h 80"/>
                <a:gd name="T16" fmla="*/ 2147483647 w 91"/>
                <a:gd name="T17" fmla="*/ 2147483647 h 80"/>
                <a:gd name="T18" fmla="*/ 2147483647 w 91"/>
                <a:gd name="T19" fmla="*/ 2147483647 h 80"/>
                <a:gd name="T20" fmla="*/ 2147483647 w 91"/>
                <a:gd name="T21" fmla="*/ 2147483647 h 80"/>
                <a:gd name="T22" fmla="*/ 2147483647 w 91"/>
                <a:gd name="T23" fmla="*/ 2147483647 h 80"/>
                <a:gd name="T24" fmla="*/ 0 w 91"/>
                <a:gd name="T25" fmla="*/ 2147483647 h 80"/>
                <a:gd name="T26" fmla="*/ 0 w 91"/>
                <a:gd name="T27" fmla="*/ 2147483647 h 80"/>
                <a:gd name="T28" fmla="*/ 0 w 91"/>
                <a:gd name="T29" fmla="*/ 2147483647 h 80"/>
                <a:gd name="T30" fmla="*/ 2147483647 w 91"/>
                <a:gd name="T31" fmla="*/ 2147483647 h 80"/>
                <a:gd name="T32" fmla="*/ 2147483647 w 91"/>
                <a:gd name="T33" fmla="*/ 2147483647 h 80"/>
                <a:gd name="T34" fmla="*/ 2147483647 w 91"/>
                <a:gd name="T35" fmla="*/ 2147483647 h 80"/>
                <a:gd name="T36" fmla="*/ 2147483647 w 91"/>
                <a:gd name="T37" fmla="*/ 2147483647 h 80"/>
                <a:gd name="T38" fmla="*/ 2147483647 w 91"/>
                <a:gd name="T39" fmla="*/ 2147483647 h 80"/>
                <a:gd name="T40" fmla="*/ 2147483647 w 91"/>
                <a:gd name="T41" fmla="*/ 2147483647 h 80"/>
                <a:gd name="T42" fmla="*/ 2147483647 w 91"/>
                <a:gd name="T43" fmla="*/ 2147483647 h 80"/>
                <a:gd name="T44" fmla="*/ 2147483647 w 91"/>
                <a:gd name="T45" fmla="*/ 2147483647 h 80"/>
                <a:gd name="T46" fmla="*/ 2147483647 w 91"/>
                <a:gd name="T47" fmla="*/ 2147483647 h 80"/>
                <a:gd name="T48" fmla="*/ 2147483647 w 91"/>
                <a:gd name="T49" fmla="*/ 2147483647 h 80"/>
                <a:gd name="T50" fmla="*/ 2147483647 w 91"/>
                <a:gd name="T51" fmla="*/ 2147483647 h 80"/>
                <a:gd name="T52" fmla="*/ 2147483647 w 91"/>
                <a:gd name="T53" fmla="*/ 2147483647 h 80"/>
                <a:gd name="T54" fmla="*/ 2147483647 w 91"/>
                <a:gd name="T55" fmla="*/ 2147483647 h 80"/>
                <a:gd name="T56" fmla="*/ 2147483647 w 91"/>
                <a:gd name="T57" fmla="*/ 2147483647 h 80"/>
                <a:gd name="T58" fmla="*/ 2147483647 w 91"/>
                <a:gd name="T59" fmla="*/ 2147483647 h 80"/>
                <a:gd name="T60" fmla="*/ 2147483647 w 91"/>
                <a:gd name="T61" fmla="*/ 2147483647 h 80"/>
                <a:gd name="T62" fmla="*/ 2147483647 w 91"/>
                <a:gd name="T63" fmla="*/ 2147483647 h 80"/>
                <a:gd name="T64" fmla="*/ 2147483647 w 91"/>
                <a:gd name="T65" fmla="*/ 2147483647 h 80"/>
                <a:gd name="T66" fmla="*/ 2147483647 w 91"/>
                <a:gd name="T67" fmla="*/ 2147483647 h 80"/>
                <a:gd name="T68" fmla="*/ 2147483647 w 91"/>
                <a:gd name="T69" fmla="*/ 2147483647 h 80"/>
                <a:gd name="T70" fmla="*/ 2147483647 w 91"/>
                <a:gd name="T71" fmla="*/ 2147483647 h 80"/>
                <a:gd name="T72" fmla="*/ 2147483647 w 91"/>
                <a:gd name="T73" fmla="*/ 2147483647 h 80"/>
                <a:gd name="T74" fmla="*/ 2147483647 w 91"/>
                <a:gd name="T75" fmla="*/ 0 h 80"/>
                <a:gd name="T76" fmla="*/ 2147483647 w 91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1" h="80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1779"/>
            <p:cNvSpPr/>
            <p:nvPr/>
          </p:nvSpPr>
          <p:spPr bwMode="auto">
            <a:xfrm>
              <a:off x="2503489" y="5613401"/>
              <a:ext cx="26988" cy="33338"/>
            </a:xfrm>
            <a:custGeom>
              <a:avLst/>
              <a:gdLst>
                <a:gd name="T0" fmla="*/ 2147483647 w 51"/>
                <a:gd name="T1" fmla="*/ 2147483647 h 63"/>
                <a:gd name="T2" fmla="*/ 2147483647 w 51"/>
                <a:gd name="T3" fmla="*/ 2147483647 h 63"/>
                <a:gd name="T4" fmla="*/ 2147483647 w 51"/>
                <a:gd name="T5" fmla="*/ 2147483647 h 63"/>
                <a:gd name="T6" fmla="*/ 2147483647 w 51"/>
                <a:gd name="T7" fmla="*/ 2147483647 h 63"/>
                <a:gd name="T8" fmla="*/ 2147483647 w 51"/>
                <a:gd name="T9" fmla="*/ 2147483647 h 63"/>
                <a:gd name="T10" fmla="*/ 2147483647 w 51"/>
                <a:gd name="T11" fmla="*/ 2147483647 h 63"/>
                <a:gd name="T12" fmla="*/ 2147483647 w 51"/>
                <a:gd name="T13" fmla="*/ 2147483647 h 63"/>
                <a:gd name="T14" fmla="*/ 2147483647 w 51"/>
                <a:gd name="T15" fmla="*/ 2147483647 h 63"/>
                <a:gd name="T16" fmla="*/ 2147483647 w 51"/>
                <a:gd name="T17" fmla="*/ 2147483647 h 63"/>
                <a:gd name="T18" fmla="*/ 0 w 51"/>
                <a:gd name="T19" fmla="*/ 2147483647 h 63"/>
                <a:gd name="T20" fmla="*/ 0 w 51"/>
                <a:gd name="T21" fmla="*/ 2147483647 h 63"/>
                <a:gd name="T22" fmla="*/ 2147483647 w 51"/>
                <a:gd name="T23" fmla="*/ 2147483647 h 63"/>
                <a:gd name="T24" fmla="*/ 2147483647 w 51"/>
                <a:gd name="T25" fmla="*/ 2147483647 h 63"/>
                <a:gd name="T26" fmla="*/ 2147483647 w 51"/>
                <a:gd name="T27" fmla="*/ 2147483647 h 63"/>
                <a:gd name="T28" fmla="*/ 2147483647 w 51"/>
                <a:gd name="T29" fmla="*/ 2147483647 h 63"/>
                <a:gd name="T30" fmla="*/ 2147483647 w 51"/>
                <a:gd name="T31" fmla="*/ 2147483647 h 63"/>
                <a:gd name="T32" fmla="*/ 2147483647 w 51"/>
                <a:gd name="T33" fmla="*/ 2147483647 h 63"/>
                <a:gd name="T34" fmla="*/ 2147483647 w 51"/>
                <a:gd name="T35" fmla="*/ 2147483647 h 63"/>
                <a:gd name="T36" fmla="*/ 2147483647 w 51"/>
                <a:gd name="T37" fmla="*/ 2147483647 h 63"/>
                <a:gd name="T38" fmla="*/ 2147483647 w 51"/>
                <a:gd name="T39" fmla="*/ 2147483647 h 63"/>
                <a:gd name="T40" fmla="*/ 2147483647 w 51"/>
                <a:gd name="T41" fmla="*/ 2147483647 h 63"/>
                <a:gd name="T42" fmla="*/ 2147483647 w 51"/>
                <a:gd name="T43" fmla="*/ 2147483647 h 63"/>
                <a:gd name="T44" fmla="*/ 2147483647 w 51"/>
                <a:gd name="T45" fmla="*/ 2147483647 h 63"/>
                <a:gd name="T46" fmla="*/ 2147483647 w 51"/>
                <a:gd name="T47" fmla="*/ 2147483647 h 63"/>
                <a:gd name="T48" fmla="*/ 2147483647 w 51"/>
                <a:gd name="T49" fmla="*/ 2147483647 h 63"/>
                <a:gd name="T50" fmla="*/ 2147483647 w 51"/>
                <a:gd name="T51" fmla="*/ 2147483647 h 63"/>
                <a:gd name="T52" fmla="*/ 2147483647 w 51"/>
                <a:gd name="T53" fmla="*/ 2147483647 h 63"/>
                <a:gd name="T54" fmla="*/ 2147483647 w 51"/>
                <a:gd name="T55" fmla="*/ 2147483647 h 63"/>
                <a:gd name="T56" fmla="*/ 2147483647 w 51"/>
                <a:gd name="T57" fmla="*/ 0 h 63"/>
                <a:gd name="T58" fmla="*/ 2147483647 w 51"/>
                <a:gd name="T59" fmla="*/ 0 h 63"/>
                <a:gd name="T60" fmla="*/ 2147483647 w 51"/>
                <a:gd name="T61" fmla="*/ 0 h 63"/>
                <a:gd name="T62" fmla="*/ 2147483647 w 51"/>
                <a:gd name="T63" fmla="*/ 0 h 63"/>
                <a:gd name="T64" fmla="*/ 2147483647 w 51"/>
                <a:gd name="T65" fmla="*/ 2147483647 h 63"/>
                <a:gd name="T66" fmla="*/ 2147483647 w 51"/>
                <a:gd name="T67" fmla="*/ 2147483647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63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1780"/>
            <p:cNvSpPr/>
            <p:nvPr/>
          </p:nvSpPr>
          <p:spPr bwMode="auto">
            <a:xfrm>
              <a:off x="2525714" y="5608638"/>
              <a:ext cx="47625" cy="42863"/>
            </a:xfrm>
            <a:custGeom>
              <a:avLst/>
              <a:gdLst>
                <a:gd name="T0" fmla="*/ 2147483647 w 88"/>
                <a:gd name="T1" fmla="*/ 2147483647 h 83"/>
                <a:gd name="T2" fmla="*/ 2147483647 w 88"/>
                <a:gd name="T3" fmla="*/ 2147483647 h 83"/>
                <a:gd name="T4" fmla="*/ 2147483647 w 88"/>
                <a:gd name="T5" fmla="*/ 2147483647 h 83"/>
                <a:gd name="T6" fmla="*/ 2147483647 w 88"/>
                <a:gd name="T7" fmla="*/ 2147483647 h 83"/>
                <a:gd name="T8" fmla="*/ 2147483647 w 88"/>
                <a:gd name="T9" fmla="*/ 2147483647 h 83"/>
                <a:gd name="T10" fmla="*/ 2147483647 w 88"/>
                <a:gd name="T11" fmla="*/ 2147483647 h 83"/>
                <a:gd name="T12" fmla="*/ 2147483647 w 88"/>
                <a:gd name="T13" fmla="*/ 2147483647 h 83"/>
                <a:gd name="T14" fmla="*/ 0 w 88"/>
                <a:gd name="T15" fmla="*/ 2147483647 h 83"/>
                <a:gd name="T16" fmla="*/ 0 w 88"/>
                <a:gd name="T17" fmla="*/ 2147483647 h 83"/>
                <a:gd name="T18" fmla="*/ 0 w 88"/>
                <a:gd name="T19" fmla="*/ 2147483647 h 83"/>
                <a:gd name="T20" fmla="*/ 2147483647 w 88"/>
                <a:gd name="T21" fmla="*/ 2147483647 h 83"/>
                <a:gd name="T22" fmla="*/ 2147483647 w 88"/>
                <a:gd name="T23" fmla="*/ 2147483647 h 83"/>
                <a:gd name="T24" fmla="*/ 2147483647 w 88"/>
                <a:gd name="T25" fmla="*/ 2147483647 h 83"/>
                <a:gd name="T26" fmla="*/ 2147483647 w 88"/>
                <a:gd name="T27" fmla="*/ 2147483647 h 83"/>
                <a:gd name="T28" fmla="*/ 2147483647 w 88"/>
                <a:gd name="T29" fmla="*/ 2147483647 h 83"/>
                <a:gd name="T30" fmla="*/ 2147483647 w 88"/>
                <a:gd name="T31" fmla="*/ 2147483647 h 83"/>
                <a:gd name="T32" fmla="*/ 2147483647 w 88"/>
                <a:gd name="T33" fmla="*/ 2147483647 h 83"/>
                <a:gd name="T34" fmla="*/ 2147483647 w 88"/>
                <a:gd name="T35" fmla="*/ 2147483647 h 83"/>
                <a:gd name="T36" fmla="*/ 2147483647 w 88"/>
                <a:gd name="T37" fmla="*/ 2147483647 h 83"/>
                <a:gd name="T38" fmla="*/ 2147483647 w 88"/>
                <a:gd name="T39" fmla="*/ 2147483647 h 83"/>
                <a:gd name="T40" fmla="*/ 2147483647 w 88"/>
                <a:gd name="T41" fmla="*/ 2147483647 h 83"/>
                <a:gd name="T42" fmla="*/ 2147483647 w 88"/>
                <a:gd name="T43" fmla="*/ 2147483647 h 83"/>
                <a:gd name="T44" fmla="*/ 2147483647 w 88"/>
                <a:gd name="T45" fmla="*/ 2147483647 h 83"/>
                <a:gd name="T46" fmla="*/ 2147483647 w 88"/>
                <a:gd name="T47" fmla="*/ 2147483647 h 83"/>
                <a:gd name="T48" fmla="*/ 2147483647 w 88"/>
                <a:gd name="T49" fmla="*/ 2147483647 h 83"/>
                <a:gd name="T50" fmla="*/ 2147483647 w 88"/>
                <a:gd name="T51" fmla="*/ 2147483647 h 83"/>
                <a:gd name="T52" fmla="*/ 2147483647 w 88"/>
                <a:gd name="T53" fmla="*/ 2147483647 h 83"/>
                <a:gd name="T54" fmla="*/ 2147483647 w 88"/>
                <a:gd name="T55" fmla="*/ 0 h 83"/>
                <a:gd name="T56" fmla="*/ 2147483647 w 88"/>
                <a:gd name="T57" fmla="*/ 2147483647 h 83"/>
                <a:gd name="T58" fmla="*/ 2147483647 w 88"/>
                <a:gd name="T59" fmla="*/ 2147483647 h 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8" h="83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1781"/>
            <p:cNvSpPr/>
            <p:nvPr/>
          </p:nvSpPr>
          <p:spPr bwMode="auto">
            <a:xfrm>
              <a:off x="2560639" y="5614988"/>
              <a:ext cx="38100" cy="28575"/>
            </a:xfrm>
            <a:custGeom>
              <a:avLst/>
              <a:gdLst>
                <a:gd name="T0" fmla="*/ 2147483647 w 72"/>
                <a:gd name="T1" fmla="*/ 0 h 54"/>
                <a:gd name="T2" fmla="*/ 2147483647 w 72"/>
                <a:gd name="T3" fmla="*/ 0 h 54"/>
                <a:gd name="T4" fmla="*/ 2147483647 w 72"/>
                <a:gd name="T5" fmla="*/ 2147483647 h 54"/>
                <a:gd name="T6" fmla="*/ 2147483647 w 72"/>
                <a:gd name="T7" fmla="*/ 2147483647 h 54"/>
                <a:gd name="T8" fmla="*/ 2147483647 w 72"/>
                <a:gd name="T9" fmla="*/ 2147483647 h 54"/>
                <a:gd name="T10" fmla="*/ 2147483647 w 72"/>
                <a:gd name="T11" fmla="*/ 2147483647 h 54"/>
                <a:gd name="T12" fmla="*/ 2147483647 w 72"/>
                <a:gd name="T13" fmla="*/ 2147483647 h 54"/>
                <a:gd name="T14" fmla="*/ 2147483647 w 72"/>
                <a:gd name="T15" fmla="*/ 2147483647 h 54"/>
                <a:gd name="T16" fmla="*/ 2147483647 w 72"/>
                <a:gd name="T17" fmla="*/ 2147483647 h 54"/>
                <a:gd name="T18" fmla="*/ 0 w 72"/>
                <a:gd name="T19" fmla="*/ 2147483647 h 54"/>
                <a:gd name="T20" fmla="*/ 0 w 72"/>
                <a:gd name="T21" fmla="*/ 2147483647 h 54"/>
                <a:gd name="T22" fmla="*/ 0 w 72"/>
                <a:gd name="T23" fmla="*/ 2147483647 h 54"/>
                <a:gd name="T24" fmla="*/ 0 w 72"/>
                <a:gd name="T25" fmla="*/ 2147483647 h 54"/>
                <a:gd name="T26" fmla="*/ 2147483647 w 72"/>
                <a:gd name="T27" fmla="*/ 2147483647 h 54"/>
                <a:gd name="T28" fmla="*/ 2147483647 w 72"/>
                <a:gd name="T29" fmla="*/ 2147483647 h 54"/>
                <a:gd name="T30" fmla="*/ 2147483647 w 72"/>
                <a:gd name="T31" fmla="*/ 2147483647 h 54"/>
                <a:gd name="T32" fmla="*/ 2147483647 w 72"/>
                <a:gd name="T33" fmla="*/ 2147483647 h 54"/>
                <a:gd name="T34" fmla="*/ 2147483647 w 72"/>
                <a:gd name="T35" fmla="*/ 2147483647 h 54"/>
                <a:gd name="T36" fmla="*/ 2147483647 w 72"/>
                <a:gd name="T37" fmla="*/ 2147483647 h 54"/>
                <a:gd name="T38" fmla="*/ 2147483647 w 72"/>
                <a:gd name="T39" fmla="*/ 2147483647 h 54"/>
                <a:gd name="T40" fmla="*/ 2147483647 w 72"/>
                <a:gd name="T41" fmla="*/ 2147483647 h 54"/>
                <a:gd name="T42" fmla="*/ 2147483647 w 72"/>
                <a:gd name="T43" fmla="*/ 2147483647 h 54"/>
                <a:gd name="T44" fmla="*/ 2147483647 w 72"/>
                <a:gd name="T45" fmla="*/ 2147483647 h 54"/>
                <a:gd name="T46" fmla="*/ 2147483647 w 72"/>
                <a:gd name="T47" fmla="*/ 2147483647 h 54"/>
                <a:gd name="T48" fmla="*/ 2147483647 w 72"/>
                <a:gd name="T49" fmla="*/ 2147483647 h 54"/>
                <a:gd name="T50" fmla="*/ 2147483647 w 72"/>
                <a:gd name="T51" fmla="*/ 2147483647 h 54"/>
                <a:gd name="T52" fmla="*/ 2147483647 w 72"/>
                <a:gd name="T53" fmla="*/ 2147483647 h 54"/>
                <a:gd name="T54" fmla="*/ 2147483647 w 72"/>
                <a:gd name="T55" fmla="*/ 2147483647 h 54"/>
                <a:gd name="T56" fmla="*/ 2147483647 w 72"/>
                <a:gd name="T57" fmla="*/ 2147483647 h 54"/>
                <a:gd name="T58" fmla="*/ 2147483647 w 72"/>
                <a:gd name="T59" fmla="*/ 2147483647 h 54"/>
                <a:gd name="T60" fmla="*/ 2147483647 w 72"/>
                <a:gd name="T61" fmla="*/ 2147483647 h 54"/>
                <a:gd name="T62" fmla="*/ 2147483647 w 72"/>
                <a:gd name="T63" fmla="*/ 2147483647 h 54"/>
                <a:gd name="T64" fmla="*/ 2147483647 w 72"/>
                <a:gd name="T65" fmla="*/ 2147483647 h 54"/>
                <a:gd name="T66" fmla="*/ 2147483647 w 72"/>
                <a:gd name="T67" fmla="*/ 2147483647 h 54"/>
                <a:gd name="T68" fmla="*/ 2147483647 w 72"/>
                <a:gd name="T69" fmla="*/ 2147483647 h 54"/>
                <a:gd name="T70" fmla="*/ 2147483647 w 72"/>
                <a:gd name="T71" fmla="*/ 0 h 54"/>
                <a:gd name="T72" fmla="*/ 2147483647 w 72"/>
                <a:gd name="T73" fmla="*/ 0 h 54"/>
                <a:gd name="T74" fmla="*/ 2147483647 w 72"/>
                <a:gd name="T75" fmla="*/ 0 h 54"/>
                <a:gd name="T76" fmla="*/ 2147483647 w 72"/>
                <a:gd name="T77" fmla="*/ 0 h 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2" h="54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1782"/>
            <p:cNvSpPr/>
            <p:nvPr/>
          </p:nvSpPr>
          <p:spPr bwMode="auto">
            <a:xfrm>
              <a:off x="2589214" y="5611813"/>
              <a:ext cx="44450" cy="34925"/>
            </a:xfrm>
            <a:custGeom>
              <a:avLst/>
              <a:gdLst>
                <a:gd name="T0" fmla="*/ 2147483647 w 83"/>
                <a:gd name="T1" fmla="*/ 2147483647 h 67"/>
                <a:gd name="T2" fmla="*/ 2147483647 w 83"/>
                <a:gd name="T3" fmla="*/ 2147483647 h 67"/>
                <a:gd name="T4" fmla="*/ 2147483647 w 83"/>
                <a:gd name="T5" fmla="*/ 2147483647 h 67"/>
                <a:gd name="T6" fmla="*/ 2147483647 w 83"/>
                <a:gd name="T7" fmla="*/ 2147483647 h 67"/>
                <a:gd name="T8" fmla="*/ 2147483647 w 83"/>
                <a:gd name="T9" fmla="*/ 2147483647 h 67"/>
                <a:gd name="T10" fmla="*/ 2147483647 w 83"/>
                <a:gd name="T11" fmla="*/ 2147483647 h 67"/>
                <a:gd name="T12" fmla="*/ 2147483647 w 83"/>
                <a:gd name="T13" fmla="*/ 2147483647 h 67"/>
                <a:gd name="T14" fmla="*/ 2147483647 w 83"/>
                <a:gd name="T15" fmla="*/ 2147483647 h 67"/>
                <a:gd name="T16" fmla="*/ 2147483647 w 83"/>
                <a:gd name="T17" fmla="*/ 2147483647 h 67"/>
                <a:gd name="T18" fmla="*/ 0 w 83"/>
                <a:gd name="T19" fmla="*/ 2147483647 h 67"/>
                <a:gd name="T20" fmla="*/ 2147483647 w 83"/>
                <a:gd name="T21" fmla="*/ 2147483647 h 67"/>
                <a:gd name="T22" fmla="*/ 2147483647 w 83"/>
                <a:gd name="T23" fmla="*/ 2147483647 h 67"/>
                <a:gd name="T24" fmla="*/ 2147483647 w 83"/>
                <a:gd name="T25" fmla="*/ 2147483647 h 67"/>
                <a:gd name="T26" fmla="*/ 2147483647 w 83"/>
                <a:gd name="T27" fmla="*/ 2147483647 h 67"/>
                <a:gd name="T28" fmla="*/ 2147483647 w 83"/>
                <a:gd name="T29" fmla="*/ 2147483647 h 67"/>
                <a:gd name="T30" fmla="*/ 2147483647 w 83"/>
                <a:gd name="T31" fmla="*/ 2147483647 h 67"/>
                <a:gd name="T32" fmla="*/ 2147483647 w 83"/>
                <a:gd name="T33" fmla="*/ 2147483647 h 67"/>
                <a:gd name="T34" fmla="*/ 2147483647 w 83"/>
                <a:gd name="T35" fmla="*/ 2147483647 h 67"/>
                <a:gd name="T36" fmla="*/ 2147483647 w 83"/>
                <a:gd name="T37" fmla="*/ 2147483647 h 67"/>
                <a:gd name="T38" fmla="*/ 2147483647 w 83"/>
                <a:gd name="T39" fmla="*/ 2147483647 h 67"/>
                <a:gd name="T40" fmla="*/ 2147483647 w 83"/>
                <a:gd name="T41" fmla="*/ 2147483647 h 67"/>
                <a:gd name="T42" fmla="*/ 2147483647 w 83"/>
                <a:gd name="T43" fmla="*/ 2147483647 h 67"/>
                <a:gd name="T44" fmla="*/ 2147483647 w 83"/>
                <a:gd name="T45" fmla="*/ 2147483647 h 67"/>
                <a:gd name="T46" fmla="*/ 2147483647 w 83"/>
                <a:gd name="T47" fmla="*/ 2147483647 h 67"/>
                <a:gd name="T48" fmla="*/ 2147483647 w 83"/>
                <a:gd name="T49" fmla="*/ 2147483647 h 67"/>
                <a:gd name="T50" fmla="*/ 2147483647 w 83"/>
                <a:gd name="T51" fmla="*/ 2147483647 h 67"/>
                <a:gd name="T52" fmla="*/ 2147483647 w 83"/>
                <a:gd name="T53" fmla="*/ 2147483647 h 67"/>
                <a:gd name="T54" fmla="*/ 2147483647 w 83"/>
                <a:gd name="T55" fmla="*/ 2147483647 h 67"/>
                <a:gd name="T56" fmla="*/ 2147483647 w 83"/>
                <a:gd name="T57" fmla="*/ 2147483647 h 67"/>
                <a:gd name="T58" fmla="*/ 2147483647 w 83"/>
                <a:gd name="T59" fmla="*/ 2147483647 h 67"/>
                <a:gd name="T60" fmla="*/ 2147483647 w 83"/>
                <a:gd name="T61" fmla="*/ 2147483647 h 67"/>
                <a:gd name="T62" fmla="*/ 2147483647 w 83"/>
                <a:gd name="T63" fmla="*/ 0 h 67"/>
                <a:gd name="T64" fmla="*/ 2147483647 w 83"/>
                <a:gd name="T65" fmla="*/ 0 h 67"/>
                <a:gd name="T66" fmla="*/ 2147483647 w 83"/>
                <a:gd name="T67" fmla="*/ 2147483647 h 67"/>
                <a:gd name="T68" fmla="*/ 2147483647 w 83"/>
                <a:gd name="T69" fmla="*/ 214748364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67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1783"/>
            <p:cNvSpPr/>
            <p:nvPr/>
          </p:nvSpPr>
          <p:spPr bwMode="auto">
            <a:xfrm>
              <a:off x="2620964" y="5611813"/>
              <a:ext cx="36513" cy="30163"/>
            </a:xfrm>
            <a:custGeom>
              <a:avLst/>
              <a:gdLst>
                <a:gd name="T0" fmla="*/ 2147483647 w 69"/>
                <a:gd name="T1" fmla="*/ 2147483647 h 57"/>
                <a:gd name="T2" fmla="*/ 2147483647 w 69"/>
                <a:gd name="T3" fmla="*/ 2147483647 h 57"/>
                <a:gd name="T4" fmla="*/ 2147483647 w 69"/>
                <a:gd name="T5" fmla="*/ 2147483647 h 57"/>
                <a:gd name="T6" fmla="*/ 2147483647 w 69"/>
                <a:gd name="T7" fmla="*/ 2147483647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2147483647 w 69"/>
                <a:gd name="T15" fmla="*/ 2147483647 h 57"/>
                <a:gd name="T16" fmla="*/ 2147483647 w 69"/>
                <a:gd name="T17" fmla="*/ 2147483647 h 57"/>
                <a:gd name="T18" fmla="*/ 0 w 69"/>
                <a:gd name="T19" fmla="*/ 2147483647 h 57"/>
                <a:gd name="T20" fmla="*/ 0 w 69"/>
                <a:gd name="T21" fmla="*/ 2147483647 h 57"/>
                <a:gd name="T22" fmla="*/ 0 w 69"/>
                <a:gd name="T23" fmla="*/ 2147483647 h 57"/>
                <a:gd name="T24" fmla="*/ 2147483647 w 69"/>
                <a:gd name="T25" fmla="*/ 2147483647 h 57"/>
                <a:gd name="T26" fmla="*/ 2147483647 w 69"/>
                <a:gd name="T27" fmla="*/ 2147483647 h 57"/>
                <a:gd name="T28" fmla="*/ 2147483647 w 69"/>
                <a:gd name="T29" fmla="*/ 2147483647 h 57"/>
                <a:gd name="T30" fmla="*/ 2147483647 w 69"/>
                <a:gd name="T31" fmla="*/ 2147483647 h 57"/>
                <a:gd name="T32" fmla="*/ 2147483647 w 69"/>
                <a:gd name="T33" fmla="*/ 2147483647 h 57"/>
                <a:gd name="T34" fmla="*/ 2147483647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2147483647 h 57"/>
                <a:gd name="T48" fmla="*/ 2147483647 w 69"/>
                <a:gd name="T49" fmla="*/ 2147483647 h 57"/>
                <a:gd name="T50" fmla="*/ 2147483647 w 69"/>
                <a:gd name="T51" fmla="*/ 2147483647 h 57"/>
                <a:gd name="T52" fmla="*/ 2147483647 w 69"/>
                <a:gd name="T53" fmla="*/ 2147483647 h 57"/>
                <a:gd name="T54" fmla="*/ 2147483647 w 69"/>
                <a:gd name="T55" fmla="*/ 2147483647 h 57"/>
                <a:gd name="T56" fmla="*/ 2147483647 w 69"/>
                <a:gd name="T57" fmla="*/ 2147483647 h 57"/>
                <a:gd name="T58" fmla="*/ 2147483647 w 69"/>
                <a:gd name="T59" fmla="*/ 2147483647 h 57"/>
                <a:gd name="T60" fmla="*/ 2147483647 w 69"/>
                <a:gd name="T61" fmla="*/ 0 h 57"/>
                <a:gd name="T62" fmla="*/ 2147483647 w 69"/>
                <a:gd name="T63" fmla="*/ 0 h 57"/>
                <a:gd name="T64" fmla="*/ 2147483647 w 69"/>
                <a:gd name="T65" fmla="*/ 2147483647 h 57"/>
                <a:gd name="T66" fmla="*/ 2147483647 w 69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9" h="57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1784"/>
            <p:cNvSpPr/>
            <p:nvPr/>
          </p:nvSpPr>
          <p:spPr bwMode="auto">
            <a:xfrm>
              <a:off x="2627314" y="5611813"/>
              <a:ext cx="52388" cy="42863"/>
            </a:xfrm>
            <a:custGeom>
              <a:avLst/>
              <a:gdLst>
                <a:gd name="T0" fmla="*/ 2147483647 w 99"/>
                <a:gd name="T1" fmla="*/ 2147483647 h 79"/>
                <a:gd name="T2" fmla="*/ 2147483647 w 99"/>
                <a:gd name="T3" fmla="*/ 2147483647 h 79"/>
                <a:gd name="T4" fmla="*/ 2147483647 w 99"/>
                <a:gd name="T5" fmla="*/ 2147483647 h 79"/>
                <a:gd name="T6" fmla="*/ 2147483647 w 99"/>
                <a:gd name="T7" fmla="*/ 2147483647 h 79"/>
                <a:gd name="T8" fmla="*/ 2147483647 w 99"/>
                <a:gd name="T9" fmla="*/ 2147483647 h 79"/>
                <a:gd name="T10" fmla="*/ 2147483647 w 99"/>
                <a:gd name="T11" fmla="*/ 2147483647 h 79"/>
                <a:gd name="T12" fmla="*/ 2147483647 w 99"/>
                <a:gd name="T13" fmla="*/ 2147483647 h 79"/>
                <a:gd name="T14" fmla="*/ 2147483647 w 99"/>
                <a:gd name="T15" fmla="*/ 2147483647 h 79"/>
                <a:gd name="T16" fmla="*/ 2147483647 w 99"/>
                <a:gd name="T17" fmla="*/ 2147483647 h 79"/>
                <a:gd name="T18" fmla="*/ 2147483647 w 99"/>
                <a:gd name="T19" fmla="*/ 2147483647 h 79"/>
                <a:gd name="T20" fmla="*/ 2147483647 w 99"/>
                <a:gd name="T21" fmla="*/ 2147483647 h 79"/>
                <a:gd name="T22" fmla="*/ 0 w 99"/>
                <a:gd name="T23" fmla="*/ 2147483647 h 79"/>
                <a:gd name="T24" fmla="*/ 0 w 99"/>
                <a:gd name="T25" fmla="*/ 2147483647 h 79"/>
                <a:gd name="T26" fmla="*/ 2147483647 w 99"/>
                <a:gd name="T27" fmla="*/ 2147483647 h 79"/>
                <a:gd name="T28" fmla="*/ 2147483647 w 99"/>
                <a:gd name="T29" fmla="*/ 2147483647 h 79"/>
                <a:gd name="T30" fmla="*/ 2147483647 w 99"/>
                <a:gd name="T31" fmla="*/ 2147483647 h 79"/>
                <a:gd name="T32" fmla="*/ 2147483647 w 99"/>
                <a:gd name="T33" fmla="*/ 2147483647 h 79"/>
                <a:gd name="T34" fmla="*/ 2147483647 w 99"/>
                <a:gd name="T35" fmla="*/ 2147483647 h 79"/>
                <a:gd name="T36" fmla="*/ 2147483647 w 99"/>
                <a:gd name="T37" fmla="*/ 2147483647 h 79"/>
                <a:gd name="T38" fmla="*/ 2147483647 w 99"/>
                <a:gd name="T39" fmla="*/ 2147483647 h 79"/>
                <a:gd name="T40" fmla="*/ 2147483647 w 99"/>
                <a:gd name="T41" fmla="*/ 2147483647 h 79"/>
                <a:gd name="T42" fmla="*/ 2147483647 w 99"/>
                <a:gd name="T43" fmla="*/ 2147483647 h 79"/>
                <a:gd name="T44" fmla="*/ 2147483647 w 99"/>
                <a:gd name="T45" fmla="*/ 2147483647 h 79"/>
                <a:gd name="T46" fmla="*/ 2147483647 w 99"/>
                <a:gd name="T47" fmla="*/ 2147483647 h 79"/>
                <a:gd name="T48" fmla="*/ 2147483647 w 99"/>
                <a:gd name="T49" fmla="*/ 2147483647 h 79"/>
                <a:gd name="T50" fmla="*/ 2147483647 w 99"/>
                <a:gd name="T51" fmla="*/ 2147483647 h 79"/>
                <a:gd name="T52" fmla="*/ 2147483647 w 99"/>
                <a:gd name="T53" fmla="*/ 2147483647 h 79"/>
                <a:gd name="T54" fmla="*/ 2147483647 w 99"/>
                <a:gd name="T55" fmla="*/ 2147483647 h 79"/>
                <a:gd name="T56" fmla="*/ 2147483647 w 99"/>
                <a:gd name="T57" fmla="*/ 2147483647 h 79"/>
                <a:gd name="T58" fmla="*/ 2147483647 w 99"/>
                <a:gd name="T59" fmla="*/ 2147483647 h 79"/>
                <a:gd name="T60" fmla="*/ 2147483647 w 99"/>
                <a:gd name="T61" fmla="*/ 2147483647 h 79"/>
                <a:gd name="T62" fmla="*/ 2147483647 w 99"/>
                <a:gd name="T63" fmla="*/ 2147483647 h 79"/>
                <a:gd name="T64" fmla="*/ 2147483647 w 99"/>
                <a:gd name="T65" fmla="*/ 2147483647 h 79"/>
                <a:gd name="T66" fmla="*/ 2147483647 w 99"/>
                <a:gd name="T67" fmla="*/ 2147483647 h 79"/>
                <a:gd name="T68" fmla="*/ 2147483647 w 99"/>
                <a:gd name="T69" fmla="*/ 2147483647 h 79"/>
                <a:gd name="T70" fmla="*/ 2147483647 w 99"/>
                <a:gd name="T71" fmla="*/ 0 h 79"/>
                <a:gd name="T72" fmla="*/ 2147483647 w 99"/>
                <a:gd name="T73" fmla="*/ 0 h 79"/>
                <a:gd name="T74" fmla="*/ 2147483647 w 99"/>
                <a:gd name="T75" fmla="*/ 0 h 79"/>
                <a:gd name="T76" fmla="*/ 2147483647 w 99"/>
                <a:gd name="T77" fmla="*/ 2147483647 h 79"/>
                <a:gd name="T78" fmla="*/ 2147483647 w 99"/>
                <a:gd name="T79" fmla="*/ 2147483647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7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1785"/>
            <p:cNvSpPr/>
            <p:nvPr/>
          </p:nvSpPr>
          <p:spPr bwMode="auto">
            <a:xfrm>
              <a:off x="2652714" y="5610226"/>
              <a:ext cx="55563" cy="49213"/>
            </a:xfrm>
            <a:custGeom>
              <a:avLst/>
              <a:gdLst>
                <a:gd name="T0" fmla="*/ 2147483647 w 103"/>
                <a:gd name="T1" fmla="*/ 2147483647 h 93"/>
                <a:gd name="T2" fmla="*/ 2147483647 w 103"/>
                <a:gd name="T3" fmla="*/ 2147483647 h 93"/>
                <a:gd name="T4" fmla="*/ 2147483647 w 103"/>
                <a:gd name="T5" fmla="*/ 2147483647 h 93"/>
                <a:gd name="T6" fmla="*/ 2147483647 w 103"/>
                <a:gd name="T7" fmla="*/ 2147483647 h 93"/>
                <a:gd name="T8" fmla="*/ 2147483647 w 103"/>
                <a:gd name="T9" fmla="*/ 2147483647 h 93"/>
                <a:gd name="T10" fmla="*/ 2147483647 w 103"/>
                <a:gd name="T11" fmla="*/ 2147483647 h 93"/>
                <a:gd name="T12" fmla="*/ 2147483647 w 103"/>
                <a:gd name="T13" fmla="*/ 2147483647 h 93"/>
                <a:gd name="T14" fmla="*/ 2147483647 w 103"/>
                <a:gd name="T15" fmla="*/ 2147483647 h 93"/>
                <a:gd name="T16" fmla="*/ 2147483647 w 103"/>
                <a:gd name="T17" fmla="*/ 2147483647 h 93"/>
                <a:gd name="T18" fmla="*/ 0 w 103"/>
                <a:gd name="T19" fmla="*/ 2147483647 h 93"/>
                <a:gd name="T20" fmla="*/ 2147483647 w 103"/>
                <a:gd name="T21" fmla="*/ 2147483647 h 93"/>
                <a:gd name="T22" fmla="*/ 2147483647 w 103"/>
                <a:gd name="T23" fmla="*/ 2147483647 h 93"/>
                <a:gd name="T24" fmla="*/ 2147483647 w 103"/>
                <a:gd name="T25" fmla="*/ 2147483647 h 93"/>
                <a:gd name="T26" fmla="*/ 2147483647 w 103"/>
                <a:gd name="T27" fmla="*/ 2147483647 h 93"/>
                <a:gd name="T28" fmla="*/ 2147483647 w 103"/>
                <a:gd name="T29" fmla="*/ 2147483647 h 93"/>
                <a:gd name="T30" fmla="*/ 2147483647 w 103"/>
                <a:gd name="T31" fmla="*/ 2147483647 h 93"/>
                <a:gd name="T32" fmla="*/ 2147483647 w 103"/>
                <a:gd name="T33" fmla="*/ 2147483647 h 93"/>
                <a:gd name="T34" fmla="*/ 2147483647 w 103"/>
                <a:gd name="T35" fmla="*/ 2147483647 h 93"/>
                <a:gd name="T36" fmla="*/ 2147483647 w 103"/>
                <a:gd name="T37" fmla="*/ 2147483647 h 93"/>
                <a:gd name="T38" fmla="*/ 2147483647 w 103"/>
                <a:gd name="T39" fmla="*/ 2147483647 h 93"/>
                <a:gd name="T40" fmla="*/ 2147483647 w 103"/>
                <a:gd name="T41" fmla="*/ 2147483647 h 93"/>
                <a:gd name="T42" fmla="*/ 2147483647 w 103"/>
                <a:gd name="T43" fmla="*/ 2147483647 h 93"/>
                <a:gd name="T44" fmla="*/ 2147483647 w 103"/>
                <a:gd name="T45" fmla="*/ 2147483647 h 93"/>
                <a:gd name="T46" fmla="*/ 2147483647 w 103"/>
                <a:gd name="T47" fmla="*/ 2147483647 h 93"/>
                <a:gd name="T48" fmla="*/ 2147483647 w 103"/>
                <a:gd name="T49" fmla="*/ 2147483647 h 93"/>
                <a:gd name="T50" fmla="*/ 2147483647 w 103"/>
                <a:gd name="T51" fmla="*/ 2147483647 h 93"/>
                <a:gd name="T52" fmla="*/ 2147483647 w 103"/>
                <a:gd name="T53" fmla="*/ 2147483647 h 93"/>
                <a:gd name="T54" fmla="*/ 2147483647 w 103"/>
                <a:gd name="T55" fmla="*/ 2147483647 h 93"/>
                <a:gd name="T56" fmla="*/ 2147483647 w 103"/>
                <a:gd name="T57" fmla="*/ 2147483647 h 93"/>
                <a:gd name="T58" fmla="*/ 2147483647 w 103"/>
                <a:gd name="T59" fmla="*/ 0 h 93"/>
                <a:gd name="T60" fmla="*/ 2147483647 w 103"/>
                <a:gd name="T61" fmla="*/ 0 h 93"/>
                <a:gd name="T62" fmla="*/ 2147483647 w 103"/>
                <a:gd name="T63" fmla="*/ 2147483647 h 93"/>
                <a:gd name="T64" fmla="*/ 2147483647 w 103"/>
                <a:gd name="T65" fmla="*/ 21474836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3" h="9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1786"/>
            <p:cNvSpPr/>
            <p:nvPr/>
          </p:nvSpPr>
          <p:spPr bwMode="auto">
            <a:xfrm>
              <a:off x="2668589" y="5614988"/>
              <a:ext cx="60325" cy="49213"/>
            </a:xfrm>
            <a:custGeom>
              <a:avLst/>
              <a:gdLst>
                <a:gd name="T0" fmla="*/ 2147483647 w 114"/>
                <a:gd name="T1" fmla="*/ 2147483647 h 92"/>
                <a:gd name="T2" fmla="*/ 2147483647 w 114"/>
                <a:gd name="T3" fmla="*/ 2147483647 h 92"/>
                <a:gd name="T4" fmla="*/ 2147483647 w 114"/>
                <a:gd name="T5" fmla="*/ 2147483647 h 92"/>
                <a:gd name="T6" fmla="*/ 2147483647 w 114"/>
                <a:gd name="T7" fmla="*/ 2147483647 h 92"/>
                <a:gd name="T8" fmla="*/ 2147483647 w 114"/>
                <a:gd name="T9" fmla="*/ 2147483647 h 92"/>
                <a:gd name="T10" fmla="*/ 2147483647 w 114"/>
                <a:gd name="T11" fmla="*/ 2147483647 h 92"/>
                <a:gd name="T12" fmla="*/ 2147483647 w 114"/>
                <a:gd name="T13" fmla="*/ 2147483647 h 92"/>
                <a:gd name="T14" fmla="*/ 0 w 114"/>
                <a:gd name="T15" fmla="*/ 2147483647 h 92"/>
                <a:gd name="T16" fmla="*/ 0 w 114"/>
                <a:gd name="T17" fmla="*/ 2147483647 h 92"/>
                <a:gd name="T18" fmla="*/ 0 w 114"/>
                <a:gd name="T19" fmla="*/ 2147483647 h 92"/>
                <a:gd name="T20" fmla="*/ 2147483647 w 114"/>
                <a:gd name="T21" fmla="*/ 2147483647 h 92"/>
                <a:gd name="T22" fmla="*/ 2147483647 w 114"/>
                <a:gd name="T23" fmla="*/ 2147483647 h 92"/>
                <a:gd name="T24" fmla="*/ 2147483647 w 114"/>
                <a:gd name="T25" fmla="*/ 2147483647 h 92"/>
                <a:gd name="T26" fmla="*/ 2147483647 w 114"/>
                <a:gd name="T27" fmla="*/ 2147483647 h 92"/>
                <a:gd name="T28" fmla="*/ 2147483647 w 114"/>
                <a:gd name="T29" fmla="*/ 2147483647 h 92"/>
                <a:gd name="T30" fmla="*/ 2147483647 w 114"/>
                <a:gd name="T31" fmla="*/ 2147483647 h 92"/>
                <a:gd name="T32" fmla="*/ 2147483647 w 114"/>
                <a:gd name="T33" fmla="*/ 2147483647 h 92"/>
                <a:gd name="T34" fmla="*/ 2147483647 w 114"/>
                <a:gd name="T35" fmla="*/ 2147483647 h 92"/>
                <a:gd name="T36" fmla="*/ 2147483647 w 114"/>
                <a:gd name="T37" fmla="*/ 2147483647 h 92"/>
                <a:gd name="T38" fmla="*/ 2147483647 w 114"/>
                <a:gd name="T39" fmla="*/ 2147483647 h 92"/>
                <a:gd name="T40" fmla="*/ 2147483647 w 114"/>
                <a:gd name="T41" fmla="*/ 2147483647 h 92"/>
                <a:gd name="T42" fmla="*/ 2147483647 w 114"/>
                <a:gd name="T43" fmla="*/ 2147483647 h 92"/>
                <a:gd name="T44" fmla="*/ 2147483647 w 114"/>
                <a:gd name="T45" fmla="*/ 2147483647 h 92"/>
                <a:gd name="T46" fmla="*/ 2147483647 w 114"/>
                <a:gd name="T47" fmla="*/ 2147483647 h 92"/>
                <a:gd name="T48" fmla="*/ 2147483647 w 114"/>
                <a:gd name="T49" fmla="*/ 2147483647 h 92"/>
                <a:gd name="T50" fmla="*/ 2147483647 w 114"/>
                <a:gd name="T51" fmla="*/ 2147483647 h 92"/>
                <a:gd name="T52" fmla="*/ 2147483647 w 114"/>
                <a:gd name="T53" fmla="*/ 0 h 92"/>
                <a:gd name="T54" fmla="*/ 2147483647 w 114"/>
                <a:gd name="T55" fmla="*/ 0 h 92"/>
                <a:gd name="T56" fmla="*/ 2147483647 w 114"/>
                <a:gd name="T57" fmla="*/ 2147483647 h 92"/>
                <a:gd name="T58" fmla="*/ 2147483647 w 114"/>
                <a:gd name="T59" fmla="*/ 2147483647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92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1787"/>
            <p:cNvSpPr/>
            <p:nvPr/>
          </p:nvSpPr>
          <p:spPr bwMode="auto">
            <a:xfrm>
              <a:off x="2689227" y="5610226"/>
              <a:ext cx="76200" cy="65088"/>
            </a:xfrm>
            <a:custGeom>
              <a:avLst/>
              <a:gdLst>
                <a:gd name="T0" fmla="*/ 2147483647 w 145"/>
                <a:gd name="T1" fmla="*/ 0 h 124"/>
                <a:gd name="T2" fmla="*/ 2147483647 w 145"/>
                <a:gd name="T3" fmla="*/ 0 h 124"/>
                <a:gd name="T4" fmla="*/ 2147483647 w 145"/>
                <a:gd name="T5" fmla="*/ 2147483647 h 124"/>
                <a:gd name="T6" fmla="*/ 2147483647 w 145"/>
                <a:gd name="T7" fmla="*/ 2147483647 h 124"/>
                <a:gd name="T8" fmla="*/ 2147483647 w 145"/>
                <a:gd name="T9" fmla="*/ 2147483647 h 124"/>
                <a:gd name="T10" fmla="*/ 2147483647 w 145"/>
                <a:gd name="T11" fmla="*/ 2147483647 h 124"/>
                <a:gd name="T12" fmla="*/ 2147483647 w 145"/>
                <a:gd name="T13" fmla="*/ 2147483647 h 124"/>
                <a:gd name="T14" fmla="*/ 2147483647 w 145"/>
                <a:gd name="T15" fmla="*/ 2147483647 h 124"/>
                <a:gd name="T16" fmla="*/ 2147483647 w 145"/>
                <a:gd name="T17" fmla="*/ 2147483647 h 124"/>
                <a:gd name="T18" fmla="*/ 2147483647 w 145"/>
                <a:gd name="T19" fmla="*/ 2147483647 h 124"/>
                <a:gd name="T20" fmla="*/ 2147483647 w 145"/>
                <a:gd name="T21" fmla="*/ 2147483647 h 124"/>
                <a:gd name="T22" fmla="*/ 0 w 145"/>
                <a:gd name="T23" fmla="*/ 2147483647 h 124"/>
                <a:gd name="T24" fmla="*/ 0 w 145"/>
                <a:gd name="T25" fmla="*/ 2147483647 h 124"/>
                <a:gd name="T26" fmla="*/ 0 w 145"/>
                <a:gd name="T27" fmla="*/ 2147483647 h 124"/>
                <a:gd name="T28" fmla="*/ 2147483647 w 145"/>
                <a:gd name="T29" fmla="*/ 2147483647 h 124"/>
                <a:gd name="T30" fmla="*/ 2147483647 w 145"/>
                <a:gd name="T31" fmla="*/ 2147483647 h 124"/>
                <a:gd name="T32" fmla="*/ 2147483647 w 145"/>
                <a:gd name="T33" fmla="*/ 2147483647 h 124"/>
                <a:gd name="T34" fmla="*/ 2147483647 w 145"/>
                <a:gd name="T35" fmla="*/ 2147483647 h 124"/>
                <a:gd name="T36" fmla="*/ 2147483647 w 145"/>
                <a:gd name="T37" fmla="*/ 2147483647 h 124"/>
                <a:gd name="T38" fmla="*/ 2147483647 w 145"/>
                <a:gd name="T39" fmla="*/ 2147483647 h 124"/>
                <a:gd name="T40" fmla="*/ 2147483647 w 145"/>
                <a:gd name="T41" fmla="*/ 2147483647 h 124"/>
                <a:gd name="T42" fmla="*/ 2147483647 w 145"/>
                <a:gd name="T43" fmla="*/ 2147483647 h 124"/>
                <a:gd name="T44" fmla="*/ 2147483647 w 145"/>
                <a:gd name="T45" fmla="*/ 2147483647 h 124"/>
                <a:gd name="T46" fmla="*/ 2147483647 w 145"/>
                <a:gd name="T47" fmla="*/ 2147483647 h 124"/>
                <a:gd name="T48" fmla="*/ 2147483647 w 145"/>
                <a:gd name="T49" fmla="*/ 2147483647 h 124"/>
                <a:gd name="T50" fmla="*/ 2147483647 w 145"/>
                <a:gd name="T51" fmla="*/ 2147483647 h 124"/>
                <a:gd name="T52" fmla="*/ 2147483647 w 145"/>
                <a:gd name="T53" fmla="*/ 2147483647 h 124"/>
                <a:gd name="T54" fmla="*/ 2147483647 w 145"/>
                <a:gd name="T55" fmla="*/ 2147483647 h 124"/>
                <a:gd name="T56" fmla="*/ 2147483647 w 145"/>
                <a:gd name="T57" fmla="*/ 2147483647 h 124"/>
                <a:gd name="T58" fmla="*/ 2147483647 w 145"/>
                <a:gd name="T59" fmla="*/ 2147483647 h 124"/>
                <a:gd name="T60" fmla="*/ 2147483647 w 145"/>
                <a:gd name="T61" fmla="*/ 2147483647 h 124"/>
                <a:gd name="T62" fmla="*/ 2147483647 w 145"/>
                <a:gd name="T63" fmla="*/ 2147483647 h 124"/>
                <a:gd name="T64" fmla="*/ 2147483647 w 145"/>
                <a:gd name="T65" fmla="*/ 2147483647 h 124"/>
                <a:gd name="T66" fmla="*/ 2147483647 w 145"/>
                <a:gd name="T67" fmla="*/ 2147483647 h 124"/>
                <a:gd name="T68" fmla="*/ 2147483647 w 145"/>
                <a:gd name="T69" fmla="*/ 2147483647 h 124"/>
                <a:gd name="T70" fmla="*/ 2147483647 w 145"/>
                <a:gd name="T71" fmla="*/ 2147483647 h 124"/>
                <a:gd name="T72" fmla="*/ 2147483647 w 145"/>
                <a:gd name="T73" fmla="*/ 0 h 124"/>
                <a:gd name="T74" fmla="*/ 2147483647 w 145"/>
                <a:gd name="T75" fmla="*/ 0 h 124"/>
                <a:gd name="T76" fmla="*/ 2147483647 w 145"/>
                <a:gd name="T77" fmla="*/ 0 h 124"/>
                <a:gd name="T78" fmla="*/ 2147483647 w 145"/>
                <a:gd name="T79" fmla="*/ 0 h 1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5" h="124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1788"/>
            <p:cNvSpPr/>
            <p:nvPr/>
          </p:nvSpPr>
          <p:spPr bwMode="auto">
            <a:xfrm>
              <a:off x="2689227" y="5618163"/>
              <a:ext cx="92075" cy="85725"/>
            </a:xfrm>
            <a:custGeom>
              <a:avLst/>
              <a:gdLst>
                <a:gd name="T0" fmla="*/ 2147483647 w 175"/>
                <a:gd name="T1" fmla="*/ 2147483647 h 164"/>
                <a:gd name="T2" fmla="*/ 2147483647 w 175"/>
                <a:gd name="T3" fmla="*/ 2147483647 h 164"/>
                <a:gd name="T4" fmla="*/ 2147483647 w 175"/>
                <a:gd name="T5" fmla="*/ 2147483647 h 164"/>
                <a:gd name="T6" fmla="*/ 2147483647 w 175"/>
                <a:gd name="T7" fmla="*/ 2147483647 h 164"/>
                <a:gd name="T8" fmla="*/ 2147483647 w 175"/>
                <a:gd name="T9" fmla="*/ 2147483647 h 164"/>
                <a:gd name="T10" fmla="*/ 2147483647 w 175"/>
                <a:gd name="T11" fmla="*/ 2147483647 h 164"/>
                <a:gd name="T12" fmla="*/ 2147483647 w 175"/>
                <a:gd name="T13" fmla="*/ 2147483647 h 164"/>
                <a:gd name="T14" fmla="*/ 2147483647 w 175"/>
                <a:gd name="T15" fmla="*/ 2147483647 h 164"/>
                <a:gd name="T16" fmla="*/ 2147483647 w 175"/>
                <a:gd name="T17" fmla="*/ 2147483647 h 164"/>
                <a:gd name="T18" fmla="*/ 2147483647 w 175"/>
                <a:gd name="T19" fmla="*/ 2147483647 h 164"/>
                <a:gd name="T20" fmla="*/ 2147483647 w 175"/>
                <a:gd name="T21" fmla="*/ 2147483647 h 164"/>
                <a:gd name="T22" fmla="*/ 0 w 175"/>
                <a:gd name="T23" fmla="*/ 2147483647 h 164"/>
                <a:gd name="T24" fmla="*/ 0 w 175"/>
                <a:gd name="T25" fmla="*/ 2147483647 h 164"/>
                <a:gd name="T26" fmla="*/ 0 w 175"/>
                <a:gd name="T27" fmla="*/ 2147483647 h 164"/>
                <a:gd name="T28" fmla="*/ 2147483647 w 175"/>
                <a:gd name="T29" fmla="*/ 2147483647 h 164"/>
                <a:gd name="T30" fmla="*/ 2147483647 w 175"/>
                <a:gd name="T31" fmla="*/ 2147483647 h 164"/>
                <a:gd name="T32" fmla="*/ 2147483647 w 175"/>
                <a:gd name="T33" fmla="*/ 2147483647 h 164"/>
                <a:gd name="T34" fmla="*/ 2147483647 w 175"/>
                <a:gd name="T35" fmla="*/ 2147483647 h 164"/>
                <a:gd name="T36" fmla="*/ 2147483647 w 175"/>
                <a:gd name="T37" fmla="*/ 2147483647 h 164"/>
                <a:gd name="T38" fmla="*/ 2147483647 w 175"/>
                <a:gd name="T39" fmla="*/ 2147483647 h 164"/>
                <a:gd name="T40" fmla="*/ 2147483647 w 175"/>
                <a:gd name="T41" fmla="*/ 2147483647 h 164"/>
                <a:gd name="T42" fmla="*/ 2147483647 w 175"/>
                <a:gd name="T43" fmla="*/ 2147483647 h 164"/>
                <a:gd name="T44" fmla="*/ 2147483647 w 175"/>
                <a:gd name="T45" fmla="*/ 2147483647 h 164"/>
                <a:gd name="T46" fmla="*/ 2147483647 w 175"/>
                <a:gd name="T47" fmla="*/ 2147483647 h 164"/>
                <a:gd name="T48" fmla="*/ 2147483647 w 175"/>
                <a:gd name="T49" fmla="*/ 2147483647 h 164"/>
                <a:gd name="T50" fmla="*/ 2147483647 w 175"/>
                <a:gd name="T51" fmla="*/ 2147483647 h 164"/>
                <a:gd name="T52" fmla="*/ 2147483647 w 175"/>
                <a:gd name="T53" fmla="*/ 2147483647 h 164"/>
                <a:gd name="T54" fmla="*/ 2147483647 w 175"/>
                <a:gd name="T55" fmla="*/ 2147483647 h 164"/>
                <a:gd name="T56" fmla="*/ 2147483647 w 175"/>
                <a:gd name="T57" fmla="*/ 2147483647 h 164"/>
                <a:gd name="T58" fmla="*/ 2147483647 w 175"/>
                <a:gd name="T59" fmla="*/ 2147483647 h 164"/>
                <a:gd name="T60" fmla="*/ 2147483647 w 175"/>
                <a:gd name="T61" fmla="*/ 2147483647 h 164"/>
                <a:gd name="T62" fmla="*/ 2147483647 w 175"/>
                <a:gd name="T63" fmla="*/ 0 h 164"/>
                <a:gd name="T64" fmla="*/ 2147483647 w 175"/>
                <a:gd name="T65" fmla="*/ 0 h 164"/>
                <a:gd name="T66" fmla="*/ 2147483647 w 175"/>
                <a:gd name="T67" fmla="*/ 0 h 164"/>
                <a:gd name="T68" fmla="*/ 2147483647 w 175"/>
                <a:gd name="T69" fmla="*/ 2147483647 h 164"/>
                <a:gd name="T70" fmla="*/ 2147483647 w 175"/>
                <a:gd name="T71" fmla="*/ 2147483647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164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1789"/>
            <p:cNvSpPr/>
            <p:nvPr/>
          </p:nvSpPr>
          <p:spPr bwMode="auto">
            <a:xfrm>
              <a:off x="2693989" y="5643563"/>
              <a:ext cx="92075" cy="85725"/>
            </a:xfrm>
            <a:custGeom>
              <a:avLst/>
              <a:gdLst>
                <a:gd name="T0" fmla="*/ 2147483647 w 174"/>
                <a:gd name="T1" fmla="*/ 0 h 162"/>
                <a:gd name="T2" fmla="*/ 2147483647 w 174"/>
                <a:gd name="T3" fmla="*/ 0 h 162"/>
                <a:gd name="T4" fmla="*/ 2147483647 w 174"/>
                <a:gd name="T5" fmla="*/ 2147483647 h 162"/>
                <a:gd name="T6" fmla="*/ 2147483647 w 174"/>
                <a:gd name="T7" fmla="*/ 2147483647 h 162"/>
                <a:gd name="T8" fmla="*/ 2147483647 w 174"/>
                <a:gd name="T9" fmla="*/ 2147483647 h 162"/>
                <a:gd name="T10" fmla="*/ 2147483647 w 174"/>
                <a:gd name="T11" fmla="*/ 2147483647 h 162"/>
                <a:gd name="T12" fmla="*/ 2147483647 w 174"/>
                <a:gd name="T13" fmla="*/ 2147483647 h 162"/>
                <a:gd name="T14" fmla="*/ 2147483647 w 174"/>
                <a:gd name="T15" fmla="*/ 2147483647 h 162"/>
                <a:gd name="T16" fmla="*/ 2147483647 w 174"/>
                <a:gd name="T17" fmla="*/ 2147483647 h 162"/>
                <a:gd name="T18" fmla="*/ 2147483647 w 174"/>
                <a:gd name="T19" fmla="*/ 2147483647 h 162"/>
                <a:gd name="T20" fmla="*/ 2147483647 w 174"/>
                <a:gd name="T21" fmla="*/ 2147483647 h 162"/>
                <a:gd name="T22" fmla="*/ 2147483647 w 174"/>
                <a:gd name="T23" fmla="*/ 2147483647 h 162"/>
                <a:gd name="T24" fmla="*/ 2147483647 w 174"/>
                <a:gd name="T25" fmla="*/ 2147483647 h 162"/>
                <a:gd name="T26" fmla="*/ 2147483647 w 174"/>
                <a:gd name="T27" fmla="*/ 2147483647 h 162"/>
                <a:gd name="T28" fmla="*/ 0 w 174"/>
                <a:gd name="T29" fmla="*/ 2147483647 h 162"/>
                <a:gd name="T30" fmla="*/ 0 w 174"/>
                <a:gd name="T31" fmla="*/ 2147483647 h 162"/>
                <a:gd name="T32" fmla="*/ 0 w 174"/>
                <a:gd name="T33" fmla="*/ 2147483647 h 162"/>
                <a:gd name="T34" fmla="*/ 0 w 174"/>
                <a:gd name="T35" fmla="*/ 2147483647 h 162"/>
                <a:gd name="T36" fmla="*/ 0 w 174"/>
                <a:gd name="T37" fmla="*/ 2147483647 h 162"/>
                <a:gd name="T38" fmla="*/ 2147483647 w 174"/>
                <a:gd name="T39" fmla="*/ 2147483647 h 162"/>
                <a:gd name="T40" fmla="*/ 2147483647 w 174"/>
                <a:gd name="T41" fmla="*/ 2147483647 h 162"/>
                <a:gd name="T42" fmla="*/ 2147483647 w 174"/>
                <a:gd name="T43" fmla="*/ 2147483647 h 162"/>
                <a:gd name="T44" fmla="*/ 2147483647 w 174"/>
                <a:gd name="T45" fmla="*/ 2147483647 h 162"/>
                <a:gd name="T46" fmla="*/ 2147483647 w 174"/>
                <a:gd name="T47" fmla="*/ 2147483647 h 162"/>
                <a:gd name="T48" fmla="*/ 2147483647 w 174"/>
                <a:gd name="T49" fmla="*/ 2147483647 h 162"/>
                <a:gd name="T50" fmla="*/ 2147483647 w 174"/>
                <a:gd name="T51" fmla="*/ 2147483647 h 162"/>
                <a:gd name="T52" fmla="*/ 2147483647 w 174"/>
                <a:gd name="T53" fmla="*/ 2147483647 h 162"/>
                <a:gd name="T54" fmla="*/ 2147483647 w 174"/>
                <a:gd name="T55" fmla="*/ 2147483647 h 162"/>
                <a:gd name="T56" fmla="*/ 2147483647 w 174"/>
                <a:gd name="T57" fmla="*/ 2147483647 h 162"/>
                <a:gd name="T58" fmla="*/ 2147483647 w 174"/>
                <a:gd name="T59" fmla="*/ 2147483647 h 162"/>
                <a:gd name="T60" fmla="*/ 2147483647 w 174"/>
                <a:gd name="T61" fmla="*/ 2147483647 h 162"/>
                <a:gd name="T62" fmla="*/ 2147483647 w 174"/>
                <a:gd name="T63" fmla="*/ 2147483647 h 162"/>
                <a:gd name="T64" fmla="*/ 2147483647 w 174"/>
                <a:gd name="T65" fmla="*/ 2147483647 h 162"/>
                <a:gd name="T66" fmla="*/ 2147483647 w 174"/>
                <a:gd name="T67" fmla="*/ 2147483647 h 162"/>
                <a:gd name="T68" fmla="*/ 2147483647 w 174"/>
                <a:gd name="T69" fmla="*/ 2147483647 h 162"/>
                <a:gd name="T70" fmla="*/ 2147483647 w 174"/>
                <a:gd name="T71" fmla="*/ 2147483647 h 162"/>
                <a:gd name="T72" fmla="*/ 2147483647 w 174"/>
                <a:gd name="T73" fmla="*/ 2147483647 h 162"/>
                <a:gd name="T74" fmla="*/ 2147483647 w 174"/>
                <a:gd name="T75" fmla="*/ 2147483647 h 162"/>
                <a:gd name="T76" fmla="*/ 2147483647 w 174"/>
                <a:gd name="T77" fmla="*/ 2147483647 h 162"/>
                <a:gd name="T78" fmla="*/ 2147483647 w 174"/>
                <a:gd name="T79" fmla="*/ 2147483647 h 162"/>
                <a:gd name="T80" fmla="*/ 2147483647 w 174"/>
                <a:gd name="T81" fmla="*/ 2147483647 h 162"/>
                <a:gd name="T82" fmla="*/ 2147483647 w 174"/>
                <a:gd name="T83" fmla="*/ 2147483647 h 162"/>
                <a:gd name="T84" fmla="*/ 2147483647 w 174"/>
                <a:gd name="T85" fmla="*/ 2147483647 h 162"/>
                <a:gd name="T86" fmla="*/ 2147483647 w 174"/>
                <a:gd name="T87" fmla="*/ 2147483647 h 162"/>
                <a:gd name="T88" fmla="*/ 2147483647 w 174"/>
                <a:gd name="T89" fmla="*/ 0 h 162"/>
                <a:gd name="T90" fmla="*/ 2147483647 w 174"/>
                <a:gd name="T91" fmla="*/ 0 h 162"/>
                <a:gd name="T92" fmla="*/ 2147483647 w 174"/>
                <a:gd name="T93" fmla="*/ 0 h 162"/>
                <a:gd name="T94" fmla="*/ 2147483647 w 174"/>
                <a:gd name="T95" fmla="*/ 0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1790"/>
            <p:cNvSpPr/>
            <p:nvPr/>
          </p:nvSpPr>
          <p:spPr bwMode="auto">
            <a:xfrm>
              <a:off x="2692402" y="5673726"/>
              <a:ext cx="90488" cy="79375"/>
            </a:xfrm>
            <a:custGeom>
              <a:avLst/>
              <a:gdLst>
                <a:gd name="T0" fmla="*/ 2147483647 w 173"/>
                <a:gd name="T1" fmla="*/ 2147483647 h 149"/>
                <a:gd name="T2" fmla="*/ 2147483647 w 173"/>
                <a:gd name="T3" fmla="*/ 2147483647 h 149"/>
                <a:gd name="T4" fmla="*/ 2147483647 w 173"/>
                <a:gd name="T5" fmla="*/ 2147483647 h 149"/>
                <a:gd name="T6" fmla="*/ 2147483647 w 173"/>
                <a:gd name="T7" fmla="*/ 2147483647 h 149"/>
                <a:gd name="T8" fmla="*/ 2147483647 w 173"/>
                <a:gd name="T9" fmla="*/ 2147483647 h 149"/>
                <a:gd name="T10" fmla="*/ 2147483647 w 173"/>
                <a:gd name="T11" fmla="*/ 2147483647 h 149"/>
                <a:gd name="T12" fmla="*/ 2147483647 w 173"/>
                <a:gd name="T13" fmla="*/ 2147483647 h 149"/>
                <a:gd name="T14" fmla="*/ 2147483647 w 173"/>
                <a:gd name="T15" fmla="*/ 2147483647 h 149"/>
                <a:gd name="T16" fmla="*/ 2147483647 w 173"/>
                <a:gd name="T17" fmla="*/ 2147483647 h 149"/>
                <a:gd name="T18" fmla="*/ 0 w 173"/>
                <a:gd name="T19" fmla="*/ 2147483647 h 149"/>
                <a:gd name="T20" fmla="*/ 2147483647 w 173"/>
                <a:gd name="T21" fmla="*/ 2147483647 h 149"/>
                <a:gd name="T22" fmla="*/ 2147483647 w 173"/>
                <a:gd name="T23" fmla="*/ 2147483647 h 149"/>
                <a:gd name="T24" fmla="*/ 2147483647 w 173"/>
                <a:gd name="T25" fmla="*/ 2147483647 h 149"/>
                <a:gd name="T26" fmla="*/ 2147483647 w 173"/>
                <a:gd name="T27" fmla="*/ 2147483647 h 149"/>
                <a:gd name="T28" fmla="*/ 2147483647 w 173"/>
                <a:gd name="T29" fmla="*/ 2147483647 h 149"/>
                <a:gd name="T30" fmla="*/ 2147483647 w 173"/>
                <a:gd name="T31" fmla="*/ 2147483647 h 149"/>
                <a:gd name="T32" fmla="*/ 2147483647 w 173"/>
                <a:gd name="T33" fmla="*/ 2147483647 h 149"/>
                <a:gd name="T34" fmla="*/ 2147483647 w 173"/>
                <a:gd name="T35" fmla="*/ 2147483647 h 149"/>
                <a:gd name="T36" fmla="*/ 2147483647 w 173"/>
                <a:gd name="T37" fmla="*/ 2147483647 h 149"/>
                <a:gd name="T38" fmla="*/ 2147483647 w 173"/>
                <a:gd name="T39" fmla="*/ 2147483647 h 149"/>
                <a:gd name="T40" fmla="*/ 2147483647 w 173"/>
                <a:gd name="T41" fmla="*/ 2147483647 h 149"/>
                <a:gd name="T42" fmla="*/ 2147483647 w 173"/>
                <a:gd name="T43" fmla="*/ 2147483647 h 149"/>
                <a:gd name="T44" fmla="*/ 2147483647 w 173"/>
                <a:gd name="T45" fmla="*/ 2147483647 h 149"/>
                <a:gd name="T46" fmla="*/ 2147483647 w 173"/>
                <a:gd name="T47" fmla="*/ 2147483647 h 149"/>
                <a:gd name="T48" fmla="*/ 2147483647 w 173"/>
                <a:gd name="T49" fmla="*/ 2147483647 h 149"/>
                <a:gd name="T50" fmla="*/ 2147483647 w 173"/>
                <a:gd name="T51" fmla="*/ 2147483647 h 149"/>
                <a:gd name="T52" fmla="*/ 2147483647 w 173"/>
                <a:gd name="T53" fmla="*/ 2147483647 h 149"/>
                <a:gd name="T54" fmla="*/ 2147483647 w 173"/>
                <a:gd name="T55" fmla="*/ 2147483647 h 149"/>
                <a:gd name="T56" fmla="*/ 2147483647 w 173"/>
                <a:gd name="T57" fmla="*/ 0 h 149"/>
                <a:gd name="T58" fmla="*/ 2147483647 w 173"/>
                <a:gd name="T59" fmla="*/ 0 h 149"/>
                <a:gd name="T60" fmla="*/ 2147483647 w 173"/>
                <a:gd name="T61" fmla="*/ 2147483647 h 149"/>
                <a:gd name="T62" fmla="*/ 2147483647 w 173"/>
                <a:gd name="T63" fmla="*/ 2147483647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3" h="149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1791"/>
            <p:cNvSpPr/>
            <p:nvPr/>
          </p:nvSpPr>
          <p:spPr bwMode="auto">
            <a:xfrm>
              <a:off x="2692402" y="5695951"/>
              <a:ext cx="92075" cy="85725"/>
            </a:xfrm>
            <a:custGeom>
              <a:avLst/>
              <a:gdLst>
                <a:gd name="T0" fmla="*/ 2147483647 w 175"/>
                <a:gd name="T1" fmla="*/ 2147483647 h 163"/>
                <a:gd name="T2" fmla="*/ 2147483647 w 175"/>
                <a:gd name="T3" fmla="*/ 2147483647 h 163"/>
                <a:gd name="T4" fmla="*/ 2147483647 w 175"/>
                <a:gd name="T5" fmla="*/ 2147483647 h 163"/>
                <a:gd name="T6" fmla="*/ 2147483647 w 175"/>
                <a:gd name="T7" fmla="*/ 2147483647 h 163"/>
                <a:gd name="T8" fmla="*/ 2147483647 w 175"/>
                <a:gd name="T9" fmla="*/ 2147483647 h 163"/>
                <a:gd name="T10" fmla="*/ 2147483647 w 175"/>
                <a:gd name="T11" fmla="*/ 2147483647 h 163"/>
                <a:gd name="T12" fmla="*/ 2147483647 w 175"/>
                <a:gd name="T13" fmla="*/ 2147483647 h 163"/>
                <a:gd name="T14" fmla="*/ 2147483647 w 175"/>
                <a:gd name="T15" fmla="*/ 2147483647 h 163"/>
                <a:gd name="T16" fmla="*/ 2147483647 w 175"/>
                <a:gd name="T17" fmla="*/ 2147483647 h 163"/>
                <a:gd name="T18" fmla="*/ 2147483647 w 175"/>
                <a:gd name="T19" fmla="*/ 2147483647 h 163"/>
                <a:gd name="T20" fmla="*/ 2147483647 w 175"/>
                <a:gd name="T21" fmla="*/ 2147483647 h 163"/>
                <a:gd name="T22" fmla="*/ 2147483647 w 175"/>
                <a:gd name="T23" fmla="*/ 2147483647 h 163"/>
                <a:gd name="T24" fmla="*/ 2147483647 w 175"/>
                <a:gd name="T25" fmla="*/ 2147483647 h 163"/>
                <a:gd name="T26" fmla="*/ 2147483647 w 175"/>
                <a:gd name="T27" fmla="*/ 2147483647 h 163"/>
                <a:gd name="T28" fmla="*/ 0 w 175"/>
                <a:gd name="T29" fmla="*/ 2147483647 h 163"/>
                <a:gd name="T30" fmla="*/ 0 w 175"/>
                <a:gd name="T31" fmla="*/ 2147483647 h 163"/>
                <a:gd name="T32" fmla="*/ 2147483647 w 175"/>
                <a:gd name="T33" fmla="*/ 2147483647 h 163"/>
                <a:gd name="T34" fmla="*/ 2147483647 w 175"/>
                <a:gd name="T35" fmla="*/ 2147483647 h 163"/>
                <a:gd name="T36" fmla="*/ 2147483647 w 175"/>
                <a:gd name="T37" fmla="*/ 2147483647 h 163"/>
                <a:gd name="T38" fmla="*/ 2147483647 w 175"/>
                <a:gd name="T39" fmla="*/ 2147483647 h 163"/>
                <a:gd name="T40" fmla="*/ 2147483647 w 175"/>
                <a:gd name="T41" fmla="*/ 2147483647 h 163"/>
                <a:gd name="T42" fmla="*/ 2147483647 w 175"/>
                <a:gd name="T43" fmla="*/ 2147483647 h 163"/>
                <a:gd name="T44" fmla="*/ 2147483647 w 175"/>
                <a:gd name="T45" fmla="*/ 2147483647 h 163"/>
                <a:gd name="T46" fmla="*/ 2147483647 w 175"/>
                <a:gd name="T47" fmla="*/ 2147483647 h 163"/>
                <a:gd name="T48" fmla="*/ 2147483647 w 175"/>
                <a:gd name="T49" fmla="*/ 2147483647 h 163"/>
                <a:gd name="T50" fmla="*/ 2147483647 w 175"/>
                <a:gd name="T51" fmla="*/ 2147483647 h 163"/>
                <a:gd name="T52" fmla="*/ 2147483647 w 175"/>
                <a:gd name="T53" fmla="*/ 2147483647 h 163"/>
                <a:gd name="T54" fmla="*/ 2147483647 w 175"/>
                <a:gd name="T55" fmla="*/ 2147483647 h 163"/>
                <a:gd name="T56" fmla="*/ 2147483647 w 175"/>
                <a:gd name="T57" fmla="*/ 2147483647 h 163"/>
                <a:gd name="T58" fmla="*/ 2147483647 w 175"/>
                <a:gd name="T59" fmla="*/ 2147483647 h 163"/>
                <a:gd name="T60" fmla="*/ 2147483647 w 175"/>
                <a:gd name="T61" fmla="*/ 2147483647 h 163"/>
                <a:gd name="T62" fmla="*/ 2147483647 w 175"/>
                <a:gd name="T63" fmla="*/ 2147483647 h 163"/>
                <a:gd name="T64" fmla="*/ 2147483647 w 175"/>
                <a:gd name="T65" fmla="*/ 2147483647 h 163"/>
                <a:gd name="T66" fmla="*/ 2147483647 w 175"/>
                <a:gd name="T67" fmla="*/ 2147483647 h 163"/>
                <a:gd name="T68" fmla="*/ 2147483647 w 175"/>
                <a:gd name="T69" fmla="*/ 2147483647 h 163"/>
                <a:gd name="T70" fmla="*/ 2147483647 w 175"/>
                <a:gd name="T71" fmla="*/ 2147483647 h 163"/>
                <a:gd name="T72" fmla="*/ 2147483647 w 175"/>
                <a:gd name="T73" fmla="*/ 2147483647 h 163"/>
                <a:gd name="T74" fmla="*/ 2147483647 w 175"/>
                <a:gd name="T75" fmla="*/ 2147483647 h 163"/>
                <a:gd name="T76" fmla="*/ 2147483647 w 175"/>
                <a:gd name="T77" fmla="*/ 0 h 163"/>
                <a:gd name="T78" fmla="*/ 2147483647 w 175"/>
                <a:gd name="T79" fmla="*/ 0 h 163"/>
                <a:gd name="T80" fmla="*/ 2147483647 w 175"/>
                <a:gd name="T81" fmla="*/ 2147483647 h 163"/>
                <a:gd name="T82" fmla="*/ 2147483647 w 175"/>
                <a:gd name="T83" fmla="*/ 2147483647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163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1792"/>
            <p:cNvSpPr/>
            <p:nvPr/>
          </p:nvSpPr>
          <p:spPr bwMode="auto">
            <a:xfrm>
              <a:off x="2689227" y="5718176"/>
              <a:ext cx="104775" cy="95250"/>
            </a:xfrm>
            <a:custGeom>
              <a:avLst/>
              <a:gdLst>
                <a:gd name="T0" fmla="*/ 2147483647 w 197"/>
                <a:gd name="T1" fmla="*/ 2147483647 h 180"/>
                <a:gd name="T2" fmla="*/ 2147483647 w 197"/>
                <a:gd name="T3" fmla="*/ 2147483647 h 180"/>
                <a:gd name="T4" fmla="*/ 2147483647 w 197"/>
                <a:gd name="T5" fmla="*/ 2147483647 h 180"/>
                <a:gd name="T6" fmla="*/ 2147483647 w 197"/>
                <a:gd name="T7" fmla="*/ 2147483647 h 180"/>
                <a:gd name="T8" fmla="*/ 2147483647 w 197"/>
                <a:gd name="T9" fmla="*/ 2147483647 h 180"/>
                <a:gd name="T10" fmla="*/ 2147483647 w 197"/>
                <a:gd name="T11" fmla="*/ 2147483647 h 180"/>
                <a:gd name="T12" fmla="*/ 2147483647 w 197"/>
                <a:gd name="T13" fmla="*/ 2147483647 h 180"/>
                <a:gd name="T14" fmla="*/ 2147483647 w 197"/>
                <a:gd name="T15" fmla="*/ 2147483647 h 180"/>
                <a:gd name="T16" fmla="*/ 2147483647 w 197"/>
                <a:gd name="T17" fmla="*/ 2147483647 h 180"/>
                <a:gd name="T18" fmla="*/ 0 w 197"/>
                <a:gd name="T19" fmla="*/ 2147483647 h 180"/>
                <a:gd name="T20" fmla="*/ 0 w 197"/>
                <a:gd name="T21" fmla="*/ 2147483647 h 180"/>
                <a:gd name="T22" fmla="*/ 0 w 197"/>
                <a:gd name="T23" fmla="*/ 2147483647 h 180"/>
                <a:gd name="T24" fmla="*/ 2147483647 w 197"/>
                <a:gd name="T25" fmla="*/ 2147483647 h 180"/>
                <a:gd name="T26" fmla="*/ 2147483647 w 197"/>
                <a:gd name="T27" fmla="*/ 2147483647 h 180"/>
                <a:gd name="T28" fmla="*/ 2147483647 w 197"/>
                <a:gd name="T29" fmla="*/ 2147483647 h 180"/>
                <a:gd name="T30" fmla="*/ 2147483647 w 197"/>
                <a:gd name="T31" fmla="*/ 2147483647 h 180"/>
                <a:gd name="T32" fmla="*/ 2147483647 w 197"/>
                <a:gd name="T33" fmla="*/ 2147483647 h 180"/>
                <a:gd name="T34" fmla="*/ 2147483647 w 197"/>
                <a:gd name="T35" fmla="*/ 2147483647 h 180"/>
                <a:gd name="T36" fmla="*/ 2147483647 w 197"/>
                <a:gd name="T37" fmla="*/ 2147483647 h 180"/>
                <a:gd name="T38" fmla="*/ 2147483647 w 197"/>
                <a:gd name="T39" fmla="*/ 2147483647 h 180"/>
                <a:gd name="T40" fmla="*/ 2147483647 w 197"/>
                <a:gd name="T41" fmla="*/ 2147483647 h 180"/>
                <a:gd name="T42" fmla="*/ 2147483647 w 197"/>
                <a:gd name="T43" fmla="*/ 2147483647 h 180"/>
                <a:gd name="T44" fmla="*/ 2147483647 w 197"/>
                <a:gd name="T45" fmla="*/ 2147483647 h 180"/>
                <a:gd name="T46" fmla="*/ 2147483647 w 197"/>
                <a:gd name="T47" fmla="*/ 2147483647 h 180"/>
                <a:gd name="T48" fmla="*/ 2147483647 w 197"/>
                <a:gd name="T49" fmla="*/ 2147483647 h 180"/>
                <a:gd name="T50" fmla="*/ 2147483647 w 197"/>
                <a:gd name="T51" fmla="*/ 2147483647 h 180"/>
                <a:gd name="T52" fmla="*/ 2147483647 w 197"/>
                <a:gd name="T53" fmla="*/ 2147483647 h 180"/>
                <a:gd name="T54" fmla="*/ 2147483647 w 197"/>
                <a:gd name="T55" fmla="*/ 2147483647 h 180"/>
                <a:gd name="T56" fmla="*/ 2147483647 w 197"/>
                <a:gd name="T57" fmla="*/ 2147483647 h 180"/>
                <a:gd name="T58" fmla="*/ 2147483647 w 197"/>
                <a:gd name="T59" fmla="*/ 0 h 180"/>
                <a:gd name="T60" fmla="*/ 2147483647 w 197"/>
                <a:gd name="T61" fmla="*/ 0 h 180"/>
                <a:gd name="T62" fmla="*/ 2147483647 w 197"/>
                <a:gd name="T63" fmla="*/ 0 h 180"/>
                <a:gd name="T64" fmla="*/ 2147483647 w 197"/>
                <a:gd name="T65" fmla="*/ 2147483647 h 180"/>
                <a:gd name="T66" fmla="*/ 2147483647 w 197"/>
                <a:gd name="T67" fmla="*/ 2147483647 h 1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180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1793"/>
            <p:cNvSpPr/>
            <p:nvPr/>
          </p:nvSpPr>
          <p:spPr bwMode="auto">
            <a:xfrm>
              <a:off x="2414589" y="5559426"/>
              <a:ext cx="30163" cy="42863"/>
            </a:xfrm>
            <a:custGeom>
              <a:avLst/>
              <a:gdLst>
                <a:gd name="T0" fmla="*/ 2147483647 w 57"/>
                <a:gd name="T1" fmla="*/ 2147483647 h 79"/>
                <a:gd name="T2" fmla="*/ 2147483647 w 57"/>
                <a:gd name="T3" fmla="*/ 2147483647 h 79"/>
                <a:gd name="T4" fmla="*/ 2147483647 w 57"/>
                <a:gd name="T5" fmla="*/ 2147483647 h 79"/>
                <a:gd name="T6" fmla="*/ 2147483647 w 57"/>
                <a:gd name="T7" fmla="*/ 2147483647 h 79"/>
                <a:gd name="T8" fmla="*/ 2147483647 w 57"/>
                <a:gd name="T9" fmla="*/ 2147483647 h 79"/>
                <a:gd name="T10" fmla="*/ 2147483647 w 57"/>
                <a:gd name="T11" fmla="*/ 2147483647 h 79"/>
                <a:gd name="T12" fmla="*/ 2147483647 w 57"/>
                <a:gd name="T13" fmla="*/ 2147483647 h 79"/>
                <a:gd name="T14" fmla="*/ 2147483647 w 57"/>
                <a:gd name="T15" fmla="*/ 2147483647 h 79"/>
                <a:gd name="T16" fmla="*/ 0 w 57"/>
                <a:gd name="T17" fmla="*/ 2147483647 h 79"/>
                <a:gd name="T18" fmla="*/ 0 w 57"/>
                <a:gd name="T19" fmla="*/ 2147483647 h 79"/>
                <a:gd name="T20" fmla="*/ 0 w 57"/>
                <a:gd name="T21" fmla="*/ 2147483647 h 79"/>
                <a:gd name="T22" fmla="*/ 0 w 57"/>
                <a:gd name="T23" fmla="*/ 2147483647 h 79"/>
                <a:gd name="T24" fmla="*/ 2147483647 w 57"/>
                <a:gd name="T25" fmla="*/ 2147483647 h 79"/>
                <a:gd name="T26" fmla="*/ 2147483647 w 57"/>
                <a:gd name="T27" fmla="*/ 2147483647 h 79"/>
                <a:gd name="T28" fmla="*/ 2147483647 w 57"/>
                <a:gd name="T29" fmla="*/ 2147483647 h 79"/>
                <a:gd name="T30" fmla="*/ 2147483647 w 57"/>
                <a:gd name="T31" fmla="*/ 2147483647 h 79"/>
                <a:gd name="T32" fmla="*/ 2147483647 w 57"/>
                <a:gd name="T33" fmla="*/ 2147483647 h 79"/>
                <a:gd name="T34" fmla="*/ 2147483647 w 57"/>
                <a:gd name="T35" fmla="*/ 2147483647 h 79"/>
                <a:gd name="T36" fmla="*/ 2147483647 w 57"/>
                <a:gd name="T37" fmla="*/ 2147483647 h 79"/>
                <a:gd name="T38" fmla="*/ 2147483647 w 57"/>
                <a:gd name="T39" fmla="*/ 2147483647 h 79"/>
                <a:gd name="T40" fmla="*/ 2147483647 w 57"/>
                <a:gd name="T41" fmla="*/ 2147483647 h 79"/>
                <a:gd name="T42" fmla="*/ 2147483647 w 57"/>
                <a:gd name="T43" fmla="*/ 2147483647 h 79"/>
                <a:gd name="T44" fmla="*/ 2147483647 w 57"/>
                <a:gd name="T45" fmla="*/ 2147483647 h 79"/>
                <a:gd name="T46" fmla="*/ 2147483647 w 57"/>
                <a:gd name="T47" fmla="*/ 2147483647 h 79"/>
                <a:gd name="T48" fmla="*/ 2147483647 w 57"/>
                <a:gd name="T49" fmla="*/ 2147483647 h 79"/>
                <a:gd name="T50" fmla="*/ 2147483647 w 57"/>
                <a:gd name="T51" fmla="*/ 2147483647 h 79"/>
                <a:gd name="T52" fmla="*/ 2147483647 w 57"/>
                <a:gd name="T53" fmla="*/ 2147483647 h 79"/>
                <a:gd name="T54" fmla="*/ 2147483647 w 57"/>
                <a:gd name="T55" fmla="*/ 2147483647 h 79"/>
                <a:gd name="T56" fmla="*/ 2147483647 w 57"/>
                <a:gd name="T57" fmla="*/ 2147483647 h 79"/>
                <a:gd name="T58" fmla="*/ 2147483647 w 57"/>
                <a:gd name="T59" fmla="*/ 2147483647 h 79"/>
                <a:gd name="T60" fmla="*/ 2147483647 w 57"/>
                <a:gd name="T61" fmla="*/ 2147483647 h 79"/>
                <a:gd name="T62" fmla="*/ 2147483647 w 57"/>
                <a:gd name="T63" fmla="*/ 2147483647 h 79"/>
                <a:gd name="T64" fmla="*/ 2147483647 w 57"/>
                <a:gd name="T65" fmla="*/ 2147483647 h 79"/>
                <a:gd name="T66" fmla="*/ 2147483647 w 57"/>
                <a:gd name="T67" fmla="*/ 2147483647 h 79"/>
                <a:gd name="T68" fmla="*/ 2147483647 w 57"/>
                <a:gd name="T69" fmla="*/ 0 h 79"/>
                <a:gd name="T70" fmla="*/ 2147483647 w 57"/>
                <a:gd name="T71" fmla="*/ 0 h 79"/>
                <a:gd name="T72" fmla="*/ 2147483647 w 57"/>
                <a:gd name="T73" fmla="*/ 0 h 79"/>
                <a:gd name="T74" fmla="*/ 2147483647 w 57"/>
                <a:gd name="T75" fmla="*/ 2147483647 h 79"/>
                <a:gd name="T76" fmla="*/ 2147483647 w 57"/>
                <a:gd name="T77" fmla="*/ 214748364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79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1794"/>
            <p:cNvSpPr/>
            <p:nvPr/>
          </p:nvSpPr>
          <p:spPr bwMode="auto">
            <a:xfrm>
              <a:off x="2444752" y="5559426"/>
              <a:ext cx="34925" cy="42863"/>
            </a:xfrm>
            <a:custGeom>
              <a:avLst/>
              <a:gdLst>
                <a:gd name="T0" fmla="*/ 2147483647 w 66"/>
                <a:gd name="T1" fmla="*/ 2147483647 h 79"/>
                <a:gd name="T2" fmla="*/ 2147483647 w 66"/>
                <a:gd name="T3" fmla="*/ 2147483647 h 79"/>
                <a:gd name="T4" fmla="*/ 2147483647 w 66"/>
                <a:gd name="T5" fmla="*/ 2147483647 h 79"/>
                <a:gd name="T6" fmla="*/ 2147483647 w 66"/>
                <a:gd name="T7" fmla="*/ 2147483647 h 79"/>
                <a:gd name="T8" fmla="*/ 2147483647 w 66"/>
                <a:gd name="T9" fmla="*/ 2147483647 h 79"/>
                <a:gd name="T10" fmla="*/ 2147483647 w 66"/>
                <a:gd name="T11" fmla="*/ 2147483647 h 79"/>
                <a:gd name="T12" fmla="*/ 2147483647 w 66"/>
                <a:gd name="T13" fmla="*/ 2147483647 h 79"/>
                <a:gd name="T14" fmla="*/ 2147483647 w 66"/>
                <a:gd name="T15" fmla="*/ 2147483647 h 79"/>
                <a:gd name="T16" fmla="*/ 0 w 66"/>
                <a:gd name="T17" fmla="*/ 2147483647 h 79"/>
                <a:gd name="T18" fmla="*/ 0 w 66"/>
                <a:gd name="T19" fmla="*/ 2147483647 h 79"/>
                <a:gd name="T20" fmla="*/ 2147483647 w 66"/>
                <a:gd name="T21" fmla="*/ 2147483647 h 79"/>
                <a:gd name="T22" fmla="*/ 2147483647 w 66"/>
                <a:gd name="T23" fmla="*/ 2147483647 h 79"/>
                <a:gd name="T24" fmla="*/ 2147483647 w 66"/>
                <a:gd name="T25" fmla="*/ 2147483647 h 79"/>
                <a:gd name="T26" fmla="*/ 2147483647 w 66"/>
                <a:gd name="T27" fmla="*/ 2147483647 h 79"/>
                <a:gd name="T28" fmla="*/ 2147483647 w 66"/>
                <a:gd name="T29" fmla="*/ 2147483647 h 79"/>
                <a:gd name="T30" fmla="*/ 2147483647 w 66"/>
                <a:gd name="T31" fmla="*/ 2147483647 h 79"/>
                <a:gd name="T32" fmla="*/ 2147483647 w 66"/>
                <a:gd name="T33" fmla="*/ 2147483647 h 79"/>
                <a:gd name="T34" fmla="*/ 2147483647 w 66"/>
                <a:gd name="T35" fmla="*/ 2147483647 h 79"/>
                <a:gd name="T36" fmla="*/ 2147483647 w 66"/>
                <a:gd name="T37" fmla="*/ 2147483647 h 79"/>
                <a:gd name="T38" fmla="*/ 2147483647 w 66"/>
                <a:gd name="T39" fmla="*/ 2147483647 h 79"/>
                <a:gd name="T40" fmla="*/ 2147483647 w 66"/>
                <a:gd name="T41" fmla="*/ 2147483647 h 79"/>
                <a:gd name="T42" fmla="*/ 2147483647 w 66"/>
                <a:gd name="T43" fmla="*/ 2147483647 h 79"/>
                <a:gd name="T44" fmla="*/ 2147483647 w 66"/>
                <a:gd name="T45" fmla="*/ 2147483647 h 79"/>
                <a:gd name="T46" fmla="*/ 2147483647 w 66"/>
                <a:gd name="T47" fmla="*/ 2147483647 h 79"/>
                <a:gd name="T48" fmla="*/ 2147483647 w 66"/>
                <a:gd name="T49" fmla="*/ 2147483647 h 79"/>
                <a:gd name="T50" fmla="*/ 2147483647 w 66"/>
                <a:gd name="T51" fmla="*/ 2147483647 h 79"/>
                <a:gd name="T52" fmla="*/ 2147483647 w 66"/>
                <a:gd name="T53" fmla="*/ 2147483647 h 79"/>
                <a:gd name="T54" fmla="*/ 2147483647 w 66"/>
                <a:gd name="T55" fmla="*/ 2147483647 h 79"/>
                <a:gd name="T56" fmla="*/ 2147483647 w 66"/>
                <a:gd name="T57" fmla="*/ 2147483647 h 79"/>
                <a:gd name="T58" fmla="*/ 2147483647 w 66"/>
                <a:gd name="T59" fmla="*/ 2147483647 h 79"/>
                <a:gd name="T60" fmla="*/ 2147483647 w 66"/>
                <a:gd name="T61" fmla="*/ 2147483647 h 79"/>
                <a:gd name="T62" fmla="*/ 2147483647 w 66"/>
                <a:gd name="T63" fmla="*/ 2147483647 h 79"/>
                <a:gd name="T64" fmla="*/ 2147483647 w 66"/>
                <a:gd name="T65" fmla="*/ 2147483647 h 79"/>
                <a:gd name="T66" fmla="*/ 2147483647 w 66"/>
                <a:gd name="T67" fmla="*/ 2147483647 h 79"/>
                <a:gd name="T68" fmla="*/ 2147483647 w 66"/>
                <a:gd name="T69" fmla="*/ 0 h 79"/>
                <a:gd name="T70" fmla="*/ 2147483647 w 66"/>
                <a:gd name="T71" fmla="*/ 0 h 79"/>
                <a:gd name="T72" fmla="*/ 2147483647 w 66"/>
                <a:gd name="T73" fmla="*/ 0 h 79"/>
                <a:gd name="T74" fmla="*/ 2147483647 w 66"/>
                <a:gd name="T75" fmla="*/ 2147483647 h 79"/>
                <a:gd name="T76" fmla="*/ 2147483647 w 66"/>
                <a:gd name="T77" fmla="*/ 214748364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" h="79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795"/>
            <p:cNvSpPr/>
            <p:nvPr/>
          </p:nvSpPr>
          <p:spPr bwMode="auto">
            <a:xfrm>
              <a:off x="2482852" y="5557838"/>
              <a:ext cx="26988" cy="38100"/>
            </a:xfrm>
            <a:custGeom>
              <a:avLst/>
              <a:gdLst>
                <a:gd name="T0" fmla="*/ 2147483647 w 53"/>
                <a:gd name="T1" fmla="*/ 2147483647 h 71"/>
                <a:gd name="T2" fmla="*/ 2147483647 w 53"/>
                <a:gd name="T3" fmla="*/ 2147483647 h 71"/>
                <a:gd name="T4" fmla="*/ 2147483647 w 53"/>
                <a:gd name="T5" fmla="*/ 2147483647 h 71"/>
                <a:gd name="T6" fmla="*/ 2147483647 w 53"/>
                <a:gd name="T7" fmla="*/ 2147483647 h 71"/>
                <a:gd name="T8" fmla="*/ 2147483647 w 53"/>
                <a:gd name="T9" fmla="*/ 2147483647 h 71"/>
                <a:gd name="T10" fmla="*/ 2147483647 w 53"/>
                <a:gd name="T11" fmla="*/ 2147483647 h 71"/>
                <a:gd name="T12" fmla="*/ 2147483647 w 53"/>
                <a:gd name="T13" fmla="*/ 2147483647 h 71"/>
                <a:gd name="T14" fmla="*/ 2147483647 w 53"/>
                <a:gd name="T15" fmla="*/ 2147483647 h 71"/>
                <a:gd name="T16" fmla="*/ 0 w 53"/>
                <a:gd name="T17" fmla="*/ 2147483647 h 71"/>
                <a:gd name="T18" fmla="*/ 0 w 53"/>
                <a:gd name="T19" fmla="*/ 2147483647 h 71"/>
                <a:gd name="T20" fmla="*/ 0 w 53"/>
                <a:gd name="T21" fmla="*/ 2147483647 h 71"/>
                <a:gd name="T22" fmla="*/ 0 w 53"/>
                <a:gd name="T23" fmla="*/ 2147483647 h 71"/>
                <a:gd name="T24" fmla="*/ 2147483647 w 53"/>
                <a:gd name="T25" fmla="*/ 2147483647 h 71"/>
                <a:gd name="T26" fmla="*/ 2147483647 w 53"/>
                <a:gd name="T27" fmla="*/ 2147483647 h 71"/>
                <a:gd name="T28" fmla="*/ 2147483647 w 53"/>
                <a:gd name="T29" fmla="*/ 2147483647 h 71"/>
                <a:gd name="T30" fmla="*/ 2147483647 w 53"/>
                <a:gd name="T31" fmla="*/ 2147483647 h 71"/>
                <a:gd name="T32" fmla="*/ 2147483647 w 53"/>
                <a:gd name="T33" fmla="*/ 2147483647 h 71"/>
                <a:gd name="T34" fmla="*/ 2147483647 w 53"/>
                <a:gd name="T35" fmla="*/ 2147483647 h 71"/>
                <a:gd name="T36" fmla="*/ 2147483647 w 53"/>
                <a:gd name="T37" fmla="*/ 2147483647 h 71"/>
                <a:gd name="T38" fmla="*/ 2147483647 w 53"/>
                <a:gd name="T39" fmla="*/ 2147483647 h 71"/>
                <a:gd name="T40" fmla="*/ 2147483647 w 53"/>
                <a:gd name="T41" fmla="*/ 2147483647 h 71"/>
                <a:gd name="T42" fmla="*/ 2147483647 w 53"/>
                <a:gd name="T43" fmla="*/ 2147483647 h 71"/>
                <a:gd name="T44" fmla="*/ 2147483647 w 53"/>
                <a:gd name="T45" fmla="*/ 2147483647 h 71"/>
                <a:gd name="T46" fmla="*/ 2147483647 w 53"/>
                <a:gd name="T47" fmla="*/ 2147483647 h 71"/>
                <a:gd name="T48" fmla="*/ 2147483647 w 53"/>
                <a:gd name="T49" fmla="*/ 2147483647 h 71"/>
                <a:gd name="T50" fmla="*/ 2147483647 w 53"/>
                <a:gd name="T51" fmla="*/ 2147483647 h 71"/>
                <a:gd name="T52" fmla="*/ 2147483647 w 53"/>
                <a:gd name="T53" fmla="*/ 2147483647 h 71"/>
                <a:gd name="T54" fmla="*/ 2147483647 w 53"/>
                <a:gd name="T55" fmla="*/ 2147483647 h 71"/>
                <a:gd name="T56" fmla="*/ 2147483647 w 53"/>
                <a:gd name="T57" fmla="*/ 2147483647 h 71"/>
                <a:gd name="T58" fmla="*/ 2147483647 w 53"/>
                <a:gd name="T59" fmla="*/ 2147483647 h 71"/>
                <a:gd name="T60" fmla="*/ 2147483647 w 53"/>
                <a:gd name="T61" fmla="*/ 2147483647 h 71"/>
                <a:gd name="T62" fmla="*/ 2147483647 w 53"/>
                <a:gd name="T63" fmla="*/ 0 h 71"/>
                <a:gd name="T64" fmla="*/ 2147483647 w 53"/>
                <a:gd name="T65" fmla="*/ 2147483647 h 71"/>
                <a:gd name="T66" fmla="*/ 2147483647 w 53"/>
                <a:gd name="T67" fmla="*/ 2147483647 h 71"/>
                <a:gd name="T68" fmla="*/ 2147483647 w 53"/>
                <a:gd name="T69" fmla="*/ 2147483647 h 71"/>
                <a:gd name="T70" fmla="*/ 2147483647 w 53"/>
                <a:gd name="T71" fmla="*/ 2147483647 h 71"/>
                <a:gd name="T72" fmla="*/ 2147483647 w 53"/>
                <a:gd name="T73" fmla="*/ 2147483647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1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1796"/>
            <p:cNvSpPr/>
            <p:nvPr/>
          </p:nvSpPr>
          <p:spPr bwMode="auto">
            <a:xfrm>
              <a:off x="2514602" y="5562601"/>
              <a:ext cx="33338" cy="36513"/>
            </a:xfrm>
            <a:custGeom>
              <a:avLst/>
              <a:gdLst>
                <a:gd name="T0" fmla="*/ 2147483647 w 64"/>
                <a:gd name="T1" fmla="*/ 2147483647 h 69"/>
                <a:gd name="T2" fmla="*/ 2147483647 w 64"/>
                <a:gd name="T3" fmla="*/ 2147483647 h 69"/>
                <a:gd name="T4" fmla="*/ 2147483647 w 64"/>
                <a:gd name="T5" fmla="*/ 2147483647 h 69"/>
                <a:gd name="T6" fmla="*/ 2147483647 w 64"/>
                <a:gd name="T7" fmla="*/ 2147483647 h 69"/>
                <a:gd name="T8" fmla="*/ 2147483647 w 64"/>
                <a:gd name="T9" fmla="*/ 2147483647 h 69"/>
                <a:gd name="T10" fmla="*/ 2147483647 w 64"/>
                <a:gd name="T11" fmla="*/ 2147483647 h 69"/>
                <a:gd name="T12" fmla="*/ 2147483647 w 64"/>
                <a:gd name="T13" fmla="*/ 2147483647 h 69"/>
                <a:gd name="T14" fmla="*/ 0 w 64"/>
                <a:gd name="T15" fmla="*/ 2147483647 h 69"/>
                <a:gd name="T16" fmla="*/ 0 w 64"/>
                <a:gd name="T17" fmla="*/ 2147483647 h 69"/>
                <a:gd name="T18" fmla="*/ 0 w 64"/>
                <a:gd name="T19" fmla="*/ 2147483647 h 69"/>
                <a:gd name="T20" fmla="*/ 0 w 64"/>
                <a:gd name="T21" fmla="*/ 2147483647 h 69"/>
                <a:gd name="T22" fmla="*/ 2147483647 w 64"/>
                <a:gd name="T23" fmla="*/ 2147483647 h 69"/>
                <a:gd name="T24" fmla="*/ 2147483647 w 64"/>
                <a:gd name="T25" fmla="*/ 2147483647 h 69"/>
                <a:gd name="T26" fmla="*/ 2147483647 w 64"/>
                <a:gd name="T27" fmla="*/ 2147483647 h 69"/>
                <a:gd name="T28" fmla="*/ 2147483647 w 64"/>
                <a:gd name="T29" fmla="*/ 2147483647 h 69"/>
                <a:gd name="T30" fmla="*/ 2147483647 w 64"/>
                <a:gd name="T31" fmla="*/ 2147483647 h 69"/>
                <a:gd name="T32" fmla="*/ 2147483647 w 64"/>
                <a:gd name="T33" fmla="*/ 2147483647 h 69"/>
                <a:gd name="T34" fmla="*/ 2147483647 w 64"/>
                <a:gd name="T35" fmla="*/ 2147483647 h 69"/>
                <a:gd name="T36" fmla="*/ 2147483647 w 64"/>
                <a:gd name="T37" fmla="*/ 2147483647 h 69"/>
                <a:gd name="T38" fmla="*/ 2147483647 w 64"/>
                <a:gd name="T39" fmla="*/ 2147483647 h 69"/>
                <a:gd name="T40" fmla="*/ 2147483647 w 64"/>
                <a:gd name="T41" fmla="*/ 2147483647 h 69"/>
                <a:gd name="T42" fmla="*/ 2147483647 w 64"/>
                <a:gd name="T43" fmla="*/ 2147483647 h 69"/>
                <a:gd name="T44" fmla="*/ 2147483647 w 64"/>
                <a:gd name="T45" fmla="*/ 2147483647 h 69"/>
                <a:gd name="T46" fmla="*/ 2147483647 w 64"/>
                <a:gd name="T47" fmla="*/ 2147483647 h 69"/>
                <a:gd name="T48" fmla="*/ 2147483647 w 64"/>
                <a:gd name="T49" fmla="*/ 2147483647 h 69"/>
                <a:gd name="T50" fmla="*/ 2147483647 w 64"/>
                <a:gd name="T51" fmla="*/ 2147483647 h 69"/>
                <a:gd name="T52" fmla="*/ 2147483647 w 64"/>
                <a:gd name="T53" fmla="*/ 2147483647 h 69"/>
                <a:gd name="T54" fmla="*/ 2147483647 w 64"/>
                <a:gd name="T55" fmla="*/ 2147483647 h 69"/>
                <a:gd name="T56" fmla="*/ 2147483647 w 64"/>
                <a:gd name="T57" fmla="*/ 2147483647 h 69"/>
                <a:gd name="T58" fmla="*/ 2147483647 w 64"/>
                <a:gd name="T59" fmla="*/ 2147483647 h 69"/>
                <a:gd name="T60" fmla="*/ 2147483647 w 64"/>
                <a:gd name="T61" fmla="*/ 0 h 69"/>
                <a:gd name="T62" fmla="*/ 2147483647 w 64"/>
                <a:gd name="T63" fmla="*/ 2147483647 h 69"/>
                <a:gd name="T64" fmla="*/ 2147483647 w 64"/>
                <a:gd name="T65" fmla="*/ 2147483647 h 69"/>
                <a:gd name="T66" fmla="*/ 2147483647 w 64"/>
                <a:gd name="T67" fmla="*/ 2147483647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69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1797"/>
            <p:cNvSpPr/>
            <p:nvPr/>
          </p:nvSpPr>
          <p:spPr bwMode="auto">
            <a:xfrm>
              <a:off x="2552702" y="5554663"/>
              <a:ext cx="39688" cy="42863"/>
            </a:xfrm>
            <a:custGeom>
              <a:avLst/>
              <a:gdLst>
                <a:gd name="T0" fmla="*/ 2147483647 w 76"/>
                <a:gd name="T1" fmla="*/ 0 h 79"/>
                <a:gd name="T2" fmla="*/ 2147483647 w 76"/>
                <a:gd name="T3" fmla="*/ 0 h 79"/>
                <a:gd name="T4" fmla="*/ 2147483647 w 76"/>
                <a:gd name="T5" fmla="*/ 2147483647 h 79"/>
                <a:gd name="T6" fmla="*/ 2147483647 w 76"/>
                <a:gd name="T7" fmla="*/ 2147483647 h 79"/>
                <a:gd name="T8" fmla="*/ 2147483647 w 76"/>
                <a:gd name="T9" fmla="*/ 2147483647 h 79"/>
                <a:gd name="T10" fmla="*/ 2147483647 w 76"/>
                <a:gd name="T11" fmla="*/ 2147483647 h 79"/>
                <a:gd name="T12" fmla="*/ 2147483647 w 76"/>
                <a:gd name="T13" fmla="*/ 2147483647 h 79"/>
                <a:gd name="T14" fmla="*/ 2147483647 w 76"/>
                <a:gd name="T15" fmla="*/ 2147483647 h 79"/>
                <a:gd name="T16" fmla="*/ 2147483647 w 76"/>
                <a:gd name="T17" fmla="*/ 2147483647 h 79"/>
                <a:gd name="T18" fmla="*/ 2147483647 w 76"/>
                <a:gd name="T19" fmla="*/ 2147483647 h 79"/>
                <a:gd name="T20" fmla="*/ 2147483647 w 76"/>
                <a:gd name="T21" fmla="*/ 2147483647 h 79"/>
                <a:gd name="T22" fmla="*/ 2147483647 w 76"/>
                <a:gd name="T23" fmla="*/ 2147483647 h 79"/>
                <a:gd name="T24" fmla="*/ 0 w 76"/>
                <a:gd name="T25" fmla="*/ 2147483647 h 79"/>
                <a:gd name="T26" fmla="*/ 0 w 76"/>
                <a:gd name="T27" fmla="*/ 2147483647 h 79"/>
                <a:gd name="T28" fmla="*/ 2147483647 w 76"/>
                <a:gd name="T29" fmla="*/ 2147483647 h 79"/>
                <a:gd name="T30" fmla="*/ 2147483647 w 76"/>
                <a:gd name="T31" fmla="*/ 2147483647 h 79"/>
                <a:gd name="T32" fmla="*/ 2147483647 w 76"/>
                <a:gd name="T33" fmla="*/ 2147483647 h 79"/>
                <a:gd name="T34" fmla="*/ 2147483647 w 76"/>
                <a:gd name="T35" fmla="*/ 2147483647 h 79"/>
                <a:gd name="T36" fmla="*/ 2147483647 w 76"/>
                <a:gd name="T37" fmla="*/ 2147483647 h 79"/>
                <a:gd name="T38" fmla="*/ 2147483647 w 76"/>
                <a:gd name="T39" fmla="*/ 2147483647 h 79"/>
                <a:gd name="T40" fmla="*/ 2147483647 w 76"/>
                <a:gd name="T41" fmla="*/ 2147483647 h 79"/>
                <a:gd name="T42" fmla="*/ 2147483647 w 76"/>
                <a:gd name="T43" fmla="*/ 2147483647 h 79"/>
                <a:gd name="T44" fmla="*/ 2147483647 w 76"/>
                <a:gd name="T45" fmla="*/ 2147483647 h 79"/>
                <a:gd name="T46" fmla="*/ 2147483647 w 76"/>
                <a:gd name="T47" fmla="*/ 2147483647 h 79"/>
                <a:gd name="T48" fmla="*/ 2147483647 w 76"/>
                <a:gd name="T49" fmla="*/ 2147483647 h 79"/>
                <a:gd name="T50" fmla="*/ 2147483647 w 76"/>
                <a:gd name="T51" fmla="*/ 2147483647 h 79"/>
                <a:gd name="T52" fmla="*/ 2147483647 w 76"/>
                <a:gd name="T53" fmla="*/ 2147483647 h 79"/>
                <a:gd name="T54" fmla="*/ 2147483647 w 76"/>
                <a:gd name="T55" fmla="*/ 2147483647 h 79"/>
                <a:gd name="T56" fmla="*/ 2147483647 w 76"/>
                <a:gd name="T57" fmla="*/ 2147483647 h 79"/>
                <a:gd name="T58" fmla="*/ 2147483647 w 76"/>
                <a:gd name="T59" fmla="*/ 2147483647 h 79"/>
                <a:gd name="T60" fmla="*/ 2147483647 w 76"/>
                <a:gd name="T61" fmla="*/ 2147483647 h 79"/>
                <a:gd name="T62" fmla="*/ 2147483647 w 76"/>
                <a:gd name="T63" fmla="*/ 2147483647 h 79"/>
                <a:gd name="T64" fmla="*/ 2147483647 w 76"/>
                <a:gd name="T65" fmla="*/ 2147483647 h 79"/>
                <a:gd name="T66" fmla="*/ 2147483647 w 76"/>
                <a:gd name="T67" fmla="*/ 2147483647 h 79"/>
                <a:gd name="T68" fmla="*/ 2147483647 w 76"/>
                <a:gd name="T69" fmla="*/ 2147483647 h 79"/>
                <a:gd name="T70" fmla="*/ 2147483647 w 76"/>
                <a:gd name="T71" fmla="*/ 2147483647 h 79"/>
                <a:gd name="T72" fmla="*/ 2147483647 w 76"/>
                <a:gd name="T73" fmla="*/ 2147483647 h 79"/>
                <a:gd name="T74" fmla="*/ 2147483647 w 76"/>
                <a:gd name="T75" fmla="*/ 0 h 79"/>
                <a:gd name="T76" fmla="*/ 2147483647 w 76"/>
                <a:gd name="T77" fmla="*/ 0 h 79"/>
                <a:gd name="T78" fmla="*/ 2147483647 w 76"/>
                <a:gd name="T79" fmla="*/ 0 h 79"/>
                <a:gd name="T80" fmla="*/ 2147483647 w 76"/>
                <a:gd name="T81" fmla="*/ 0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79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1798"/>
            <p:cNvSpPr/>
            <p:nvPr/>
          </p:nvSpPr>
          <p:spPr bwMode="auto">
            <a:xfrm>
              <a:off x="2587627" y="5553076"/>
              <a:ext cx="42863" cy="44450"/>
            </a:xfrm>
            <a:custGeom>
              <a:avLst/>
              <a:gdLst>
                <a:gd name="T0" fmla="*/ 2147483647 w 80"/>
                <a:gd name="T1" fmla="*/ 2147483647 h 82"/>
                <a:gd name="T2" fmla="*/ 2147483647 w 80"/>
                <a:gd name="T3" fmla="*/ 2147483647 h 82"/>
                <a:gd name="T4" fmla="*/ 2147483647 w 80"/>
                <a:gd name="T5" fmla="*/ 2147483647 h 82"/>
                <a:gd name="T6" fmla="*/ 2147483647 w 80"/>
                <a:gd name="T7" fmla="*/ 2147483647 h 82"/>
                <a:gd name="T8" fmla="*/ 2147483647 w 80"/>
                <a:gd name="T9" fmla="*/ 2147483647 h 82"/>
                <a:gd name="T10" fmla="*/ 2147483647 w 80"/>
                <a:gd name="T11" fmla="*/ 2147483647 h 82"/>
                <a:gd name="T12" fmla="*/ 2147483647 w 80"/>
                <a:gd name="T13" fmla="*/ 2147483647 h 82"/>
                <a:gd name="T14" fmla="*/ 2147483647 w 80"/>
                <a:gd name="T15" fmla="*/ 2147483647 h 82"/>
                <a:gd name="T16" fmla="*/ 0 w 80"/>
                <a:gd name="T17" fmla="*/ 2147483647 h 82"/>
                <a:gd name="T18" fmla="*/ 0 w 80"/>
                <a:gd name="T19" fmla="*/ 2147483647 h 82"/>
                <a:gd name="T20" fmla="*/ 0 w 80"/>
                <a:gd name="T21" fmla="*/ 2147483647 h 82"/>
                <a:gd name="T22" fmla="*/ 2147483647 w 80"/>
                <a:gd name="T23" fmla="*/ 2147483647 h 82"/>
                <a:gd name="T24" fmla="*/ 2147483647 w 80"/>
                <a:gd name="T25" fmla="*/ 2147483647 h 82"/>
                <a:gd name="T26" fmla="*/ 2147483647 w 80"/>
                <a:gd name="T27" fmla="*/ 2147483647 h 82"/>
                <a:gd name="T28" fmla="*/ 2147483647 w 80"/>
                <a:gd name="T29" fmla="*/ 2147483647 h 82"/>
                <a:gd name="T30" fmla="*/ 2147483647 w 80"/>
                <a:gd name="T31" fmla="*/ 2147483647 h 82"/>
                <a:gd name="T32" fmla="*/ 2147483647 w 80"/>
                <a:gd name="T33" fmla="*/ 2147483647 h 82"/>
                <a:gd name="T34" fmla="*/ 2147483647 w 80"/>
                <a:gd name="T35" fmla="*/ 2147483647 h 82"/>
                <a:gd name="T36" fmla="*/ 2147483647 w 80"/>
                <a:gd name="T37" fmla="*/ 2147483647 h 82"/>
                <a:gd name="T38" fmla="*/ 2147483647 w 80"/>
                <a:gd name="T39" fmla="*/ 2147483647 h 82"/>
                <a:gd name="T40" fmla="*/ 2147483647 w 80"/>
                <a:gd name="T41" fmla="*/ 2147483647 h 82"/>
                <a:gd name="T42" fmla="*/ 2147483647 w 80"/>
                <a:gd name="T43" fmla="*/ 2147483647 h 82"/>
                <a:gd name="T44" fmla="*/ 2147483647 w 80"/>
                <a:gd name="T45" fmla="*/ 2147483647 h 82"/>
                <a:gd name="T46" fmla="*/ 2147483647 w 80"/>
                <a:gd name="T47" fmla="*/ 2147483647 h 82"/>
                <a:gd name="T48" fmla="*/ 2147483647 w 80"/>
                <a:gd name="T49" fmla="*/ 2147483647 h 82"/>
                <a:gd name="T50" fmla="*/ 2147483647 w 80"/>
                <a:gd name="T51" fmla="*/ 2147483647 h 82"/>
                <a:gd name="T52" fmla="*/ 2147483647 w 80"/>
                <a:gd name="T53" fmla="*/ 2147483647 h 82"/>
                <a:gd name="T54" fmla="*/ 2147483647 w 80"/>
                <a:gd name="T55" fmla="*/ 2147483647 h 82"/>
                <a:gd name="T56" fmla="*/ 2147483647 w 80"/>
                <a:gd name="T57" fmla="*/ 2147483647 h 82"/>
                <a:gd name="T58" fmla="*/ 2147483647 w 80"/>
                <a:gd name="T59" fmla="*/ 2147483647 h 82"/>
                <a:gd name="T60" fmla="*/ 2147483647 w 80"/>
                <a:gd name="T61" fmla="*/ 2147483647 h 82"/>
                <a:gd name="T62" fmla="*/ 2147483647 w 80"/>
                <a:gd name="T63" fmla="*/ 0 h 82"/>
                <a:gd name="T64" fmla="*/ 2147483647 w 80"/>
                <a:gd name="T65" fmla="*/ 0 h 82"/>
                <a:gd name="T66" fmla="*/ 2147483647 w 80"/>
                <a:gd name="T67" fmla="*/ 2147483647 h 82"/>
                <a:gd name="T68" fmla="*/ 2147483647 w 80"/>
                <a:gd name="T69" fmla="*/ 2147483647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82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1799"/>
            <p:cNvSpPr/>
            <p:nvPr/>
          </p:nvSpPr>
          <p:spPr bwMode="auto">
            <a:xfrm>
              <a:off x="2628902" y="5559426"/>
              <a:ext cx="33338" cy="38100"/>
            </a:xfrm>
            <a:custGeom>
              <a:avLst/>
              <a:gdLst>
                <a:gd name="T0" fmla="*/ 2147483647 w 62"/>
                <a:gd name="T1" fmla="*/ 2147483647 h 70"/>
                <a:gd name="T2" fmla="*/ 2147483647 w 62"/>
                <a:gd name="T3" fmla="*/ 2147483647 h 70"/>
                <a:gd name="T4" fmla="*/ 2147483647 w 62"/>
                <a:gd name="T5" fmla="*/ 2147483647 h 70"/>
                <a:gd name="T6" fmla="*/ 2147483647 w 62"/>
                <a:gd name="T7" fmla="*/ 2147483647 h 70"/>
                <a:gd name="T8" fmla="*/ 2147483647 w 62"/>
                <a:gd name="T9" fmla="*/ 2147483647 h 70"/>
                <a:gd name="T10" fmla="*/ 2147483647 w 62"/>
                <a:gd name="T11" fmla="*/ 2147483647 h 70"/>
                <a:gd name="T12" fmla="*/ 2147483647 w 62"/>
                <a:gd name="T13" fmla="*/ 2147483647 h 70"/>
                <a:gd name="T14" fmla="*/ 2147483647 w 62"/>
                <a:gd name="T15" fmla="*/ 2147483647 h 70"/>
                <a:gd name="T16" fmla="*/ 2147483647 w 62"/>
                <a:gd name="T17" fmla="*/ 2147483647 h 70"/>
                <a:gd name="T18" fmla="*/ 2147483647 w 62"/>
                <a:gd name="T19" fmla="*/ 2147483647 h 70"/>
                <a:gd name="T20" fmla="*/ 0 w 62"/>
                <a:gd name="T21" fmla="*/ 2147483647 h 70"/>
                <a:gd name="T22" fmla="*/ 0 w 62"/>
                <a:gd name="T23" fmla="*/ 2147483647 h 70"/>
                <a:gd name="T24" fmla="*/ 0 w 62"/>
                <a:gd name="T25" fmla="*/ 2147483647 h 70"/>
                <a:gd name="T26" fmla="*/ 0 w 62"/>
                <a:gd name="T27" fmla="*/ 2147483647 h 70"/>
                <a:gd name="T28" fmla="*/ 0 w 62"/>
                <a:gd name="T29" fmla="*/ 2147483647 h 70"/>
                <a:gd name="T30" fmla="*/ 2147483647 w 62"/>
                <a:gd name="T31" fmla="*/ 2147483647 h 70"/>
                <a:gd name="T32" fmla="*/ 2147483647 w 62"/>
                <a:gd name="T33" fmla="*/ 2147483647 h 70"/>
                <a:gd name="T34" fmla="*/ 2147483647 w 62"/>
                <a:gd name="T35" fmla="*/ 2147483647 h 70"/>
                <a:gd name="T36" fmla="*/ 2147483647 w 62"/>
                <a:gd name="T37" fmla="*/ 2147483647 h 70"/>
                <a:gd name="T38" fmla="*/ 2147483647 w 62"/>
                <a:gd name="T39" fmla="*/ 2147483647 h 70"/>
                <a:gd name="T40" fmla="*/ 2147483647 w 62"/>
                <a:gd name="T41" fmla="*/ 2147483647 h 70"/>
                <a:gd name="T42" fmla="*/ 2147483647 w 62"/>
                <a:gd name="T43" fmla="*/ 2147483647 h 70"/>
                <a:gd name="T44" fmla="*/ 2147483647 w 62"/>
                <a:gd name="T45" fmla="*/ 2147483647 h 70"/>
                <a:gd name="T46" fmla="*/ 2147483647 w 62"/>
                <a:gd name="T47" fmla="*/ 2147483647 h 70"/>
                <a:gd name="T48" fmla="*/ 2147483647 w 62"/>
                <a:gd name="T49" fmla="*/ 2147483647 h 70"/>
                <a:gd name="T50" fmla="*/ 2147483647 w 62"/>
                <a:gd name="T51" fmla="*/ 2147483647 h 70"/>
                <a:gd name="T52" fmla="*/ 2147483647 w 62"/>
                <a:gd name="T53" fmla="*/ 2147483647 h 70"/>
                <a:gd name="T54" fmla="*/ 2147483647 w 62"/>
                <a:gd name="T55" fmla="*/ 2147483647 h 70"/>
                <a:gd name="T56" fmla="*/ 2147483647 w 62"/>
                <a:gd name="T57" fmla="*/ 2147483647 h 70"/>
                <a:gd name="T58" fmla="*/ 2147483647 w 62"/>
                <a:gd name="T59" fmla="*/ 2147483647 h 70"/>
                <a:gd name="T60" fmla="*/ 2147483647 w 62"/>
                <a:gd name="T61" fmla="*/ 2147483647 h 70"/>
                <a:gd name="T62" fmla="*/ 2147483647 w 62"/>
                <a:gd name="T63" fmla="*/ 2147483647 h 70"/>
                <a:gd name="T64" fmla="*/ 2147483647 w 62"/>
                <a:gd name="T65" fmla="*/ 2147483647 h 70"/>
                <a:gd name="T66" fmla="*/ 2147483647 w 62"/>
                <a:gd name="T67" fmla="*/ 2147483647 h 70"/>
                <a:gd name="T68" fmla="*/ 2147483647 w 62"/>
                <a:gd name="T69" fmla="*/ 2147483647 h 70"/>
                <a:gd name="T70" fmla="*/ 2147483647 w 62"/>
                <a:gd name="T71" fmla="*/ 2147483647 h 70"/>
                <a:gd name="T72" fmla="*/ 2147483647 w 62"/>
                <a:gd name="T73" fmla="*/ 0 h 70"/>
                <a:gd name="T74" fmla="*/ 2147483647 w 62"/>
                <a:gd name="T75" fmla="*/ 0 h 70"/>
                <a:gd name="T76" fmla="*/ 2147483647 w 62"/>
                <a:gd name="T77" fmla="*/ 0 h 70"/>
                <a:gd name="T78" fmla="*/ 2147483647 w 62"/>
                <a:gd name="T79" fmla="*/ 2147483647 h 70"/>
                <a:gd name="T80" fmla="*/ 2147483647 w 62"/>
                <a:gd name="T81" fmla="*/ 2147483647 h 70"/>
                <a:gd name="T82" fmla="*/ 2147483647 w 62"/>
                <a:gd name="T83" fmla="*/ 2147483647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0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1800"/>
            <p:cNvSpPr/>
            <p:nvPr/>
          </p:nvSpPr>
          <p:spPr bwMode="auto">
            <a:xfrm>
              <a:off x="2660652" y="5557838"/>
              <a:ext cx="31750" cy="34925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0 w 59"/>
                <a:gd name="T15" fmla="*/ 2147483647 h 67"/>
                <a:gd name="T16" fmla="*/ 0 w 59"/>
                <a:gd name="T17" fmla="*/ 2147483647 h 67"/>
                <a:gd name="T18" fmla="*/ 0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2147483647 w 59"/>
                <a:gd name="T47" fmla="*/ 2147483647 h 67"/>
                <a:gd name="T48" fmla="*/ 2147483647 w 59"/>
                <a:gd name="T49" fmla="*/ 2147483647 h 67"/>
                <a:gd name="T50" fmla="*/ 2147483647 w 59"/>
                <a:gd name="T51" fmla="*/ 0 h 67"/>
                <a:gd name="T52" fmla="*/ 2147483647 w 59"/>
                <a:gd name="T53" fmla="*/ 0 h 67"/>
                <a:gd name="T54" fmla="*/ 2147483647 w 59"/>
                <a:gd name="T55" fmla="*/ 2147483647 h 67"/>
                <a:gd name="T56" fmla="*/ 2147483647 w 59"/>
                <a:gd name="T57" fmla="*/ 2147483647 h 67"/>
                <a:gd name="T58" fmla="*/ 2147483647 w 59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67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1801"/>
            <p:cNvSpPr/>
            <p:nvPr/>
          </p:nvSpPr>
          <p:spPr bwMode="auto">
            <a:xfrm>
              <a:off x="2692402" y="5559426"/>
              <a:ext cx="30163" cy="31750"/>
            </a:xfrm>
            <a:custGeom>
              <a:avLst/>
              <a:gdLst>
                <a:gd name="T0" fmla="*/ 2147483647 w 57"/>
                <a:gd name="T1" fmla="*/ 2147483647 h 60"/>
                <a:gd name="T2" fmla="*/ 2147483647 w 57"/>
                <a:gd name="T3" fmla="*/ 2147483647 h 60"/>
                <a:gd name="T4" fmla="*/ 2147483647 w 57"/>
                <a:gd name="T5" fmla="*/ 2147483647 h 60"/>
                <a:gd name="T6" fmla="*/ 2147483647 w 57"/>
                <a:gd name="T7" fmla="*/ 2147483647 h 60"/>
                <a:gd name="T8" fmla="*/ 2147483647 w 57"/>
                <a:gd name="T9" fmla="*/ 2147483647 h 60"/>
                <a:gd name="T10" fmla="*/ 2147483647 w 57"/>
                <a:gd name="T11" fmla="*/ 2147483647 h 60"/>
                <a:gd name="T12" fmla="*/ 2147483647 w 57"/>
                <a:gd name="T13" fmla="*/ 2147483647 h 60"/>
                <a:gd name="T14" fmla="*/ 0 w 57"/>
                <a:gd name="T15" fmla="*/ 2147483647 h 60"/>
                <a:gd name="T16" fmla="*/ 0 w 57"/>
                <a:gd name="T17" fmla="*/ 2147483647 h 60"/>
                <a:gd name="T18" fmla="*/ 0 w 57"/>
                <a:gd name="T19" fmla="*/ 2147483647 h 60"/>
                <a:gd name="T20" fmla="*/ 0 w 57"/>
                <a:gd name="T21" fmla="*/ 2147483647 h 60"/>
                <a:gd name="T22" fmla="*/ 2147483647 w 57"/>
                <a:gd name="T23" fmla="*/ 2147483647 h 60"/>
                <a:gd name="T24" fmla="*/ 2147483647 w 57"/>
                <a:gd name="T25" fmla="*/ 2147483647 h 60"/>
                <a:gd name="T26" fmla="*/ 2147483647 w 57"/>
                <a:gd name="T27" fmla="*/ 2147483647 h 60"/>
                <a:gd name="T28" fmla="*/ 2147483647 w 57"/>
                <a:gd name="T29" fmla="*/ 2147483647 h 60"/>
                <a:gd name="T30" fmla="*/ 2147483647 w 57"/>
                <a:gd name="T31" fmla="*/ 2147483647 h 60"/>
                <a:gd name="T32" fmla="*/ 2147483647 w 57"/>
                <a:gd name="T33" fmla="*/ 2147483647 h 60"/>
                <a:gd name="T34" fmla="*/ 2147483647 w 57"/>
                <a:gd name="T35" fmla="*/ 2147483647 h 60"/>
                <a:gd name="T36" fmla="*/ 2147483647 w 57"/>
                <a:gd name="T37" fmla="*/ 2147483647 h 60"/>
                <a:gd name="T38" fmla="*/ 2147483647 w 57"/>
                <a:gd name="T39" fmla="*/ 2147483647 h 60"/>
                <a:gd name="T40" fmla="*/ 2147483647 w 57"/>
                <a:gd name="T41" fmla="*/ 2147483647 h 60"/>
                <a:gd name="T42" fmla="*/ 2147483647 w 57"/>
                <a:gd name="T43" fmla="*/ 2147483647 h 60"/>
                <a:gd name="T44" fmla="*/ 2147483647 w 57"/>
                <a:gd name="T45" fmla="*/ 2147483647 h 60"/>
                <a:gd name="T46" fmla="*/ 2147483647 w 57"/>
                <a:gd name="T47" fmla="*/ 2147483647 h 60"/>
                <a:gd name="T48" fmla="*/ 2147483647 w 57"/>
                <a:gd name="T49" fmla="*/ 2147483647 h 60"/>
                <a:gd name="T50" fmla="*/ 2147483647 w 57"/>
                <a:gd name="T51" fmla="*/ 2147483647 h 60"/>
                <a:gd name="T52" fmla="*/ 2147483647 w 57"/>
                <a:gd name="T53" fmla="*/ 2147483647 h 60"/>
                <a:gd name="T54" fmla="*/ 2147483647 w 57"/>
                <a:gd name="T55" fmla="*/ 2147483647 h 60"/>
                <a:gd name="T56" fmla="*/ 2147483647 w 57"/>
                <a:gd name="T57" fmla="*/ 2147483647 h 60"/>
                <a:gd name="T58" fmla="*/ 2147483647 w 57"/>
                <a:gd name="T59" fmla="*/ 0 h 60"/>
                <a:gd name="T60" fmla="*/ 2147483647 w 57"/>
                <a:gd name="T61" fmla="*/ 0 h 60"/>
                <a:gd name="T62" fmla="*/ 2147483647 w 57"/>
                <a:gd name="T63" fmla="*/ 2147483647 h 60"/>
                <a:gd name="T64" fmla="*/ 2147483647 w 57"/>
                <a:gd name="T65" fmla="*/ 2147483647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60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1802"/>
            <p:cNvSpPr/>
            <p:nvPr/>
          </p:nvSpPr>
          <p:spPr bwMode="auto">
            <a:xfrm>
              <a:off x="2714627" y="5562601"/>
              <a:ext cx="22225" cy="25400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2147483647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0 w 44"/>
                <a:gd name="T15" fmla="*/ 2147483647 h 47"/>
                <a:gd name="T16" fmla="*/ 0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0 h 47"/>
                <a:gd name="T52" fmla="*/ 2147483647 w 44"/>
                <a:gd name="T53" fmla="*/ 0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4" h="47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avLst/>
              <a:gdLst>
                <a:gd name="T0" fmla="*/ 2147483647 w 696"/>
                <a:gd name="T1" fmla="*/ 2147483647 h 672"/>
                <a:gd name="T2" fmla="*/ 2147483647 w 696"/>
                <a:gd name="T3" fmla="*/ 2147483647 h 672"/>
                <a:gd name="T4" fmla="*/ 2147483647 w 696"/>
                <a:gd name="T5" fmla="*/ 2147483647 h 672"/>
                <a:gd name="T6" fmla="*/ 2147483647 w 696"/>
                <a:gd name="T7" fmla="*/ 2147483647 h 672"/>
                <a:gd name="T8" fmla="*/ 2147483647 w 696"/>
                <a:gd name="T9" fmla="*/ 2147483647 h 672"/>
                <a:gd name="T10" fmla="*/ 2147483647 w 696"/>
                <a:gd name="T11" fmla="*/ 2147483647 h 672"/>
                <a:gd name="T12" fmla="*/ 2147483647 w 696"/>
                <a:gd name="T13" fmla="*/ 2147483647 h 672"/>
                <a:gd name="T14" fmla="*/ 2147483647 w 696"/>
                <a:gd name="T15" fmla="*/ 2147483647 h 672"/>
                <a:gd name="T16" fmla="*/ 2147483647 w 696"/>
                <a:gd name="T17" fmla="*/ 2147483647 h 672"/>
                <a:gd name="T18" fmla="*/ 2147483647 w 696"/>
                <a:gd name="T19" fmla="*/ 2147483647 h 672"/>
                <a:gd name="T20" fmla="*/ 2147483647 w 696"/>
                <a:gd name="T21" fmla="*/ 2147483647 h 672"/>
                <a:gd name="T22" fmla="*/ 2147483647 w 696"/>
                <a:gd name="T23" fmla="*/ 2147483647 h 672"/>
                <a:gd name="T24" fmla="*/ 2147483647 w 696"/>
                <a:gd name="T25" fmla="*/ 0 h 672"/>
                <a:gd name="T26" fmla="*/ 2147483647 w 696"/>
                <a:gd name="T27" fmla="*/ 2147483647 h 672"/>
                <a:gd name="T28" fmla="*/ 2147483647 w 696"/>
                <a:gd name="T29" fmla="*/ 2147483647 h 672"/>
                <a:gd name="T30" fmla="*/ 2147483647 w 696"/>
                <a:gd name="T31" fmla="*/ 2147483647 h 672"/>
                <a:gd name="T32" fmla="*/ 2147483647 w 696"/>
                <a:gd name="T33" fmla="*/ 2147483647 h 672"/>
                <a:gd name="T34" fmla="*/ 2147483647 w 696"/>
                <a:gd name="T35" fmla="*/ 2147483647 h 672"/>
                <a:gd name="T36" fmla="*/ 2147483647 w 696"/>
                <a:gd name="T37" fmla="*/ 2147483647 h 672"/>
                <a:gd name="T38" fmla="*/ 2147483647 w 696"/>
                <a:gd name="T39" fmla="*/ 2147483647 h 672"/>
                <a:gd name="T40" fmla="*/ 2147483647 w 696"/>
                <a:gd name="T41" fmla="*/ 2147483647 h 672"/>
                <a:gd name="T42" fmla="*/ 2147483647 w 696"/>
                <a:gd name="T43" fmla="*/ 2147483647 h 672"/>
                <a:gd name="T44" fmla="*/ 2147483647 w 696"/>
                <a:gd name="T45" fmla="*/ 2147483647 h 672"/>
                <a:gd name="T46" fmla="*/ 2147483647 w 696"/>
                <a:gd name="T47" fmla="*/ 2147483647 h 672"/>
                <a:gd name="T48" fmla="*/ 2147483647 w 696"/>
                <a:gd name="T49" fmla="*/ 2147483647 h 672"/>
                <a:gd name="T50" fmla="*/ 2147483647 w 696"/>
                <a:gd name="T51" fmla="*/ 2147483647 h 672"/>
                <a:gd name="T52" fmla="*/ 0 w 696"/>
                <a:gd name="T53" fmla="*/ 2147483647 h 672"/>
                <a:gd name="T54" fmla="*/ 2147483647 w 696"/>
                <a:gd name="T55" fmla="*/ 2147483647 h 672"/>
                <a:gd name="T56" fmla="*/ 2147483647 w 696"/>
                <a:gd name="T57" fmla="*/ 2147483647 h 672"/>
                <a:gd name="T58" fmla="*/ 2147483647 w 696"/>
                <a:gd name="T59" fmla="*/ 2147483647 h 672"/>
                <a:gd name="T60" fmla="*/ 2147483647 w 696"/>
                <a:gd name="T61" fmla="*/ 2147483647 h 672"/>
                <a:gd name="T62" fmla="*/ 2147483647 w 696"/>
                <a:gd name="T63" fmla="*/ 2147483647 h 672"/>
                <a:gd name="T64" fmla="*/ 2147483647 w 696"/>
                <a:gd name="T65" fmla="*/ 2147483647 h 672"/>
                <a:gd name="T66" fmla="*/ 2147483647 w 696"/>
                <a:gd name="T67" fmla="*/ 2147483647 h 672"/>
                <a:gd name="T68" fmla="*/ 2147483647 w 696"/>
                <a:gd name="T69" fmla="*/ 2147483647 h 672"/>
                <a:gd name="T70" fmla="*/ 2147483647 w 696"/>
                <a:gd name="T71" fmla="*/ 2147483647 h 672"/>
                <a:gd name="T72" fmla="*/ 2147483647 w 696"/>
                <a:gd name="T73" fmla="*/ 2147483647 h 672"/>
                <a:gd name="T74" fmla="*/ 2147483647 w 696"/>
                <a:gd name="T75" fmla="*/ 2147483647 h 672"/>
                <a:gd name="T76" fmla="*/ 2147483647 w 696"/>
                <a:gd name="T77" fmla="*/ 2147483647 h 672"/>
                <a:gd name="T78" fmla="*/ 2147483647 w 696"/>
                <a:gd name="T79" fmla="*/ 2147483647 h 672"/>
                <a:gd name="T80" fmla="*/ 2147483647 w 696"/>
                <a:gd name="T81" fmla="*/ 2147483647 h 672"/>
                <a:gd name="T82" fmla="*/ 2147483647 w 696"/>
                <a:gd name="T83" fmla="*/ 2147483647 h 672"/>
                <a:gd name="T84" fmla="*/ 2147483647 w 696"/>
                <a:gd name="T85" fmla="*/ 2147483647 h 672"/>
                <a:gd name="T86" fmla="*/ 2147483647 w 696"/>
                <a:gd name="T87" fmla="*/ 2147483647 h 672"/>
                <a:gd name="T88" fmla="*/ 2147483647 w 696"/>
                <a:gd name="T89" fmla="*/ 2147483647 h 672"/>
                <a:gd name="T90" fmla="*/ 2147483647 w 696"/>
                <a:gd name="T91" fmla="*/ 2147483647 h 672"/>
                <a:gd name="T92" fmla="*/ 2147483647 w 696"/>
                <a:gd name="T93" fmla="*/ 2147483647 h 672"/>
                <a:gd name="T94" fmla="*/ 2147483647 w 696"/>
                <a:gd name="T95" fmla="*/ 2147483647 h 672"/>
                <a:gd name="T96" fmla="*/ 2147483647 w 696"/>
                <a:gd name="T97" fmla="*/ 2147483647 h 672"/>
                <a:gd name="T98" fmla="*/ 2147483647 w 696"/>
                <a:gd name="T99" fmla="*/ 2147483647 h 672"/>
                <a:gd name="T100" fmla="*/ 2147483647 w 696"/>
                <a:gd name="T101" fmla="*/ 2147483647 h 672"/>
                <a:gd name="T102" fmla="*/ 2147483647 w 696"/>
                <a:gd name="T103" fmla="*/ 2147483647 h 672"/>
                <a:gd name="T104" fmla="*/ 2147483647 w 696"/>
                <a:gd name="T105" fmla="*/ 2147483647 h 672"/>
                <a:gd name="T106" fmla="*/ 2147483647 w 696"/>
                <a:gd name="T107" fmla="*/ 2147483647 h 672"/>
                <a:gd name="T108" fmla="*/ 2147483647 w 696"/>
                <a:gd name="T109" fmla="*/ 2147483647 h 672"/>
                <a:gd name="T110" fmla="*/ 2147483647 w 696"/>
                <a:gd name="T111" fmla="*/ 2147483647 h 672"/>
                <a:gd name="T112" fmla="*/ 2147483647 w 696"/>
                <a:gd name="T113" fmla="*/ 2147483647 h 672"/>
                <a:gd name="T114" fmla="*/ 2147483647 w 696"/>
                <a:gd name="T115" fmla="*/ 2147483647 h 672"/>
                <a:gd name="T116" fmla="*/ 2147483647 w 696"/>
                <a:gd name="T117" fmla="*/ 2147483647 h 6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96" h="672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1804"/>
            <p:cNvSpPr/>
            <p:nvPr/>
          </p:nvSpPr>
          <p:spPr bwMode="auto">
            <a:xfrm>
              <a:off x="2357439" y="5597526"/>
              <a:ext cx="444500" cy="315913"/>
            </a:xfrm>
            <a:custGeom>
              <a:avLst/>
              <a:gdLst>
                <a:gd name="T0" fmla="*/ 2147483647 w 839"/>
                <a:gd name="T1" fmla="*/ 2147483647 h 597"/>
                <a:gd name="T2" fmla="*/ 2147483647 w 839"/>
                <a:gd name="T3" fmla="*/ 2147483647 h 597"/>
                <a:gd name="T4" fmla="*/ 2147483647 w 839"/>
                <a:gd name="T5" fmla="*/ 2147483647 h 597"/>
                <a:gd name="T6" fmla="*/ 2147483647 w 839"/>
                <a:gd name="T7" fmla="*/ 2147483647 h 597"/>
                <a:gd name="T8" fmla="*/ 2147483647 w 839"/>
                <a:gd name="T9" fmla="*/ 2147483647 h 597"/>
                <a:gd name="T10" fmla="*/ 2147483647 w 839"/>
                <a:gd name="T11" fmla="*/ 2147483647 h 597"/>
                <a:gd name="T12" fmla="*/ 2147483647 w 839"/>
                <a:gd name="T13" fmla="*/ 2147483647 h 597"/>
                <a:gd name="T14" fmla="*/ 2147483647 w 839"/>
                <a:gd name="T15" fmla="*/ 2147483647 h 597"/>
                <a:gd name="T16" fmla="*/ 2147483647 w 839"/>
                <a:gd name="T17" fmla="*/ 2147483647 h 597"/>
                <a:gd name="T18" fmla="*/ 2147483647 w 839"/>
                <a:gd name="T19" fmla="*/ 2147483647 h 597"/>
                <a:gd name="T20" fmla="*/ 2147483647 w 839"/>
                <a:gd name="T21" fmla="*/ 2147483647 h 597"/>
                <a:gd name="T22" fmla="*/ 2147483647 w 839"/>
                <a:gd name="T23" fmla="*/ 2147483647 h 597"/>
                <a:gd name="T24" fmla="*/ 2147483647 w 839"/>
                <a:gd name="T25" fmla="*/ 2147483647 h 597"/>
                <a:gd name="T26" fmla="*/ 2147483647 w 839"/>
                <a:gd name="T27" fmla="*/ 2147483647 h 597"/>
                <a:gd name="T28" fmla="*/ 2147483647 w 839"/>
                <a:gd name="T29" fmla="*/ 2147483647 h 597"/>
                <a:gd name="T30" fmla="*/ 2147483647 w 839"/>
                <a:gd name="T31" fmla="*/ 2147483647 h 597"/>
                <a:gd name="T32" fmla="*/ 2147483647 w 839"/>
                <a:gd name="T33" fmla="*/ 2147483647 h 597"/>
                <a:gd name="T34" fmla="*/ 2147483647 w 839"/>
                <a:gd name="T35" fmla="*/ 2147483647 h 597"/>
                <a:gd name="T36" fmla="*/ 2147483647 w 839"/>
                <a:gd name="T37" fmla="*/ 2147483647 h 597"/>
                <a:gd name="T38" fmla="*/ 2147483647 w 839"/>
                <a:gd name="T39" fmla="*/ 2147483647 h 597"/>
                <a:gd name="T40" fmla="*/ 2147483647 w 839"/>
                <a:gd name="T41" fmla="*/ 2147483647 h 597"/>
                <a:gd name="T42" fmla="*/ 2147483647 w 839"/>
                <a:gd name="T43" fmla="*/ 2147483647 h 597"/>
                <a:gd name="T44" fmla="*/ 2147483647 w 839"/>
                <a:gd name="T45" fmla="*/ 2147483647 h 597"/>
                <a:gd name="T46" fmla="*/ 2147483647 w 839"/>
                <a:gd name="T47" fmla="*/ 2147483647 h 597"/>
                <a:gd name="T48" fmla="*/ 2147483647 w 839"/>
                <a:gd name="T49" fmla="*/ 2147483647 h 597"/>
                <a:gd name="T50" fmla="*/ 2147483647 w 839"/>
                <a:gd name="T51" fmla="*/ 2147483647 h 597"/>
                <a:gd name="T52" fmla="*/ 2147483647 w 839"/>
                <a:gd name="T53" fmla="*/ 2147483647 h 597"/>
                <a:gd name="T54" fmla="*/ 2147483647 w 839"/>
                <a:gd name="T55" fmla="*/ 2147483647 h 597"/>
                <a:gd name="T56" fmla="*/ 2147483647 w 839"/>
                <a:gd name="T57" fmla="*/ 2147483647 h 597"/>
                <a:gd name="T58" fmla="*/ 2147483647 w 839"/>
                <a:gd name="T59" fmla="*/ 2147483647 h 597"/>
                <a:gd name="T60" fmla="*/ 2147483647 w 839"/>
                <a:gd name="T61" fmla="*/ 2147483647 h 597"/>
                <a:gd name="T62" fmla="*/ 2147483647 w 839"/>
                <a:gd name="T63" fmla="*/ 2147483647 h 597"/>
                <a:gd name="T64" fmla="*/ 2147483647 w 839"/>
                <a:gd name="T65" fmla="*/ 2147483647 h 597"/>
                <a:gd name="T66" fmla="*/ 2147483647 w 839"/>
                <a:gd name="T67" fmla="*/ 2147483647 h 597"/>
                <a:gd name="T68" fmla="*/ 2147483647 w 839"/>
                <a:gd name="T69" fmla="*/ 0 h 597"/>
                <a:gd name="T70" fmla="*/ 2147483647 w 839"/>
                <a:gd name="T71" fmla="*/ 0 h 597"/>
                <a:gd name="T72" fmla="*/ 2147483647 w 839"/>
                <a:gd name="T73" fmla="*/ 2147483647 h 597"/>
                <a:gd name="T74" fmla="*/ 2147483647 w 839"/>
                <a:gd name="T75" fmla="*/ 2147483647 h 597"/>
                <a:gd name="T76" fmla="*/ 2147483647 w 839"/>
                <a:gd name="T77" fmla="*/ 2147483647 h 597"/>
                <a:gd name="T78" fmla="*/ 2147483647 w 839"/>
                <a:gd name="T79" fmla="*/ 2147483647 h 597"/>
                <a:gd name="T80" fmla="*/ 2147483647 w 839"/>
                <a:gd name="T81" fmla="*/ 2147483647 h 597"/>
                <a:gd name="T82" fmla="*/ 2147483647 w 839"/>
                <a:gd name="T83" fmla="*/ 2147483647 h 597"/>
                <a:gd name="T84" fmla="*/ 2147483647 w 839"/>
                <a:gd name="T85" fmla="*/ 2147483647 h 597"/>
                <a:gd name="T86" fmla="*/ 2147483647 w 839"/>
                <a:gd name="T87" fmla="*/ 2147483647 h 597"/>
                <a:gd name="T88" fmla="*/ 2147483647 w 839"/>
                <a:gd name="T89" fmla="*/ 2147483647 h 597"/>
                <a:gd name="T90" fmla="*/ 2147483647 w 839"/>
                <a:gd name="T91" fmla="*/ 2147483647 h 597"/>
                <a:gd name="T92" fmla="*/ 2147483647 w 839"/>
                <a:gd name="T93" fmla="*/ 2147483647 h 597"/>
                <a:gd name="T94" fmla="*/ 2147483647 w 839"/>
                <a:gd name="T95" fmla="*/ 2147483647 h 597"/>
                <a:gd name="T96" fmla="*/ 2147483647 w 839"/>
                <a:gd name="T97" fmla="*/ 2147483647 h 597"/>
                <a:gd name="T98" fmla="*/ 2147483647 w 839"/>
                <a:gd name="T99" fmla="*/ 2147483647 h 597"/>
                <a:gd name="T100" fmla="*/ 2147483647 w 839"/>
                <a:gd name="T101" fmla="*/ 2147483647 h 597"/>
                <a:gd name="T102" fmla="*/ 2147483647 w 839"/>
                <a:gd name="T103" fmla="*/ 2147483647 h 597"/>
                <a:gd name="T104" fmla="*/ 2147483647 w 839"/>
                <a:gd name="T105" fmla="*/ 2147483647 h 597"/>
                <a:gd name="T106" fmla="*/ 2147483647 w 839"/>
                <a:gd name="T107" fmla="*/ 2147483647 h 597"/>
                <a:gd name="T108" fmla="*/ 2147483647 w 839"/>
                <a:gd name="T109" fmla="*/ 2147483647 h 597"/>
                <a:gd name="T110" fmla="*/ 2147483647 w 839"/>
                <a:gd name="T111" fmla="*/ 2147483647 h 597"/>
                <a:gd name="T112" fmla="*/ 2147483647 w 839"/>
                <a:gd name="T113" fmla="*/ 2147483647 h 597"/>
                <a:gd name="T114" fmla="*/ 2147483647 w 839"/>
                <a:gd name="T115" fmla="*/ 2147483647 h 5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9" h="597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avLst/>
              <a:gdLst>
                <a:gd name="T0" fmla="*/ 2147483647 w 504"/>
                <a:gd name="T1" fmla="*/ 2147483647 h 461"/>
                <a:gd name="T2" fmla="*/ 2147483647 w 504"/>
                <a:gd name="T3" fmla="*/ 2147483647 h 461"/>
                <a:gd name="T4" fmla="*/ 2147483647 w 504"/>
                <a:gd name="T5" fmla="*/ 2147483647 h 461"/>
                <a:gd name="T6" fmla="*/ 2147483647 w 504"/>
                <a:gd name="T7" fmla="*/ 2147483647 h 461"/>
                <a:gd name="T8" fmla="*/ 2147483647 w 504"/>
                <a:gd name="T9" fmla="*/ 2147483647 h 461"/>
                <a:gd name="T10" fmla="*/ 2147483647 w 504"/>
                <a:gd name="T11" fmla="*/ 2147483647 h 461"/>
                <a:gd name="T12" fmla="*/ 2147483647 w 504"/>
                <a:gd name="T13" fmla="*/ 2147483647 h 461"/>
                <a:gd name="T14" fmla="*/ 2147483647 w 504"/>
                <a:gd name="T15" fmla="*/ 0 h 461"/>
                <a:gd name="T16" fmla="*/ 2147483647 w 504"/>
                <a:gd name="T17" fmla="*/ 2147483647 h 461"/>
                <a:gd name="T18" fmla="*/ 2147483647 w 504"/>
                <a:gd name="T19" fmla="*/ 2147483647 h 461"/>
                <a:gd name="T20" fmla="*/ 2147483647 w 504"/>
                <a:gd name="T21" fmla="*/ 2147483647 h 461"/>
                <a:gd name="T22" fmla="*/ 2147483647 w 504"/>
                <a:gd name="T23" fmla="*/ 2147483647 h 461"/>
                <a:gd name="T24" fmla="*/ 2147483647 w 504"/>
                <a:gd name="T25" fmla="*/ 2147483647 h 461"/>
                <a:gd name="T26" fmla="*/ 0 w 504"/>
                <a:gd name="T27" fmla="*/ 2147483647 h 461"/>
                <a:gd name="T28" fmla="*/ 2147483647 w 504"/>
                <a:gd name="T29" fmla="*/ 2147483647 h 461"/>
                <a:gd name="T30" fmla="*/ 2147483647 w 504"/>
                <a:gd name="T31" fmla="*/ 2147483647 h 461"/>
                <a:gd name="T32" fmla="*/ 2147483647 w 504"/>
                <a:gd name="T33" fmla="*/ 2147483647 h 461"/>
                <a:gd name="T34" fmla="*/ 2147483647 w 504"/>
                <a:gd name="T35" fmla="*/ 2147483647 h 461"/>
                <a:gd name="T36" fmla="*/ 2147483647 w 504"/>
                <a:gd name="T37" fmla="*/ 2147483647 h 461"/>
                <a:gd name="T38" fmla="*/ 2147483647 w 504"/>
                <a:gd name="T39" fmla="*/ 2147483647 h 461"/>
                <a:gd name="T40" fmla="*/ 2147483647 w 504"/>
                <a:gd name="T41" fmla="*/ 2147483647 h 461"/>
                <a:gd name="T42" fmla="*/ 2147483647 w 504"/>
                <a:gd name="T43" fmla="*/ 2147483647 h 461"/>
                <a:gd name="T44" fmla="*/ 2147483647 w 504"/>
                <a:gd name="T45" fmla="*/ 2147483647 h 461"/>
                <a:gd name="T46" fmla="*/ 2147483647 w 504"/>
                <a:gd name="T47" fmla="*/ 2147483647 h 461"/>
                <a:gd name="T48" fmla="*/ 2147483647 w 504"/>
                <a:gd name="T49" fmla="*/ 2147483647 h 461"/>
                <a:gd name="T50" fmla="*/ 2147483647 w 504"/>
                <a:gd name="T51" fmla="*/ 2147483647 h 461"/>
                <a:gd name="T52" fmla="*/ 2147483647 w 504"/>
                <a:gd name="T53" fmla="*/ 2147483647 h 461"/>
                <a:gd name="T54" fmla="*/ 2147483647 w 504"/>
                <a:gd name="T55" fmla="*/ 2147483647 h 461"/>
                <a:gd name="T56" fmla="*/ 2147483647 w 504"/>
                <a:gd name="T57" fmla="*/ 2147483647 h 461"/>
                <a:gd name="T58" fmla="*/ 2147483647 w 504"/>
                <a:gd name="T59" fmla="*/ 2147483647 h 461"/>
                <a:gd name="T60" fmla="*/ 2147483647 w 504"/>
                <a:gd name="T61" fmla="*/ 2147483647 h 461"/>
                <a:gd name="T62" fmla="*/ 2147483647 w 504"/>
                <a:gd name="T63" fmla="*/ 2147483647 h 461"/>
                <a:gd name="T64" fmla="*/ 2147483647 w 504"/>
                <a:gd name="T65" fmla="*/ 2147483647 h 461"/>
                <a:gd name="T66" fmla="*/ 2147483647 w 504"/>
                <a:gd name="T67" fmla="*/ 2147483647 h 461"/>
                <a:gd name="T68" fmla="*/ 2147483647 w 504"/>
                <a:gd name="T69" fmla="*/ 2147483647 h 461"/>
                <a:gd name="T70" fmla="*/ 2147483647 w 504"/>
                <a:gd name="T71" fmla="*/ 2147483647 h 461"/>
                <a:gd name="T72" fmla="*/ 2147483647 w 504"/>
                <a:gd name="T73" fmla="*/ 2147483647 h 461"/>
                <a:gd name="T74" fmla="*/ 2147483647 w 504"/>
                <a:gd name="T75" fmla="*/ 2147483647 h 461"/>
                <a:gd name="T76" fmla="*/ 2147483647 w 504"/>
                <a:gd name="T77" fmla="*/ 2147483647 h 461"/>
                <a:gd name="T78" fmla="*/ 2147483647 w 504"/>
                <a:gd name="T79" fmla="*/ 2147483647 h 461"/>
                <a:gd name="T80" fmla="*/ 2147483647 w 504"/>
                <a:gd name="T81" fmla="*/ 2147483647 h 461"/>
                <a:gd name="T82" fmla="*/ 2147483647 w 504"/>
                <a:gd name="T83" fmla="*/ 2147483647 h 461"/>
                <a:gd name="T84" fmla="*/ 2147483647 w 504"/>
                <a:gd name="T85" fmla="*/ 2147483647 h 461"/>
                <a:gd name="T86" fmla="*/ 2147483647 w 504"/>
                <a:gd name="T87" fmla="*/ 2147483647 h 461"/>
                <a:gd name="T88" fmla="*/ 2147483647 w 504"/>
                <a:gd name="T89" fmla="*/ 2147483647 h 461"/>
                <a:gd name="T90" fmla="*/ 2147483647 w 504"/>
                <a:gd name="T91" fmla="*/ 2147483647 h 461"/>
                <a:gd name="T92" fmla="*/ 2147483647 w 504"/>
                <a:gd name="T93" fmla="*/ 2147483647 h 461"/>
                <a:gd name="T94" fmla="*/ 2147483647 w 504"/>
                <a:gd name="T95" fmla="*/ 2147483647 h 461"/>
                <a:gd name="T96" fmla="*/ 2147483647 w 504"/>
                <a:gd name="T97" fmla="*/ 2147483647 h 461"/>
                <a:gd name="T98" fmla="*/ 2147483647 w 504"/>
                <a:gd name="T99" fmla="*/ 2147483647 h 461"/>
                <a:gd name="T100" fmla="*/ 2147483647 w 504"/>
                <a:gd name="T101" fmla="*/ 2147483647 h 461"/>
                <a:gd name="T102" fmla="*/ 2147483647 w 504"/>
                <a:gd name="T103" fmla="*/ 2147483647 h 461"/>
                <a:gd name="T104" fmla="*/ 2147483647 w 504"/>
                <a:gd name="T105" fmla="*/ 2147483647 h 461"/>
                <a:gd name="T106" fmla="*/ 2147483647 w 504"/>
                <a:gd name="T107" fmla="*/ 2147483647 h 461"/>
                <a:gd name="T108" fmla="*/ 2147483647 w 504"/>
                <a:gd name="T109" fmla="*/ 2147483647 h 4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461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1806"/>
            <p:cNvSpPr/>
            <p:nvPr/>
          </p:nvSpPr>
          <p:spPr bwMode="auto">
            <a:xfrm>
              <a:off x="2432052" y="6027738"/>
              <a:ext cx="309563" cy="49213"/>
            </a:xfrm>
            <a:custGeom>
              <a:avLst/>
              <a:gdLst>
                <a:gd name="T0" fmla="*/ 2147483647 w 584"/>
                <a:gd name="T1" fmla="*/ 0 h 92"/>
                <a:gd name="T2" fmla="*/ 2147483647 w 584"/>
                <a:gd name="T3" fmla="*/ 2147483647 h 92"/>
                <a:gd name="T4" fmla="*/ 2147483647 w 584"/>
                <a:gd name="T5" fmla="*/ 2147483647 h 92"/>
                <a:gd name="T6" fmla="*/ 2147483647 w 584"/>
                <a:gd name="T7" fmla="*/ 2147483647 h 92"/>
                <a:gd name="T8" fmla="*/ 2147483647 w 584"/>
                <a:gd name="T9" fmla="*/ 2147483647 h 92"/>
                <a:gd name="T10" fmla="*/ 2147483647 w 584"/>
                <a:gd name="T11" fmla="*/ 2147483647 h 92"/>
                <a:gd name="T12" fmla="*/ 2147483647 w 584"/>
                <a:gd name="T13" fmla="*/ 2147483647 h 92"/>
                <a:gd name="T14" fmla="*/ 0 w 584"/>
                <a:gd name="T15" fmla="*/ 2147483647 h 92"/>
                <a:gd name="T16" fmla="*/ 0 w 584"/>
                <a:gd name="T17" fmla="*/ 2147483647 h 92"/>
                <a:gd name="T18" fmla="*/ 2147483647 w 584"/>
                <a:gd name="T19" fmla="*/ 2147483647 h 92"/>
                <a:gd name="T20" fmla="*/ 2147483647 w 584"/>
                <a:gd name="T21" fmla="*/ 2147483647 h 92"/>
                <a:gd name="T22" fmla="*/ 2147483647 w 584"/>
                <a:gd name="T23" fmla="*/ 2147483647 h 92"/>
                <a:gd name="T24" fmla="*/ 2147483647 w 584"/>
                <a:gd name="T25" fmla="*/ 2147483647 h 92"/>
                <a:gd name="T26" fmla="*/ 2147483647 w 584"/>
                <a:gd name="T27" fmla="*/ 2147483647 h 92"/>
                <a:gd name="T28" fmla="*/ 2147483647 w 584"/>
                <a:gd name="T29" fmla="*/ 2147483647 h 92"/>
                <a:gd name="T30" fmla="*/ 2147483647 w 584"/>
                <a:gd name="T31" fmla="*/ 2147483647 h 92"/>
                <a:gd name="T32" fmla="*/ 2147483647 w 584"/>
                <a:gd name="T33" fmla="*/ 2147483647 h 92"/>
                <a:gd name="T34" fmla="*/ 2147483647 w 584"/>
                <a:gd name="T35" fmla="*/ 2147483647 h 92"/>
                <a:gd name="T36" fmla="*/ 2147483647 w 584"/>
                <a:gd name="T37" fmla="*/ 2147483647 h 92"/>
                <a:gd name="T38" fmla="*/ 2147483647 w 584"/>
                <a:gd name="T39" fmla="*/ 2147483647 h 92"/>
                <a:gd name="T40" fmla="*/ 2147483647 w 584"/>
                <a:gd name="T41" fmla="*/ 2147483647 h 92"/>
                <a:gd name="T42" fmla="*/ 2147483647 w 584"/>
                <a:gd name="T43" fmla="*/ 2147483647 h 92"/>
                <a:gd name="T44" fmla="*/ 2147483647 w 584"/>
                <a:gd name="T45" fmla="*/ 2147483647 h 92"/>
                <a:gd name="T46" fmla="*/ 2147483647 w 584"/>
                <a:gd name="T47" fmla="*/ 2147483647 h 92"/>
                <a:gd name="T48" fmla="*/ 2147483647 w 584"/>
                <a:gd name="T49" fmla="*/ 2147483647 h 92"/>
                <a:gd name="T50" fmla="*/ 2147483647 w 584"/>
                <a:gd name="T51" fmla="*/ 2147483647 h 92"/>
                <a:gd name="T52" fmla="*/ 2147483647 w 584"/>
                <a:gd name="T53" fmla="*/ 2147483647 h 92"/>
                <a:gd name="T54" fmla="*/ 2147483647 w 584"/>
                <a:gd name="T55" fmla="*/ 2147483647 h 92"/>
                <a:gd name="T56" fmla="*/ 2147483647 w 584"/>
                <a:gd name="T57" fmla="*/ 2147483647 h 92"/>
                <a:gd name="T58" fmla="*/ 2147483647 w 584"/>
                <a:gd name="T59" fmla="*/ 2147483647 h 92"/>
                <a:gd name="T60" fmla="*/ 2147483647 w 584"/>
                <a:gd name="T61" fmla="*/ 2147483647 h 92"/>
                <a:gd name="T62" fmla="*/ 2147483647 w 584"/>
                <a:gd name="T63" fmla="*/ 2147483647 h 92"/>
                <a:gd name="T64" fmla="*/ 2147483647 w 584"/>
                <a:gd name="T65" fmla="*/ 0 h 92"/>
                <a:gd name="T66" fmla="*/ 2147483647 w 584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4" h="92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1807"/>
            <p:cNvSpPr/>
            <p:nvPr/>
          </p:nvSpPr>
          <p:spPr bwMode="auto">
            <a:xfrm>
              <a:off x="2430464" y="6084888"/>
              <a:ext cx="307975" cy="14288"/>
            </a:xfrm>
            <a:custGeom>
              <a:avLst/>
              <a:gdLst>
                <a:gd name="T0" fmla="*/ 2147483647 w 584"/>
                <a:gd name="T1" fmla="*/ 0 h 26"/>
                <a:gd name="T2" fmla="*/ 2147483647 w 584"/>
                <a:gd name="T3" fmla="*/ 0 h 26"/>
                <a:gd name="T4" fmla="*/ 2147483647 w 584"/>
                <a:gd name="T5" fmla="*/ 0 h 26"/>
                <a:gd name="T6" fmla="*/ 2147483647 w 584"/>
                <a:gd name="T7" fmla="*/ 2147483647 h 26"/>
                <a:gd name="T8" fmla="*/ 2147483647 w 584"/>
                <a:gd name="T9" fmla="*/ 2147483647 h 26"/>
                <a:gd name="T10" fmla="*/ 0 w 584"/>
                <a:gd name="T11" fmla="*/ 2147483647 h 26"/>
                <a:gd name="T12" fmla="*/ 0 w 584"/>
                <a:gd name="T13" fmla="*/ 2147483647 h 26"/>
                <a:gd name="T14" fmla="*/ 0 w 584"/>
                <a:gd name="T15" fmla="*/ 2147483647 h 26"/>
                <a:gd name="T16" fmla="*/ 2147483647 w 584"/>
                <a:gd name="T17" fmla="*/ 2147483647 h 26"/>
                <a:gd name="T18" fmla="*/ 2147483647 w 584"/>
                <a:gd name="T19" fmla="*/ 2147483647 h 26"/>
                <a:gd name="T20" fmla="*/ 2147483647 w 584"/>
                <a:gd name="T21" fmla="*/ 2147483647 h 26"/>
                <a:gd name="T22" fmla="*/ 2147483647 w 584"/>
                <a:gd name="T23" fmla="*/ 2147483647 h 26"/>
                <a:gd name="T24" fmla="*/ 2147483647 w 584"/>
                <a:gd name="T25" fmla="*/ 2147483647 h 26"/>
                <a:gd name="T26" fmla="*/ 2147483647 w 584"/>
                <a:gd name="T27" fmla="*/ 2147483647 h 26"/>
                <a:gd name="T28" fmla="*/ 2147483647 w 584"/>
                <a:gd name="T29" fmla="*/ 2147483647 h 26"/>
                <a:gd name="T30" fmla="*/ 2147483647 w 584"/>
                <a:gd name="T31" fmla="*/ 2147483647 h 26"/>
                <a:gd name="T32" fmla="*/ 2147483647 w 584"/>
                <a:gd name="T33" fmla="*/ 2147483647 h 26"/>
                <a:gd name="T34" fmla="*/ 2147483647 w 584"/>
                <a:gd name="T35" fmla="*/ 2147483647 h 26"/>
                <a:gd name="T36" fmla="*/ 2147483647 w 584"/>
                <a:gd name="T37" fmla="*/ 2147483647 h 26"/>
                <a:gd name="T38" fmla="*/ 2147483647 w 584"/>
                <a:gd name="T39" fmla="*/ 2147483647 h 26"/>
                <a:gd name="T40" fmla="*/ 2147483647 w 584"/>
                <a:gd name="T41" fmla="*/ 0 h 26"/>
                <a:gd name="T42" fmla="*/ 2147483647 w 58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4" h="26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1808"/>
            <p:cNvSpPr/>
            <p:nvPr/>
          </p:nvSpPr>
          <p:spPr bwMode="auto">
            <a:xfrm>
              <a:off x="2420939" y="6211888"/>
              <a:ext cx="320675" cy="19050"/>
            </a:xfrm>
            <a:custGeom>
              <a:avLst/>
              <a:gdLst>
                <a:gd name="T0" fmla="*/ 2147483647 w 605"/>
                <a:gd name="T1" fmla="*/ 0 h 38"/>
                <a:gd name="T2" fmla="*/ 2147483647 w 605"/>
                <a:gd name="T3" fmla="*/ 0 h 38"/>
                <a:gd name="T4" fmla="*/ 2147483647 w 605"/>
                <a:gd name="T5" fmla="*/ 0 h 38"/>
                <a:gd name="T6" fmla="*/ 2147483647 w 605"/>
                <a:gd name="T7" fmla="*/ 2147483647 h 38"/>
                <a:gd name="T8" fmla="*/ 2147483647 w 605"/>
                <a:gd name="T9" fmla="*/ 2147483647 h 38"/>
                <a:gd name="T10" fmla="*/ 2147483647 w 605"/>
                <a:gd name="T11" fmla="*/ 2147483647 h 38"/>
                <a:gd name="T12" fmla="*/ 2147483647 w 605"/>
                <a:gd name="T13" fmla="*/ 2147483647 h 38"/>
                <a:gd name="T14" fmla="*/ 2147483647 w 605"/>
                <a:gd name="T15" fmla="*/ 2147483647 h 38"/>
                <a:gd name="T16" fmla="*/ 2147483647 w 605"/>
                <a:gd name="T17" fmla="*/ 2147483647 h 38"/>
                <a:gd name="T18" fmla="*/ 2147483647 w 605"/>
                <a:gd name="T19" fmla="*/ 2147483647 h 38"/>
                <a:gd name="T20" fmla="*/ 2147483647 w 605"/>
                <a:gd name="T21" fmla="*/ 2147483647 h 38"/>
                <a:gd name="T22" fmla="*/ 0 w 605"/>
                <a:gd name="T23" fmla="*/ 2147483647 h 38"/>
                <a:gd name="T24" fmla="*/ 2147483647 w 605"/>
                <a:gd name="T25" fmla="*/ 2147483647 h 38"/>
                <a:gd name="T26" fmla="*/ 2147483647 w 605"/>
                <a:gd name="T27" fmla="*/ 2147483647 h 38"/>
                <a:gd name="T28" fmla="*/ 2147483647 w 605"/>
                <a:gd name="T29" fmla="*/ 2147483647 h 38"/>
                <a:gd name="T30" fmla="*/ 2147483647 w 605"/>
                <a:gd name="T31" fmla="*/ 2147483647 h 38"/>
                <a:gd name="T32" fmla="*/ 2147483647 w 605"/>
                <a:gd name="T33" fmla="*/ 2147483647 h 38"/>
                <a:gd name="T34" fmla="*/ 2147483647 w 605"/>
                <a:gd name="T35" fmla="*/ 2147483647 h 38"/>
                <a:gd name="T36" fmla="*/ 2147483647 w 605"/>
                <a:gd name="T37" fmla="*/ 2147483647 h 38"/>
                <a:gd name="T38" fmla="*/ 2147483647 w 605"/>
                <a:gd name="T39" fmla="*/ 2147483647 h 38"/>
                <a:gd name="T40" fmla="*/ 2147483647 w 605"/>
                <a:gd name="T41" fmla="*/ 2147483647 h 38"/>
                <a:gd name="T42" fmla="*/ 2147483647 w 605"/>
                <a:gd name="T43" fmla="*/ 2147483647 h 38"/>
                <a:gd name="T44" fmla="*/ 2147483647 w 605"/>
                <a:gd name="T45" fmla="*/ 2147483647 h 38"/>
                <a:gd name="T46" fmla="*/ 2147483647 w 605"/>
                <a:gd name="T47" fmla="*/ 2147483647 h 38"/>
                <a:gd name="T48" fmla="*/ 2147483647 w 605"/>
                <a:gd name="T49" fmla="*/ 2147483647 h 38"/>
                <a:gd name="T50" fmla="*/ 2147483647 w 605"/>
                <a:gd name="T51" fmla="*/ 2147483647 h 38"/>
                <a:gd name="T52" fmla="*/ 2147483647 w 605"/>
                <a:gd name="T53" fmla="*/ 2147483647 h 38"/>
                <a:gd name="T54" fmla="*/ 2147483647 w 605"/>
                <a:gd name="T55" fmla="*/ 2147483647 h 38"/>
                <a:gd name="T56" fmla="*/ 2147483647 w 605"/>
                <a:gd name="T57" fmla="*/ 2147483647 h 38"/>
                <a:gd name="T58" fmla="*/ 2147483647 w 605"/>
                <a:gd name="T59" fmla="*/ 2147483647 h 38"/>
                <a:gd name="T60" fmla="*/ 2147483647 w 605"/>
                <a:gd name="T61" fmla="*/ 2147483647 h 38"/>
                <a:gd name="T62" fmla="*/ 2147483647 w 605"/>
                <a:gd name="T63" fmla="*/ 2147483647 h 38"/>
                <a:gd name="T64" fmla="*/ 2147483647 w 605"/>
                <a:gd name="T65" fmla="*/ 2147483647 h 38"/>
                <a:gd name="T66" fmla="*/ 2147483647 w 605"/>
                <a:gd name="T67" fmla="*/ 0 h 38"/>
                <a:gd name="T68" fmla="*/ 2147483647 w 605"/>
                <a:gd name="T69" fmla="*/ 0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5" h="38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1809"/>
            <p:cNvSpPr/>
            <p:nvPr/>
          </p:nvSpPr>
          <p:spPr bwMode="auto">
            <a:xfrm>
              <a:off x="2430464" y="6246813"/>
              <a:ext cx="317500" cy="19050"/>
            </a:xfrm>
            <a:custGeom>
              <a:avLst/>
              <a:gdLst>
                <a:gd name="T0" fmla="*/ 2147483647 w 600"/>
                <a:gd name="T1" fmla="*/ 2147483647 h 36"/>
                <a:gd name="T2" fmla="*/ 2147483647 w 600"/>
                <a:gd name="T3" fmla="*/ 2147483647 h 36"/>
                <a:gd name="T4" fmla="*/ 2147483647 w 600"/>
                <a:gd name="T5" fmla="*/ 0 h 36"/>
                <a:gd name="T6" fmla="*/ 2147483647 w 600"/>
                <a:gd name="T7" fmla="*/ 0 h 36"/>
                <a:gd name="T8" fmla="*/ 2147483647 w 600"/>
                <a:gd name="T9" fmla="*/ 0 h 36"/>
                <a:gd name="T10" fmla="*/ 2147483647 w 600"/>
                <a:gd name="T11" fmla="*/ 2147483647 h 36"/>
                <a:gd name="T12" fmla="*/ 2147483647 w 600"/>
                <a:gd name="T13" fmla="*/ 2147483647 h 36"/>
                <a:gd name="T14" fmla="*/ 2147483647 w 600"/>
                <a:gd name="T15" fmla="*/ 2147483647 h 36"/>
                <a:gd name="T16" fmla="*/ 2147483647 w 600"/>
                <a:gd name="T17" fmla="*/ 2147483647 h 36"/>
                <a:gd name="T18" fmla="*/ 2147483647 w 600"/>
                <a:gd name="T19" fmla="*/ 2147483647 h 36"/>
                <a:gd name="T20" fmla="*/ 2147483647 w 600"/>
                <a:gd name="T21" fmla="*/ 2147483647 h 36"/>
                <a:gd name="T22" fmla="*/ 0 w 600"/>
                <a:gd name="T23" fmla="*/ 2147483647 h 36"/>
                <a:gd name="T24" fmla="*/ 0 w 600"/>
                <a:gd name="T25" fmla="*/ 2147483647 h 36"/>
                <a:gd name="T26" fmla="*/ 0 w 600"/>
                <a:gd name="T27" fmla="*/ 2147483647 h 36"/>
                <a:gd name="T28" fmla="*/ 2147483647 w 600"/>
                <a:gd name="T29" fmla="*/ 2147483647 h 36"/>
                <a:gd name="T30" fmla="*/ 2147483647 w 600"/>
                <a:gd name="T31" fmla="*/ 2147483647 h 36"/>
                <a:gd name="T32" fmla="*/ 2147483647 w 600"/>
                <a:gd name="T33" fmla="*/ 2147483647 h 36"/>
                <a:gd name="T34" fmla="*/ 2147483647 w 600"/>
                <a:gd name="T35" fmla="*/ 2147483647 h 36"/>
                <a:gd name="T36" fmla="*/ 2147483647 w 600"/>
                <a:gd name="T37" fmla="*/ 2147483647 h 36"/>
                <a:gd name="T38" fmla="*/ 2147483647 w 600"/>
                <a:gd name="T39" fmla="*/ 2147483647 h 36"/>
                <a:gd name="T40" fmla="*/ 2147483647 w 600"/>
                <a:gd name="T41" fmla="*/ 2147483647 h 36"/>
                <a:gd name="T42" fmla="*/ 2147483647 w 600"/>
                <a:gd name="T43" fmla="*/ 2147483647 h 36"/>
                <a:gd name="T44" fmla="*/ 2147483647 w 600"/>
                <a:gd name="T45" fmla="*/ 2147483647 h 36"/>
                <a:gd name="T46" fmla="*/ 2147483647 w 600"/>
                <a:gd name="T47" fmla="*/ 2147483647 h 36"/>
                <a:gd name="T48" fmla="*/ 2147483647 w 600"/>
                <a:gd name="T49" fmla="*/ 2147483647 h 36"/>
                <a:gd name="T50" fmla="*/ 2147483647 w 600"/>
                <a:gd name="T51" fmla="*/ 2147483647 h 36"/>
                <a:gd name="T52" fmla="*/ 2147483647 w 600"/>
                <a:gd name="T53" fmla="*/ 2147483647 h 36"/>
                <a:gd name="T54" fmla="*/ 2147483647 w 600"/>
                <a:gd name="T55" fmla="*/ 2147483647 h 36"/>
                <a:gd name="T56" fmla="*/ 2147483647 w 600"/>
                <a:gd name="T57" fmla="*/ 2147483647 h 36"/>
                <a:gd name="T58" fmla="*/ 2147483647 w 600"/>
                <a:gd name="T59" fmla="*/ 2147483647 h 36"/>
                <a:gd name="T60" fmla="*/ 2147483647 w 600"/>
                <a:gd name="T61" fmla="*/ 2147483647 h 36"/>
                <a:gd name="T62" fmla="*/ 2147483647 w 600"/>
                <a:gd name="T63" fmla="*/ 2147483647 h 36"/>
                <a:gd name="T64" fmla="*/ 2147483647 w 600"/>
                <a:gd name="T65" fmla="*/ 2147483647 h 36"/>
                <a:gd name="T66" fmla="*/ 2147483647 w 600"/>
                <a:gd name="T67" fmla="*/ 2147483647 h 36"/>
                <a:gd name="T68" fmla="*/ 2147483647 w 600"/>
                <a:gd name="T69" fmla="*/ 2147483647 h 36"/>
                <a:gd name="T70" fmla="*/ 2147483647 w 600"/>
                <a:gd name="T71" fmla="*/ 2147483647 h 36"/>
                <a:gd name="T72" fmla="*/ 2147483647 w 600"/>
                <a:gd name="T73" fmla="*/ 2147483647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0" h="36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1810"/>
            <p:cNvSpPr/>
            <p:nvPr/>
          </p:nvSpPr>
          <p:spPr bwMode="auto">
            <a:xfrm>
              <a:off x="2509839" y="5708651"/>
              <a:ext cx="119063" cy="68263"/>
            </a:xfrm>
            <a:custGeom>
              <a:avLst/>
              <a:gdLst>
                <a:gd name="T0" fmla="*/ 2147483647 w 225"/>
                <a:gd name="T1" fmla="*/ 2147483647 h 129"/>
                <a:gd name="T2" fmla="*/ 2147483647 w 225"/>
                <a:gd name="T3" fmla="*/ 2147483647 h 129"/>
                <a:gd name="T4" fmla="*/ 2147483647 w 225"/>
                <a:gd name="T5" fmla="*/ 2147483647 h 129"/>
                <a:gd name="T6" fmla="*/ 2147483647 w 225"/>
                <a:gd name="T7" fmla="*/ 2147483647 h 129"/>
                <a:gd name="T8" fmla="*/ 2147483647 w 225"/>
                <a:gd name="T9" fmla="*/ 2147483647 h 129"/>
                <a:gd name="T10" fmla="*/ 2147483647 w 225"/>
                <a:gd name="T11" fmla="*/ 2147483647 h 129"/>
                <a:gd name="T12" fmla="*/ 2147483647 w 225"/>
                <a:gd name="T13" fmla="*/ 2147483647 h 129"/>
                <a:gd name="T14" fmla="*/ 2147483647 w 225"/>
                <a:gd name="T15" fmla="*/ 2147483647 h 129"/>
                <a:gd name="T16" fmla="*/ 2147483647 w 225"/>
                <a:gd name="T17" fmla="*/ 2147483647 h 129"/>
                <a:gd name="T18" fmla="*/ 2147483647 w 225"/>
                <a:gd name="T19" fmla="*/ 2147483647 h 129"/>
                <a:gd name="T20" fmla="*/ 2147483647 w 225"/>
                <a:gd name="T21" fmla="*/ 2147483647 h 129"/>
                <a:gd name="T22" fmla="*/ 2147483647 w 225"/>
                <a:gd name="T23" fmla="*/ 2147483647 h 129"/>
                <a:gd name="T24" fmla="*/ 2147483647 w 225"/>
                <a:gd name="T25" fmla="*/ 2147483647 h 129"/>
                <a:gd name="T26" fmla="*/ 2147483647 w 225"/>
                <a:gd name="T27" fmla="*/ 2147483647 h 129"/>
                <a:gd name="T28" fmla="*/ 2147483647 w 225"/>
                <a:gd name="T29" fmla="*/ 2147483647 h 129"/>
                <a:gd name="T30" fmla="*/ 2147483647 w 225"/>
                <a:gd name="T31" fmla="*/ 2147483647 h 129"/>
                <a:gd name="T32" fmla="*/ 2147483647 w 225"/>
                <a:gd name="T33" fmla="*/ 0 h 129"/>
                <a:gd name="T34" fmla="*/ 2147483647 w 225"/>
                <a:gd name="T35" fmla="*/ 2147483647 h 129"/>
                <a:gd name="T36" fmla="*/ 0 w 225"/>
                <a:gd name="T37" fmla="*/ 2147483647 h 129"/>
                <a:gd name="T38" fmla="*/ 2147483647 w 225"/>
                <a:gd name="T39" fmla="*/ 2147483647 h 129"/>
                <a:gd name="T40" fmla="*/ 2147483647 w 225"/>
                <a:gd name="T41" fmla="*/ 2147483647 h 129"/>
                <a:gd name="T42" fmla="*/ 2147483647 w 225"/>
                <a:gd name="T43" fmla="*/ 2147483647 h 129"/>
                <a:gd name="T44" fmla="*/ 2147483647 w 225"/>
                <a:gd name="T45" fmla="*/ 2147483647 h 129"/>
                <a:gd name="T46" fmla="*/ 2147483647 w 225"/>
                <a:gd name="T47" fmla="*/ 2147483647 h 129"/>
                <a:gd name="T48" fmla="*/ 2147483647 w 225"/>
                <a:gd name="T49" fmla="*/ 2147483647 h 129"/>
                <a:gd name="T50" fmla="*/ 2147483647 w 225"/>
                <a:gd name="T51" fmla="*/ 2147483647 h 129"/>
                <a:gd name="T52" fmla="*/ 2147483647 w 225"/>
                <a:gd name="T53" fmla="*/ 2147483647 h 129"/>
                <a:gd name="T54" fmla="*/ 2147483647 w 225"/>
                <a:gd name="T55" fmla="*/ 2147483647 h 129"/>
                <a:gd name="T56" fmla="*/ 2147483647 w 225"/>
                <a:gd name="T57" fmla="*/ 2147483647 h 129"/>
                <a:gd name="T58" fmla="*/ 2147483647 w 225"/>
                <a:gd name="T59" fmla="*/ 2147483647 h 129"/>
                <a:gd name="T60" fmla="*/ 2147483647 w 225"/>
                <a:gd name="T61" fmla="*/ 2147483647 h 129"/>
                <a:gd name="T62" fmla="*/ 2147483647 w 225"/>
                <a:gd name="T63" fmla="*/ 2147483647 h 129"/>
                <a:gd name="T64" fmla="*/ 2147483647 w 225"/>
                <a:gd name="T65" fmla="*/ 2147483647 h 129"/>
                <a:gd name="T66" fmla="*/ 2147483647 w 225"/>
                <a:gd name="T67" fmla="*/ 2147483647 h 129"/>
                <a:gd name="T68" fmla="*/ 2147483647 w 225"/>
                <a:gd name="T69" fmla="*/ 2147483647 h 129"/>
                <a:gd name="T70" fmla="*/ 2147483647 w 225"/>
                <a:gd name="T71" fmla="*/ 2147483647 h 129"/>
                <a:gd name="T72" fmla="*/ 2147483647 w 225"/>
                <a:gd name="T73" fmla="*/ 2147483647 h 129"/>
                <a:gd name="T74" fmla="*/ 2147483647 w 225"/>
                <a:gd name="T75" fmla="*/ 2147483647 h 129"/>
                <a:gd name="T76" fmla="*/ 2147483647 w 225"/>
                <a:gd name="T77" fmla="*/ 2147483647 h 129"/>
                <a:gd name="T78" fmla="*/ 2147483647 w 225"/>
                <a:gd name="T79" fmla="*/ 2147483647 h 129"/>
                <a:gd name="T80" fmla="*/ 2147483647 w 225"/>
                <a:gd name="T81" fmla="*/ 2147483647 h 129"/>
                <a:gd name="T82" fmla="*/ 2147483647 w 225"/>
                <a:gd name="T83" fmla="*/ 2147483647 h 129"/>
                <a:gd name="T84" fmla="*/ 2147483647 w 225"/>
                <a:gd name="T85" fmla="*/ 2147483647 h 129"/>
                <a:gd name="T86" fmla="*/ 2147483647 w 225"/>
                <a:gd name="T87" fmla="*/ 2147483647 h 129"/>
                <a:gd name="T88" fmla="*/ 2147483647 w 225"/>
                <a:gd name="T89" fmla="*/ 2147483647 h 129"/>
                <a:gd name="T90" fmla="*/ 2147483647 w 225"/>
                <a:gd name="T91" fmla="*/ 2147483647 h 129"/>
                <a:gd name="T92" fmla="*/ 2147483647 w 225"/>
                <a:gd name="T93" fmla="*/ 2147483647 h 129"/>
                <a:gd name="T94" fmla="*/ 2147483647 w 225"/>
                <a:gd name="T95" fmla="*/ 2147483647 h 1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5" h="129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1811"/>
            <p:cNvSpPr/>
            <p:nvPr/>
          </p:nvSpPr>
          <p:spPr bwMode="auto">
            <a:xfrm>
              <a:off x="2463802" y="5899151"/>
              <a:ext cx="19050" cy="161925"/>
            </a:xfrm>
            <a:custGeom>
              <a:avLst/>
              <a:gdLst>
                <a:gd name="T0" fmla="*/ 2147483647 w 35"/>
                <a:gd name="T1" fmla="*/ 2147483647 h 304"/>
                <a:gd name="T2" fmla="*/ 2147483647 w 35"/>
                <a:gd name="T3" fmla="*/ 2147483647 h 304"/>
                <a:gd name="T4" fmla="*/ 2147483647 w 35"/>
                <a:gd name="T5" fmla="*/ 2147483647 h 304"/>
                <a:gd name="T6" fmla="*/ 2147483647 w 35"/>
                <a:gd name="T7" fmla="*/ 2147483647 h 304"/>
                <a:gd name="T8" fmla="*/ 2147483647 w 35"/>
                <a:gd name="T9" fmla="*/ 2147483647 h 304"/>
                <a:gd name="T10" fmla="*/ 2147483647 w 35"/>
                <a:gd name="T11" fmla="*/ 2147483647 h 304"/>
                <a:gd name="T12" fmla="*/ 2147483647 w 35"/>
                <a:gd name="T13" fmla="*/ 2147483647 h 304"/>
                <a:gd name="T14" fmla="*/ 2147483647 w 35"/>
                <a:gd name="T15" fmla="*/ 2147483647 h 304"/>
                <a:gd name="T16" fmla="*/ 2147483647 w 35"/>
                <a:gd name="T17" fmla="*/ 2147483647 h 304"/>
                <a:gd name="T18" fmla="*/ 2147483647 w 35"/>
                <a:gd name="T19" fmla="*/ 0 h 304"/>
                <a:gd name="T20" fmla="*/ 2147483647 w 35"/>
                <a:gd name="T21" fmla="*/ 2147483647 h 304"/>
                <a:gd name="T22" fmla="*/ 2147483647 w 35"/>
                <a:gd name="T23" fmla="*/ 2147483647 h 304"/>
                <a:gd name="T24" fmla="*/ 2147483647 w 35"/>
                <a:gd name="T25" fmla="*/ 2147483647 h 304"/>
                <a:gd name="T26" fmla="*/ 2147483647 w 35"/>
                <a:gd name="T27" fmla="*/ 2147483647 h 304"/>
                <a:gd name="T28" fmla="*/ 2147483647 w 35"/>
                <a:gd name="T29" fmla="*/ 2147483647 h 304"/>
                <a:gd name="T30" fmla="*/ 2147483647 w 35"/>
                <a:gd name="T31" fmla="*/ 2147483647 h 304"/>
                <a:gd name="T32" fmla="*/ 2147483647 w 35"/>
                <a:gd name="T33" fmla="*/ 2147483647 h 304"/>
                <a:gd name="T34" fmla="*/ 2147483647 w 35"/>
                <a:gd name="T35" fmla="*/ 2147483647 h 304"/>
                <a:gd name="T36" fmla="*/ 2147483647 w 35"/>
                <a:gd name="T37" fmla="*/ 2147483647 h 304"/>
                <a:gd name="T38" fmla="*/ 0 w 35"/>
                <a:gd name="T39" fmla="*/ 2147483647 h 304"/>
                <a:gd name="T40" fmla="*/ 0 w 35"/>
                <a:gd name="T41" fmla="*/ 2147483647 h 304"/>
                <a:gd name="T42" fmla="*/ 0 w 35"/>
                <a:gd name="T43" fmla="*/ 2147483647 h 304"/>
                <a:gd name="T44" fmla="*/ 0 w 35"/>
                <a:gd name="T45" fmla="*/ 2147483647 h 304"/>
                <a:gd name="T46" fmla="*/ 2147483647 w 35"/>
                <a:gd name="T47" fmla="*/ 2147483647 h 304"/>
                <a:gd name="T48" fmla="*/ 2147483647 w 35"/>
                <a:gd name="T49" fmla="*/ 2147483647 h 304"/>
                <a:gd name="T50" fmla="*/ 2147483647 w 35"/>
                <a:gd name="T51" fmla="*/ 2147483647 h 304"/>
                <a:gd name="T52" fmla="*/ 0 w 35"/>
                <a:gd name="T53" fmla="*/ 2147483647 h 304"/>
                <a:gd name="T54" fmla="*/ 0 w 35"/>
                <a:gd name="T55" fmla="*/ 2147483647 h 304"/>
                <a:gd name="T56" fmla="*/ 0 w 35"/>
                <a:gd name="T57" fmla="*/ 2147483647 h 304"/>
                <a:gd name="T58" fmla="*/ 2147483647 w 35"/>
                <a:gd name="T59" fmla="*/ 2147483647 h 304"/>
                <a:gd name="T60" fmla="*/ 2147483647 w 35"/>
                <a:gd name="T61" fmla="*/ 2147483647 h 304"/>
                <a:gd name="T62" fmla="*/ 2147483647 w 35"/>
                <a:gd name="T63" fmla="*/ 2147483647 h 304"/>
                <a:gd name="T64" fmla="*/ 2147483647 w 35"/>
                <a:gd name="T65" fmla="*/ 2147483647 h 304"/>
                <a:gd name="T66" fmla="*/ 2147483647 w 35"/>
                <a:gd name="T67" fmla="*/ 2147483647 h 304"/>
                <a:gd name="T68" fmla="*/ 2147483647 w 35"/>
                <a:gd name="T69" fmla="*/ 2147483647 h 304"/>
                <a:gd name="T70" fmla="*/ 2147483647 w 35"/>
                <a:gd name="T71" fmla="*/ 2147483647 h 304"/>
                <a:gd name="T72" fmla="*/ 2147483647 w 35"/>
                <a:gd name="T73" fmla="*/ 2147483647 h 304"/>
                <a:gd name="T74" fmla="*/ 2147483647 w 35"/>
                <a:gd name="T75" fmla="*/ 2147483647 h 304"/>
                <a:gd name="T76" fmla="*/ 2147483647 w 35"/>
                <a:gd name="T77" fmla="*/ 2147483647 h 304"/>
                <a:gd name="T78" fmla="*/ 2147483647 w 35"/>
                <a:gd name="T79" fmla="*/ 2147483647 h 304"/>
                <a:gd name="T80" fmla="*/ 2147483647 w 35"/>
                <a:gd name="T81" fmla="*/ 2147483647 h 304"/>
                <a:gd name="T82" fmla="*/ 2147483647 w 35"/>
                <a:gd name="T83" fmla="*/ 2147483647 h 304"/>
                <a:gd name="T84" fmla="*/ 2147483647 w 35"/>
                <a:gd name="T85" fmla="*/ 2147483647 h 304"/>
                <a:gd name="T86" fmla="*/ 2147483647 w 35"/>
                <a:gd name="T87" fmla="*/ 2147483647 h 304"/>
                <a:gd name="T88" fmla="*/ 2147483647 w 35"/>
                <a:gd name="T89" fmla="*/ 2147483647 h 3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" h="304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1812"/>
            <p:cNvSpPr/>
            <p:nvPr/>
          </p:nvSpPr>
          <p:spPr bwMode="auto">
            <a:xfrm>
              <a:off x="2508252" y="5895976"/>
              <a:ext cx="20638" cy="166688"/>
            </a:xfrm>
            <a:custGeom>
              <a:avLst/>
              <a:gdLst>
                <a:gd name="T0" fmla="*/ 2147483647 w 37"/>
                <a:gd name="T1" fmla="*/ 2147483647 h 315"/>
                <a:gd name="T2" fmla="*/ 2147483647 w 37"/>
                <a:gd name="T3" fmla="*/ 2147483647 h 315"/>
                <a:gd name="T4" fmla="*/ 2147483647 w 37"/>
                <a:gd name="T5" fmla="*/ 2147483647 h 315"/>
                <a:gd name="T6" fmla="*/ 2147483647 w 37"/>
                <a:gd name="T7" fmla="*/ 2147483647 h 315"/>
                <a:gd name="T8" fmla="*/ 2147483647 w 37"/>
                <a:gd name="T9" fmla="*/ 2147483647 h 315"/>
                <a:gd name="T10" fmla="*/ 2147483647 w 37"/>
                <a:gd name="T11" fmla="*/ 2147483647 h 315"/>
                <a:gd name="T12" fmla="*/ 2147483647 w 37"/>
                <a:gd name="T13" fmla="*/ 0 h 315"/>
                <a:gd name="T14" fmla="*/ 2147483647 w 37"/>
                <a:gd name="T15" fmla="*/ 0 h 315"/>
                <a:gd name="T16" fmla="*/ 2147483647 w 37"/>
                <a:gd name="T17" fmla="*/ 0 h 315"/>
                <a:gd name="T18" fmla="*/ 2147483647 w 37"/>
                <a:gd name="T19" fmla="*/ 2147483647 h 315"/>
                <a:gd name="T20" fmla="*/ 2147483647 w 37"/>
                <a:gd name="T21" fmla="*/ 2147483647 h 315"/>
                <a:gd name="T22" fmla="*/ 2147483647 w 37"/>
                <a:gd name="T23" fmla="*/ 2147483647 h 315"/>
                <a:gd name="T24" fmla="*/ 2147483647 w 37"/>
                <a:gd name="T25" fmla="*/ 2147483647 h 315"/>
                <a:gd name="T26" fmla="*/ 0 w 37"/>
                <a:gd name="T27" fmla="*/ 2147483647 h 315"/>
                <a:gd name="T28" fmla="*/ 0 w 37"/>
                <a:gd name="T29" fmla="*/ 2147483647 h 315"/>
                <a:gd name="T30" fmla="*/ 0 w 37"/>
                <a:gd name="T31" fmla="*/ 2147483647 h 315"/>
                <a:gd name="T32" fmla="*/ 2147483647 w 37"/>
                <a:gd name="T33" fmla="*/ 2147483647 h 315"/>
                <a:gd name="T34" fmla="*/ 2147483647 w 37"/>
                <a:gd name="T35" fmla="*/ 2147483647 h 315"/>
                <a:gd name="T36" fmla="*/ 2147483647 w 37"/>
                <a:gd name="T37" fmla="*/ 2147483647 h 315"/>
                <a:gd name="T38" fmla="*/ 2147483647 w 37"/>
                <a:gd name="T39" fmla="*/ 2147483647 h 315"/>
                <a:gd name="T40" fmla="*/ 2147483647 w 37"/>
                <a:gd name="T41" fmla="*/ 2147483647 h 315"/>
                <a:gd name="T42" fmla="*/ 2147483647 w 37"/>
                <a:gd name="T43" fmla="*/ 2147483647 h 315"/>
                <a:gd name="T44" fmla="*/ 2147483647 w 37"/>
                <a:gd name="T45" fmla="*/ 2147483647 h 315"/>
                <a:gd name="T46" fmla="*/ 2147483647 w 37"/>
                <a:gd name="T47" fmla="*/ 2147483647 h 315"/>
                <a:gd name="T48" fmla="*/ 2147483647 w 37"/>
                <a:gd name="T49" fmla="*/ 2147483647 h 315"/>
                <a:gd name="T50" fmla="*/ 2147483647 w 37"/>
                <a:gd name="T51" fmla="*/ 2147483647 h 315"/>
                <a:gd name="T52" fmla="*/ 2147483647 w 37"/>
                <a:gd name="T53" fmla="*/ 2147483647 h 315"/>
                <a:gd name="T54" fmla="*/ 2147483647 w 37"/>
                <a:gd name="T55" fmla="*/ 2147483647 h 315"/>
                <a:gd name="T56" fmla="*/ 2147483647 w 37"/>
                <a:gd name="T57" fmla="*/ 2147483647 h 315"/>
                <a:gd name="T58" fmla="*/ 2147483647 w 37"/>
                <a:gd name="T59" fmla="*/ 2147483647 h 315"/>
                <a:gd name="T60" fmla="*/ 2147483647 w 37"/>
                <a:gd name="T61" fmla="*/ 2147483647 h 315"/>
                <a:gd name="T62" fmla="*/ 2147483647 w 37"/>
                <a:gd name="T63" fmla="*/ 2147483647 h 315"/>
                <a:gd name="T64" fmla="*/ 2147483647 w 37"/>
                <a:gd name="T65" fmla="*/ 2147483647 h 315"/>
                <a:gd name="T66" fmla="*/ 2147483647 w 37"/>
                <a:gd name="T67" fmla="*/ 2147483647 h 315"/>
                <a:gd name="T68" fmla="*/ 2147483647 w 37"/>
                <a:gd name="T69" fmla="*/ 2147483647 h 315"/>
                <a:gd name="T70" fmla="*/ 2147483647 w 37"/>
                <a:gd name="T71" fmla="*/ 2147483647 h 315"/>
                <a:gd name="T72" fmla="*/ 2147483647 w 37"/>
                <a:gd name="T73" fmla="*/ 2147483647 h 315"/>
                <a:gd name="T74" fmla="*/ 2147483647 w 37"/>
                <a:gd name="T75" fmla="*/ 2147483647 h 315"/>
                <a:gd name="T76" fmla="*/ 2147483647 w 37"/>
                <a:gd name="T77" fmla="*/ 2147483647 h 315"/>
                <a:gd name="T78" fmla="*/ 2147483647 w 37"/>
                <a:gd name="T79" fmla="*/ 2147483647 h 315"/>
                <a:gd name="T80" fmla="*/ 2147483647 w 37"/>
                <a:gd name="T81" fmla="*/ 2147483647 h 315"/>
                <a:gd name="T82" fmla="*/ 2147483647 w 37"/>
                <a:gd name="T83" fmla="*/ 2147483647 h 315"/>
                <a:gd name="T84" fmla="*/ 2147483647 w 37"/>
                <a:gd name="T85" fmla="*/ 2147483647 h 315"/>
                <a:gd name="T86" fmla="*/ 2147483647 w 37"/>
                <a:gd name="T87" fmla="*/ 2147483647 h 315"/>
                <a:gd name="T88" fmla="*/ 2147483647 w 37"/>
                <a:gd name="T89" fmla="*/ 2147483647 h 315"/>
                <a:gd name="T90" fmla="*/ 2147483647 w 37"/>
                <a:gd name="T91" fmla="*/ 2147483647 h 315"/>
                <a:gd name="T92" fmla="*/ 2147483647 w 37"/>
                <a:gd name="T93" fmla="*/ 2147483647 h 315"/>
                <a:gd name="T94" fmla="*/ 2147483647 w 37"/>
                <a:gd name="T95" fmla="*/ 2147483647 h 315"/>
                <a:gd name="T96" fmla="*/ 2147483647 w 37"/>
                <a:gd name="T97" fmla="*/ 2147483647 h 315"/>
                <a:gd name="T98" fmla="*/ 2147483647 w 37"/>
                <a:gd name="T99" fmla="*/ 2147483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15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1814"/>
            <p:cNvSpPr/>
            <p:nvPr/>
          </p:nvSpPr>
          <p:spPr bwMode="auto">
            <a:xfrm>
              <a:off x="2552702" y="5902325"/>
              <a:ext cx="17463" cy="161925"/>
            </a:xfrm>
            <a:custGeom>
              <a:avLst/>
              <a:gdLst>
                <a:gd name="T0" fmla="*/ 2147483647 w 33"/>
                <a:gd name="T1" fmla="*/ 2147483647 h 306"/>
                <a:gd name="T2" fmla="*/ 2147483647 w 33"/>
                <a:gd name="T3" fmla="*/ 2147483647 h 306"/>
                <a:gd name="T4" fmla="*/ 2147483647 w 33"/>
                <a:gd name="T5" fmla="*/ 2147483647 h 306"/>
                <a:gd name="T6" fmla="*/ 2147483647 w 33"/>
                <a:gd name="T7" fmla="*/ 2147483647 h 306"/>
                <a:gd name="T8" fmla="*/ 2147483647 w 33"/>
                <a:gd name="T9" fmla="*/ 2147483647 h 306"/>
                <a:gd name="T10" fmla="*/ 2147483647 w 33"/>
                <a:gd name="T11" fmla="*/ 0 h 306"/>
                <a:gd name="T12" fmla="*/ 2147483647 w 33"/>
                <a:gd name="T13" fmla="*/ 0 h 306"/>
                <a:gd name="T14" fmla="*/ 2147483647 w 33"/>
                <a:gd name="T15" fmla="*/ 0 h 306"/>
                <a:gd name="T16" fmla="*/ 2147483647 w 33"/>
                <a:gd name="T17" fmla="*/ 2147483647 h 306"/>
                <a:gd name="T18" fmla="*/ 2147483647 w 33"/>
                <a:gd name="T19" fmla="*/ 2147483647 h 306"/>
                <a:gd name="T20" fmla="*/ 2147483647 w 33"/>
                <a:gd name="T21" fmla="*/ 2147483647 h 306"/>
                <a:gd name="T22" fmla="*/ 2147483647 w 33"/>
                <a:gd name="T23" fmla="*/ 2147483647 h 306"/>
                <a:gd name="T24" fmla="*/ 0 w 33"/>
                <a:gd name="T25" fmla="*/ 2147483647 h 306"/>
                <a:gd name="T26" fmla="*/ 0 w 33"/>
                <a:gd name="T27" fmla="*/ 2147483647 h 306"/>
                <a:gd name="T28" fmla="*/ 2147483647 w 33"/>
                <a:gd name="T29" fmla="*/ 2147483647 h 306"/>
                <a:gd name="T30" fmla="*/ 2147483647 w 33"/>
                <a:gd name="T31" fmla="*/ 2147483647 h 306"/>
                <a:gd name="T32" fmla="*/ 2147483647 w 33"/>
                <a:gd name="T33" fmla="*/ 2147483647 h 306"/>
                <a:gd name="T34" fmla="*/ 2147483647 w 33"/>
                <a:gd name="T35" fmla="*/ 2147483647 h 306"/>
                <a:gd name="T36" fmla="*/ 2147483647 w 33"/>
                <a:gd name="T37" fmla="*/ 2147483647 h 306"/>
                <a:gd name="T38" fmla="*/ 2147483647 w 33"/>
                <a:gd name="T39" fmla="*/ 2147483647 h 306"/>
                <a:gd name="T40" fmla="*/ 2147483647 w 33"/>
                <a:gd name="T41" fmla="*/ 2147483647 h 306"/>
                <a:gd name="T42" fmla="*/ 2147483647 w 33"/>
                <a:gd name="T43" fmla="*/ 2147483647 h 306"/>
                <a:gd name="T44" fmla="*/ 2147483647 w 33"/>
                <a:gd name="T45" fmla="*/ 2147483647 h 306"/>
                <a:gd name="T46" fmla="*/ 2147483647 w 33"/>
                <a:gd name="T47" fmla="*/ 2147483647 h 306"/>
                <a:gd name="T48" fmla="*/ 2147483647 w 33"/>
                <a:gd name="T49" fmla="*/ 2147483647 h 306"/>
                <a:gd name="T50" fmla="*/ 2147483647 w 33"/>
                <a:gd name="T51" fmla="*/ 2147483647 h 306"/>
                <a:gd name="T52" fmla="*/ 2147483647 w 33"/>
                <a:gd name="T53" fmla="*/ 2147483647 h 306"/>
                <a:gd name="T54" fmla="*/ 2147483647 w 33"/>
                <a:gd name="T55" fmla="*/ 2147483647 h 306"/>
                <a:gd name="T56" fmla="*/ 2147483647 w 33"/>
                <a:gd name="T57" fmla="*/ 2147483647 h 306"/>
                <a:gd name="T58" fmla="*/ 2147483647 w 33"/>
                <a:gd name="T59" fmla="*/ 2147483647 h 306"/>
                <a:gd name="T60" fmla="*/ 2147483647 w 33"/>
                <a:gd name="T61" fmla="*/ 2147483647 h 306"/>
                <a:gd name="T62" fmla="*/ 2147483647 w 33"/>
                <a:gd name="T63" fmla="*/ 2147483647 h 306"/>
                <a:gd name="T64" fmla="*/ 2147483647 w 33"/>
                <a:gd name="T65" fmla="*/ 2147483647 h 306"/>
                <a:gd name="T66" fmla="*/ 2147483647 w 33"/>
                <a:gd name="T67" fmla="*/ 2147483647 h 306"/>
                <a:gd name="T68" fmla="*/ 2147483647 w 33"/>
                <a:gd name="T69" fmla="*/ 2147483647 h 306"/>
                <a:gd name="T70" fmla="*/ 2147483647 w 33"/>
                <a:gd name="T71" fmla="*/ 2147483647 h 306"/>
                <a:gd name="T72" fmla="*/ 2147483647 w 33"/>
                <a:gd name="T73" fmla="*/ 2147483647 h 306"/>
                <a:gd name="T74" fmla="*/ 2147483647 w 33"/>
                <a:gd name="T75" fmla="*/ 2147483647 h 306"/>
                <a:gd name="T76" fmla="*/ 2147483647 w 33"/>
                <a:gd name="T77" fmla="*/ 2147483647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" h="306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1815"/>
            <p:cNvSpPr/>
            <p:nvPr/>
          </p:nvSpPr>
          <p:spPr bwMode="auto">
            <a:xfrm>
              <a:off x="2605089" y="5900738"/>
              <a:ext cx="15875" cy="161925"/>
            </a:xfrm>
            <a:custGeom>
              <a:avLst/>
              <a:gdLst>
                <a:gd name="T0" fmla="*/ 2147483647 w 29"/>
                <a:gd name="T1" fmla="*/ 2147483647 h 305"/>
                <a:gd name="T2" fmla="*/ 2147483647 w 29"/>
                <a:gd name="T3" fmla="*/ 2147483647 h 305"/>
                <a:gd name="T4" fmla="*/ 2147483647 w 29"/>
                <a:gd name="T5" fmla="*/ 2147483647 h 305"/>
                <a:gd name="T6" fmla="*/ 0 w 29"/>
                <a:gd name="T7" fmla="*/ 2147483647 h 305"/>
                <a:gd name="T8" fmla="*/ 0 w 29"/>
                <a:gd name="T9" fmla="*/ 2147483647 h 305"/>
                <a:gd name="T10" fmla="*/ 0 w 29"/>
                <a:gd name="T11" fmla="*/ 2147483647 h 305"/>
                <a:gd name="T12" fmla="*/ 0 w 29"/>
                <a:gd name="T13" fmla="*/ 2147483647 h 305"/>
                <a:gd name="T14" fmla="*/ 0 w 29"/>
                <a:gd name="T15" fmla="*/ 2147483647 h 305"/>
                <a:gd name="T16" fmla="*/ 0 w 29"/>
                <a:gd name="T17" fmla="*/ 2147483647 h 305"/>
                <a:gd name="T18" fmla="*/ 2147483647 w 29"/>
                <a:gd name="T19" fmla="*/ 2147483647 h 305"/>
                <a:gd name="T20" fmla="*/ 2147483647 w 29"/>
                <a:gd name="T21" fmla="*/ 2147483647 h 305"/>
                <a:gd name="T22" fmla="*/ 2147483647 w 29"/>
                <a:gd name="T23" fmla="*/ 2147483647 h 305"/>
                <a:gd name="T24" fmla="*/ 2147483647 w 29"/>
                <a:gd name="T25" fmla="*/ 2147483647 h 305"/>
                <a:gd name="T26" fmla="*/ 2147483647 w 29"/>
                <a:gd name="T27" fmla="*/ 2147483647 h 305"/>
                <a:gd name="T28" fmla="*/ 2147483647 w 29"/>
                <a:gd name="T29" fmla="*/ 2147483647 h 305"/>
                <a:gd name="T30" fmla="*/ 2147483647 w 29"/>
                <a:gd name="T31" fmla="*/ 2147483647 h 305"/>
                <a:gd name="T32" fmla="*/ 2147483647 w 29"/>
                <a:gd name="T33" fmla="*/ 2147483647 h 305"/>
                <a:gd name="T34" fmla="*/ 2147483647 w 29"/>
                <a:gd name="T35" fmla="*/ 2147483647 h 305"/>
                <a:gd name="T36" fmla="*/ 2147483647 w 29"/>
                <a:gd name="T37" fmla="*/ 2147483647 h 305"/>
                <a:gd name="T38" fmla="*/ 2147483647 w 29"/>
                <a:gd name="T39" fmla="*/ 2147483647 h 305"/>
                <a:gd name="T40" fmla="*/ 2147483647 w 29"/>
                <a:gd name="T41" fmla="*/ 2147483647 h 305"/>
                <a:gd name="T42" fmla="*/ 2147483647 w 29"/>
                <a:gd name="T43" fmla="*/ 2147483647 h 305"/>
                <a:gd name="T44" fmla="*/ 2147483647 w 29"/>
                <a:gd name="T45" fmla="*/ 2147483647 h 305"/>
                <a:gd name="T46" fmla="*/ 2147483647 w 29"/>
                <a:gd name="T47" fmla="*/ 0 h 305"/>
                <a:gd name="T48" fmla="*/ 2147483647 w 29"/>
                <a:gd name="T49" fmla="*/ 2147483647 h 305"/>
                <a:gd name="T50" fmla="*/ 2147483647 w 29"/>
                <a:gd name="T51" fmla="*/ 2147483647 h 305"/>
                <a:gd name="T52" fmla="*/ 2147483647 w 29"/>
                <a:gd name="T53" fmla="*/ 2147483647 h 305"/>
                <a:gd name="T54" fmla="*/ 2147483647 w 29"/>
                <a:gd name="T55" fmla="*/ 2147483647 h 305"/>
                <a:gd name="T56" fmla="*/ 2147483647 w 29"/>
                <a:gd name="T57" fmla="*/ 2147483647 h 3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5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1816"/>
            <p:cNvSpPr/>
            <p:nvPr/>
          </p:nvSpPr>
          <p:spPr bwMode="auto">
            <a:xfrm>
              <a:off x="2646364" y="5905500"/>
              <a:ext cx="15875" cy="147638"/>
            </a:xfrm>
            <a:custGeom>
              <a:avLst/>
              <a:gdLst>
                <a:gd name="T0" fmla="*/ 2147483647 w 28"/>
                <a:gd name="T1" fmla="*/ 2147483647 h 279"/>
                <a:gd name="T2" fmla="*/ 2147483647 w 28"/>
                <a:gd name="T3" fmla="*/ 2147483647 h 279"/>
                <a:gd name="T4" fmla="*/ 2147483647 w 28"/>
                <a:gd name="T5" fmla="*/ 2147483647 h 279"/>
                <a:gd name="T6" fmla="*/ 2147483647 w 28"/>
                <a:gd name="T7" fmla="*/ 2147483647 h 279"/>
                <a:gd name="T8" fmla="*/ 2147483647 w 28"/>
                <a:gd name="T9" fmla="*/ 2147483647 h 279"/>
                <a:gd name="T10" fmla="*/ 2147483647 w 28"/>
                <a:gd name="T11" fmla="*/ 2147483647 h 279"/>
                <a:gd name="T12" fmla="*/ 2147483647 w 28"/>
                <a:gd name="T13" fmla="*/ 2147483647 h 279"/>
                <a:gd name="T14" fmla="*/ 2147483647 w 28"/>
                <a:gd name="T15" fmla="*/ 2147483647 h 279"/>
                <a:gd name="T16" fmla="*/ 2147483647 w 28"/>
                <a:gd name="T17" fmla="*/ 0 h 279"/>
                <a:gd name="T18" fmla="*/ 2147483647 w 28"/>
                <a:gd name="T19" fmla="*/ 2147483647 h 279"/>
                <a:gd name="T20" fmla="*/ 2147483647 w 28"/>
                <a:gd name="T21" fmla="*/ 2147483647 h 279"/>
                <a:gd name="T22" fmla="*/ 2147483647 w 28"/>
                <a:gd name="T23" fmla="*/ 2147483647 h 279"/>
                <a:gd name="T24" fmla="*/ 0 w 28"/>
                <a:gd name="T25" fmla="*/ 2147483647 h 279"/>
                <a:gd name="T26" fmla="*/ 0 w 28"/>
                <a:gd name="T27" fmla="*/ 2147483647 h 279"/>
                <a:gd name="T28" fmla="*/ 2147483647 w 28"/>
                <a:gd name="T29" fmla="*/ 2147483647 h 279"/>
                <a:gd name="T30" fmla="*/ 2147483647 w 28"/>
                <a:gd name="T31" fmla="*/ 2147483647 h 279"/>
                <a:gd name="T32" fmla="*/ 2147483647 w 28"/>
                <a:gd name="T33" fmla="*/ 2147483647 h 279"/>
                <a:gd name="T34" fmla="*/ 2147483647 w 28"/>
                <a:gd name="T35" fmla="*/ 2147483647 h 279"/>
                <a:gd name="T36" fmla="*/ 0 w 28"/>
                <a:gd name="T37" fmla="*/ 2147483647 h 279"/>
                <a:gd name="T38" fmla="*/ 0 w 28"/>
                <a:gd name="T39" fmla="*/ 2147483647 h 279"/>
                <a:gd name="T40" fmla="*/ 2147483647 w 28"/>
                <a:gd name="T41" fmla="*/ 2147483647 h 279"/>
                <a:gd name="T42" fmla="*/ 2147483647 w 28"/>
                <a:gd name="T43" fmla="*/ 2147483647 h 279"/>
                <a:gd name="T44" fmla="*/ 2147483647 w 28"/>
                <a:gd name="T45" fmla="*/ 2147483647 h 279"/>
                <a:gd name="T46" fmla="*/ 2147483647 w 28"/>
                <a:gd name="T47" fmla="*/ 2147483647 h 279"/>
                <a:gd name="T48" fmla="*/ 2147483647 w 28"/>
                <a:gd name="T49" fmla="*/ 2147483647 h 279"/>
                <a:gd name="T50" fmla="*/ 2147483647 w 28"/>
                <a:gd name="T51" fmla="*/ 2147483647 h 279"/>
                <a:gd name="T52" fmla="*/ 2147483647 w 28"/>
                <a:gd name="T53" fmla="*/ 2147483647 h 279"/>
                <a:gd name="T54" fmla="*/ 2147483647 w 28"/>
                <a:gd name="T55" fmla="*/ 2147483647 h 279"/>
                <a:gd name="T56" fmla="*/ 2147483647 w 28"/>
                <a:gd name="T57" fmla="*/ 2147483647 h 279"/>
                <a:gd name="T58" fmla="*/ 2147483647 w 28"/>
                <a:gd name="T59" fmla="*/ 2147483647 h 279"/>
                <a:gd name="T60" fmla="*/ 2147483647 w 28"/>
                <a:gd name="T61" fmla="*/ 2147483647 h 279"/>
                <a:gd name="T62" fmla="*/ 2147483647 w 28"/>
                <a:gd name="T63" fmla="*/ 2147483647 h 279"/>
                <a:gd name="T64" fmla="*/ 2147483647 w 28"/>
                <a:gd name="T65" fmla="*/ 2147483647 h 279"/>
                <a:gd name="T66" fmla="*/ 2147483647 w 28"/>
                <a:gd name="T67" fmla="*/ 2147483647 h 2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279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1817"/>
            <p:cNvSpPr/>
            <p:nvPr/>
          </p:nvSpPr>
          <p:spPr bwMode="auto">
            <a:xfrm>
              <a:off x="2686052" y="5905500"/>
              <a:ext cx="19050" cy="147638"/>
            </a:xfrm>
            <a:custGeom>
              <a:avLst/>
              <a:gdLst>
                <a:gd name="T0" fmla="*/ 2147483647 w 38"/>
                <a:gd name="T1" fmla="*/ 2147483647 h 277"/>
                <a:gd name="T2" fmla="*/ 2147483647 w 38"/>
                <a:gd name="T3" fmla="*/ 2147483647 h 277"/>
                <a:gd name="T4" fmla="*/ 2147483647 w 38"/>
                <a:gd name="T5" fmla="*/ 2147483647 h 277"/>
                <a:gd name="T6" fmla="*/ 2147483647 w 38"/>
                <a:gd name="T7" fmla="*/ 2147483647 h 277"/>
                <a:gd name="T8" fmla="*/ 2147483647 w 38"/>
                <a:gd name="T9" fmla="*/ 2147483647 h 277"/>
                <a:gd name="T10" fmla="*/ 2147483647 w 38"/>
                <a:gd name="T11" fmla="*/ 2147483647 h 277"/>
                <a:gd name="T12" fmla="*/ 2147483647 w 38"/>
                <a:gd name="T13" fmla="*/ 2147483647 h 277"/>
                <a:gd name="T14" fmla="*/ 2147483647 w 38"/>
                <a:gd name="T15" fmla="*/ 2147483647 h 277"/>
                <a:gd name="T16" fmla="*/ 2147483647 w 38"/>
                <a:gd name="T17" fmla="*/ 2147483647 h 277"/>
                <a:gd name="T18" fmla="*/ 2147483647 w 38"/>
                <a:gd name="T19" fmla="*/ 2147483647 h 277"/>
                <a:gd name="T20" fmla="*/ 2147483647 w 38"/>
                <a:gd name="T21" fmla="*/ 2147483647 h 277"/>
                <a:gd name="T22" fmla="*/ 2147483647 w 38"/>
                <a:gd name="T23" fmla="*/ 2147483647 h 277"/>
                <a:gd name="T24" fmla="*/ 0 w 38"/>
                <a:gd name="T25" fmla="*/ 2147483647 h 277"/>
                <a:gd name="T26" fmla="*/ 0 w 38"/>
                <a:gd name="T27" fmla="*/ 2147483647 h 277"/>
                <a:gd name="T28" fmla="*/ 2147483647 w 38"/>
                <a:gd name="T29" fmla="*/ 2147483647 h 277"/>
                <a:gd name="T30" fmla="*/ 2147483647 w 38"/>
                <a:gd name="T31" fmla="*/ 2147483647 h 277"/>
                <a:gd name="T32" fmla="*/ 2147483647 w 38"/>
                <a:gd name="T33" fmla="*/ 2147483647 h 277"/>
                <a:gd name="T34" fmla="*/ 2147483647 w 38"/>
                <a:gd name="T35" fmla="*/ 2147483647 h 277"/>
                <a:gd name="T36" fmla="*/ 2147483647 w 38"/>
                <a:gd name="T37" fmla="*/ 2147483647 h 277"/>
                <a:gd name="T38" fmla="*/ 2147483647 w 38"/>
                <a:gd name="T39" fmla="*/ 2147483647 h 277"/>
                <a:gd name="T40" fmla="*/ 2147483647 w 38"/>
                <a:gd name="T41" fmla="*/ 2147483647 h 277"/>
                <a:gd name="T42" fmla="*/ 2147483647 w 38"/>
                <a:gd name="T43" fmla="*/ 2147483647 h 277"/>
                <a:gd name="T44" fmla="*/ 2147483647 w 38"/>
                <a:gd name="T45" fmla="*/ 2147483647 h 277"/>
                <a:gd name="T46" fmla="*/ 2147483647 w 38"/>
                <a:gd name="T47" fmla="*/ 2147483647 h 277"/>
                <a:gd name="T48" fmla="*/ 2147483647 w 38"/>
                <a:gd name="T49" fmla="*/ 2147483647 h 277"/>
                <a:gd name="T50" fmla="*/ 2147483647 w 38"/>
                <a:gd name="T51" fmla="*/ 2147483647 h 277"/>
                <a:gd name="T52" fmla="*/ 2147483647 w 38"/>
                <a:gd name="T53" fmla="*/ 2147483647 h 277"/>
                <a:gd name="T54" fmla="*/ 2147483647 w 38"/>
                <a:gd name="T55" fmla="*/ 2147483647 h 277"/>
                <a:gd name="T56" fmla="*/ 2147483647 w 38"/>
                <a:gd name="T57" fmla="*/ 2147483647 h 277"/>
                <a:gd name="T58" fmla="*/ 2147483647 w 38"/>
                <a:gd name="T59" fmla="*/ 2147483647 h 277"/>
                <a:gd name="T60" fmla="*/ 2147483647 w 38"/>
                <a:gd name="T61" fmla="*/ 2147483647 h 277"/>
                <a:gd name="T62" fmla="*/ 2147483647 w 38"/>
                <a:gd name="T63" fmla="*/ 2147483647 h 277"/>
                <a:gd name="T64" fmla="*/ 2147483647 w 38"/>
                <a:gd name="T65" fmla="*/ 2147483647 h 277"/>
                <a:gd name="T66" fmla="*/ 2147483647 w 38"/>
                <a:gd name="T67" fmla="*/ 2147483647 h 277"/>
                <a:gd name="T68" fmla="*/ 2147483647 w 38"/>
                <a:gd name="T69" fmla="*/ 2147483647 h 277"/>
                <a:gd name="T70" fmla="*/ 2147483647 w 38"/>
                <a:gd name="T71" fmla="*/ 2147483647 h 277"/>
                <a:gd name="T72" fmla="*/ 2147483647 w 38"/>
                <a:gd name="T73" fmla="*/ 2147483647 h 277"/>
                <a:gd name="T74" fmla="*/ 2147483647 w 38"/>
                <a:gd name="T75" fmla="*/ 2147483647 h 277"/>
                <a:gd name="T76" fmla="*/ 2147483647 w 38"/>
                <a:gd name="T77" fmla="*/ 2147483647 h 277"/>
                <a:gd name="T78" fmla="*/ 2147483647 w 38"/>
                <a:gd name="T79" fmla="*/ 2147483647 h 277"/>
                <a:gd name="T80" fmla="*/ 2147483647 w 38"/>
                <a:gd name="T81" fmla="*/ 0 h 277"/>
                <a:gd name="T82" fmla="*/ 2147483647 w 38"/>
                <a:gd name="T83" fmla="*/ 0 h 277"/>
                <a:gd name="T84" fmla="*/ 2147483647 w 38"/>
                <a:gd name="T85" fmla="*/ 2147483647 h 277"/>
                <a:gd name="T86" fmla="*/ 2147483647 w 38"/>
                <a:gd name="T87" fmla="*/ 2147483647 h 277"/>
                <a:gd name="T88" fmla="*/ 2147483647 w 38"/>
                <a:gd name="T89" fmla="*/ 2147483647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8" h="277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0" name="Freeform 1818"/>
            <p:cNvSpPr/>
            <p:nvPr/>
          </p:nvSpPr>
          <p:spPr bwMode="auto">
            <a:xfrm>
              <a:off x="2470152" y="6092825"/>
              <a:ext cx="15875" cy="120650"/>
            </a:xfrm>
            <a:custGeom>
              <a:avLst/>
              <a:gdLst>
                <a:gd name="T0" fmla="*/ 2147483647 w 30"/>
                <a:gd name="T1" fmla="*/ 2147483647 h 228"/>
                <a:gd name="T2" fmla="*/ 2147483647 w 30"/>
                <a:gd name="T3" fmla="*/ 2147483647 h 228"/>
                <a:gd name="T4" fmla="*/ 2147483647 w 30"/>
                <a:gd name="T5" fmla="*/ 2147483647 h 228"/>
                <a:gd name="T6" fmla="*/ 2147483647 w 30"/>
                <a:gd name="T7" fmla="*/ 2147483647 h 228"/>
                <a:gd name="T8" fmla="*/ 2147483647 w 30"/>
                <a:gd name="T9" fmla="*/ 2147483647 h 228"/>
                <a:gd name="T10" fmla="*/ 2147483647 w 30"/>
                <a:gd name="T11" fmla="*/ 0 h 228"/>
                <a:gd name="T12" fmla="*/ 2147483647 w 30"/>
                <a:gd name="T13" fmla="*/ 2147483647 h 228"/>
                <a:gd name="T14" fmla="*/ 2147483647 w 30"/>
                <a:gd name="T15" fmla="*/ 2147483647 h 228"/>
                <a:gd name="T16" fmla="*/ 2147483647 w 30"/>
                <a:gd name="T17" fmla="*/ 2147483647 h 228"/>
                <a:gd name="T18" fmla="*/ 0 w 30"/>
                <a:gd name="T19" fmla="*/ 2147483647 h 228"/>
                <a:gd name="T20" fmla="*/ 0 w 30"/>
                <a:gd name="T21" fmla="*/ 2147483647 h 228"/>
                <a:gd name="T22" fmla="*/ 2147483647 w 30"/>
                <a:gd name="T23" fmla="*/ 2147483647 h 228"/>
                <a:gd name="T24" fmla="*/ 2147483647 w 30"/>
                <a:gd name="T25" fmla="*/ 2147483647 h 228"/>
                <a:gd name="T26" fmla="*/ 2147483647 w 30"/>
                <a:gd name="T27" fmla="*/ 2147483647 h 228"/>
                <a:gd name="T28" fmla="*/ 0 w 30"/>
                <a:gd name="T29" fmla="*/ 2147483647 h 228"/>
                <a:gd name="T30" fmla="*/ 0 w 30"/>
                <a:gd name="T31" fmla="*/ 2147483647 h 228"/>
                <a:gd name="T32" fmla="*/ 2147483647 w 30"/>
                <a:gd name="T33" fmla="*/ 2147483647 h 228"/>
                <a:gd name="T34" fmla="*/ 2147483647 w 30"/>
                <a:gd name="T35" fmla="*/ 2147483647 h 228"/>
                <a:gd name="T36" fmla="*/ 2147483647 w 30"/>
                <a:gd name="T37" fmla="*/ 2147483647 h 228"/>
                <a:gd name="T38" fmla="*/ 2147483647 w 30"/>
                <a:gd name="T39" fmla="*/ 2147483647 h 228"/>
                <a:gd name="T40" fmla="*/ 2147483647 w 30"/>
                <a:gd name="T41" fmla="*/ 2147483647 h 228"/>
                <a:gd name="T42" fmla="*/ 2147483647 w 30"/>
                <a:gd name="T43" fmla="*/ 2147483647 h 228"/>
                <a:gd name="T44" fmla="*/ 2147483647 w 30"/>
                <a:gd name="T45" fmla="*/ 2147483647 h 228"/>
                <a:gd name="T46" fmla="*/ 2147483647 w 30"/>
                <a:gd name="T47" fmla="*/ 2147483647 h 228"/>
                <a:gd name="T48" fmla="*/ 2147483647 w 30"/>
                <a:gd name="T49" fmla="*/ 2147483647 h 228"/>
                <a:gd name="T50" fmla="*/ 2147483647 w 30"/>
                <a:gd name="T51" fmla="*/ 2147483647 h 228"/>
                <a:gd name="T52" fmla="*/ 2147483647 w 30"/>
                <a:gd name="T53" fmla="*/ 2147483647 h 228"/>
                <a:gd name="T54" fmla="*/ 2147483647 w 30"/>
                <a:gd name="T55" fmla="*/ 2147483647 h 228"/>
                <a:gd name="T56" fmla="*/ 2147483647 w 30"/>
                <a:gd name="T57" fmla="*/ 2147483647 h 228"/>
                <a:gd name="T58" fmla="*/ 2147483647 w 30"/>
                <a:gd name="T59" fmla="*/ 2147483647 h 2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228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1" name="Freeform 1819"/>
            <p:cNvSpPr/>
            <p:nvPr/>
          </p:nvSpPr>
          <p:spPr bwMode="auto">
            <a:xfrm>
              <a:off x="2516189" y="6091238"/>
              <a:ext cx="23813" cy="128588"/>
            </a:xfrm>
            <a:custGeom>
              <a:avLst/>
              <a:gdLst>
                <a:gd name="T0" fmla="*/ 2147483647 w 46"/>
                <a:gd name="T1" fmla="*/ 2147483647 h 242"/>
                <a:gd name="T2" fmla="*/ 2147483647 w 46"/>
                <a:gd name="T3" fmla="*/ 2147483647 h 242"/>
                <a:gd name="T4" fmla="*/ 2147483647 w 46"/>
                <a:gd name="T5" fmla="*/ 2147483647 h 242"/>
                <a:gd name="T6" fmla="*/ 2147483647 w 46"/>
                <a:gd name="T7" fmla="*/ 2147483647 h 242"/>
                <a:gd name="T8" fmla="*/ 2147483647 w 46"/>
                <a:gd name="T9" fmla="*/ 2147483647 h 242"/>
                <a:gd name="T10" fmla="*/ 2147483647 w 46"/>
                <a:gd name="T11" fmla="*/ 2147483647 h 242"/>
                <a:gd name="T12" fmla="*/ 2147483647 w 46"/>
                <a:gd name="T13" fmla="*/ 2147483647 h 242"/>
                <a:gd name="T14" fmla="*/ 2147483647 w 46"/>
                <a:gd name="T15" fmla="*/ 2147483647 h 242"/>
                <a:gd name="T16" fmla="*/ 2147483647 w 46"/>
                <a:gd name="T17" fmla="*/ 2147483647 h 242"/>
                <a:gd name="T18" fmla="*/ 2147483647 w 46"/>
                <a:gd name="T19" fmla="*/ 2147483647 h 242"/>
                <a:gd name="T20" fmla="*/ 2147483647 w 46"/>
                <a:gd name="T21" fmla="*/ 2147483647 h 242"/>
                <a:gd name="T22" fmla="*/ 2147483647 w 46"/>
                <a:gd name="T23" fmla="*/ 2147483647 h 242"/>
                <a:gd name="T24" fmla="*/ 2147483647 w 46"/>
                <a:gd name="T25" fmla="*/ 2147483647 h 242"/>
                <a:gd name="T26" fmla="*/ 0 w 46"/>
                <a:gd name="T27" fmla="*/ 2147483647 h 242"/>
                <a:gd name="T28" fmla="*/ 0 w 46"/>
                <a:gd name="T29" fmla="*/ 2147483647 h 242"/>
                <a:gd name="T30" fmla="*/ 2147483647 w 46"/>
                <a:gd name="T31" fmla="*/ 2147483647 h 242"/>
                <a:gd name="T32" fmla="*/ 2147483647 w 46"/>
                <a:gd name="T33" fmla="*/ 2147483647 h 242"/>
                <a:gd name="T34" fmla="*/ 2147483647 w 46"/>
                <a:gd name="T35" fmla="*/ 2147483647 h 242"/>
                <a:gd name="T36" fmla="*/ 2147483647 w 46"/>
                <a:gd name="T37" fmla="*/ 2147483647 h 242"/>
                <a:gd name="T38" fmla="*/ 2147483647 w 46"/>
                <a:gd name="T39" fmla="*/ 2147483647 h 242"/>
                <a:gd name="T40" fmla="*/ 2147483647 w 46"/>
                <a:gd name="T41" fmla="*/ 2147483647 h 242"/>
                <a:gd name="T42" fmla="*/ 2147483647 w 46"/>
                <a:gd name="T43" fmla="*/ 2147483647 h 242"/>
                <a:gd name="T44" fmla="*/ 2147483647 w 46"/>
                <a:gd name="T45" fmla="*/ 2147483647 h 242"/>
                <a:gd name="T46" fmla="*/ 2147483647 w 46"/>
                <a:gd name="T47" fmla="*/ 2147483647 h 242"/>
                <a:gd name="T48" fmla="*/ 2147483647 w 46"/>
                <a:gd name="T49" fmla="*/ 2147483647 h 242"/>
                <a:gd name="T50" fmla="*/ 2147483647 w 46"/>
                <a:gd name="T51" fmla="*/ 2147483647 h 242"/>
                <a:gd name="T52" fmla="*/ 2147483647 w 46"/>
                <a:gd name="T53" fmla="*/ 2147483647 h 242"/>
                <a:gd name="T54" fmla="*/ 2147483647 w 46"/>
                <a:gd name="T55" fmla="*/ 2147483647 h 242"/>
                <a:gd name="T56" fmla="*/ 2147483647 w 46"/>
                <a:gd name="T57" fmla="*/ 2147483647 h 242"/>
                <a:gd name="T58" fmla="*/ 2147483647 w 46"/>
                <a:gd name="T59" fmla="*/ 2147483647 h 242"/>
                <a:gd name="T60" fmla="*/ 2147483647 w 46"/>
                <a:gd name="T61" fmla="*/ 2147483647 h 242"/>
                <a:gd name="T62" fmla="*/ 2147483647 w 46"/>
                <a:gd name="T63" fmla="*/ 2147483647 h 242"/>
                <a:gd name="T64" fmla="*/ 2147483647 w 46"/>
                <a:gd name="T65" fmla="*/ 2147483647 h 242"/>
                <a:gd name="T66" fmla="*/ 2147483647 w 46"/>
                <a:gd name="T67" fmla="*/ 2147483647 h 242"/>
                <a:gd name="T68" fmla="*/ 2147483647 w 46"/>
                <a:gd name="T69" fmla="*/ 2147483647 h 242"/>
                <a:gd name="T70" fmla="*/ 2147483647 w 46"/>
                <a:gd name="T71" fmla="*/ 2147483647 h 242"/>
                <a:gd name="T72" fmla="*/ 2147483647 w 46"/>
                <a:gd name="T73" fmla="*/ 2147483647 h 242"/>
                <a:gd name="T74" fmla="*/ 2147483647 w 46"/>
                <a:gd name="T75" fmla="*/ 2147483647 h 242"/>
                <a:gd name="T76" fmla="*/ 2147483647 w 46"/>
                <a:gd name="T77" fmla="*/ 2147483647 h 242"/>
                <a:gd name="T78" fmla="*/ 2147483647 w 46"/>
                <a:gd name="T79" fmla="*/ 2147483647 h 242"/>
                <a:gd name="T80" fmla="*/ 2147483647 w 46"/>
                <a:gd name="T81" fmla="*/ 2147483647 h 242"/>
                <a:gd name="T82" fmla="*/ 2147483647 w 46"/>
                <a:gd name="T83" fmla="*/ 2147483647 h 242"/>
                <a:gd name="T84" fmla="*/ 2147483647 w 46"/>
                <a:gd name="T85" fmla="*/ 2147483647 h 242"/>
                <a:gd name="T86" fmla="*/ 2147483647 w 46"/>
                <a:gd name="T87" fmla="*/ 0 h 242"/>
                <a:gd name="T88" fmla="*/ 2147483647 w 46"/>
                <a:gd name="T89" fmla="*/ 2147483647 h 242"/>
                <a:gd name="T90" fmla="*/ 2147483647 w 46"/>
                <a:gd name="T91" fmla="*/ 2147483647 h 242"/>
                <a:gd name="T92" fmla="*/ 2147483647 w 46"/>
                <a:gd name="T93" fmla="*/ 2147483647 h 242"/>
                <a:gd name="T94" fmla="*/ 2147483647 w 46"/>
                <a:gd name="T95" fmla="*/ 2147483647 h 2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242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2" name="Freeform 1820"/>
            <p:cNvSpPr/>
            <p:nvPr/>
          </p:nvSpPr>
          <p:spPr bwMode="auto">
            <a:xfrm>
              <a:off x="2562227" y="6086475"/>
              <a:ext cx="19050" cy="128588"/>
            </a:xfrm>
            <a:custGeom>
              <a:avLst/>
              <a:gdLst>
                <a:gd name="T0" fmla="*/ 2147483647 w 35"/>
                <a:gd name="T1" fmla="*/ 2147483647 h 244"/>
                <a:gd name="T2" fmla="*/ 2147483647 w 35"/>
                <a:gd name="T3" fmla="*/ 2147483647 h 244"/>
                <a:gd name="T4" fmla="*/ 2147483647 w 35"/>
                <a:gd name="T5" fmla="*/ 2147483647 h 244"/>
                <a:gd name="T6" fmla="*/ 2147483647 w 35"/>
                <a:gd name="T7" fmla="*/ 2147483647 h 244"/>
                <a:gd name="T8" fmla="*/ 2147483647 w 35"/>
                <a:gd name="T9" fmla="*/ 2147483647 h 244"/>
                <a:gd name="T10" fmla="*/ 0 w 35"/>
                <a:gd name="T11" fmla="*/ 2147483647 h 244"/>
                <a:gd name="T12" fmla="*/ 0 w 35"/>
                <a:gd name="T13" fmla="*/ 2147483647 h 244"/>
                <a:gd name="T14" fmla="*/ 0 w 35"/>
                <a:gd name="T15" fmla="*/ 2147483647 h 244"/>
                <a:gd name="T16" fmla="*/ 2147483647 w 35"/>
                <a:gd name="T17" fmla="*/ 2147483647 h 244"/>
                <a:gd name="T18" fmla="*/ 2147483647 w 35"/>
                <a:gd name="T19" fmla="*/ 2147483647 h 244"/>
                <a:gd name="T20" fmla="*/ 0 w 35"/>
                <a:gd name="T21" fmla="*/ 2147483647 h 244"/>
                <a:gd name="T22" fmla="*/ 0 w 35"/>
                <a:gd name="T23" fmla="*/ 2147483647 h 244"/>
                <a:gd name="T24" fmla="*/ 2147483647 w 35"/>
                <a:gd name="T25" fmla="*/ 2147483647 h 244"/>
                <a:gd name="T26" fmla="*/ 2147483647 w 35"/>
                <a:gd name="T27" fmla="*/ 2147483647 h 244"/>
                <a:gd name="T28" fmla="*/ 2147483647 w 35"/>
                <a:gd name="T29" fmla="*/ 2147483647 h 244"/>
                <a:gd name="T30" fmla="*/ 2147483647 w 35"/>
                <a:gd name="T31" fmla="*/ 2147483647 h 244"/>
                <a:gd name="T32" fmla="*/ 2147483647 w 35"/>
                <a:gd name="T33" fmla="*/ 2147483647 h 244"/>
                <a:gd name="T34" fmla="*/ 2147483647 w 35"/>
                <a:gd name="T35" fmla="*/ 2147483647 h 244"/>
                <a:gd name="T36" fmla="*/ 2147483647 w 35"/>
                <a:gd name="T37" fmla="*/ 2147483647 h 244"/>
                <a:gd name="T38" fmla="*/ 2147483647 w 35"/>
                <a:gd name="T39" fmla="*/ 2147483647 h 244"/>
                <a:gd name="T40" fmla="*/ 2147483647 w 35"/>
                <a:gd name="T41" fmla="*/ 2147483647 h 244"/>
                <a:gd name="T42" fmla="*/ 2147483647 w 35"/>
                <a:gd name="T43" fmla="*/ 2147483647 h 244"/>
                <a:gd name="T44" fmla="*/ 2147483647 w 35"/>
                <a:gd name="T45" fmla="*/ 2147483647 h 244"/>
                <a:gd name="T46" fmla="*/ 2147483647 w 35"/>
                <a:gd name="T47" fmla="*/ 2147483647 h 244"/>
                <a:gd name="T48" fmla="*/ 2147483647 w 35"/>
                <a:gd name="T49" fmla="*/ 2147483647 h 244"/>
                <a:gd name="T50" fmla="*/ 2147483647 w 35"/>
                <a:gd name="T51" fmla="*/ 2147483647 h 244"/>
                <a:gd name="T52" fmla="*/ 2147483647 w 35"/>
                <a:gd name="T53" fmla="*/ 2147483647 h 244"/>
                <a:gd name="T54" fmla="*/ 2147483647 w 35"/>
                <a:gd name="T55" fmla="*/ 2147483647 h 244"/>
                <a:gd name="T56" fmla="*/ 2147483647 w 35"/>
                <a:gd name="T57" fmla="*/ 2147483647 h 244"/>
                <a:gd name="T58" fmla="*/ 2147483647 w 35"/>
                <a:gd name="T59" fmla="*/ 2147483647 h 244"/>
                <a:gd name="T60" fmla="*/ 2147483647 w 35"/>
                <a:gd name="T61" fmla="*/ 2147483647 h 244"/>
                <a:gd name="T62" fmla="*/ 2147483647 w 35"/>
                <a:gd name="T63" fmla="*/ 2147483647 h 244"/>
                <a:gd name="T64" fmla="*/ 2147483647 w 35"/>
                <a:gd name="T65" fmla="*/ 2147483647 h 244"/>
                <a:gd name="T66" fmla="*/ 2147483647 w 35"/>
                <a:gd name="T67" fmla="*/ 2147483647 h 244"/>
                <a:gd name="T68" fmla="*/ 2147483647 w 35"/>
                <a:gd name="T69" fmla="*/ 2147483647 h 244"/>
                <a:gd name="T70" fmla="*/ 2147483647 w 35"/>
                <a:gd name="T71" fmla="*/ 2147483647 h 244"/>
                <a:gd name="T72" fmla="*/ 2147483647 w 35"/>
                <a:gd name="T73" fmla="*/ 0 h 244"/>
                <a:gd name="T74" fmla="*/ 2147483647 w 35"/>
                <a:gd name="T75" fmla="*/ 2147483647 h 244"/>
                <a:gd name="T76" fmla="*/ 2147483647 w 35"/>
                <a:gd name="T77" fmla="*/ 2147483647 h 244"/>
                <a:gd name="T78" fmla="*/ 2147483647 w 35"/>
                <a:gd name="T79" fmla="*/ 2147483647 h 244"/>
                <a:gd name="T80" fmla="*/ 2147483647 w 35"/>
                <a:gd name="T81" fmla="*/ 214748364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5" h="244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3" name="Freeform 1821"/>
            <p:cNvSpPr/>
            <p:nvPr/>
          </p:nvSpPr>
          <p:spPr bwMode="auto">
            <a:xfrm>
              <a:off x="2606677" y="6091238"/>
              <a:ext cx="15875" cy="128588"/>
            </a:xfrm>
            <a:custGeom>
              <a:avLst/>
              <a:gdLst>
                <a:gd name="T0" fmla="*/ 2147483647 w 31"/>
                <a:gd name="T1" fmla="*/ 2147483647 h 242"/>
                <a:gd name="T2" fmla="*/ 2147483647 w 31"/>
                <a:gd name="T3" fmla="*/ 2147483647 h 242"/>
                <a:gd name="T4" fmla="*/ 2147483647 w 31"/>
                <a:gd name="T5" fmla="*/ 2147483647 h 242"/>
                <a:gd name="T6" fmla="*/ 2147483647 w 31"/>
                <a:gd name="T7" fmla="*/ 2147483647 h 242"/>
                <a:gd name="T8" fmla="*/ 2147483647 w 31"/>
                <a:gd name="T9" fmla="*/ 2147483647 h 242"/>
                <a:gd name="T10" fmla="*/ 2147483647 w 31"/>
                <a:gd name="T11" fmla="*/ 0 h 242"/>
                <a:gd name="T12" fmla="*/ 2147483647 w 31"/>
                <a:gd name="T13" fmla="*/ 2147483647 h 242"/>
                <a:gd name="T14" fmla="*/ 2147483647 w 31"/>
                <a:gd name="T15" fmla="*/ 2147483647 h 242"/>
                <a:gd name="T16" fmla="*/ 2147483647 w 31"/>
                <a:gd name="T17" fmla="*/ 2147483647 h 242"/>
                <a:gd name="T18" fmla="*/ 0 w 31"/>
                <a:gd name="T19" fmla="*/ 2147483647 h 242"/>
                <a:gd name="T20" fmla="*/ 0 w 31"/>
                <a:gd name="T21" fmla="*/ 2147483647 h 242"/>
                <a:gd name="T22" fmla="*/ 2147483647 w 31"/>
                <a:gd name="T23" fmla="*/ 2147483647 h 242"/>
                <a:gd name="T24" fmla="*/ 2147483647 w 31"/>
                <a:gd name="T25" fmla="*/ 2147483647 h 242"/>
                <a:gd name="T26" fmla="*/ 2147483647 w 31"/>
                <a:gd name="T27" fmla="*/ 2147483647 h 242"/>
                <a:gd name="T28" fmla="*/ 2147483647 w 31"/>
                <a:gd name="T29" fmla="*/ 2147483647 h 242"/>
                <a:gd name="T30" fmla="*/ 2147483647 w 31"/>
                <a:gd name="T31" fmla="*/ 2147483647 h 242"/>
                <a:gd name="T32" fmla="*/ 2147483647 w 31"/>
                <a:gd name="T33" fmla="*/ 2147483647 h 242"/>
                <a:gd name="T34" fmla="*/ 2147483647 w 31"/>
                <a:gd name="T35" fmla="*/ 2147483647 h 242"/>
                <a:gd name="T36" fmla="*/ 2147483647 w 31"/>
                <a:gd name="T37" fmla="*/ 2147483647 h 242"/>
                <a:gd name="T38" fmla="*/ 0 w 31"/>
                <a:gd name="T39" fmla="*/ 2147483647 h 242"/>
                <a:gd name="T40" fmla="*/ 0 w 31"/>
                <a:gd name="T41" fmla="*/ 2147483647 h 242"/>
                <a:gd name="T42" fmla="*/ 2147483647 w 31"/>
                <a:gd name="T43" fmla="*/ 2147483647 h 242"/>
                <a:gd name="T44" fmla="*/ 2147483647 w 31"/>
                <a:gd name="T45" fmla="*/ 2147483647 h 242"/>
                <a:gd name="T46" fmla="*/ 2147483647 w 31"/>
                <a:gd name="T47" fmla="*/ 2147483647 h 242"/>
                <a:gd name="T48" fmla="*/ 2147483647 w 31"/>
                <a:gd name="T49" fmla="*/ 2147483647 h 242"/>
                <a:gd name="T50" fmla="*/ 2147483647 w 31"/>
                <a:gd name="T51" fmla="*/ 2147483647 h 242"/>
                <a:gd name="T52" fmla="*/ 2147483647 w 31"/>
                <a:gd name="T53" fmla="*/ 2147483647 h 242"/>
                <a:gd name="T54" fmla="*/ 2147483647 w 31"/>
                <a:gd name="T55" fmla="*/ 2147483647 h 242"/>
                <a:gd name="T56" fmla="*/ 2147483647 w 31"/>
                <a:gd name="T57" fmla="*/ 2147483647 h 242"/>
                <a:gd name="T58" fmla="*/ 2147483647 w 31"/>
                <a:gd name="T59" fmla="*/ 2147483647 h 242"/>
                <a:gd name="T60" fmla="*/ 2147483647 w 31"/>
                <a:gd name="T61" fmla="*/ 2147483647 h 242"/>
                <a:gd name="T62" fmla="*/ 2147483647 w 31"/>
                <a:gd name="T63" fmla="*/ 2147483647 h 242"/>
                <a:gd name="T64" fmla="*/ 2147483647 w 31"/>
                <a:gd name="T65" fmla="*/ 2147483647 h 242"/>
                <a:gd name="T66" fmla="*/ 2147483647 w 31"/>
                <a:gd name="T67" fmla="*/ 2147483647 h 242"/>
                <a:gd name="T68" fmla="*/ 2147483647 w 31"/>
                <a:gd name="T69" fmla="*/ 2147483647 h 242"/>
                <a:gd name="T70" fmla="*/ 2147483647 w 31"/>
                <a:gd name="T71" fmla="*/ 2147483647 h 242"/>
                <a:gd name="T72" fmla="*/ 2147483647 w 31"/>
                <a:gd name="T73" fmla="*/ 2147483647 h 242"/>
                <a:gd name="T74" fmla="*/ 2147483647 w 31"/>
                <a:gd name="T75" fmla="*/ 2147483647 h 242"/>
                <a:gd name="T76" fmla="*/ 2147483647 w 31"/>
                <a:gd name="T77" fmla="*/ 2147483647 h 2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" h="242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4" name="Freeform 1822"/>
            <p:cNvSpPr/>
            <p:nvPr/>
          </p:nvSpPr>
          <p:spPr bwMode="auto">
            <a:xfrm>
              <a:off x="2657477" y="6088063"/>
              <a:ext cx="15875" cy="127000"/>
            </a:xfrm>
            <a:custGeom>
              <a:avLst/>
              <a:gdLst>
                <a:gd name="T0" fmla="*/ 2147483647 w 32"/>
                <a:gd name="T1" fmla="*/ 2147483647 h 242"/>
                <a:gd name="T2" fmla="*/ 2147483647 w 32"/>
                <a:gd name="T3" fmla="*/ 2147483647 h 242"/>
                <a:gd name="T4" fmla="*/ 2147483647 w 32"/>
                <a:gd name="T5" fmla="*/ 2147483647 h 242"/>
                <a:gd name="T6" fmla="*/ 2147483647 w 32"/>
                <a:gd name="T7" fmla="*/ 2147483647 h 242"/>
                <a:gd name="T8" fmla="*/ 2147483647 w 32"/>
                <a:gd name="T9" fmla="*/ 2147483647 h 242"/>
                <a:gd name="T10" fmla="*/ 2147483647 w 32"/>
                <a:gd name="T11" fmla="*/ 2147483647 h 242"/>
                <a:gd name="T12" fmla="*/ 2147483647 w 32"/>
                <a:gd name="T13" fmla="*/ 0 h 242"/>
                <a:gd name="T14" fmla="*/ 2147483647 w 32"/>
                <a:gd name="T15" fmla="*/ 2147483647 h 242"/>
                <a:gd name="T16" fmla="*/ 2147483647 w 32"/>
                <a:gd name="T17" fmla="*/ 2147483647 h 242"/>
                <a:gd name="T18" fmla="*/ 2147483647 w 32"/>
                <a:gd name="T19" fmla="*/ 2147483647 h 242"/>
                <a:gd name="T20" fmla="*/ 2147483647 w 32"/>
                <a:gd name="T21" fmla="*/ 2147483647 h 242"/>
                <a:gd name="T22" fmla="*/ 2147483647 w 32"/>
                <a:gd name="T23" fmla="*/ 2147483647 h 242"/>
                <a:gd name="T24" fmla="*/ 2147483647 w 32"/>
                <a:gd name="T25" fmla="*/ 2147483647 h 242"/>
                <a:gd name="T26" fmla="*/ 2147483647 w 32"/>
                <a:gd name="T27" fmla="*/ 2147483647 h 242"/>
                <a:gd name="T28" fmla="*/ 2147483647 w 32"/>
                <a:gd name="T29" fmla="*/ 2147483647 h 242"/>
                <a:gd name="T30" fmla="*/ 2147483647 w 32"/>
                <a:gd name="T31" fmla="*/ 2147483647 h 242"/>
                <a:gd name="T32" fmla="*/ 2147483647 w 32"/>
                <a:gd name="T33" fmla="*/ 2147483647 h 242"/>
                <a:gd name="T34" fmla="*/ 2147483647 w 32"/>
                <a:gd name="T35" fmla="*/ 2147483647 h 242"/>
                <a:gd name="T36" fmla="*/ 2147483647 w 32"/>
                <a:gd name="T37" fmla="*/ 2147483647 h 242"/>
                <a:gd name="T38" fmla="*/ 0 w 32"/>
                <a:gd name="T39" fmla="*/ 2147483647 h 242"/>
                <a:gd name="T40" fmla="*/ 0 w 32"/>
                <a:gd name="T41" fmla="*/ 2147483647 h 242"/>
                <a:gd name="T42" fmla="*/ 2147483647 w 32"/>
                <a:gd name="T43" fmla="*/ 2147483647 h 242"/>
                <a:gd name="T44" fmla="*/ 2147483647 w 32"/>
                <a:gd name="T45" fmla="*/ 2147483647 h 242"/>
                <a:gd name="T46" fmla="*/ 2147483647 w 32"/>
                <a:gd name="T47" fmla="*/ 2147483647 h 242"/>
                <a:gd name="T48" fmla="*/ 2147483647 w 32"/>
                <a:gd name="T49" fmla="*/ 2147483647 h 242"/>
                <a:gd name="T50" fmla="*/ 2147483647 w 32"/>
                <a:gd name="T51" fmla="*/ 2147483647 h 242"/>
                <a:gd name="T52" fmla="*/ 2147483647 w 32"/>
                <a:gd name="T53" fmla="*/ 2147483647 h 242"/>
                <a:gd name="T54" fmla="*/ 2147483647 w 32"/>
                <a:gd name="T55" fmla="*/ 2147483647 h 242"/>
                <a:gd name="T56" fmla="*/ 2147483647 w 32"/>
                <a:gd name="T57" fmla="*/ 2147483647 h 242"/>
                <a:gd name="T58" fmla="*/ 2147483647 w 32"/>
                <a:gd name="T59" fmla="*/ 2147483647 h 242"/>
                <a:gd name="T60" fmla="*/ 2147483647 w 32"/>
                <a:gd name="T61" fmla="*/ 2147483647 h 242"/>
                <a:gd name="T62" fmla="*/ 2147483647 w 32"/>
                <a:gd name="T63" fmla="*/ 2147483647 h 242"/>
                <a:gd name="T64" fmla="*/ 2147483647 w 32"/>
                <a:gd name="T65" fmla="*/ 2147483647 h 242"/>
                <a:gd name="T66" fmla="*/ 2147483647 w 32"/>
                <a:gd name="T67" fmla="*/ 2147483647 h 242"/>
                <a:gd name="T68" fmla="*/ 2147483647 w 32"/>
                <a:gd name="T69" fmla="*/ 2147483647 h 242"/>
                <a:gd name="T70" fmla="*/ 2147483647 w 32"/>
                <a:gd name="T71" fmla="*/ 2147483647 h 242"/>
                <a:gd name="T72" fmla="*/ 2147483647 w 32"/>
                <a:gd name="T73" fmla="*/ 2147483647 h 242"/>
                <a:gd name="T74" fmla="*/ 2147483647 w 32"/>
                <a:gd name="T75" fmla="*/ 2147483647 h 242"/>
                <a:gd name="T76" fmla="*/ 2147483647 w 32"/>
                <a:gd name="T77" fmla="*/ 2147483647 h 242"/>
                <a:gd name="T78" fmla="*/ 2147483647 w 32"/>
                <a:gd name="T79" fmla="*/ 2147483647 h 242"/>
                <a:gd name="T80" fmla="*/ 2147483647 w 32"/>
                <a:gd name="T81" fmla="*/ 2147483647 h 2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4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5" name="Freeform 1823"/>
            <p:cNvSpPr/>
            <p:nvPr/>
          </p:nvSpPr>
          <p:spPr bwMode="auto">
            <a:xfrm>
              <a:off x="2693989" y="6094413"/>
              <a:ext cx="17463" cy="128588"/>
            </a:xfrm>
            <a:custGeom>
              <a:avLst/>
              <a:gdLst>
                <a:gd name="T0" fmla="*/ 2147483647 w 32"/>
                <a:gd name="T1" fmla="*/ 2147483647 h 243"/>
                <a:gd name="T2" fmla="*/ 2147483647 w 32"/>
                <a:gd name="T3" fmla="*/ 2147483647 h 243"/>
                <a:gd name="T4" fmla="*/ 2147483647 w 32"/>
                <a:gd name="T5" fmla="*/ 2147483647 h 243"/>
                <a:gd name="T6" fmla="*/ 2147483647 w 32"/>
                <a:gd name="T7" fmla="*/ 2147483647 h 243"/>
                <a:gd name="T8" fmla="*/ 2147483647 w 32"/>
                <a:gd name="T9" fmla="*/ 2147483647 h 243"/>
                <a:gd name="T10" fmla="*/ 2147483647 w 32"/>
                <a:gd name="T11" fmla="*/ 0 h 243"/>
                <a:gd name="T12" fmla="*/ 2147483647 w 32"/>
                <a:gd name="T13" fmla="*/ 0 h 243"/>
                <a:gd name="T14" fmla="*/ 2147483647 w 32"/>
                <a:gd name="T15" fmla="*/ 0 h 243"/>
                <a:gd name="T16" fmla="*/ 2147483647 w 32"/>
                <a:gd name="T17" fmla="*/ 2147483647 h 243"/>
                <a:gd name="T18" fmla="*/ 2147483647 w 32"/>
                <a:gd name="T19" fmla="*/ 2147483647 h 243"/>
                <a:gd name="T20" fmla="*/ 2147483647 w 32"/>
                <a:gd name="T21" fmla="*/ 2147483647 h 243"/>
                <a:gd name="T22" fmla="*/ 2147483647 w 32"/>
                <a:gd name="T23" fmla="*/ 2147483647 h 243"/>
                <a:gd name="T24" fmla="*/ 2147483647 w 32"/>
                <a:gd name="T25" fmla="*/ 2147483647 h 243"/>
                <a:gd name="T26" fmla="*/ 0 w 32"/>
                <a:gd name="T27" fmla="*/ 2147483647 h 243"/>
                <a:gd name="T28" fmla="*/ 0 w 32"/>
                <a:gd name="T29" fmla="*/ 2147483647 h 243"/>
                <a:gd name="T30" fmla="*/ 0 w 32"/>
                <a:gd name="T31" fmla="*/ 2147483647 h 243"/>
                <a:gd name="T32" fmla="*/ 2147483647 w 32"/>
                <a:gd name="T33" fmla="*/ 2147483647 h 243"/>
                <a:gd name="T34" fmla="*/ 2147483647 w 32"/>
                <a:gd name="T35" fmla="*/ 2147483647 h 243"/>
                <a:gd name="T36" fmla="*/ 2147483647 w 32"/>
                <a:gd name="T37" fmla="*/ 2147483647 h 243"/>
                <a:gd name="T38" fmla="*/ 2147483647 w 32"/>
                <a:gd name="T39" fmla="*/ 2147483647 h 243"/>
                <a:gd name="T40" fmla="*/ 2147483647 w 32"/>
                <a:gd name="T41" fmla="*/ 2147483647 h 243"/>
                <a:gd name="T42" fmla="*/ 2147483647 w 32"/>
                <a:gd name="T43" fmla="*/ 2147483647 h 243"/>
                <a:gd name="T44" fmla="*/ 2147483647 w 32"/>
                <a:gd name="T45" fmla="*/ 2147483647 h 243"/>
                <a:gd name="T46" fmla="*/ 2147483647 w 32"/>
                <a:gd name="T47" fmla="*/ 2147483647 h 243"/>
                <a:gd name="T48" fmla="*/ 2147483647 w 32"/>
                <a:gd name="T49" fmla="*/ 2147483647 h 243"/>
                <a:gd name="T50" fmla="*/ 2147483647 w 32"/>
                <a:gd name="T51" fmla="*/ 2147483647 h 243"/>
                <a:gd name="T52" fmla="*/ 2147483647 w 32"/>
                <a:gd name="T53" fmla="*/ 2147483647 h 243"/>
                <a:gd name="T54" fmla="*/ 2147483647 w 32"/>
                <a:gd name="T55" fmla="*/ 2147483647 h 243"/>
                <a:gd name="T56" fmla="*/ 2147483647 w 32"/>
                <a:gd name="T57" fmla="*/ 2147483647 h 243"/>
                <a:gd name="T58" fmla="*/ 2147483647 w 32"/>
                <a:gd name="T59" fmla="*/ 2147483647 h 243"/>
                <a:gd name="T60" fmla="*/ 2147483647 w 32"/>
                <a:gd name="T61" fmla="*/ 2147483647 h 243"/>
                <a:gd name="T62" fmla="*/ 2147483647 w 32"/>
                <a:gd name="T63" fmla="*/ 2147483647 h 243"/>
                <a:gd name="T64" fmla="*/ 2147483647 w 32"/>
                <a:gd name="T65" fmla="*/ 2147483647 h 243"/>
                <a:gd name="T66" fmla="*/ 2147483647 w 32"/>
                <a:gd name="T67" fmla="*/ 2147483647 h 243"/>
                <a:gd name="T68" fmla="*/ 2147483647 w 32"/>
                <a:gd name="T69" fmla="*/ 2147483647 h 243"/>
                <a:gd name="T70" fmla="*/ 2147483647 w 32"/>
                <a:gd name="T71" fmla="*/ 2147483647 h 243"/>
                <a:gd name="T72" fmla="*/ 2147483647 w 32"/>
                <a:gd name="T73" fmla="*/ 2147483647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" h="243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6" name="Freeform 1824"/>
            <p:cNvSpPr/>
            <p:nvPr/>
          </p:nvSpPr>
          <p:spPr bwMode="auto">
            <a:xfrm>
              <a:off x="2466977" y="6257925"/>
              <a:ext cx="19050" cy="157163"/>
            </a:xfrm>
            <a:custGeom>
              <a:avLst/>
              <a:gdLst>
                <a:gd name="T0" fmla="*/ 2147483647 w 36"/>
                <a:gd name="T1" fmla="*/ 2147483647 h 296"/>
                <a:gd name="T2" fmla="*/ 2147483647 w 36"/>
                <a:gd name="T3" fmla="*/ 2147483647 h 296"/>
                <a:gd name="T4" fmla="*/ 2147483647 w 36"/>
                <a:gd name="T5" fmla="*/ 2147483647 h 296"/>
                <a:gd name="T6" fmla="*/ 2147483647 w 36"/>
                <a:gd name="T7" fmla="*/ 2147483647 h 296"/>
                <a:gd name="T8" fmla="*/ 2147483647 w 36"/>
                <a:gd name="T9" fmla="*/ 2147483647 h 296"/>
                <a:gd name="T10" fmla="*/ 2147483647 w 36"/>
                <a:gd name="T11" fmla="*/ 2147483647 h 296"/>
                <a:gd name="T12" fmla="*/ 2147483647 w 36"/>
                <a:gd name="T13" fmla="*/ 2147483647 h 296"/>
                <a:gd name="T14" fmla="*/ 2147483647 w 36"/>
                <a:gd name="T15" fmla="*/ 2147483647 h 296"/>
                <a:gd name="T16" fmla="*/ 2147483647 w 36"/>
                <a:gd name="T17" fmla="*/ 2147483647 h 296"/>
                <a:gd name="T18" fmla="*/ 2147483647 w 36"/>
                <a:gd name="T19" fmla="*/ 2147483647 h 296"/>
                <a:gd name="T20" fmla="*/ 2147483647 w 36"/>
                <a:gd name="T21" fmla="*/ 2147483647 h 296"/>
                <a:gd name="T22" fmla="*/ 2147483647 w 36"/>
                <a:gd name="T23" fmla="*/ 2147483647 h 296"/>
                <a:gd name="T24" fmla="*/ 2147483647 w 36"/>
                <a:gd name="T25" fmla="*/ 2147483647 h 296"/>
                <a:gd name="T26" fmla="*/ 2147483647 w 36"/>
                <a:gd name="T27" fmla="*/ 2147483647 h 296"/>
                <a:gd name="T28" fmla="*/ 2147483647 w 36"/>
                <a:gd name="T29" fmla="*/ 2147483647 h 296"/>
                <a:gd name="T30" fmla="*/ 2147483647 w 36"/>
                <a:gd name="T31" fmla="*/ 0 h 296"/>
                <a:gd name="T32" fmla="*/ 2147483647 w 36"/>
                <a:gd name="T33" fmla="*/ 2147483647 h 296"/>
                <a:gd name="T34" fmla="*/ 2147483647 w 36"/>
                <a:gd name="T35" fmla="*/ 2147483647 h 296"/>
                <a:gd name="T36" fmla="*/ 2147483647 w 36"/>
                <a:gd name="T37" fmla="*/ 2147483647 h 296"/>
                <a:gd name="T38" fmla="*/ 2147483647 w 36"/>
                <a:gd name="T39" fmla="*/ 2147483647 h 296"/>
                <a:gd name="T40" fmla="*/ 2147483647 w 36"/>
                <a:gd name="T41" fmla="*/ 2147483647 h 296"/>
                <a:gd name="T42" fmla="*/ 0 w 36"/>
                <a:gd name="T43" fmla="*/ 2147483647 h 296"/>
                <a:gd name="T44" fmla="*/ 2147483647 w 36"/>
                <a:gd name="T45" fmla="*/ 2147483647 h 296"/>
                <a:gd name="T46" fmla="*/ 2147483647 w 36"/>
                <a:gd name="T47" fmla="*/ 2147483647 h 296"/>
                <a:gd name="T48" fmla="*/ 2147483647 w 36"/>
                <a:gd name="T49" fmla="*/ 2147483647 h 296"/>
                <a:gd name="T50" fmla="*/ 2147483647 w 36"/>
                <a:gd name="T51" fmla="*/ 2147483647 h 296"/>
                <a:gd name="T52" fmla="*/ 2147483647 w 36"/>
                <a:gd name="T53" fmla="*/ 2147483647 h 296"/>
                <a:gd name="T54" fmla="*/ 2147483647 w 36"/>
                <a:gd name="T55" fmla="*/ 2147483647 h 296"/>
                <a:gd name="T56" fmla="*/ 2147483647 w 36"/>
                <a:gd name="T57" fmla="*/ 2147483647 h 296"/>
                <a:gd name="T58" fmla="*/ 2147483647 w 36"/>
                <a:gd name="T59" fmla="*/ 2147483647 h 296"/>
                <a:gd name="T60" fmla="*/ 2147483647 w 36"/>
                <a:gd name="T61" fmla="*/ 2147483647 h 296"/>
                <a:gd name="T62" fmla="*/ 2147483647 w 36"/>
                <a:gd name="T63" fmla="*/ 2147483647 h 296"/>
                <a:gd name="T64" fmla="*/ 2147483647 w 36"/>
                <a:gd name="T65" fmla="*/ 2147483647 h 296"/>
                <a:gd name="T66" fmla="*/ 2147483647 w 36"/>
                <a:gd name="T67" fmla="*/ 2147483647 h 296"/>
                <a:gd name="T68" fmla="*/ 2147483647 w 36"/>
                <a:gd name="T69" fmla="*/ 2147483647 h 296"/>
                <a:gd name="T70" fmla="*/ 2147483647 w 36"/>
                <a:gd name="T71" fmla="*/ 2147483647 h 296"/>
                <a:gd name="T72" fmla="*/ 2147483647 w 36"/>
                <a:gd name="T73" fmla="*/ 2147483647 h 296"/>
                <a:gd name="T74" fmla="*/ 2147483647 w 36"/>
                <a:gd name="T75" fmla="*/ 2147483647 h 296"/>
                <a:gd name="T76" fmla="*/ 2147483647 w 36"/>
                <a:gd name="T77" fmla="*/ 2147483647 h 296"/>
                <a:gd name="T78" fmla="*/ 2147483647 w 36"/>
                <a:gd name="T79" fmla="*/ 2147483647 h 296"/>
                <a:gd name="T80" fmla="*/ 2147483647 w 36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29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7" name="Freeform 1825"/>
            <p:cNvSpPr/>
            <p:nvPr/>
          </p:nvSpPr>
          <p:spPr bwMode="auto">
            <a:xfrm>
              <a:off x="2508252" y="6253163"/>
              <a:ext cx="19050" cy="158750"/>
            </a:xfrm>
            <a:custGeom>
              <a:avLst/>
              <a:gdLst>
                <a:gd name="T0" fmla="*/ 2147483647 w 38"/>
                <a:gd name="T1" fmla="*/ 2147483647 h 302"/>
                <a:gd name="T2" fmla="*/ 2147483647 w 38"/>
                <a:gd name="T3" fmla="*/ 2147483647 h 302"/>
                <a:gd name="T4" fmla="*/ 2147483647 w 38"/>
                <a:gd name="T5" fmla="*/ 2147483647 h 302"/>
                <a:gd name="T6" fmla="*/ 2147483647 w 38"/>
                <a:gd name="T7" fmla="*/ 2147483647 h 302"/>
                <a:gd name="T8" fmla="*/ 2147483647 w 38"/>
                <a:gd name="T9" fmla="*/ 2147483647 h 302"/>
                <a:gd name="T10" fmla="*/ 2147483647 w 38"/>
                <a:gd name="T11" fmla="*/ 2147483647 h 302"/>
                <a:gd name="T12" fmla="*/ 2147483647 w 38"/>
                <a:gd name="T13" fmla="*/ 2147483647 h 302"/>
                <a:gd name="T14" fmla="*/ 2147483647 w 38"/>
                <a:gd name="T15" fmla="*/ 2147483647 h 302"/>
                <a:gd name="T16" fmla="*/ 2147483647 w 38"/>
                <a:gd name="T17" fmla="*/ 2147483647 h 302"/>
                <a:gd name="T18" fmla="*/ 2147483647 w 38"/>
                <a:gd name="T19" fmla="*/ 0 h 302"/>
                <a:gd name="T20" fmla="*/ 2147483647 w 38"/>
                <a:gd name="T21" fmla="*/ 2147483647 h 302"/>
                <a:gd name="T22" fmla="*/ 2147483647 w 38"/>
                <a:gd name="T23" fmla="*/ 2147483647 h 302"/>
                <a:gd name="T24" fmla="*/ 2147483647 w 38"/>
                <a:gd name="T25" fmla="*/ 2147483647 h 302"/>
                <a:gd name="T26" fmla="*/ 2147483647 w 38"/>
                <a:gd name="T27" fmla="*/ 2147483647 h 302"/>
                <a:gd name="T28" fmla="*/ 2147483647 w 38"/>
                <a:gd name="T29" fmla="*/ 2147483647 h 302"/>
                <a:gd name="T30" fmla="*/ 2147483647 w 38"/>
                <a:gd name="T31" fmla="*/ 2147483647 h 302"/>
                <a:gd name="T32" fmla="*/ 2147483647 w 38"/>
                <a:gd name="T33" fmla="*/ 2147483647 h 302"/>
                <a:gd name="T34" fmla="*/ 2147483647 w 38"/>
                <a:gd name="T35" fmla="*/ 2147483647 h 302"/>
                <a:gd name="T36" fmla="*/ 2147483647 w 38"/>
                <a:gd name="T37" fmla="*/ 2147483647 h 302"/>
                <a:gd name="T38" fmla="*/ 2147483647 w 38"/>
                <a:gd name="T39" fmla="*/ 2147483647 h 302"/>
                <a:gd name="T40" fmla="*/ 0 w 38"/>
                <a:gd name="T41" fmla="*/ 2147483647 h 302"/>
                <a:gd name="T42" fmla="*/ 0 w 38"/>
                <a:gd name="T43" fmla="*/ 2147483647 h 302"/>
                <a:gd name="T44" fmla="*/ 2147483647 w 38"/>
                <a:gd name="T45" fmla="*/ 2147483647 h 302"/>
                <a:gd name="T46" fmla="*/ 2147483647 w 38"/>
                <a:gd name="T47" fmla="*/ 2147483647 h 302"/>
                <a:gd name="T48" fmla="*/ 2147483647 w 38"/>
                <a:gd name="T49" fmla="*/ 2147483647 h 302"/>
                <a:gd name="T50" fmla="*/ 2147483647 w 38"/>
                <a:gd name="T51" fmla="*/ 2147483647 h 302"/>
                <a:gd name="T52" fmla="*/ 2147483647 w 38"/>
                <a:gd name="T53" fmla="*/ 2147483647 h 302"/>
                <a:gd name="T54" fmla="*/ 2147483647 w 38"/>
                <a:gd name="T55" fmla="*/ 2147483647 h 302"/>
                <a:gd name="T56" fmla="*/ 2147483647 w 38"/>
                <a:gd name="T57" fmla="*/ 2147483647 h 302"/>
                <a:gd name="T58" fmla="*/ 2147483647 w 38"/>
                <a:gd name="T59" fmla="*/ 2147483647 h 302"/>
                <a:gd name="T60" fmla="*/ 2147483647 w 38"/>
                <a:gd name="T61" fmla="*/ 2147483647 h 302"/>
                <a:gd name="T62" fmla="*/ 2147483647 w 38"/>
                <a:gd name="T63" fmla="*/ 2147483647 h 302"/>
                <a:gd name="T64" fmla="*/ 2147483647 w 38"/>
                <a:gd name="T65" fmla="*/ 2147483647 h 302"/>
                <a:gd name="T66" fmla="*/ 2147483647 w 38"/>
                <a:gd name="T67" fmla="*/ 2147483647 h 302"/>
                <a:gd name="T68" fmla="*/ 2147483647 w 38"/>
                <a:gd name="T69" fmla="*/ 2147483647 h 302"/>
                <a:gd name="T70" fmla="*/ 2147483647 w 38"/>
                <a:gd name="T71" fmla="*/ 2147483647 h 302"/>
                <a:gd name="T72" fmla="*/ 2147483647 w 38"/>
                <a:gd name="T73" fmla="*/ 2147483647 h 302"/>
                <a:gd name="T74" fmla="*/ 2147483647 w 38"/>
                <a:gd name="T75" fmla="*/ 2147483647 h 302"/>
                <a:gd name="T76" fmla="*/ 2147483647 w 38"/>
                <a:gd name="T77" fmla="*/ 2147483647 h 302"/>
                <a:gd name="T78" fmla="*/ 2147483647 w 38"/>
                <a:gd name="T79" fmla="*/ 2147483647 h 302"/>
                <a:gd name="T80" fmla="*/ 2147483647 w 38"/>
                <a:gd name="T81" fmla="*/ 2147483647 h 302"/>
                <a:gd name="T82" fmla="*/ 2147483647 w 38"/>
                <a:gd name="T83" fmla="*/ 2147483647 h 302"/>
                <a:gd name="T84" fmla="*/ 2147483647 w 38"/>
                <a:gd name="T85" fmla="*/ 2147483647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302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8" name="Freeform 1826"/>
            <p:cNvSpPr/>
            <p:nvPr/>
          </p:nvSpPr>
          <p:spPr bwMode="auto">
            <a:xfrm>
              <a:off x="2554289" y="6249988"/>
              <a:ext cx="14288" cy="161925"/>
            </a:xfrm>
            <a:custGeom>
              <a:avLst/>
              <a:gdLst>
                <a:gd name="T0" fmla="*/ 2147483647 w 27"/>
                <a:gd name="T1" fmla="*/ 2147483647 h 308"/>
                <a:gd name="T2" fmla="*/ 2147483647 w 27"/>
                <a:gd name="T3" fmla="*/ 2147483647 h 308"/>
                <a:gd name="T4" fmla="*/ 2147483647 w 27"/>
                <a:gd name="T5" fmla="*/ 2147483647 h 308"/>
                <a:gd name="T6" fmla="*/ 2147483647 w 27"/>
                <a:gd name="T7" fmla="*/ 2147483647 h 308"/>
                <a:gd name="T8" fmla="*/ 2147483647 w 27"/>
                <a:gd name="T9" fmla="*/ 2147483647 h 308"/>
                <a:gd name="T10" fmla="*/ 2147483647 w 27"/>
                <a:gd name="T11" fmla="*/ 0 h 308"/>
                <a:gd name="T12" fmla="*/ 2147483647 w 27"/>
                <a:gd name="T13" fmla="*/ 2147483647 h 308"/>
                <a:gd name="T14" fmla="*/ 2147483647 w 27"/>
                <a:gd name="T15" fmla="*/ 2147483647 h 308"/>
                <a:gd name="T16" fmla="*/ 2147483647 w 27"/>
                <a:gd name="T17" fmla="*/ 2147483647 h 308"/>
                <a:gd name="T18" fmla="*/ 0 w 27"/>
                <a:gd name="T19" fmla="*/ 2147483647 h 308"/>
                <a:gd name="T20" fmla="*/ 0 w 27"/>
                <a:gd name="T21" fmla="*/ 2147483647 h 308"/>
                <a:gd name="T22" fmla="*/ 2147483647 w 27"/>
                <a:gd name="T23" fmla="*/ 2147483647 h 308"/>
                <a:gd name="T24" fmla="*/ 2147483647 w 27"/>
                <a:gd name="T25" fmla="*/ 2147483647 h 308"/>
                <a:gd name="T26" fmla="*/ 0 w 27"/>
                <a:gd name="T27" fmla="*/ 2147483647 h 308"/>
                <a:gd name="T28" fmla="*/ 0 w 27"/>
                <a:gd name="T29" fmla="*/ 2147483647 h 308"/>
                <a:gd name="T30" fmla="*/ 2147483647 w 27"/>
                <a:gd name="T31" fmla="*/ 2147483647 h 308"/>
                <a:gd name="T32" fmla="*/ 2147483647 w 27"/>
                <a:gd name="T33" fmla="*/ 2147483647 h 308"/>
                <a:gd name="T34" fmla="*/ 2147483647 w 27"/>
                <a:gd name="T35" fmla="*/ 2147483647 h 308"/>
                <a:gd name="T36" fmla="*/ 2147483647 w 27"/>
                <a:gd name="T37" fmla="*/ 2147483647 h 308"/>
                <a:gd name="T38" fmla="*/ 2147483647 w 27"/>
                <a:gd name="T39" fmla="*/ 2147483647 h 308"/>
                <a:gd name="T40" fmla="*/ 2147483647 w 27"/>
                <a:gd name="T41" fmla="*/ 2147483647 h 308"/>
                <a:gd name="T42" fmla="*/ 2147483647 w 27"/>
                <a:gd name="T43" fmla="*/ 2147483647 h 308"/>
                <a:gd name="T44" fmla="*/ 2147483647 w 27"/>
                <a:gd name="T45" fmla="*/ 2147483647 h 308"/>
                <a:gd name="T46" fmla="*/ 2147483647 w 27"/>
                <a:gd name="T47" fmla="*/ 2147483647 h 308"/>
                <a:gd name="T48" fmla="*/ 2147483647 w 27"/>
                <a:gd name="T49" fmla="*/ 2147483647 h 308"/>
                <a:gd name="T50" fmla="*/ 2147483647 w 27"/>
                <a:gd name="T51" fmla="*/ 2147483647 h 308"/>
                <a:gd name="T52" fmla="*/ 2147483647 w 27"/>
                <a:gd name="T53" fmla="*/ 2147483647 h 308"/>
                <a:gd name="T54" fmla="*/ 2147483647 w 27"/>
                <a:gd name="T55" fmla="*/ 2147483647 h 3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7" h="308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9" name="Freeform 1827"/>
            <p:cNvSpPr/>
            <p:nvPr/>
          </p:nvSpPr>
          <p:spPr bwMode="auto">
            <a:xfrm>
              <a:off x="2601914" y="6256338"/>
              <a:ext cx="14288" cy="166688"/>
            </a:xfrm>
            <a:custGeom>
              <a:avLst/>
              <a:gdLst>
                <a:gd name="T0" fmla="*/ 2147483647 w 29"/>
                <a:gd name="T1" fmla="*/ 2147483647 h 314"/>
                <a:gd name="T2" fmla="*/ 2147483647 w 29"/>
                <a:gd name="T3" fmla="*/ 2147483647 h 314"/>
                <a:gd name="T4" fmla="*/ 2147483647 w 29"/>
                <a:gd name="T5" fmla="*/ 2147483647 h 314"/>
                <a:gd name="T6" fmla="*/ 2147483647 w 29"/>
                <a:gd name="T7" fmla="*/ 2147483647 h 314"/>
                <a:gd name="T8" fmla="*/ 2147483647 w 29"/>
                <a:gd name="T9" fmla="*/ 0 h 314"/>
                <a:gd name="T10" fmla="*/ 2147483647 w 29"/>
                <a:gd name="T11" fmla="*/ 0 h 314"/>
                <a:gd name="T12" fmla="*/ 2147483647 w 29"/>
                <a:gd name="T13" fmla="*/ 0 h 314"/>
                <a:gd name="T14" fmla="*/ 2147483647 w 29"/>
                <a:gd name="T15" fmla="*/ 2147483647 h 314"/>
                <a:gd name="T16" fmla="*/ 2147483647 w 29"/>
                <a:gd name="T17" fmla="*/ 2147483647 h 314"/>
                <a:gd name="T18" fmla="*/ 0 w 29"/>
                <a:gd name="T19" fmla="*/ 2147483647 h 314"/>
                <a:gd name="T20" fmla="*/ 0 w 29"/>
                <a:gd name="T21" fmla="*/ 2147483647 h 314"/>
                <a:gd name="T22" fmla="*/ 0 w 29"/>
                <a:gd name="T23" fmla="*/ 2147483647 h 314"/>
                <a:gd name="T24" fmla="*/ 0 w 29"/>
                <a:gd name="T25" fmla="*/ 2147483647 h 314"/>
                <a:gd name="T26" fmla="*/ 2147483647 w 29"/>
                <a:gd name="T27" fmla="*/ 2147483647 h 314"/>
                <a:gd name="T28" fmla="*/ 2147483647 w 29"/>
                <a:gd name="T29" fmla="*/ 2147483647 h 314"/>
                <a:gd name="T30" fmla="*/ 2147483647 w 29"/>
                <a:gd name="T31" fmla="*/ 2147483647 h 314"/>
                <a:gd name="T32" fmla="*/ 2147483647 w 29"/>
                <a:gd name="T33" fmla="*/ 2147483647 h 314"/>
                <a:gd name="T34" fmla="*/ 2147483647 w 29"/>
                <a:gd name="T35" fmla="*/ 2147483647 h 314"/>
                <a:gd name="T36" fmla="*/ 2147483647 w 29"/>
                <a:gd name="T37" fmla="*/ 2147483647 h 314"/>
                <a:gd name="T38" fmla="*/ 2147483647 w 29"/>
                <a:gd name="T39" fmla="*/ 2147483647 h 314"/>
                <a:gd name="T40" fmla="*/ 2147483647 w 29"/>
                <a:gd name="T41" fmla="*/ 2147483647 h 314"/>
                <a:gd name="T42" fmla="*/ 2147483647 w 29"/>
                <a:gd name="T43" fmla="*/ 2147483647 h 314"/>
                <a:gd name="T44" fmla="*/ 2147483647 w 29"/>
                <a:gd name="T45" fmla="*/ 2147483647 h 314"/>
                <a:gd name="T46" fmla="*/ 2147483647 w 29"/>
                <a:gd name="T47" fmla="*/ 2147483647 h 314"/>
                <a:gd name="T48" fmla="*/ 2147483647 w 29"/>
                <a:gd name="T49" fmla="*/ 2147483647 h 314"/>
                <a:gd name="T50" fmla="*/ 2147483647 w 29"/>
                <a:gd name="T51" fmla="*/ 2147483647 h 314"/>
                <a:gd name="T52" fmla="*/ 2147483647 w 29"/>
                <a:gd name="T53" fmla="*/ 2147483647 h 314"/>
                <a:gd name="T54" fmla="*/ 2147483647 w 29"/>
                <a:gd name="T55" fmla="*/ 2147483647 h 3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314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0" name="Freeform 1828"/>
            <p:cNvSpPr/>
            <p:nvPr/>
          </p:nvSpPr>
          <p:spPr bwMode="auto">
            <a:xfrm>
              <a:off x="2649539" y="6253163"/>
              <a:ext cx="19050" cy="165100"/>
            </a:xfrm>
            <a:custGeom>
              <a:avLst/>
              <a:gdLst>
                <a:gd name="T0" fmla="*/ 2147483647 w 37"/>
                <a:gd name="T1" fmla="*/ 2147483647 h 314"/>
                <a:gd name="T2" fmla="*/ 2147483647 w 37"/>
                <a:gd name="T3" fmla="*/ 2147483647 h 314"/>
                <a:gd name="T4" fmla="*/ 2147483647 w 37"/>
                <a:gd name="T5" fmla="*/ 2147483647 h 314"/>
                <a:gd name="T6" fmla="*/ 2147483647 w 37"/>
                <a:gd name="T7" fmla="*/ 2147483647 h 314"/>
                <a:gd name="T8" fmla="*/ 2147483647 w 37"/>
                <a:gd name="T9" fmla="*/ 2147483647 h 314"/>
                <a:gd name="T10" fmla="*/ 2147483647 w 37"/>
                <a:gd name="T11" fmla="*/ 0 h 314"/>
                <a:gd name="T12" fmla="*/ 2147483647 w 37"/>
                <a:gd name="T13" fmla="*/ 2147483647 h 314"/>
                <a:gd name="T14" fmla="*/ 2147483647 w 37"/>
                <a:gd name="T15" fmla="*/ 2147483647 h 314"/>
                <a:gd name="T16" fmla="*/ 2147483647 w 37"/>
                <a:gd name="T17" fmla="*/ 2147483647 h 314"/>
                <a:gd name="T18" fmla="*/ 2147483647 w 37"/>
                <a:gd name="T19" fmla="*/ 2147483647 h 314"/>
                <a:gd name="T20" fmla="*/ 2147483647 w 37"/>
                <a:gd name="T21" fmla="*/ 2147483647 h 314"/>
                <a:gd name="T22" fmla="*/ 2147483647 w 37"/>
                <a:gd name="T23" fmla="*/ 2147483647 h 314"/>
                <a:gd name="T24" fmla="*/ 2147483647 w 37"/>
                <a:gd name="T25" fmla="*/ 2147483647 h 314"/>
                <a:gd name="T26" fmla="*/ 2147483647 w 37"/>
                <a:gd name="T27" fmla="*/ 2147483647 h 314"/>
                <a:gd name="T28" fmla="*/ 2147483647 w 37"/>
                <a:gd name="T29" fmla="*/ 2147483647 h 314"/>
                <a:gd name="T30" fmla="*/ 2147483647 w 37"/>
                <a:gd name="T31" fmla="*/ 2147483647 h 314"/>
                <a:gd name="T32" fmla="*/ 0 w 37"/>
                <a:gd name="T33" fmla="*/ 2147483647 h 314"/>
                <a:gd name="T34" fmla="*/ 0 w 37"/>
                <a:gd name="T35" fmla="*/ 2147483647 h 314"/>
                <a:gd name="T36" fmla="*/ 2147483647 w 37"/>
                <a:gd name="T37" fmla="*/ 2147483647 h 314"/>
                <a:gd name="T38" fmla="*/ 2147483647 w 37"/>
                <a:gd name="T39" fmla="*/ 2147483647 h 314"/>
                <a:gd name="T40" fmla="*/ 2147483647 w 37"/>
                <a:gd name="T41" fmla="*/ 2147483647 h 314"/>
                <a:gd name="T42" fmla="*/ 2147483647 w 37"/>
                <a:gd name="T43" fmla="*/ 2147483647 h 314"/>
                <a:gd name="T44" fmla="*/ 2147483647 w 37"/>
                <a:gd name="T45" fmla="*/ 2147483647 h 314"/>
                <a:gd name="T46" fmla="*/ 2147483647 w 37"/>
                <a:gd name="T47" fmla="*/ 2147483647 h 314"/>
                <a:gd name="T48" fmla="*/ 2147483647 w 37"/>
                <a:gd name="T49" fmla="*/ 2147483647 h 314"/>
                <a:gd name="T50" fmla="*/ 2147483647 w 37"/>
                <a:gd name="T51" fmla="*/ 2147483647 h 314"/>
                <a:gd name="T52" fmla="*/ 2147483647 w 37"/>
                <a:gd name="T53" fmla="*/ 2147483647 h 314"/>
                <a:gd name="T54" fmla="*/ 2147483647 w 37"/>
                <a:gd name="T55" fmla="*/ 2147483647 h 314"/>
                <a:gd name="T56" fmla="*/ 2147483647 w 37"/>
                <a:gd name="T57" fmla="*/ 2147483647 h 314"/>
                <a:gd name="T58" fmla="*/ 2147483647 w 37"/>
                <a:gd name="T59" fmla="*/ 2147483647 h 314"/>
                <a:gd name="T60" fmla="*/ 2147483647 w 37"/>
                <a:gd name="T61" fmla="*/ 2147483647 h 314"/>
                <a:gd name="T62" fmla="*/ 2147483647 w 37"/>
                <a:gd name="T63" fmla="*/ 2147483647 h 314"/>
                <a:gd name="T64" fmla="*/ 2147483647 w 37"/>
                <a:gd name="T65" fmla="*/ 2147483647 h 314"/>
                <a:gd name="T66" fmla="*/ 2147483647 w 37"/>
                <a:gd name="T67" fmla="*/ 2147483647 h 314"/>
                <a:gd name="T68" fmla="*/ 2147483647 w 37"/>
                <a:gd name="T69" fmla="*/ 2147483647 h 314"/>
                <a:gd name="T70" fmla="*/ 2147483647 w 37"/>
                <a:gd name="T71" fmla="*/ 2147483647 h 314"/>
                <a:gd name="T72" fmla="*/ 2147483647 w 37"/>
                <a:gd name="T73" fmla="*/ 2147483647 h 314"/>
                <a:gd name="T74" fmla="*/ 2147483647 w 37"/>
                <a:gd name="T75" fmla="*/ 2147483647 h 314"/>
                <a:gd name="T76" fmla="*/ 2147483647 w 37"/>
                <a:gd name="T77" fmla="*/ 2147483647 h 314"/>
                <a:gd name="T78" fmla="*/ 2147483647 w 37"/>
                <a:gd name="T79" fmla="*/ 2147483647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314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1" name="Freeform 1829"/>
            <p:cNvSpPr/>
            <p:nvPr/>
          </p:nvSpPr>
          <p:spPr bwMode="auto">
            <a:xfrm>
              <a:off x="2692402" y="6249988"/>
              <a:ext cx="15875" cy="153988"/>
            </a:xfrm>
            <a:custGeom>
              <a:avLst/>
              <a:gdLst>
                <a:gd name="T0" fmla="*/ 2147483647 w 30"/>
                <a:gd name="T1" fmla="*/ 2147483647 h 291"/>
                <a:gd name="T2" fmla="*/ 2147483647 w 30"/>
                <a:gd name="T3" fmla="*/ 2147483647 h 291"/>
                <a:gd name="T4" fmla="*/ 2147483647 w 30"/>
                <a:gd name="T5" fmla="*/ 2147483647 h 291"/>
                <a:gd name="T6" fmla="*/ 2147483647 w 30"/>
                <a:gd name="T7" fmla="*/ 2147483647 h 291"/>
                <a:gd name="T8" fmla="*/ 2147483647 w 30"/>
                <a:gd name="T9" fmla="*/ 2147483647 h 291"/>
                <a:gd name="T10" fmla="*/ 2147483647 w 30"/>
                <a:gd name="T11" fmla="*/ 0 h 291"/>
                <a:gd name="T12" fmla="*/ 2147483647 w 30"/>
                <a:gd name="T13" fmla="*/ 2147483647 h 291"/>
                <a:gd name="T14" fmla="*/ 2147483647 w 30"/>
                <a:gd name="T15" fmla="*/ 2147483647 h 291"/>
                <a:gd name="T16" fmla="*/ 2147483647 w 30"/>
                <a:gd name="T17" fmla="*/ 2147483647 h 291"/>
                <a:gd name="T18" fmla="*/ 0 w 30"/>
                <a:gd name="T19" fmla="*/ 2147483647 h 291"/>
                <a:gd name="T20" fmla="*/ 0 w 30"/>
                <a:gd name="T21" fmla="*/ 2147483647 h 291"/>
                <a:gd name="T22" fmla="*/ 2147483647 w 30"/>
                <a:gd name="T23" fmla="*/ 2147483647 h 291"/>
                <a:gd name="T24" fmla="*/ 2147483647 w 30"/>
                <a:gd name="T25" fmla="*/ 2147483647 h 291"/>
                <a:gd name="T26" fmla="*/ 2147483647 w 30"/>
                <a:gd name="T27" fmla="*/ 2147483647 h 291"/>
                <a:gd name="T28" fmla="*/ 2147483647 w 30"/>
                <a:gd name="T29" fmla="*/ 2147483647 h 291"/>
                <a:gd name="T30" fmla="*/ 2147483647 w 30"/>
                <a:gd name="T31" fmla="*/ 2147483647 h 291"/>
                <a:gd name="T32" fmla="*/ 2147483647 w 30"/>
                <a:gd name="T33" fmla="*/ 2147483647 h 291"/>
                <a:gd name="T34" fmla="*/ 2147483647 w 30"/>
                <a:gd name="T35" fmla="*/ 2147483647 h 291"/>
                <a:gd name="T36" fmla="*/ 2147483647 w 30"/>
                <a:gd name="T37" fmla="*/ 2147483647 h 291"/>
                <a:gd name="T38" fmla="*/ 2147483647 w 30"/>
                <a:gd name="T39" fmla="*/ 2147483647 h 291"/>
                <a:gd name="T40" fmla="*/ 2147483647 w 30"/>
                <a:gd name="T41" fmla="*/ 2147483647 h 291"/>
                <a:gd name="T42" fmla="*/ 2147483647 w 30"/>
                <a:gd name="T43" fmla="*/ 2147483647 h 291"/>
                <a:gd name="T44" fmla="*/ 2147483647 w 30"/>
                <a:gd name="T45" fmla="*/ 2147483647 h 291"/>
                <a:gd name="T46" fmla="*/ 2147483647 w 30"/>
                <a:gd name="T47" fmla="*/ 2147483647 h 291"/>
                <a:gd name="T48" fmla="*/ 2147483647 w 30"/>
                <a:gd name="T49" fmla="*/ 2147483647 h 291"/>
                <a:gd name="T50" fmla="*/ 2147483647 w 30"/>
                <a:gd name="T51" fmla="*/ 2147483647 h 2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291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2" name="Freeform 1830"/>
            <p:cNvSpPr/>
            <p:nvPr/>
          </p:nvSpPr>
          <p:spPr bwMode="auto">
            <a:xfrm>
              <a:off x="2417764" y="5891213"/>
              <a:ext cx="338138" cy="530225"/>
            </a:xfrm>
            <a:custGeom>
              <a:avLst/>
              <a:gdLst>
                <a:gd name="T0" fmla="*/ 2147483647 w 640"/>
                <a:gd name="T1" fmla="*/ 2147483647 h 1001"/>
                <a:gd name="T2" fmla="*/ 2147483647 w 640"/>
                <a:gd name="T3" fmla="*/ 2147483647 h 1001"/>
                <a:gd name="T4" fmla="*/ 2147483647 w 640"/>
                <a:gd name="T5" fmla="*/ 2147483647 h 1001"/>
                <a:gd name="T6" fmla="*/ 2147483647 w 640"/>
                <a:gd name="T7" fmla="*/ 2147483647 h 1001"/>
                <a:gd name="T8" fmla="*/ 2147483647 w 640"/>
                <a:gd name="T9" fmla="*/ 2147483647 h 1001"/>
                <a:gd name="T10" fmla="*/ 2147483647 w 640"/>
                <a:gd name="T11" fmla="*/ 2147483647 h 1001"/>
                <a:gd name="T12" fmla="*/ 2147483647 w 640"/>
                <a:gd name="T13" fmla="*/ 2147483647 h 1001"/>
                <a:gd name="T14" fmla="*/ 2147483647 w 640"/>
                <a:gd name="T15" fmla="*/ 2147483647 h 1001"/>
                <a:gd name="T16" fmla="*/ 2147483647 w 640"/>
                <a:gd name="T17" fmla="*/ 2147483647 h 1001"/>
                <a:gd name="T18" fmla="*/ 2147483647 w 640"/>
                <a:gd name="T19" fmla="*/ 2147483647 h 1001"/>
                <a:gd name="T20" fmla="*/ 2147483647 w 640"/>
                <a:gd name="T21" fmla="*/ 2147483647 h 1001"/>
                <a:gd name="T22" fmla="*/ 2147483647 w 640"/>
                <a:gd name="T23" fmla="*/ 2147483647 h 1001"/>
                <a:gd name="T24" fmla="*/ 2147483647 w 640"/>
                <a:gd name="T25" fmla="*/ 2147483647 h 1001"/>
                <a:gd name="T26" fmla="*/ 2147483647 w 640"/>
                <a:gd name="T27" fmla="*/ 2147483647 h 1001"/>
                <a:gd name="T28" fmla="*/ 2147483647 w 640"/>
                <a:gd name="T29" fmla="*/ 2147483647 h 1001"/>
                <a:gd name="T30" fmla="*/ 2147483647 w 640"/>
                <a:gd name="T31" fmla="*/ 2147483647 h 1001"/>
                <a:gd name="T32" fmla="*/ 2147483647 w 640"/>
                <a:gd name="T33" fmla="*/ 2147483647 h 1001"/>
                <a:gd name="T34" fmla="*/ 2147483647 w 640"/>
                <a:gd name="T35" fmla="*/ 2147483647 h 1001"/>
                <a:gd name="T36" fmla="*/ 2147483647 w 640"/>
                <a:gd name="T37" fmla="*/ 2147483647 h 1001"/>
                <a:gd name="T38" fmla="*/ 2147483647 w 640"/>
                <a:gd name="T39" fmla="*/ 2147483647 h 1001"/>
                <a:gd name="T40" fmla="*/ 2147483647 w 640"/>
                <a:gd name="T41" fmla="*/ 2147483647 h 1001"/>
                <a:gd name="T42" fmla="*/ 2147483647 w 640"/>
                <a:gd name="T43" fmla="*/ 2147483647 h 1001"/>
                <a:gd name="T44" fmla="*/ 2147483647 w 640"/>
                <a:gd name="T45" fmla="*/ 2147483647 h 1001"/>
                <a:gd name="T46" fmla="*/ 2147483647 w 640"/>
                <a:gd name="T47" fmla="*/ 2147483647 h 1001"/>
                <a:gd name="T48" fmla="*/ 2147483647 w 640"/>
                <a:gd name="T49" fmla="*/ 2147483647 h 1001"/>
                <a:gd name="T50" fmla="*/ 2147483647 w 640"/>
                <a:gd name="T51" fmla="*/ 2147483647 h 1001"/>
                <a:gd name="T52" fmla="*/ 2147483647 w 640"/>
                <a:gd name="T53" fmla="*/ 2147483647 h 1001"/>
                <a:gd name="T54" fmla="*/ 2147483647 w 640"/>
                <a:gd name="T55" fmla="*/ 2147483647 h 1001"/>
                <a:gd name="T56" fmla="*/ 2147483647 w 640"/>
                <a:gd name="T57" fmla="*/ 2147483647 h 1001"/>
                <a:gd name="T58" fmla="*/ 2147483647 w 640"/>
                <a:gd name="T59" fmla="*/ 2147483647 h 1001"/>
                <a:gd name="T60" fmla="*/ 2147483647 w 640"/>
                <a:gd name="T61" fmla="*/ 2147483647 h 1001"/>
                <a:gd name="T62" fmla="*/ 0 w 640"/>
                <a:gd name="T63" fmla="*/ 2147483647 h 1001"/>
                <a:gd name="T64" fmla="*/ 0 w 640"/>
                <a:gd name="T65" fmla="*/ 2147483647 h 1001"/>
                <a:gd name="T66" fmla="*/ 2147483647 w 640"/>
                <a:gd name="T67" fmla="*/ 2147483647 h 1001"/>
                <a:gd name="T68" fmla="*/ 2147483647 w 640"/>
                <a:gd name="T69" fmla="*/ 2147483647 h 1001"/>
                <a:gd name="T70" fmla="*/ 2147483647 w 640"/>
                <a:gd name="T71" fmla="*/ 2147483647 h 1001"/>
                <a:gd name="T72" fmla="*/ 2147483647 w 640"/>
                <a:gd name="T73" fmla="*/ 2147483647 h 1001"/>
                <a:gd name="T74" fmla="*/ 2147483647 w 640"/>
                <a:gd name="T75" fmla="*/ 2147483647 h 1001"/>
                <a:gd name="T76" fmla="*/ 2147483647 w 640"/>
                <a:gd name="T77" fmla="*/ 2147483647 h 1001"/>
                <a:gd name="T78" fmla="*/ 2147483647 w 640"/>
                <a:gd name="T79" fmla="*/ 2147483647 h 1001"/>
                <a:gd name="T80" fmla="*/ 2147483647 w 640"/>
                <a:gd name="T81" fmla="*/ 2147483647 h 1001"/>
                <a:gd name="T82" fmla="*/ 2147483647 w 640"/>
                <a:gd name="T83" fmla="*/ 2147483647 h 1001"/>
                <a:gd name="T84" fmla="*/ 2147483647 w 640"/>
                <a:gd name="T85" fmla="*/ 2147483647 h 1001"/>
                <a:gd name="T86" fmla="*/ 2147483647 w 640"/>
                <a:gd name="T87" fmla="*/ 2147483647 h 1001"/>
                <a:gd name="T88" fmla="*/ 2147483647 w 640"/>
                <a:gd name="T89" fmla="*/ 2147483647 h 1001"/>
                <a:gd name="T90" fmla="*/ 2147483647 w 640"/>
                <a:gd name="T91" fmla="*/ 2147483647 h 1001"/>
                <a:gd name="T92" fmla="*/ 2147483647 w 640"/>
                <a:gd name="T93" fmla="*/ 2147483647 h 1001"/>
                <a:gd name="T94" fmla="*/ 2147483647 w 640"/>
                <a:gd name="T95" fmla="*/ 2147483647 h 1001"/>
                <a:gd name="T96" fmla="*/ 2147483647 w 640"/>
                <a:gd name="T97" fmla="*/ 2147483647 h 1001"/>
                <a:gd name="T98" fmla="*/ 2147483647 w 640"/>
                <a:gd name="T99" fmla="*/ 2147483647 h 10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1001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8436" name="组合 3"/>
          <p:cNvGrpSpPr/>
          <p:nvPr/>
        </p:nvGrpSpPr>
        <p:grpSpPr bwMode="auto"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18535" name="图片 5" descr="图片11.png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37" name="图片 6" descr="4899999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图片 7" descr="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8440" name="图片 38" descr="99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1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9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7155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04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8446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7" name="矩形 26"/>
          <p:cNvSpPr>
            <a:spLocks noChangeArrowheads="1"/>
          </p:cNvSpPr>
          <p:nvPr/>
        </p:nvSpPr>
        <p:spPr bwMode="auto">
          <a:xfrm>
            <a:off x="6594475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8" name="矩形 27"/>
          <p:cNvSpPr>
            <a:spLocks noChangeArrowheads="1"/>
          </p:cNvSpPr>
          <p:nvPr/>
        </p:nvSpPr>
        <p:spPr bwMode="auto">
          <a:xfrm>
            <a:off x="9072563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grpSp>
        <p:nvGrpSpPr>
          <p:cNvPr id="18449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0" name="组合 19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51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9461" name="图片 5" descr="543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图片 6" descr="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3" name="图片 7" descr="58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4" name="组合 1"/>
          <p:cNvGrpSpPr/>
          <p:nvPr/>
        </p:nvGrpSpPr>
        <p:grpSpPr bwMode="auto"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19550" name="组合 5"/>
            <p:cNvGrpSpPr/>
            <p:nvPr/>
          </p:nvGrpSpPr>
          <p:grpSpPr bwMode="auto"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19559" name="TextBox 35"/>
              <p:cNvSpPr txBox="1">
                <a:spLocks noChangeArrowheads="1"/>
              </p:cNvSpPr>
              <p:nvPr/>
            </p:nvSpPr>
            <p:spPr bwMode="auto">
              <a:xfrm>
                <a:off x="4110648" y="1651339"/>
                <a:ext cx="4022623" cy="410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560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5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9551" name="组合 8"/>
            <p:cNvGrpSpPr/>
            <p:nvPr/>
          </p:nvGrpSpPr>
          <p:grpSpPr bwMode="auto"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19557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558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947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865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554" name="组合 8"/>
            <p:cNvGrpSpPr/>
            <p:nvPr/>
          </p:nvGrpSpPr>
          <p:grpSpPr bwMode="auto"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1955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556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9465" name="组合 19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9466" name="组合 23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94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6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67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7"/>
          <p:cNvGrpSpPr/>
          <p:nvPr/>
        </p:nvGrpSpPr>
        <p:grpSpPr bwMode="auto"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0586" name="组合 6"/>
            <p:cNvGrpSpPr/>
            <p:nvPr/>
          </p:nvGrpSpPr>
          <p:grpSpPr bwMode="auto"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7" name="文本框 5"/>
            <p:cNvSpPr txBox="1">
              <a:spLocks noChangeArrowheads="1"/>
            </p:cNvSpPr>
            <p:nvPr/>
          </p:nvSpPr>
          <p:spPr bwMode="auto">
            <a:xfrm>
              <a:off x="5353018" y="4116583"/>
              <a:ext cx="1322363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600" b="1">
                  <a:solidFill>
                    <a:srgbClr val="868976"/>
                  </a:solidFill>
                </a:rPr>
                <a:t>01</a:t>
              </a:r>
              <a:endParaRPr lang="zh-CN" altLang="en-US" sz="66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3" name="组合 8"/>
          <p:cNvGrpSpPr/>
          <p:nvPr/>
        </p:nvGrpSpPr>
        <p:grpSpPr bwMode="auto"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0581" name="组合 9"/>
            <p:cNvGrpSpPr/>
            <p:nvPr/>
          </p:nvGrpSpPr>
          <p:grpSpPr bwMode="auto"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2" name="文本框 10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4" name="组合 14"/>
          <p:cNvGrpSpPr/>
          <p:nvPr/>
        </p:nvGrpSpPr>
        <p:grpSpPr bwMode="auto"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0576" name="组合 15"/>
            <p:cNvGrpSpPr/>
            <p:nvPr/>
          </p:nvGrpSpPr>
          <p:grpSpPr bwMode="auto"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77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sp>
        <p:nvSpPr>
          <p:cNvPr id="20485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47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6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16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7" name="文本框 22"/>
          <p:cNvSpPr txBox="1">
            <a:spLocks noChangeArrowheads="1"/>
          </p:cNvSpPr>
          <p:nvPr/>
        </p:nvSpPr>
        <p:spPr bwMode="auto">
          <a:xfrm>
            <a:off x="8618538" y="1427163"/>
            <a:ext cx="12985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23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8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89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90" name="矩形 25"/>
          <p:cNvSpPr>
            <a:spLocks noChangeArrowheads="1"/>
          </p:cNvSpPr>
          <p:nvPr/>
        </p:nvSpPr>
        <p:spPr bwMode="auto">
          <a:xfrm>
            <a:off x="7718425" y="4954588"/>
            <a:ext cx="2892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491" name="组合 2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2" name="组合 27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4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493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组合 1"/>
          <p:cNvGrpSpPr/>
          <p:nvPr/>
        </p:nvGrpSpPr>
        <p:grpSpPr bwMode="auto"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3190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91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5" name="组合 7"/>
          <p:cNvGrpSpPr/>
          <p:nvPr/>
        </p:nvGrpSpPr>
        <p:grpSpPr bwMode="auto"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3185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6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一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6" name="组合 13"/>
          <p:cNvGrpSpPr/>
          <p:nvPr/>
        </p:nvGrpSpPr>
        <p:grpSpPr bwMode="auto"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3180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1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7" name="组合 19"/>
          <p:cNvGrpSpPr/>
          <p:nvPr/>
        </p:nvGrpSpPr>
        <p:grpSpPr bwMode="auto"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3175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6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8" name="组合 26"/>
          <p:cNvGrpSpPr/>
          <p:nvPr/>
        </p:nvGrpSpPr>
        <p:grpSpPr bwMode="auto"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3079" name="Freeform 2262"/>
            <p:cNvSpPr/>
            <p:nvPr/>
          </p:nvSpPr>
          <p:spPr bwMode="auto">
            <a:xfrm>
              <a:off x="7464426" y="5929313"/>
              <a:ext cx="15875" cy="30163"/>
            </a:xfrm>
            <a:custGeom>
              <a:avLst/>
              <a:gdLst>
                <a:gd name="T0" fmla="*/ 2147483647 w 32"/>
                <a:gd name="T1" fmla="*/ 2147483647 h 58"/>
                <a:gd name="T2" fmla="*/ 2147483647 w 32"/>
                <a:gd name="T3" fmla="*/ 2147483647 h 58"/>
                <a:gd name="T4" fmla="*/ 2147483647 w 32"/>
                <a:gd name="T5" fmla="*/ 2147483647 h 58"/>
                <a:gd name="T6" fmla="*/ 2147483647 w 32"/>
                <a:gd name="T7" fmla="*/ 2147483647 h 58"/>
                <a:gd name="T8" fmla="*/ 2147483647 w 32"/>
                <a:gd name="T9" fmla="*/ 2147483647 h 58"/>
                <a:gd name="T10" fmla="*/ 0 w 32"/>
                <a:gd name="T11" fmla="*/ 2147483647 h 58"/>
                <a:gd name="T12" fmla="*/ 0 w 32"/>
                <a:gd name="T13" fmla="*/ 2147483647 h 58"/>
                <a:gd name="T14" fmla="*/ 0 w 32"/>
                <a:gd name="T15" fmla="*/ 2147483647 h 58"/>
                <a:gd name="T16" fmla="*/ 2147483647 w 32"/>
                <a:gd name="T17" fmla="*/ 2147483647 h 58"/>
                <a:gd name="T18" fmla="*/ 2147483647 w 32"/>
                <a:gd name="T19" fmla="*/ 2147483647 h 58"/>
                <a:gd name="T20" fmla="*/ 2147483647 w 32"/>
                <a:gd name="T21" fmla="*/ 2147483647 h 58"/>
                <a:gd name="T22" fmla="*/ 2147483647 w 32"/>
                <a:gd name="T23" fmla="*/ 2147483647 h 58"/>
                <a:gd name="T24" fmla="*/ 2147483647 w 32"/>
                <a:gd name="T25" fmla="*/ 2147483647 h 58"/>
                <a:gd name="T26" fmla="*/ 2147483647 w 32"/>
                <a:gd name="T27" fmla="*/ 2147483647 h 58"/>
                <a:gd name="T28" fmla="*/ 2147483647 w 32"/>
                <a:gd name="T29" fmla="*/ 2147483647 h 58"/>
                <a:gd name="T30" fmla="*/ 2147483647 w 32"/>
                <a:gd name="T31" fmla="*/ 2147483647 h 58"/>
                <a:gd name="T32" fmla="*/ 2147483647 w 32"/>
                <a:gd name="T33" fmla="*/ 2147483647 h 58"/>
                <a:gd name="T34" fmla="*/ 2147483647 w 32"/>
                <a:gd name="T35" fmla="*/ 2147483647 h 58"/>
                <a:gd name="T36" fmla="*/ 2147483647 w 32"/>
                <a:gd name="T37" fmla="*/ 2147483647 h 58"/>
                <a:gd name="T38" fmla="*/ 2147483647 w 32"/>
                <a:gd name="T39" fmla="*/ 2147483647 h 58"/>
                <a:gd name="T40" fmla="*/ 2147483647 w 32"/>
                <a:gd name="T41" fmla="*/ 2147483647 h 58"/>
                <a:gd name="T42" fmla="*/ 2147483647 w 32"/>
                <a:gd name="T43" fmla="*/ 2147483647 h 58"/>
                <a:gd name="T44" fmla="*/ 2147483647 w 32"/>
                <a:gd name="T45" fmla="*/ 2147483647 h 58"/>
                <a:gd name="T46" fmla="*/ 2147483647 w 32"/>
                <a:gd name="T47" fmla="*/ 2147483647 h 58"/>
                <a:gd name="T48" fmla="*/ 2147483647 w 32"/>
                <a:gd name="T49" fmla="*/ 2147483647 h 58"/>
                <a:gd name="T50" fmla="*/ 2147483647 w 32"/>
                <a:gd name="T51" fmla="*/ 0 h 58"/>
                <a:gd name="T52" fmla="*/ 2147483647 w 32"/>
                <a:gd name="T53" fmla="*/ 0 h 58"/>
                <a:gd name="T54" fmla="*/ 2147483647 w 32"/>
                <a:gd name="T55" fmla="*/ 2147483647 h 58"/>
                <a:gd name="T56" fmla="*/ 2147483647 w 32"/>
                <a:gd name="T57" fmla="*/ 2147483647 h 58"/>
                <a:gd name="T58" fmla="*/ 2147483647 w 32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58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0" name="Freeform 2263"/>
            <p:cNvSpPr/>
            <p:nvPr/>
          </p:nvSpPr>
          <p:spPr bwMode="auto">
            <a:xfrm>
              <a:off x="7493001" y="5938838"/>
              <a:ext cx="33338" cy="381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2147483647 h 72"/>
                <a:gd name="T8" fmla="*/ 2147483647 w 62"/>
                <a:gd name="T9" fmla="*/ 2147483647 h 72"/>
                <a:gd name="T10" fmla="*/ 2147483647 w 62"/>
                <a:gd name="T11" fmla="*/ 2147483647 h 72"/>
                <a:gd name="T12" fmla="*/ 0 w 62"/>
                <a:gd name="T13" fmla="*/ 2147483647 h 72"/>
                <a:gd name="T14" fmla="*/ 0 w 62"/>
                <a:gd name="T15" fmla="*/ 2147483647 h 72"/>
                <a:gd name="T16" fmla="*/ 0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2147483647 w 62"/>
                <a:gd name="T25" fmla="*/ 2147483647 h 72"/>
                <a:gd name="T26" fmla="*/ 2147483647 w 62"/>
                <a:gd name="T27" fmla="*/ 2147483647 h 72"/>
                <a:gd name="T28" fmla="*/ 2147483647 w 62"/>
                <a:gd name="T29" fmla="*/ 2147483647 h 72"/>
                <a:gd name="T30" fmla="*/ 2147483647 w 62"/>
                <a:gd name="T31" fmla="*/ 2147483647 h 72"/>
                <a:gd name="T32" fmla="*/ 2147483647 w 62"/>
                <a:gd name="T33" fmla="*/ 2147483647 h 72"/>
                <a:gd name="T34" fmla="*/ 2147483647 w 62"/>
                <a:gd name="T35" fmla="*/ 2147483647 h 72"/>
                <a:gd name="T36" fmla="*/ 2147483647 w 62"/>
                <a:gd name="T37" fmla="*/ 2147483647 h 72"/>
                <a:gd name="T38" fmla="*/ 2147483647 w 62"/>
                <a:gd name="T39" fmla="*/ 2147483647 h 72"/>
                <a:gd name="T40" fmla="*/ 2147483647 w 62"/>
                <a:gd name="T41" fmla="*/ 2147483647 h 72"/>
                <a:gd name="T42" fmla="*/ 2147483647 w 62"/>
                <a:gd name="T43" fmla="*/ 2147483647 h 72"/>
                <a:gd name="T44" fmla="*/ 2147483647 w 62"/>
                <a:gd name="T45" fmla="*/ 2147483647 h 72"/>
                <a:gd name="T46" fmla="*/ 2147483647 w 62"/>
                <a:gd name="T47" fmla="*/ 2147483647 h 72"/>
                <a:gd name="T48" fmla="*/ 2147483647 w 62"/>
                <a:gd name="T49" fmla="*/ 0 h 72"/>
                <a:gd name="T50" fmla="*/ 2147483647 w 62"/>
                <a:gd name="T51" fmla="*/ 0 h 72"/>
                <a:gd name="T52" fmla="*/ 2147483647 w 62"/>
                <a:gd name="T53" fmla="*/ 2147483647 h 72"/>
                <a:gd name="T54" fmla="*/ 2147483647 w 62"/>
                <a:gd name="T55" fmla="*/ 2147483647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2" h="7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1" name="Freeform 2264"/>
            <p:cNvSpPr/>
            <p:nvPr/>
          </p:nvSpPr>
          <p:spPr bwMode="auto">
            <a:xfrm>
              <a:off x="7523164" y="5948363"/>
              <a:ext cx="39688" cy="53975"/>
            </a:xfrm>
            <a:custGeom>
              <a:avLst/>
              <a:gdLst>
                <a:gd name="T0" fmla="*/ 2147483647 w 76"/>
                <a:gd name="T1" fmla="*/ 2147483647 h 103"/>
                <a:gd name="T2" fmla="*/ 2147483647 w 76"/>
                <a:gd name="T3" fmla="*/ 2147483647 h 103"/>
                <a:gd name="T4" fmla="*/ 2147483647 w 76"/>
                <a:gd name="T5" fmla="*/ 2147483647 h 103"/>
                <a:gd name="T6" fmla="*/ 2147483647 w 76"/>
                <a:gd name="T7" fmla="*/ 2147483647 h 103"/>
                <a:gd name="T8" fmla="*/ 2147483647 w 76"/>
                <a:gd name="T9" fmla="*/ 2147483647 h 103"/>
                <a:gd name="T10" fmla="*/ 2147483647 w 76"/>
                <a:gd name="T11" fmla="*/ 2147483647 h 103"/>
                <a:gd name="T12" fmla="*/ 2147483647 w 76"/>
                <a:gd name="T13" fmla="*/ 2147483647 h 103"/>
                <a:gd name="T14" fmla="*/ 2147483647 w 76"/>
                <a:gd name="T15" fmla="*/ 2147483647 h 103"/>
                <a:gd name="T16" fmla="*/ 0 w 76"/>
                <a:gd name="T17" fmla="*/ 2147483647 h 103"/>
                <a:gd name="T18" fmla="*/ 0 w 76"/>
                <a:gd name="T19" fmla="*/ 2147483647 h 103"/>
                <a:gd name="T20" fmla="*/ 0 w 76"/>
                <a:gd name="T21" fmla="*/ 2147483647 h 103"/>
                <a:gd name="T22" fmla="*/ 2147483647 w 76"/>
                <a:gd name="T23" fmla="*/ 2147483647 h 103"/>
                <a:gd name="T24" fmla="*/ 2147483647 w 76"/>
                <a:gd name="T25" fmla="*/ 2147483647 h 103"/>
                <a:gd name="T26" fmla="*/ 2147483647 w 76"/>
                <a:gd name="T27" fmla="*/ 2147483647 h 103"/>
                <a:gd name="T28" fmla="*/ 2147483647 w 76"/>
                <a:gd name="T29" fmla="*/ 2147483647 h 103"/>
                <a:gd name="T30" fmla="*/ 2147483647 w 76"/>
                <a:gd name="T31" fmla="*/ 2147483647 h 103"/>
                <a:gd name="T32" fmla="*/ 2147483647 w 76"/>
                <a:gd name="T33" fmla="*/ 2147483647 h 103"/>
                <a:gd name="T34" fmla="*/ 2147483647 w 76"/>
                <a:gd name="T35" fmla="*/ 2147483647 h 103"/>
                <a:gd name="T36" fmla="*/ 2147483647 w 76"/>
                <a:gd name="T37" fmla="*/ 2147483647 h 103"/>
                <a:gd name="T38" fmla="*/ 2147483647 w 76"/>
                <a:gd name="T39" fmla="*/ 2147483647 h 103"/>
                <a:gd name="T40" fmla="*/ 2147483647 w 76"/>
                <a:gd name="T41" fmla="*/ 2147483647 h 103"/>
                <a:gd name="T42" fmla="*/ 2147483647 w 76"/>
                <a:gd name="T43" fmla="*/ 2147483647 h 103"/>
                <a:gd name="T44" fmla="*/ 2147483647 w 76"/>
                <a:gd name="T45" fmla="*/ 2147483647 h 103"/>
                <a:gd name="T46" fmla="*/ 2147483647 w 76"/>
                <a:gd name="T47" fmla="*/ 2147483647 h 103"/>
                <a:gd name="T48" fmla="*/ 2147483647 w 76"/>
                <a:gd name="T49" fmla="*/ 2147483647 h 103"/>
                <a:gd name="T50" fmla="*/ 2147483647 w 76"/>
                <a:gd name="T51" fmla="*/ 2147483647 h 103"/>
                <a:gd name="T52" fmla="*/ 2147483647 w 76"/>
                <a:gd name="T53" fmla="*/ 2147483647 h 103"/>
                <a:gd name="T54" fmla="*/ 2147483647 w 76"/>
                <a:gd name="T55" fmla="*/ 2147483647 h 103"/>
                <a:gd name="T56" fmla="*/ 2147483647 w 76"/>
                <a:gd name="T57" fmla="*/ 2147483647 h 103"/>
                <a:gd name="T58" fmla="*/ 2147483647 w 76"/>
                <a:gd name="T59" fmla="*/ 2147483647 h 103"/>
                <a:gd name="T60" fmla="*/ 2147483647 w 76"/>
                <a:gd name="T61" fmla="*/ 2147483647 h 103"/>
                <a:gd name="T62" fmla="*/ 2147483647 w 76"/>
                <a:gd name="T63" fmla="*/ 0 h 103"/>
                <a:gd name="T64" fmla="*/ 2147483647 w 76"/>
                <a:gd name="T65" fmla="*/ 0 h 103"/>
                <a:gd name="T66" fmla="*/ 2147483647 w 76"/>
                <a:gd name="T67" fmla="*/ 2147483647 h 103"/>
                <a:gd name="T68" fmla="*/ 2147483647 w 76"/>
                <a:gd name="T69" fmla="*/ 2147483647 h 103"/>
                <a:gd name="T70" fmla="*/ 2147483647 w 76"/>
                <a:gd name="T71" fmla="*/ 2147483647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6" h="103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2" name="Freeform 2265"/>
            <p:cNvSpPr/>
            <p:nvPr/>
          </p:nvSpPr>
          <p:spPr bwMode="auto">
            <a:xfrm>
              <a:off x="7542214" y="5969000"/>
              <a:ext cx="52388" cy="63500"/>
            </a:xfrm>
            <a:custGeom>
              <a:avLst/>
              <a:gdLst>
                <a:gd name="T0" fmla="*/ 2147483647 w 98"/>
                <a:gd name="T1" fmla="*/ 2147483647 h 120"/>
                <a:gd name="T2" fmla="*/ 2147483647 w 98"/>
                <a:gd name="T3" fmla="*/ 2147483647 h 120"/>
                <a:gd name="T4" fmla="*/ 2147483647 w 98"/>
                <a:gd name="T5" fmla="*/ 2147483647 h 120"/>
                <a:gd name="T6" fmla="*/ 2147483647 w 98"/>
                <a:gd name="T7" fmla="*/ 2147483647 h 120"/>
                <a:gd name="T8" fmla="*/ 2147483647 w 98"/>
                <a:gd name="T9" fmla="*/ 2147483647 h 120"/>
                <a:gd name="T10" fmla="*/ 0 w 98"/>
                <a:gd name="T11" fmla="*/ 2147483647 h 120"/>
                <a:gd name="T12" fmla="*/ 0 w 98"/>
                <a:gd name="T13" fmla="*/ 2147483647 h 120"/>
                <a:gd name="T14" fmla="*/ 0 w 98"/>
                <a:gd name="T15" fmla="*/ 2147483647 h 120"/>
                <a:gd name="T16" fmla="*/ 0 w 98"/>
                <a:gd name="T17" fmla="*/ 2147483647 h 120"/>
                <a:gd name="T18" fmla="*/ 2147483647 w 98"/>
                <a:gd name="T19" fmla="*/ 2147483647 h 120"/>
                <a:gd name="T20" fmla="*/ 2147483647 w 98"/>
                <a:gd name="T21" fmla="*/ 2147483647 h 120"/>
                <a:gd name="T22" fmla="*/ 2147483647 w 98"/>
                <a:gd name="T23" fmla="*/ 2147483647 h 120"/>
                <a:gd name="T24" fmla="*/ 2147483647 w 98"/>
                <a:gd name="T25" fmla="*/ 2147483647 h 120"/>
                <a:gd name="T26" fmla="*/ 2147483647 w 98"/>
                <a:gd name="T27" fmla="*/ 2147483647 h 120"/>
                <a:gd name="T28" fmla="*/ 2147483647 w 98"/>
                <a:gd name="T29" fmla="*/ 2147483647 h 120"/>
                <a:gd name="T30" fmla="*/ 2147483647 w 98"/>
                <a:gd name="T31" fmla="*/ 2147483647 h 120"/>
                <a:gd name="T32" fmla="*/ 2147483647 w 98"/>
                <a:gd name="T33" fmla="*/ 2147483647 h 120"/>
                <a:gd name="T34" fmla="*/ 2147483647 w 98"/>
                <a:gd name="T35" fmla="*/ 2147483647 h 120"/>
                <a:gd name="T36" fmla="*/ 2147483647 w 98"/>
                <a:gd name="T37" fmla="*/ 2147483647 h 120"/>
                <a:gd name="T38" fmla="*/ 2147483647 w 98"/>
                <a:gd name="T39" fmla="*/ 2147483647 h 120"/>
                <a:gd name="T40" fmla="*/ 2147483647 w 98"/>
                <a:gd name="T41" fmla="*/ 2147483647 h 120"/>
                <a:gd name="T42" fmla="*/ 2147483647 w 98"/>
                <a:gd name="T43" fmla="*/ 2147483647 h 120"/>
                <a:gd name="T44" fmla="*/ 2147483647 w 98"/>
                <a:gd name="T45" fmla="*/ 2147483647 h 120"/>
                <a:gd name="T46" fmla="*/ 2147483647 w 98"/>
                <a:gd name="T47" fmla="*/ 2147483647 h 120"/>
                <a:gd name="T48" fmla="*/ 2147483647 w 98"/>
                <a:gd name="T49" fmla="*/ 2147483647 h 120"/>
                <a:gd name="T50" fmla="*/ 2147483647 w 98"/>
                <a:gd name="T51" fmla="*/ 2147483647 h 120"/>
                <a:gd name="T52" fmla="*/ 2147483647 w 98"/>
                <a:gd name="T53" fmla="*/ 0 h 120"/>
                <a:gd name="T54" fmla="*/ 2147483647 w 98"/>
                <a:gd name="T55" fmla="*/ 0 h 120"/>
                <a:gd name="T56" fmla="*/ 2147483647 w 98"/>
                <a:gd name="T57" fmla="*/ 2147483647 h 120"/>
                <a:gd name="T58" fmla="*/ 2147483647 w 98"/>
                <a:gd name="T59" fmla="*/ 2147483647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8" h="120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3" name="Freeform 2266"/>
            <p:cNvSpPr/>
            <p:nvPr/>
          </p:nvSpPr>
          <p:spPr bwMode="auto">
            <a:xfrm>
              <a:off x="7566026" y="5997575"/>
              <a:ext cx="38100" cy="73025"/>
            </a:xfrm>
            <a:custGeom>
              <a:avLst/>
              <a:gdLst>
                <a:gd name="T0" fmla="*/ 2147483647 w 72"/>
                <a:gd name="T1" fmla="*/ 2147483647 h 138"/>
                <a:gd name="T2" fmla="*/ 2147483647 w 72"/>
                <a:gd name="T3" fmla="*/ 2147483647 h 138"/>
                <a:gd name="T4" fmla="*/ 2147483647 w 72"/>
                <a:gd name="T5" fmla="*/ 2147483647 h 138"/>
                <a:gd name="T6" fmla="*/ 2147483647 w 72"/>
                <a:gd name="T7" fmla="*/ 2147483647 h 138"/>
                <a:gd name="T8" fmla="*/ 2147483647 w 72"/>
                <a:gd name="T9" fmla="*/ 2147483647 h 138"/>
                <a:gd name="T10" fmla="*/ 2147483647 w 72"/>
                <a:gd name="T11" fmla="*/ 2147483647 h 138"/>
                <a:gd name="T12" fmla="*/ 2147483647 w 72"/>
                <a:gd name="T13" fmla="*/ 2147483647 h 138"/>
                <a:gd name="T14" fmla="*/ 0 w 72"/>
                <a:gd name="T15" fmla="*/ 2147483647 h 138"/>
                <a:gd name="T16" fmla="*/ 0 w 72"/>
                <a:gd name="T17" fmla="*/ 2147483647 h 138"/>
                <a:gd name="T18" fmla="*/ 0 w 72"/>
                <a:gd name="T19" fmla="*/ 2147483647 h 138"/>
                <a:gd name="T20" fmla="*/ 2147483647 w 72"/>
                <a:gd name="T21" fmla="*/ 2147483647 h 138"/>
                <a:gd name="T22" fmla="*/ 2147483647 w 72"/>
                <a:gd name="T23" fmla="*/ 2147483647 h 138"/>
                <a:gd name="T24" fmla="*/ 2147483647 w 72"/>
                <a:gd name="T25" fmla="*/ 2147483647 h 138"/>
                <a:gd name="T26" fmla="*/ 2147483647 w 72"/>
                <a:gd name="T27" fmla="*/ 2147483647 h 138"/>
                <a:gd name="T28" fmla="*/ 2147483647 w 72"/>
                <a:gd name="T29" fmla="*/ 2147483647 h 138"/>
                <a:gd name="T30" fmla="*/ 2147483647 w 72"/>
                <a:gd name="T31" fmla="*/ 2147483647 h 138"/>
                <a:gd name="T32" fmla="*/ 2147483647 w 72"/>
                <a:gd name="T33" fmla="*/ 2147483647 h 138"/>
                <a:gd name="T34" fmla="*/ 2147483647 w 72"/>
                <a:gd name="T35" fmla="*/ 2147483647 h 138"/>
                <a:gd name="T36" fmla="*/ 2147483647 w 72"/>
                <a:gd name="T37" fmla="*/ 2147483647 h 138"/>
                <a:gd name="T38" fmla="*/ 2147483647 w 72"/>
                <a:gd name="T39" fmla="*/ 2147483647 h 138"/>
                <a:gd name="T40" fmla="*/ 2147483647 w 72"/>
                <a:gd name="T41" fmla="*/ 2147483647 h 138"/>
                <a:gd name="T42" fmla="*/ 2147483647 w 72"/>
                <a:gd name="T43" fmla="*/ 2147483647 h 138"/>
                <a:gd name="T44" fmla="*/ 2147483647 w 72"/>
                <a:gd name="T45" fmla="*/ 2147483647 h 138"/>
                <a:gd name="T46" fmla="*/ 2147483647 w 72"/>
                <a:gd name="T47" fmla="*/ 2147483647 h 138"/>
                <a:gd name="T48" fmla="*/ 2147483647 w 72"/>
                <a:gd name="T49" fmla="*/ 2147483647 h 138"/>
                <a:gd name="T50" fmla="*/ 2147483647 w 72"/>
                <a:gd name="T51" fmla="*/ 2147483647 h 138"/>
                <a:gd name="T52" fmla="*/ 2147483647 w 72"/>
                <a:gd name="T53" fmla="*/ 2147483647 h 138"/>
                <a:gd name="T54" fmla="*/ 2147483647 w 72"/>
                <a:gd name="T55" fmla="*/ 2147483647 h 138"/>
                <a:gd name="T56" fmla="*/ 2147483647 w 72"/>
                <a:gd name="T57" fmla="*/ 2147483647 h 138"/>
                <a:gd name="T58" fmla="*/ 2147483647 w 72"/>
                <a:gd name="T59" fmla="*/ 0 h 138"/>
                <a:gd name="T60" fmla="*/ 2147483647 w 72"/>
                <a:gd name="T61" fmla="*/ 0 h 138"/>
                <a:gd name="T62" fmla="*/ 2147483647 w 72"/>
                <a:gd name="T63" fmla="*/ 2147483647 h 138"/>
                <a:gd name="T64" fmla="*/ 2147483647 w 72"/>
                <a:gd name="T65" fmla="*/ 2147483647 h 138"/>
                <a:gd name="T66" fmla="*/ 2147483647 w 72"/>
                <a:gd name="T67" fmla="*/ 2147483647 h 1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8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4" name="Freeform 2267"/>
            <p:cNvSpPr/>
            <p:nvPr/>
          </p:nvSpPr>
          <p:spPr bwMode="auto">
            <a:xfrm>
              <a:off x="7573964" y="6048375"/>
              <a:ext cx="30163" cy="55563"/>
            </a:xfrm>
            <a:custGeom>
              <a:avLst/>
              <a:gdLst>
                <a:gd name="T0" fmla="*/ 2147483647 w 57"/>
                <a:gd name="T1" fmla="*/ 2147483647 h 107"/>
                <a:gd name="T2" fmla="*/ 2147483647 w 57"/>
                <a:gd name="T3" fmla="*/ 2147483647 h 107"/>
                <a:gd name="T4" fmla="*/ 2147483647 w 57"/>
                <a:gd name="T5" fmla="*/ 2147483647 h 107"/>
                <a:gd name="T6" fmla="*/ 2147483647 w 57"/>
                <a:gd name="T7" fmla="*/ 2147483647 h 107"/>
                <a:gd name="T8" fmla="*/ 2147483647 w 57"/>
                <a:gd name="T9" fmla="*/ 2147483647 h 107"/>
                <a:gd name="T10" fmla="*/ 2147483647 w 57"/>
                <a:gd name="T11" fmla="*/ 2147483647 h 107"/>
                <a:gd name="T12" fmla="*/ 0 w 57"/>
                <a:gd name="T13" fmla="*/ 2147483647 h 107"/>
                <a:gd name="T14" fmla="*/ 0 w 57"/>
                <a:gd name="T15" fmla="*/ 2147483647 h 107"/>
                <a:gd name="T16" fmla="*/ 0 w 57"/>
                <a:gd name="T17" fmla="*/ 2147483647 h 107"/>
                <a:gd name="T18" fmla="*/ 0 w 57"/>
                <a:gd name="T19" fmla="*/ 2147483647 h 107"/>
                <a:gd name="T20" fmla="*/ 2147483647 w 57"/>
                <a:gd name="T21" fmla="*/ 2147483647 h 107"/>
                <a:gd name="T22" fmla="*/ 2147483647 w 57"/>
                <a:gd name="T23" fmla="*/ 2147483647 h 107"/>
                <a:gd name="T24" fmla="*/ 2147483647 w 57"/>
                <a:gd name="T25" fmla="*/ 2147483647 h 107"/>
                <a:gd name="T26" fmla="*/ 2147483647 w 57"/>
                <a:gd name="T27" fmla="*/ 2147483647 h 107"/>
                <a:gd name="T28" fmla="*/ 2147483647 w 57"/>
                <a:gd name="T29" fmla="*/ 2147483647 h 107"/>
                <a:gd name="T30" fmla="*/ 2147483647 w 57"/>
                <a:gd name="T31" fmla="*/ 2147483647 h 107"/>
                <a:gd name="T32" fmla="*/ 2147483647 w 57"/>
                <a:gd name="T33" fmla="*/ 2147483647 h 107"/>
                <a:gd name="T34" fmla="*/ 2147483647 w 57"/>
                <a:gd name="T35" fmla="*/ 2147483647 h 107"/>
                <a:gd name="T36" fmla="*/ 2147483647 w 57"/>
                <a:gd name="T37" fmla="*/ 2147483647 h 107"/>
                <a:gd name="T38" fmla="*/ 2147483647 w 57"/>
                <a:gd name="T39" fmla="*/ 2147483647 h 107"/>
                <a:gd name="T40" fmla="*/ 2147483647 w 57"/>
                <a:gd name="T41" fmla="*/ 2147483647 h 107"/>
                <a:gd name="T42" fmla="*/ 2147483647 w 57"/>
                <a:gd name="T43" fmla="*/ 2147483647 h 107"/>
                <a:gd name="T44" fmla="*/ 2147483647 w 57"/>
                <a:gd name="T45" fmla="*/ 2147483647 h 107"/>
                <a:gd name="T46" fmla="*/ 2147483647 w 57"/>
                <a:gd name="T47" fmla="*/ 2147483647 h 107"/>
                <a:gd name="T48" fmla="*/ 2147483647 w 57"/>
                <a:gd name="T49" fmla="*/ 2147483647 h 107"/>
                <a:gd name="T50" fmla="*/ 2147483647 w 57"/>
                <a:gd name="T51" fmla="*/ 2147483647 h 107"/>
                <a:gd name="T52" fmla="*/ 2147483647 w 57"/>
                <a:gd name="T53" fmla="*/ 2147483647 h 107"/>
                <a:gd name="T54" fmla="*/ 2147483647 w 57"/>
                <a:gd name="T55" fmla="*/ 0 h 107"/>
                <a:gd name="T56" fmla="*/ 2147483647 w 57"/>
                <a:gd name="T57" fmla="*/ 0 h 107"/>
                <a:gd name="T58" fmla="*/ 2147483647 w 57"/>
                <a:gd name="T59" fmla="*/ 2147483647 h 107"/>
                <a:gd name="T60" fmla="*/ 2147483647 w 57"/>
                <a:gd name="T61" fmla="*/ 2147483647 h 107"/>
                <a:gd name="T62" fmla="*/ 2147483647 w 57"/>
                <a:gd name="T63" fmla="*/ 2147483647 h 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" h="10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5" name="Freeform 2268"/>
            <p:cNvSpPr/>
            <p:nvPr/>
          </p:nvSpPr>
          <p:spPr bwMode="auto">
            <a:xfrm>
              <a:off x="7589839" y="6084888"/>
              <a:ext cx="19050" cy="28575"/>
            </a:xfrm>
            <a:custGeom>
              <a:avLst/>
              <a:gdLst>
                <a:gd name="T0" fmla="*/ 2147483647 w 35"/>
                <a:gd name="T1" fmla="*/ 2147483647 h 53"/>
                <a:gd name="T2" fmla="*/ 2147483647 w 35"/>
                <a:gd name="T3" fmla="*/ 2147483647 h 53"/>
                <a:gd name="T4" fmla="*/ 2147483647 w 35"/>
                <a:gd name="T5" fmla="*/ 2147483647 h 53"/>
                <a:gd name="T6" fmla="*/ 0 w 35"/>
                <a:gd name="T7" fmla="*/ 2147483647 h 53"/>
                <a:gd name="T8" fmla="*/ 0 w 35"/>
                <a:gd name="T9" fmla="*/ 2147483647 h 53"/>
                <a:gd name="T10" fmla="*/ 0 w 35"/>
                <a:gd name="T11" fmla="*/ 2147483647 h 53"/>
                <a:gd name="T12" fmla="*/ 0 w 35"/>
                <a:gd name="T13" fmla="*/ 2147483647 h 53"/>
                <a:gd name="T14" fmla="*/ 2147483647 w 35"/>
                <a:gd name="T15" fmla="*/ 2147483647 h 53"/>
                <a:gd name="T16" fmla="*/ 2147483647 w 35"/>
                <a:gd name="T17" fmla="*/ 2147483647 h 53"/>
                <a:gd name="T18" fmla="*/ 2147483647 w 35"/>
                <a:gd name="T19" fmla="*/ 2147483647 h 53"/>
                <a:gd name="T20" fmla="*/ 2147483647 w 35"/>
                <a:gd name="T21" fmla="*/ 2147483647 h 53"/>
                <a:gd name="T22" fmla="*/ 2147483647 w 35"/>
                <a:gd name="T23" fmla="*/ 2147483647 h 53"/>
                <a:gd name="T24" fmla="*/ 2147483647 w 35"/>
                <a:gd name="T25" fmla="*/ 2147483647 h 53"/>
                <a:gd name="T26" fmla="*/ 2147483647 w 35"/>
                <a:gd name="T27" fmla="*/ 2147483647 h 53"/>
                <a:gd name="T28" fmla="*/ 2147483647 w 35"/>
                <a:gd name="T29" fmla="*/ 2147483647 h 53"/>
                <a:gd name="T30" fmla="*/ 2147483647 w 35"/>
                <a:gd name="T31" fmla="*/ 2147483647 h 53"/>
                <a:gd name="T32" fmla="*/ 2147483647 w 35"/>
                <a:gd name="T33" fmla="*/ 2147483647 h 53"/>
                <a:gd name="T34" fmla="*/ 2147483647 w 35"/>
                <a:gd name="T35" fmla="*/ 2147483647 h 53"/>
                <a:gd name="T36" fmla="*/ 2147483647 w 35"/>
                <a:gd name="T37" fmla="*/ 2147483647 h 53"/>
                <a:gd name="T38" fmla="*/ 2147483647 w 35"/>
                <a:gd name="T39" fmla="*/ 2147483647 h 53"/>
                <a:gd name="T40" fmla="*/ 2147483647 w 35"/>
                <a:gd name="T41" fmla="*/ 2147483647 h 53"/>
                <a:gd name="T42" fmla="*/ 2147483647 w 35"/>
                <a:gd name="T43" fmla="*/ 0 h 53"/>
                <a:gd name="T44" fmla="*/ 2147483647 w 35"/>
                <a:gd name="T45" fmla="*/ 0 h 53"/>
                <a:gd name="T46" fmla="*/ 2147483647 w 35"/>
                <a:gd name="T47" fmla="*/ 2147483647 h 53"/>
                <a:gd name="T48" fmla="*/ 2147483647 w 35"/>
                <a:gd name="T49" fmla="*/ 2147483647 h 53"/>
                <a:gd name="T50" fmla="*/ 2147483647 w 35"/>
                <a:gd name="T51" fmla="*/ 2147483647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5" h="53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6" name="Freeform 2269"/>
            <p:cNvSpPr/>
            <p:nvPr/>
          </p:nvSpPr>
          <p:spPr bwMode="auto">
            <a:xfrm>
              <a:off x="7604126" y="6130925"/>
              <a:ext cx="6350" cy="6350"/>
            </a:xfrm>
            <a:custGeom>
              <a:avLst/>
              <a:gdLst>
                <a:gd name="T0" fmla="*/ 2147483647 w 12"/>
                <a:gd name="T1" fmla="*/ 0 h 13"/>
                <a:gd name="T2" fmla="*/ 2147483647 w 12"/>
                <a:gd name="T3" fmla="*/ 0 h 13"/>
                <a:gd name="T4" fmla="*/ 2147483647 w 12"/>
                <a:gd name="T5" fmla="*/ 0 h 13"/>
                <a:gd name="T6" fmla="*/ 2147483647 w 12"/>
                <a:gd name="T7" fmla="*/ 2147483647 h 13"/>
                <a:gd name="T8" fmla="*/ 0 w 12"/>
                <a:gd name="T9" fmla="*/ 2147483647 h 13"/>
                <a:gd name="T10" fmla="*/ 0 w 12"/>
                <a:gd name="T11" fmla="*/ 2147483647 h 13"/>
                <a:gd name="T12" fmla="*/ 0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0 h 13"/>
                <a:gd name="T36" fmla="*/ 2147483647 w 12"/>
                <a:gd name="T37" fmla="*/ 0 h 13"/>
                <a:gd name="T38" fmla="*/ 2147483647 w 12"/>
                <a:gd name="T39" fmla="*/ 0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7" name="Freeform 2270"/>
            <p:cNvSpPr/>
            <p:nvPr/>
          </p:nvSpPr>
          <p:spPr bwMode="auto">
            <a:xfrm>
              <a:off x="7605714" y="5830888"/>
              <a:ext cx="33338" cy="47625"/>
            </a:xfrm>
            <a:custGeom>
              <a:avLst/>
              <a:gdLst>
                <a:gd name="T0" fmla="*/ 2147483647 w 62"/>
                <a:gd name="T1" fmla="*/ 2147483647 h 90"/>
                <a:gd name="T2" fmla="*/ 2147483647 w 62"/>
                <a:gd name="T3" fmla="*/ 2147483647 h 90"/>
                <a:gd name="T4" fmla="*/ 2147483647 w 62"/>
                <a:gd name="T5" fmla="*/ 2147483647 h 90"/>
                <a:gd name="T6" fmla="*/ 2147483647 w 62"/>
                <a:gd name="T7" fmla="*/ 2147483647 h 90"/>
                <a:gd name="T8" fmla="*/ 2147483647 w 62"/>
                <a:gd name="T9" fmla="*/ 2147483647 h 90"/>
                <a:gd name="T10" fmla="*/ 2147483647 w 62"/>
                <a:gd name="T11" fmla="*/ 2147483647 h 90"/>
                <a:gd name="T12" fmla="*/ 0 w 62"/>
                <a:gd name="T13" fmla="*/ 2147483647 h 90"/>
                <a:gd name="T14" fmla="*/ 0 w 62"/>
                <a:gd name="T15" fmla="*/ 2147483647 h 90"/>
                <a:gd name="T16" fmla="*/ 0 w 62"/>
                <a:gd name="T17" fmla="*/ 2147483647 h 90"/>
                <a:gd name="T18" fmla="*/ 0 w 62"/>
                <a:gd name="T19" fmla="*/ 2147483647 h 90"/>
                <a:gd name="T20" fmla="*/ 2147483647 w 62"/>
                <a:gd name="T21" fmla="*/ 2147483647 h 90"/>
                <a:gd name="T22" fmla="*/ 2147483647 w 62"/>
                <a:gd name="T23" fmla="*/ 2147483647 h 90"/>
                <a:gd name="T24" fmla="*/ 2147483647 w 62"/>
                <a:gd name="T25" fmla="*/ 2147483647 h 90"/>
                <a:gd name="T26" fmla="*/ 2147483647 w 62"/>
                <a:gd name="T27" fmla="*/ 2147483647 h 90"/>
                <a:gd name="T28" fmla="*/ 2147483647 w 62"/>
                <a:gd name="T29" fmla="*/ 2147483647 h 90"/>
                <a:gd name="T30" fmla="*/ 2147483647 w 62"/>
                <a:gd name="T31" fmla="*/ 2147483647 h 90"/>
                <a:gd name="T32" fmla="*/ 2147483647 w 62"/>
                <a:gd name="T33" fmla="*/ 2147483647 h 90"/>
                <a:gd name="T34" fmla="*/ 2147483647 w 62"/>
                <a:gd name="T35" fmla="*/ 2147483647 h 90"/>
                <a:gd name="T36" fmla="*/ 2147483647 w 62"/>
                <a:gd name="T37" fmla="*/ 2147483647 h 90"/>
                <a:gd name="T38" fmla="*/ 2147483647 w 62"/>
                <a:gd name="T39" fmla="*/ 2147483647 h 90"/>
                <a:gd name="T40" fmla="*/ 2147483647 w 62"/>
                <a:gd name="T41" fmla="*/ 2147483647 h 90"/>
                <a:gd name="T42" fmla="*/ 2147483647 w 62"/>
                <a:gd name="T43" fmla="*/ 2147483647 h 90"/>
                <a:gd name="T44" fmla="*/ 2147483647 w 62"/>
                <a:gd name="T45" fmla="*/ 2147483647 h 90"/>
                <a:gd name="T46" fmla="*/ 2147483647 w 62"/>
                <a:gd name="T47" fmla="*/ 2147483647 h 90"/>
                <a:gd name="T48" fmla="*/ 2147483647 w 62"/>
                <a:gd name="T49" fmla="*/ 2147483647 h 90"/>
                <a:gd name="T50" fmla="*/ 2147483647 w 62"/>
                <a:gd name="T51" fmla="*/ 2147483647 h 90"/>
                <a:gd name="T52" fmla="*/ 2147483647 w 62"/>
                <a:gd name="T53" fmla="*/ 2147483647 h 90"/>
                <a:gd name="T54" fmla="*/ 2147483647 w 62"/>
                <a:gd name="T55" fmla="*/ 2147483647 h 90"/>
                <a:gd name="T56" fmla="*/ 2147483647 w 62"/>
                <a:gd name="T57" fmla="*/ 0 h 90"/>
                <a:gd name="T58" fmla="*/ 2147483647 w 62"/>
                <a:gd name="T59" fmla="*/ 0 h 90"/>
                <a:gd name="T60" fmla="*/ 2147483647 w 62"/>
                <a:gd name="T61" fmla="*/ 2147483647 h 90"/>
                <a:gd name="T62" fmla="*/ 2147483647 w 62"/>
                <a:gd name="T63" fmla="*/ 2147483647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90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8" name="Freeform 2271"/>
            <p:cNvSpPr/>
            <p:nvPr/>
          </p:nvSpPr>
          <p:spPr bwMode="auto">
            <a:xfrm>
              <a:off x="7634289" y="5853113"/>
              <a:ext cx="31750" cy="53975"/>
            </a:xfrm>
            <a:custGeom>
              <a:avLst/>
              <a:gdLst>
                <a:gd name="T0" fmla="*/ 2147483647 w 59"/>
                <a:gd name="T1" fmla="*/ 2147483647 h 103"/>
                <a:gd name="T2" fmla="*/ 2147483647 w 59"/>
                <a:gd name="T3" fmla="*/ 2147483647 h 103"/>
                <a:gd name="T4" fmla="*/ 2147483647 w 59"/>
                <a:gd name="T5" fmla="*/ 2147483647 h 103"/>
                <a:gd name="T6" fmla="*/ 2147483647 w 59"/>
                <a:gd name="T7" fmla="*/ 2147483647 h 103"/>
                <a:gd name="T8" fmla="*/ 2147483647 w 59"/>
                <a:gd name="T9" fmla="*/ 2147483647 h 103"/>
                <a:gd name="T10" fmla="*/ 0 w 59"/>
                <a:gd name="T11" fmla="*/ 2147483647 h 103"/>
                <a:gd name="T12" fmla="*/ 0 w 59"/>
                <a:gd name="T13" fmla="*/ 2147483647 h 103"/>
                <a:gd name="T14" fmla="*/ 0 w 59"/>
                <a:gd name="T15" fmla="*/ 2147483647 h 103"/>
                <a:gd name="T16" fmla="*/ 0 w 59"/>
                <a:gd name="T17" fmla="*/ 2147483647 h 103"/>
                <a:gd name="T18" fmla="*/ 2147483647 w 59"/>
                <a:gd name="T19" fmla="*/ 2147483647 h 103"/>
                <a:gd name="T20" fmla="*/ 2147483647 w 59"/>
                <a:gd name="T21" fmla="*/ 2147483647 h 103"/>
                <a:gd name="T22" fmla="*/ 2147483647 w 59"/>
                <a:gd name="T23" fmla="*/ 2147483647 h 103"/>
                <a:gd name="T24" fmla="*/ 2147483647 w 59"/>
                <a:gd name="T25" fmla="*/ 2147483647 h 103"/>
                <a:gd name="T26" fmla="*/ 2147483647 w 59"/>
                <a:gd name="T27" fmla="*/ 2147483647 h 103"/>
                <a:gd name="T28" fmla="*/ 2147483647 w 59"/>
                <a:gd name="T29" fmla="*/ 2147483647 h 103"/>
                <a:gd name="T30" fmla="*/ 2147483647 w 59"/>
                <a:gd name="T31" fmla="*/ 2147483647 h 103"/>
                <a:gd name="T32" fmla="*/ 2147483647 w 59"/>
                <a:gd name="T33" fmla="*/ 2147483647 h 103"/>
                <a:gd name="T34" fmla="*/ 2147483647 w 59"/>
                <a:gd name="T35" fmla="*/ 2147483647 h 103"/>
                <a:gd name="T36" fmla="*/ 2147483647 w 59"/>
                <a:gd name="T37" fmla="*/ 2147483647 h 103"/>
                <a:gd name="T38" fmla="*/ 2147483647 w 59"/>
                <a:gd name="T39" fmla="*/ 2147483647 h 103"/>
                <a:gd name="T40" fmla="*/ 2147483647 w 59"/>
                <a:gd name="T41" fmla="*/ 2147483647 h 103"/>
                <a:gd name="T42" fmla="*/ 2147483647 w 59"/>
                <a:gd name="T43" fmla="*/ 2147483647 h 103"/>
                <a:gd name="T44" fmla="*/ 2147483647 w 59"/>
                <a:gd name="T45" fmla="*/ 2147483647 h 103"/>
                <a:gd name="T46" fmla="*/ 2147483647 w 59"/>
                <a:gd name="T47" fmla="*/ 2147483647 h 103"/>
                <a:gd name="T48" fmla="*/ 2147483647 w 59"/>
                <a:gd name="T49" fmla="*/ 2147483647 h 103"/>
                <a:gd name="T50" fmla="*/ 2147483647 w 59"/>
                <a:gd name="T51" fmla="*/ 0 h 103"/>
                <a:gd name="T52" fmla="*/ 2147483647 w 59"/>
                <a:gd name="T53" fmla="*/ 0 h 103"/>
                <a:gd name="T54" fmla="*/ 2147483647 w 59"/>
                <a:gd name="T55" fmla="*/ 2147483647 h 103"/>
                <a:gd name="T56" fmla="*/ 2147483647 w 59"/>
                <a:gd name="T57" fmla="*/ 2147483647 h 103"/>
                <a:gd name="T58" fmla="*/ 2147483647 w 59"/>
                <a:gd name="T59" fmla="*/ 2147483647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103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9" name="Freeform 2272"/>
            <p:cNvSpPr/>
            <p:nvPr/>
          </p:nvSpPr>
          <p:spPr bwMode="auto">
            <a:xfrm>
              <a:off x="7648576" y="5872163"/>
              <a:ext cx="41275" cy="76200"/>
            </a:xfrm>
            <a:custGeom>
              <a:avLst/>
              <a:gdLst>
                <a:gd name="T0" fmla="*/ 2147483647 w 77"/>
                <a:gd name="T1" fmla="*/ 2147483647 h 142"/>
                <a:gd name="T2" fmla="*/ 2147483647 w 77"/>
                <a:gd name="T3" fmla="*/ 2147483647 h 142"/>
                <a:gd name="T4" fmla="*/ 2147483647 w 77"/>
                <a:gd name="T5" fmla="*/ 2147483647 h 142"/>
                <a:gd name="T6" fmla="*/ 2147483647 w 77"/>
                <a:gd name="T7" fmla="*/ 2147483647 h 142"/>
                <a:gd name="T8" fmla="*/ 2147483647 w 77"/>
                <a:gd name="T9" fmla="*/ 2147483647 h 142"/>
                <a:gd name="T10" fmla="*/ 2147483647 w 77"/>
                <a:gd name="T11" fmla="*/ 2147483647 h 142"/>
                <a:gd name="T12" fmla="*/ 2147483647 w 77"/>
                <a:gd name="T13" fmla="*/ 2147483647 h 142"/>
                <a:gd name="T14" fmla="*/ 2147483647 w 77"/>
                <a:gd name="T15" fmla="*/ 2147483647 h 142"/>
                <a:gd name="T16" fmla="*/ 2147483647 w 77"/>
                <a:gd name="T17" fmla="*/ 2147483647 h 142"/>
                <a:gd name="T18" fmla="*/ 2147483647 w 77"/>
                <a:gd name="T19" fmla="*/ 2147483647 h 142"/>
                <a:gd name="T20" fmla="*/ 0 w 77"/>
                <a:gd name="T21" fmla="*/ 2147483647 h 142"/>
                <a:gd name="T22" fmla="*/ 0 w 77"/>
                <a:gd name="T23" fmla="*/ 2147483647 h 142"/>
                <a:gd name="T24" fmla="*/ 2147483647 w 77"/>
                <a:gd name="T25" fmla="*/ 2147483647 h 142"/>
                <a:gd name="T26" fmla="*/ 2147483647 w 77"/>
                <a:gd name="T27" fmla="*/ 2147483647 h 142"/>
                <a:gd name="T28" fmla="*/ 2147483647 w 77"/>
                <a:gd name="T29" fmla="*/ 2147483647 h 142"/>
                <a:gd name="T30" fmla="*/ 2147483647 w 77"/>
                <a:gd name="T31" fmla="*/ 2147483647 h 142"/>
                <a:gd name="T32" fmla="*/ 2147483647 w 77"/>
                <a:gd name="T33" fmla="*/ 2147483647 h 142"/>
                <a:gd name="T34" fmla="*/ 2147483647 w 77"/>
                <a:gd name="T35" fmla="*/ 2147483647 h 142"/>
                <a:gd name="T36" fmla="*/ 2147483647 w 77"/>
                <a:gd name="T37" fmla="*/ 2147483647 h 142"/>
                <a:gd name="T38" fmla="*/ 2147483647 w 77"/>
                <a:gd name="T39" fmla="*/ 2147483647 h 142"/>
                <a:gd name="T40" fmla="*/ 2147483647 w 77"/>
                <a:gd name="T41" fmla="*/ 2147483647 h 142"/>
                <a:gd name="T42" fmla="*/ 2147483647 w 77"/>
                <a:gd name="T43" fmla="*/ 2147483647 h 142"/>
                <a:gd name="T44" fmla="*/ 2147483647 w 77"/>
                <a:gd name="T45" fmla="*/ 2147483647 h 142"/>
                <a:gd name="T46" fmla="*/ 2147483647 w 77"/>
                <a:gd name="T47" fmla="*/ 2147483647 h 142"/>
                <a:gd name="T48" fmla="*/ 2147483647 w 77"/>
                <a:gd name="T49" fmla="*/ 2147483647 h 142"/>
                <a:gd name="T50" fmla="*/ 2147483647 w 77"/>
                <a:gd name="T51" fmla="*/ 2147483647 h 142"/>
                <a:gd name="T52" fmla="*/ 2147483647 w 77"/>
                <a:gd name="T53" fmla="*/ 2147483647 h 142"/>
                <a:gd name="T54" fmla="*/ 2147483647 w 77"/>
                <a:gd name="T55" fmla="*/ 2147483647 h 142"/>
                <a:gd name="T56" fmla="*/ 2147483647 w 77"/>
                <a:gd name="T57" fmla="*/ 2147483647 h 142"/>
                <a:gd name="T58" fmla="*/ 2147483647 w 77"/>
                <a:gd name="T59" fmla="*/ 2147483647 h 142"/>
                <a:gd name="T60" fmla="*/ 2147483647 w 77"/>
                <a:gd name="T61" fmla="*/ 2147483647 h 142"/>
                <a:gd name="T62" fmla="*/ 2147483647 w 77"/>
                <a:gd name="T63" fmla="*/ 2147483647 h 142"/>
                <a:gd name="T64" fmla="*/ 2147483647 w 77"/>
                <a:gd name="T65" fmla="*/ 2147483647 h 142"/>
                <a:gd name="T66" fmla="*/ 2147483647 w 77"/>
                <a:gd name="T67" fmla="*/ 0 h 142"/>
                <a:gd name="T68" fmla="*/ 2147483647 w 77"/>
                <a:gd name="T69" fmla="*/ 0 h 142"/>
                <a:gd name="T70" fmla="*/ 2147483647 w 77"/>
                <a:gd name="T71" fmla="*/ 0 h 142"/>
                <a:gd name="T72" fmla="*/ 2147483647 w 77"/>
                <a:gd name="T73" fmla="*/ 0 h 142"/>
                <a:gd name="T74" fmla="*/ 2147483647 w 77"/>
                <a:gd name="T75" fmla="*/ 2147483647 h 142"/>
                <a:gd name="T76" fmla="*/ 2147483647 w 77"/>
                <a:gd name="T77" fmla="*/ 2147483647 h 1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" h="142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0" name="Freeform 2273"/>
            <p:cNvSpPr/>
            <p:nvPr/>
          </p:nvSpPr>
          <p:spPr bwMode="auto">
            <a:xfrm>
              <a:off x="7672389" y="5905500"/>
              <a:ext cx="36513" cy="80963"/>
            </a:xfrm>
            <a:custGeom>
              <a:avLst/>
              <a:gdLst>
                <a:gd name="T0" fmla="*/ 2147483647 w 68"/>
                <a:gd name="T1" fmla="*/ 2147483647 h 152"/>
                <a:gd name="T2" fmla="*/ 2147483647 w 68"/>
                <a:gd name="T3" fmla="*/ 2147483647 h 152"/>
                <a:gd name="T4" fmla="*/ 2147483647 w 68"/>
                <a:gd name="T5" fmla="*/ 2147483647 h 152"/>
                <a:gd name="T6" fmla="*/ 2147483647 w 68"/>
                <a:gd name="T7" fmla="*/ 2147483647 h 152"/>
                <a:gd name="T8" fmla="*/ 2147483647 w 68"/>
                <a:gd name="T9" fmla="*/ 2147483647 h 152"/>
                <a:gd name="T10" fmla="*/ 2147483647 w 68"/>
                <a:gd name="T11" fmla="*/ 2147483647 h 152"/>
                <a:gd name="T12" fmla="*/ 2147483647 w 68"/>
                <a:gd name="T13" fmla="*/ 2147483647 h 152"/>
                <a:gd name="T14" fmla="*/ 0 w 68"/>
                <a:gd name="T15" fmla="*/ 2147483647 h 152"/>
                <a:gd name="T16" fmla="*/ 2147483647 w 68"/>
                <a:gd name="T17" fmla="*/ 2147483647 h 152"/>
                <a:gd name="T18" fmla="*/ 2147483647 w 68"/>
                <a:gd name="T19" fmla="*/ 2147483647 h 152"/>
                <a:gd name="T20" fmla="*/ 2147483647 w 68"/>
                <a:gd name="T21" fmla="*/ 2147483647 h 152"/>
                <a:gd name="T22" fmla="*/ 2147483647 w 68"/>
                <a:gd name="T23" fmla="*/ 2147483647 h 152"/>
                <a:gd name="T24" fmla="*/ 2147483647 w 68"/>
                <a:gd name="T25" fmla="*/ 2147483647 h 152"/>
                <a:gd name="T26" fmla="*/ 2147483647 w 68"/>
                <a:gd name="T27" fmla="*/ 2147483647 h 152"/>
                <a:gd name="T28" fmla="*/ 2147483647 w 68"/>
                <a:gd name="T29" fmla="*/ 2147483647 h 152"/>
                <a:gd name="T30" fmla="*/ 2147483647 w 68"/>
                <a:gd name="T31" fmla="*/ 2147483647 h 152"/>
                <a:gd name="T32" fmla="*/ 2147483647 w 68"/>
                <a:gd name="T33" fmla="*/ 2147483647 h 152"/>
                <a:gd name="T34" fmla="*/ 2147483647 w 68"/>
                <a:gd name="T35" fmla="*/ 2147483647 h 152"/>
                <a:gd name="T36" fmla="*/ 2147483647 w 68"/>
                <a:gd name="T37" fmla="*/ 2147483647 h 152"/>
                <a:gd name="T38" fmla="*/ 2147483647 w 68"/>
                <a:gd name="T39" fmla="*/ 2147483647 h 152"/>
                <a:gd name="T40" fmla="*/ 2147483647 w 68"/>
                <a:gd name="T41" fmla="*/ 2147483647 h 152"/>
                <a:gd name="T42" fmla="*/ 2147483647 w 68"/>
                <a:gd name="T43" fmla="*/ 2147483647 h 152"/>
                <a:gd name="T44" fmla="*/ 2147483647 w 68"/>
                <a:gd name="T45" fmla="*/ 2147483647 h 152"/>
                <a:gd name="T46" fmla="*/ 2147483647 w 68"/>
                <a:gd name="T47" fmla="*/ 2147483647 h 152"/>
                <a:gd name="T48" fmla="*/ 2147483647 w 68"/>
                <a:gd name="T49" fmla="*/ 0 h 152"/>
                <a:gd name="T50" fmla="*/ 2147483647 w 68"/>
                <a:gd name="T51" fmla="*/ 0 h 152"/>
                <a:gd name="T52" fmla="*/ 2147483647 w 68"/>
                <a:gd name="T53" fmla="*/ 0 h 152"/>
                <a:gd name="T54" fmla="*/ 2147483647 w 68"/>
                <a:gd name="T55" fmla="*/ 2147483647 h 152"/>
                <a:gd name="T56" fmla="*/ 2147483647 w 68"/>
                <a:gd name="T57" fmla="*/ 2147483647 h 152"/>
                <a:gd name="T58" fmla="*/ 2147483647 w 68"/>
                <a:gd name="T59" fmla="*/ 2147483647 h 1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152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1" name="Freeform 2274"/>
            <p:cNvSpPr/>
            <p:nvPr/>
          </p:nvSpPr>
          <p:spPr bwMode="auto">
            <a:xfrm>
              <a:off x="7681914" y="5948363"/>
              <a:ext cx="47625" cy="76200"/>
            </a:xfrm>
            <a:custGeom>
              <a:avLst/>
              <a:gdLst>
                <a:gd name="T0" fmla="*/ 2147483647 w 88"/>
                <a:gd name="T1" fmla="*/ 2147483647 h 144"/>
                <a:gd name="T2" fmla="*/ 2147483647 w 88"/>
                <a:gd name="T3" fmla="*/ 2147483647 h 144"/>
                <a:gd name="T4" fmla="*/ 2147483647 w 88"/>
                <a:gd name="T5" fmla="*/ 2147483647 h 144"/>
                <a:gd name="T6" fmla="*/ 2147483647 w 88"/>
                <a:gd name="T7" fmla="*/ 2147483647 h 144"/>
                <a:gd name="T8" fmla="*/ 2147483647 w 88"/>
                <a:gd name="T9" fmla="*/ 2147483647 h 144"/>
                <a:gd name="T10" fmla="*/ 2147483647 w 88"/>
                <a:gd name="T11" fmla="*/ 2147483647 h 144"/>
                <a:gd name="T12" fmla="*/ 2147483647 w 88"/>
                <a:gd name="T13" fmla="*/ 2147483647 h 144"/>
                <a:gd name="T14" fmla="*/ 2147483647 w 88"/>
                <a:gd name="T15" fmla="*/ 2147483647 h 144"/>
                <a:gd name="T16" fmla="*/ 0 w 88"/>
                <a:gd name="T17" fmla="*/ 2147483647 h 144"/>
                <a:gd name="T18" fmla="*/ 0 w 88"/>
                <a:gd name="T19" fmla="*/ 2147483647 h 144"/>
                <a:gd name="T20" fmla="*/ 0 w 88"/>
                <a:gd name="T21" fmla="*/ 2147483647 h 144"/>
                <a:gd name="T22" fmla="*/ 2147483647 w 88"/>
                <a:gd name="T23" fmla="*/ 2147483647 h 144"/>
                <a:gd name="T24" fmla="*/ 2147483647 w 88"/>
                <a:gd name="T25" fmla="*/ 2147483647 h 144"/>
                <a:gd name="T26" fmla="*/ 2147483647 w 88"/>
                <a:gd name="T27" fmla="*/ 2147483647 h 144"/>
                <a:gd name="T28" fmla="*/ 2147483647 w 88"/>
                <a:gd name="T29" fmla="*/ 2147483647 h 144"/>
                <a:gd name="T30" fmla="*/ 2147483647 w 88"/>
                <a:gd name="T31" fmla="*/ 2147483647 h 144"/>
                <a:gd name="T32" fmla="*/ 2147483647 w 88"/>
                <a:gd name="T33" fmla="*/ 2147483647 h 144"/>
                <a:gd name="T34" fmla="*/ 2147483647 w 88"/>
                <a:gd name="T35" fmla="*/ 2147483647 h 144"/>
                <a:gd name="T36" fmla="*/ 2147483647 w 88"/>
                <a:gd name="T37" fmla="*/ 2147483647 h 144"/>
                <a:gd name="T38" fmla="*/ 2147483647 w 88"/>
                <a:gd name="T39" fmla="*/ 2147483647 h 144"/>
                <a:gd name="T40" fmla="*/ 2147483647 w 88"/>
                <a:gd name="T41" fmla="*/ 2147483647 h 144"/>
                <a:gd name="T42" fmla="*/ 2147483647 w 88"/>
                <a:gd name="T43" fmla="*/ 2147483647 h 144"/>
                <a:gd name="T44" fmla="*/ 2147483647 w 88"/>
                <a:gd name="T45" fmla="*/ 2147483647 h 144"/>
                <a:gd name="T46" fmla="*/ 2147483647 w 88"/>
                <a:gd name="T47" fmla="*/ 2147483647 h 144"/>
                <a:gd name="T48" fmla="*/ 2147483647 w 88"/>
                <a:gd name="T49" fmla="*/ 2147483647 h 144"/>
                <a:gd name="T50" fmla="*/ 2147483647 w 88"/>
                <a:gd name="T51" fmla="*/ 2147483647 h 144"/>
                <a:gd name="T52" fmla="*/ 2147483647 w 88"/>
                <a:gd name="T53" fmla="*/ 2147483647 h 144"/>
                <a:gd name="T54" fmla="*/ 2147483647 w 88"/>
                <a:gd name="T55" fmla="*/ 2147483647 h 144"/>
                <a:gd name="T56" fmla="*/ 2147483647 w 88"/>
                <a:gd name="T57" fmla="*/ 2147483647 h 144"/>
                <a:gd name="T58" fmla="*/ 2147483647 w 88"/>
                <a:gd name="T59" fmla="*/ 2147483647 h 144"/>
                <a:gd name="T60" fmla="*/ 2147483647 w 88"/>
                <a:gd name="T61" fmla="*/ 2147483647 h 144"/>
                <a:gd name="T62" fmla="*/ 2147483647 w 88"/>
                <a:gd name="T63" fmla="*/ 0 h 144"/>
                <a:gd name="T64" fmla="*/ 2147483647 w 88"/>
                <a:gd name="T65" fmla="*/ 0 h 144"/>
                <a:gd name="T66" fmla="*/ 2147483647 w 88"/>
                <a:gd name="T67" fmla="*/ 0 h 144"/>
                <a:gd name="T68" fmla="*/ 2147483647 w 88"/>
                <a:gd name="T69" fmla="*/ 2147483647 h 144"/>
                <a:gd name="T70" fmla="*/ 2147483647 w 88"/>
                <a:gd name="T71" fmla="*/ 2147483647 h 1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8" h="144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2" name="Freeform 2275"/>
            <p:cNvSpPr/>
            <p:nvPr/>
          </p:nvSpPr>
          <p:spPr bwMode="auto">
            <a:xfrm>
              <a:off x="7696201" y="5997575"/>
              <a:ext cx="41275" cy="76200"/>
            </a:xfrm>
            <a:custGeom>
              <a:avLst/>
              <a:gdLst>
                <a:gd name="T0" fmla="*/ 2147483647 w 76"/>
                <a:gd name="T1" fmla="*/ 2147483647 h 142"/>
                <a:gd name="T2" fmla="*/ 2147483647 w 76"/>
                <a:gd name="T3" fmla="*/ 2147483647 h 142"/>
                <a:gd name="T4" fmla="*/ 2147483647 w 76"/>
                <a:gd name="T5" fmla="*/ 2147483647 h 142"/>
                <a:gd name="T6" fmla="*/ 2147483647 w 76"/>
                <a:gd name="T7" fmla="*/ 2147483647 h 142"/>
                <a:gd name="T8" fmla="*/ 2147483647 w 76"/>
                <a:gd name="T9" fmla="*/ 2147483647 h 142"/>
                <a:gd name="T10" fmla="*/ 2147483647 w 76"/>
                <a:gd name="T11" fmla="*/ 2147483647 h 142"/>
                <a:gd name="T12" fmla="*/ 2147483647 w 76"/>
                <a:gd name="T13" fmla="*/ 2147483647 h 142"/>
                <a:gd name="T14" fmla="*/ 2147483647 w 76"/>
                <a:gd name="T15" fmla="*/ 2147483647 h 142"/>
                <a:gd name="T16" fmla="*/ 2147483647 w 76"/>
                <a:gd name="T17" fmla="*/ 2147483647 h 142"/>
                <a:gd name="T18" fmla="*/ 0 w 76"/>
                <a:gd name="T19" fmla="*/ 2147483647 h 142"/>
                <a:gd name="T20" fmla="*/ 0 w 76"/>
                <a:gd name="T21" fmla="*/ 2147483647 h 142"/>
                <a:gd name="T22" fmla="*/ 0 w 76"/>
                <a:gd name="T23" fmla="*/ 2147483647 h 142"/>
                <a:gd name="T24" fmla="*/ 0 w 76"/>
                <a:gd name="T25" fmla="*/ 2147483647 h 142"/>
                <a:gd name="T26" fmla="*/ 2147483647 w 76"/>
                <a:gd name="T27" fmla="*/ 2147483647 h 142"/>
                <a:gd name="T28" fmla="*/ 2147483647 w 76"/>
                <a:gd name="T29" fmla="*/ 2147483647 h 142"/>
                <a:gd name="T30" fmla="*/ 2147483647 w 76"/>
                <a:gd name="T31" fmla="*/ 2147483647 h 142"/>
                <a:gd name="T32" fmla="*/ 2147483647 w 76"/>
                <a:gd name="T33" fmla="*/ 2147483647 h 142"/>
                <a:gd name="T34" fmla="*/ 2147483647 w 76"/>
                <a:gd name="T35" fmla="*/ 2147483647 h 142"/>
                <a:gd name="T36" fmla="*/ 2147483647 w 76"/>
                <a:gd name="T37" fmla="*/ 2147483647 h 142"/>
                <a:gd name="T38" fmla="*/ 2147483647 w 76"/>
                <a:gd name="T39" fmla="*/ 2147483647 h 142"/>
                <a:gd name="T40" fmla="*/ 2147483647 w 76"/>
                <a:gd name="T41" fmla="*/ 2147483647 h 142"/>
                <a:gd name="T42" fmla="*/ 2147483647 w 76"/>
                <a:gd name="T43" fmla="*/ 2147483647 h 142"/>
                <a:gd name="T44" fmla="*/ 2147483647 w 76"/>
                <a:gd name="T45" fmla="*/ 2147483647 h 142"/>
                <a:gd name="T46" fmla="*/ 2147483647 w 76"/>
                <a:gd name="T47" fmla="*/ 2147483647 h 142"/>
                <a:gd name="T48" fmla="*/ 2147483647 w 76"/>
                <a:gd name="T49" fmla="*/ 2147483647 h 142"/>
                <a:gd name="T50" fmla="*/ 2147483647 w 76"/>
                <a:gd name="T51" fmla="*/ 2147483647 h 142"/>
                <a:gd name="T52" fmla="*/ 2147483647 w 76"/>
                <a:gd name="T53" fmla="*/ 2147483647 h 142"/>
                <a:gd name="T54" fmla="*/ 2147483647 w 76"/>
                <a:gd name="T55" fmla="*/ 2147483647 h 142"/>
                <a:gd name="T56" fmla="*/ 2147483647 w 76"/>
                <a:gd name="T57" fmla="*/ 2147483647 h 142"/>
                <a:gd name="T58" fmla="*/ 2147483647 w 76"/>
                <a:gd name="T59" fmla="*/ 2147483647 h 142"/>
                <a:gd name="T60" fmla="*/ 2147483647 w 76"/>
                <a:gd name="T61" fmla="*/ 2147483647 h 142"/>
                <a:gd name="T62" fmla="*/ 2147483647 w 76"/>
                <a:gd name="T63" fmla="*/ 2147483647 h 142"/>
                <a:gd name="T64" fmla="*/ 2147483647 w 76"/>
                <a:gd name="T65" fmla="*/ 2147483647 h 142"/>
                <a:gd name="T66" fmla="*/ 2147483647 w 76"/>
                <a:gd name="T67" fmla="*/ 0 h 142"/>
                <a:gd name="T68" fmla="*/ 2147483647 w 76"/>
                <a:gd name="T69" fmla="*/ 0 h 142"/>
                <a:gd name="T70" fmla="*/ 2147483647 w 76"/>
                <a:gd name="T71" fmla="*/ 2147483647 h 142"/>
                <a:gd name="T72" fmla="*/ 2147483647 w 76"/>
                <a:gd name="T73" fmla="*/ 2147483647 h 142"/>
                <a:gd name="T74" fmla="*/ 2147483647 w 76"/>
                <a:gd name="T75" fmla="*/ 2147483647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42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3" name="Freeform 2276"/>
            <p:cNvSpPr/>
            <p:nvPr/>
          </p:nvSpPr>
          <p:spPr bwMode="auto">
            <a:xfrm>
              <a:off x="7716839" y="6043613"/>
              <a:ext cx="38100" cy="71438"/>
            </a:xfrm>
            <a:custGeom>
              <a:avLst/>
              <a:gdLst>
                <a:gd name="T0" fmla="*/ 2147483647 w 72"/>
                <a:gd name="T1" fmla="*/ 2147483647 h 135"/>
                <a:gd name="T2" fmla="*/ 2147483647 w 72"/>
                <a:gd name="T3" fmla="*/ 2147483647 h 135"/>
                <a:gd name="T4" fmla="*/ 2147483647 w 72"/>
                <a:gd name="T5" fmla="*/ 2147483647 h 135"/>
                <a:gd name="T6" fmla="*/ 2147483647 w 72"/>
                <a:gd name="T7" fmla="*/ 2147483647 h 135"/>
                <a:gd name="T8" fmla="*/ 2147483647 w 72"/>
                <a:gd name="T9" fmla="*/ 2147483647 h 135"/>
                <a:gd name="T10" fmla="*/ 2147483647 w 72"/>
                <a:gd name="T11" fmla="*/ 2147483647 h 135"/>
                <a:gd name="T12" fmla="*/ 2147483647 w 72"/>
                <a:gd name="T13" fmla="*/ 2147483647 h 135"/>
                <a:gd name="T14" fmla="*/ 0 w 72"/>
                <a:gd name="T15" fmla="*/ 2147483647 h 135"/>
                <a:gd name="T16" fmla="*/ 0 w 72"/>
                <a:gd name="T17" fmla="*/ 2147483647 h 135"/>
                <a:gd name="T18" fmla="*/ 2147483647 w 72"/>
                <a:gd name="T19" fmla="*/ 2147483647 h 135"/>
                <a:gd name="T20" fmla="*/ 2147483647 w 72"/>
                <a:gd name="T21" fmla="*/ 2147483647 h 135"/>
                <a:gd name="T22" fmla="*/ 2147483647 w 72"/>
                <a:gd name="T23" fmla="*/ 2147483647 h 135"/>
                <a:gd name="T24" fmla="*/ 2147483647 w 72"/>
                <a:gd name="T25" fmla="*/ 2147483647 h 135"/>
                <a:gd name="T26" fmla="*/ 2147483647 w 72"/>
                <a:gd name="T27" fmla="*/ 2147483647 h 135"/>
                <a:gd name="T28" fmla="*/ 2147483647 w 72"/>
                <a:gd name="T29" fmla="*/ 2147483647 h 135"/>
                <a:gd name="T30" fmla="*/ 2147483647 w 72"/>
                <a:gd name="T31" fmla="*/ 2147483647 h 135"/>
                <a:gd name="T32" fmla="*/ 2147483647 w 72"/>
                <a:gd name="T33" fmla="*/ 2147483647 h 135"/>
                <a:gd name="T34" fmla="*/ 2147483647 w 72"/>
                <a:gd name="T35" fmla="*/ 2147483647 h 135"/>
                <a:gd name="T36" fmla="*/ 2147483647 w 72"/>
                <a:gd name="T37" fmla="*/ 2147483647 h 135"/>
                <a:gd name="T38" fmla="*/ 2147483647 w 72"/>
                <a:gd name="T39" fmla="*/ 2147483647 h 135"/>
                <a:gd name="T40" fmla="*/ 2147483647 w 72"/>
                <a:gd name="T41" fmla="*/ 2147483647 h 135"/>
                <a:gd name="T42" fmla="*/ 2147483647 w 72"/>
                <a:gd name="T43" fmla="*/ 2147483647 h 135"/>
                <a:gd name="T44" fmla="*/ 2147483647 w 72"/>
                <a:gd name="T45" fmla="*/ 2147483647 h 135"/>
                <a:gd name="T46" fmla="*/ 2147483647 w 72"/>
                <a:gd name="T47" fmla="*/ 2147483647 h 135"/>
                <a:gd name="T48" fmla="*/ 2147483647 w 72"/>
                <a:gd name="T49" fmla="*/ 2147483647 h 135"/>
                <a:gd name="T50" fmla="*/ 2147483647 w 72"/>
                <a:gd name="T51" fmla="*/ 2147483647 h 135"/>
                <a:gd name="T52" fmla="*/ 2147483647 w 72"/>
                <a:gd name="T53" fmla="*/ 2147483647 h 135"/>
                <a:gd name="T54" fmla="*/ 2147483647 w 72"/>
                <a:gd name="T55" fmla="*/ 2147483647 h 135"/>
                <a:gd name="T56" fmla="*/ 2147483647 w 72"/>
                <a:gd name="T57" fmla="*/ 0 h 135"/>
                <a:gd name="T58" fmla="*/ 2147483647 w 72"/>
                <a:gd name="T59" fmla="*/ 0 h 135"/>
                <a:gd name="T60" fmla="*/ 2147483647 w 72"/>
                <a:gd name="T61" fmla="*/ 0 h 135"/>
                <a:gd name="T62" fmla="*/ 2147483647 w 72"/>
                <a:gd name="T63" fmla="*/ 0 h 135"/>
                <a:gd name="T64" fmla="*/ 2147483647 w 72"/>
                <a:gd name="T65" fmla="*/ 2147483647 h 135"/>
                <a:gd name="T66" fmla="*/ 2147483647 w 72"/>
                <a:gd name="T67" fmla="*/ 2147483647 h 1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5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4" name="Freeform 2277"/>
            <p:cNvSpPr/>
            <p:nvPr/>
          </p:nvSpPr>
          <p:spPr bwMode="auto">
            <a:xfrm>
              <a:off x="7747001" y="6084888"/>
              <a:ext cx="20638" cy="42863"/>
            </a:xfrm>
            <a:custGeom>
              <a:avLst/>
              <a:gdLst>
                <a:gd name="T0" fmla="*/ 2147483647 w 40"/>
                <a:gd name="T1" fmla="*/ 2147483647 h 80"/>
                <a:gd name="T2" fmla="*/ 2147483647 w 40"/>
                <a:gd name="T3" fmla="*/ 2147483647 h 80"/>
                <a:gd name="T4" fmla="*/ 0 w 40"/>
                <a:gd name="T5" fmla="*/ 2147483647 h 80"/>
                <a:gd name="T6" fmla="*/ 0 w 40"/>
                <a:gd name="T7" fmla="*/ 2147483647 h 80"/>
                <a:gd name="T8" fmla="*/ 0 w 40"/>
                <a:gd name="T9" fmla="*/ 2147483647 h 80"/>
                <a:gd name="T10" fmla="*/ 0 w 40"/>
                <a:gd name="T11" fmla="*/ 2147483647 h 80"/>
                <a:gd name="T12" fmla="*/ 2147483647 w 40"/>
                <a:gd name="T13" fmla="*/ 2147483647 h 80"/>
                <a:gd name="T14" fmla="*/ 2147483647 w 40"/>
                <a:gd name="T15" fmla="*/ 2147483647 h 80"/>
                <a:gd name="T16" fmla="*/ 2147483647 w 40"/>
                <a:gd name="T17" fmla="*/ 2147483647 h 80"/>
                <a:gd name="T18" fmla="*/ 2147483647 w 40"/>
                <a:gd name="T19" fmla="*/ 2147483647 h 80"/>
                <a:gd name="T20" fmla="*/ 2147483647 w 40"/>
                <a:gd name="T21" fmla="*/ 2147483647 h 80"/>
                <a:gd name="T22" fmla="*/ 2147483647 w 40"/>
                <a:gd name="T23" fmla="*/ 2147483647 h 80"/>
                <a:gd name="T24" fmla="*/ 2147483647 w 40"/>
                <a:gd name="T25" fmla="*/ 2147483647 h 80"/>
                <a:gd name="T26" fmla="*/ 2147483647 w 40"/>
                <a:gd name="T27" fmla="*/ 2147483647 h 80"/>
                <a:gd name="T28" fmla="*/ 2147483647 w 40"/>
                <a:gd name="T29" fmla="*/ 2147483647 h 80"/>
                <a:gd name="T30" fmla="*/ 2147483647 w 40"/>
                <a:gd name="T31" fmla="*/ 2147483647 h 80"/>
                <a:gd name="T32" fmla="*/ 2147483647 w 40"/>
                <a:gd name="T33" fmla="*/ 2147483647 h 80"/>
                <a:gd name="T34" fmla="*/ 2147483647 w 40"/>
                <a:gd name="T35" fmla="*/ 2147483647 h 80"/>
                <a:gd name="T36" fmla="*/ 2147483647 w 40"/>
                <a:gd name="T37" fmla="*/ 2147483647 h 80"/>
                <a:gd name="T38" fmla="*/ 2147483647 w 40"/>
                <a:gd name="T39" fmla="*/ 0 h 80"/>
                <a:gd name="T40" fmla="*/ 2147483647 w 40"/>
                <a:gd name="T41" fmla="*/ 2147483647 h 80"/>
                <a:gd name="T42" fmla="*/ 2147483647 w 40"/>
                <a:gd name="T43" fmla="*/ 2147483647 h 80"/>
                <a:gd name="T44" fmla="*/ 2147483647 w 40"/>
                <a:gd name="T45" fmla="*/ 2147483647 h 80"/>
                <a:gd name="T46" fmla="*/ 2147483647 w 40"/>
                <a:gd name="T47" fmla="*/ 2147483647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8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5" name="Freeform 2278"/>
            <p:cNvSpPr/>
            <p:nvPr/>
          </p:nvSpPr>
          <p:spPr bwMode="auto">
            <a:xfrm>
              <a:off x="7769226" y="6126163"/>
              <a:ext cx="7938" cy="15875"/>
            </a:xfrm>
            <a:custGeom>
              <a:avLst/>
              <a:gdLst>
                <a:gd name="T0" fmla="*/ 0 w 14"/>
                <a:gd name="T1" fmla="*/ 2147483647 h 32"/>
                <a:gd name="T2" fmla="*/ 0 w 14"/>
                <a:gd name="T3" fmla="*/ 2147483647 h 32"/>
                <a:gd name="T4" fmla="*/ 0 w 14"/>
                <a:gd name="T5" fmla="*/ 2147483647 h 32"/>
                <a:gd name="T6" fmla="*/ 0 w 14"/>
                <a:gd name="T7" fmla="*/ 2147483647 h 32"/>
                <a:gd name="T8" fmla="*/ 2147483647 w 14"/>
                <a:gd name="T9" fmla="*/ 2147483647 h 32"/>
                <a:gd name="T10" fmla="*/ 2147483647 w 14"/>
                <a:gd name="T11" fmla="*/ 2147483647 h 32"/>
                <a:gd name="T12" fmla="*/ 2147483647 w 14"/>
                <a:gd name="T13" fmla="*/ 2147483647 h 32"/>
                <a:gd name="T14" fmla="*/ 2147483647 w 14"/>
                <a:gd name="T15" fmla="*/ 2147483647 h 32"/>
                <a:gd name="T16" fmla="*/ 2147483647 w 14"/>
                <a:gd name="T17" fmla="*/ 2147483647 h 32"/>
                <a:gd name="T18" fmla="*/ 2147483647 w 14"/>
                <a:gd name="T19" fmla="*/ 2147483647 h 32"/>
                <a:gd name="T20" fmla="*/ 2147483647 w 14"/>
                <a:gd name="T21" fmla="*/ 2147483647 h 32"/>
                <a:gd name="T22" fmla="*/ 2147483647 w 14"/>
                <a:gd name="T23" fmla="*/ 2147483647 h 32"/>
                <a:gd name="T24" fmla="*/ 2147483647 w 14"/>
                <a:gd name="T25" fmla="*/ 2147483647 h 32"/>
                <a:gd name="T26" fmla="*/ 2147483647 w 14"/>
                <a:gd name="T27" fmla="*/ 2147483647 h 32"/>
                <a:gd name="T28" fmla="*/ 2147483647 w 14"/>
                <a:gd name="T29" fmla="*/ 2147483647 h 32"/>
                <a:gd name="T30" fmla="*/ 2147483647 w 14"/>
                <a:gd name="T31" fmla="*/ 2147483647 h 32"/>
                <a:gd name="T32" fmla="*/ 2147483647 w 14"/>
                <a:gd name="T33" fmla="*/ 0 h 32"/>
                <a:gd name="T34" fmla="*/ 2147483647 w 14"/>
                <a:gd name="T35" fmla="*/ 2147483647 h 32"/>
                <a:gd name="T36" fmla="*/ 2147483647 w 14"/>
                <a:gd name="T37" fmla="*/ 2147483647 h 32"/>
                <a:gd name="T38" fmla="*/ 0 w 14"/>
                <a:gd name="T39" fmla="*/ 2147483647 h 32"/>
                <a:gd name="T40" fmla="*/ 0 w 14"/>
                <a:gd name="T41" fmla="*/ 2147483647 h 32"/>
                <a:gd name="T42" fmla="*/ 0 w 14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2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6" name="Freeform 2279"/>
            <p:cNvSpPr/>
            <p:nvPr/>
          </p:nvSpPr>
          <p:spPr bwMode="auto">
            <a:xfrm>
              <a:off x="7786689" y="5727700"/>
              <a:ext cx="15875" cy="33338"/>
            </a:xfrm>
            <a:custGeom>
              <a:avLst/>
              <a:gdLst>
                <a:gd name="T0" fmla="*/ 2147483647 w 32"/>
                <a:gd name="T1" fmla="*/ 2147483647 h 62"/>
                <a:gd name="T2" fmla="*/ 2147483647 w 32"/>
                <a:gd name="T3" fmla="*/ 2147483647 h 62"/>
                <a:gd name="T4" fmla="*/ 2147483647 w 32"/>
                <a:gd name="T5" fmla="*/ 2147483647 h 62"/>
                <a:gd name="T6" fmla="*/ 2147483647 w 32"/>
                <a:gd name="T7" fmla="*/ 2147483647 h 62"/>
                <a:gd name="T8" fmla="*/ 2147483647 w 32"/>
                <a:gd name="T9" fmla="*/ 2147483647 h 62"/>
                <a:gd name="T10" fmla="*/ 2147483647 w 32"/>
                <a:gd name="T11" fmla="*/ 2147483647 h 62"/>
                <a:gd name="T12" fmla="*/ 2147483647 w 32"/>
                <a:gd name="T13" fmla="*/ 2147483647 h 62"/>
                <a:gd name="T14" fmla="*/ 2147483647 w 32"/>
                <a:gd name="T15" fmla="*/ 2147483647 h 62"/>
                <a:gd name="T16" fmla="*/ 0 w 32"/>
                <a:gd name="T17" fmla="*/ 2147483647 h 62"/>
                <a:gd name="T18" fmla="*/ 0 w 32"/>
                <a:gd name="T19" fmla="*/ 2147483647 h 62"/>
                <a:gd name="T20" fmla="*/ 0 w 32"/>
                <a:gd name="T21" fmla="*/ 2147483647 h 62"/>
                <a:gd name="T22" fmla="*/ 2147483647 w 32"/>
                <a:gd name="T23" fmla="*/ 2147483647 h 62"/>
                <a:gd name="T24" fmla="*/ 2147483647 w 32"/>
                <a:gd name="T25" fmla="*/ 2147483647 h 62"/>
                <a:gd name="T26" fmla="*/ 2147483647 w 32"/>
                <a:gd name="T27" fmla="*/ 2147483647 h 62"/>
                <a:gd name="T28" fmla="*/ 2147483647 w 32"/>
                <a:gd name="T29" fmla="*/ 2147483647 h 62"/>
                <a:gd name="T30" fmla="*/ 2147483647 w 32"/>
                <a:gd name="T31" fmla="*/ 2147483647 h 62"/>
                <a:gd name="T32" fmla="*/ 2147483647 w 32"/>
                <a:gd name="T33" fmla="*/ 2147483647 h 62"/>
                <a:gd name="T34" fmla="*/ 2147483647 w 32"/>
                <a:gd name="T35" fmla="*/ 2147483647 h 62"/>
                <a:gd name="T36" fmla="*/ 2147483647 w 32"/>
                <a:gd name="T37" fmla="*/ 2147483647 h 62"/>
                <a:gd name="T38" fmla="*/ 2147483647 w 32"/>
                <a:gd name="T39" fmla="*/ 2147483647 h 62"/>
                <a:gd name="T40" fmla="*/ 2147483647 w 32"/>
                <a:gd name="T41" fmla="*/ 2147483647 h 62"/>
                <a:gd name="T42" fmla="*/ 2147483647 w 32"/>
                <a:gd name="T43" fmla="*/ 2147483647 h 62"/>
                <a:gd name="T44" fmla="*/ 2147483647 w 32"/>
                <a:gd name="T45" fmla="*/ 2147483647 h 62"/>
                <a:gd name="T46" fmla="*/ 2147483647 w 32"/>
                <a:gd name="T47" fmla="*/ 2147483647 h 62"/>
                <a:gd name="T48" fmla="*/ 2147483647 w 32"/>
                <a:gd name="T49" fmla="*/ 2147483647 h 62"/>
                <a:gd name="T50" fmla="*/ 2147483647 w 32"/>
                <a:gd name="T51" fmla="*/ 2147483647 h 62"/>
                <a:gd name="T52" fmla="*/ 2147483647 w 32"/>
                <a:gd name="T53" fmla="*/ 2147483647 h 62"/>
                <a:gd name="T54" fmla="*/ 2147483647 w 32"/>
                <a:gd name="T55" fmla="*/ 2147483647 h 62"/>
                <a:gd name="T56" fmla="*/ 2147483647 w 32"/>
                <a:gd name="T57" fmla="*/ 2147483647 h 62"/>
                <a:gd name="T58" fmla="*/ 2147483647 w 32"/>
                <a:gd name="T59" fmla="*/ 2147483647 h 62"/>
                <a:gd name="T60" fmla="*/ 2147483647 w 32"/>
                <a:gd name="T61" fmla="*/ 0 h 62"/>
                <a:gd name="T62" fmla="*/ 2147483647 w 32"/>
                <a:gd name="T63" fmla="*/ 0 h 62"/>
                <a:gd name="T64" fmla="*/ 2147483647 w 32"/>
                <a:gd name="T65" fmla="*/ 2147483647 h 62"/>
                <a:gd name="T66" fmla="*/ 2147483647 w 32"/>
                <a:gd name="T67" fmla="*/ 2147483647 h 62"/>
                <a:gd name="T68" fmla="*/ 2147483647 w 32"/>
                <a:gd name="T69" fmla="*/ 2147483647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" h="6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7" name="Freeform 2280"/>
            <p:cNvSpPr/>
            <p:nvPr/>
          </p:nvSpPr>
          <p:spPr bwMode="auto">
            <a:xfrm>
              <a:off x="7816851" y="5737225"/>
              <a:ext cx="33338" cy="44450"/>
            </a:xfrm>
            <a:custGeom>
              <a:avLst/>
              <a:gdLst>
                <a:gd name="T0" fmla="*/ 2147483647 w 62"/>
                <a:gd name="T1" fmla="*/ 2147483647 h 86"/>
                <a:gd name="T2" fmla="*/ 2147483647 w 62"/>
                <a:gd name="T3" fmla="*/ 2147483647 h 86"/>
                <a:gd name="T4" fmla="*/ 2147483647 w 62"/>
                <a:gd name="T5" fmla="*/ 2147483647 h 86"/>
                <a:gd name="T6" fmla="*/ 2147483647 w 62"/>
                <a:gd name="T7" fmla="*/ 2147483647 h 86"/>
                <a:gd name="T8" fmla="*/ 2147483647 w 62"/>
                <a:gd name="T9" fmla="*/ 2147483647 h 86"/>
                <a:gd name="T10" fmla="*/ 2147483647 w 62"/>
                <a:gd name="T11" fmla="*/ 2147483647 h 86"/>
                <a:gd name="T12" fmla="*/ 2147483647 w 62"/>
                <a:gd name="T13" fmla="*/ 2147483647 h 86"/>
                <a:gd name="T14" fmla="*/ 2147483647 w 62"/>
                <a:gd name="T15" fmla="*/ 2147483647 h 86"/>
                <a:gd name="T16" fmla="*/ 2147483647 w 62"/>
                <a:gd name="T17" fmla="*/ 2147483647 h 86"/>
                <a:gd name="T18" fmla="*/ 0 w 62"/>
                <a:gd name="T19" fmla="*/ 2147483647 h 86"/>
                <a:gd name="T20" fmla="*/ 0 w 62"/>
                <a:gd name="T21" fmla="*/ 2147483647 h 86"/>
                <a:gd name="T22" fmla="*/ 2147483647 w 62"/>
                <a:gd name="T23" fmla="*/ 2147483647 h 86"/>
                <a:gd name="T24" fmla="*/ 2147483647 w 62"/>
                <a:gd name="T25" fmla="*/ 2147483647 h 86"/>
                <a:gd name="T26" fmla="*/ 2147483647 w 62"/>
                <a:gd name="T27" fmla="*/ 2147483647 h 86"/>
                <a:gd name="T28" fmla="*/ 2147483647 w 62"/>
                <a:gd name="T29" fmla="*/ 2147483647 h 86"/>
                <a:gd name="T30" fmla="*/ 2147483647 w 62"/>
                <a:gd name="T31" fmla="*/ 2147483647 h 86"/>
                <a:gd name="T32" fmla="*/ 2147483647 w 62"/>
                <a:gd name="T33" fmla="*/ 2147483647 h 86"/>
                <a:gd name="T34" fmla="*/ 2147483647 w 62"/>
                <a:gd name="T35" fmla="*/ 2147483647 h 86"/>
                <a:gd name="T36" fmla="*/ 2147483647 w 62"/>
                <a:gd name="T37" fmla="*/ 2147483647 h 86"/>
                <a:gd name="T38" fmla="*/ 2147483647 w 62"/>
                <a:gd name="T39" fmla="*/ 2147483647 h 86"/>
                <a:gd name="T40" fmla="*/ 2147483647 w 62"/>
                <a:gd name="T41" fmla="*/ 2147483647 h 86"/>
                <a:gd name="T42" fmla="*/ 2147483647 w 62"/>
                <a:gd name="T43" fmla="*/ 2147483647 h 86"/>
                <a:gd name="T44" fmla="*/ 2147483647 w 62"/>
                <a:gd name="T45" fmla="*/ 2147483647 h 86"/>
                <a:gd name="T46" fmla="*/ 2147483647 w 62"/>
                <a:gd name="T47" fmla="*/ 2147483647 h 86"/>
                <a:gd name="T48" fmla="*/ 2147483647 w 62"/>
                <a:gd name="T49" fmla="*/ 2147483647 h 86"/>
                <a:gd name="T50" fmla="*/ 2147483647 w 62"/>
                <a:gd name="T51" fmla="*/ 2147483647 h 86"/>
                <a:gd name="T52" fmla="*/ 2147483647 w 62"/>
                <a:gd name="T53" fmla="*/ 2147483647 h 86"/>
                <a:gd name="T54" fmla="*/ 2147483647 w 62"/>
                <a:gd name="T55" fmla="*/ 2147483647 h 86"/>
                <a:gd name="T56" fmla="*/ 2147483647 w 62"/>
                <a:gd name="T57" fmla="*/ 2147483647 h 86"/>
                <a:gd name="T58" fmla="*/ 2147483647 w 62"/>
                <a:gd name="T59" fmla="*/ 2147483647 h 86"/>
                <a:gd name="T60" fmla="*/ 2147483647 w 62"/>
                <a:gd name="T61" fmla="*/ 0 h 86"/>
                <a:gd name="T62" fmla="*/ 2147483647 w 62"/>
                <a:gd name="T63" fmla="*/ 0 h 86"/>
                <a:gd name="T64" fmla="*/ 2147483647 w 62"/>
                <a:gd name="T65" fmla="*/ 2147483647 h 86"/>
                <a:gd name="T66" fmla="*/ 2147483647 w 62"/>
                <a:gd name="T67" fmla="*/ 2147483647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" h="86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8" name="Freeform 2281"/>
            <p:cNvSpPr/>
            <p:nvPr/>
          </p:nvSpPr>
          <p:spPr bwMode="auto">
            <a:xfrm>
              <a:off x="7843839" y="5765800"/>
              <a:ext cx="38100" cy="68263"/>
            </a:xfrm>
            <a:custGeom>
              <a:avLst/>
              <a:gdLst>
                <a:gd name="T0" fmla="*/ 2147483647 w 71"/>
                <a:gd name="T1" fmla="*/ 2147483647 h 131"/>
                <a:gd name="T2" fmla="*/ 2147483647 w 71"/>
                <a:gd name="T3" fmla="*/ 2147483647 h 131"/>
                <a:gd name="T4" fmla="*/ 2147483647 w 71"/>
                <a:gd name="T5" fmla="*/ 2147483647 h 131"/>
                <a:gd name="T6" fmla="*/ 2147483647 w 71"/>
                <a:gd name="T7" fmla="*/ 2147483647 h 131"/>
                <a:gd name="T8" fmla="*/ 2147483647 w 71"/>
                <a:gd name="T9" fmla="*/ 2147483647 h 131"/>
                <a:gd name="T10" fmla="*/ 2147483647 w 71"/>
                <a:gd name="T11" fmla="*/ 2147483647 h 131"/>
                <a:gd name="T12" fmla="*/ 2147483647 w 71"/>
                <a:gd name="T13" fmla="*/ 2147483647 h 131"/>
                <a:gd name="T14" fmla="*/ 0 w 71"/>
                <a:gd name="T15" fmla="*/ 2147483647 h 131"/>
                <a:gd name="T16" fmla="*/ 0 w 71"/>
                <a:gd name="T17" fmla="*/ 2147483647 h 131"/>
                <a:gd name="T18" fmla="*/ 0 w 71"/>
                <a:gd name="T19" fmla="*/ 2147483647 h 131"/>
                <a:gd name="T20" fmla="*/ 0 w 71"/>
                <a:gd name="T21" fmla="*/ 2147483647 h 131"/>
                <a:gd name="T22" fmla="*/ 2147483647 w 71"/>
                <a:gd name="T23" fmla="*/ 2147483647 h 131"/>
                <a:gd name="T24" fmla="*/ 2147483647 w 71"/>
                <a:gd name="T25" fmla="*/ 2147483647 h 131"/>
                <a:gd name="T26" fmla="*/ 2147483647 w 71"/>
                <a:gd name="T27" fmla="*/ 2147483647 h 131"/>
                <a:gd name="T28" fmla="*/ 2147483647 w 71"/>
                <a:gd name="T29" fmla="*/ 2147483647 h 131"/>
                <a:gd name="T30" fmla="*/ 2147483647 w 71"/>
                <a:gd name="T31" fmla="*/ 2147483647 h 131"/>
                <a:gd name="T32" fmla="*/ 2147483647 w 71"/>
                <a:gd name="T33" fmla="*/ 2147483647 h 131"/>
                <a:gd name="T34" fmla="*/ 2147483647 w 71"/>
                <a:gd name="T35" fmla="*/ 2147483647 h 131"/>
                <a:gd name="T36" fmla="*/ 2147483647 w 71"/>
                <a:gd name="T37" fmla="*/ 2147483647 h 131"/>
                <a:gd name="T38" fmla="*/ 2147483647 w 71"/>
                <a:gd name="T39" fmla="*/ 2147483647 h 131"/>
                <a:gd name="T40" fmla="*/ 2147483647 w 71"/>
                <a:gd name="T41" fmla="*/ 2147483647 h 131"/>
                <a:gd name="T42" fmla="*/ 2147483647 w 71"/>
                <a:gd name="T43" fmla="*/ 2147483647 h 131"/>
                <a:gd name="T44" fmla="*/ 2147483647 w 71"/>
                <a:gd name="T45" fmla="*/ 2147483647 h 131"/>
                <a:gd name="T46" fmla="*/ 2147483647 w 71"/>
                <a:gd name="T47" fmla="*/ 2147483647 h 131"/>
                <a:gd name="T48" fmla="*/ 2147483647 w 71"/>
                <a:gd name="T49" fmla="*/ 2147483647 h 131"/>
                <a:gd name="T50" fmla="*/ 2147483647 w 71"/>
                <a:gd name="T51" fmla="*/ 2147483647 h 131"/>
                <a:gd name="T52" fmla="*/ 2147483647 w 71"/>
                <a:gd name="T53" fmla="*/ 2147483647 h 131"/>
                <a:gd name="T54" fmla="*/ 2147483647 w 71"/>
                <a:gd name="T55" fmla="*/ 2147483647 h 131"/>
                <a:gd name="T56" fmla="*/ 2147483647 w 71"/>
                <a:gd name="T57" fmla="*/ 2147483647 h 131"/>
                <a:gd name="T58" fmla="*/ 2147483647 w 71"/>
                <a:gd name="T59" fmla="*/ 0 h 131"/>
                <a:gd name="T60" fmla="*/ 2147483647 w 71"/>
                <a:gd name="T61" fmla="*/ 0 h 131"/>
                <a:gd name="T62" fmla="*/ 2147483647 w 71"/>
                <a:gd name="T63" fmla="*/ 2147483647 h 131"/>
                <a:gd name="T64" fmla="*/ 2147483647 w 71"/>
                <a:gd name="T65" fmla="*/ 2147483647 h 131"/>
                <a:gd name="T66" fmla="*/ 2147483647 w 71"/>
                <a:gd name="T67" fmla="*/ 21474836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" h="13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9" name="Freeform 2282"/>
            <p:cNvSpPr/>
            <p:nvPr/>
          </p:nvSpPr>
          <p:spPr bwMode="auto">
            <a:xfrm>
              <a:off x="7850189" y="5805488"/>
              <a:ext cx="55563" cy="71438"/>
            </a:xfrm>
            <a:custGeom>
              <a:avLst/>
              <a:gdLst>
                <a:gd name="T0" fmla="*/ 2147483647 w 105"/>
                <a:gd name="T1" fmla="*/ 2147483647 h 135"/>
                <a:gd name="T2" fmla="*/ 2147483647 w 105"/>
                <a:gd name="T3" fmla="*/ 2147483647 h 135"/>
                <a:gd name="T4" fmla="*/ 2147483647 w 105"/>
                <a:gd name="T5" fmla="*/ 2147483647 h 135"/>
                <a:gd name="T6" fmla="*/ 2147483647 w 105"/>
                <a:gd name="T7" fmla="*/ 2147483647 h 135"/>
                <a:gd name="T8" fmla="*/ 2147483647 w 105"/>
                <a:gd name="T9" fmla="*/ 2147483647 h 135"/>
                <a:gd name="T10" fmla="*/ 2147483647 w 105"/>
                <a:gd name="T11" fmla="*/ 2147483647 h 135"/>
                <a:gd name="T12" fmla="*/ 2147483647 w 105"/>
                <a:gd name="T13" fmla="*/ 2147483647 h 135"/>
                <a:gd name="T14" fmla="*/ 2147483647 w 105"/>
                <a:gd name="T15" fmla="*/ 2147483647 h 135"/>
                <a:gd name="T16" fmla="*/ 2147483647 w 105"/>
                <a:gd name="T17" fmla="*/ 2147483647 h 135"/>
                <a:gd name="T18" fmla="*/ 2147483647 w 105"/>
                <a:gd name="T19" fmla="*/ 2147483647 h 135"/>
                <a:gd name="T20" fmla="*/ 0 w 105"/>
                <a:gd name="T21" fmla="*/ 2147483647 h 135"/>
                <a:gd name="T22" fmla="*/ 2147483647 w 105"/>
                <a:gd name="T23" fmla="*/ 2147483647 h 135"/>
                <a:gd name="T24" fmla="*/ 2147483647 w 105"/>
                <a:gd name="T25" fmla="*/ 2147483647 h 135"/>
                <a:gd name="T26" fmla="*/ 2147483647 w 105"/>
                <a:gd name="T27" fmla="*/ 2147483647 h 135"/>
                <a:gd name="T28" fmla="*/ 2147483647 w 105"/>
                <a:gd name="T29" fmla="*/ 2147483647 h 135"/>
                <a:gd name="T30" fmla="*/ 2147483647 w 105"/>
                <a:gd name="T31" fmla="*/ 2147483647 h 135"/>
                <a:gd name="T32" fmla="*/ 2147483647 w 105"/>
                <a:gd name="T33" fmla="*/ 2147483647 h 135"/>
                <a:gd name="T34" fmla="*/ 2147483647 w 105"/>
                <a:gd name="T35" fmla="*/ 2147483647 h 135"/>
                <a:gd name="T36" fmla="*/ 2147483647 w 105"/>
                <a:gd name="T37" fmla="*/ 2147483647 h 135"/>
                <a:gd name="T38" fmla="*/ 2147483647 w 105"/>
                <a:gd name="T39" fmla="*/ 2147483647 h 135"/>
                <a:gd name="T40" fmla="*/ 2147483647 w 105"/>
                <a:gd name="T41" fmla="*/ 2147483647 h 135"/>
                <a:gd name="T42" fmla="*/ 2147483647 w 105"/>
                <a:gd name="T43" fmla="*/ 2147483647 h 135"/>
                <a:gd name="T44" fmla="*/ 2147483647 w 105"/>
                <a:gd name="T45" fmla="*/ 2147483647 h 135"/>
                <a:gd name="T46" fmla="*/ 2147483647 w 105"/>
                <a:gd name="T47" fmla="*/ 2147483647 h 135"/>
                <a:gd name="T48" fmla="*/ 2147483647 w 105"/>
                <a:gd name="T49" fmla="*/ 2147483647 h 135"/>
                <a:gd name="T50" fmla="*/ 2147483647 w 105"/>
                <a:gd name="T51" fmla="*/ 2147483647 h 135"/>
                <a:gd name="T52" fmla="*/ 2147483647 w 105"/>
                <a:gd name="T53" fmla="*/ 2147483647 h 135"/>
                <a:gd name="T54" fmla="*/ 2147483647 w 105"/>
                <a:gd name="T55" fmla="*/ 2147483647 h 135"/>
                <a:gd name="T56" fmla="*/ 2147483647 w 105"/>
                <a:gd name="T57" fmla="*/ 2147483647 h 135"/>
                <a:gd name="T58" fmla="*/ 2147483647 w 105"/>
                <a:gd name="T59" fmla="*/ 2147483647 h 135"/>
                <a:gd name="T60" fmla="*/ 2147483647 w 105"/>
                <a:gd name="T61" fmla="*/ 2147483647 h 135"/>
                <a:gd name="T62" fmla="*/ 2147483647 w 105"/>
                <a:gd name="T63" fmla="*/ 2147483647 h 135"/>
                <a:gd name="T64" fmla="*/ 2147483647 w 105"/>
                <a:gd name="T65" fmla="*/ 0 h 135"/>
                <a:gd name="T66" fmla="*/ 2147483647 w 105"/>
                <a:gd name="T67" fmla="*/ 2147483647 h 135"/>
                <a:gd name="T68" fmla="*/ 2147483647 w 105"/>
                <a:gd name="T69" fmla="*/ 2147483647 h 135"/>
                <a:gd name="T70" fmla="*/ 2147483647 w 105"/>
                <a:gd name="T71" fmla="*/ 2147483647 h 1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5" h="13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0" name="Freeform 2283"/>
            <p:cNvSpPr/>
            <p:nvPr/>
          </p:nvSpPr>
          <p:spPr bwMode="auto">
            <a:xfrm>
              <a:off x="7859714" y="5827713"/>
              <a:ext cx="88900" cy="107950"/>
            </a:xfrm>
            <a:custGeom>
              <a:avLst/>
              <a:gdLst>
                <a:gd name="T0" fmla="*/ 2147483647 w 167"/>
                <a:gd name="T1" fmla="*/ 2147483647 h 206"/>
                <a:gd name="T2" fmla="*/ 2147483647 w 167"/>
                <a:gd name="T3" fmla="*/ 2147483647 h 206"/>
                <a:gd name="T4" fmla="*/ 2147483647 w 167"/>
                <a:gd name="T5" fmla="*/ 2147483647 h 206"/>
                <a:gd name="T6" fmla="*/ 2147483647 w 167"/>
                <a:gd name="T7" fmla="*/ 2147483647 h 206"/>
                <a:gd name="T8" fmla="*/ 2147483647 w 167"/>
                <a:gd name="T9" fmla="*/ 2147483647 h 206"/>
                <a:gd name="T10" fmla="*/ 2147483647 w 167"/>
                <a:gd name="T11" fmla="*/ 2147483647 h 206"/>
                <a:gd name="T12" fmla="*/ 2147483647 w 167"/>
                <a:gd name="T13" fmla="*/ 2147483647 h 206"/>
                <a:gd name="T14" fmla="*/ 2147483647 w 167"/>
                <a:gd name="T15" fmla="*/ 2147483647 h 206"/>
                <a:gd name="T16" fmla="*/ 2147483647 w 167"/>
                <a:gd name="T17" fmla="*/ 2147483647 h 206"/>
                <a:gd name="T18" fmla="*/ 0 w 167"/>
                <a:gd name="T19" fmla="*/ 2147483647 h 206"/>
                <a:gd name="T20" fmla="*/ 2147483647 w 167"/>
                <a:gd name="T21" fmla="*/ 2147483647 h 206"/>
                <a:gd name="T22" fmla="*/ 2147483647 w 167"/>
                <a:gd name="T23" fmla="*/ 2147483647 h 206"/>
                <a:gd name="T24" fmla="*/ 2147483647 w 167"/>
                <a:gd name="T25" fmla="*/ 2147483647 h 206"/>
                <a:gd name="T26" fmla="*/ 2147483647 w 167"/>
                <a:gd name="T27" fmla="*/ 2147483647 h 206"/>
                <a:gd name="T28" fmla="*/ 2147483647 w 167"/>
                <a:gd name="T29" fmla="*/ 2147483647 h 206"/>
                <a:gd name="T30" fmla="*/ 2147483647 w 167"/>
                <a:gd name="T31" fmla="*/ 2147483647 h 206"/>
                <a:gd name="T32" fmla="*/ 2147483647 w 167"/>
                <a:gd name="T33" fmla="*/ 2147483647 h 206"/>
                <a:gd name="T34" fmla="*/ 2147483647 w 167"/>
                <a:gd name="T35" fmla="*/ 2147483647 h 206"/>
                <a:gd name="T36" fmla="*/ 2147483647 w 167"/>
                <a:gd name="T37" fmla="*/ 2147483647 h 206"/>
                <a:gd name="T38" fmla="*/ 2147483647 w 167"/>
                <a:gd name="T39" fmla="*/ 2147483647 h 206"/>
                <a:gd name="T40" fmla="*/ 2147483647 w 167"/>
                <a:gd name="T41" fmla="*/ 2147483647 h 206"/>
                <a:gd name="T42" fmla="*/ 2147483647 w 167"/>
                <a:gd name="T43" fmla="*/ 2147483647 h 206"/>
                <a:gd name="T44" fmla="*/ 2147483647 w 167"/>
                <a:gd name="T45" fmla="*/ 2147483647 h 206"/>
                <a:gd name="T46" fmla="*/ 2147483647 w 167"/>
                <a:gd name="T47" fmla="*/ 2147483647 h 206"/>
                <a:gd name="T48" fmla="*/ 2147483647 w 167"/>
                <a:gd name="T49" fmla="*/ 2147483647 h 206"/>
                <a:gd name="T50" fmla="*/ 2147483647 w 167"/>
                <a:gd name="T51" fmla="*/ 2147483647 h 206"/>
                <a:gd name="T52" fmla="*/ 2147483647 w 167"/>
                <a:gd name="T53" fmla="*/ 2147483647 h 206"/>
                <a:gd name="T54" fmla="*/ 2147483647 w 167"/>
                <a:gd name="T55" fmla="*/ 2147483647 h 206"/>
                <a:gd name="T56" fmla="*/ 2147483647 w 167"/>
                <a:gd name="T57" fmla="*/ 2147483647 h 206"/>
                <a:gd name="T58" fmla="*/ 2147483647 w 167"/>
                <a:gd name="T59" fmla="*/ 0 h 206"/>
                <a:gd name="T60" fmla="*/ 2147483647 w 167"/>
                <a:gd name="T61" fmla="*/ 0 h 206"/>
                <a:gd name="T62" fmla="*/ 2147483647 w 167"/>
                <a:gd name="T63" fmla="*/ 2147483647 h 206"/>
                <a:gd name="T64" fmla="*/ 2147483647 w 167"/>
                <a:gd name="T65" fmla="*/ 2147483647 h 206"/>
                <a:gd name="T66" fmla="*/ 2147483647 w 167"/>
                <a:gd name="T67" fmla="*/ 2147483647 h 2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206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1" name="Freeform 2284"/>
            <p:cNvSpPr/>
            <p:nvPr/>
          </p:nvSpPr>
          <p:spPr bwMode="auto">
            <a:xfrm>
              <a:off x="7859714" y="5856288"/>
              <a:ext cx="119063" cy="146050"/>
            </a:xfrm>
            <a:custGeom>
              <a:avLst/>
              <a:gdLst>
                <a:gd name="T0" fmla="*/ 2147483647 w 225"/>
                <a:gd name="T1" fmla="*/ 2147483647 h 277"/>
                <a:gd name="T2" fmla="*/ 2147483647 w 225"/>
                <a:gd name="T3" fmla="*/ 2147483647 h 277"/>
                <a:gd name="T4" fmla="*/ 2147483647 w 225"/>
                <a:gd name="T5" fmla="*/ 2147483647 h 277"/>
                <a:gd name="T6" fmla="*/ 2147483647 w 225"/>
                <a:gd name="T7" fmla="*/ 2147483647 h 277"/>
                <a:gd name="T8" fmla="*/ 2147483647 w 225"/>
                <a:gd name="T9" fmla="*/ 2147483647 h 277"/>
                <a:gd name="T10" fmla="*/ 2147483647 w 225"/>
                <a:gd name="T11" fmla="*/ 2147483647 h 277"/>
                <a:gd name="T12" fmla="*/ 2147483647 w 225"/>
                <a:gd name="T13" fmla="*/ 2147483647 h 277"/>
                <a:gd name="T14" fmla="*/ 2147483647 w 225"/>
                <a:gd name="T15" fmla="*/ 2147483647 h 277"/>
                <a:gd name="T16" fmla="*/ 2147483647 w 225"/>
                <a:gd name="T17" fmla="*/ 2147483647 h 277"/>
                <a:gd name="T18" fmla="*/ 2147483647 w 225"/>
                <a:gd name="T19" fmla="*/ 2147483647 h 277"/>
                <a:gd name="T20" fmla="*/ 2147483647 w 225"/>
                <a:gd name="T21" fmla="*/ 2147483647 h 277"/>
                <a:gd name="T22" fmla="*/ 2147483647 w 225"/>
                <a:gd name="T23" fmla="*/ 2147483647 h 277"/>
                <a:gd name="T24" fmla="*/ 2147483647 w 225"/>
                <a:gd name="T25" fmla="*/ 2147483647 h 277"/>
                <a:gd name="T26" fmla="*/ 2147483647 w 225"/>
                <a:gd name="T27" fmla="*/ 2147483647 h 277"/>
                <a:gd name="T28" fmla="*/ 2147483647 w 225"/>
                <a:gd name="T29" fmla="*/ 2147483647 h 277"/>
                <a:gd name="T30" fmla="*/ 2147483647 w 225"/>
                <a:gd name="T31" fmla="*/ 2147483647 h 277"/>
                <a:gd name="T32" fmla="*/ 2147483647 w 225"/>
                <a:gd name="T33" fmla="*/ 2147483647 h 277"/>
                <a:gd name="T34" fmla="*/ 0 w 225"/>
                <a:gd name="T35" fmla="*/ 2147483647 h 277"/>
                <a:gd name="T36" fmla="*/ 2147483647 w 225"/>
                <a:gd name="T37" fmla="*/ 2147483647 h 277"/>
                <a:gd name="T38" fmla="*/ 2147483647 w 225"/>
                <a:gd name="T39" fmla="*/ 2147483647 h 277"/>
                <a:gd name="T40" fmla="*/ 2147483647 w 225"/>
                <a:gd name="T41" fmla="*/ 2147483647 h 277"/>
                <a:gd name="T42" fmla="*/ 2147483647 w 225"/>
                <a:gd name="T43" fmla="*/ 2147483647 h 277"/>
                <a:gd name="T44" fmla="*/ 2147483647 w 225"/>
                <a:gd name="T45" fmla="*/ 2147483647 h 277"/>
                <a:gd name="T46" fmla="*/ 2147483647 w 225"/>
                <a:gd name="T47" fmla="*/ 2147483647 h 277"/>
                <a:gd name="T48" fmla="*/ 2147483647 w 225"/>
                <a:gd name="T49" fmla="*/ 2147483647 h 277"/>
                <a:gd name="T50" fmla="*/ 2147483647 w 225"/>
                <a:gd name="T51" fmla="*/ 2147483647 h 277"/>
                <a:gd name="T52" fmla="*/ 2147483647 w 225"/>
                <a:gd name="T53" fmla="*/ 2147483647 h 277"/>
                <a:gd name="T54" fmla="*/ 2147483647 w 225"/>
                <a:gd name="T55" fmla="*/ 2147483647 h 277"/>
                <a:gd name="T56" fmla="*/ 2147483647 w 225"/>
                <a:gd name="T57" fmla="*/ 2147483647 h 277"/>
                <a:gd name="T58" fmla="*/ 2147483647 w 225"/>
                <a:gd name="T59" fmla="*/ 2147483647 h 277"/>
                <a:gd name="T60" fmla="*/ 2147483647 w 225"/>
                <a:gd name="T61" fmla="*/ 2147483647 h 277"/>
                <a:gd name="T62" fmla="*/ 2147483647 w 225"/>
                <a:gd name="T63" fmla="*/ 2147483647 h 277"/>
                <a:gd name="T64" fmla="*/ 2147483647 w 225"/>
                <a:gd name="T65" fmla="*/ 2147483647 h 277"/>
                <a:gd name="T66" fmla="*/ 2147483647 w 225"/>
                <a:gd name="T67" fmla="*/ 2147483647 h 277"/>
                <a:gd name="T68" fmla="*/ 2147483647 w 225"/>
                <a:gd name="T69" fmla="*/ 2147483647 h 277"/>
                <a:gd name="T70" fmla="*/ 2147483647 w 225"/>
                <a:gd name="T71" fmla="*/ 2147483647 h 277"/>
                <a:gd name="T72" fmla="*/ 2147483647 w 225"/>
                <a:gd name="T73" fmla="*/ 2147483647 h 277"/>
                <a:gd name="T74" fmla="*/ 2147483647 w 225"/>
                <a:gd name="T75" fmla="*/ 2147483647 h 277"/>
                <a:gd name="T76" fmla="*/ 2147483647 w 225"/>
                <a:gd name="T77" fmla="*/ 2147483647 h 277"/>
                <a:gd name="T78" fmla="*/ 2147483647 w 225"/>
                <a:gd name="T79" fmla="*/ 2147483647 h 277"/>
                <a:gd name="T80" fmla="*/ 2147483647 w 225"/>
                <a:gd name="T81" fmla="*/ 2147483647 h 277"/>
                <a:gd name="T82" fmla="*/ 2147483647 w 225"/>
                <a:gd name="T83" fmla="*/ 2147483647 h 277"/>
                <a:gd name="T84" fmla="*/ 2147483647 w 225"/>
                <a:gd name="T85" fmla="*/ 2147483647 h 277"/>
                <a:gd name="T86" fmla="*/ 2147483647 w 225"/>
                <a:gd name="T87" fmla="*/ 2147483647 h 277"/>
                <a:gd name="T88" fmla="*/ 2147483647 w 225"/>
                <a:gd name="T89" fmla="*/ 2147483647 h 277"/>
                <a:gd name="T90" fmla="*/ 2147483647 w 225"/>
                <a:gd name="T91" fmla="*/ 2147483647 h 277"/>
                <a:gd name="T92" fmla="*/ 2147483647 w 225"/>
                <a:gd name="T93" fmla="*/ 0 h 277"/>
                <a:gd name="T94" fmla="*/ 2147483647 w 225"/>
                <a:gd name="T95" fmla="*/ 0 h 277"/>
                <a:gd name="T96" fmla="*/ 2147483647 w 225"/>
                <a:gd name="T97" fmla="*/ 0 h 277"/>
                <a:gd name="T98" fmla="*/ 2147483647 w 225"/>
                <a:gd name="T99" fmla="*/ 2147483647 h 277"/>
                <a:gd name="T100" fmla="*/ 2147483647 w 225"/>
                <a:gd name="T101" fmla="*/ 2147483647 h 2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5" h="277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2" name="Freeform 2285"/>
            <p:cNvSpPr/>
            <p:nvPr/>
          </p:nvSpPr>
          <p:spPr bwMode="auto">
            <a:xfrm>
              <a:off x="7859714" y="5897563"/>
              <a:ext cx="134938" cy="150813"/>
            </a:xfrm>
            <a:custGeom>
              <a:avLst/>
              <a:gdLst>
                <a:gd name="T0" fmla="*/ 2147483647 w 256"/>
                <a:gd name="T1" fmla="*/ 2147483647 h 283"/>
                <a:gd name="T2" fmla="*/ 2147483647 w 256"/>
                <a:gd name="T3" fmla="*/ 2147483647 h 283"/>
                <a:gd name="T4" fmla="*/ 2147483647 w 256"/>
                <a:gd name="T5" fmla="*/ 2147483647 h 283"/>
                <a:gd name="T6" fmla="*/ 2147483647 w 256"/>
                <a:gd name="T7" fmla="*/ 2147483647 h 283"/>
                <a:gd name="T8" fmla="*/ 2147483647 w 256"/>
                <a:gd name="T9" fmla="*/ 2147483647 h 283"/>
                <a:gd name="T10" fmla="*/ 2147483647 w 256"/>
                <a:gd name="T11" fmla="*/ 2147483647 h 283"/>
                <a:gd name="T12" fmla="*/ 2147483647 w 256"/>
                <a:gd name="T13" fmla="*/ 2147483647 h 283"/>
                <a:gd name="T14" fmla="*/ 2147483647 w 256"/>
                <a:gd name="T15" fmla="*/ 2147483647 h 283"/>
                <a:gd name="T16" fmla="*/ 2147483647 w 256"/>
                <a:gd name="T17" fmla="*/ 2147483647 h 283"/>
                <a:gd name="T18" fmla="*/ 2147483647 w 256"/>
                <a:gd name="T19" fmla="*/ 2147483647 h 283"/>
                <a:gd name="T20" fmla="*/ 2147483647 w 256"/>
                <a:gd name="T21" fmla="*/ 2147483647 h 283"/>
                <a:gd name="T22" fmla="*/ 2147483647 w 256"/>
                <a:gd name="T23" fmla="*/ 2147483647 h 283"/>
                <a:gd name="T24" fmla="*/ 2147483647 w 256"/>
                <a:gd name="T25" fmla="*/ 2147483647 h 283"/>
                <a:gd name="T26" fmla="*/ 2147483647 w 256"/>
                <a:gd name="T27" fmla="*/ 2147483647 h 283"/>
                <a:gd name="T28" fmla="*/ 0 w 256"/>
                <a:gd name="T29" fmla="*/ 2147483647 h 283"/>
                <a:gd name="T30" fmla="*/ 2147483647 w 256"/>
                <a:gd name="T31" fmla="*/ 2147483647 h 283"/>
                <a:gd name="T32" fmla="*/ 2147483647 w 256"/>
                <a:gd name="T33" fmla="*/ 2147483647 h 283"/>
                <a:gd name="T34" fmla="*/ 2147483647 w 256"/>
                <a:gd name="T35" fmla="*/ 2147483647 h 283"/>
                <a:gd name="T36" fmla="*/ 2147483647 w 256"/>
                <a:gd name="T37" fmla="*/ 2147483647 h 283"/>
                <a:gd name="T38" fmla="*/ 2147483647 w 256"/>
                <a:gd name="T39" fmla="*/ 2147483647 h 283"/>
                <a:gd name="T40" fmla="*/ 2147483647 w 256"/>
                <a:gd name="T41" fmla="*/ 2147483647 h 283"/>
                <a:gd name="T42" fmla="*/ 2147483647 w 256"/>
                <a:gd name="T43" fmla="*/ 2147483647 h 283"/>
                <a:gd name="T44" fmla="*/ 2147483647 w 256"/>
                <a:gd name="T45" fmla="*/ 2147483647 h 283"/>
                <a:gd name="T46" fmla="*/ 2147483647 w 256"/>
                <a:gd name="T47" fmla="*/ 2147483647 h 283"/>
                <a:gd name="T48" fmla="*/ 2147483647 w 256"/>
                <a:gd name="T49" fmla="*/ 2147483647 h 283"/>
                <a:gd name="T50" fmla="*/ 2147483647 w 256"/>
                <a:gd name="T51" fmla="*/ 2147483647 h 283"/>
                <a:gd name="T52" fmla="*/ 2147483647 w 256"/>
                <a:gd name="T53" fmla="*/ 2147483647 h 283"/>
                <a:gd name="T54" fmla="*/ 2147483647 w 256"/>
                <a:gd name="T55" fmla="*/ 2147483647 h 283"/>
                <a:gd name="T56" fmla="*/ 2147483647 w 256"/>
                <a:gd name="T57" fmla="*/ 2147483647 h 283"/>
                <a:gd name="T58" fmla="*/ 2147483647 w 256"/>
                <a:gd name="T59" fmla="*/ 2147483647 h 283"/>
                <a:gd name="T60" fmla="*/ 2147483647 w 256"/>
                <a:gd name="T61" fmla="*/ 2147483647 h 283"/>
                <a:gd name="T62" fmla="*/ 2147483647 w 256"/>
                <a:gd name="T63" fmla="*/ 2147483647 h 283"/>
                <a:gd name="T64" fmla="*/ 2147483647 w 256"/>
                <a:gd name="T65" fmla="*/ 2147483647 h 283"/>
                <a:gd name="T66" fmla="*/ 2147483647 w 256"/>
                <a:gd name="T67" fmla="*/ 2147483647 h 283"/>
                <a:gd name="T68" fmla="*/ 2147483647 w 256"/>
                <a:gd name="T69" fmla="*/ 2147483647 h 283"/>
                <a:gd name="T70" fmla="*/ 2147483647 w 256"/>
                <a:gd name="T71" fmla="*/ 2147483647 h 283"/>
                <a:gd name="T72" fmla="*/ 2147483647 w 256"/>
                <a:gd name="T73" fmla="*/ 2147483647 h 283"/>
                <a:gd name="T74" fmla="*/ 2147483647 w 256"/>
                <a:gd name="T75" fmla="*/ 2147483647 h 283"/>
                <a:gd name="T76" fmla="*/ 2147483647 w 256"/>
                <a:gd name="T77" fmla="*/ 2147483647 h 283"/>
                <a:gd name="T78" fmla="*/ 2147483647 w 256"/>
                <a:gd name="T79" fmla="*/ 2147483647 h 283"/>
                <a:gd name="T80" fmla="*/ 2147483647 w 256"/>
                <a:gd name="T81" fmla="*/ 0 h 283"/>
                <a:gd name="T82" fmla="*/ 2147483647 w 256"/>
                <a:gd name="T83" fmla="*/ 0 h 283"/>
                <a:gd name="T84" fmla="*/ 2147483647 w 256"/>
                <a:gd name="T85" fmla="*/ 2147483647 h 283"/>
                <a:gd name="T86" fmla="*/ 2147483647 w 256"/>
                <a:gd name="T87" fmla="*/ 2147483647 h 2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83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3" name="Freeform 2286"/>
            <p:cNvSpPr/>
            <p:nvPr/>
          </p:nvSpPr>
          <p:spPr bwMode="auto">
            <a:xfrm>
              <a:off x="7864476" y="5945188"/>
              <a:ext cx="120650" cy="131763"/>
            </a:xfrm>
            <a:custGeom>
              <a:avLst/>
              <a:gdLst>
                <a:gd name="T0" fmla="*/ 2147483647 w 228"/>
                <a:gd name="T1" fmla="*/ 2147483647 h 247"/>
                <a:gd name="T2" fmla="*/ 2147483647 w 228"/>
                <a:gd name="T3" fmla="*/ 2147483647 h 247"/>
                <a:gd name="T4" fmla="*/ 2147483647 w 228"/>
                <a:gd name="T5" fmla="*/ 2147483647 h 247"/>
                <a:gd name="T6" fmla="*/ 2147483647 w 228"/>
                <a:gd name="T7" fmla="*/ 2147483647 h 247"/>
                <a:gd name="T8" fmla="*/ 2147483647 w 228"/>
                <a:gd name="T9" fmla="*/ 2147483647 h 247"/>
                <a:gd name="T10" fmla="*/ 2147483647 w 228"/>
                <a:gd name="T11" fmla="*/ 2147483647 h 247"/>
                <a:gd name="T12" fmla="*/ 2147483647 w 228"/>
                <a:gd name="T13" fmla="*/ 2147483647 h 247"/>
                <a:gd name="T14" fmla="*/ 2147483647 w 228"/>
                <a:gd name="T15" fmla="*/ 2147483647 h 247"/>
                <a:gd name="T16" fmla="*/ 2147483647 w 228"/>
                <a:gd name="T17" fmla="*/ 2147483647 h 247"/>
                <a:gd name="T18" fmla="*/ 2147483647 w 228"/>
                <a:gd name="T19" fmla="*/ 2147483647 h 247"/>
                <a:gd name="T20" fmla="*/ 2147483647 w 228"/>
                <a:gd name="T21" fmla="*/ 2147483647 h 247"/>
                <a:gd name="T22" fmla="*/ 2147483647 w 228"/>
                <a:gd name="T23" fmla="*/ 2147483647 h 247"/>
                <a:gd name="T24" fmla="*/ 2147483647 w 228"/>
                <a:gd name="T25" fmla="*/ 2147483647 h 247"/>
                <a:gd name="T26" fmla="*/ 0 w 228"/>
                <a:gd name="T27" fmla="*/ 2147483647 h 247"/>
                <a:gd name="T28" fmla="*/ 2147483647 w 228"/>
                <a:gd name="T29" fmla="*/ 2147483647 h 247"/>
                <a:gd name="T30" fmla="*/ 2147483647 w 228"/>
                <a:gd name="T31" fmla="*/ 2147483647 h 247"/>
                <a:gd name="T32" fmla="*/ 2147483647 w 228"/>
                <a:gd name="T33" fmla="*/ 2147483647 h 247"/>
                <a:gd name="T34" fmla="*/ 2147483647 w 228"/>
                <a:gd name="T35" fmla="*/ 2147483647 h 247"/>
                <a:gd name="T36" fmla="*/ 2147483647 w 228"/>
                <a:gd name="T37" fmla="*/ 2147483647 h 247"/>
                <a:gd name="T38" fmla="*/ 2147483647 w 228"/>
                <a:gd name="T39" fmla="*/ 2147483647 h 247"/>
                <a:gd name="T40" fmla="*/ 2147483647 w 228"/>
                <a:gd name="T41" fmla="*/ 2147483647 h 247"/>
                <a:gd name="T42" fmla="*/ 2147483647 w 228"/>
                <a:gd name="T43" fmla="*/ 2147483647 h 247"/>
                <a:gd name="T44" fmla="*/ 2147483647 w 228"/>
                <a:gd name="T45" fmla="*/ 2147483647 h 247"/>
                <a:gd name="T46" fmla="*/ 2147483647 w 228"/>
                <a:gd name="T47" fmla="*/ 2147483647 h 247"/>
                <a:gd name="T48" fmla="*/ 2147483647 w 228"/>
                <a:gd name="T49" fmla="*/ 2147483647 h 247"/>
                <a:gd name="T50" fmla="*/ 2147483647 w 228"/>
                <a:gd name="T51" fmla="*/ 2147483647 h 247"/>
                <a:gd name="T52" fmla="*/ 2147483647 w 228"/>
                <a:gd name="T53" fmla="*/ 2147483647 h 247"/>
                <a:gd name="T54" fmla="*/ 2147483647 w 228"/>
                <a:gd name="T55" fmla="*/ 2147483647 h 247"/>
                <a:gd name="T56" fmla="*/ 2147483647 w 228"/>
                <a:gd name="T57" fmla="*/ 2147483647 h 247"/>
                <a:gd name="T58" fmla="*/ 2147483647 w 228"/>
                <a:gd name="T59" fmla="*/ 2147483647 h 247"/>
                <a:gd name="T60" fmla="*/ 2147483647 w 228"/>
                <a:gd name="T61" fmla="*/ 2147483647 h 247"/>
                <a:gd name="T62" fmla="*/ 2147483647 w 228"/>
                <a:gd name="T63" fmla="*/ 2147483647 h 247"/>
                <a:gd name="T64" fmla="*/ 2147483647 w 228"/>
                <a:gd name="T65" fmla="*/ 2147483647 h 247"/>
                <a:gd name="T66" fmla="*/ 2147483647 w 228"/>
                <a:gd name="T67" fmla="*/ 2147483647 h 247"/>
                <a:gd name="T68" fmla="*/ 2147483647 w 228"/>
                <a:gd name="T69" fmla="*/ 2147483647 h 247"/>
                <a:gd name="T70" fmla="*/ 2147483647 w 228"/>
                <a:gd name="T71" fmla="*/ 2147483647 h 247"/>
                <a:gd name="T72" fmla="*/ 2147483647 w 228"/>
                <a:gd name="T73" fmla="*/ 2147483647 h 247"/>
                <a:gd name="T74" fmla="*/ 2147483647 w 228"/>
                <a:gd name="T75" fmla="*/ 2147483647 h 247"/>
                <a:gd name="T76" fmla="*/ 2147483647 w 228"/>
                <a:gd name="T77" fmla="*/ 2147483647 h 247"/>
                <a:gd name="T78" fmla="*/ 2147483647 w 228"/>
                <a:gd name="T79" fmla="*/ 2147483647 h 247"/>
                <a:gd name="T80" fmla="*/ 2147483647 w 228"/>
                <a:gd name="T81" fmla="*/ 2147483647 h 247"/>
                <a:gd name="T82" fmla="*/ 2147483647 w 228"/>
                <a:gd name="T83" fmla="*/ 2147483647 h 247"/>
                <a:gd name="T84" fmla="*/ 2147483647 w 228"/>
                <a:gd name="T85" fmla="*/ 2147483647 h 247"/>
                <a:gd name="T86" fmla="*/ 2147483647 w 228"/>
                <a:gd name="T87" fmla="*/ 2147483647 h 247"/>
                <a:gd name="T88" fmla="*/ 2147483647 w 228"/>
                <a:gd name="T89" fmla="*/ 0 h 247"/>
                <a:gd name="T90" fmla="*/ 2147483647 w 228"/>
                <a:gd name="T91" fmla="*/ 0 h 247"/>
                <a:gd name="T92" fmla="*/ 2147483647 w 228"/>
                <a:gd name="T93" fmla="*/ 0 h 247"/>
                <a:gd name="T94" fmla="*/ 2147483647 w 228"/>
                <a:gd name="T95" fmla="*/ 2147483647 h 247"/>
                <a:gd name="T96" fmla="*/ 2147483647 w 228"/>
                <a:gd name="T97" fmla="*/ 2147483647 h 2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8" h="247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4" name="Freeform 2287"/>
            <p:cNvSpPr/>
            <p:nvPr/>
          </p:nvSpPr>
          <p:spPr bwMode="auto">
            <a:xfrm>
              <a:off x="7869239" y="5973763"/>
              <a:ext cx="128588" cy="149225"/>
            </a:xfrm>
            <a:custGeom>
              <a:avLst/>
              <a:gdLst>
                <a:gd name="T0" fmla="*/ 2147483647 w 241"/>
                <a:gd name="T1" fmla="*/ 2147483647 h 282"/>
                <a:gd name="T2" fmla="*/ 2147483647 w 241"/>
                <a:gd name="T3" fmla="*/ 2147483647 h 282"/>
                <a:gd name="T4" fmla="*/ 2147483647 w 241"/>
                <a:gd name="T5" fmla="*/ 2147483647 h 282"/>
                <a:gd name="T6" fmla="*/ 2147483647 w 241"/>
                <a:gd name="T7" fmla="*/ 2147483647 h 282"/>
                <a:gd name="T8" fmla="*/ 2147483647 w 241"/>
                <a:gd name="T9" fmla="*/ 2147483647 h 282"/>
                <a:gd name="T10" fmla="*/ 2147483647 w 241"/>
                <a:gd name="T11" fmla="*/ 2147483647 h 282"/>
                <a:gd name="T12" fmla="*/ 2147483647 w 241"/>
                <a:gd name="T13" fmla="*/ 2147483647 h 282"/>
                <a:gd name="T14" fmla="*/ 2147483647 w 241"/>
                <a:gd name="T15" fmla="*/ 2147483647 h 282"/>
                <a:gd name="T16" fmla="*/ 2147483647 w 241"/>
                <a:gd name="T17" fmla="*/ 2147483647 h 282"/>
                <a:gd name="T18" fmla="*/ 2147483647 w 241"/>
                <a:gd name="T19" fmla="*/ 2147483647 h 282"/>
                <a:gd name="T20" fmla="*/ 2147483647 w 241"/>
                <a:gd name="T21" fmla="*/ 2147483647 h 282"/>
                <a:gd name="T22" fmla="*/ 2147483647 w 241"/>
                <a:gd name="T23" fmla="*/ 2147483647 h 282"/>
                <a:gd name="T24" fmla="*/ 2147483647 w 241"/>
                <a:gd name="T25" fmla="*/ 2147483647 h 282"/>
                <a:gd name="T26" fmla="*/ 2147483647 w 241"/>
                <a:gd name="T27" fmla="*/ 2147483647 h 282"/>
                <a:gd name="T28" fmla="*/ 2147483647 w 241"/>
                <a:gd name="T29" fmla="*/ 2147483647 h 282"/>
                <a:gd name="T30" fmla="*/ 0 w 241"/>
                <a:gd name="T31" fmla="*/ 2147483647 h 282"/>
                <a:gd name="T32" fmla="*/ 0 w 241"/>
                <a:gd name="T33" fmla="*/ 2147483647 h 282"/>
                <a:gd name="T34" fmla="*/ 2147483647 w 241"/>
                <a:gd name="T35" fmla="*/ 2147483647 h 282"/>
                <a:gd name="T36" fmla="*/ 2147483647 w 241"/>
                <a:gd name="T37" fmla="*/ 2147483647 h 282"/>
                <a:gd name="T38" fmla="*/ 2147483647 w 241"/>
                <a:gd name="T39" fmla="*/ 2147483647 h 282"/>
                <a:gd name="T40" fmla="*/ 2147483647 w 241"/>
                <a:gd name="T41" fmla="*/ 2147483647 h 282"/>
                <a:gd name="T42" fmla="*/ 2147483647 w 241"/>
                <a:gd name="T43" fmla="*/ 2147483647 h 282"/>
                <a:gd name="T44" fmla="*/ 2147483647 w 241"/>
                <a:gd name="T45" fmla="*/ 2147483647 h 282"/>
                <a:gd name="T46" fmla="*/ 2147483647 w 241"/>
                <a:gd name="T47" fmla="*/ 2147483647 h 282"/>
                <a:gd name="T48" fmla="*/ 2147483647 w 241"/>
                <a:gd name="T49" fmla="*/ 2147483647 h 282"/>
                <a:gd name="T50" fmla="*/ 2147483647 w 241"/>
                <a:gd name="T51" fmla="*/ 2147483647 h 282"/>
                <a:gd name="T52" fmla="*/ 2147483647 w 241"/>
                <a:gd name="T53" fmla="*/ 2147483647 h 282"/>
                <a:gd name="T54" fmla="*/ 2147483647 w 241"/>
                <a:gd name="T55" fmla="*/ 2147483647 h 282"/>
                <a:gd name="T56" fmla="*/ 2147483647 w 241"/>
                <a:gd name="T57" fmla="*/ 2147483647 h 282"/>
                <a:gd name="T58" fmla="*/ 2147483647 w 241"/>
                <a:gd name="T59" fmla="*/ 2147483647 h 282"/>
                <a:gd name="T60" fmla="*/ 2147483647 w 241"/>
                <a:gd name="T61" fmla="*/ 2147483647 h 282"/>
                <a:gd name="T62" fmla="*/ 2147483647 w 241"/>
                <a:gd name="T63" fmla="*/ 2147483647 h 282"/>
                <a:gd name="T64" fmla="*/ 2147483647 w 241"/>
                <a:gd name="T65" fmla="*/ 2147483647 h 282"/>
                <a:gd name="T66" fmla="*/ 2147483647 w 241"/>
                <a:gd name="T67" fmla="*/ 2147483647 h 282"/>
                <a:gd name="T68" fmla="*/ 2147483647 w 241"/>
                <a:gd name="T69" fmla="*/ 2147483647 h 282"/>
                <a:gd name="T70" fmla="*/ 2147483647 w 241"/>
                <a:gd name="T71" fmla="*/ 2147483647 h 282"/>
                <a:gd name="T72" fmla="*/ 2147483647 w 241"/>
                <a:gd name="T73" fmla="*/ 2147483647 h 282"/>
                <a:gd name="T74" fmla="*/ 2147483647 w 241"/>
                <a:gd name="T75" fmla="*/ 2147483647 h 282"/>
                <a:gd name="T76" fmla="*/ 2147483647 w 241"/>
                <a:gd name="T77" fmla="*/ 2147483647 h 282"/>
                <a:gd name="T78" fmla="*/ 2147483647 w 241"/>
                <a:gd name="T79" fmla="*/ 2147483647 h 282"/>
                <a:gd name="T80" fmla="*/ 2147483647 w 241"/>
                <a:gd name="T81" fmla="*/ 2147483647 h 282"/>
                <a:gd name="T82" fmla="*/ 2147483647 w 241"/>
                <a:gd name="T83" fmla="*/ 2147483647 h 282"/>
                <a:gd name="T84" fmla="*/ 2147483647 w 241"/>
                <a:gd name="T85" fmla="*/ 0 h 282"/>
                <a:gd name="T86" fmla="*/ 2147483647 w 241"/>
                <a:gd name="T87" fmla="*/ 0 h 282"/>
                <a:gd name="T88" fmla="*/ 2147483647 w 241"/>
                <a:gd name="T89" fmla="*/ 0 h 282"/>
                <a:gd name="T90" fmla="*/ 2147483647 w 241"/>
                <a:gd name="T91" fmla="*/ 2147483647 h 282"/>
                <a:gd name="T92" fmla="*/ 2147483647 w 241"/>
                <a:gd name="T93" fmla="*/ 2147483647 h 2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1" h="282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5" name="Freeform 2288"/>
            <p:cNvSpPr/>
            <p:nvPr/>
          </p:nvSpPr>
          <p:spPr bwMode="auto">
            <a:xfrm>
              <a:off x="7897814" y="5997575"/>
              <a:ext cx="115888" cy="119063"/>
            </a:xfrm>
            <a:custGeom>
              <a:avLst/>
              <a:gdLst>
                <a:gd name="T0" fmla="*/ 2147483647 w 219"/>
                <a:gd name="T1" fmla="*/ 0 h 224"/>
                <a:gd name="T2" fmla="*/ 2147483647 w 219"/>
                <a:gd name="T3" fmla="*/ 0 h 224"/>
                <a:gd name="T4" fmla="*/ 2147483647 w 219"/>
                <a:gd name="T5" fmla="*/ 2147483647 h 224"/>
                <a:gd name="T6" fmla="*/ 2147483647 w 219"/>
                <a:gd name="T7" fmla="*/ 2147483647 h 224"/>
                <a:gd name="T8" fmla="*/ 2147483647 w 219"/>
                <a:gd name="T9" fmla="*/ 2147483647 h 224"/>
                <a:gd name="T10" fmla="*/ 2147483647 w 219"/>
                <a:gd name="T11" fmla="*/ 2147483647 h 224"/>
                <a:gd name="T12" fmla="*/ 2147483647 w 219"/>
                <a:gd name="T13" fmla="*/ 2147483647 h 224"/>
                <a:gd name="T14" fmla="*/ 2147483647 w 219"/>
                <a:gd name="T15" fmla="*/ 2147483647 h 224"/>
                <a:gd name="T16" fmla="*/ 2147483647 w 219"/>
                <a:gd name="T17" fmla="*/ 2147483647 h 224"/>
                <a:gd name="T18" fmla="*/ 2147483647 w 219"/>
                <a:gd name="T19" fmla="*/ 2147483647 h 224"/>
                <a:gd name="T20" fmla="*/ 2147483647 w 219"/>
                <a:gd name="T21" fmla="*/ 2147483647 h 224"/>
                <a:gd name="T22" fmla="*/ 2147483647 w 219"/>
                <a:gd name="T23" fmla="*/ 2147483647 h 224"/>
                <a:gd name="T24" fmla="*/ 0 w 219"/>
                <a:gd name="T25" fmla="*/ 2147483647 h 224"/>
                <a:gd name="T26" fmla="*/ 0 w 219"/>
                <a:gd name="T27" fmla="*/ 2147483647 h 224"/>
                <a:gd name="T28" fmla="*/ 0 w 219"/>
                <a:gd name="T29" fmla="*/ 2147483647 h 224"/>
                <a:gd name="T30" fmla="*/ 2147483647 w 219"/>
                <a:gd name="T31" fmla="*/ 2147483647 h 224"/>
                <a:gd name="T32" fmla="*/ 2147483647 w 219"/>
                <a:gd name="T33" fmla="*/ 2147483647 h 224"/>
                <a:gd name="T34" fmla="*/ 2147483647 w 219"/>
                <a:gd name="T35" fmla="*/ 2147483647 h 224"/>
                <a:gd name="T36" fmla="*/ 2147483647 w 219"/>
                <a:gd name="T37" fmla="*/ 2147483647 h 224"/>
                <a:gd name="T38" fmla="*/ 2147483647 w 219"/>
                <a:gd name="T39" fmla="*/ 2147483647 h 224"/>
                <a:gd name="T40" fmla="*/ 2147483647 w 219"/>
                <a:gd name="T41" fmla="*/ 2147483647 h 224"/>
                <a:gd name="T42" fmla="*/ 2147483647 w 219"/>
                <a:gd name="T43" fmla="*/ 2147483647 h 224"/>
                <a:gd name="T44" fmla="*/ 2147483647 w 219"/>
                <a:gd name="T45" fmla="*/ 2147483647 h 224"/>
                <a:gd name="T46" fmla="*/ 2147483647 w 219"/>
                <a:gd name="T47" fmla="*/ 2147483647 h 224"/>
                <a:gd name="T48" fmla="*/ 2147483647 w 219"/>
                <a:gd name="T49" fmla="*/ 2147483647 h 224"/>
                <a:gd name="T50" fmla="*/ 2147483647 w 219"/>
                <a:gd name="T51" fmla="*/ 2147483647 h 224"/>
                <a:gd name="T52" fmla="*/ 2147483647 w 219"/>
                <a:gd name="T53" fmla="*/ 2147483647 h 224"/>
                <a:gd name="T54" fmla="*/ 2147483647 w 219"/>
                <a:gd name="T55" fmla="*/ 2147483647 h 224"/>
                <a:gd name="T56" fmla="*/ 2147483647 w 219"/>
                <a:gd name="T57" fmla="*/ 2147483647 h 224"/>
                <a:gd name="T58" fmla="*/ 2147483647 w 219"/>
                <a:gd name="T59" fmla="*/ 2147483647 h 224"/>
                <a:gd name="T60" fmla="*/ 2147483647 w 219"/>
                <a:gd name="T61" fmla="*/ 2147483647 h 224"/>
                <a:gd name="T62" fmla="*/ 2147483647 w 219"/>
                <a:gd name="T63" fmla="*/ 2147483647 h 224"/>
                <a:gd name="T64" fmla="*/ 2147483647 w 219"/>
                <a:gd name="T65" fmla="*/ 2147483647 h 224"/>
                <a:gd name="T66" fmla="*/ 2147483647 w 219"/>
                <a:gd name="T67" fmla="*/ 2147483647 h 224"/>
                <a:gd name="T68" fmla="*/ 2147483647 w 219"/>
                <a:gd name="T69" fmla="*/ 2147483647 h 224"/>
                <a:gd name="T70" fmla="*/ 2147483647 w 219"/>
                <a:gd name="T71" fmla="*/ 2147483647 h 224"/>
                <a:gd name="T72" fmla="*/ 2147483647 w 219"/>
                <a:gd name="T73" fmla="*/ 0 h 224"/>
                <a:gd name="T74" fmla="*/ 2147483647 w 219"/>
                <a:gd name="T75" fmla="*/ 0 h 224"/>
                <a:gd name="T76" fmla="*/ 2147483647 w 219"/>
                <a:gd name="T77" fmla="*/ 0 h 224"/>
                <a:gd name="T78" fmla="*/ 2147483647 w 219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9" h="224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6" name="Freeform 2289"/>
            <p:cNvSpPr/>
            <p:nvPr/>
          </p:nvSpPr>
          <p:spPr bwMode="auto">
            <a:xfrm>
              <a:off x="7775576" y="6030913"/>
              <a:ext cx="38100" cy="69850"/>
            </a:xfrm>
            <a:custGeom>
              <a:avLst/>
              <a:gdLst>
                <a:gd name="T0" fmla="*/ 2147483647 w 72"/>
                <a:gd name="T1" fmla="*/ 2147483647 h 131"/>
                <a:gd name="T2" fmla="*/ 2147483647 w 72"/>
                <a:gd name="T3" fmla="*/ 2147483647 h 131"/>
                <a:gd name="T4" fmla="*/ 2147483647 w 72"/>
                <a:gd name="T5" fmla="*/ 2147483647 h 131"/>
                <a:gd name="T6" fmla="*/ 2147483647 w 72"/>
                <a:gd name="T7" fmla="*/ 2147483647 h 131"/>
                <a:gd name="T8" fmla="*/ 2147483647 w 72"/>
                <a:gd name="T9" fmla="*/ 2147483647 h 131"/>
                <a:gd name="T10" fmla="*/ 2147483647 w 72"/>
                <a:gd name="T11" fmla="*/ 2147483647 h 131"/>
                <a:gd name="T12" fmla="*/ 2147483647 w 72"/>
                <a:gd name="T13" fmla="*/ 2147483647 h 131"/>
                <a:gd name="T14" fmla="*/ 0 w 72"/>
                <a:gd name="T15" fmla="*/ 2147483647 h 131"/>
                <a:gd name="T16" fmla="*/ 0 w 72"/>
                <a:gd name="T17" fmla="*/ 2147483647 h 131"/>
                <a:gd name="T18" fmla="*/ 0 w 72"/>
                <a:gd name="T19" fmla="*/ 2147483647 h 131"/>
                <a:gd name="T20" fmla="*/ 0 w 72"/>
                <a:gd name="T21" fmla="*/ 2147483647 h 131"/>
                <a:gd name="T22" fmla="*/ 2147483647 w 72"/>
                <a:gd name="T23" fmla="*/ 2147483647 h 131"/>
                <a:gd name="T24" fmla="*/ 2147483647 w 72"/>
                <a:gd name="T25" fmla="*/ 2147483647 h 131"/>
                <a:gd name="T26" fmla="*/ 2147483647 w 72"/>
                <a:gd name="T27" fmla="*/ 2147483647 h 131"/>
                <a:gd name="T28" fmla="*/ 2147483647 w 72"/>
                <a:gd name="T29" fmla="*/ 2147483647 h 131"/>
                <a:gd name="T30" fmla="*/ 2147483647 w 72"/>
                <a:gd name="T31" fmla="*/ 2147483647 h 131"/>
                <a:gd name="T32" fmla="*/ 2147483647 w 72"/>
                <a:gd name="T33" fmla="*/ 2147483647 h 131"/>
                <a:gd name="T34" fmla="*/ 2147483647 w 72"/>
                <a:gd name="T35" fmla="*/ 2147483647 h 131"/>
                <a:gd name="T36" fmla="*/ 2147483647 w 72"/>
                <a:gd name="T37" fmla="*/ 2147483647 h 131"/>
                <a:gd name="T38" fmla="*/ 2147483647 w 72"/>
                <a:gd name="T39" fmla="*/ 2147483647 h 131"/>
                <a:gd name="T40" fmla="*/ 2147483647 w 72"/>
                <a:gd name="T41" fmla="*/ 2147483647 h 131"/>
                <a:gd name="T42" fmla="*/ 2147483647 w 72"/>
                <a:gd name="T43" fmla="*/ 2147483647 h 131"/>
                <a:gd name="T44" fmla="*/ 2147483647 w 72"/>
                <a:gd name="T45" fmla="*/ 2147483647 h 131"/>
                <a:gd name="T46" fmla="*/ 2147483647 w 72"/>
                <a:gd name="T47" fmla="*/ 2147483647 h 131"/>
                <a:gd name="T48" fmla="*/ 2147483647 w 72"/>
                <a:gd name="T49" fmla="*/ 2147483647 h 131"/>
                <a:gd name="T50" fmla="*/ 2147483647 w 72"/>
                <a:gd name="T51" fmla="*/ 2147483647 h 131"/>
                <a:gd name="T52" fmla="*/ 2147483647 w 72"/>
                <a:gd name="T53" fmla="*/ 2147483647 h 131"/>
                <a:gd name="T54" fmla="*/ 2147483647 w 72"/>
                <a:gd name="T55" fmla="*/ 2147483647 h 131"/>
                <a:gd name="T56" fmla="*/ 2147483647 w 72"/>
                <a:gd name="T57" fmla="*/ 2147483647 h 131"/>
                <a:gd name="T58" fmla="*/ 2147483647 w 72"/>
                <a:gd name="T59" fmla="*/ 0 h 131"/>
                <a:gd name="T60" fmla="*/ 2147483647 w 72"/>
                <a:gd name="T61" fmla="*/ 0 h 131"/>
                <a:gd name="T62" fmla="*/ 2147483647 w 72"/>
                <a:gd name="T63" fmla="*/ 2147483647 h 131"/>
                <a:gd name="T64" fmla="*/ 2147483647 w 72"/>
                <a:gd name="T65" fmla="*/ 2147483647 h 131"/>
                <a:gd name="T66" fmla="*/ 2147483647 w 72"/>
                <a:gd name="T67" fmla="*/ 21474836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1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7" name="Freeform 2290"/>
            <p:cNvSpPr/>
            <p:nvPr/>
          </p:nvSpPr>
          <p:spPr bwMode="auto">
            <a:xfrm>
              <a:off x="7786689" y="6056313"/>
              <a:ext cx="42863" cy="76200"/>
            </a:xfrm>
            <a:custGeom>
              <a:avLst/>
              <a:gdLst>
                <a:gd name="T0" fmla="*/ 2147483647 w 82"/>
                <a:gd name="T1" fmla="*/ 2147483647 h 144"/>
                <a:gd name="T2" fmla="*/ 2147483647 w 82"/>
                <a:gd name="T3" fmla="*/ 2147483647 h 144"/>
                <a:gd name="T4" fmla="*/ 2147483647 w 82"/>
                <a:gd name="T5" fmla="*/ 2147483647 h 144"/>
                <a:gd name="T6" fmla="*/ 2147483647 w 82"/>
                <a:gd name="T7" fmla="*/ 2147483647 h 144"/>
                <a:gd name="T8" fmla="*/ 2147483647 w 82"/>
                <a:gd name="T9" fmla="*/ 2147483647 h 144"/>
                <a:gd name="T10" fmla="*/ 2147483647 w 82"/>
                <a:gd name="T11" fmla="*/ 2147483647 h 144"/>
                <a:gd name="T12" fmla="*/ 2147483647 w 82"/>
                <a:gd name="T13" fmla="*/ 2147483647 h 144"/>
                <a:gd name="T14" fmla="*/ 0 w 82"/>
                <a:gd name="T15" fmla="*/ 2147483647 h 144"/>
                <a:gd name="T16" fmla="*/ 2147483647 w 82"/>
                <a:gd name="T17" fmla="*/ 2147483647 h 144"/>
                <a:gd name="T18" fmla="*/ 2147483647 w 82"/>
                <a:gd name="T19" fmla="*/ 2147483647 h 144"/>
                <a:gd name="T20" fmla="*/ 2147483647 w 82"/>
                <a:gd name="T21" fmla="*/ 2147483647 h 144"/>
                <a:gd name="T22" fmla="*/ 2147483647 w 82"/>
                <a:gd name="T23" fmla="*/ 2147483647 h 144"/>
                <a:gd name="T24" fmla="*/ 2147483647 w 82"/>
                <a:gd name="T25" fmla="*/ 2147483647 h 144"/>
                <a:gd name="T26" fmla="*/ 2147483647 w 82"/>
                <a:gd name="T27" fmla="*/ 2147483647 h 144"/>
                <a:gd name="T28" fmla="*/ 2147483647 w 82"/>
                <a:gd name="T29" fmla="*/ 2147483647 h 144"/>
                <a:gd name="T30" fmla="*/ 2147483647 w 82"/>
                <a:gd name="T31" fmla="*/ 2147483647 h 144"/>
                <a:gd name="T32" fmla="*/ 2147483647 w 82"/>
                <a:gd name="T33" fmla="*/ 2147483647 h 144"/>
                <a:gd name="T34" fmla="*/ 2147483647 w 82"/>
                <a:gd name="T35" fmla="*/ 2147483647 h 144"/>
                <a:gd name="T36" fmla="*/ 2147483647 w 82"/>
                <a:gd name="T37" fmla="*/ 2147483647 h 144"/>
                <a:gd name="T38" fmla="*/ 2147483647 w 82"/>
                <a:gd name="T39" fmla="*/ 2147483647 h 144"/>
                <a:gd name="T40" fmla="*/ 2147483647 w 82"/>
                <a:gd name="T41" fmla="*/ 2147483647 h 144"/>
                <a:gd name="T42" fmla="*/ 2147483647 w 82"/>
                <a:gd name="T43" fmla="*/ 2147483647 h 144"/>
                <a:gd name="T44" fmla="*/ 2147483647 w 82"/>
                <a:gd name="T45" fmla="*/ 2147483647 h 144"/>
                <a:gd name="T46" fmla="*/ 2147483647 w 82"/>
                <a:gd name="T47" fmla="*/ 2147483647 h 144"/>
                <a:gd name="T48" fmla="*/ 2147483647 w 82"/>
                <a:gd name="T49" fmla="*/ 2147483647 h 144"/>
                <a:gd name="T50" fmla="*/ 2147483647 w 82"/>
                <a:gd name="T51" fmla="*/ 2147483647 h 144"/>
                <a:gd name="T52" fmla="*/ 2147483647 w 82"/>
                <a:gd name="T53" fmla="*/ 0 h 144"/>
                <a:gd name="T54" fmla="*/ 2147483647 w 82"/>
                <a:gd name="T55" fmla="*/ 2147483647 h 144"/>
                <a:gd name="T56" fmla="*/ 2147483647 w 82"/>
                <a:gd name="T57" fmla="*/ 2147483647 h 144"/>
                <a:gd name="T58" fmla="*/ 2147483647 w 82"/>
                <a:gd name="T59" fmla="*/ 2147483647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2" h="144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8" name="Freeform 2291"/>
            <p:cNvSpPr/>
            <p:nvPr/>
          </p:nvSpPr>
          <p:spPr bwMode="auto">
            <a:xfrm>
              <a:off x="7796214" y="6084888"/>
              <a:ext cx="52388" cy="98425"/>
            </a:xfrm>
            <a:custGeom>
              <a:avLst/>
              <a:gdLst>
                <a:gd name="T0" fmla="*/ 2147483647 w 98"/>
                <a:gd name="T1" fmla="*/ 2147483647 h 184"/>
                <a:gd name="T2" fmla="*/ 2147483647 w 98"/>
                <a:gd name="T3" fmla="*/ 2147483647 h 184"/>
                <a:gd name="T4" fmla="*/ 2147483647 w 98"/>
                <a:gd name="T5" fmla="*/ 2147483647 h 184"/>
                <a:gd name="T6" fmla="*/ 2147483647 w 98"/>
                <a:gd name="T7" fmla="*/ 2147483647 h 184"/>
                <a:gd name="T8" fmla="*/ 2147483647 w 98"/>
                <a:gd name="T9" fmla="*/ 2147483647 h 184"/>
                <a:gd name="T10" fmla="*/ 2147483647 w 98"/>
                <a:gd name="T11" fmla="*/ 2147483647 h 184"/>
                <a:gd name="T12" fmla="*/ 2147483647 w 98"/>
                <a:gd name="T13" fmla="*/ 2147483647 h 184"/>
                <a:gd name="T14" fmla="*/ 0 w 98"/>
                <a:gd name="T15" fmla="*/ 2147483647 h 184"/>
                <a:gd name="T16" fmla="*/ 0 w 98"/>
                <a:gd name="T17" fmla="*/ 2147483647 h 184"/>
                <a:gd name="T18" fmla="*/ 0 w 98"/>
                <a:gd name="T19" fmla="*/ 2147483647 h 184"/>
                <a:gd name="T20" fmla="*/ 0 w 98"/>
                <a:gd name="T21" fmla="*/ 2147483647 h 184"/>
                <a:gd name="T22" fmla="*/ 2147483647 w 98"/>
                <a:gd name="T23" fmla="*/ 2147483647 h 184"/>
                <a:gd name="T24" fmla="*/ 2147483647 w 98"/>
                <a:gd name="T25" fmla="*/ 2147483647 h 184"/>
                <a:gd name="T26" fmla="*/ 2147483647 w 98"/>
                <a:gd name="T27" fmla="*/ 2147483647 h 184"/>
                <a:gd name="T28" fmla="*/ 2147483647 w 98"/>
                <a:gd name="T29" fmla="*/ 2147483647 h 184"/>
                <a:gd name="T30" fmla="*/ 2147483647 w 98"/>
                <a:gd name="T31" fmla="*/ 2147483647 h 184"/>
                <a:gd name="T32" fmla="*/ 2147483647 w 98"/>
                <a:gd name="T33" fmla="*/ 2147483647 h 184"/>
                <a:gd name="T34" fmla="*/ 2147483647 w 98"/>
                <a:gd name="T35" fmla="*/ 2147483647 h 184"/>
                <a:gd name="T36" fmla="*/ 2147483647 w 98"/>
                <a:gd name="T37" fmla="*/ 2147483647 h 184"/>
                <a:gd name="T38" fmla="*/ 2147483647 w 98"/>
                <a:gd name="T39" fmla="*/ 2147483647 h 184"/>
                <a:gd name="T40" fmla="*/ 2147483647 w 98"/>
                <a:gd name="T41" fmla="*/ 2147483647 h 184"/>
                <a:gd name="T42" fmla="*/ 2147483647 w 98"/>
                <a:gd name="T43" fmla="*/ 2147483647 h 184"/>
                <a:gd name="T44" fmla="*/ 2147483647 w 98"/>
                <a:gd name="T45" fmla="*/ 2147483647 h 184"/>
                <a:gd name="T46" fmla="*/ 2147483647 w 98"/>
                <a:gd name="T47" fmla="*/ 2147483647 h 184"/>
                <a:gd name="T48" fmla="*/ 2147483647 w 98"/>
                <a:gd name="T49" fmla="*/ 2147483647 h 184"/>
                <a:gd name="T50" fmla="*/ 2147483647 w 98"/>
                <a:gd name="T51" fmla="*/ 2147483647 h 184"/>
                <a:gd name="T52" fmla="*/ 2147483647 w 98"/>
                <a:gd name="T53" fmla="*/ 2147483647 h 184"/>
                <a:gd name="T54" fmla="*/ 2147483647 w 98"/>
                <a:gd name="T55" fmla="*/ 2147483647 h 184"/>
                <a:gd name="T56" fmla="*/ 2147483647 w 98"/>
                <a:gd name="T57" fmla="*/ 2147483647 h 184"/>
                <a:gd name="T58" fmla="*/ 2147483647 w 98"/>
                <a:gd name="T59" fmla="*/ 0 h 184"/>
                <a:gd name="T60" fmla="*/ 2147483647 w 98"/>
                <a:gd name="T61" fmla="*/ 0 h 184"/>
                <a:gd name="T62" fmla="*/ 2147483647 w 98"/>
                <a:gd name="T63" fmla="*/ 2147483647 h 184"/>
                <a:gd name="T64" fmla="*/ 2147483647 w 98"/>
                <a:gd name="T65" fmla="*/ 2147483647 h 184"/>
                <a:gd name="T66" fmla="*/ 2147483647 w 98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" h="184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9" name="Freeform 2292"/>
            <p:cNvSpPr/>
            <p:nvPr/>
          </p:nvSpPr>
          <p:spPr bwMode="auto">
            <a:xfrm>
              <a:off x="7834314" y="6121400"/>
              <a:ext cx="33338" cy="61913"/>
            </a:xfrm>
            <a:custGeom>
              <a:avLst/>
              <a:gdLst>
                <a:gd name="T0" fmla="*/ 2147483647 w 64"/>
                <a:gd name="T1" fmla="*/ 2147483647 h 116"/>
                <a:gd name="T2" fmla="*/ 2147483647 w 64"/>
                <a:gd name="T3" fmla="*/ 2147483647 h 116"/>
                <a:gd name="T4" fmla="*/ 2147483647 w 64"/>
                <a:gd name="T5" fmla="*/ 2147483647 h 116"/>
                <a:gd name="T6" fmla="*/ 2147483647 w 64"/>
                <a:gd name="T7" fmla="*/ 2147483647 h 116"/>
                <a:gd name="T8" fmla="*/ 2147483647 w 64"/>
                <a:gd name="T9" fmla="*/ 2147483647 h 116"/>
                <a:gd name="T10" fmla="*/ 0 w 64"/>
                <a:gd name="T11" fmla="*/ 2147483647 h 116"/>
                <a:gd name="T12" fmla="*/ 0 w 64"/>
                <a:gd name="T13" fmla="*/ 2147483647 h 116"/>
                <a:gd name="T14" fmla="*/ 0 w 64"/>
                <a:gd name="T15" fmla="*/ 2147483647 h 116"/>
                <a:gd name="T16" fmla="*/ 2147483647 w 64"/>
                <a:gd name="T17" fmla="*/ 2147483647 h 116"/>
                <a:gd name="T18" fmla="*/ 2147483647 w 64"/>
                <a:gd name="T19" fmla="*/ 2147483647 h 116"/>
                <a:gd name="T20" fmla="*/ 2147483647 w 64"/>
                <a:gd name="T21" fmla="*/ 2147483647 h 116"/>
                <a:gd name="T22" fmla="*/ 2147483647 w 64"/>
                <a:gd name="T23" fmla="*/ 2147483647 h 116"/>
                <a:gd name="T24" fmla="*/ 2147483647 w 64"/>
                <a:gd name="T25" fmla="*/ 2147483647 h 116"/>
                <a:gd name="T26" fmla="*/ 2147483647 w 64"/>
                <a:gd name="T27" fmla="*/ 2147483647 h 116"/>
                <a:gd name="T28" fmla="*/ 2147483647 w 64"/>
                <a:gd name="T29" fmla="*/ 2147483647 h 116"/>
                <a:gd name="T30" fmla="*/ 2147483647 w 64"/>
                <a:gd name="T31" fmla="*/ 2147483647 h 116"/>
                <a:gd name="T32" fmla="*/ 2147483647 w 64"/>
                <a:gd name="T33" fmla="*/ 2147483647 h 116"/>
                <a:gd name="T34" fmla="*/ 2147483647 w 64"/>
                <a:gd name="T35" fmla="*/ 2147483647 h 116"/>
                <a:gd name="T36" fmla="*/ 2147483647 w 64"/>
                <a:gd name="T37" fmla="*/ 2147483647 h 116"/>
                <a:gd name="T38" fmla="*/ 2147483647 w 64"/>
                <a:gd name="T39" fmla="*/ 2147483647 h 116"/>
                <a:gd name="T40" fmla="*/ 2147483647 w 64"/>
                <a:gd name="T41" fmla="*/ 2147483647 h 116"/>
                <a:gd name="T42" fmla="*/ 2147483647 w 64"/>
                <a:gd name="T43" fmla="*/ 2147483647 h 116"/>
                <a:gd name="T44" fmla="*/ 2147483647 w 64"/>
                <a:gd name="T45" fmla="*/ 2147483647 h 116"/>
                <a:gd name="T46" fmla="*/ 2147483647 w 64"/>
                <a:gd name="T47" fmla="*/ 2147483647 h 116"/>
                <a:gd name="T48" fmla="*/ 2147483647 w 64"/>
                <a:gd name="T49" fmla="*/ 0 h 116"/>
                <a:gd name="T50" fmla="*/ 2147483647 w 64"/>
                <a:gd name="T51" fmla="*/ 0 h 116"/>
                <a:gd name="T52" fmla="*/ 2147483647 w 64"/>
                <a:gd name="T53" fmla="*/ 0 h 116"/>
                <a:gd name="T54" fmla="*/ 2147483647 w 64"/>
                <a:gd name="T55" fmla="*/ 0 h 116"/>
                <a:gd name="T56" fmla="*/ 2147483647 w 64"/>
                <a:gd name="T57" fmla="*/ 2147483647 h 116"/>
                <a:gd name="T58" fmla="*/ 2147483647 w 64"/>
                <a:gd name="T59" fmla="*/ 2147483647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116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0" name="Freeform 2293"/>
            <p:cNvSpPr/>
            <p:nvPr/>
          </p:nvSpPr>
          <p:spPr bwMode="auto">
            <a:xfrm>
              <a:off x="7888289" y="6142038"/>
              <a:ext cx="46038" cy="55563"/>
            </a:xfrm>
            <a:custGeom>
              <a:avLst/>
              <a:gdLst>
                <a:gd name="T0" fmla="*/ 2147483647 w 86"/>
                <a:gd name="T1" fmla="*/ 2147483647 h 103"/>
                <a:gd name="T2" fmla="*/ 2147483647 w 86"/>
                <a:gd name="T3" fmla="*/ 2147483647 h 103"/>
                <a:gd name="T4" fmla="*/ 2147483647 w 86"/>
                <a:gd name="T5" fmla="*/ 2147483647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2147483647 w 86"/>
                <a:gd name="T23" fmla="*/ 2147483647 h 103"/>
                <a:gd name="T24" fmla="*/ 2147483647 w 86"/>
                <a:gd name="T25" fmla="*/ 2147483647 h 103"/>
                <a:gd name="T26" fmla="*/ 2147483647 w 86"/>
                <a:gd name="T27" fmla="*/ 2147483647 h 103"/>
                <a:gd name="T28" fmla="*/ 2147483647 w 86"/>
                <a:gd name="T29" fmla="*/ 2147483647 h 103"/>
                <a:gd name="T30" fmla="*/ 0 w 86"/>
                <a:gd name="T31" fmla="*/ 2147483647 h 103"/>
                <a:gd name="T32" fmla="*/ 0 w 86"/>
                <a:gd name="T33" fmla="*/ 2147483647 h 103"/>
                <a:gd name="T34" fmla="*/ 2147483647 w 86"/>
                <a:gd name="T35" fmla="*/ 2147483647 h 103"/>
                <a:gd name="T36" fmla="*/ 2147483647 w 86"/>
                <a:gd name="T37" fmla="*/ 2147483647 h 103"/>
                <a:gd name="T38" fmla="*/ 2147483647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147483647 h 103"/>
                <a:gd name="T76" fmla="*/ 2147483647 w 86"/>
                <a:gd name="T77" fmla="*/ 2147483647 h 103"/>
                <a:gd name="T78" fmla="*/ 2147483647 w 86"/>
                <a:gd name="T79" fmla="*/ 2147483647 h 103"/>
                <a:gd name="T80" fmla="*/ 2147483647 w 86"/>
                <a:gd name="T81" fmla="*/ 2147483647 h 103"/>
                <a:gd name="T82" fmla="*/ 2147483647 w 86"/>
                <a:gd name="T83" fmla="*/ 2147483647 h 103"/>
                <a:gd name="T84" fmla="*/ 2147483647 w 86"/>
                <a:gd name="T85" fmla="*/ 2147483647 h 103"/>
                <a:gd name="T86" fmla="*/ 2147483647 w 86"/>
                <a:gd name="T87" fmla="*/ 2147483647 h 103"/>
                <a:gd name="T88" fmla="*/ 2147483647 w 86"/>
                <a:gd name="T89" fmla="*/ 2147483647 h 103"/>
                <a:gd name="T90" fmla="*/ 2147483647 w 86"/>
                <a:gd name="T91" fmla="*/ 0 h 103"/>
                <a:gd name="T92" fmla="*/ 2147483647 w 86"/>
                <a:gd name="T93" fmla="*/ 2147483647 h 103"/>
                <a:gd name="T94" fmla="*/ 2147483647 w 86"/>
                <a:gd name="T95" fmla="*/ 2147483647 h 1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103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1" name="Freeform 2294"/>
            <p:cNvSpPr/>
            <p:nvPr/>
          </p:nvSpPr>
          <p:spPr bwMode="auto">
            <a:xfrm>
              <a:off x="7915276" y="6159500"/>
              <a:ext cx="41275" cy="58738"/>
            </a:xfrm>
            <a:custGeom>
              <a:avLst/>
              <a:gdLst>
                <a:gd name="T0" fmla="*/ 2147483647 w 80"/>
                <a:gd name="T1" fmla="*/ 2147483647 h 112"/>
                <a:gd name="T2" fmla="*/ 2147483647 w 80"/>
                <a:gd name="T3" fmla="*/ 2147483647 h 112"/>
                <a:gd name="T4" fmla="*/ 2147483647 w 80"/>
                <a:gd name="T5" fmla="*/ 2147483647 h 112"/>
                <a:gd name="T6" fmla="*/ 2147483647 w 80"/>
                <a:gd name="T7" fmla="*/ 2147483647 h 112"/>
                <a:gd name="T8" fmla="*/ 2147483647 w 80"/>
                <a:gd name="T9" fmla="*/ 2147483647 h 112"/>
                <a:gd name="T10" fmla="*/ 2147483647 w 80"/>
                <a:gd name="T11" fmla="*/ 2147483647 h 112"/>
                <a:gd name="T12" fmla="*/ 2147483647 w 80"/>
                <a:gd name="T13" fmla="*/ 2147483647 h 112"/>
                <a:gd name="T14" fmla="*/ 2147483647 w 80"/>
                <a:gd name="T15" fmla="*/ 2147483647 h 112"/>
                <a:gd name="T16" fmla="*/ 2147483647 w 80"/>
                <a:gd name="T17" fmla="*/ 2147483647 h 112"/>
                <a:gd name="T18" fmla="*/ 0 w 80"/>
                <a:gd name="T19" fmla="*/ 2147483647 h 112"/>
                <a:gd name="T20" fmla="*/ 0 w 80"/>
                <a:gd name="T21" fmla="*/ 2147483647 h 112"/>
                <a:gd name="T22" fmla="*/ 0 w 80"/>
                <a:gd name="T23" fmla="*/ 2147483647 h 112"/>
                <a:gd name="T24" fmla="*/ 0 w 80"/>
                <a:gd name="T25" fmla="*/ 2147483647 h 112"/>
                <a:gd name="T26" fmla="*/ 2147483647 w 80"/>
                <a:gd name="T27" fmla="*/ 2147483647 h 112"/>
                <a:gd name="T28" fmla="*/ 2147483647 w 80"/>
                <a:gd name="T29" fmla="*/ 2147483647 h 112"/>
                <a:gd name="T30" fmla="*/ 2147483647 w 80"/>
                <a:gd name="T31" fmla="*/ 2147483647 h 112"/>
                <a:gd name="T32" fmla="*/ 2147483647 w 80"/>
                <a:gd name="T33" fmla="*/ 2147483647 h 112"/>
                <a:gd name="T34" fmla="*/ 2147483647 w 80"/>
                <a:gd name="T35" fmla="*/ 2147483647 h 112"/>
                <a:gd name="T36" fmla="*/ 2147483647 w 80"/>
                <a:gd name="T37" fmla="*/ 2147483647 h 112"/>
                <a:gd name="T38" fmla="*/ 2147483647 w 80"/>
                <a:gd name="T39" fmla="*/ 2147483647 h 112"/>
                <a:gd name="T40" fmla="*/ 2147483647 w 80"/>
                <a:gd name="T41" fmla="*/ 2147483647 h 112"/>
                <a:gd name="T42" fmla="*/ 2147483647 w 80"/>
                <a:gd name="T43" fmla="*/ 2147483647 h 112"/>
                <a:gd name="T44" fmla="*/ 2147483647 w 80"/>
                <a:gd name="T45" fmla="*/ 2147483647 h 112"/>
                <a:gd name="T46" fmla="*/ 2147483647 w 80"/>
                <a:gd name="T47" fmla="*/ 2147483647 h 112"/>
                <a:gd name="T48" fmla="*/ 2147483647 w 80"/>
                <a:gd name="T49" fmla="*/ 2147483647 h 112"/>
                <a:gd name="T50" fmla="*/ 2147483647 w 80"/>
                <a:gd name="T51" fmla="*/ 2147483647 h 112"/>
                <a:gd name="T52" fmla="*/ 2147483647 w 80"/>
                <a:gd name="T53" fmla="*/ 2147483647 h 112"/>
                <a:gd name="T54" fmla="*/ 2147483647 w 80"/>
                <a:gd name="T55" fmla="*/ 2147483647 h 112"/>
                <a:gd name="T56" fmla="*/ 2147483647 w 80"/>
                <a:gd name="T57" fmla="*/ 2147483647 h 112"/>
                <a:gd name="T58" fmla="*/ 2147483647 w 80"/>
                <a:gd name="T59" fmla="*/ 2147483647 h 112"/>
                <a:gd name="T60" fmla="*/ 2147483647 w 80"/>
                <a:gd name="T61" fmla="*/ 2147483647 h 112"/>
                <a:gd name="T62" fmla="*/ 2147483647 w 80"/>
                <a:gd name="T63" fmla="*/ 2147483647 h 112"/>
                <a:gd name="T64" fmla="*/ 2147483647 w 80"/>
                <a:gd name="T65" fmla="*/ 2147483647 h 112"/>
                <a:gd name="T66" fmla="*/ 2147483647 w 80"/>
                <a:gd name="T67" fmla="*/ 2147483647 h 112"/>
                <a:gd name="T68" fmla="*/ 2147483647 w 80"/>
                <a:gd name="T69" fmla="*/ 0 h 112"/>
                <a:gd name="T70" fmla="*/ 2147483647 w 80"/>
                <a:gd name="T71" fmla="*/ 2147483647 h 112"/>
                <a:gd name="T72" fmla="*/ 2147483647 w 80"/>
                <a:gd name="T73" fmla="*/ 2147483647 h 112"/>
                <a:gd name="T74" fmla="*/ 2147483647 w 80"/>
                <a:gd name="T75" fmla="*/ 2147483647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0" h="112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2" name="Freeform 2295"/>
            <p:cNvSpPr/>
            <p:nvPr/>
          </p:nvSpPr>
          <p:spPr bwMode="auto">
            <a:xfrm>
              <a:off x="7951789" y="6157913"/>
              <a:ext cx="49213" cy="65088"/>
            </a:xfrm>
            <a:custGeom>
              <a:avLst/>
              <a:gdLst>
                <a:gd name="T0" fmla="*/ 2147483647 w 91"/>
                <a:gd name="T1" fmla="*/ 2147483647 h 125"/>
                <a:gd name="T2" fmla="*/ 2147483647 w 91"/>
                <a:gd name="T3" fmla="*/ 2147483647 h 125"/>
                <a:gd name="T4" fmla="*/ 2147483647 w 91"/>
                <a:gd name="T5" fmla="*/ 2147483647 h 125"/>
                <a:gd name="T6" fmla="*/ 2147483647 w 91"/>
                <a:gd name="T7" fmla="*/ 2147483647 h 125"/>
                <a:gd name="T8" fmla="*/ 2147483647 w 91"/>
                <a:gd name="T9" fmla="*/ 2147483647 h 125"/>
                <a:gd name="T10" fmla="*/ 2147483647 w 91"/>
                <a:gd name="T11" fmla="*/ 2147483647 h 125"/>
                <a:gd name="T12" fmla="*/ 2147483647 w 91"/>
                <a:gd name="T13" fmla="*/ 2147483647 h 125"/>
                <a:gd name="T14" fmla="*/ 2147483647 w 91"/>
                <a:gd name="T15" fmla="*/ 2147483647 h 125"/>
                <a:gd name="T16" fmla="*/ 2147483647 w 91"/>
                <a:gd name="T17" fmla="*/ 2147483647 h 125"/>
                <a:gd name="T18" fmla="*/ 0 w 91"/>
                <a:gd name="T19" fmla="*/ 2147483647 h 125"/>
                <a:gd name="T20" fmla="*/ 2147483647 w 91"/>
                <a:gd name="T21" fmla="*/ 2147483647 h 125"/>
                <a:gd name="T22" fmla="*/ 2147483647 w 91"/>
                <a:gd name="T23" fmla="*/ 2147483647 h 125"/>
                <a:gd name="T24" fmla="*/ 2147483647 w 91"/>
                <a:gd name="T25" fmla="*/ 2147483647 h 125"/>
                <a:gd name="T26" fmla="*/ 2147483647 w 91"/>
                <a:gd name="T27" fmla="*/ 2147483647 h 125"/>
                <a:gd name="T28" fmla="*/ 2147483647 w 91"/>
                <a:gd name="T29" fmla="*/ 2147483647 h 125"/>
                <a:gd name="T30" fmla="*/ 2147483647 w 91"/>
                <a:gd name="T31" fmla="*/ 2147483647 h 125"/>
                <a:gd name="T32" fmla="*/ 2147483647 w 91"/>
                <a:gd name="T33" fmla="*/ 2147483647 h 125"/>
                <a:gd name="T34" fmla="*/ 2147483647 w 91"/>
                <a:gd name="T35" fmla="*/ 2147483647 h 125"/>
                <a:gd name="T36" fmla="*/ 2147483647 w 91"/>
                <a:gd name="T37" fmla="*/ 2147483647 h 125"/>
                <a:gd name="T38" fmla="*/ 2147483647 w 91"/>
                <a:gd name="T39" fmla="*/ 2147483647 h 125"/>
                <a:gd name="T40" fmla="*/ 2147483647 w 91"/>
                <a:gd name="T41" fmla="*/ 2147483647 h 125"/>
                <a:gd name="T42" fmla="*/ 2147483647 w 91"/>
                <a:gd name="T43" fmla="*/ 2147483647 h 125"/>
                <a:gd name="T44" fmla="*/ 2147483647 w 91"/>
                <a:gd name="T45" fmla="*/ 2147483647 h 125"/>
                <a:gd name="T46" fmla="*/ 2147483647 w 91"/>
                <a:gd name="T47" fmla="*/ 2147483647 h 125"/>
                <a:gd name="T48" fmla="*/ 2147483647 w 91"/>
                <a:gd name="T49" fmla="*/ 2147483647 h 125"/>
                <a:gd name="T50" fmla="*/ 2147483647 w 91"/>
                <a:gd name="T51" fmla="*/ 2147483647 h 125"/>
                <a:gd name="T52" fmla="*/ 2147483647 w 91"/>
                <a:gd name="T53" fmla="*/ 2147483647 h 125"/>
                <a:gd name="T54" fmla="*/ 2147483647 w 91"/>
                <a:gd name="T55" fmla="*/ 2147483647 h 125"/>
                <a:gd name="T56" fmla="*/ 2147483647 w 91"/>
                <a:gd name="T57" fmla="*/ 0 h 125"/>
                <a:gd name="T58" fmla="*/ 2147483647 w 91"/>
                <a:gd name="T59" fmla="*/ 0 h 125"/>
                <a:gd name="T60" fmla="*/ 2147483647 w 91"/>
                <a:gd name="T61" fmla="*/ 0 h 125"/>
                <a:gd name="T62" fmla="*/ 2147483647 w 91"/>
                <a:gd name="T63" fmla="*/ 0 h 125"/>
                <a:gd name="T64" fmla="*/ 2147483647 w 91"/>
                <a:gd name="T65" fmla="*/ 2147483647 h 125"/>
                <a:gd name="T66" fmla="*/ 2147483647 w 91"/>
                <a:gd name="T67" fmla="*/ 2147483647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1" h="125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3" name="Freeform 2296"/>
            <p:cNvSpPr/>
            <p:nvPr/>
          </p:nvSpPr>
          <p:spPr bwMode="auto">
            <a:xfrm>
              <a:off x="7997826" y="6135688"/>
              <a:ext cx="68263" cy="87313"/>
            </a:xfrm>
            <a:custGeom>
              <a:avLst/>
              <a:gdLst>
                <a:gd name="T0" fmla="*/ 2147483647 w 131"/>
                <a:gd name="T1" fmla="*/ 2147483647 h 167"/>
                <a:gd name="T2" fmla="*/ 2147483647 w 131"/>
                <a:gd name="T3" fmla="*/ 2147483647 h 167"/>
                <a:gd name="T4" fmla="*/ 2147483647 w 131"/>
                <a:gd name="T5" fmla="*/ 2147483647 h 167"/>
                <a:gd name="T6" fmla="*/ 2147483647 w 131"/>
                <a:gd name="T7" fmla="*/ 2147483647 h 167"/>
                <a:gd name="T8" fmla="*/ 2147483647 w 131"/>
                <a:gd name="T9" fmla="*/ 2147483647 h 167"/>
                <a:gd name="T10" fmla="*/ 2147483647 w 131"/>
                <a:gd name="T11" fmla="*/ 2147483647 h 167"/>
                <a:gd name="T12" fmla="*/ 2147483647 w 131"/>
                <a:gd name="T13" fmla="*/ 2147483647 h 167"/>
                <a:gd name="T14" fmla="*/ 2147483647 w 131"/>
                <a:gd name="T15" fmla="*/ 2147483647 h 167"/>
                <a:gd name="T16" fmla="*/ 0 w 131"/>
                <a:gd name="T17" fmla="*/ 2147483647 h 167"/>
                <a:gd name="T18" fmla="*/ 0 w 131"/>
                <a:gd name="T19" fmla="*/ 2147483647 h 167"/>
                <a:gd name="T20" fmla="*/ 2147483647 w 131"/>
                <a:gd name="T21" fmla="*/ 2147483647 h 167"/>
                <a:gd name="T22" fmla="*/ 2147483647 w 131"/>
                <a:gd name="T23" fmla="*/ 2147483647 h 167"/>
                <a:gd name="T24" fmla="*/ 2147483647 w 131"/>
                <a:gd name="T25" fmla="*/ 2147483647 h 167"/>
                <a:gd name="T26" fmla="*/ 2147483647 w 131"/>
                <a:gd name="T27" fmla="*/ 2147483647 h 167"/>
                <a:gd name="T28" fmla="*/ 2147483647 w 131"/>
                <a:gd name="T29" fmla="*/ 2147483647 h 167"/>
                <a:gd name="T30" fmla="*/ 2147483647 w 131"/>
                <a:gd name="T31" fmla="*/ 2147483647 h 167"/>
                <a:gd name="T32" fmla="*/ 2147483647 w 131"/>
                <a:gd name="T33" fmla="*/ 2147483647 h 167"/>
                <a:gd name="T34" fmla="*/ 2147483647 w 131"/>
                <a:gd name="T35" fmla="*/ 2147483647 h 167"/>
                <a:gd name="T36" fmla="*/ 2147483647 w 131"/>
                <a:gd name="T37" fmla="*/ 2147483647 h 167"/>
                <a:gd name="T38" fmla="*/ 2147483647 w 131"/>
                <a:gd name="T39" fmla="*/ 2147483647 h 167"/>
                <a:gd name="T40" fmla="*/ 2147483647 w 131"/>
                <a:gd name="T41" fmla="*/ 2147483647 h 167"/>
                <a:gd name="T42" fmla="*/ 2147483647 w 131"/>
                <a:gd name="T43" fmla="*/ 2147483647 h 167"/>
                <a:gd name="T44" fmla="*/ 2147483647 w 131"/>
                <a:gd name="T45" fmla="*/ 2147483647 h 167"/>
                <a:gd name="T46" fmla="*/ 2147483647 w 131"/>
                <a:gd name="T47" fmla="*/ 2147483647 h 167"/>
                <a:gd name="T48" fmla="*/ 2147483647 w 131"/>
                <a:gd name="T49" fmla="*/ 2147483647 h 167"/>
                <a:gd name="T50" fmla="*/ 2147483647 w 131"/>
                <a:gd name="T51" fmla="*/ 2147483647 h 167"/>
                <a:gd name="T52" fmla="*/ 2147483647 w 131"/>
                <a:gd name="T53" fmla="*/ 2147483647 h 167"/>
                <a:gd name="T54" fmla="*/ 2147483647 w 131"/>
                <a:gd name="T55" fmla="*/ 2147483647 h 167"/>
                <a:gd name="T56" fmla="*/ 2147483647 w 131"/>
                <a:gd name="T57" fmla="*/ 0 h 167"/>
                <a:gd name="T58" fmla="*/ 2147483647 w 131"/>
                <a:gd name="T59" fmla="*/ 2147483647 h 167"/>
                <a:gd name="T60" fmla="*/ 2147483647 w 131"/>
                <a:gd name="T61" fmla="*/ 2147483647 h 167"/>
                <a:gd name="T62" fmla="*/ 2147483647 w 131"/>
                <a:gd name="T63" fmla="*/ 2147483647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1" h="167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4" name="Freeform 2297"/>
            <p:cNvSpPr/>
            <p:nvPr/>
          </p:nvSpPr>
          <p:spPr bwMode="auto">
            <a:xfrm>
              <a:off x="8037514" y="6127750"/>
              <a:ext cx="66675" cy="98425"/>
            </a:xfrm>
            <a:custGeom>
              <a:avLst/>
              <a:gdLst>
                <a:gd name="T0" fmla="*/ 2147483647 w 127"/>
                <a:gd name="T1" fmla="*/ 2147483647 h 185"/>
                <a:gd name="T2" fmla="*/ 2147483647 w 127"/>
                <a:gd name="T3" fmla="*/ 2147483647 h 185"/>
                <a:gd name="T4" fmla="*/ 2147483647 w 127"/>
                <a:gd name="T5" fmla="*/ 2147483647 h 185"/>
                <a:gd name="T6" fmla="*/ 2147483647 w 127"/>
                <a:gd name="T7" fmla="*/ 2147483647 h 185"/>
                <a:gd name="T8" fmla="*/ 2147483647 w 127"/>
                <a:gd name="T9" fmla="*/ 2147483647 h 185"/>
                <a:gd name="T10" fmla="*/ 2147483647 w 127"/>
                <a:gd name="T11" fmla="*/ 2147483647 h 185"/>
                <a:gd name="T12" fmla="*/ 2147483647 w 127"/>
                <a:gd name="T13" fmla="*/ 2147483647 h 185"/>
                <a:gd name="T14" fmla="*/ 2147483647 w 127"/>
                <a:gd name="T15" fmla="*/ 2147483647 h 185"/>
                <a:gd name="T16" fmla="*/ 2147483647 w 127"/>
                <a:gd name="T17" fmla="*/ 2147483647 h 185"/>
                <a:gd name="T18" fmla="*/ 2147483647 w 127"/>
                <a:gd name="T19" fmla="*/ 2147483647 h 185"/>
                <a:gd name="T20" fmla="*/ 2147483647 w 127"/>
                <a:gd name="T21" fmla="*/ 2147483647 h 185"/>
                <a:gd name="T22" fmla="*/ 2147483647 w 127"/>
                <a:gd name="T23" fmla="*/ 2147483647 h 185"/>
                <a:gd name="T24" fmla="*/ 0 w 127"/>
                <a:gd name="T25" fmla="*/ 2147483647 h 185"/>
                <a:gd name="T26" fmla="*/ 2147483647 w 127"/>
                <a:gd name="T27" fmla="*/ 2147483647 h 185"/>
                <a:gd name="T28" fmla="*/ 2147483647 w 127"/>
                <a:gd name="T29" fmla="*/ 2147483647 h 185"/>
                <a:gd name="T30" fmla="*/ 2147483647 w 127"/>
                <a:gd name="T31" fmla="*/ 2147483647 h 185"/>
                <a:gd name="T32" fmla="*/ 2147483647 w 127"/>
                <a:gd name="T33" fmla="*/ 2147483647 h 185"/>
                <a:gd name="T34" fmla="*/ 2147483647 w 127"/>
                <a:gd name="T35" fmla="*/ 2147483647 h 185"/>
                <a:gd name="T36" fmla="*/ 2147483647 w 127"/>
                <a:gd name="T37" fmla="*/ 2147483647 h 185"/>
                <a:gd name="T38" fmla="*/ 2147483647 w 127"/>
                <a:gd name="T39" fmla="*/ 2147483647 h 185"/>
                <a:gd name="T40" fmla="*/ 2147483647 w 127"/>
                <a:gd name="T41" fmla="*/ 2147483647 h 185"/>
                <a:gd name="T42" fmla="*/ 2147483647 w 127"/>
                <a:gd name="T43" fmla="*/ 2147483647 h 185"/>
                <a:gd name="T44" fmla="*/ 2147483647 w 127"/>
                <a:gd name="T45" fmla="*/ 2147483647 h 185"/>
                <a:gd name="T46" fmla="*/ 2147483647 w 127"/>
                <a:gd name="T47" fmla="*/ 2147483647 h 185"/>
                <a:gd name="T48" fmla="*/ 2147483647 w 127"/>
                <a:gd name="T49" fmla="*/ 2147483647 h 185"/>
                <a:gd name="T50" fmla="*/ 2147483647 w 127"/>
                <a:gd name="T51" fmla="*/ 2147483647 h 185"/>
                <a:gd name="T52" fmla="*/ 2147483647 w 127"/>
                <a:gd name="T53" fmla="*/ 2147483647 h 185"/>
                <a:gd name="T54" fmla="*/ 2147483647 w 127"/>
                <a:gd name="T55" fmla="*/ 2147483647 h 185"/>
                <a:gd name="T56" fmla="*/ 2147483647 w 127"/>
                <a:gd name="T57" fmla="*/ 2147483647 h 185"/>
                <a:gd name="T58" fmla="*/ 2147483647 w 127"/>
                <a:gd name="T59" fmla="*/ 2147483647 h 185"/>
                <a:gd name="T60" fmla="*/ 2147483647 w 127"/>
                <a:gd name="T61" fmla="*/ 2147483647 h 185"/>
                <a:gd name="T62" fmla="*/ 2147483647 w 127"/>
                <a:gd name="T63" fmla="*/ 2147483647 h 185"/>
                <a:gd name="T64" fmla="*/ 2147483647 w 127"/>
                <a:gd name="T65" fmla="*/ 2147483647 h 185"/>
                <a:gd name="T66" fmla="*/ 2147483647 w 127"/>
                <a:gd name="T67" fmla="*/ 2147483647 h 185"/>
                <a:gd name="T68" fmla="*/ 2147483647 w 127"/>
                <a:gd name="T69" fmla="*/ 2147483647 h 185"/>
                <a:gd name="T70" fmla="*/ 2147483647 w 127"/>
                <a:gd name="T71" fmla="*/ 2147483647 h 185"/>
                <a:gd name="T72" fmla="*/ 2147483647 w 127"/>
                <a:gd name="T73" fmla="*/ 0 h 185"/>
                <a:gd name="T74" fmla="*/ 2147483647 w 127"/>
                <a:gd name="T75" fmla="*/ 0 h 185"/>
                <a:gd name="T76" fmla="*/ 2147483647 w 127"/>
                <a:gd name="T77" fmla="*/ 2147483647 h 185"/>
                <a:gd name="T78" fmla="*/ 2147483647 w 127"/>
                <a:gd name="T79" fmla="*/ 2147483647 h 185"/>
                <a:gd name="T80" fmla="*/ 2147483647 w 127"/>
                <a:gd name="T81" fmla="*/ 2147483647 h 1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7" h="185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5" name="Freeform 2298"/>
            <p:cNvSpPr/>
            <p:nvPr/>
          </p:nvSpPr>
          <p:spPr bwMode="auto">
            <a:xfrm>
              <a:off x="8059739" y="6127750"/>
              <a:ext cx="82550" cy="103188"/>
            </a:xfrm>
            <a:custGeom>
              <a:avLst/>
              <a:gdLst>
                <a:gd name="T0" fmla="*/ 2147483647 w 156"/>
                <a:gd name="T1" fmla="*/ 2147483647 h 194"/>
                <a:gd name="T2" fmla="*/ 2147483647 w 156"/>
                <a:gd name="T3" fmla="*/ 2147483647 h 194"/>
                <a:gd name="T4" fmla="*/ 2147483647 w 156"/>
                <a:gd name="T5" fmla="*/ 2147483647 h 194"/>
                <a:gd name="T6" fmla="*/ 2147483647 w 156"/>
                <a:gd name="T7" fmla="*/ 2147483647 h 194"/>
                <a:gd name="T8" fmla="*/ 2147483647 w 156"/>
                <a:gd name="T9" fmla="*/ 2147483647 h 194"/>
                <a:gd name="T10" fmla="*/ 2147483647 w 156"/>
                <a:gd name="T11" fmla="*/ 2147483647 h 194"/>
                <a:gd name="T12" fmla="*/ 2147483647 w 156"/>
                <a:gd name="T13" fmla="*/ 2147483647 h 194"/>
                <a:gd name="T14" fmla="*/ 2147483647 w 156"/>
                <a:gd name="T15" fmla="*/ 2147483647 h 194"/>
                <a:gd name="T16" fmla="*/ 2147483647 w 156"/>
                <a:gd name="T17" fmla="*/ 2147483647 h 194"/>
                <a:gd name="T18" fmla="*/ 2147483647 w 156"/>
                <a:gd name="T19" fmla="*/ 2147483647 h 194"/>
                <a:gd name="T20" fmla="*/ 2147483647 w 156"/>
                <a:gd name="T21" fmla="*/ 2147483647 h 194"/>
                <a:gd name="T22" fmla="*/ 0 w 156"/>
                <a:gd name="T23" fmla="*/ 2147483647 h 194"/>
                <a:gd name="T24" fmla="*/ 0 w 156"/>
                <a:gd name="T25" fmla="*/ 2147483647 h 194"/>
                <a:gd name="T26" fmla="*/ 0 w 156"/>
                <a:gd name="T27" fmla="*/ 2147483647 h 194"/>
                <a:gd name="T28" fmla="*/ 2147483647 w 156"/>
                <a:gd name="T29" fmla="*/ 2147483647 h 194"/>
                <a:gd name="T30" fmla="*/ 2147483647 w 156"/>
                <a:gd name="T31" fmla="*/ 2147483647 h 194"/>
                <a:gd name="T32" fmla="*/ 2147483647 w 156"/>
                <a:gd name="T33" fmla="*/ 2147483647 h 194"/>
                <a:gd name="T34" fmla="*/ 2147483647 w 156"/>
                <a:gd name="T35" fmla="*/ 2147483647 h 194"/>
                <a:gd name="T36" fmla="*/ 2147483647 w 156"/>
                <a:gd name="T37" fmla="*/ 2147483647 h 194"/>
                <a:gd name="T38" fmla="*/ 2147483647 w 156"/>
                <a:gd name="T39" fmla="*/ 2147483647 h 194"/>
                <a:gd name="T40" fmla="*/ 2147483647 w 156"/>
                <a:gd name="T41" fmla="*/ 2147483647 h 194"/>
                <a:gd name="T42" fmla="*/ 2147483647 w 156"/>
                <a:gd name="T43" fmla="*/ 2147483647 h 194"/>
                <a:gd name="T44" fmla="*/ 2147483647 w 156"/>
                <a:gd name="T45" fmla="*/ 2147483647 h 194"/>
                <a:gd name="T46" fmla="*/ 2147483647 w 156"/>
                <a:gd name="T47" fmla="*/ 2147483647 h 194"/>
                <a:gd name="T48" fmla="*/ 2147483647 w 156"/>
                <a:gd name="T49" fmla="*/ 2147483647 h 194"/>
                <a:gd name="T50" fmla="*/ 2147483647 w 156"/>
                <a:gd name="T51" fmla="*/ 2147483647 h 194"/>
                <a:gd name="T52" fmla="*/ 2147483647 w 156"/>
                <a:gd name="T53" fmla="*/ 2147483647 h 194"/>
                <a:gd name="T54" fmla="*/ 2147483647 w 156"/>
                <a:gd name="T55" fmla="*/ 2147483647 h 194"/>
                <a:gd name="T56" fmla="*/ 2147483647 w 156"/>
                <a:gd name="T57" fmla="*/ 2147483647 h 194"/>
                <a:gd name="T58" fmla="*/ 2147483647 w 156"/>
                <a:gd name="T59" fmla="*/ 2147483647 h 194"/>
                <a:gd name="T60" fmla="*/ 2147483647 w 156"/>
                <a:gd name="T61" fmla="*/ 2147483647 h 194"/>
                <a:gd name="T62" fmla="*/ 2147483647 w 156"/>
                <a:gd name="T63" fmla="*/ 2147483647 h 194"/>
                <a:gd name="T64" fmla="*/ 2147483647 w 156"/>
                <a:gd name="T65" fmla="*/ 2147483647 h 194"/>
                <a:gd name="T66" fmla="*/ 2147483647 w 156"/>
                <a:gd name="T67" fmla="*/ 2147483647 h 194"/>
                <a:gd name="T68" fmla="*/ 2147483647 w 156"/>
                <a:gd name="T69" fmla="*/ 2147483647 h 194"/>
                <a:gd name="T70" fmla="*/ 2147483647 w 156"/>
                <a:gd name="T71" fmla="*/ 2147483647 h 194"/>
                <a:gd name="T72" fmla="*/ 2147483647 w 156"/>
                <a:gd name="T73" fmla="*/ 2147483647 h 194"/>
                <a:gd name="T74" fmla="*/ 2147483647 w 156"/>
                <a:gd name="T75" fmla="*/ 2147483647 h 194"/>
                <a:gd name="T76" fmla="*/ 2147483647 w 156"/>
                <a:gd name="T77" fmla="*/ 2147483647 h 194"/>
                <a:gd name="T78" fmla="*/ 2147483647 w 156"/>
                <a:gd name="T79" fmla="*/ 0 h 194"/>
                <a:gd name="T80" fmla="*/ 2147483647 w 156"/>
                <a:gd name="T81" fmla="*/ 2147483647 h 194"/>
                <a:gd name="T82" fmla="*/ 2147483647 w 156"/>
                <a:gd name="T83" fmla="*/ 2147483647 h 194"/>
                <a:gd name="T84" fmla="*/ 2147483647 w 156"/>
                <a:gd name="T85" fmla="*/ 2147483647 h 1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" h="194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6" name="Freeform 2299"/>
            <p:cNvSpPr/>
            <p:nvPr/>
          </p:nvSpPr>
          <p:spPr bwMode="auto">
            <a:xfrm>
              <a:off x="8108951" y="6091238"/>
              <a:ext cx="80963" cy="122238"/>
            </a:xfrm>
            <a:custGeom>
              <a:avLst/>
              <a:gdLst>
                <a:gd name="T0" fmla="*/ 2147483647 w 152"/>
                <a:gd name="T1" fmla="*/ 2147483647 h 233"/>
                <a:gd name="T2" fmla="*/ 2147483647 w 152"/>
                <a:gd name="T3" fmla="*/ 2147483647 h 233"/>
                <a:gd name="T4" fmla="*/ 2147483647 w 152"/>
                <a:gd name="T5" fmla="*/ 2147483647 h 233"/>
                <a:gd name="T6" fmla="*/ 2147483647 w 152"/>
                <a:gd name="T7" fmla="*/ 2147483647 h 233"/>
                <a:gd name="T8" fmla="*/ 2147483647 w 152"/>
                <a:gd name="T9" fmla="*/ 2147483647 h 233"/>
                <a:gd name="T10" fmla="*/ 2147483647 w 152"/>
                <a:gd name="T11" fmla="*/ 2147483647 h 233"/>
                <a:gd name="T12" fmla="*/ 2147483647 w 152"/>
                <a:gd name="T13" fmla="*/ 2147483647 h 233"/>
                <a:gd name="T14" fmla="*/ 2147483647 w 152"/>
                <a:gd name="T15" fmla="*/ 2147483647 h 233"/>
                <a:gd name="T16" fmla="*/ 2147483647 w 152"/>
                <a:gd name="T17" fmla="*/ 2147483647 h 233"/>
                <a:gd name="T18" fmla="*/ 0 w 152"/>
                <a:gd name="T19" fmla="*/ 2147483647 h 233"/>
                <a:gd name="T20" fmla="*/ 0 w 152"/>
                <a:gd name="T21" fmla="*/ 2147483647 h 233"/>
                <a:gd name="T22" fmla="*/ 0 w 152"/>
                <a:gd name="T23" fmla="*/ 2147483647 h 233"/>
                <a:gd name="T24" fmla="*/ 2147483647 w 152"/>
                <a:gd name="T25" fmla="*/ 2147483647 h 233"/>
                <a:gd name="T26" fmla="*/ 2147483647 w 152"/>
                <a:gd name="T27" fmla="*/ 2147483647 h 233"/>
                <a:gd name="T28" fmla="*/ 2147483647 w 152"/>
                <a:gd name="T29" fmla="*/ 2147483647 h 233"/>
                <a:gd name="T30" fmla="*/ 2147483647 w 152"/>
                <a:gd name="T31" fmla="*/ 2147483647 h 233"/>
                <a:gd name="T32" fmla="*/ 2147483647 w 152"/>
                <a:gd name="T33" fmla="*/ 2147483647 h 233"/>
                <a:gd name="T34" fmla="*/ 2147483647 w 152"/>
                <a:gd name="T35" fmla="*/ 2147483647 h 233"/>
                <a:gd name="T36" fmla="*/ 2147483647 w 152"/>
                <a:gd name="T37" fmla="*/ 2147483647 h 233"/>
                <a:gd name="T38" fmla="*/ 2147483647 w 152"/>
                <a:gd name="T39" fmla="*/ 2147483647 h 233"/>
                <a:gd name="T40" fmla="*/ 2147483647 w 152"/>
                <a:gd name="T41" fmla="*/ 2147483647 h 233"/>
                <a:gd name="T42" fmla="*/ 2147483647 w 152"/>
                <a:gd name="T43" fmla="*/ 2147483647 h 233"/>
                <a:gd name="T44" fmla="*/ 2147483647 w 152"/>
                <a:gd name="T45" fmla="*/ 2147483647 h 233"/>
                <a:gd name="T46" fmla="*/ 2147483647 w 152"/>
                <a:gd name="T47" fmla="*/ 2147483647 h 233"/>
                <a:gd name="T48" fmla="*/ 2147483647 w 152"/>
                <a:gd name="T49" fmla="*/ 2147483647 h 233"/>
                <a:gd name="T50" fmla="*/ 2147483647 w 152"/>
                <a:gd name="T51" fmla="*/ 2147483647 h 233"/>
                <a:gd name="T52" fmla="*/ 2147483647 w 152"/>
                <a:gd name="T53" fmla="*/ 2147483647 h 233"/>
                <a:gd name="T54" fmla="*/ 2147483647 w 152"/>
                <a:gd name="T55" fmla="*/ 2147483647 h 233"/>
                <a:gd name="T56" fmla="*/ 2147483647 w 152"/>
                <a:gd name="T57" fmla="*/ 0 h 233"/>
                <a:gd name="T58" fmla="*/ 2147483647 w 152"/>
                <a:gd name="T59" fmla="*/ 0 h 233"/>
                <a:gd name="T60" fmla="*/ 2147483647 w 152"/>
                <a:gd name="T61" fmla="*/ 0 h 233"/>
                <a:gd name="T62" fmla="*/ 2147483647 w 152"/>
                <a:gd name="T63" fmla="*/ 0 h 233"/>
                <a:gd name="T64" fmla="*/ 2147483647 w 152"/>
                <a:gd name="T65" fmla="*/ 2147483647 h 233"/>
                <a:gd name="T66" fmla="*/ 2147483647 w 152"/>
                <a:gd name="T67" fmla="*/ 2147483647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2" h="233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7" name="Freeform 2300"/>
            <p:cNvSpPr/>
            <p:nvPr/>
          </p:nvSpPr>
          <p:spPr bwMode="auto">
            <a:xfrm>
              <a:off x="8161339" y="6126163"/>
              <a:ext cx="38100" cy="47625"/>
            </a:xfrm>
            <a:custGeom>
              <a:avLst/>
              <a:gdLst>
                <a:gd name="T0" fmla="*/ 2147483647 w 71"/>
                <a:gd name="T1" fmla="*/ 2147483647 h 89"/>
                <a:gd name="T2" fmla="*/ 2147483647 w 71"/>
                <a:gd name="T3" fmla="*/ 2147483647 h 89"/>
                <a:gd name="T4" fmla="*/ 2147483647 w 71"/>
                <a:gd name="T5" fmla="*/ 2147483647 h 89"/>
                <a:gd name="T6" fmla="*/ 2147483647 w 71"/>
                <a:gd name="T7" fmla="*/ 2147483647 h 89"/>
                <a:gd name="T8" fmla="*/ 2147483647 w 71"/>
                <a:gd name="T9" fmla="*/ 2147483647 h 89"/>
                <a:gd name="T10" fmla="*/ 2147483647 w 71"/>
                <a:gd name="T11" fmla="*/ 2147483647 h 89"/>
                <a:gd name="T12" fmla="*/ 0 w 71"/>
                <a:gd name="T13" fmla="*/ 2147483647 h 89"/>
                <a:gd name="T14" fmla="*/ 0 w 71"/>
                <a:gd name="T15" fmla="*/ 2147483647 h 89"/>
                <a:gd name="T16" fmla="*/ 0 w 71"/>
                <a:gd name="T17" fmla="*/ 2147483647 h 89"/>
                <a:gd name="T18" fmla="*/ 2147483647 w 71"/>
                <a:gd name="T19" fmla="*/ 2147483647 h 89"/>
                <a:gd name="T20" fmla="*/ 2147483647 w 71"/>
                <a:gd name="T21" fmla="*/ 2147483647 h 89"/>
                <a:gd name="T22" fmla="*/ 2147483647 w 71"/>
                <a:gd name="T23" fmla="*/ 2147483647 h 89"/>
                <a:gd name="T24" fmla="*/ 2147483647 w 71"/>
                <a:gd name="T25" fmla="*/ 2147483647 h 89"/>
                <a:gd name="T26" fmla="*/ 2147483647 w 71"/>
                <a:gd name="T27" fmla="*/ 2147483647 h 89"/>
                <a:gd name="T28" fmla="*/ 2147483647 w 71"/>
                <a:gd name="T29" fmla="*/ 2147483647 h 89"/>
                <a:gd name="T30" fmla="*/ 2147483647 w 71"/>
                <a:gd name="T31" fmla="*/ 2147483647 h 89"/>
                <a:gd name="T32" fmla="*/ 2147483647 w 71"/>
                <a:gd name="T33" fmla="*/ 2147483647 h 89"/>
                <a:gd name="T34" fmla="*/ 2147483647 w 71"/>
                <a:gd name="T35" fmla="*/ 2147483647 h 89"/>
                <a:gd name="T36" fmla="*/ 2147483647 w 71"/>
                <a:gd name="T37" fmla="*/ 2147483647 h 89"/>
                <a:gd name="T38" fmla="*/ 2147483647 w 71"/>
                <a:gd name="T39" fmla="*/ 2147483647 h 89"/>
                <a:gd name="T40" fmla="*/ 2147483647 w 71"/>
                <a:gd name="T41" fmla="*/ 2147483647 h 89"/>
                <a:gd name="T42" fmla="*/ 2147483647 w 71"/>
                <a:gd name="T43" fmla="*/ 2147483647 h 89"/>
                <a:gd name="T44" fmla="*/ 2147483647 w 71"/>
                <a:gd name="T45" fmla="*/ 0 h 89"/>
                <a:gd name="T46" fmla="*/ 2147483647 w 71"/>
                <a:gd name="T47" fmla="*/ 0 h 89"/>
                <a:gd name="T48" fmla="*/ 2147483647 w 71"/>
                <a:gd name="T49" fmla="*/ 0 h 89"/>
                <a:gd name="T50" fmla="*/ 2147483647 w 71"/>
                <a:gd name="T51" fmla="*/ 0 h 89"/>
                <a:gd name="T52" fmla="*/ 2147483647 w 71"/>
                <a:gd name="T53" fmla="*/ 2147483647 h 89"/>
                <a:gd name="T54" fmla="*/ 2147483647 w 71"/>
                <a:gd name="T55" fmla="*/ 2147483647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89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8" name="Freeform 2301"/>
            <p:cNvSpPr/>
            <p:nvPr/>
          </p:nvSpPr>
          <p:spPr bwMode="auto">
            <a:xfrm>
              <a:off x="8166101" y="6135688"/>
              <a:ext cx="47625" cy="47625"/>
            </a:xfrm>
            <a:custGeom>
              <a:avLst/>
              <a:gdLst>
                <a:gd name="T0" fmla="*/ 2147483647 w 90"/>
                <a:gd name="T1" fmla="*/ 2147483647 h 91"/>
                <a:gd name="T2" fmla="*/ 2147483647 w 90"/>
                <a:gd name="T3" fmla="*/ 2147483647 h 91"/>
                <a:gd name="T4" fmla="*/ 2147483647 w 90"/>
                <a:gd name="T5" fmla="*/ 2147483647 h 91"/>
                <a:gd name="T6" fmla="*/ 2147483647 w 90"/>
                <a:gd name="T7" fmla="*/ 2147483647 h 91"/>
                <a:gd name="T8" fmla="*/ 2147483647 w 90"/>
                <a:gd name="T9" fmla="*/ 2147483647 h 91"/>
                <a:gd name="T10" fmla="*/ 2147483647 w 90"/>
                <a:gd name="T11" fmla="*/ 2147483647 h 91"/>
                <a:gd name="T12" fmla="*/ 2147483647 w 90"/>
                <a:gd name="T13" fmla="*/ 2147483647 h 91"/>
                <a:gd name="T14" fmla="*/ 2147483647 w 90"/>
                <a:gd name="T15" fmla="*/ 2147483647 h 91"/>
                <a:gd name="T16" fmla="*/ 2147483647 w 90"/>
                <a:gd name="T17" fmla="*/ 2147483647 h 91"/>
                <a:gd name="T18" fmla="*/ 2147483647 w 90"/>
                <a:gd name="T19" fmla="*/ 2147483647 h 91"/>
                <a:gd name="T20" fmla="*/ 2147483647 w 90"/>
                <a:gd name="T21" fmla="*/ 2147483647 h 91"/>
                <a:gd name="T22" fmla="*/ 2147483647 w 90"/>
                <a:gd name="T23" fmla="*/ 2147483647 h 91"/>
                <a:gd name="T24" fmla="*/ 0 w 90"/>
                <a:gd name="T25" fmla="*/ 2147483647 h 91"/>
                <a:gd name="T26" fmla="*/ 0 w 90"/>
                <a:gd name="T27" fmla="*/ 2147483647 h 91"/>
                <a:gd name="T28" fmla="*/ 2147483647 w 90"/>
                <a:gd name="T29" fmla="*/ 2147483647 h 91"/>
                <a:gd name="T30" fmla="*/ 2147483647 w 90"/>
                <a:gd name="T31" fmla="*/ 2147483647 h 91"/>
                <a:gd name="T32" fmla="*/ 2147483647 w 90"/>
                <a:gd name="T33" fmla="*/ 2147483647 h 91"/>
                <a:gd name="T34" fmla="*/ 2147483647 w 90"/>
                <a:gd name="T35" fmla="*/ 2147483647 h 91"/>
                <a:gd name="T36" fmla="*/ 2147483647 w 90"/>
                <a:gd name="T37" fmla="*/ 2147483647 h 91"/>
                <a:gd name="T38" fmla="*/ 2147483647 w 90"/>
                <a:gd name="T39" fmla="*/ 2147483647 h 91"/>
                <a:gd name="T40" fmla="*/ 2147483647 w 90"/>
                <a:gd name="T41" fmla="*/ 2147483647 h 91"/>
                <a:gd name="T42" fmla="*/ 2147483647 w 90"/>
                <a:gd name="T43" fmla="*/ 2147483647 h 91"/>
                <a:gd name="T44" fmla="*/ 2147483647 w 90"/>
                <a:gd name="T45" fmla="*/ 2147483647 h 91"/>
                <a:gd name="T46" fmla="*/ 2147483647 w 90"/>
                <a:gd name="T47" fmla="*/ 2147483647 h 91"/>
                <a:gd name="T48" fmla="*/ 2147483647 w 90"/>
                <a:gd name="T49" fmla="*/ 2147483647 h 91"/>
                <a:gd name="T50" fmla="*/ 2147483647 w 90"/>
                <a:gd name="T51" fmla="*/ 2147483647 h 91"/>
                <a:gd name="T52" fmla="*/ 2147483647 w 90"/>
                <a:gd name="T53" fmla="*/ 2147483647 h 91"/>
                <a:gd name="T54" fmla="*/ 2147483647 w 90"/>
                <a:gd name="T55" fmla="*/ 2147483647 h 91"/>
                <a:gd name="T56" fmla="*/ 2147483647 w 90"/>
                <a:gd name="T57" fmla="*/ 2147483647 h 91"/>
                <a:gd name="T58" fmla="*/ 2147483647 w 90"/>
                <a:gd name="T59" fmla="*/ 2147483647 h 91"/>
                <a:gd name="T60" fmla="*/ 2147483647 w 90"/>
                <a:gd name="T61" fmla="*/ 2147483647 h 91"/>
                <a:gd name="T62" fmla="*/ 2147483647 w 90"/>
                <a:gd name="T63" fmla="*/ 2147483647 h 91"/>
                <a:gd name="T64" fmla="*/ 2147483647 w 90"/>
                <a:gd name="T65" fmla="*/ 2147483647 h 91"/>
                <a:gd name="T66" fmla="*/ 2147483647 w 90"/>
                <a:gd name="T67" fmla="*/ 2147483647 h 91"/>
                <a:gd name="T68" fmla="*/ 2147483647 w 90"/>
                <a:gd name="T69" fmla="*/ 2147483647 h 91"/>
                <a:gd name="T70" fmla="*/ 2147483647 w 90"/>
                <a:gd name="T71" fmla="*/ 0 h 91"/>
                <a:gd name="T72" fmla="*/ 2147483647 w 90"/>
                <a:gd name="T73" fmla="*/ 2147483647 h 91"/>
                <a:gd name="T74" fmla="*/ 2147483647 w 90"/>
                <a:gd name="T75" fmla="*/ 214748364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0" h="91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9" name="Freeform 2302"/>
            <p:cNvSpPr/>
            <p:nvPr/>
          </p:nvSpPr>
          <p:spPr bwMode="auto">
            <a:xfrm>
              <a:off x="8161339" y="6149975"/>
              <a:ext cx="61913" cy="66675"/>
            </a:xfrm>
            <a:custGeom>
              <a:avLst/>
              <a:gdLst>
                <a:gd name="T0" fmla="*/ 2147483647 w 118"/>
                <a:gd name="T1" fmla="*/ 2147483647 h 125"/>
                <a:gd name="T2" fmla="*/ 2147483647 w 118"/>
                <a:gd name="T3" fmla="*/ 2147483647 h 125"/>
                <a:gd name="T4" fmla="*/ 2147483647 w 118"/>
                <a:gd name="T5" fmla="*/ 2147483647 h 125"/>
                <a:gd name="T6" fmla="*/ 2147483647 w 118"/>
                <a:gd name="T7" fmla="*/ 2147483647 h 125"/>
                <a:gd name="T8" fmla="*/ 2147483647 w 118"/>
                <a:gd name="T9" fmla="*/ 2147483647 h 125"/>
                <a:gd name="T10" fmla="*/ 2147483647 w 118"/>
                <a:gd name="T11" fmla="*/ 2147483647 h 125"/>
                <a:gd name="T12" fmla="*/ 2147483647 w 118"/>
                <a:gd name="T13" fmla="*/ 2147483647 h 125"/>
                <a:gd name="T14" fmla="*/ 2147483647 w 118"/>
                <a:gd name="T15" fmla="*/ 2147483647 h 125"/>
                <a:gd name="T16" fmla="*/ 2147483647 w 118"/>
                <a:gd name="T17" fmla="*/ 2147483647 h 125"/>
                <a:gd name="T18" fmla="*/ 2147483647 w 118"/>
                <a:gd name="T19" fmla="*/ 2147483647 h 125"/>
                <a:gd name="T20" fmla="*/ 0 w 118"/>
                <a:gd name="T21" fmla="*/ 2147483647 h 125"/>
                <a:gd name="T22" fmla="*/ 2147483647 w 118"/>
                <a:gd name="T23" fmla="*/ 2147483647 h 125"/>
                <a:gd name="T24" fmla="*/ 2147483647 w 118"/>
                <a:gd name="T25" fmla="*/ 2147483647 h 125"/>
                <a:gd name="T26" fmla="*/ 2147483647 w 118"/>
                <a:gd name="T27" fmla="*/ 2147483647 h 125"/>
                <a:gd name="T28" fmla="*/ 2147483647 w 118"/>
                <a:gd name="T29" fmla="*/ 2147483647 h 125"/>
                <a:gd name="T30" fmla="*/ 2147483647 w 118"/>
                <a:gd name="T31" fmla="*/ 2147483647 h 125"/>
                <a:gd name="T32" fmla="*/ 2147483647 w 118"/>
                <a:gd name="T33" fmla="*/ 2147483647 h 125"/>
                <a:gd name="T34" fmla="*/ 2147483647 w 118"/>
                <a:gd name="T35" fmla="*/ 2147483647 h 125"/>
                <a:gd name="T36" fmla="*/ 2147483647 w 118"/>
                <a:gd name="T37" fmla="*/ 2147483647 h 125"/>
                <a:gd name="T38" fmla="*/ 2147483647 w 118"/>
                <a:gd name="T39" fmla="*/ 2147483647 h 125"/>
                <a:gd name="T40" fmla="*/ 2147483647 w 118"/>
                <a:gd name="T41" fmla="*/ 2147483647 h 125"/>
                <a:gd name="T42" fmla="*/ 2147483647 w 118"/>
                <a:gd name="T43" fmla="*/ 2147483647 h 125"/>
                <a:gd name="T44" fmla="*/ 2147483647 w 118"/>
                <a:gd name="T45" fmla="*/ 2147483647 h 125"/>
                <a:gd name="T46" fmla="*/ 2147483647 w 118"/>
                <a:gd name="T47" fmla="*/ 2147483647 h 125"/>
                <a:gd name="T48" fmla="*/ 2147483647 w 118"/>
                <a:gd name="T49" fmla="*/ 2147483647 h 125"/>
                <a:gd name="T50" fmla="*/ 2147483647 w 118"/>
                <a:gd name="T51" fmla="*/ 2147483647 h 125"/>
                <a:gd name="T52" fmla="*/ 2147483647 w 118"/>
                <a:gd name="T53" fmla="*/ 2147483647 h 125"/>
                <a:gd name="T54" fmla="*/ 2147483647 w 118"/>
                <a:gd name="T55" fmla="*/ 2147483647 h 125"/>
                <a:gd name="T56" fmla="*/ 2147483647 w 118"/>
                <a:gd name="T57" fmla="*/ 2147483647 h 125"/>
                <a:gd name="T58" fmla="*/ 2147483647 w 118"/>
                <a:gd name="T59" fmla="*/ 2147483647 h 125"/>
                <a:gd name="T60" fmla="*/ 2147483647 w 118"/>
                <a:gd name="T61" fmla="*/ 0 h 125"/>
                <a:gd name="T62" fmla="*/ 2147483647 w 118"/>
                <a:gd name="T63" fmla="*/ 0 h 125"/>
                <a:gd name="T64" fmla="*/ 2147483647 w 118"/>
                <a:gd name="T65" fmla="*/ 0 h 125"/>
                <a:gd name="T66" fmla="*/ 2147483647 w 118"/>
                <a:gd name="T67" fmla="*/ 2147483647 h 125"/>
                <a:gd name="T68" fmla="*/ 2147483647 w 118"/>
                <a:gd name="T69" fmla="*/ 2147483647 h 1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125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0" name="Freeform 2303"/>
            <p:cNvSpPr/>
            <p:nvPr/>
          </p:nvSpPr>
          <p:spPr bwMode="auto">
            <a:xfrm>
              <a:off x="8039101" y="6164263"/>
              <a:ext cx="187325" cy="184150"/>
            </a:xfrm>
            <a:custGeom>
              <a:avLst/>
              <a:gdLst>
                <a:gd name="T0" fmla="*/ 2147483647 w 352"/>
                <a:gd name="T1" fmla="*/ 2147483647 h 350"/>
                <a:gd name="T2" fmla="*/ 2147483647 w 352"/>
                <a:gd name="T3" fmla="*/ 2147483647 h 350"/>
                <a:gd name="T4" fmla="*/ 2147483647 w 352"/>
                <a:gd name="T5" fmla="*/ 2147483647 h 350"/>
                <a:gd name="T6" fmla="*/ 2147483647 w 352"/>
                <a:gd name="T7" fmla="*/ 2147483647 h 350"/>
                <a:gd name="T8" fmla="*/ 2147483647 w 352"/>
                <a:gd name="T9" fmla="*/ 2147483647 h 350"/>
                <a:gd name="T10" fmla="*/ 2147483647 w 352"/>
                <a:gd name="T11" fmla="*/ 2147483647 h 350"/>
                <a:gd name="T12" fmla="*/ 2147483647 w 352"/>
                <a:gd name="T13" fmla="*/ 2147483647 h 350"/>
                <a:gd name="T14" fmla="*/ 2147483647 w 352"/>
                <a:gd name="T15" fmla="*/ 2147483647 h 350"/>
                <a:gd name="T16" fmla="*/ 2147483647 w 352"/>
                <a:gd name="T17" fmla="*/ 2147483647 h 350"/>
                <a:gd name="T18" fmla="*/ 2147483647 w 352"/>
                <a:gd name="T19" fmla="*/ 2147483647 h 350"/>
                <a:gd name="T20" fmla="*/ 2147483647 w 352"/>
                <a:gd name="T21" fmla="*/ 2147483647 h 350"/>
                <a:gd name="T22" fmla="*/ 2147483647 w 352"/>
                <a:gd name="T23" fmla="*/ 2147483647 h 350"/>
                <a:gd name="T24" fmla="*/ 0 w 352"/>
                <a:gd name="T25" fmla="*/ 2147483647 h 350"/>
                <a:gd name="T26" fmla="*/ 2147483647 w 352"/>
                <a:gd name="T27" fmla="*/ 2147483647 h 350"/>
                <a:gd name="T28" fmla="*/ 2147483647 w 352"/>
                <a:gd name="T29" fmla="*/ 2147483647 h 350"/>
                <a:gd name="T30" fmla="*/ 2147483647 w 352"/>
                <a:gd name="T31" fmla="*/ 2147483647 h 350"/>
                <a:gd name="T32" fmla="*/ 2147483647 w 352"/>
                <a:gd name="T33" fmla="*/ 2147483647 h 350"/>
                <a:gd name="T34" fmla="*/ 2147483647 w 352"/>
                <a:gd name="T35" fmla="*/ 2147483647 h 350"/>
                <a:gd name="T36" fmla="*/ 2147483647 w 352"/>
                <a:gd name="T37" fmla="*/ 2147483647 h 350"/>
                <a:gd name="T38" fmla="*/ 2147483647 w 352"/>
                <a:gd name="T39" fmla="*/ 2147483647 h 350"/>
                <a:gd name="T40" fmla="*/ 2147483647 w 352"/>
                <a:gd name="T41" fmla="*/ 2147483647 h 350"/>
                <a:gd name="T42" fmla="*/ 2147483647 w 352"/>
                <a:gd name="T43" fmla="*/ 2147483647 h 350"/>
                <a:gd name="T44" fmla="*/ 2147483647 w 352"/>
                <a:gd name="T45" fmla="*/ 2147483647 h 350"/>
                <a:gd name="T46" fmla="*/ 2147483647 w 352"/>
                <a:gd name="T47" fmla="*/ 2147483647 h 350"/>
                <a:gd name="T48" fmla="*/ 2147483647 w 352"/>
                <a:gd name="T49" fmla="*/ 2147483647 h 350"/>
                <a:gd name="T50" fmla="*/ 2147483647 w 352"/>
                <a:gd name="T51" fmla="*/ 2147483647 h 350"/>
                <a:gd name="T52" fmla="*/ 2147483647 w 352"/>
                <a:gd name="T53" fmla="*/ 2147483647 h 350"/>
                <a:gd name="T54" fmla="*/ 2147483647 w 352"/>
                <a:gd name="T55" fmla="*/ 2147483647 h 350"/>
                <a:gd name="T56" fmla="*/ 2147483647 w 352"/>
                <a:gd name="T57" fmla="*/ 2147483647 h 350"/>
                <a:gd name="T58" fmla="*/ 2147483647 w 352"/>
                <a:gd name="T59" fmla="*/ 2147483647 h 350"/>
                <a:gd name="T60" fmla="*/ 2147483647 w 352"/>
                <a:gd name="T61" fmla="*/ 2147483647 h 350"/>
                <a:gd name="T62" fmla="*/ 2147483647 w 352"/>
                <a:gd name="T63" fmla="*/ 2147483647 h 350"/>
                <a:gd name="T64" fmla="*/ 2147483647 w 352"/>
                <a:gd name="T65" fmla="*/ 2147483647 h 350"/>
                <a:gd name="T66" fmla="*/ 2147483647 w 352"/>
                <a:gd name="T67" fmla="*/ 2147483647 h 350"/>
                <a:gd name="T68" fmla="*/ 2147483647 w 352"/>
                <a:gd name="T69" fmla="*/ 2147483647 h 350"/>
                <a:gd name="T70" fmla="*/ 2147483647 w 352"/>
                <a:gd name="T71" fmla="*/ 2147483647 h 350"/>
                <a:gd name="T72" fmla="*/ 2147483647 w 352"/>
                <a:gd name="T73" fmla="*/ 2147483647 h 350"/>
                <a:gd name="T74" fmla="*/ 2147483647 w 352"/>
                <a:gd name="T75" fmla="*/ 2147483647 h 350"/>
                <a:gd name="T76" fmla="*/ 2147483647 w 352"/>
                <a:gd name="T77" fmla="*/ 2147483647 h 350"/>
                <a:gd name="T78" fmla="*/ 2147483647 w 352"/>
                <a:gd name="T79" fmla="*/ 2147483647 h 350"/>
                <a:gd name="T80" fmla="*/ 2147483647 w 352"/>
                <a:gd name="T81" fmla="*/ 2147483647 h 350"/>
                <a:gd name="T82" fmla="*/ 2147483647 w 352"/>
                <a:gd name="T83" fmla="*/ 2147483647 h 350"/>
                <a:gd name="T84" fmla="*/ 2147483647 w 352"/>
                <a:gd name="T85" fmla="*/ 2147483647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2" h="350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1" name="Freeform 2304"/>
            <p:cNvSpPr/>
            <p:nvPr/>
          </p:nvSpPr>
          <p:spPr bwMode="auto">
            <a:xfrm>
              <a:off x="8191501" y="6183313"/>
              <a:ext cx="41275" cy="42863"/>
            </a:xfrm>
            <a:custGeom>
              <a:avLst/>
              <a:gdLst>
                <a:gd name="T0" fmla="*/ 2147483647 w 77"/>
                <a:gd name="T1" fmla="*/ 2147483647 h 80"/>
                <a:gd name="T2" fmla="*/ 2147483647 w 77"/>
                <a:gd name="T3" fmla="*/ 2147483647 h 80"/>
                <a:gd name="T4" fmla="*/ 2147483647 w 77"/>
                <a:gd name="T5" fmla="*/ 2147483647 h 80"/>
                <a:gd name="T6" fmla="*/ 2147483647 w 77"/>
                <a:gd name="T7" fmla="*/ 2147483647 h 80"/>
                <a:gd name="T8" fmla="*/ 2147483647 w 77"/>
                <a:gd name="T9" fmla="*/ 2147483647 h 80"/>
                <a:gd name="T10" fmla="*/ 2147483647 w 77"/>
                <a:gd name="T11" fmla="*/ 2147483647 h 80"/>
                <a:gd name="T12" fmla="*/ 2147483647 w 77"/>
                <a:gd name="T13" fmla="*/ 2147483647 h 80"/>
                <a:gd name="T14" fmla="*/ 2147483647 w 77"/>
                <a:gd name="T15" fmla="*/ 2147483647 h 80"/>
                <a:gd name="T16" fmla="*/ 2147483647 w 77"/>
                <a:gd name="T17" fmla="*/ 2147483647 h 80"/>
                <a:gd name="T18" fmla="*/ 0 w 77"/>
                <a:gd name="T19" fmla="*/ 2147483647 h 80"/>
                <a:gd name="T20" fmla="*/ 0 w 77"/>
                <a:gd name="T21" fmla="*/ 2147483647 h 80"/>
                <a:gd name="T22" fmla="*/ 2147483647 w 77"/>
                <a:gd name="T23" fmla="*/ 2147483647 h 80"/>
                <a:gd name="T24" fmla="*/ 2147483647 w 77"/>
                <a:gd name="T25" fmla="*/ 2147483647 h 80"/>
                <a:gd name="T26" fmla="*/ 2147483647 w 77"/>
                <a:gd name="T27" fmla="*/ 2147483647 h 80"/>
                <a:gd name="T28" fmla="*/ 2147483647 w 77"/>
                <a:gd name="T29" fmla="*/ 2147483647 h 80"/>
                <a:gd name="T30" fmla="*/ 2147483647 w 77"/>
                <a:gd name="T31" fmla="*/ 2147483647 h 80"/>
                <a:gd name="T32" fmla="*/ 2147483647 w 77"/>
                <a:gd name="T33" fmla="*/ 2147483647 h 80"/>
                <a:gd name="T34" fmla="*/ 2147483647 w 77"/>
                <a:gd name="T35" fmla="*/ 2147483647 h 80"/>
                <a:gd name="T36" fmla="*/ 2147483647 w 77"/>
                <a:gd name="T37" fmla="*/ 2147483647 h 80"/>
                <a:gd name="T38" fmla="*/ 2147483647 w 77"/>
                <a:gd name="T39" fmla="*/ 2147483647 h 80"/>
                <a:gd name="T40" fmla="*/ 2147483647 w 77"/>
                <a:gd name="T41" fmla="*/ 2147483647 h 80"/>
                <a:gd name="T42" fmla="*/ 2147483647 w 77"/>
                <a:gd name="T43" fmla="*/ 2147483647 h 80"/>
                <a:gd name="T44" fmla="*/ 2147483647 w 77"/>
                <a:gd name="T45" fmla="*/ 2147483647 h 80"/>
                <a:gd name="T46" fmla="*/ 2147483647 w 77"/>
                <a:gd name="T47" fmla="*/ 2147483647 h 80"/>
                <a:gd name="T48" fmla="*/ 2147483647 w 77"/>
                <a:gd name="T49" fmla="*/ 2147483647 h 80"/>
                <a:gd name="T50" fmla="*/ 2147483647 w 77"/>
                <a:gd name="T51" fmla="*/ 2147483647 h 80"/>
                <a:gd name="T52" fmla="*/ 2147483647 w 77"/>
                <a:gd name="T53" fmla="*/ 2147483647 h 80"/>
                <a:gd name="T54" fmla="*/ 2147483647 w 77"/>
                <a:gd name="T55" fmla="*/ 2147483647 h 80"/>
                <a:gd name="T56" fmla="*/ 2147483647 w 77"/>
                <a:gd name="T57" fmla="*/ 2147483647 h 80"/>
                <a:gd name="T58" fmla="*/ 2147483647 w 77"/>
                <a:gd name="T59" fmla="*/ 2147483647 h 80"/>
                <a:gd name="T60" fmla="*/ 2147483647 w 77"/>
                <a:gd name="T61" fmla="*/ 2147483647 h 80"/>
                <a:gd name="T62" fmla="*/ 2147483647 w 77"/>
                <a:gd name="T63" fmla="*/ 2147483647 h 80"/>
                <a:gd name="T64" fmla="*/ 2147483647 w 77"/>
                <a:gd name="T65" fmla="*/ 2147483647 h 80"/>
                <a:gd name="T66" fmla="*/ 2147483647 w 77"/>
                <a:gd name="T67" fmla="*/ 0 h 80"/>
                <a:gd name="T68" fmla="*/ 2147483647 w 77"/>
                <a:gd name="T69" fmla="*/ 0 h 80"/>
                <a:gd name="T70" fmla="*/ 2147483647 w 77"/>
                <a:gd name="T71" fmla="*/ 0 h 80"/>
                <a:gd name="T72" fmla="*/ 2147483647 w 77"/>
                <a:gd name="T73" fmla="*/ 2147483647 h 80"/>
                <a:gd name="T74" fmla="*/ 2147483647 w 77"/>
                <a:gd name="T75" fmla="*/ 2147483647 h 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80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2" name="Freeform 2305"/>
            <p:cNvSpPr/>
            <p:nvPr/>
          </p:nvSpPr>
          <p:spPr bwMode="auto">
            <a:xfrm>
              <a:off x="8070851" y="6194425"/>
              <a:ext cx="171450" cy="149225"/>
            </a:xfrm>
            <a:custGeom>
              <a:avLst/>
              <a:gdLst>
                <a:gd name="T0" fmla="*/ 2147483647 w 323"/>
                <a:gd name="T1" fmla="*/ 2147483647 h 282"/>
                <a:gd name="T2" fmla="*/ 2147483647 w 323"/>
                <a:gd name="T3" fmla="*/ 2147483647 h 282"/>
                <a:gd name="T4" fmla="*/ 2147483647 w 323"/>
                <a:gd name="T5" fmla="*/ 2147483647 h 282"/>
                <a:gd name="T6" fmla="*/ 2147483647 w 323"/>
                <a:gd name="T7" fmla="*/ 2147483647 h 282"/>
                <a:gd name="T8" fmla="*/ 2147483647 w 323"/>
                <a:gd name="T9" fmla="*/ 2147483647 h 282"/>
                <a:gd name="T10" fmla="*/ 2147483647 w 323"/>
                <a:gd name="T11" fmla="*/ 2147483647 h 282"/>
                <a:gd name="T12" fmla="*/ 2147483647 w 323"/>
                <a:gd name="T13" fmla="*/ 2147483647 h 282"/>
                <a:gd name="T14" fmla="*/ 2147483647 w 323"/>
                <a:gd name="T15" fmla="*/ 2147483647 h 282"/>
                <a:gd name="T16" fmla="*/ 2147483647 w 323"/>
                <a:gd name="T17" fmla="*/ 2147483647 h 282"/>
                <a:gd name="T18" fmla="*/ 2147483647 w 323"/>
                <a:gd name="T19" fmla="*/ 2147483647 h 282"/>
                <a:gd name="T20" fmla="*/ 0 w 323"/>
                <a:gd name="T21" fmla="*/ 2147483647 h 282"/>
                <a:gd name="T22" fmla="*/ 0 w 323"/>
                <a:gd name="T23" fmla="*/ 2147483647 h 282"/>
                <a:gd name="T24" fmla="*/ 2147483647 w 323"/>
                <a:gd name="T25" fmla="*/ 2147483647 h 282"/>
                <a:gd name="T26" fmla="*/ 2147483647 w 323"/>
                <a:gd name="T27" fmla="*/ 2147483647 h 282"/>
                <a:gd name="T28" fmla="*/ 2147483647 w 323"/>
                <a:gd name="T29" fmla="*/ 2147483647 h 282"/>
                <a:gd name="T30" fmla="*/ 2147483647 w 323"/>
                <a:gd name="T31" fmla="*/ 2147483647 h 282"/>
                <a:gd name="T32" fmla="*/ 2147483647 w 323"/>
                <a:gd name="T33" fmla="*/ 2147483647 h 282"/>
                <a:gd name="T34" fmla="*/ 2147483647 w 323"/>
                <a:gd name="T35" fmla="*/ 2147483647 h 282"/>
                <a:gd name="T36" fmla="*/ 2147483647 w 323"/>
                <a:gd name="T37" fmla="*/ 2147483647 h 282"/>
                <a:gd name="T38" fmla="*/ 2147483647 w 323"/>
                <a:gd name="T39" fmla="*/ 2147483647 h 282"/>
                <a:gd name="T40" fmla="*/ 2147483647 w 323"/>
                <a:gd name="T41" fmla="*/ 2147483647 h 282"/>
                <a:gd name="T42" fmla="*/ 2147483647 w 323"/>
                <a:gd name="T43" fmla="*/ 2147483647 h 282"/>
                <a:gd name="T44" fmla="*/ 2147483647 w 323"/>
                <a:gd name="T45" fmla="*/ 2147483647 h 282"/>
                <a:gd name="T46" fmla="*/ 2147483647 w 323"/>
                <a:gd name="T47" fmla="*/ 2147483647 h 282"/>
                <a:gd name="T48" fmla="*/ 2147483647 w 323"/>
                <a:gd name="T49" fmla="*/ 2147483647 h 282"/>
                <a:gd name="T50" fmla="*/ 2147483647 w 323"/>
                <a:gd name="T51" fmla="*/ 2147483647 h 282"/>
                <a:gd name="T52" fmla="*/ 2147483647 w 323"/>
                <a:gd name="T53" fmla="*/ 2147483647 h 282"/>
                <a:gd name="T54" fmla="*/ 2147483647 w 323"/>
                <a:gd name="T55" fmla="*/ 2147483647 h 282"/>
                <a:gd name="T56" fmla="*/ 2147483647 w 323"/>
                <a:gd name="T57" fmla="*/ 2147483647 h 282"/>
                <a:gd name="T58" fmla="*/ 2147483647 w 323"/>
                <a:gd name="T59" fmla="*/ 2147483647 h 282"/>
                <a:gd name="T60" fmla="*/ 2147483647 w 323"/>
                <a:gd name="T61" fmla="*/ 2147483647 h 282"/>
                <a:gd name="T62" fmla="*/ 2147483647 w 323"/>
                <a:gd name="T63" fmla="*/ 2147483647 h 282"/>
                <a:gd name="T64" fmla="*/ 2147483647 w 323"/>
                <a:gd name="T65" fmla="*/ 2147483647 h 282"/>
                <a:gd name="T66" fmla="*/ 2147483647 w 323"/>
                <a:gd name="T67" fmla="*/ 2147483647 h 282"/>
                <a:gd name="T68" fmla="*/ 2147483647 w 323"/>
                <a:gd name="T69" fmla="*/ 0 h 282"/>
                <a:gd name="T70" fmla="*/ 2147483647 w 323"/>
                <a:gd name="T71" fmla="*/ 2147483647 h 282"/>
                <a:gd name="T72" fmla="*/ 2147483647 w 323"/>
                <a:gd name="T73" fmla="*/ 2147483647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3" h="282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3" name="Freeform 2306"/>
            <p:cNvSpPr/>
            <p:nvPr/>
          </p:nvSpPr>
          <p:spPr bwMode="auto">
            <a:xfrm>
              <a:off x="8258176" y="6080125"/>
              <a:ext cx="28575" cy="41275"/>
            </a:xfrm>
            <a:custGeom>
              <a:avLst/>
              <a:gdLst>
                <a:gd name="T0" fmla="*/ 2147483647 w 53"/>
                <a:gd name="T1" fmla="*/ 2147483647 h 76"/>
                <a:gd name="T2" fmla="*/ 2147483647 w 53"/>
                <a:gd name="T3" fmla="*/ 2147483647 h 76"/>
                <a:gd name="T4" fmla="*/ 2147483647 w 53"/>
                <a:gd name="T5" fmla="*/ 2147483647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2147483647 w 53"/>
                <a:gd name="T15" fmla="*/ 2147483647 h 76"/>
                <a:gd name="T16" fmla="*/ 2147483647 w 53"/>
                <a:gd name="T17" fmla="*/ 2147483647 h 76"/>
                <a:gd name="T18" fmla="*/ 0 w 53"/>
                <a:gd name="T19" fmla="*/ 2147483647 h 76"/>
                <a:gd name="T20" fmla="*/ 0 w 53"/>
                <a:gd name="T21" fmla="*/ 2147483647 h 76"/>
                <a:gd name="T22" fmla="*/ 0 w 53"/>
                <a:gd name="T23" fmla="*/ 2147483647 h 76"/>
                <a:gd name="T24" fmla="*/ 0 w 53"/>
                <a:gd name="T25" fmla="*/ 2147483647 h 76"/>
                <a:gd name="T26" fmla="*/ 2147483647 w 53"/>
                <a:gd name="T27" fmla="*/ 2147483647 h 76"/>
                <a:gd name="T28" fmla="*/ 2147483647 w 53"/>
                <a:gd name="T29" fmla="*/ 2147483647 h 76"/>
                <a:gd name="T30" fmla="*/ 2147483647 w 53"/>
                <a:gd name="T31" fmla="*/ 2147483647 h 76"/>
                <a:gd name="T32" fmla="*/ 2147483647 w 53"/>
                <a:gd name="T33" fmla="*/ 2147483647 h 76"/>
                <a:gd name="T34" fmla="*/ 2147483647 w 53"/>
                <a:gd name="T35" fmla="*/ 2147483647 h 76"/>
                <a:gd name="T36" fmla="*/ 2147483647 w 53"/>
                <a:gd name="T37" fmla="*/ 2147483647 h 76"/>
                <a:gd name="T38" fmla="*/ 2147483647 w 53"/>
                <a:gd name="T39" fmla="*/ 2147483647 h 76"/>
                <a:gd name="T40" fmla="*/ 2147483647 w 53"/>
                <a:gd name="T41" fmla="*/ 2147483647 h 76"/>
                <a:gd name="T42" fmla="*/ 2147483647 w 53"/>
                <a:gd name="T43" fmla="*/ 2147483647 h 76"/>
                <a:gd name="T44" fmla="*/ 2147483647 w 53"/>
                <a:gd name="T45" fmla="*/ 2147483647 h 76"/>
                <a:gd name="T46" fmla="*/ 2147483647 w 53"/>
                <a:gd name="T47" fmla="*/ 2147483647 h 76"/>
                <a:gd name="T48" fmla="*/ 2147483647 w 53"/>
                <a:gd name="T49" fmla="*/ 2147483647 h 76"/>
                <a:gd name="T50" fmla="*/ 2147483647 w 53"/>
                <a:gd name="T51" fmla="*/ 2147483647 h 76"/>
                <a:gd name="T52" fmla="*/ 2147483647 w 53"/>
                <a:gd name="T53" fmla="*/ 2147483647 h 76"/>
                <a:gd name="T54" fmla="*/ 2147483647 w 53"/>
                <a:gd name="T55" fmla="*/ 2147483647 h 76"/>
                <a:gd name="T56" fmla="*/ 2147483647 w 53"/>
                <a:gd name="T57" fmla="*/ 2147483647 h 76"/>
                <a:gd name="T58" fmla="*/ 2147483647 w 53"/>
                <a:gd name="T59" fmla="*/ 2147483647 h 76"/>
                <a:gd name="T60" fmla="*/ 2147483647 w 53"/>
                <a:gd name="T61" fmla="*/ 2147483647 h 76"/>
                <a:gd name="T62" fmla="*/ 2147483647 w 53"/>
                <a:gd name="T63" fmla="*/ 2147483647 h 76"/>
                <a:gd name="T64" fmla="*/ 2147483647 w 53"/>
                <a:gd name="T65" fmla="*/ 2147483647 h 76"/>
                <a:gd name="T66" fmla="*/ 2147483647 w 53"/>
                <a:gd name="T67" fmla="*/ 0 h 76"/>
                <a:gd name="T68" fmla="*/ 2147483647 w 53"/>
                <a:gd name="T69" fmla="*/ 2147483647 h 76"/>
                <a:gd name="T70" fmla="*/ 2147483647 w 53"/>
                <a:gd name="T71" fmla="*/ 2147483647 h 76"/>
                <a:gd name="T72" fmla="*/ 2147483647 w 53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6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4" name="Freeform 2307"/>
            <p:cNvSpPr/>
            <p:nvPr/>
          </p:nvSpPr>
          <p:spPr bwMode="auto">
            <a:xfrm>
              <a:off x="8286751" y="6088063"/>
              <a:ext cx="33338" cy="52388"/>
            </a:xfrm>
            <a:custGeom>
              <a:avLst/>
              <a:gdLst>
                <a:gd name="T0" fmla="*/ 2147483647 w 64"/>
                <a:gd name="T1" fmla="*/ 2147483647 h 98"/>
                <a:gd name="T2" fmla="*/ 2147483647 w 64"/>
                <a:gd name="T3" fmla="*/ 2147483647 h 98"/>
                <a:gd name="T4" fmla="*/ 2147483647 w 64"/>
                <a:gd name="T5" fmla="*/ 2147483647 h 98"/>
                <a:gd name="T6" fmla="*/ 2147483647 w 64"/>
                <a:gd name="T7" fmla="*/ 2147483647 h 98"/>
                <a:gd name="T8" fmla="*/ 2147483647 w 64"/>
                <a:gd name="T9" fmla="*/ 2147483647 h 98"/>
                <a:gd name="T10" fmla="*/ 2147483647 w 64"/>
                <a:gd name="T11" fmla="*/ 2147483647 h 98"/>
                <a:gd name="T12" fmla="*/ 2147483647 w 64"/>
                <a:gd name="T13" fmla="*/ 2147483647 h 98"/>
                <a:gd name="T14" fmla="*/ 0 w 64"/>
                <a:gd name="T15" fmla="*/ 2147483647 h 98"/>
                <a:gd name="T16" fmla="*/ 2147483647 w 64"/>
                <a:gd name="T17" fmla="*/ 2147483647 h 98"/>
                <a:gd name="T18" fmla="*/ 2147483647 w 64"/>
                <a:gd name="T19" fmla="*/ 2147483647 h 98"/>
                <a:gd name="T20" fmla="*/ 2147483647 w 64"/>
                <a:gd name="T21" fmla="*/ 2147483647 h 98"/>
                <a:gd name="T22" fmla="*/ 2147483647 w 64"/>
                <a:gd name="T23" fmla="*/ 2147483647 h 98"/>
                <a:gd name="T24" fmla="*/ 2147483647 w 64"/>
                <a:gd name="T25" fmla="*/ 2147483647 h 98"/>
                <a:gd name="T26" fmla="*/ 2147483647 w 64"/>
                <a:gd name="T27" fmla="*/ 2147483647 h 98"/>
                <a:gd name="T28" fmla="*/ 2147483647 w 64"/>
                <a:gd name="T29" fmla="*/ 2147483647 h 98"/>
                <a:gd name="T30" fmla="*/ 2147483647 w 64"/>
                <a:gd name="T31" fmla="*/ 2147483647 h 98"/>
                <a:gd name="T32" fmla="*/ 2147483647 w 64"/>
                <a:gd name="T33" fmla="*/ 2147483647 h 98"/>
                <a:gd name="T34" fmla="*/ 2147483647 w 64"/>
                <a:gd name="T35" fmla="*/ 2147483647 h 98"/>
                <a:gd name="T36" fmla="*/ 2147483647 w 64"/>
                <a:gd name="T37" fmla="*/ 2147483647 h 98"/>
                <a:gd name="T38" fmla="*/ 2147483647 w 64"/>
                <a:gd name="T39" fmla="*/ 2147483647 h 98"/>
                <a:gd name="T40" fmla="*/ 2147483647 w 64"/>
                <a:gd name="T41" fmla="*/ 2147483647 h 98"/>
                <a:gd name="T42" fmla="*/ 2147483647 w 64"/>
                <a:gd name="T43" fmla="*/ 2147483647 h 98"/>
                <a:gd name="T44" fmla="*/ 2147483647 w 64"/>
                <a:gd name="T45" fmla="*/ 2147483647 h 98"/>
                <a:gd name="T46" fmla="*/ 2147483647 w 64"/>
                <a:gd name="T47" fmla="*/ 2147483647 h 98"/>
                <a:gd name="T48" fmla="*/ 2147483647 w 64"/>
                <a:gd name="T49" fmla="*/ 0 h 98"/>
                <a:gd name="T50" fmla="*/ 2147483647 w 64"/>
                <a:gd name="T51" fmla="*/ 0 h 98"/>
                <a:gd name="T52" fmla="*/ 2147483647 w 64"/>
                <a:gd name="T53" fmla="*/ 0 h 98"/>
                <a:gd name="T54" fmla="*/ 2147483647 w 64"/>
                <a:gd name="T55" fmla="*/ 0 h 98"/>
                <a:gd name="T56" fmla="*/ 2147483647 w 64"/>
                <a:gd name="T57" fmla="*/ 2147483647 h 98"/>
                <a:gd name="T58" fmla="*/ 2147483647 w 64"/>
                <a:gd name="T59" fmla="*/ 214748364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98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5" name="Freeform 2308"/>
            <p:cNvSpPr/>
            <p:nvPr/>
          </p:nvSpPr>
          <p:spPr bwMode="auto">
            <a:xfrm>
              <a:off x="8302626" y="6088063"/>
              <a:ext cx="41275" cy="66675"/>
            </a:xfrm>
            <a:custGeom>
              <a:avLst/>
              <a:gdLst>
                <a:gd name="T0" fmla="*/ 2147483647 w 78"/>
                <a:gd name="T1" fmla="*/ 2147483647 h 125"/>
                <a:gd name="T2" fmla="*/ 2147483647 w 78"/>
                <a:gd name="T3" fmla="*/ 2147483647 h 125"/>
                <a:gd name="T4" fmla="*/ 2147483647 w 78"/>
                <a:gd name="T5" fmla="*/ 2147483647 h 125"/>
                <a:gd name="T6" fmla="*/ 2147483647 w 78"/>
                <a:gd name="T7" fmla="*/ 2147483647 h 125"/>
                <a:gd name="T8" fmla="*/ 2147483647 w 78"/>
                <a:gd name="T9" fmla="*/ 2147483647 h 125"/>
                <a:gd name="T10" fmla="*/ 2147483647 w 78"/>
                <a:gd name="T11" fmla="*/ 2147483647 h 125"/>
                <a:gd name="T12" fmla="*/ 2147483647 w 78"/>
                <a:gd name="T13" fmla="*/ 2147483647 h 125"/>
                <a:gd name="T14" fmla="*/ 2147483647 w 78"/>
                <a:gd name="T15" fmla="*/ 2147483647 h 125"/>
                <a:gd name="T16" fmla="*/ 2147483647 w 78"/>
                <a:gd name="T17" fmla="*/ 2147483647 h 125"/>
                <a:gd name="T18" fmla="*/ 0 w 78"/>
                <a:gd name="T19" fmla="*/ 2147483647 h 125"/>
                <a:gd name="T20" fmla="*/ 0 w 78"/>
                <a:gd name="T21" fmla="*/ 2147483647 h 125"/>
                <a:gd name="T22" fmla="*/ 0 w 78"/>
                <a:gd name="T23" fmla="*/ 2147483647 h 125"/>
                <a:gd name="T24" fmla="*/ 2147483647 w 78"/>
                <a:gd name="T25" fmla="*/ 2147483647 h 125"/>
                <a:gd name="T26" fmla="*/ 2147483647 w 78"/>
                <a:gd name="T27" fmla="*/ 2147483647 h 125"/>
                <a:gd name="T28" fmla="*/ 2147483647 w 78"/>
                <a:gd name="T29" fmla="*/ 2147483647 h 125"/>
                <a:gd name="T30" fmla="*/ 2147483647 w 78"/>
                <a:gd name="T31" fmla="*/ 2147483647 h 125"/>
                <a:gd name="T32" fmla="*/ 2147483647 w 78"/>
                <a:gd name="T33" fmla="*/ 2147483647 h 125"/>
                <a:gd name="T34" fmla="*/ 2147483647 w 78"/>
                <a:gd name="T35" fmla="*/ 2147483647 h 125"/>
                <a:gd name="T36" fmla="*/ 2147483647 w 78"/>
                <a:gd name="T37" fmla="*/ 2147483647 h 125"/>
                <a:gd name="T38" fmla="*/ 2147483647 w 78"/>
                <a:gd name="T39" fmla="*/ 2147483647 h 125"/>
                <a:gd name="T40" fmla="*/ 2147483647 w 78"/>
                <a:gd name="T41" fmla="*/ 2147483647 h 125"/>
                <a:gd name="T42" fmla="*/ 2147483647 w 78"/>
                <a:gd name="T43" fmla="*/ 2147483647 h 125"/>
                <a:gd name="T44" fmla="*/ 2147483647 w 78"/>
                <a:gd name="T45" fmla="*/ 2147483647 h 125"/>
                <a:gd name="T46" fmla="*/ 2147483647 w 78"/>
                <a:gd name="T47" fmla="*/ 2147483647 h 125"/>
                <a:gd name="T48" fmla="*/ 2147483647 w 78"/>
                <a:gd name="T49" fmla="*/ 2147483647 h 125"/>
                <a:gd name="T50" fmla="*/ 2147483647 w 78"/>
                <a:gd name="T51" fmla="*/ 2147483647 h 125"/>
                <a:gd name="T52" fmla="*/ 2147483647 w 78"/>
                <a:gd name="T53" fmla="*/ 2147483647 h 125"/>
                <a:gd name="T54" fmla="*/ 2147483647 w 78"/>
                <a:gd name="T55" fmla="*/ 2147483647 h 125"/>
                <a:gd name="T56" fmla="*/ 2147483647 w 78"/>
                <a:gd name="T57" fmla="*/ 2147483647 h 125"/>
                <a:gd name="T58" fmla="*/ 2147483647 w 78"/>
                <a:gd name="T59" fmla="*/ 2147483647 h 125"/>
                <a:gd name="T60" fmla="*/ 2147483647 w 78"/>
                <a:gd name="T61" fmla="*/ 2147483647 h 125"/>
                <a:gd name="T62" fmla="*/ 2147483647 w 78"/>
                <a:gd name="T63" fmla="*/ 2147483647 h 125"/>
                <a:gd name="T64" fmla="*/ 2147483647 w 78"/>
                <a:gd name="T65" fmla="*/ 2147483647 h 125"/>
                <a:gd name="T66" fmla="*/ 2147483647 w 78"/>
                <a:gd name="T67" fmla="*/ 2147483647 h 125"/>
                <a:gd name="T68" fmla="*/ 2147483647 w 78"/>
                <a:gd name="T69" fmla="*/ 2147483647 h 125"/>
                <a:gd name="T70" fmla="*/ 2147483647 w 78"/>
                <a:gd name="T71" fmla="*/ 2147483647 h 125"/>
                <a:gd name="T72" fmla="*/ 2147483647 w 78"/>
                <a:gd name="T73" fmla="*/ 2147483647 h 125"/>
                <a:gd name="T74" fmla="*/ 2147483647 w 78"/>
                <a:gd name="T75" fmla="*/ 2147483647 h 125"/>
                <a:gd name="T76" fmla="*/ 2147483647 w 78"/>
                <a:gd name="T77" fmla="*/ 2147483647 h 125"/>
                <a:gd name="T78" fmla="*/ 2147483647 w 78"/>
                <a:gd name="T79" fmla="*/ 2147483647 h 125"/>
                <a:gd name="T80" fmla="*/ 2147483647 w 78"/>
                <a:gd name="T81" fmla="*/ 2147483647 h 125"/>
                <a:gd name="T82" fmla="*/ 2147483647 w 78"/>
                <a:gd name="T83" fmla="*/ 0 h 125"/>
                <a:gd name="T84" fmla="*/ 2147483647 w 78"/>
                <a:gd name="T85" fmla="*/ 0 h 125"/>
                <a:gd name="T86" fmla="*/ 2147483647 w 78"/>
                <a:gd name="T87" fmla="*/ 0 h 125"/>
                <a:gd name="T88" fmla="*/ 2147483647 w 78"/>
                <a:gd name="T89" fmla="*/ 0 h 125"/>
                <a:gd name="T90" fmla="*/ 2147483647 w 78"/>
                <a:gd name="T91" fmla="*/ 2147483647 h 125"/>
                <a:gd name="T92" fmla="*/ 2147483647 w 78"/>
                <a:gd name="T93" fmla="*/ 2147483647 h 1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125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6" name="Freeform 2309"/>
            <p:cNvSpPr/>
            <p:nvPr/>
          </p:nvSpPr>
          <p:spPr bwMode="auto">
            <a:xfrm>
              <a:off x="8343901" y="6081713"/>
              <a:ext cx="36513" cy="46038"/>
            </a:xfrm>
            <a:custGeom>
              <a:avLst/>
              <a:gdLst>
                <a:gd name="T0" fmla="*/ 2147483647 w 67"/>
                <a:gd name="T1" fmla="*/ 2147483647 h 88"/>
                <a:gd name="T2" fmla="*/ 2147483647 w 67"/>
                <a:gd name="T3" fmla="*/ 2147483647 h 88"/>
                <a:gd name="T4" fmla="*/ 2147483647 w 67"/>
                <a:gd name="T5" fmla="*/ 2147483647 h 88"/>
                <a:gd name="T6" fmla="*/ 2147483647 w 67"/>
                <a:gd name="T7" fmla="*/ 2147483647 h 88"/>
                <a:gd name="T8" fmla="*/ 2147483647 w 67"/>
                <a:gd name="T9" fmla="*/ 2147483647 h 88"/>
                <a:gd name="T10" fmla="*/ 2147483647 w 67"/>
                <a:gd name="T11" fmla="*/ 2147483647 h 88"/>
                <a:gd name="T12" fmla="*/ 0 w 67"/>
                <a:gd name="T13" fmla="*/ 2147483647 h 88"/>
                <a:gd name="T14" fmla="*/ 0 w 67"/>
                <a:gd name="T15" fmla="*/ 2147483647 h 88"/>
                <a:gd name="T16" fmla="*/ 2147483647 w 67"/>
                <a:gd name="T17" fmla="*/ 2147483647 h 88"/>
                <a:gd name="T18" fmla="*/ 2147483647 w 67"/>
                <a:gd name="T19" fmla="*/ 2147483647 h 88"/>
                <a:gd name="T20" fmla="*/ 2147483647 w 67"/>
                <a:gd name="T21" fmla="*/ 2147483647 h 88"/>
                <a:gd name="T22" fmla="*/ 2147483647 w 67"/>
                <a:gd name="T23" fmla="*/ 2147483647 h 88"/>
                <a:gd name="T24" fmla="*/ 2147483647 w 67"/>
                <a:gd name="T25" fmla="*/ 2147483647 h 88"/>
                <a:gd name="T26" fmla="*/ 2147483647 w 67"/>
                <a:gd name="T27" fmla="*/ 2147483647 h 88"/>
                <a:gd name="T28" fmla="*/ 2147483647 w 67"/>
                <a:gd name="T29" fmla="*/ 2147483647 h 88"/>
                <a:gd name="T30" fmla="*/ 2147483647 w 67"/>
                <a:gd name="T31" fmla="*/ 2147483647 h 88"/>
                <a:gd name="T32" fmla="*/ 2147483647 w 67"/>
                <a:gd name="T33" fmla="*/ 2147483647 h 88"/>
                <a:gd name="T34" fmla="*/ 2147483647 w 67"/>
                <a:gd name="T35" fmla="*/ 2147483647 h 88"/>
                <a:gd name="T36" fmla="*/ 2147483647 w 67"/>
                <a:gd name="T37" fmla="*/ 2147483647 h 88"/>
                <a:gd name="T38" fmla="*/ 2147483647 w 67"/>
                <a:gd name="T39" fmla="*/ 2147483647 h 88"/>
                <a:gd name="T40" fmla="*/ 2147483647 w 67"/>
                <a:gd name="T41" fmla="*/ 2147483647 h 88"/>
                <a:gd name="T42" fmla="*/ 2147483647 w 67"/>
                <a:gd name="T43" fmla="*/ 2147483647 h 88"/>
                <a:gd name="T44" fmla="*/ 2147483647 w 67"/>
                <a:gd name="T45" fmla="*/ 0 h 88"/>
                <a:gd name="T46" fmla="*/ 2147483647 w 67"/>
                <a:gd name="T47" fmla="*/ 0 h 88"/>
                <a:gd name="T48" fmla="*/ 2147483647 w 67"/>
                <a:gd name="T49" fmla="*/ 0 h 88"/>
                <a:gd name="T50" fmla="*/ 2147483647 w 67"/>
                <a:gd name="T51" fmla="*/ 0 h 88"/>
                <a:gd name="T52" fmla="*/ 2147483647 w 67"/>
                <a:gd name="T53" fmla="*/ 2147483647 h 88"/>
                <a:gd name="T54" fmla="*/ 2147483647 w 67"/>
                <a:gd name="T55" fmla="*/ 2147483647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" h="88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7" name="Freeform 2310"/>
            <p:cNvSpPr/>
            <p:nvPr/>
          </p:nvSpPr>
          <p:spPr bwMode="auto">
            <a:xfrm>
              <a:off x="8386764" y="6073775"/>
              <a:ext cx="20638" cy="38100"/>
            </a:xfrm>
            <a:custGeom>
              <a:avLst/>
              <a:gdLst>
                <a:gd name="T0" fmla="*/ 2147483647 w 40"/>
                <a:gd name="T1" fmla="*/ 2147483647 h 70"/>
                <a:gd name="T2" fmla="*/ 2147483647 w 40"/>
                <a:gd name="T3" fmla="*/ 2147483647 h 70"/>
                <a:gd name="T4" fmla="*/ 2147483647 w 40"/>
                <a:gd name="T5" fmla="*/ 2147483647 h 70"/>
                <a:gd name="T6" fmla="*/ 2147483647 w 40"/>
                <a:gd name="T7" fmla="*/ 2147483647 h 70"/>
                <a:gd name="T8" fmla="*/ 2147483647 w 40"/>
                <a:gd name="T9" fmla="*/ 2147483647 h 70"/>
                <a:gd name="T10" fmla="*/ 2147483647 w 40"/>
                <a:gd name="T11" fmla="*/ 2147483647 h 70"/>
                <a:gd name="T12" fmla="*/ 2147483647 w 40"/>
                <a:gd name="T13" fmla="*/ 2147483647 h 70"/>
                <a:gd name="T14" fmla="*/ 2147483647 w 40"/>
                <a:gd name="T15" fmla="*/ 2147483647 h 70"/>
                <a:gd name="T16" fmla="*/ 0 w 40"/>
                <a:gd name="T17" fmla="*/ 2147483647 h 70"/>
                <a:gd name="T18" fmla="*/ 0 w 40"/>
                <a:gd name="T19" fmla="*/ 2147483647 h 70"/>
                <a:gd name="T20" fmla="*/ 2147483647 w 40"/>
                <a:gd name="T21" fmla="*/ 2147483647 h 70"/>
                <a:gd name="T22" fmla="*/ 2147483647 w 40"/>
                <a:gd name="T23" fmla="*/ 2147483647 h 70"/>
                <a:gd name="T24" fmla="*/ 2147483647 w 40"/>
                <a:gd name="T25" fmla="*/ 2147483647 h 70"/>
                <a:gd name="T26" fmla="*/ 2147483647 w 40"/>
                <a:gd name="T27" fmla="*/ 2147483647 h 70"/>
                <a:gd name="T28" fmla="*/ 2147483647 w 40"/>
                <a:gd name="T29" fmla="*/ 2147483647 h 70"/>
                <a:gd name="T30" fmla="*/ 2147483647 w 40"/>
                <a:gd name="T31" fmla="*/ 2147483647 h 70"/>
                <a:gd name="T32" fmla="*/ 2147483647 w 40"/>
                <a:gd name="T33" fmla="*/ 2147483647 h 70"/>
                <a:gd name="T34" fmla="*/ 2147483647 w 40"/>
                <a:gd name="T35" fmla="*/ 2147483647 h 70"/>
                <a:gd name="T36" fmla="*/ 2147483647 w 40"/>
                <a:gd name="T37" fmla="*/ 2147483647 h 70"/>
                <a:gd name="T38" fmla="*/ 2147483647 w 40"/>
                <a:gd name="T39" fmla="*/ 2147483647 h 70"/>
                <a:gd name="T40" fmla="*/ 2147483647 w 40"/>
                <a:gd name="T41" fmla="*/ 2147483647 h 70"/>
                <a:gd name="T42" fmla="*/ 2147483647 w 40"/>
                <a:gd name="T43" fmla="*/ 2147483647 h 70"/>
                <a:gd name="T44" fmla="*/ 2147483647 w 40"/>
                <a:gd name="T45" fmla="*/ 2147483647 h 70"/>
                <a:gd name="T46" fmla="*/ 2147483647 w 40"/>
                <a:gd name="T47" fmla="*/ 2147483647 h 70"/>
                <a:gd name="T48" fmla="*/ 2147483647 w 40"/>
                <a:gd name="T49" fmla="*/ 2147483647 h 70"/>
                <a:gd name="T50" fmla="*/ 2147483647 w 40"/>
                <a:gd name="T51" fmla="*/ 2147483647 h 70"/>
                <a:gd name="T52" fmla="*/ 2147483647 w 40"/>
                <a:gd name="T53" fmla="*/ 2147483647 h 70"/>
                <a:gd name="T54" fmla="*/ 2147483647 w 40"/>
                <a:gd name="T55" fmla="*/ 2147483647 h 70"/>
                <a:gd name="T56" fmla="*/ 2147483647 w 40"/>
                <a:gd name="T57" fmla="*/ 2147483647 h 70"/>
                <a:gd name="T58" fmla="*/ 2147483647 w 40"/>
                <a:gd name="T59" fmla="*/ 2147483647 h 70"/>
                <a:gd name="T60" fmla="*/ 2147483647 w 40"/>
                <a:gd name="T61" fmla="*/ 0 h 70"/>
                <a:gd name="T62" fmla="*/ 2147483647 w 40"/>
                <a:gd name="T63" fmla="*/ 0 h 70"/>
                <a:gd name="T64" fmla="*/ 2147483647 w 40"/>
                <a:gd name="T65" fmla="*/ 0 h 70"/>
                <a:gd name="T66" fmla="*/ 2147483647 w 40"/>
                <a:gd name="T67" fmla="*/ 2147483647 h 70"/>
                <a:gd name="T68" fmla="*/ 2147483647 w 40"/>
                <a:gd name="T69" fmla="*/ 2147483647 h 70"/>
                <a:gd name="T70" fmla="*/ 2147483647 w 40"/>
                <a:gd name="T71" fmla="*/ 2147483647 h 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" h="7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8" name="Freeform 2311"/>
            <p:cNvSpPr/>
            <p:nvPr/>
          </p:nvSpPr>
          <p:spPr bwMode="auto">
            <a:xfrm>
              <a:off x="8434389" y="6062663"/>
              <a:ext cx="17463" cy="30163"/>
            </a:xfrm>
            <a:custGeom>
              <a:avLst/>
              <a:gdLst>
                <a:gd name="T0" fmla="*/ 2147483647 w 31"/>
                <a:gd name="T1" fmla="*/ 2147483647 h 58"/>
                <a:gd name="T2" fmla="*/ 2147483647 w 31"/>
                <a:gd name="T3" fmla="*/ 2147483647 h 58"/>
                <a:gd name="T4" fmla="*/ 2147483647 w 31"/>
                <a:gd name="T5" fmla="*/ 2147483647 h 58"/>
                <a:gd name="T6" fmla="*/ 2147483647 w 31"/>
                <a:gd name="T7" fmla="*/ 2147483647 h 58"/>
                <a:gd name="T8" fmla="*/ 2147483647 w 31"/>
                <a:gd name="T9" fmla="*/ 2147483647 h 58"/>
                <a:gd name="T10" fmla="*/ 2147483647 w 31"/>
                <a:gd name="T11" fmla="*/ 2147483647 h 58"/>
                <a:gd name="T12" fmla="*/ 2147483647 w 31"/>
                <a:gd name="T13" fmla="*/ 2147483647 h 58"/>
                <a:gd name="T14" fmla="*/ 0 w 31"/>
                <a:gd name="T15" fmla="*/ 2147483647 h 58"/>
                <a:gd name="T16" fmla="*/ 0 w 31"/>
                <a:gd name="T17" fmla="*/ 2147483647 h 58"/>
                <a:gd name="T18" fmla="*/ 0 w 31"/>
                <a:gd name="T19" fmla="*/ 2147483647 h 58"/>
                <a:gd name="T20" fmla="*/ 2147483647 w 31"/>
                <a:gd name="T21" fmla="*/ 2147483647 h 58"/>
                <a:gd name="T22" fmla="*/ 2147483647 w 31"/>
                <a:gd name="T23" fmla="*/ 2147483647 h 58"/>
                <a:gd name="T24" fmla="*/ 2147483647 w 31"/>
                <a:gd name="T25" fmla="*/ 2147483647 h 58"/>
                <a:gd name="T26" fmla="*/ 2147483647 w 31"/>
                <a:gd name="T27" fmla="*/ 2147483647 h 58"/>
                <a:gd name="T28" fmla="*/ 2147483647 w 31"/>
                <a:gd name="T29" fmla="*/ 2147483647 h 58"/>
                <a:gd name="T30" fmla="*/ 2147483647 w 31"/>
                <a:gd name="T31" fmla="*/ 2147483647 h 58"/>
                <a:gd name="T32" fmla="*/ 2147483647 w 31"/>
                <a:gd name="T33" fmla="*/ 2147483647 h 58"/>
                <a:gd name="T34" fmla="*/ 2147483647 w 31"/>
                <a:gd name="T35" fmla="*/ 2147483647 h 58"/>
                <a:gd name="T36" fmla="*/ 2147483647 w 31"/>
                <a:gd name="T37" fmla="*/ 2147483647 h 58"/>
                <a:gd name="T38" fmla="*/ 2147483647 w 31"/>
                <a:gd name="T39" fmla="*/ 2147483647 h 58"/>
                <a:gd name="T40" fmla="*/ 2147483647 w 31"/>
                <a:gd name="T41" fmla="*/ 2147483647 h 58"/>
                <a:gd name="T42" fmla="*/ 2147483647 w 31"/>
                <a:gd name="T43" fmla="*/ 2147483647 h 58"/>
                <a:gd name="T44" fmla="*/ 2147483647 w 31"/>
                <a:gd name="T45" fmla="*/ 2147483647 h 58"/>
                <a:gd name="T46" fmla="*/ 2147483647 w 31"/>
                <a:gd name="T47" fmla="*/ 0 h 58"/>
                <a:gd name="T48" fmla="*/ 2147483647 w 31"/>
                <a:gd name="T49" fmla="*/ 0 h 58"/>
                <a:gd name="T50" fmla="*/ 2147483647 w 31"/>
                <a:gd name="T51" fmla="*/ 0 h 58"/>
                <a:gd name="T52" fmla="*/ 2147483647 w 31"/>
                <a:gd name="T53" fmla="*/ 2147483647 h 58"/>
                <a:gd name="T54" fmla="*/ 2147483647 w 31"/>
                <a:gd name="T55" fmla="*/ 2147483647 h 58"/>
                <a:gd name="T56" fmla="*/ 2147483647 w 31"/>
                <a:gd name="T57" fmla="*/ 2147483647 h 58"/>
                <a:gd name="T58" fmla="*/ 2147483647 w 31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58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9" name="Freeform 2312"/>
            <p:cNvSpPr/>
            <p:nvPr/>
          </p:nvSpPr>
          <p:spPr bwMode="auto">
            <a:xfrm>
              <a:off x="8310564" y="6194425"/>
              <a:ext cx="23813" cy="41275"/>
            </a:xfrm>
            <a:custGeom>
              <a:avLst/>
              <a:gdLst>
                <a:gd name="T0" fmla="*/ 2147483647 w 45"/>
                <a:gd name="T1" fmla="*/ 2147483647 h 76"/>
                <a:gd name="T2" fmla="*/ 2147483647 w 45"/>
                <a:gd name="T3" fmla="*/ 2147483647 h 76"/>
                <a:gd name="T4" fmla="*/ 2147483647 w 45"/>
                <a:gd name="T5" fmla="*/ 2147483647 h 76"/>
                <a:gd name="T6" fmla="*/ 2147483647 w 45"/>
                <a:gd name="T7" fmla="*/ 2147483647 h 76"/>
                <a:gd name="T8" fmla="*/ 2147483647 w 45"/>
                <a:gd name="T9" fmla="*/ 2147483647 h 76"/>
                <a:gd name="T10" fmla="*/ 2147483647 w 45"/>
                <a:gd name="T11" fmla="*/ 2147483647 h 76"/>
                <a:gd name="T12" fmla="*/ 2147483647 w 45"/>
                <a:gd name="T13" fmla="*/ 2147483647 h 76"/>
                <a:gd name="T14" fmla="*/ 0 w 45"/>
                <a:gd name="T15" fmla="*/ 2147483647 h 76"/>
                <a:gd name="T16" fmla="*/ 0 w 45"/>
                <a:gd name="T17" fmla="*/ 2147483647 h 76"/>
                <a:gd name="T18" fmla="*/ 0 w 45"/>
                <a:gd name="T19" fmla="*/ 2147483647 h 76"/>
                <a:gd name="T20" fmla="*/ 0 w 45"/>
                <a:gd name="T21" fmla="*/ 2147483647 h 76"/>
                <a:gd name="T22" fmla="*/ 2147483647 w 45"/>
                <a:gd name="T23" fmla="*/ 2147483647 h 76"/>
                <a:gd name="T24" fmla="*/ 2147483647 w 45"/>
                <a:gd name="T25" fmla="*/ 2147483647 h 76"/>
                <a:gd name="T26" fmla="*/ 2147483647 w 45"/>
                <a:gd name="T27" fmla="*/ 2147483647 h 76"/>
                <a:gd name="T28" fmla="*/ 2147483647 w 45"/>
                <a:gd name="T29" fmla="*/ 2147483647 h 76"/>
                <a:gd name="T30" fmla="*/ 2147483647 w 45"/>
                <a:gd name="T31" fmla="*/ 2147483647 h 76"/>
                <a:gd name="T32" fmla="*/ 2147483647 w 45"/>
                <a:gd name="T33" fmla="*/ 2147483647 h 76"/>
                <a:gd name="T34" fmla="*/ 2147483647 w 45"/>
                <a:gd name="T35" fmla="*/ 2147483647 h 76"/>
                <a:gd name="T36" fmla="*/ 2147483647 w 45"/>
                <a:gd name="T37" fmla="*/ 2147483647 h 76"/>
                <a:gd name="T38" fmla="*/ 2147483647 w 45"/>
                <a:gd name="T39" fmla="*/ 2147483647 h 76"/>
                <a:gd name="T40" fmla="*/ 2147483647 w 45"/>
                <a:gd name="T41" fmla="*/ 2147483647 h 76"/>
                <a:gd name="T42" fmla="*/ 2147483647 w 45"/>
                <a:gd name="T43" fmla="*/ 2147483647 h 76"/>
                <a:gd name="T44" fmla="*/ 2147483647 w 45"/>
                <a:gd name="T45" fmla="*/ 2147483647 h 76"/>
                <a:gd name="T46" fmla="*/ 2147483647 w 45"/>
                <a:gd name="T47" fmla="*/ 2147483647 h 76"/>
                <a:gd name="T48" fmla="*/ 2147483647 w 45"/>
                <a:gd name="T49" fmla="*/ 2147483647 h 76"/>
                <a:gd name="T50" fmla="*/ 2147483647 w 45"/>
                <a:gd name="T51" fmla="*/ 2147483647 h 76"/>
                <a:gd name="T52" fmla="*/ 2147483647 w 45"/>
                <a:gd name="T53" fmla="*/ 2147483647 h 76"/>
                <a:gd name="T54" fmla="*/ 2147483647 w 45"/>
                <a:gd name="T55" fmla="*/ 2147483647 h 76"/>
                <a:gd name="T56" fmla="*/ 2147483647 w 45"/>
                <a:gd name="T57" fmla="*/ 0 h 76"/>
                <a:gd name="T58" fmla="*/ 2147483647 w 45"/>
                <a:gd name="T59" fmla="*/ 0 h 76"/>
                <a:gd name="T60" fmla="*/ 2147483647 w 45"/>
                <a:gd name="T61" fmla="*/ 2147483647 h 76"/>
                <a:gd name="T62" fmla="*/ 2147483647 w 45"/>
                <a:gd name="T63" fmla="*/ 2147483647 h 76"/>
                <a:gd name="T64" fmla="*/ 2147483647 w 45"/>
                <a:gd name="T65" fmla="*/ 2147483647 h 76"/>
                <a:gd name="T66" fmla="*/ 2147483647 w 45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76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0" name="Freeform 2313"/>
            <p:cNvSpPr/>
            <p:nvPr/>
          </p:nvSpPr>
          <p:spPr bwMode="auto">
            <a:xfrm>
              <a:off x="8339139" y="6194425"/>
              <a:ext cx="30163" cy="42863"/>
            </a:xfrm>
            <a:custGeom>
              <a:avLst/>
              <a:gdLst>
                <a:gd name="T0" fmla="*/ 2147483647 w 58"/>
                <a:gd name="T1" fmla="*/ 2147483647 h 80"/>
                <a:gd name="T2" fmla="*/ 2147483647 w 58"/>
                <a:gd name="T3" fmla="*/ 2147483647 h 80"/>
                <a:gd name="T4" fmla="*/ 2147483647 w 58"/>
                <a:gd name="T5" fmla="*/ 2147483647 h 80"/>
                <a:gd name="T6" fmla="*/ 2147483647 w 58"/>
                <a:gd name="T7" fmla="*/ 2147483647 h 80"/>
                <a:gd name="T8" fmla="*/ 2147483647 w 58"/>
                <a:gd name="T9" fmla="*/ 2147483647 h 80"/>
                <a:gd name="T10" fmla="*/ 2147483647 w 58"/>
                <a:gd name="T11" fmla="*/ 2147483647 h 80"/>
                <a:gd name="T12" fmla="*/ 2147483647 w 58"/>
                <a:gd name="T13" fmla="*/ 2147483647 h 80"/>
                <a:gd name="T14" fmla="*/ 2147483647 w 58"/>
                <a:gd name="T15" fmla="*/ 2147483647 h 80"/>
                <a:gd name="T16" fmla="*/ 2147483647 w 58"/>
                <a:gd name="T17" fmla="*/ 2147483647 h 80"/>
                <a:gd name="T18" fmla="*/ 0 w 58"/>
                <a:gd name="T19" fmla="*/ 2147483647 h 80"/>
                <a:gd name="T20" fmla="*/ 2147483647 w 58"/>
                <a:gd name="T21" fmla="*/ 2147483647 h 80"/>
                <a:gd name="T22" fmla="*/ 2147483647 w 58"/>
                <a:gd name="T23" fmla="*/ 2147483647 h 80"/>
                <a:gd name="T24" fmla="*/ 2147483647 w 58"/>
                <a:gd name="T25" fmla="*/ 2147483647 h 80"/>
                <a:gd name="T26" fmla="*/ 2147483647 w 58"/>
                <a:gd name="T27" fmla="*/ 2147483647 h 80"/>
                <a:gd name="T28" fmla="*/ 2147483647 w 58"/>
                <a:gd name="T29" fmla="*/ 2147483647 h 80"/>
                <a:gd name="T30" fmla="*/ 2147483647 w 58"/>
                <a:gd name="T31" fmla="*/ 2147483647 h 80"/>
                <a:gd name="T32" fmla="*/ 2147483647 w 58"/>
                <a:gd name="T33" fmla="*/ 2147483647 h 80"/>
                <a:gd name="T34" fmla="*/ 2147483647 w 58"/>
                <a:gd name="T35" fmla="*/ 2147483647 h 80"/>
                <a:gd name="T36" fmla="*/ 2147483647 w 58"/>
                <a:gd name="T37" fmla="*/ 2147483647 h 80"/>
                <a:gd name="T38" fmla="*/ 2147483647 w 58"/>
                <a:gd name="T39" fmla="*/ 2147483647 h 80"/>
                <a:gd name="T40" fmla="*/ 2147483647 w 58"/>
                <a:gd name="T41" fmla="*/ 2147483647 h 80"/>
                <a:gd name="T42" fmla="*/ 2147483647 w 58"/>
                <a:gd name="T43" fmla="*/ 2147483647 h 80"/>
                <a:gd name="T44" fmla="*/ 2147483647 w 58"/>
                <a:gd name="T45" fmla="*/ 2147483647 h 80"/>
                <a:gd name="T46" fmla="*/ 2147483647 w 58"/>
                <a:gd name="T47" fmla="*/ 2147483647 h 80"/>
                <a:gd name="T48" fmla="*/ 2147483647 w 58"/>
                <a:gd name="T49" fmla="*/ 2147483647 h 80"/>
                <a:gd name="T50" fmla="*/ 2147483647 w 58"/>
                <a:gd name="T51" fmla="*/ 2147483647 h 80"/>
                <a:gd name="T52" fmla="*/ 2147483647 w 58"/>
                <a:gd name="T53" fmla="*/ 2147483647 h 80"/>
                <a:gd name="T54" fmla="*/ 2147483647 w 58"/>
                <a:gd name="T55" fmla="*/ 2147483647 h 80"/>
                <a:gd name="T56" fmla="*/ 2147483647 w 58"/>
                <a:gd name="T57" fmla="*/ 0 h 80"/>
                <a:gd name="T58" fmla="*/ 2147483647 w 58"/>
                <a:gd name="T59" fmla="*/ 2147483647 h 80"/>
                <a:gd name="T60" fmla="*/ 2147483647 w 58"/>
                <a:gd name="T61" fmla="*/ 2147483647 h 80"/>
                <a:gd name="T62" fmla="*/ 2147483647 w 58"/>
                <a:gd name="T63" fmla="*/ 2147483647 h 80"/>
                <a:gd name="T64" fmla="*/ 2147483647 w 58"/>
                <a:gd name="T65" fmla="*/ 2147483647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" h="80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1" name="Freeform 2314"/>
            <p:cNvSpPr/>
            <p:nvPr/>
          </p:nvSpPr>
          <p:spPr bwMode="auto">
            <a:xfrm>
              <a:off x="8361364" y="6184900"/>
              <a:ext cx="38100" cy="55563"/>
            </a:xfrm>
            <a:custGeom>
              <a:avLst/>
              <a:gdLst>
                <a:gd name="T0" fmla="*/ 2147483647 w 72"/>
                <a:gd name="T1" fmla="*/ 2147483647 h 103"/>
                <a:gd name="T2" fmla="*/ 2147483647 w 72"/>
                <a:gd name="T3" fmla="*/ 2147483647 h 103"/>
                <a:gd name="T4" fmla="*/ 2147483647 w 72"/>
                <a:gd name="T5" fmla="*/ 2147483647 h 103"/>
                <a:gd name="T6" fmla="*/ 2147483647 w 72"/>
                <a:gd name="T7" fmla="*/ 2147483647 h 103"/>
                <a:gd name="T8" fmla="*/ 2147483647 w 72"/>
                <a:gd name="T9" fmla="*/ 2147483647 h 103"/>
                <a:gd name="T10" fmla="*/ 2147483647 w 72"/>
                <a:gd name="T11" fmla="*/ 2147483647 h 103"/>
                <a:gd name="T12" fmla="*/ 2147483647 w 72"/>
                <a:gd name="T13" fmla="*/ 2147483647 h 103"/>
                <a:gd name="T14" fmla="*/ 0 w 72"/>
                <a:gd name="T15" fmla="*/ 2147483647 h 103"/>
                <a:gd name="T16" fmla="*/ 0 w 72"/>
                <a:gd name="T17" fmla="*/ 2147483647 h 103"/>
                <a:gd name="T18" fmla="*/ 2147483647 w 72"/>
                <a:gd name="T19" fmla="*/ 2147483647 h 103"/>
                <a:gd name="T20" fmla="*/ 2147483647 w 72"/>
                <a:gd name="T21" fmla="*/ 2147483647 h 103"/>
                <a:gd name="T22" fmla="*/ 2147483647 w 72"/>
                <a:gd name="T23" fmla="*/ 2147483647 h 103"/>
                <a:gd name="T24" fmla="*/ 2147483647 w 72"/>
                <a:gd name="T25" fmla="*/ 2147483647 h 103"/>
                <a:gd name="T26" fmla="*/ 2147483647 w 72"/>
                <a:gd name="T27" fmla="*/ 2147483647 h 103"/>
                <a:gd name="T28" fmla="*/ 2147483647 w 72"/>
                <a:gd name="T29" fmla="*/ 2147483647 h 103"/>
                <a:gd name="T30" fmla="*/ 2147483647 w 72"/>
                <a:gd name="T31" fmla="*/ 2147483647 h 103"/>
                <a:gd name="T32" fmla="*/ 2147483647 w 72"/>
                <a:gd name="T33" fmla="*/ 2147483647 h 103"/>
                <a:gd name="T34" fmla="*/ 2147483647 w 72"/>
                <a:gd name="T35" fmla="*/ 2147483647 h 103"/>
                <a:gd name="T36" fmla="*/ 2147483647 w 72"/>
                <a:gd name="T37" fmla="*/ 2147483647 h 103"/>
                <a:gd name="T38" fmla="*/ 2147483647 w 72"/>
                <a:gd name="T39" fmla="*/ 2147483647 h 103"/>
                <a:gd name="T40" fmla="*/ 2147483647 w 72"/>
                <a:gd name="T41" fmla="*/ 2147483647 h 103"/>
                <a:gd name="T42" fmla="*/ 2147483647 w 72"/>
                <a:gd name="T43" fmla="*/ 2147483647 h 103"/>
                <a:gd name="T44" fmla="*/ 2147483647 w 72"/>
                <a:gd name="T45" fmla="*/ 2147483647 h 103"/>
                <a:gd name="T46" fmla="*/ 2147483647 w 72"/>
                <a:gd name="T47" fmla="*/ 2147483647 h 103"/>
                <a:gd name="T48" fmla="*/ 2147483647 w 72"/>
                <a:gd name="T49" fmla="*/ 0 h 103"/>
                <a:gd name="T50" fmla="*/ 2147483647 w 72"/>
                <a:gd name="T51" fmla="*/ 0 h 103"/>
                <a:gd name="T52" fmla="*/ 2147483647 w 72"/>
                <a:gd name="T53" fmla="*/ 0 h 103"/>
                <a:gd name="T54" fmla="*/ 2147483647 w 72"/>
                <a:gd name="T55" fmla="*/ 2147483647 h 103"/>
                <a:gd name="T56" fmla="*/ 2147483647 w 72"/>
                <a:gd name="T57" fmla="*/ 2147483647 h 103"/>
                <a:gd name="T58" fmla="*/ 2147483647 w 72"/>
                <a:gd name="T59" fmla="*/ 2147483647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2" h="103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2" name="Freeform 2315"/>
            <p:cNvSpPr/>
            <p:nvPr/>
          </p:nvSpPr>
          <p:spPr bwMode="auto">
            <a:xfrm>
              <a:off x="8410576" y="6159500"/>
              <a:ext cx="41275" cy="60325"/>
            </a:xfrm>
            <a:custGeom>
              <a:avLst/>
              <a:gdLst>
                <a:gd name="T0" fmla="*/ 2147483647 w 76"/>
                <a:gd name="T1" fmla="*/ 2147483647 h 115"/>
                <a:gd name="T2" fmla="*/ 2147483647 w 76"/>
                <a:gd name="T3" fmla="*/ 2147483647 h 115"/>
                <a:gd name="T4" fmla="*/ 2147483647 w 76"/>
                <a:gd name="T5" fmla="*/ 2147483647 h 115"/>
                <a:gd name="T6" fmla="*/ 2147483647 w 76"/>
                <a:gd name="T7" fmla="*/ 2147483647 h 115"/>
                <a:gd name="T8" fmla="*/ 2147483647 w 76"/>
                <a:gd name="T9" fmla="*/ 2147483647 h 115"/>
                <a:gd name="T10" fmla="*/ 0 w 76"/>
                <a:gd name="T11" fmla="*/ 2147483647 h 115"/>
                <a:gd name="T12" fmla="*/ 0 w 76"/>
                <a:gd name="T13" fmla="*/ 2147483647 h 115"/>
                <a:gd name="T14" fmla="*/ 0 w 76"/>
                <a:gd name="T15" fmla="*/ 2147483647 h 115"/>
                <a:gd name="T16" fmla="*/ 0 w 76"/>
                <a:gd name="T17" fmla="*/ 2147483647 h 115"/>
                <a:gd name="T18" fmla="*/ 2147483647 w 76"/>
                <a:gd name="T19" fmla="*/ 2147483647 h 115"/>
                <a:gd name="T20" fmla="*/ 2147483647 w 76"/>
                <a:gd name="T21" fmla="*/ 2147483647 h 115"/>
                <a:gd name="T22" fmla="*/ 2147483647 w 76"/>
                <a:gd name="T23" fmla="*/ 2147483647 h 115"/>
                <a:gd name="T24" fmla="*/ 2147483647 w 76"/>
                <a:gd name="T25" fmla="*/ 2147483647 h 115"/>
                <a:gd name="T26" fmla="*/ 2147483647 w 76"/>
                <a:gd name="T27" fmla="*/ 2147483647 h 115"/>
                <a:gd name="T28" fmla="*/ 2147483647 w 76"/>
                <a:gd name="T29" fmla="*/ 2147483647 h 115"/>
                <a:gd name="T30" fmla="*/ 2147483647 w 76"/>
                <a:gd name="T31" fmla="*/ 2147483647 h 115"/>
                <a:gd name="T32" fmla="*/ 2147483647 w 76"/>
                <a:gd name="T33" fmla="*/ 2147483647 h 115"/>
                <a:gd name="T34" fmla="*/ 2147483647 w 76"/>
                <a:gd name="T35" fmla="*/ 2147483647 h 115"/>
                <a:gd name="T36" fmla="*/ 2147483647 w 76"/>
                <a:gd name="T37" fmla="*/ 2147483647 h 115"/>
                <a:gd name="T38" fmla="*/ 2147483647 w 76"/>
                <a:gd name="T39" fmla="*/ 2147483647 h 115"/>
                <a:gd name="T40" fmla="*/ 2147483647 w 76"/>
                <a:gd name="T41" fmla="*/ 2147483647 h 115"/>
                <a:gd name="T42" fmla="*/ 2147483647 w 76"/>
                <a:gd name="T43" fmla="*/ 2147483647 h 115"/>
                <a:gd name="T44" fmla="*/ 2147483647 w 76"/>
                <a:gd name="T45" fmla="*/ 2147483647 h 115"/>
                <a:gd name="T46" fmla="*/ 2147483647 w 76"/>
                <a:gd name="T47" fmla="*/ 2147483647 h 115"/>
                <a:gd name="T48" fmla="*/ 2147483647 w 76"/>
                <a:gd name="T49" fmla="*/ 0 h 115"/>
                <a:gd name="T50" fmla="*/ 2147483647 w 76"/>
                <a:gd name="T51" fmla="*/ 0 h 115"/>
                <a:gd name="T52" fmla="*/ 2147483647 w 76"/>
                <a:gd name="T53" fmla="*/ 0 h 115"/>
                <a:gd name="T54" fmla="*/ 2147483647 w 76"/>
                <a:gd name="T55" fmla="*/ 0 h 115"/>
                <a:gd name="T56" fmla="*/ 2147483647 w 76"/>
                <a:gd name="T57" fmla="*/ 2147483647 h 115"/>
                <a:gd name="T58" fmla="*/ 2147483647 w 76"/>
                <a:gd name="T59" fmla="*/ 2147483647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6" h="115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3" name="Freeform 2316"/>
            <p:cNvSpPr/>
            <p:nvPr/>
          </p:nvSpPr>
          <p:spPr bwMode="auto">
            <a:xfrm>
              <a:off x="8443914" y="6140450"/>
              <a:ext cx="42863" cy="61913"/>
            </a:xfrm>
            <a:custGeom>
              <a:avLst/>
              <a:gdLst>
                <a:gd name="T0" fmla="*/ 2147483647 w 80"/>
                <a:gd name="T1" fmla="*/ 2147483647 h 116"/>
                <a:gd name="T2" fmla="*/ 2147483647 w 80"/>
                <a:gd name="T3" fmla="*/ 2147483647 h 116"/>
                <a:gd name="T4" fmla="*/ 2147483647 w 80"/>
                <a:gd name="T5" fmla="*/ 2147483647 h 116"/>
                <a:gd name="T6" fmla="*/ 2147483647 w 80"/>
                <a:gd name="T7" fmla="*/ 2147483647 h 116"/>
                <a:gd name="T8" fmla="*/ 2147483647 w 80"/>
                <a:gd name="T9" fmla="*/ 2147483647 h 116"/>
                <a:gd name="T10" fmla="*/ 0 w 80"/>
                <a:gd name="T11" fmla="*/ 2147483647 h 116"/>
                <a:gd name="T12" fmla="*/ 0 w 80"/>
                <a:gd name="T13" fmla="*/ 2147483647 h 116"/>
                <a:gd name="T14" fmla="*/ 0 w 80"/>
                <a:gd name="T15" fmla="*/ 2147483647 h 116"/>
                <a:gd name="T16" fmla="*/ 0 w 80"/>
                <a:gd name="T17" fmla="*/ 2147483647 h 116"/>
                <a:gd name="T18" fmla="*/ 2147483647 w 80"/>
                <a:gd name="T19" fmla="*/ 2147483647 h 116"/>
                <a:gd name="T20" fmla="*/ 2147483647 w 80"/>
                <a:gd name="T21" fmla="*/ 2147483647 h 116"/>
                <a:gd name="T22" fmla="*/ 2147483647 w 80"/>
                <a:gd name="T23" fmla="*/ 2147483647 h 116"/>
                <a:gd name="T24" fmla="*/ 2147483647 w 80"/>
                <a:gd name="T25" fmla="*/ 2147483647 h 116"/>
                <a:gd name="T26" fmla="*/ 2147483647 w 80"/>
                <a:gd name="T27" fmla="*/ 2147483647 h 116"/>
                <a:gd name="T28" fmla="*/ 2147483647 w 80"/>
                <a:gd name="T29" fmla="*/ 2147483647 h 116"/>
                <a:gd name="T30" fmla="*/ 2147483647 w 80"/>
                <a:gd name="T31" fmla="*/ 2147483647 h 116"/>
                <a:gd name="T32" fmla="*/ 2147483647 w 80"/>
                <a:gd name="T33" fmla="*/ 2147483647 h 116"/>
                <a:gd name="T34" fmla="*/ 2147483647 w 80"/>
                <a:gd name="T35" fmla="*/ 2147483647 h 116"/>
                <a:gd name="T36" fmla="*/ 2147483647 w 80"/>
                <a:gd name="T37" fmla="*/ 2147483647 h 116"/>
                <a:gd name="T38" fmla="*/ 2147483647 w 80"/>
                <a:gd name="T39" fmla="*/ 2147483647 h 116"/>
                <a:gd name="T40" fmla="*/ 2147483647 w 80"/>
                <a:gd name="T41" fmla="*/ 2147483647 h 116"/>
                <a:gd name="T42" fmla="*/ 2147483647 w 80"/>
                <a:gd name="T43" fmla="*/ 2147483647 h 116"/>
                <a:gd name="T44" fmla="*/ 2147483647 w 80"/>
                <a:gd name="T45" fmla="*/ 2147483647 h 116"/>
                <a:gd name="T46" fmla="*/ 2147483647 w 80"/>
                <a:gd name="T47" fmla="*/ 2147483647 h 116"/>
                <a:gd name="T48" fmla="*/ 2147483647 w 80"/>
                <a:gd name="T49" fmla="*/ 2147483647 h 116"/>
                <a:gd name="T50" fmla="*/ 2147483647 w 80"/>
                <a:gd name="T51" fmla="*/ 2147483647 h 116"/>
                <a:gd name="T52" fmla="*/ 2147483647 w 80"/>
                <a:gd name="T53" fmla="*/ 0 h 116"/>
                <a:gd name="T54" fmla="*/ 2147483647 w 80"/>
                <a:gd name="T55" fmla="*/ 2147483647 h 116"/>
                <a:gd name="T56" fmla="*/ 2147483647 w 80"/>
                <a:gd name="T57" fmla="*/ 2147483647 h 116"/>
                <a:gd name="T58" fmla="*/ 2147483647 w 80"/>
                <a:gd name="T59" fmla="*/ 2147483647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116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4" name="Freeform 2317"/>
            <p:cNvSpPr/>
            <p:nvPr/>
          </p:nvSpPr>
          <p:spPr bwMode="auto">
            <a:xfrm>
              <a:off x="7400926" y="6196013"/>
              <a:ext cx="46038" cy="47625"/>
            </a:xfrm>
            <a:custGeom>
              <a:avLst/>
              <a:gdLst>
                <a:gd name="T0" fmla="*/ 2147483647 w 86"/>
                <a:gd name="T1" fmla="*/ 2147483647 h 91"/>
                <a:gd name="T2" fmla="*/ 2147483647 w 86"/>
                <a:gd name="T3" fmla="*/ 2147483647 h 91"/>
                <a:gd name="T4" fmla="*/ 2147483647 w 86"/>
                <a:gd name="T5" fmla="*/ 0 h 91"/>
                <a:gd name="T6" fmla="*/ 2147483647 w 86"/>
                <a:gd name="T7" fmla="*/ 0 h 91"/>
                <a:gd name="T8" fmla="*/ 2147483647 w 86"/>
                <a:gd name="T9" fmla="*/ 2147483647 h 91"/>
                <a:gd name="T10" fmla="*/ 2147483647 w 86"/>
                <a:gd name="T11" fmla="*/ 2147483647 h 91"/>
                <a:gd name="T12" fmla="*/ 2147483647 w 86"/>
                <a:gd name="T13" fmla="*/ 2147483647 h 91"/>
                <a:gd name="T14" fmla="*/ 2147483647 w 86"/>
                <a:gd name="T15" fmla="*/ 2147483647 h 91"/>
                <a:gd name="T16" fmla="*/ 2147483647 w 86"/>
                <a:gd name="T17" fmla="*/ 2147483647 h 91"/>
                <a:gd name="T18" fmla="*/ 2147483647 w 86"/>
                <a:gd name="T19" fmla="*/ 2147483647 h 91"/>
                <a:gd name="T20" fmla="*/ 2147483647 w 86"/>
                <a:gd name="T21" fmla="*/ 2147483647 h 91"/>
                <a:gd name="T22" fmla="*/ 2147483647 w 86"/>
                <a:gd name="T23" fmla="*/ 2147483647 h 91"/>
                <a:gd name="T24" fmla="*/ 2147483647 w 86"/>
                <a:gd name="T25" fmla="*/ 2147483647 h 91"/>
                <a:gd name="T26" fmla="*/ 2147483647 w 86"/>
                <a:gd name="T27" fmla="*/ 2147483647 h 91"/>
                <a:gd name="T28" fmla="*/ 0 w 86"/>
                <a:gd name="T29" fmla="*/ 2147483647 h 91"/>
                <a:gd name="T30" fmla="*/ 2147483647 w 86"/>
                <a:gd name="T31" fmla="*/ 2147483647 h 91"/>
                <a:gd name="T32" fmla="*/ 2147483647 w 86"/>
                <a:gd name="T33" fmla="*/ 2147483647 h 91"/>
                <a:gd name="T34" fmla="*/ 2147483647 w 86"/>
                <a:gd name="T35" fmla="*/ 2147483647 h 91"/>
                <a:gd name="T36" fmla="*/ 2147483647 w 86"/>
                <a:gd name="T37" fmla="*/ 2147483647 h 91"/>
                <a:gd name="T38" fmla="*/ 2147483647 w 86"/>
                <a:gd name="T39" fmla="*/ 2147483647 h 91"/>
                <a:gd name="T40" fmla="*/ 2147483647 w 86"/>
                <a:gd name="T41" fmla="*/ 2147483647 h 91"/>
                <a:gd name="T42" fmla="*/ 2147483647 w 86"/>
                <a:gd name="T43" fmla="*/ 2147483647 h 91"/>
                <a:gd name="T44" fmla="*/ 2147483647 w 86"/>
                <a:gd name="T45" fmla="*/ 2147483647 h 91"/>
                <a:gd name="T46" fmla="*/ 2147483647 w 86"/>
                <a:gd name="T47" fmla="*/ 2147483647 h 91"/>
                <a:gd name="T48" fmla="*/ 2147483647 w 86"/>
                <a:gd name="T49" fmla="*/ 2147483647 h 91"/>
                <a:gd name="T50" fmla="*/ 2147483647 w 86"/>
                <a:gd name="T51" fmla="*/ 2147483647 h 91"/>
                <a:gd name="T52" fmla="*/ 2147483647 w 86"/>
                <a:gd name="T53" fmla="*/ 2147483647 h 91"/>
                <a:gd name="T54" fmla="*/ 2147483647 w 86"/>
                <a:gd name="T55" fmla="*/ 2147483647 h 91"/>
                <a:gd name="T56" fmla="*/ 2147483647 w 86"/>
                <a:gd name="T57" fmla="*/ 2147483647 h 91"/>
                <a:gd name="T58" fmla="*/ 2147483647 w 86"/>
                <a:gd name="T59" fmla="*/ 2147483647 h 91"/>
                <a:gd name="T60" fmla="*/ 2147483647 w 86"/>
                <a:gd name="T61" fmla="*/ 2147483647 h 91"/>
                <a:gd name="T62" fmla="*/ 2147483647 w 86"/>
                <a:gd name="T63" fmla="*/ 2147483647 h 91"/>
                <a:gd name="T64" fmla="*/ 2147483647 w 86"/>
                <a:gd name="T65" fmla="*/ 2147483647 h 91"/>
                <a:gd name="T66" fmla="*/ 2147483647 w 86"/>
                <a:gd name="T67" fmla="*/ 2147483647 h 91"/>
                <a:gd name="T68" fmla="*/ 2147483647 w 86"/>
                <a:gd name="T69" fmla="*/ 2147483647 h 91"/>
                <a:gd name="T70" fmla="*/ 2147483647 w 86"/>
                <a:gd name="T71" fmla="*/ 2147483647 h 91"/>
                <a:gd name="T72" fmla="*/ 2147483647 w 86"/>
                <a:gd name="T73" fmla="*/ 2147483647 h 91"/>
                <a:gd name="T74" fmla="*/ 2147483647 w 86"/>
                <a:gd name="T75" fmla="*/ 2147483647 h 91"/>
                <a:gd name="T76" fmla="*/ 2147483647 w 86"/>
                <a:gd name="T77" fmla="*/ 2147483647 h 91"/>
                <a:gd name="T78" fmla="*/ 2147483647 w 86"/>
                <a:gd name="T79" fmla="*/ 2147483647 h 91"/>
                <a:gd name="T80" fmla="*/ 2147483647 w 86"/>
                <a:gd name="T81" fmla="*/ 2147483647 h 91"/>
                <a:gd name="T82" fmla="*/ 2147483647 w 86"/>
                <a:gd name="T83" fmla="*/ 2147483647 h 91"/>
                <a:gd name="T84" fmla="*/ 2147483647 w 86"/>
                <a:gd name="T85" fmla="*/ 2147483647 h 91"/>
                <a:gd name="T86" fmla="*/ 2147483647 w 86"/>
                <a:gd name="T87" fmla="*/ 2147483647 h 91"/>
                <a:gd name="T88" fmla="*/ 2147483647 w 86"/>
                <a:gd name="T89" fmla="*/ 2147483647 h 91"/>
                <a:gd name="T90" fmla="*/ 2147483647 w 86"/>
                <a:gd name="T91" fmla="*/ 2147483647 h 91"/>
                <a:gd name="T92" fmla="*/ 2147483647 w 86"/>
                <a:gd name="T93" fmla="*/ 2147483647 h 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91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5" name="Freeform 2318"/>
            <p:cNvSpPr/>
            <p:nvPr/>
          </p:nvSpPr>
          <p:spPr bwMode="auto">
            <a:xfrm>
              <a:off x="7404101" y="6202363"/>
              <a:ext cx="55563" cy="63500"/>
            </a:xfrm>
            <a:custGeom>
              <a:avLst/>
              <a:gdLst>
                <a:gd name="T0" fmla="*/ 2147483647 w 103"/>
                <a:gd name="T1" fmla="*/ 2147483647 h 121"/>
                <a:gd name="T2" fmla="*/ 2147483647 w 103"/>
                <a:gd name="T3" fmla="*/ 2147483647 h 121"/>
                <a:gd name="T4" fmla="*/ 2147483647 w 103"/>
                <a:gd name="T5" fmla="*/ 2147483647 h 121"/>
                <a:gd name="T6" fmla="*/ 2147483647 w 103"/>
                <a:gd name="T7" fmla="*/ 2147483647 h 121"/>
                <a:gd name="T8" fmla="*/ 2147483647 w 103"/>
                <a:gd name="T9" fmla="*/ 2147483647 h 121"/>
                <a:gd name="T10" fmla="*/ 2147483647 w 103"/>
                <a:gd name="T11" fmla="*/ 2147483647 h 121"/>
                <a:gd name="T12" fmla="*/ 2147483647 w 103"/>
                <a:gd name="T13" fmla="*/ 2147483647 h 121"/>
                <a:gd name="T14" fmla="*/ 2147483647 w 103"/>
                <a:gd name="T15" fmla="*/ 2147483647 h 121"/>
                <a:gd name="T16" fmla="*/ 0 w 103"/>
                <a:gd name="T17" fmla="*/ 2147483647 h 121"/>
                <a:gd name="T18" fmla="*/ 0 w 103"/>
                <a:gd name="T19" fmla="*/ 2147483647 h 121"/>
                <a:gd name="T20" fmla="*/ 0 w 103"/>
                <a:gd name="T21" fmla="*/ 2147483647 h 121"/>
                <a:gd name="T22" fmla="*/ 0 w 103"/>
                <a:gd name="T23" fmla="*/ 2147483647 h 121"/>
                <a:gd name="T24" fmla="*/ 2147483647 w 103"/>
                <a:gd name="T25" fmla="*/ 2147483647 h 121"/>
                <a:gd name="T26" fmla="*/ 2147483647 w 103"/>
                <a:gd name="T27" fmla="*/ 2147483647 h 121"/>
                <a:gd name="T28" fmla="*/ 2147483647 w 103"/>
                <a:gd name="T29" fmla="*/ 2147483647 h 121"/>
                <a:gd name="T30" fmla="*/ 2147483647 w 103"/>
                <a:gd name="T31" fmla="*/ 2147483647 h 121"/>
                <a:gd name="T32" fmla="*/ 2147483647 w 103"/>
                <a:gd name="T33" fmla="*/ 2147483647 h 121"/>
                <a:gd name="T34" fmla="*/ 2147483647 w 103"/>
                <a:gd name="T35" fmla="*/ 2147483647 h 121"/>
                <a:gd name="T36" fmla="*/ 2147483647 w 103"/>
                <a:gd name="T37" fmla="*/ 2147483647 h 121"/>
                <a:gd name="T38" fmla="*/ 2147483647 w 103"/>
                <a:gd name="T39" fmla="*/ 2147483647 h 121"/>
                <a:gd name="T40" fmla="*/ 2147483647 w 103"/>
                <a:gd name="T41" fmla="*/ 2147483647 h 121"/>
                <a:gd name="T42" fmla="*/ 2147483647 w 103"/>
                <a:gd name="T43" fmla="*/ 2147483647 h 121"/>
                <a:gd name="T44" fmla="*/ 2147483647 w 103"/>
                <a:gd name="T45" fmla="*/ 2147483647 h 121"/>
                <a:gd name="T46" fmla="*/ 2147483647 w 103"/>
                <a:gd name="T47" fmla="*/ 2147483647 h 121"/>
                <a:gd name="T48" fmla="*/ 2147483647 w 103"/>
                <a:gd name="T49" fmla="*/ 2147483647 h 121"/>
                <a:gd name="T50" fmla="*/ 2147483647 w 103"/>
                <a:gd name="T51" fmla="*/ 2147483647 h 121"/>
                <a:gd name="T52" fmla="*/ 2147483647 w 103"/>
                <a:gd name="T53" fmla="*/ 2147483647 h 121"/>
                <a:gd name="T54" fmla="*/ 2147483647 w 103"/>
                <a:gd name="T55" fmla="*/ 2147483647 h 121"/>
                <a:gd name="T56" fmla="*/ 2147483647 w 103"/>
                <a:gd name="T57" fmla="*/ 2147483647 h 121"/>
                <a:gd name="T58" fmla="*/ 2147483647 w 103"/>
                <a:gd name="T59" fmla="*/ 2147483647 h 121"/>
                <a:gd name="T60" fmla="*/ 2147483647 w 103"/>
                <a:gd name="T61" fmla="*/ 2147483647 h 121"/>
                <a:gd name="T62" fmla="*/ 2147483647 w 103"/>
                <a:gd name="T63" fmla="*/ 2147483647 h 121"/>
                <a:gd name="T64" fmla="*/ 2147483647 w 103"/>
                <a:gd name="T65" fmla="*/ 0 h 121"/>
                <a:gd name="T66" fmla="*/ 2147483647 w 103"/>
                <a:gd name="T67" fmla="*/ 0 h 121"/>
                <a:gd name="T68" fmla="*/ 2147483647 w 103"/>
                <a:gd name="T69" fmla="*/ 2147483647 h 121"/>
                <a:gd name="T70" fmla="*/ 2147483647 w 103"/>
                <a:gd name="T71" fmla="*/ 2147483647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3" h="121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6" name="Freeform 2319"/>
            <p:cNvSpPr/>
            <p:nvPr/>
          </p:nvSpPr>
          <p:spPr bwMode="auto">
            <a:xfrm>
              <a:off x="7402514" y="6153150"/>
              <a:ext cx="144463" cy="152400"/>
            </a:xfrm>
            <a:custGeom>
              <a:avLst/>
              <a:gdLst>
                <a:gd name="T0" fmla="*/ 2147483647 w 272"/>
                <a:gd name="T1" fmla="*/ 2147483647 h 290"/>
                <a:gd name="T2" fmla="*/ 2147483647 w 272"/>
                <a:gd name="T3" fmla="*/ 2147483647 h 290"/>
                <a:gd name="T4" fmla="*/ 2147483647 w 272"/>
                <a:gd name="T5" fmla="*/ 2147483647 h 290"/>
                <a:gd name="T6" fmla="*/ 2147483647 w 272"/>
                <a:gd name="T7" fmla="*/ 2147483647 h 290"/>
                <a:gd name="T8" fmla="*/ 2147483647 w 272"/>
                <a:gd name="T9" fmla="*/ 2147483647 h 290"/>
                <a:gd name="T10" fmla="*/ 2147483647 w 272"/>
                <a:gd name="T11" fmla="*/ 2147483647 h 290"/>
                <a:gd name="T12" fmla="*/ 2147483647 w 272"/>
                <a:gd name="T13" fmla="*/ 2147483647 h 290"/>
                <a:gd name="T14" fmla="*/ 2147483647 w 272"/>
                <a:gd name="T15" fmla="*/ 2147483647 h 290"/>
                <a:gd name="T16" fmla="*/ 2147483647 w 272"/>
                <a:gd name="T17" fmla="*/ 2147483647 h 290"/>
                <a:gd name="T18" fmla="*/ 2147483647 w 272"/>
                <a:gd name="T19" fmla="*/ 2147483647 h 290"/>
                <a:gd name="T20" fmla="*/ 2147483647 w 272"/>
                <a:gd name="T21" fmla="*/ 2147483647 h 290"/>
                <a:gd name="T22" fmla="*/ 2147483647 w 272"/>
                <a:gd name="T23" fmla="*/ 2147483647 h 290"/>
                <a:gd name="T24" fmla="*/ 2147483647 w 272"/>
                <a:gd name="T25" fmla="*/ 2147483647 h 290"/>
                <a:gd name="T26" fmla="*/ 2147483647 w 272"/>
                <a:gd name="T27" fmla="*/ 2147483647 h 290"/>
                <a:gd name="T28" fmla="*/ 2147483647 w 272"/>
                <a:gd name="T29" fmla="*/ 2147483647 h 290"/>
                <a:gd name="T30" fmla="*/ 2147483647 w 272"/>
                <a:gd name="T31" fmla="*/ 2147483647 h 290"/>
                <a:gd name="T32" fmla="*/ 2147483647 w 272"/>
                <a:gd name="T33" fmla="*/ 2147483647 h 290"/>
                <a:gd name="T34" fmla="*/ 2147483647 w 272"/>
                <a:gd name="T35" fmla="*/ 2147483647 h 290"/>
                <a:gd name="T36" fmla="*/ 2147483647 w 272"/>
                <a:gd name="T37" fmla="*/ 0 h 290"/>
                <a:gd name="T38" fmla="*/ 2147483647 w 272"/>
                <a:gd name="T39" fmla="*/ 2147483647 h 290"/>
                <a:gd name="T40" fmla="*/ 2147483647 w 272"/>
                <a:gd name="T41" fmla="*/ 2147483647 h 290"/>
                <a:gd name="T42" fmla="*/ 2147483647 w 272"/>
                <a:gd name="T43" fmla="*/ 2147483647 h 290"/>
                <a:gd name="T44" fmla="*/ 2147483647 w 272"/>
                <a:gd name="T45" fmla="*/ 2147483647 h 290"/>
                <a:gd name="T46" fmla="*/ 2147483647 w 272"/>
                <a:gd name="T47" fmla="*/ 2147483647 h 290"/>
                <a:gd name="T48" fmla="*/ 2147483647 w 272"/>
                <a:gd name="T49" fmla="*/ 2147483647 h 290"/>
                <a:gd name="T50" fmla="*/ 2147483647 w 272"/>
                <a:gd name="T51" fmla="*/ 2147483647 h 290"/>
                <a:gd name="T52" fmla="*/ 0 w 272"/>
                <a:gd name="T53" fmla="*/ 2147483647 h 290"/>
                <a:gd name="T54" fmla="*/ 0 w 272"/>
                <a:gd name="T55" fmla="*/ 2147483647 h 290"/>
                <a:gd name="T56" fmla="*/ 2147483647 w 272"/>
                <a:gd name="T57" fmla="*/ 2147483647 h 290"/>
                <a:gd name="T58" fmla="*/ 2147483647 w 272"/>
                <a:gd name="T59" fmla="*/ 2147483647 h 290"/>
                <a:gd name="T60" fmla="*/ 2147483647 w 272"/>
                <a:gd name="T61" fmla="*/ 2147483647 h 290"/>
                <a:gd name="T62" fmla="*/ 2147483647 w 272"/>
                <a:gd name="T63" fmla="*/ 2147483647 h 290"/>
                <a:gd name="T64" fmla="*/ 2147483647 w 272"/>
                <a:gd name="T65" fmla="*/ 2147483647 h 290"/>
                <a:gd name="T66" fmla="*/ 2147483647 w 272"/>
                <a:gd name="T67" fmla="*/ 2147483647 h 290"/>
                <a:gd name="T68" fmla="*/ 2147483647 w 272"/>
                <a:gd name="T69" fmla="*/ 2147483647 h 290"/>
                <a:gd name="T70" fmla="*/ 2147483647 w 272"/>
                <a:gd name="T71" fmla="*/ 2147483647 h 290"/>
                <a:gd name="T72" fmla="*/ 2147483647 w 272"/>
                <a:gd name="T73" fmla="*/ 2147483647 h 290"/>
                <a:gd name="T74" fmla="*/ 2147483647 w 272"/>
                <a:gd name="T75" fmla="*/ 2147483647 h 290"/>
                <a:gd name="T76" fmla="*/ 2147483647 w 272"/>
                <a:gd name="T77" fmla="*/ 2147483647 h 290"/>
                <a:gd name="T78" fmla="*/ 2147483647 w 272"/>
                <a:gd name="T79" fmla="*/ 2147483647 h 290"/>
                <a:gd name="T80" fmla="*/ 2147483647 w 272"/>
                <a:gd name="T81" fmla="*/ 2147483647 h 290"/>
                <a:gd name="T82" fmla="*/ 2147483647 w 272"/>
                <a:gd name="T83" fmla="*/ 2147483647 h 290"/>
                <a:gd name="T84" fmla="*/ 2147483647 w 272"/>
                <a:gd name="T85" fmla="*/ 2147483647 h 290"/>
                <a:gd name="T86" fmla="*/ 2147483647 w 272"/>
                <a:gd name="T87" fmla="*/ 2147483647 h 290"/>
                <a:gd name="T88" fmla="*/ 2147483647 w 272"/>
                <a:gd name="T89" fmla="*/ 2147483647 h 290"/>
                <a:gd name="T90" fmla="*/ 2147483647 w 272"/>
                <a:gd name="T91" fmla="*/ 2147483647 h 290"/>
                <a:gd name="T92" fmla="*/ 2147483647 w 272"/>
                <a:gd name="T93" fmla="*/ 2147483647 h 290"/>
                <a:gd name="T94" fmla="*/ 2147483647 w 272"/>
                <a:gd name="T95" fmla="*/ 2147483647 h 290"/>
                <a:gd name="T96" fmla="*/ 2147483647 w 272"/>
                <a:gd name="T97" fmla="*/ 2147483647 h 290"/>
                <a:gd name="T98" fmla="*/ 2147483647 w 272"/>
                <a:gd name="T99" fmla="*/ 2147483647 h 290"/>
                <a:gd name="T100" fmla="*/ 2147483647 w 272"/>
                <a:gd name="T101" fmla="*/ 2147483647 h 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2" h="290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7" name="Freeform 2320"/>
            <p:cNvSpPr/>
            <p:nvPr/>
          </p:nvSpPr>
          <p:spPr bwMode="auto">
            <a:xfrm>
              <a:off x="7407276" y="6169025"/>
              <a:ext cx="173038" cy="177800"/>
            </a:xfrm>
            <a:custGeom>
              <a:avLst/>
              <a:gdLst>
                <a:gd name="T0" fmla="*/ 2147483647 w 327"/>
                <a:gd name="T1" fmla="*/ 0 h 336"/>
                <a:gd name="T2" fmla="*/ 2147483647 w 327"/>
                <a:gd name="T3" fmla="*/ 0 h 336"/>
                <a:gd name="T4" fmla="*/ 2147483647 w 327"/>
                <a:gd name="T5" fmla="*/ 2147483647 h 336"/>
                <a:gd name="T6" fmla="*/ 2147483647 w 327"/>
                <a:gd name="T7" fmla="*/ 2147483647 h 336"/>
                <a:gd name="T8" fmla="*/ 2147483647 w 327"/>
                <a:gd name="T9" fmla="*/ 2147483647 h 336"/>
                <a:gd name="T10" fmla="*/ 2147483647 w 327"/>
                <a:gd name="T11" fmla="*/ 2147483647 h 336"/>
                <a:gd name="T12" fmla="*/ 2147483647 w 327"/>
                <a:gd name="T13" fmla="*/ 2147483647 h 336"/>
                <a:gd name="T14" fmla="*/ 2147483647 w 327"/>
                <a:gd name="T15" fmla="*/ 2147483647 h 336"/>
                <a:gd name="T16" fmla="*/ 2147483647 w 327"/>
                <a:gd name="T17" fmla="*/ 2147483647 h 336"/>
                <a:gd name="T18" fmla="*/ 2147483647 w 327"/>
                <a:gd name="T19" fmla="*/ 2147483647 h 336"/>
                <a:gd name="T20" fmla="*/ 2147483647 w 327"/>
                <a:gd name="T21" fmla="*/ 2147483647 h 336"/>
                <a:gd name="T22" fmla="*/ 2147483647 w 327"/>
                <a:gd name="T23" fmla="*/ 2147483647 h 336"/>
                <a:gd name="T24" fmla="*/ 2147483647 w 327"/>
                <a:gd name="T25" fmla="*/ 2147483647 h 336"/>
                <a:gd name="T26" fmla="*/ 2147483647 w 327"/>
                <a:gd name="T27" fmla="*/ 2147483647 h 336"/>
                <a:gd name="T28" fmla="*/ 2147483647 w 327"/>
                <a:gd name="T29" fmla="*/ 2147483647 h 336"/>
                <a:gd name="T30" fmla="*/ 2147483647 w 327"/>
                <a:gd name="T31" fmla="*/ 2147483647 h 336"/>
                <a:gd name="T32" fmla="*/ 2147483647 w 327"/>
                <a:gd name="T33" fmla="*/ 2147483647 h 336"/>
                <a:gd name="T34" fmla="*/ 0 w 327"/>
                <a:gd name="T35" fmla="*/ 2147483647 h 336"/>
                <a:gd name="T36" fmla="*/ 2147483647 w 327"/>
                <a:gd name="T37" fmla="*/ 2147483647 h 336"/>
                <a:gd name="T38" fmla="*/ 2147483647 w 327"/>
                <a:gd name="T39" fmla="*/ 2147483647 h 336"/>
                <a:gd name="T40" fmla="*/ 2147483647 w 327"/>
                <a:gd name="T41" fmla="*/ 2147483647 h 336"/>
                <a:gd name="T42" fmla="*/ 2147483647 w 327"/>
                <a:gd name="T43" fmla="*/ 2147483647 h 336"/>
                <a:gd name="T44" fmla="*/ 2147483647 w 327"/>
                <a:gd name="T45" fmla="*/ 2147483647 h 336"/>
                <a:gd name="T46" fmla="*/ 2147483647 w 327"/>
                <a:gd name="T47" fmla="*/ 2147483647 h 336"/>
                <a:gd name="T48" fmla="*/ 2147483647 w 327"/>
                <a:gd name="T49" fmla="*/ 2147483647 h 336"/>
                <a:gd name="T50" fmla="*/ 2147483647 w 327"/>
                <a:gd name="T51" fmla="*/ 2147483647 h 336"/>
                <a:gd name="T52" fmla="*/ 2147483647 w 327"/>
                <a:gd name="T53" fmla="*/ 2147483647 h 336"/>
                <a:gd name="T54" fmla="*/ 2147483647 w 327"/>
                <a:gd name="T55" fmla="*/ 2147483647 h 336"/>
                <a:gd name="T56" fmla="*/ 2147483647 w 327"/>
                <a:gd name="T57" fmla="*/ 2147483647 h 336"/>
                <a:gd name="T58" fmla="*/ 2147483647 w 327"/>
                <a:gd name="T59" fmla="*/ 2147483647 h 336"/>
                <a:gd name="T60" fmla="*/ 2147483647 w 327"/>
                <a:gd name="T61" fmla="*/ 2147483647 h 336"/>
                <a:gd name="T62" fmla="*/ 2147483647 w 327"/>
                <a:gd name="T63" fmla="*/ 2147483647 h 336"/>
                <a:gd name="T64" fmla="*/ 2147483647 w 327"/>
                <a:gd name="T65" fmla="*/ 2147483647 h 336"/>
                <a:gd name="T66" fmla="*/ 2147483647 w 327"/>
                <a:gd name="T67" fmla="*/ 2147483647 h 336"/>
                <a:gd name="T68" fmla="*/ 2147483647 w 327"/>
                <a:gd name="T69" fmla="*/ 2147483647 h 336"/>
                <a:gd name="T70" fmla="*/ 2147483647 w 327"/>
                <a:gd name="T71" fmla="*/ 2147483647 h 336"/>
                <a:gd name="T72" fmla="*/ 2147483647 w 327"/>
                <a:gd name="T73" fmla="*/ 2147483647 h 336"/>
                <a:gd name="T74" fmla="*/ 2147483647 w 327"/>
                <a:gd name="T75" fmla="*/ 2147483647 h 336"/>
                <a:gd name="T76" fmla="*/ 2147483647 w 327"/>
                <a:gd name="T77" fmla="*/ 2147483647 h 336"/>
                <a:gd name="T78" fmla="*/ 2147483647 w 327"/>
                <a:gd name="T79" fmla="*/ 2147483647 h 336"/>
                <a:gd name="T80" fmla="*/ 2147483647 w 327"/>
                <a:gd name="T81" fmla="*/ 2147483647 h 336"/>
                <a:gd name="T82" fmla="*/ 2147483647 w 327"/>
                <a:gd name="T83" fmla="*/ 2147483647 h 336"/>
                <a:gd name="T84" fmla="*/ 2147483647 w 327"/>
                <a:gd name="T85" fmla="*/ 2147483647 h 336"/>
                <a:gd name="T86" fmla="*/ 2147483647 w 327"/>
                <a:gd name="T87" fmla="*/ 2147483647 h 336"/>
                <a:gd name="T88" fmla="*/ 2147483647 w 327"/>
                <a:gd name="T89" fmla="*/ 2147483647 h 336"/>
                <a:gd name="T90" fmla="*/ 2147483647 w 327"/>
                <a:gd name="T91" fmla="*/ 2147483647 h 336"/>
                <a:gd name="T92" fmla="*/ 2147483647 w 327"/>
                <a:gd name="T93" fmla="*/ 2147483647 h 336"/>
                <a:gd name="T94" fmla="*/ 2147483647 w 327"/>
                <a:gd name="T95" fmla="*/ 0 h 336"/>
                <a:gd name="T96" fmla="*/ 2147483647 w 327"/>
                <a:gd name="T97" fmla="*/ 0 h 336"/>
                <a:gd name="T98" fmla="*/ 2147483647 w 327"/>
                <a:gd name="T99" fmla="*/ 0 h 336"/>
                <a:gd name="T100" fmla="*/ 2147483647 w 327"/>
                <a:gd name="T101" fmla="*/ 0 h 3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336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8" name="Freeform 2321"/>
            <p:cNvSpPr/>
            <p:nvPr/>
          </p:nvSpPr>
          <p:spPr bwMode="auto">
            <a:xfrm>
              <a:off x="7423151" y="6165850"/>
              <a:ext cx="201613" cy="185738"/>
            </a:xfrm>
            <a:custGeom>
              <a:avLst/>
              <a:gdLst>
                <a:gd name="T0" fmla="*/ 2147483647 w 381"/>
                <a:gd name="T1" fmla="*/ 2147483647 h 350"/>
                <a:gd name="T2" fmla="*/ 2147483647 w 381"/>
                <a:gd name="T3" fmla="*/ 2147483647 h 350"/>
                <a:gd name="T4" fmla="*/ 2147483647 w 381"/>
                <a:gd name="T5" fmla="*/ 2147483647 h 350"/>
                <a:gd name="T6" fmla="*/ 2147483647 w 381"/>
                <a:gd name="T7" fmla="*/ 2147483647 h 350"/>
                <a:gd name="T8" fmla="*/ 2147483647 w 381"/>
                <a:gd name="T9" fmla="*/ 2147483647 h 350"/>
                <a:gd name="T10" fmla="*/ 2147483647 w 381"/>
                <a:gd name="T11" fmla="*/ 2147483647 h 350"/>
                <a:gd name="T12" fmla="*/ 2147483647 w 381"/>
                <a:gd name="T13" fmla="*/ 2147483647 h 350"/>
                <a:gd name="T14" fmla="*/ 2147483647 w 381"/>
                <a:gd name="T15" fmla="*/ 2147483647 h 350"/>
                <a:gd name="T16" fmla="*/ 2147483647 w 381"/>
                <a:gd name="T17" fmla="*/ 2147483647 h 350"/>
                <a:gd name="T18" fmla="*/ 2147483647 w 381"/>
                <a:gd name="T19" fmla="*/ 2147483647 h 350"/>
                <a:gd name="T20" fmla="*/ 2147483647 w 381"/>
                <a:gd name="T21" fmla="*/ 2147483647 h 350"/>
                <a:gd name="T22" fmla="*/ 2147483647 w 381"/>
                <a:gd name="T23" fmla="*/ 2147483647 h 350"/>
                <a:gd name="T24" fmla="*/ 2147483647 w 381"/>
                <a:gd name="T25" fmla="*/ 2147483647 h 350"/>
                <a:gd name="T26" fmla="*/ 2147483647 w 381"/>
                <a:gd name="T27" fmla="*/ 2147483647 h 350"/>
                <a:gd name="T28" fmla="*/ 0 w 381"/>
                <a:gd name="T29" fmla="*/ 2147483647 h 350"/>
                <a:gd name="T30" fmla="*/ 2147483647 w 381"/>
                <a:gd name="T31" fmla="*/ 2147483647 h 350"/>
                <a:gd name="T32" fmla="*/ 2147483647 w 381"/>
                <a:gd name="T33" fmla="*/ 2147483647 h 350"/>
                <a:gd name="T34" fmla="*/ 2147483647 w 381"/>
                <a:gd name="T35" fmla="*/ 2147483647 h 350"/>
                <a:gd name="T36" fmla="*/ 2147483647 w 381"/>
                <a:gd name="T37" fmla="*/ 2147483647 h 350"/>
                <a:gd name="T38" fmla="*/ 2147483647 w 381"/>
                <a:gd name="T39" fmla="*/ 2147483647 h 350"/>
                <a:gd name="T40" fmla="*/ 2147483647 w 381"/>
                <a:gd name="T41" fmla="*/ 2147483647 h 350"/>
                <a:gd name="T42" fmla="*/ 2147483647 w 381"/>
                <a:gd name="T43" fmla="*/ 2147483647 h 350"/>
                <a:gd name="T44" fmla="*/ 2147483647 w 381"/>
                <a:gd name="T45" fmla="*/ 2147483647 h 350"/>
                <a:gd name="T46" fmla="*/ 2147483647 w 381"/>
                <a:gd name="T47" fmla="*/ 2147483647 h 350"/>
                <a:gd name="T48" fmla="*/ 2147483647 w 381"/>
                <a:gd name="T49" fmla="*/ 2147483647 h 350"/>
                <a:gd name="T50" fmla="*/ 2147483647 w 381"/>
                <a:gd name="T51" fmla="*/ 2147483647 h 350"/>
                <a:gd name="T52" fmla="*/ 2147483647 w 381"/>
                <a:gd name="T53" fmla="*/ 2147483647 h 350"/>
                <a:gd name="T54" fmla="*/ 2147483647 w 381"/>
                <a:gd name="T55" fmla="*/ 2147483647 h 350"/>
                <a:gd name="T56" fmla="*/ 2147483647 w 381"/>
                <a:gd name="T57" fmla="*/ 2147483647 h 350"/>
                <a:gd name="T58" fmla="*/ 2147483647 w 381"/>
                <a:gd name="T59" fmla="*/ 2147483647 h 350"/>
                <a:gd name="T60" fmla="*/ 2147483647 w 381"/>
                <a:gd name="T61" fmla="*/ 2147483647 h 350"/>
                <a:gd name="T62" fmla="*/ 2147483647 w 381"/>
                <a:gd name="T63" fmla="*/ 2147483647 h 350"/>
                <a:gd name="T64" fmla="*/ 2147483647 w 381"/>
                <a:gd name="T65" fmla="*/ 2147483647 h 350"/>
                <a:gd name="T66" fmla="*/ 2147483647 w 381"/>
                <a:gd name="T67" fmla="*/ 2147483647 h 350"/>
                <a:gd name="T68" fmla="*/ 2147483647 w 381"/>
                <a:gd name="T69" fmla="*/ 2147483647 h 350"/>
                <a:gd name="T70" fmla="*/ 2147483647 w 381"/>
                <a:gd name="T71" fmla="*/ 2147483647 h 350"/>
                <a:gd name="T72" fmla="*/ 2147483647 w 381"/>
                <a:gd name="T73" fmla="*/ 2147483647 h 350"/>
                <a:gd name="T74" fmla="*/ 2147483647 w 381"/>
                <a:gd name="T75" fmla="*/ 2147483647 h 350"/>
                <a:gd name="T76" fmla="*/ 2147483647 w 381"/>
                <a:gd name="T77" fmla="*/ 2147483647 h 350"/>
                <a:gd name="T78" fmla="*/ 2147483647 w 381"/>
                <a:gd name="T79" fmla="*/ 2147483647 h 350"/>
                <a:gd name="T80" fmla="*/ 2147483647 w 381"/>
                <a:gd name="T81" fmla="*/ 2147483647 h 350"/>
                <a:gd name="T82" fmla="*/ 2147483647 w 381"/>
                <a:gd name="T83" fmla="*/ 2147483647 h 350"/>
                <a:gd name="T84" fmla="*/ 2147483647 w 381"/>
                <a:gd name="T85" fmla="*/ 2147483647 h 350"/>
                <a:gd name="T86" fmla="*/ 2147483647 w 381"/>
                <a:gd name="T87" fmla="*/ 2147483647 h 350"/>
                <a:gd name="T88" fmla="*/ 2147483647 w 381"/>
                <a:gd name="T89" fmla="*/ 0 h 350"/>
                <a:gd name="T90" fmla="*/ 2147483647 w 381"/>
                <a:gd name="T91" fmla="*/ 0 h 350"/>
                <a:gd name="T92" fmla="*/ 2147483647 w 381"/>
                <a:gd name="T93" fmla="*/ 2147483647 h 350"/>
                <a:gd name="T94" fmla="*/ 2147483647 w 381"/>
                <a:gd name="T95" fmla="*/ 2147483647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1" h="350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9" name="Freeform 2322"/>
            <p:cNvSpPr/>
            <p:nvPr/>
          </p:nvSpPr>
          <p:spPr bwMode="auto">
            <a:xfrm>
              <a:off x="7467601" y="6173788"/>
              <a:ext cx="180975" cy="173038"/>
            </a:xfrm>
            <a:custGeom>
              <a:avLst/>
              <a:gdLst>
                <a:gd name="T0" fmla="*/ 2147483647 w 341"/>
                <a:gd name="T1" fmla="*/ 2147483647 h 328"/>
                <a:gd name="T2" fmla="*/ 2147483647 w 341"/>
                <a:gd name="T3" fmla="*/ 2147483647 h 328"/>
                <a:gd name="T4" fmla="*/ 2147483647 w 341"/>
                <a:gd name="T5" fmla="*/ 2147483647 h 328"/>
                <a:gd name="T6" fmla="*/ 2147483647 w 341"/>
                <a:gd name="T7" fmla="*/ 2147483647 h 328"/>
                <a:gd name="T8" fmla="*/ 2147483647 w 341"/>
                <a:gd name="T9" fmla="*/ 2147483647 h 328"/>
                <a:gd name="T10" fmla="*/ 2147483647 w 341"/>
                <a:gd name="T11" fmla="*/ 2147483647 h 328"/>
                <a:gd name="T12" fmla="*/ 2147483647 w 341"/>
                <a:gd name="T13" fmla="*/ 2147483647 h 328"/>
                <a:gd name="T14" fmla="*/ 2147483647 w 341"/>
                <a:gd name="T15" fmla="*/ 2147483647 h 328"/>
                <a:gd name="T16" fmla="*/ 2147483647 w 341"/>
                <a:gd name="T17" fmla="*/ 2147483647 h 328"/>
                <a:gd name="T18" fmla="*/ 2147483647 w 341"/>
                <a:gd name="T19" fmla="*/ 2147483647 h 328"/>
                <a:gd name="T20" fmla="*/ 2147483647 w 341"/>
                <a:gd name="T21" fmla="*/ 2147483647 h 328"/>
                <a:gd name="T22" fmla="*/ 2147483647 w 341"/>
                <a:gd name="T23" fmla="*/ 2147483647 h 328"/>
                <a:gd name="T24" fmla="*/ 2147483647 w 341"/>
                <a:gd name="T25" fmla="*/ 2147483647 h 328"/>
                <a:gd name="T26" fmla="*/ 2147483647 w 341"/>
                <a:gd name="T27" fmla="*/ 2147483647 h 328"/>
                <a:gd name="T28" fmla="*/ 2147483647 w 341"/>
                <a:gd name="T29" fmla="*/ 2147483647 h 328"/>
                <a:gd name="T30" fmla="*/ 2147483647 w 341"/>
                <a:gd name="T31" fmla="*/ 2147483647 h 328"/>
                <a:gd name="T32" fmla="*/ 2147483647 w 341"/>
                <a:gd name="T33" fmla="*/ 2147483647 h 328"/>
                <a:gd name="T34" fmla="*/ 0 w 341"/>
                <a:gd name="T35" fmla="*/ 2147483647 h 328"/>
                <a:gd name="T36" fmla="*/ 0 w 341"/>
                <a:gd name="T37" fmla="*/ 2147483647 h 328"/>
                <a:gd name="T38" fmla="*/ 0 w 341"/>
                <a:gd name="T39" fmla="*/ 2147483647 h 328"/>
                <a:gd name="T40" fmla="*/ 2147483647 w 341"/>
                <a:gd name="T41" fmla="*/ 2147483647 h 328"/>
                <a:gd name="T42" fmla="*/ 2147483647 w 341"/>
                <a:gd name="T43" fmla="*/ 2147483647 h 328"/>
                <a:gd name="T44" fmla="*/ 2147483647 w 341"/>
                <a:gd name="T45" fmla="*/ 2147483647 h 328"/>
                <a:gd name="T46" fmla="*/ 2147483647 w 341"/>
                <a:gd name="T47" fmla="*/ 2147483647 h 328"/>
                <a:gd name="T48" fmla="*/ 2147483647 w 341"/>
                <a:gd name="T49" fmla="*/ 2147483647 h 328"/>
                <a:gd name="T50" fmla="*/ 2147483647 w 341"/>
                <a:gd name="T51" fmla="*/ 2147483647 h 328"/>
                <a:gd name="T52" fmla="*/ 2147483647 w 341"/>
                <a:gd name="T53" fmla="*/ 2147483647 h 328"/>
                <a:gd name="T54" fmla="*/ 2147483647 w 341"/>
                <a:gd name="T55" fmla="*/ 2147483647 h 328"/>
                <a:gd name="T56" fmla="*/ 2147483647 w 341"/>
                <a:gd name="T57" fmla="*/ 2147483647 h 328"/>
                <a:gd name="T58" fmla="*/ 2147483647 w 341"/>
                <a:gd name="T59" fmla="*/ 2147483647 h 328"/>
                <a:gd name="T60" fmla="*/ 2147483647 w 341"/>
                <a:gd name="T61" fmla="*/ 2147483647 h 328"/>
                <a:gd name="T62" fmla="*/ 2147483647 w 341"/>
                <a:gd name="T63" fmla="*/ 2147483647 h 328"/>
                <a:gd name="T64" fmla="*/ 2147483647 w 341"/>
                <a:gd name="T65" fmla="*/ 2147483647 h 328"/>
                <a:gd name="T66" fmla="*/ 2147483647 w 341"/>
                <a:gd name="T67" fmla="*/ 2147483647 h 328"/>
                <a:gd name="T68" fmla="*/ 2147483647 w 341"/>
                <a:gd name="T69" fmla="*/ 2147483647 h 328"/>
                <a:gd name="T70" fmla="*/ 2147483647 w 341"/>
                <a:gd name="T71" fmla="*/ 2147483647 h 328"/>
                <a:gd name="T72" fmla="*/ 2147483647 w 341"/>
                <a:gd name="T73" fmla="*/ 2147483647 h 328"/>
                <a:gd name="T74" fmla="*/ 2147483647 w 341"/>
                <a:gd name="T75" fmla="*/ 2147483647 h 328"/>
                <a:gd name="T76" fmla="*/ 2147483647 w 341"/>
                <a:gd name="T77" fmla="*/ 2147483647 h 328"/>
                <a:gd name="T78" fmla="*/ 2147483647 w 341"/>
                <a:gd name="T79" fmla="*/ 2147483647 h 328"/>
                <a:gd name="T80" fmla="*/ 2147483647 w 341"/>
                <a:gd name="T81" fmla="*/ 2147483647 h 328"/>
                <a:gd name="T82" fmla="*/ 2147483647 w 341"/>
                <a:gd name="T83" fmla="*/ 2147483647 h 328"/>
                <a:gd name="T84" fmla="*/ 2147483647 w 341"/>
                <a:gd name="T85" fmla="*/ 2147483647 h 328"/>
                <a:gd name="T86" fmla="*/ 2147483647 w 341"/>
                <a:gd name="T87" fmla="*/ 2147483647 h 328"/>
                <a:gd name="T88" fmla="*/ 2147483647 w 341"/>
                <a:gd name="T89" fmla="*/ 2147483647 h 328"/>
                <a:gd name="T90" fmla="*/ 2147483647 w 341"/>
                <a:gd name="T91" fmla="*/ 2147483647 h 328"/>
                <a:gd name="T92" fmla="*/ 2147483647 w 341"/>
                <a:gd name="T93" fmla="*/ 2147483647 h 328"/>
                <a:gd name="T94" fmla="*/ 2147483647 w 341"/>
                <a:gd name="T95" fmla="*/ 2147483647 h 328"/>
                <a:gd name="T96" fmla="*/ 2147483647 w 341"/>
                <a:gd name="T97" fmla="*/ 0 h 328"/>
                <a:gd name="T98" fmla="*/ 2147483647 w 341"/>
                <a:gd name="T99" fmla="*/ 0 h 328"/>
                <a:gd name="T100" fmla="*/ 2147483647 w 341"/>
                <a:gd name="T101" fmla="*/ 2147483647 h 328"/>
                <a:gd name="T102" fmla="*/ 2147483647 w 341"/>
                <a:gd name="T103" fmla="*/ 2147483647 h 3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1" h="328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0" name="Freeform 2323"/>
            <p:cNvSpPr/>
            <p:nvPr/>
          </p:nvSpPr>
          <p:spPr bwMode="auto">
            <a:xfrm>
              <a:off x="7508876" y="6194425"/>
              <a:ext cx="152400" cy="133350"/>
            </a:xfrm>
            <a:custGeom>
              <a:avLst/>
              <a:gdLst>
                <a:gd name="T0" fmla="*/ 2147483647 w 286"/>
                <a:gd name="T1" fmla="*/ 2147483647 h 251"/>
                <a:gd name="T2" fmla="*/ 2147483647 w 286"/>
                <a:gd name="T3" fmla="*/ 2147483647 h 251"/>
                <a:gd name="T4" fmla="*/ 2147483647 w 286"/>
                <a:gd name="T5" fmla="*/ 2147483647 h 251"/>
                <a:gd name="T6" fmla="*/ 2147483647 w 286"/>
                <a:gd name="T7" fmla="*/ 2147483647 h 251"/>
                <a:gd name="T8" fmla="*/ 2147483647 w 286"/>
                <a:gd name="T9" fmla="*/ 2147483647 h 251"/>
                <a:gd name="T10" fmla="*/ 2147483647 w 286"/>
                <a:gd name="T11" fmla="*/ 2147483647 h 251"/>
                <a:gd name="T12" fmla="*/ 2147483647 w 286"/>
                <a:gd name="T13" fmla="*/ 2147483647 h 251"/>
                <a:gd name="T14" fmla="*/ 2147483647 w 286"/>
                <a:gd name="T15" fmla="*/ 2147483647 h 251"/>
                <a:gd name="T16" fmla="*/ 2147483647 w 286"/>
                <a:gd name="T17" fmla="*/ 2147483647 h 251"/>
                <a:gd name="T18" fmla="*/ 2147483647 w 286"/>
                <a:gd name="T19" fmla="*/ 2147483647 h 251"/>
                <a:gd name="T20" fmla="*/ 2147483647 w 286"/>
                <a:gd name="T21" fmla="*/ 2147483647 h 251"/>
                <a:gd name="T22" fmla="*/ 2147483647 w 286"/>
                <a:gd name="T23" fmla="*/ 2147483647 h 251"/>
                <a:gd name="T24" fmla="*/ 2147483647 w 286"/>
                <a:gd name="T25" fmla="*/ 2147483647 h 251"/>
                <a:gd name="T26" fmla="*/ 0 w 286"/>
                <a:gd name="T27" fmla="*/ 2147483647 h 251"/>
                <a:gd name="T28" fmla="*/ 0 w 286"/>
                <a:gd name="T29" fmla="*/ 2147483647 h 251"/>
                <a:gd name="T30" fmla="*/ 0 w 286"/>
                <a:gd name="T31" fmla="*/ 2147483647 h 251"/>
                <a:gd name="T32" fmla="*/ 2147483647 w 286"/>
                <a:gd name="T33" fmla="*/ 2147483647 h 251"/>
                <a:gd name="T34" fmla="*/ 2147483647 w 286"/>
                <a:gd name="T35" fmla="*/ 2147483647 h 251"/>
                <a:gd name="T36" fmla="*/ 2147483647 w 286"/>
                <a:gd name="T37" fmla="*/ 2147483647 h 251"/>
                <a:gd name="T38" fmla="*/ 2147483647 w 286"/>
                <a:gd name="T39" fmla="*/ 2147483647 h 251"/>
                <a:gd name="T40" fmla="*/ 2147483647 w 286"/>
                <a:gd name="T41" fmla="*/ 2147483647 h 251"/>
                <a:gd name="T42" fmla="*/ 2147483647 w 286"/>
                <a:gd name="T43" fmla="*/ 2147483647 h 251"/>
                <a:gd name="T44" fmla="*/ 2147483647 w 286"/>
                <a:gd name="T45" fmla="*/ 2147483647 h 251"/>
                <a:gd name="T46" fmla="*/ 2147483647 w 286"/>
                <a:gd name="T47" fmla="*/ 2147483647 h 251"/>
                <a:gd name="T48" fmla="*/ 2147483647 w 286"/>
                <a:gd name="T49" fmla="*/ 2147483647 h 251"/>
                <a:gd name="T50" fmla="*/ 2147483647 w 286"/>
                <a:gd name="T51" fmla="*/ 2147483647 h 251"/>
                <a:gd name="T52" fmla="*/ 2147483647 w 286"/>
                <a:gd name="T53" fmla="*/ 2147483647 h 251"/>
                <a:gd name="T54" fmla="*/ 2147483647 w 286"/>
                <a:gd name="T55" fmla="*/ 2147483647 h 251"/>
                <a:gd name="T56" fmla="*/ 2147483647 w 286"/>
                <a:gd name="T57" fmla="*/ 2147483647 h 251"/>
                <a:gd name="T58" fmla="*/ 2147483647 w 286"/>
                <a:gd name="T59" fmla="*/ 2147483647 h 251"/>
                <a:gd name="T60" fmla="*/ 2147483647 w 286"/>
                <a:gd name="T61" fmla="*/ 2147483647 h 251"/>
                <a:gd name="T62" fmla="*/ 2147483647 w 286"/>
                <a:gd name="T63" fmla="*/ 2147483647 h 251"/>
                <a:gd name="T64" fmla="*/ 2147483647 w 286"/>
                <a:gd name="T65" fmla="*/ 2147483647 h 251"/>
                <a:gd name="T66" fmla="*/ 2147483647 w 286"/>
                <a:gd name="T67" fmla="*/ 2147483647 h 251"/>
                <a:gd name="T68" fmla="*/ 2147483647 w 286"/>
                <a:gd name="T69" fmla="*/ 2147483647 h 251"/>
                <a:gd name="T70" fmla="*/ 2147483647 w 286"/>
                <a:gd name="T71" fmla="*/ 2147483647 h 251"/>
                <a:gd name="T72" fmla="*/ 2147483647 w 286"/>
                <a:gd name="T73" fmla="*/ 2147483647 h 251"/>
                <a:gd name="T74" fmla="*/ 2147483647 w 286"/>
                <a:gd name="T75" fmla="*/ 2147483647 h 251"/>
                <a:gd name="T76" fmla="*/ 2147483647 w 286"/>
                <a:gd name="T77" fmla="*/ 2147483647 h 251"/>
                <a:gd name="T78" fmla="*/ 2147483647 w 286"/>
                <a:gd name="T79" fmla="*/ 2147483647 h 251"/>
                <a:gd name="T80" fmla="*/ 2147483647 w 286"/>
                <a:gd name="T81" fmla="*/ 2147483647 h 251"/>
                <a:gd name="T82" fmla="*/ 2147483647 w 286"/>
                <a:gd name="T83" fmla="*/ 2147483647 h 251"/>
                <a:gd name="T84" fmla="*/ 2147483647 w 286"/>
                <a:gd name="T85" fmla="*/ 0 h 251"/>
                <a:gd name="T86" fmla="*/ 2147483647 w 286"/>
                <a:gd name="T87" fmla="*/ 0 h 251"/>
                <a:gd name="T88" fmla="*/ 2147483647 w 286"/>
                <a:gd name="T89" fmla="*/ 2147483647 h 251"/>
                <a:gd name="T90" fmla="*/ 2147483647 w 286"/>
                <a:gd name="T91" fmla="*/ 2147483647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51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1" name="Freeform 2324"/>
            <p:cNvSpPr/>
            <p:nvPr/>
          </p:nvSpPr>
          <p:spPr bwMode="auto">
            <a:xfrm>
              <a:off x="7537451" y="6184900"/>
              <a:ext cx="168275" cy="163513"/>
            </a:xfrm>
            <a:custGeom>
              <a:avLst/>
              <a:gdLst>
                <a:gd name="T0" fmla="*/ 2147483647 w 319"/>
                <a:gd name="T1" fmla="*/ 2147483647 h 309"/>
                <a:gd name="T2" fmla="*/ 2147483647 w 319"/>
                <a:gd name="T3" fmla="*/ 2147483647 h 309"/>
                <a:gd name="T4" fmla="*/ 2147483647 w 319"/>
                <a:gd name="T5" fmla="*/ 2147483647 h 309"/>
                <a:gd name="T6" fmla="*/ 2147483647 w 319"/>
                <a:gd name="T7" fmla="*/ 2147483647 h 309"/>
                <a:gd name="T8" fmla="*/ 2147483647 w 319"/>
                <a:gd name="T9" fmla="*/ 2147483647 h 309"/>
                <a:gd name="T10" fmla="*/ 2147483647 w 319"/>
                <a:gd name="T11" fmla="*/ 2147483647 h 309"/>
                <a:gd name="T12" fmla="*/ 2147483647 w 319"/>
                <a:gd name="T13" fmla="*/ 2147483647 h 309"/>
                <a:gd name="T14" fmla="*/ 2147483647 w 319"/>
                <a:gd name="T15" fmla="*/ 2147483647 h 309"/>
                <a:gd name="T16" fmla="*/ 2147483647 w 319"/>
                <a:gd name="T17" fmla="*/ 2147483647 h 309"/>
                <a:gd name="T18" fmla="*/ 2147483647 w 319"/>
                <a:gd name="T19" fmla="*/ 2147483647 h 309"/>
                <a:gd name="T20" fmla="*/ 2147483647 w 319"/>
                <a:gd name="T21" fmla="*/ 2147483647 h 309"/>
                <a:gd name="T22" fmla="*/ 2147483647 w 319"/>
                <a:gd name="T23" fmla="*/ 2147483647 h 309"/>
                <a:gd name="T24" fmla="*/ 2147483647 w 319"/>
                <a:gd name="T25" fmla="*/ 2147483647 h 309"/>
                <a:gd name="T26" fmla="*/ 2147483647 w 319"/>
                <a:gd name="T27" fmla="*/ 2147483647 h 309"/>
                <a:gd name="T28" fmla="*/ 2147483647 w 319"/>
                <a:gd name="T29" fmla="*/ 2147483647 h 309"/>
                <a:gd name="T30" fmla="*/ 2147483647 w 319"/>
                <a:gd name="T31" fmla="*/ 2147483647 h 309"/>
                <a:gd name="T32" fmla="*/ 2147483647 w 319"/>
                <a:gd name="T33" fmla="*/ 2147483647 h 309"/>
                <a:gd name="T34" fmla="*/ 2147483647 w 319"/>
                <a:gd name="T35" fmla="*/ 2147483647 h 309"/>
                <a:gd name="T36" fmla="*/ 2147483647 w 319"/>
                <a:gd name="T37" fmla="*/ 2147483647 h 309"/>
                <a:gd name="T38" fmla="*/ 2147483647 w 319"/>
                <a:gd name="T39" fmla="*/ 2147483647 h 309"/>
                <a:gd name="T40" fmla="*/ 2147483647 w 319"/>
                <a:gd name="T41" fmla="*/ 2147483647 h 309"/>
                <a:gd name="T42" fmla="*/ 2147483647 w 319"/>
                <a:gd name="T43" fmla="*/ 2147483647 h 309"/>
                <a:gd name="T44" fmla="*/ 0 w 319"/>
                <a:gd name="T45" fmla="*/ 2147483647 h 309"/>
                <a:gd name="T46" fmla="*/ 2147483647 w 319"/>
                <a:gd name="T47" fmla="*/ 2147483647 h 309"/>
                <a:gd name="T48" fmla="*/ 2147483647 w 319"/>
                <a:gd name="T49" fmla="*/ 2147483647 h 309"/>
                <a:gd name="T50" fmla="*/ 2147483647 w 319"/>
                <a:gd name="T51" fmla="*/ 2147483647 h 309"/>
                <a:gd name="T52" fmla="*/ 2147483647 w 319"/>
                <a:gd name="T53" fmla="*/ 2147483647 h 309"/>
                <a:gd name="T54" fmla="*/ 2147483647 w 319"/>
                <a:gd name="T55" fmla="*/ 2147483647 h 309"/>
                <a:gd name="T56" fmla="*/ 2147483647 w 319"/>
                <a:gd name="T57" fmla="*/ 2147483647 h 309"/>
                <a:gd name="T58" fmla="*/ 2147483647 w 319"/>
                <a:gd name="T59" fmla="*/ 2147483647 h 309"/>
                <a:gd name="T60" fmla="*/ 2147483647 w 319"/>
                <a:gd name="T61" fmla="*/ 2147483647 h 309"/>
                <a:gd name="T62" fmla="*/ 2147483647 w 319"/>
                <a:gd name="T63" fmla="*/ 2147483647 h 309"/>
                <a:gd name="T64" fmla="*/ 2147483647 w 319"/>
                <a:gd name="T65" fmla="*/ 2147483647 h 309"/>
                <a:gd name="T66" fmla="*/ 2147483647 w 319"/>
                <a:gd name="T67" fmla="*/ 2147483647 h 309"/>
                <a:gd name="T68" fmla="*/ 2147483647 w 319"/>
                <a:gd name="T69" fmla="*/ 2147483647 h 309"/>
                <a:gd name="T70" fmla="*/ 2147483647 w 319"/>
                <a:gd name="T71" fmla="*/ 2147483647 h 309"/>
                <a:gd name="T72" fmla="*/ 2147483647 w 319"/>
                <a:gd name="T73" fmla="*/ 2147483647 h 309"/>
                <a:gd name="T74" fmla="*/ 2147483647 w 319"/>
                <a:gd name="T75" fmla="*/ 2147483647 h 309"/>
                <a:gd name="T76" fmla="*/ 2147483647 w 319"/>
                <a:gd name="T77" fmla="*/ 2147483647 h 309"/>
                <a:gd name="T78" fmla="*/ 2147483647 w 319"/>
                <a:gd name="T79" fmla="*/ 2147483647 h 309"/>
                <a:gd name="T80" fmla="*/ 2147483647 w 319"/>
                <a:gd name="T81" fmla="*/ 2147483647 h 309"/>
                <a:gd name="T82" fmla="*/ 2147483647 w 319"/>
                <a:gd name="T83" fmla="*/ 2147483647 h 309"/>
                <a:gd name="T84" fmla="*/ 2147483647 w 319"/>
                <a:gd name="T85" fmla="*/ 2147483647 h 309"/>
                <a:gd name="T86" fmla="*/ 2147483647 w 319"/>
                <a:gd name="T87" fmla="*/ 2147483647 h 309"/>
                <a:gd name="T88" fmla="*/ 2147483647 w 319"/>
                <a:gd name="T89" fmla="*/ 2147483647 h 309"/>
                <a:gd name="T90" fmla="*/ 2147483647 w 319"/>
                <a:gd name="T91" fmla="*/ 2147483647 h 309"/>
                <a:gd name="T92" fmla="*/ 2147483647 w 319"/>
                <a:gd name="T93" fmla="*/ 2147483647 h 309"/>
                <a:gd name="T94" fmla="*/ 2147483647 w 319"/>
                <a:gd name="T95" fmla="*/ 2147483647 h 309"/>
                <a:gd name="T96" fmla="*/ 2147483647 w 319"/>
                <a:gd name="T97" fmla="*/ 2147483647 h 309"/>
                <a:gd name="T98" fmla="*/ 2147483647 w 319"/>
                <a:gd name="T99" fmla="*/ 2147483647 h 309"/>
                <a:gd name="T100" fmla="*/ 2147483647 w 319"/>
                <a:gd name="T101" fmla="*/ 2147483647 h 309"/>
                <a:gd name="T102" fmla="*/ 2147483647 w 319"/>
                <a:gd name="T103" fmla="*/ 2147483647 h 309"/>
                <a:gd name="T104" fmla="*/ 2147483647 w 319"/>
                <a:gd name="T105" fmla="*/ 2147483647 h 309"/>
                <a:gd name="T106" fmla="*/ 2147483647 w 319"/>
                <a:gd name="T107" fmla="*/ 2147483647 h 309"/>
                <a:gd name="T108" fmla="*/ 2147483647 w 319"/>
                <a:gd name="T109" fmla="*/ 2147483647 h 309"/>
                <a:gd name="T110" fmla="*/ 2147483647 w 319"/>
                <a:gd name="T111" fmla="*/ 2147483647 h 309"/>
                <a:gd name="T112" fmla="*/ 2147483647 w 319"/>
                <a:gd name="T113" fmla="*/ 0 h 309"/>
                <a:gd name="T114" fmla="*/ 2147483647 w 319"/>
                <a:gd name="T115" fmla="*/ 0 h 309"/>
                <a:gd name="T116" fmla="*/ 2147483647 w 319"/>
                <a:gd name="T117" fmla="*/ 2147483647 h 309"/>
                <a:gd name="T118" fmla="*/ 2147483647 w 319"/>
                <a:gd name="T119" fmla="*/ 2147483647 h 309"/>
                <a:gd name="T120" fmla="*/ 2147483647 w 319"/>
                <a:gd name="T121" fmla="*/ 2147483647 h 3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9" h="30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2" name="Freeform 2325"/>
            <p:cNvSpPr/>
            <p:nvPr/>
          </p:nvSpPr>
          <p:spPr bwMode="auto">
            <a:xfrm>
              <a:off x="7594601" y="6199188"/>
              <a:ext cx="139700" cy="136525"/>
            </a:xfrm>
            <a:custGeom>
              <a:avLst/>
              <a:gdLst>
                <a:gd name="T0" fmla="*/ 2147483647 w 264"/>
                <a:gd name="T1" fmla="*/ 0 h 256"/>
                <a:gd name="T2" fmla="*/ 2147483647 w 264"/>
                <a:gd name="T3" fmla="*/ 0 h 256"/>
                <a:gd name="T4" fmla="*/ 2147483647 w 264"/>
                <a:gd name="T5" fmla="*/ 2147483647 h 256"/>
                <a:gd name="T6" fmla="*/ 2147483647 w 264"/>
                <a:gd name="T7" fmla="*/ 2147483647 h 256"/>
                <a:gd name="T8" fmla="*/ 2147483647 w 264"/>
                <a:gd name="T9" fmla="*/ 2147483647 h 256"/>
                <a:gd name="T10" fmla="*/ 2147483647 w 264"/>
                <a:gd name="T11" fmla="*/ 2147483647 h 256"/>
                <a:gd name="T12" fmla="*/ 2147483647 w 264"/>
                <a:gd name="T13" fmla="*/ 2147483647 h 256"/>
                <a:gd name="T14" fmla="*/ 2147483647 w 264"/>
                <a:gd name="T15" fmla="*/ 2147483647 h 256"/>
                <a:gd name="T16" fmla="*/ 2147483647 w 264"/>
                <a:gd name="T17" fmla="*/ 2147483647 h 256"/>
                <a:gd name="T18" fmla="*/ 2147483647 w 264"/>
                <a:gd name="T19" fmla="*/ 2147483647 h 256"/>
                <a:gd name="T20" fmla="*/ 2147483647 w 264"/>
                <a:gd name="T21" fmla="*/ 2147483647 h 256"/>
                <a:gd name="T22" fmla="*/ 2147483647 w 264"/>
                <a:gd name="T23" fmla="*/ 2147483647 h 256"/>
                <a:gd name="T24" fmla="*/ 2147483647 w 264"/>
                <a:gd name="T25" fmla="*/ 2147483647 h 256"/>
                <a:gd name="T26" fmla="*/ 2147483647 w 264"/>
                <a:gd name="T27" fmla="*/ 2147483647 h 256"/>
                <a:gd name="T28" fmla="*/ 2147483647 w 264"/>
                <a:gd name="T29" fmla="*/ 2147483647 h 256"/>
                <a:gd name="T30" fmla="*/ 2147483647 w 264"/>
                <a:gd name="T31" fmla="*/ 2147483647 h 256"/>
                <a:gd name="T32" fmla="*/ 2147483647 w 264"/>
                <a:gd name="T33" fmla="*/ 2147483647 h 256"/>
                <a:gd name="T34" fmla="*/ 2147483647 w 264"/>
                <a:gd name="T35" fmla="*/ 2147483647 h 256"/>
                <a:gd name="T36" fmla="*/ 2147483647 w 264"/>
                <a:gd name="T37" fmla="*/ 2147483647 h 256"/>
                <a:gd name="T38" fmla="*/ 0 w 264"/>
                <a:gd name="T39" fmla="*/ 2147483647 h 256"/>
                <a:gd name="T40" fmla="*/ 0 w 264"/>
                <a:gd name="T41" fmla="*/ 2147483647 h 256"/>
                <a:gd name="T42" fmla="*/ 0 w 264"/>
                <a:gd name="T43" fmla="*/ 2147483647 h 256"/>
                <a:gd name="T44" fmla="*/ 2147483647 w 264"/>
                <a:gd name="T45" fmla="*/ 2147483647 h 256"/>
                <a:gd name="T46" fmla="*/ 2147483647 w 264"/>
                <a:gd name="T47" fmla="*/ 2147483647 h 256"/>
                <a:gd name="T48" fmla="*/ 2147483647 w 264"/>
                <a:gd name="T49" fmla="*/ 2147483647 h 256"/>
                <a:gd name="T50" fmla="*/ 2147483647 w 264"/>
                <a:gd name="T51" fmla="*/ 2147483647 h 256"/>
                <a:gd name="T52" fmla="*/ 2147483647 w 264"/>
                <a:gd name="T53" fmla="*/ 2147483647 h 256"/>
                <a:gd name="T54" fmla="*/ 2147483647 w 264"/>
                <a:gd name="T55" fmla="*/ 2147483647 h 256"/>
                <a:gd name="T56" fmla="*/ 2147483647 w 264"/>
                <a:gd name="T57" fmla="*/ 2147483647 h 256"/>
                <a:gd name="T58" fmla="*/ 2147483647 w 264"/>
                <a:gd name="T59" fmla="*/ 2147483647 h 256"/>
                <a:gd name="T60" fmla="*/ 2147483647 w 264"/>
                <a:gd name="T61" fmla="*/ 2147483647 h 256"/>
                <a:gd name="T62" fmla="*/ 2147483647 w 264"/>
                <a:gd name="T63" fmla="*/ 2147483647 h 256"/>
                <a:gd name="T64" fmla="*/ 2147483647 w 264"/>
                <a:gd name="T65" fmla="*/ 2147483647 h 256"/>
                <a:gd name="T66" fmla="*/ 2147483647 w 264"/>
                <a:gd name="T67" fmla="*/ 2147483647 h 256"/>
                <a:gd name="T68" fmla="*/ 2147483647 w 264"/>
                <a:gd name="T69" fmla="*/ 2147483647 h 256"/>
                <a:gd name="T70" fmla="*/ 2147483647 w 264"/>
                <a:gd name="T71" fmla="*/ 2147483647 h 256"/>
                <a:gd name="T72" fmla="*/ 2147483647 w 264"/>
                <a:gd name="T73" fmla="*/ 2147483647 h 256"/>
                <a:gd name="T74" fmla="*/ 2147483647 w 264"/>
                <a:gd name="T75" fmla="*/ 2147483647 h 256"/>
                <a:gd name="T76" fmla="*/ 2147483647 w 264"/>
                <a:gd name="T77" fmla="*/ 2147483647 h 256"/>
                <a:gd name="T78" fmla="*/ 2147483647 w 264"/>
                <a:gd name="T79" fmla="*/ 2147483647 h 256"/>
                <a:gd name="T80" fmla="*/ 2147483647 w 264"/>
                <a:gd name="T81" fmla="*/ 2147483647 h 256"/>
                <a:gd name="T82" fmla="*/ 2147483647 w 264"/>
                <a:gd name="T83" fmla="*/ 2147483647 h 256"/>
                <a:gd name="T84" fmla="*/ 2147483647 w 264"/>
                <a:gd name="T85" fmla="*/ 2147483647 h 256"/>
                <a:gd name="T86" fmla="*/ 2147483647 w 264"/>
                <a:gd name="T87" fmla="*/ 2147483647 h 256"/>
                <a:gd name="T88" fmla="*/ 2147483647 w 264"/>
                <a:gd name="T89" fmla="*/ 2147483647 h 256"/>
                <a:gd name="T90" fmla="*/ 2147483647 w 264"/>
                <a:gd name="T91" fmla="*/ 0 h 256"/>
                <a:gd name="T92" fmla="*/ 2147483647 w 264"/>
                <a:gd name="T93" fmla="*/ 0 h 256"/>
                <a:gd name="T94" fmla="*/ 2147483647 w 264"/>
                <a:gd name="T95" fmla="*/ 0 h 256"/>
                <a:gd name="T96" fmla="*/ 2147483647 w 264"/>
                <a:gd name="T97" fmla="*/ 0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64" h="256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3" name="Freeform 2326"/>
            <p:cNvSpPr/>
            <p:nvPr/>
          </p:nvSpPr>
          <p:spPr bwMode="auto">
            <a:xfrm>
              <a:off x="7621589" y="6216650"/>
              <a:ext cx="136525" cy="123825"/>
            </a:xfrm>
            <a:custGeom>
              <a:avLst/>
              <a:gdLst>
                <a:gd name="T0" fmla="*/ 2147483647 w 256"/>
                <a:gd name="T1" fmla="*/ 0 h 235"/>
                <a:gd name="T2" fmla="*/ 2147483647 w 256"/>
                <a:gd name="T3" fmla="*/ 0 h 235"/>
                <a:gd name="T4" fmla="*/ 2147483647 w 256"/>
                <a:gd name="T5" fmla="*/ 2147483647 h 235"/>
                <a:gd name="T6" fmla="*/ 2147483647 w 256"/>
                <a:gd name="T7" fmla="*/ 2147483647 h 235"/>
                <a:gd name="T8" fmla="*/ 2147483647 w 256"/>
                <a:gd name="T9" fmla="*/ 2147483647 h 235"/>
                <a:gd name="T10" fmla="*/ 2147483647 w 256"/>
                <a:gd name="T11" fmla="*/ 2147483647 h 235"/>
                <a:gd name="T12" fmla="*/ 2147483647 w 256"/>
                <a:gd name="T13" fmla="*/ 2147483647 h 235"/>
                <a:gd name="T14" fmla="*/ 2147483647 w 256"/>
                <a:gd name="T15" fmla="*/ 2147483647 h 235"/>
                <a:gd name="T16" fmla="*/ 2147483647 w 256"/>
                <a:gd name="T17" fmla="*/ 2147483647 h 235"/>
                <a:gd name="T18" fmla="*/ 2147483647 w 256"/>
                <a:gd name="T19" fmla="*/ 2147483647 h 235"/>
                <a:gd name="T20" fmla="*/ 2147483647 w 256"/>
                <a:gd name="T21" fmla="*/ 2147483647 h 235"/>
                <a:gd name="T22" fmla="*/ 2147483647 w 256"/>
                <a:gd name="T23" fmla="*/ 2147483647 h 235"/>
                <a:gd name="T24" fmla="*/ 2147483647 w 256"/>
                <a:gd name="T25" fmla="*/ 2147483647 h 235"/>
                <a:gd name="T26" fmla="*/ 2147483647 w 256"/>
                <a:gd name="T27" fmla="*/ 2147483647 h 235"/>
                <a:gd name="T28" fmla="*/ 2147483647 w 256"/>
                <a:gd name="T29" fmla="*/ 2147483647 h 235"/>
                <a:gd name="T30" fmla="*/ 2147483647 w 256"/>
                <a:gd name="T31" fmla="*/ 2147483647 h 235"/>
                <a:gd name="T32" fmla="*/ 2147483647 w 256"/>
                <a:gd name="T33" fmla="*/ 2147483647 h 235"/>
                <a:gd name="T34" fmla="*/ 0 w 256"/>
                <a:gd name="T35" fmla="*/ 2147483647 h 235"/>
                <a:gd name="T36" fmla="*/ 0 w 256"/>
                <a:gd name="T37" fmla="*/ 2147483647 h 235"/>
                <a:gd name="T38" fmla="*/ 2147483647 w 256"/>
                <a:gd name="T39" fmla="*/ 2147483647 h 235"/>
                <a:gd name="T40" fmla="*/ 2147483647 w 256"/>
                <a:gd name="T41" fmla="*/ 2147483647 h 235"/>
                <a:gd name="T42" fmla="*/ 2147483647 w 256"/>
                <a:gd name="T43" fmla="*/ 2147483647 h 235"/>
                <a:gd name="T44" fmla="*/ 2147483647 w 256"/>
                <a:gd name="T45" fmla="*/ 2147483647 h 235"/>
                <a:gd name="T46" fmla="*/ 2147483647 w 256"/>
                <a:gd name="T47" fmla="*/ 2147483647 h 235"/>
                <a:gd name="T48" fmla="*/ 2147483647 w 256"/>
                <a:gd name="T49" fmla="*/ 2147483647 h 235"/>
                <a:gd name="T50" fmla="*/ 2147483647 w 256"/>
                <a:gd name="T51" fmla="*/ 2147483647 h 235"/>
                <a:gd name="T52" fmla="*/ 2147483647 w 256"/>
                <a:gd name="T53" fmla="*/ 2147483647 h 235"/>
                <a:gd name="T54" fmla="*/ 2147483647 w 256"/>
                <a:gd name="T55" fmla="*/ 2147483647 h 235"/>
                <a:gd name="T56" fmla="*/ 2147483647 w 256"/>
                <a:gd name="T57" fmla="*/ 2147483647 h 235"/>
                <a:gd name="T58" fmla="*/ 2147483647 w 256"/>
                <a:gd name="T59" fmla="*/ 2147483647 h 235"/>
                <a:gd name="T60" fmla="*/ 2147483647 w 256"/>
                <a:gd name="T61" fmla="*/ 2147483647 h 235"/>
                <a:gd name="T62" fmla="*/ 2147483647 w 256"/>
                <a:gd name="T63" fmla="*/ 2147483647 h 235"/>
                <a:gd name="T64" fmla="*/ 2147483647 w 256"/>
                <a:gd name="T65" fmla="*/ 2147483647 h 235"/>
                <a:gd name="T66" fmla="*/ 2147483647 w 256"/>
                <a:gd name="T67" fmla="*/ 2147483647 h 235"/>
                <a:gd name="T68" fmla="*/ 2147483647 w 256"/>
                <a:gd name="T69" fmla="*/ 2147483647 h 235"/>
                <a:gd name="T70" fmla="*/ 2147483647 w 256"/>
                <a:gd name="T71" fmla="*/ 2147483647 h 235"/>
                <a:gd name="T72" fmla="*/ 2147483647 w 256"/>
                <a:gd name="T73" fmla="*/ 2147483647 h 235"/>
                <a:gd name="T74" fmla="*/ 2147483647 w 256"/>
                <a:gd name="T75" fmla="*/ 2147483647 h 235"/>
                <a:gd name="T76" fmla="*/ 2147483647 w 256"/>
                <a:gd name="T77" fmla="*/ 2147483647 h 235"/>
                <a:gd name="T78" fmla="*/ 2147483647 w 256"/>
                <a:gd name="T79" fmla="*/ 2147483647 h 235"/>
                <a:gd name="T80" fmla="*/ 2147483647 w 256"/>
                <a:gd name="T81" fmla="*/ 2147483647 h 235"/>
                <a:gd name="T82" fmla="*/ 2147483647 w 256"/>
                <a:gd name="T83" fmla="*/ 2147483647 h 235"/>
                <a:gd name="T84" fmla="*/ 2147483647 w 256"/>
                <a:gd name="T85" fmla="*/ 2147483647 h 235"/>
                <a:gd name="T86" fmla="*/ 2147483647 w 256"/>
                <a:gd name="T87" fmla="*/ 2147483647 h 235"/>
                <a:gd name="T88" fmla="*/ 2147483647 w 256"/>
                <a:gd name="T89" fmla="*/ 2147483647 h 235"/>
                <a:gd name="T90" fmla="*/ 2147483647 w 256"/>
                <a:gd name="T91" fmla="*/ 2147483647 h 235"/>
                <a:gd name="T92" fmla="*/ 2147483647 w 256"/>
                <a:gd name="T93" fmla="*/ 0 h 235"/>
                <a:gd name="T94" fmla="*/ 2147483647 w 256"/>
                <a:gd name="T95" fmla="*/ 0 h 235"/>
                <a:gd name="T96" fmla="*/ 2147483647 w 256"/>
                <a:gd name="T97" fmla="*/ 0 h 2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56" h="235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4" name="Freeform 2327"/>
            <p:cNvSpPr/>
            <p:nvPr/>
          </p:nvSpPr>
          <p:spPr bwMode="auto">
            <a:xfrm>
              <a:off x="7666039" y="6221413"/>
              <a:ext cx="120650" cy="109538"/>
            </a:xfrm>
            <a:custGeom>
              <a:avLst/>
              <a:gdLst>
                <a:gd name="T0" fmla="*/ 2147483647 w 227"/>
                <a:gd name="T1" fmla="*/ 0 h 206"/>
                <a:gd name="T2" fmla="*/ 2147483647 w 227"/>
                <a:gd name="T3" fmla="*/ 0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2147483647 w 227"/>
                <a:gd name="T21" fmla="*/ 2147483647 h 206"/>
                <a:gd name="T22" fmla="*/ 214748364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2147483647 w 227"/>
                <a:gd name="T31" fmla="*/ 2147483647 h 206"/>
                <a:gd name="T32" fmla="*/ 2147483647 w 227"/>
                <a:gd name="T33" fmla="*/ 2147483647 h 206"/>
                <a:gd name="T34" fmla="*/ 2147483647 w 227"/>
                <a:gd name="T35" fmla="*/ 2147483647 h 206"/>
                <a:gd name="T36" fmla="*/ 2147483647 w 227"/>
                <a:gd name="T37" fmla="*/ 2147483647 h 206"/>
                <a:gd name="T38" fmla="*/ 2147483647 w 227"/>
                <a:gd name="T39" fmla="*/ 2147483647 h 206"/>
                <a:gd name="T40" fmla="*/ 214748364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2147483647 h 206"/>
                <a:gd name="T64" fmla="*/ 2147483647 w 227"/>
                <a:gd name="T65" fmla="*/ 2147483647 h 206"/>
                <a:gd name="T66" fmla="*/ 2147483647 w 227"/>
                <a:gd name="T67" fmla="*/ 2147483647 h 206"/>
                <a:gd name="T68" fmla="*/ 2147483647 w 227"/>
                <a:gd name="T69" fmla="*/ 2147483647 h 206"/>
                <a:gd name="T70" fmla="*/ 2147483647 w 227"/>
                <a:gd name="T71" fmla="*/ 2147483647 h 206"/>
                <a:gd name="T72" fmla="*/ 2147483647 w 227"/>
                <a:gd name="T73" fmla="*/ 2147483647 h 206"/>
                <a:gd name="T74" fmla="*/ 2147483647 w 227"/>
                <a:gd name="T75" fmla="*/ 2147483647 h 206"/>
                <a:gd name="T76" fmla="*/ 2147483647 w 227"/>
                <a:gd name="T77" fmla="*/ 0 h 206"/>
                <a:gd name="T78" fmla="*/ 2147483647 w 227"/>
                <a:gd name="T79" fmla="*/ 0 h 206"/>
                <a:gd name="T80" fmla="*/ 2147483647 w 227"/>
                <a:gd name="T81" fmla="*/ 0 h 206"/>
                <a:gd name="T82" fmla="*/ 2147483647 w 227"/>
                <a:gd name="T83" fmla="*/ 0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7" h="20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5" name="Freeform 2328"/>
            <p:cNvSpPr/>
            <p:nvPr/>
          </p:nvSpPr>
          <p:spPr bwMode="auto">
            <a:xfrm>
              <a:off x="7686676" y="6216650"/>
              <a:ext cx="142875" cy="123825"/>
            </a:xfrm>
            <a:custGeom>
              <a:avLst/>
              <a:gdLst>
                <a:gd name="T0" fmla="*/ 2147483647 w 268"/>
                <a:gd name="T1" fmla="*/ 2147483647 h 234"/>
                <a:gd name="T2" fmla="*/ 2147483647 w 268"/>
                <a:gd name="T3" fmla="*/ 2147483647 h 234"/>
                <a:gd name="T4" fmla="*/ 2147483647 w 268"/>
                <a:gd name="T5" fmla="*/ 2147483647 h 234"/>
                <a:gd name="T6" fmla="*/ 2147483647 w 268"/>
                <a:gd name="T7" fmla="*/ 2147483647 h 234"/>
                <a:gd name="T8" fmla="*/ 2147483647 w 268"/>
                <a:gd name="T9" fmla="*/ 2147483647 h 234"/>
                <a:gd name="T10" fmla="*/ 2147483647 w 268"/>
                <a:gd name="T11" fmla="*/ 2147483647 h 234"/>
                <a:gd name="T12" fmla="*/ 2147483647 w 268"/>
                <a:gd name="T13" fmla="*/ 2147483647 h 234"/>
                <a:gd name="T14" fmla="*/ 2147483647 w 268"/>
                <a:gd name="T15" fmla="*/ 2147483647 h 234"/>
                <a:gd name="T16" fmla="*/ 2147483647 w 268"/>
                <a:gd name="T17" fmla="*/ 2147483647 h 234"/>
                <a:gd name="T18" fmla="*/ 2147483647 w 268"/>
                <a:gd name="T19" fmla="*/ 2147483647 h 234"/>
                <a:gd name="T20" fmla="*/ 0 w 268"/>
                <a:gd name="T21" fmla="*/ 2147483647 h 234"/>
                <a:gd name="T22" fmla="*/ 0 w 268"/>
                <a:gd name="T23" fmla="*/ 2147483647 h 234"/>
                <a:gd name="T24" fmla="*/ 0 w 268"/>
                <a:gd name="T25" fmla="*/ 2147483647 h 234"/>
                <a:gd name="T26" fmla="*/ 2147483647 w 268"/>
                <a:gd name="T27" fmla="*/ 2147483647 h 234"/>
                <a:gd name="T28" fmla="*/ 2147483647 w 268"/>
                <a:gd name="T29" fmla="*/ 2147483647 h 234"/>
                <a:gd name="T30" fmla="*/ 2147483647 w 268"/>
                <a:gd name="T31" fmla="*/ 2147483647 h 234"/>
                <a:gd name="T32" fmla="*/ 2147483647 w 268"/>
                <a:gd name="T33" fmla="*/ 2147483647 h 234"/>
                <a:gd name="T34" fmla="*/ 2147483647 w 268"/>
                <a:gd name="T35" fmla="*/ 2147483647 h 234"/>
                <a:gd name="T36" fmla="*/ 2147483647 w 268"/>
                <a:gd name="T37" fmla="*/ 2147483647 h 234"/>
                <a:gd name="T38" fmla="*/ 2147483647 w 268"/>
                <a:gd name="T39" fmla="*/ 2147483647 h 234"/>
                <a:gd name="T40" fmla="*/ 2147483647 w 268"/>
                <a:gd name="T41" fmla="*/ 2147483647 h 234"/>
                <a:gd name="T42" fmla="*/ 2147483647 w 268"/>
                <a:gd name="T43" fmla="*/ 2147483647 h 234"/>
                <a:gd name="T44" fmla="*/ 2147483647 w 268"/>
                <a:gd name="T45" fmla="*/ 2147483647 h 234"/>
                <a:gd name="T46" fmla="*/ 2147483647 w 268"/>
                <a:gd name="T47" fmla="*/ 2147483647 h 234"/>
                <a:gd name="T48" fmla="*/ 2147483647 w 268"/>
                <a:gd name="T49" fmla="*/ 2147483647 h 234"/>
                <a:gd name="T50" fmla="*/ 2147483647 w 268"/>
                <a:gd name="T51" fmla="*/ 2147483647 h 234"/>
                <a:gd name="T52" fmla="*/ 2147483647 w 268"/>
                <a:gd name="T53" fmla="*/ 2147483647 h 234"/>
                <a:gd name="T54" fmla="*/ 2147483647 w 268"/>
                <a:gd name="T55" fmla="*/ 2147483647 h 234"/>
                <a:gd name="T56" fmla="*/ 2147483647 w 268"/>
                <a:gd name="T57" fmla="*/ 2147483647 h 234"/>
                <a:gd name="T58" fmla="*/ 2147483647 w 268"/>
                <a:gd name="T59" fmla="*/ 2147483647 h 234"/>
                <a:gd name="T60" fmla="*/ 2147483647 w 268"/>
                <a:gd name="T61" fmla="*/ 2147483647 h 234"/>
                <a:gd name="T62" fmla="*/ 2147483647 w 268"/>
                <a:gd name="T63" fmla="*/ 2147483647 h 234"/>
                <a:gd name="T64" fmla="*/ 2147483647 w 268"/>
                <a:gd name="T65" fmla="*/ 0 h 234"/>
                <a:gd name="T66" fmla="*/ 2147483647 w 268"/>
                <a:gd name="T67" fmla="*/ 0 h 234"/>
                <a:gd name="T68" fmla="*/ 2147483647 w 268"/>
                <a:gd name="T69" fmla="*/ 2147483647 h 234"/>
                <a:gd name="T70" fmla="*/ 2147483647 w 268"/>
                <a:gd name="T71" fmla="*/ 2147483647 h 2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234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6" name="Freeform 2329"/>
            <p:cNvSpPr/>
            <p:nvPr/>
          </p:nvSpPr>
          <p:spPr bwMode="auto">
            <a:xfrm>
              <a:off x="7718426" y="6223000"/>
              <a:ext cx="150813" cy="128588"/>
            </a:xfrm>
            <a:custGeom>
              <a:avLst/>
              <a:gdLst>
                <a:gd name="T0" fmla="*/ 2147483647 w 286"/>
                <a:gd name="T1" fmla="*/ 0 h 241"/>
                <a:gd name="T2" fmla="*/ 2147483647 w 286"/>
                <a:gd name="T3" fmla="*/ 0 h 241"/>
                <a:gd name="T4" fmla="*/ 2147483647 w 286"/>
                <a:gd name="T5" fmla="*/ 2147483647 h 241"/>
                <a:gd name="T6" fmla="*/ 2147483647 w 286"/>
                <a:gd name="T7" fmla="*/ 2147483647 h 241"/>
                <a:gd name="T8" fmla="*/ 2147483647 w 286"/>
                <a:gd name="T9" fmla="*/ 2147483647 h 241"/>
                <a:gd name="T10" fmla="*/ 2147483647 w 286"/>
                <a:gd name="T11" fmla="*/ 2147483647 h 241"/>
                <a:gd name="T12" fmla="*/ 2147483647 w 286"/>
                <a:gd name="T13" fmla="*/ 2147483647 h 241"/>
                <a:gd name="T14" fmla="*/ 2147483647 w 286"/>
                <a:gd name="T15" fmla="*/ 2147483647 h 241"/>
                <a:gd name="T16" fmla="*/ 2147483647 w 286"/>
                <a:gd name="T17" fmla="*/ 2147483647 h 241"/>
                <a:gd name="T18" fmla="*/ 2147483647 w 286"/>
                <a:gd name="T19" fmla="*/ 2147483647 h 241"/>
                <a:gd name="T20" fmla="*/ 2147483647 w 286"/>
                <a:gd name="T21" fmla="*/ 2147483647 h 241"/>
                <a:gd name="T22" fmla="*/ 2147483647 w 286"/>
                <a:gd name="T23" fmla="*/ 2147483647 h 241"/>
                <a:gd name="T24" fmla="*/ 2147483647 w 286"/>
                <a:gd name="T25" fmla="*/ 2147483647 h 241"/>
                <a:gd name="T26" fmla="*/ 2147483647 w 286"/>
                <a:gd name="T27" fmla="*/ 2147483647 h 241"/>
                <a:gd name="T28" fmla="*/ 2147483647 w 286"/>
                <a:gd name="T29" fmla="*/ 2147483647 h 241"/>
                <a:gd name="T30" fmla="*/ 2147483647 w 286"/>
                <a:gd name="T31" fmla="*/ 2147483647 h 241"/>
                <a:gd name="T32" fmla="*/ 0 w 286"/>
                <a:gd name="T33" fmla="*/ 2147483647 h 241"/>
                <a:gd name="T34" fmla="*/ 0 w 286"/>
                <a:gd name="T35" fmla="*/ 2147483647 h 241"/>
                <a:gd name="T36" fmla="*/ 0 w 286"/>
                <a:gd name="T37" fmla="*/ 2147483647 h 241"/>
                <a:gd name="T38" fmla="*/ 2147483647 w 286"/>
                <a:gd name="T39" fmla="*/ 2147483647 h 241"/>
                <a:gd name="T40" fmla="*/ 2147483647 w 286"/>
                <a:gd name="T41" fmla="*/ 2147483647 h 241"/>
                <a:gd name="T42" fmla="*/ 2147483647 w 286"/>
                <a:gd name="T43" fmla="*/ 2147483647 h 241"/>
                <a:gd name="T44" fmla="*/ 2147483647 w 286"/>
                <a:gd name="T45" fmla="*/ 2147483647 h 241"/>
                <a:gd name="T46" fmla="*/ 2147483647 w 286"/>
                <a:gd name="T47" fmla="*/ 2147483647 h 241"/>
                <a:gd name="T48" fmla="*/ 2147483647 w 286"/>
                <a:gd name="T49" fmla="*/ 2147483647 h 241"/>
                <a:gd name="T50" fmla="*/ 2147483647 w 286"/>
                <a:gd name="T51" fmla="*/ 2147483647 h 241"/>
                <a:gd name="T52" fmla="*/ 2147483647 w 286"/>
                <a:gd name="T53" fmla="*/ 2147483647 h 241"/>
                <a:gd name="T54" fmla="*/ 2147483647 w 286"/>
                <a:gd name="T55" fmla="*/ 2147483647 h 241"/>
                <a:gd name="T56" fmla="*/ 2147483647 w 286"/>
                <a:gd name="T57" fmla="*/ 2147483647 h 241"/>
                <a:gd name="T58" fmla="*/ 2147483647 w 286"/>
                <a:gd name="T59" fmla="*/ 2147483647 h 241"/>
                <a:gd name="T60" fmla="*/ 2147483647 w 286"/>
                <a:gd name="T61" fmla="*/ 2147483647 h 241"/>
                <a:gd name="T62" fmla="*/ 2147483647 w 286"/>
                <a:gd name="T63" fmla="*/ 2147483647 h 241"/>
                <a:gd name="T64" fmla="*/ 2147483647 w 286"/>
                <a:gd name="T65" fmla="*/ 2147483647 h 241"/>
                <a:gd name="T66" fmla="*/ 2147483647 w 286"/>
                <a:gd name="T67" fmla="*/ 2147483647 h 241"/>
                <a:gd name="T68" fmla="*/ 2147483647 w 286"/>
                <a:gd name="T69" fmla="*/ 2147483647 h 241"/>
                <a:gd name="T70" fmla="*/ 2147483647 w 286"/>
                <a:gd name="T71" fmla="*/ 2147483647 h 241"/>
                <a:gd name="T72" fmla="*/ 2147483647 w 286"/>
                <a:gd name="T73" fmla="*/ 2147483647 h 241"/>
                <a:gd name="T74" fmla="*/ 2147483647 w 286"/>
                <a:gd name="T75" fmla="*/ 2147483647 h 241"/>
                <a:gd name="T76" fmla="*/ 2147483647 w 286"/>
                <a:gd name="T77" fmla="*/ 2147483647 h 241"/>
                <a:gd name="T78" fmla="*/ 2147483647 w 286"/>
                <a:gd name="T79" fmla="*/ 2147483647 h 241"/>
                <a:gd name="T80" fmla="*/ 2147483647 w 286"/>
                <a:gd name="T81" fmla="*/ 2147483647 h 241"/>
                <a:gd name="T82" fmla="*/ 2147483647 w 286"/>
                <a:gd name="T83" fmla="*/ 2147483647 h 241"/>
                <a:gd name="T84" fmla="*/ 2147483647 w 286"/>
                <a:gd name="T85" fmla="*/ 2147483647 h 241"/>
                <a:gd name="T86" fmla="*/ 2147483647 w 286"/>
                <a:gd name="T87" fmla="*/ 2147483647 h 241"/>
                <a:gd name="T88" fmla="*/ 2147483647 w 286"/>
                <a:gd name="T89" fmla="*/ 0 h 241"/>
                <a:gd name="T90" fmla="*/ 2147483647 w 286"/>
                <a:gd name="T91" fmla="*/ 0 h 241"/>
                <a:gd name="T92" fmla="*/ 2147483647 w 286"/>
                <a:gd name="T93" fmla="*/ 0 h 241"/>
                <a:gd name="T94" fmla="*/ 2147483647 w 286"/>
                <a:gd name="T95" fmla="*/ 0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6" h="241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7" name="Freeform 2330"/>
            <p:cNvSpPr/>
            <p:nvPr/>
          </p:nvSpPr>
          <p:spPr bwMode="auto">
            <a:xfrm>
              <a:off x="7767639" y="6221413"/>
              <a:ext cx="153988" cy="127000"/>
            </a:xfrm>
            <a:custGeom>
              <a:avLst/>
              <a:gdLst>
                <a:gd name="T0" fmla="*/ 2147483647 w 292"/>
                <a:gd name="T1" fmla="*/ 2147483647 h 241"/>
                <a:gd name="T2" fmla="*/ 2147483647 w 292"/>
                <a:gd name="T3" fmla="*/ 2147483647 h 241"/>
                <a:gd name="T4" fmla="*/ 2147483647 w 292"/>
                <a:gd name="T5" fmla="*/ 2147483647 h 241"/>
                <a:gd name="T6" fmla="*/ 2147483647 w 292"/>
                <a:gd name="T7" fmla="*/ 2147483647 h 241"/>
                <a:gd name="T8" fmla="*/ 2147483647 w 292"/>
                <a:gd name="T9" fmla="*/ 2147483647 h 241"/>
                <a:gd name="T10" fmla="*/ 2147483647 w 292"/>
                <a:gd name="T11" fmla="*/ 2147483647 h 241"/>
                <a:gd name="T12" fmla="*/ 2147483647 w 292"/>
                <a:gd name="T13" fmla="*/ 2147483647 h 241"/>
                <a:gd name="T14" fmla="*/ 2147483647 w 292"/>
                <a:gd name="T15" fmla="*/ 2147483647 h 241"/>
                <a:gd name="T16" fmla="*/ 2147483647 w 292"/>
                <a:gd name="T17" fmla="*/ 2147483647 h 241"/>
                <a:gd name="T18" fmla="*/ 2147483647 w 292"/>
                <a:gd name="T19" fmla="*/ 2147483647 h 241"/>
                <a:gd name="T20" fmla="*/ 2147483647 w 292"/>
                <a:gd name="T21" fmla="*/ 2147483647 h 241"/>
                <a:gd name="T22" fmla="*/ 2147483647 w 292"/>
                <a:gd name="T23" fmla="*/ 2147483647 h 241"/>
                <a:gd name="T24" fmla="*/ 2147483647 w 292"/>
                <a:gd name="T25" fmla="*/ 2147483647 h 241"/>
                <a:gd name="T26" fmla="*/ 2147483647 w 292"/>
                <a:gd name="T27" fmla="*/ 2147483647 h 241"/>
                <a:gd name="T28" fmla="*/ 2147483647 w 292"/>
                <a:gd name="T29" fmla="*/ 2147483647 h 241"/>
                <a:gd name="T30" fmla="*/ 0 w 292"/>
                <a:gd name="T31" fmla="*/ 2147483647 h 241"/>
                <a:gd name="T32" fmla="*/ 0 w 292"/>
                <a:gd name="T33" fmla="*/ 2147483647 h 241"/>
                <a:gd name="T34" fmla="*/ 0 w 292"/>
                <a:gd name="T35" fmla="*/ 2147483647 h 241"/>
                <a:gd name="T36" fmla="*/ 2147483647 w 292"/>
                <a:gd name="T37" fmla="*/ 2147483647 h 241"/>
                <a:gd name="T38" fmla="*/ 2147483647 w 292"/>
                <a:gd name="T39" fmla="*/ 2147483647 h 241"/>
                <a:gd name="T40" fmla="*/ 2147483647 w 292"/>
                <a:gd name="T41" fmla="*/ 2147483647 h 241"/>
                <a:gd name="T42" fmla="*/ 2147483647 w 292"/>
                <a:gd name="T43" fmla="*/ 2147483647 h 241"/>
                <a:gd name="T44" fmla="*/ 2147483647 w 292"/>
                <a:gd name="T45" fmla="*/ 2147483647 h 241"/>
                <a:gd name="T46" fmla="*/ 2147483647 w 292"/>
                <a:gd name="T47" fmla="*/ 2147483647 h 241"/>
                <a:gd name="T48" fmla="*/ 2147483647 w 292"/>
                <a:gd name="T49" fmla="*/ 2147483647 h 241"/>
                <a:gd name="T50" fmla="*/ 2147483647 w 292"/>
                <a:gd name="T51" fmla="*/ 2147483647 h 241"/>
                <a:gd name="T52" fmla="*/ 2147483647 w 292"/>
                <a:gd name="T53" fmla="*/ 2147483647 h 241"/>
                <a:gd name="T54" fmla="*/ 2147483647 w 292"/>
                <a:gd name="T55" fmla="*/ 2147483647 h 241"/>
                <a:gd name="T56" fmla="*/ 2147483647 w 292"/>
                <a:gd name="T57" fmla="*/ 2147483647 h 241"/>
                <a:gd name="T58" fmla="*/ 2147483647 w 292"/>
                <a:gd name="T59" fmla="*/ 2147483647 h 241"/>
                <a:gd name="T60" fmla="*/ 2147483647 w 292"/>
                <a:gd name="T61" fmla="*/ 2147483647 h 241"/>
                <a:gd name="T62" fmla="*/ 2147483647 w 292"/>
                <a:gd name="T63" fmla="*/ 2147483647 h 241"/>
                <a:gd name="T64" fmla="*/ 2147483647 w 292"/>
                <a:gd name="T65" fmla="*/ 2147483647 h 241"/>
                <a:gd name="T66" fmla="*/ 2147483647 w 292"/>
                <a:gd name="T67" fmla="*/ 2147483647 h 241"/>
                <a:gd name="T68" fmla="*/ 2147483647 w 292"/>
                <a:gd name="T69" fmla="*/ 2147483647 h 241"/>
                <a:gd name="T70" fmla="*/ 2147483647 w 292"/>
                <a:gd name="T71" fmla="*/ 2147483647 h 241"/>
                <a:gd name="T72" fmla="*/ 2147483647 w 292"/>
                <a:gd name="T73" fmla="*/ 2147483647 h 241"/>
                <a:gd name="T74" fmla="*/ 2147483647 w 292"/>
                <a:gd name="T75" fmla="*/ 2147483647 h 241"/>
                <a:gd name="T76" fmla="*/ 2147483647 w 292"/>
                <a:gd name="T77" fmla="*/ 2147483647 h 241"/>
                <a:gd name="T78" fmla="*/ 2147483647 w 292"/>
                <a:gd name="T79" fmla="*/ 0 h 241"/>
                <a:gd name="T80" fmla="*/ 2147483647 w 292"/>
                <a:gd name="T81" fmla="*/ 0 h 241"/>
                <a:gd name="T82" fmla="*/ 2147483647 w 292"/>
                <a:gd name="T83" fmla="*/ 0 h 241"/>
                <a:gd name="T84" fmla="*/ 2147483647 w 292"/>
                <a:gd name="T85" fmla="*/ 2147483647 h 241"/>
                <a:gd name="T86" fmla="*/ 2147483647 w 292"/>
                <a:gd name="T87" fmla="*/ 2147483647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92" h="241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8" name="Freeform 2331"/>
            <p:cNvSpPr/>
            <p:nvPr/>
          </p:nvSpPr>
          <p:spPr bwMode="auto">
            <a:xfrm>
              <a:off x="7802564" y="6237288"/>
              <a:ext cx="125413" cy="109538"/>
            </a:xfrm>
            <a:custGeom>
              <a:avLst/>
              <a:gdLst>
                <a:gd name="T0" fmla="*/ 2147483647 w 237"/>
                <a:gd name="T1" fmla="*/ 0 h 205"/>
                <a:gd name="T2" fmla="*/ 2147483647 w 237"/>
                <a:gd name="T3" fmla="*/ 0 h 205"/>
                <a:gd name="T4" fmla="*/ 2147483647 w 237"/>
                <a:gd name="T5" fmla="*/ 2147483647 h 205"/>
                <a:gd name="T6" fmla="*/ 2147483647 w 237"/>
                <a:gd name="T7" fmla="*/ 2147483647 h 205"/>
                <a:gd name="T8" fmla="*/ 2147483647 w 237"/>
                <a:gd name="T9" fmla="*/ 2147483647 h 205"/>
                <a:gd name="T10" fmla="*/ 2147483647 w 237"/>
                <a:gd name="T11" fmla="*/ 2147483647 h 205"/>
                <a:gd name="T12" fmla="*/ 2147483647 w 237"/>
                <a:gd name="T13" fmla="*/ 2147483647 h 205"/>
                <a:gd name="T14" fmla="*/ 2147483647 w 237"/>
                <a:gd name="T15" fmla="*/ 2147483647 h 205"/>
                <a:gd name="T16" fmla="*/ 2147483647 w 237"/>
                <a:gd name="T17" fmla="*/ 2147483647 h 205"/>
                <a:gd name="T18" fmla="*/ 2147483647 w 237"/>
                <a:gd name="T19" fmla="*/ 2147483647 h 205"/>
                <a:gd name="T20" fmla="*/ 2147483647 w 237"/>
                <a:gd name="T21" fmla="*/ 2147483647 h 205"/>
                <a:gd name="T22" fmla="*/ 2147483647 w 237"/>
                <a:gd name="T23" fmla="*/ 2147483647 h 205"/>
                <a:gd name="T24" fmla="*/ 2147483647 w 237"/>
                <a:gd name="T25" fmla="*/ 2147483647 h 205"/>
                <a:gd name="T26" fmla="*/ 2147483647 w 237"/>
                <a:gd name="T27" fmla="*/ 2147483647 h 205"/>
                <a:gd name="T28" fmla="*/ 2147483647 w 237"/>
                <a:gd name="T29" fmla="*/ 2147483647 h 205"/>
                <a:gd name="T30" fmla="*/ 0 w 237"/>
                <a:gd name="T31" fmla="*/ 2147483647 h 205"/>
                <a:gd name="T32" fmla="*/ 0 w 237"/>
                <a:gd name="T33" fmla="*/ 2147483647 h 205"/>
                <a:gd name="T34" fmla="*/ 0 w 237"/>
                <a:gd name="T35" fmla="*/ 2147483647 h 205"/>
                <a:gd name="T36" fmla="*/ 2147483647 w 237"/>
                <a:gd name="T37" fmla="*/ 2147483647 h 205"/>
                <a:gd name="T38" fmla="*/ 2147483647 w 237"/>
                <a:gd name="T39" fmla="*/ 2147483647 h 205"/>
                <a:gd name="T40" fmla="*/ 2147483647 w 237"/>
                <a:gd name="T41" fmla="*/ 2147483647 h 205"/>
                <a:gd name="T42" fmla="*/ 2147483647 w 237"/>
                <a:gd name="T43" fmla="*/ 2147483647 h 205"/>
                <a:gd name="T44" fmla="*/ 2147483647 w 237"/>
                <a:gd name="T45" fmla="*/ 2147483647 h 205"/>
                <a:gd name="T46" fmla="*/ 2147483647 w 237"/>
                <a:gd name="T47" fmla="*/ 2147483647 h 205"/>
                <a:gd name="T48" fmla="*/ 2147483647 w 237"/>
                <a:gd name="T49" fmla="*/ 2147483647 h 205"/>
                <a:gd name="T50" fmla="*/ 2147483647 w 237"/>
                <a:gd name="T51" fmla="*/ 2147483647 h 205"/>
                <a:gd name="T52" fmla="*/ 2147483647 w 237"/>
                <a:gd name="T53" fmla="*/ 2147483647 h 205"/>
                <a:gd name="T54" fmla="*/ 2147483647 w 237"/>
                <a:gd name="T55" fmla="*/ 2147483647 h 205"/>
                <a:gd name="T56" fmla="*/ 2147483647 w 237"/>
                <a:gd name="T57" fmla="*/ 2147483647 h 205"/>
                <a:gd name="T58" fmla="*/ 2147483647 w 237"/>
                <a:gd name="T59" fmla="*/ 2147483647 h 205"/>
                <a:gd name="T60" fmla="*/ 2147483647 w 237"/>
                <a:gd name="T61" fmla="*/ 2147483647 h 205"/>
                <a:gd name="T62" fmla="*/ 2147483647 w 237"/>
                <a:gd name="T63" fmla="*/ 2147483647 h 205"/>
                <a:gd name="T64" fmla="*/ 2147483647 w 237"/>
                <a:gd name="T65" fmla="*/ 2147483647 h 205"/>
                <a:gd name="T66" fmla="*/ 2147483647 w 237"/>
                <a:gd name="T67" fmla="*/ 2147483647 h 205"/>
                <a:gd name="T68" fmla="*/ 2147483647 w 237"/>
                <a:gd name="T69" fmla="*/ 2147483647 h 205"/>
                <a:gd name="T70" fmla="*/ 2147483647 w 237"/>
                <a:gd name="T71" fmla="*/ 2147483647 h 205"/>
                <a:gd name="T72" fmla="*/ 2147483647 w 237"/>
                <a:gd name="T73" fmla="*/ 2147483647 h 205"/>
                <a:gd name="T74" fmla="*/ 2147483647 w 237"/>
                <a:gd name="T75" fmla="*/ 2147483647 h 205"/>
                <a:gd name="T76" fmla="*/ 2147483647 w 237"/>
                <a:gd name="T77" fmla="*/ 2147483647 h 205"/>
                <a:gd name="T78" fmla="*/ 2147483647 w 237"/>
                <a:gd name="T79" fmla="*/ 2147483647 h 205"/>
                <a:gd name="T80" fmla="*/ 2147483647 w 237"/>
                <a:gd name="T81" fmla="*/ 2147483647 h 205"/>
                <a:gd name="T82" fmla="*/ 2147483647 w 237"/>
                <a:gd name="T83" fmla="*/ 2147483647 h 205"/>
                <a:gd name="T84" fmla="*/ 2147483647 w 237"/>
                <a:gd name="T85" fmla="*/ 0 h 205"/>
                <a:gd name="T86" fmla="*/ 2147483647 w 237"/>
                <a:gd name="T87" fmla="*/ 0 h 205"/>
                <a:gd name="T88" fmla="*/ 2147483647 w 237"/>
                <a:gd name="T89" fmla="*/ 0 h 205"/>
                <a:gd name="T90" fmla="*/ 2147483647 w 237"/>
                <a:gd name="T91" fmla="*/ 0 h 2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05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9" name="Freeform 2332"/>
            <p:cNvSpPr/>
            <p:nvPr/>
          </p:nvSpPr>
          <p:spPr bwMode="auto">
            <a:xfrm>
              <a:off x="7854951" y="6226175"/>
              <a:ext cx="125413" cy="117475"/>
            </a:xfrm>
            <a:custGeom>
              <a:avLst/>
              <a:gdLst>
                <a:gd name="T0" fmla="*/ 2147483647 w 237"/>
                <a:gd name="T1" fmla="*/ 2147483647 h 224"/>
                <a:gd name="T2" fmla="*/ 2147483647 w 237"/>
                <a:gd name="T3" fmla="*/ 2147483647 h 224"/>
                <a:gd name="T4" fmla="*/ 2147483647 w 237"/>
                <a:gd name="T5" fmla="*/ 2147483647 h 224"/>
                <a:gd name="T6" fmla="*/ 2147483647 w 237"/>
                <a:gd name="T7" fmla="*/ 2147483647 h 224"/>
                <a:gd name="T8" fmla="*/ 2147483647 w 237"/>
                <a:gd name="T9" fmla="*/ 2147483647 h 224"/>
                <a:gd name="T10" fmla="*/ 2147483647 w 237"/>
                <a:gd name="T11" fmla="*/ 2147483647 h 224"/>
                <a:gd name="T12" fmla="*/ 2147483647 w 237"/>
                <a:gd name="T13" fmla="*/ 2147483647 h 224"/>
                <a:gd name="T14" fmla="*/ 2147483647 w 237"/>
                <a:gd name="T15" fmla="*/ 2147483647 h 224"/>
                <a:gd name="T16" fmla="*/ 2147483647 w 237"/>
                <a:gd name="T17" fmla="*/ 2147483647 h 224"/>
                <a:gd name="T18" fmla="*/ 2147483647 w 237"/>
                <a:gd name="T19" fmla="*/ 2147483647 h 224"/>
                <a:gd name="T20" fmla="*/ 2147483647 w 237"/>
                <a:gd name="T21" fmla="*/ 2147483647 h 224"/>
                <a:gd name="T22" fmla="*/ 2147483647 w 237"/>
                <a:gd name="T23" fmla="*/ 2147483647 h 224"/>
                <a:gd name="T24" fmla="*/ 2147483647 w 237"/>
                <a:gd name="T25" fmla="*/ 2147483647 h 224"/>
                <a:gd name="T26" fmla="*/ 2147483647 w 237"/>
                <a:gd name="T27" fmla="*/ 2147483647 h 224"/>
                <a:gd name="T28" fmla="*/ 2147483647 w 237"/>
                <a:gd name="T29" fmla="*/ 2147483647 h 224"/>
                <a:gd name="T30" fmla="*/ 0 w 237"/>
                <a:gd name="T31" fmla="*/ 2147483647 h 224"/>
                <a:gd name="T32" fmla="*/ 0 w 237"/>
                <a:gd name="T33" fmla="*/ 2147483647 h 224"/>
                <a:gd name="T34" fmla="*/ 2147483647 w 237"/>
                <a:gd name="T35" fmla="*/ 2147483647 h 224"/>
                <a:gd name="T36" fmla="*/ 2147483647 w 237"/>
                <a:gd name="T37" fmla="*/ 2147483647 h 224"/>
                <a:gd name="T38" fmla="*/ 2147483647 w 237"/>
                <a:gd name="T39" fmla="*/ 2147483647 h 224"/>
                <a:gd name="T40" fmla="*/ 2147483647 w 237"/>
                <a:gd name="T41" fmla="*/ 2147483647 h 224"/>
                <a:gd name="T42" fmla="*/ 2147483647 w 237"/>
                <a:gd name="T43" fmla="*/ 2147483647 h 224"/>
                <a:gd name="T44" fmla="*/ 2147483647 w 237"/>
                <a:gd name="T45" fmla="*/ 2147483647 h 224"/>
                <a:gd name="T46" fmla="*/ 2147483647 w 237"/>
                <a:gd name="T47" fmla="*/ 2147483647 h 224"/>
                <a:gd name="T48" fmla="*/ 2147483647 w 237"/>
                <a:gd name="T49" fmla="*/ 2147483647 h 224"/>
                <a:gd name="T50" fmla="*/ 2147483647 w 237"/>
                <a:gd name="T51" fmla="*/ 2147483647 h 224"/>
                <a:gd name="T52" fmla="*/ 2147483647 w 237"/>
                <a:gd name="T53" fmla="*/ 2147483647 h 224"/>
                <a:gd name="T54" fmla="*/ 2147483647 w 237"/>
                <a:gd name="T55" fmla="*/ 2147483647 h 224"/>
                <a:gd name="T56" fmla="*/ 2147483647 w 237"/>
                <a:gd name="T57" fmla="*/ 2147483647 h 224"/>
                <a:gd name="T58" fmla="*/ 2147483647 w 237"/>
                <a:gd name="T59" fmla="*/ 2147483647 h 224"/>
                <a:gd name="T60" fmla="*/ 2147483647 w 237"/>
                <a:gd name="T61" fmla="*/ 2147483647 h 224"/>
                <a:gd name="T62" fmla="*/ 2147483647 w 237"/>
                <a:gd name="T63" fmla="*/ 2147483647 h 224"/>
                <a:gd name="T64" fmla="*/ 2147483647 w 237"/>
                <a:gd name="T65" fmla="*/ 2147483647 h 224"/>
                <a:gd name="T66" fmla="*/ 2147483647 w 237"/>
                <a:gd name="T67" fmla="*/ 2147483647 h 224"/>
                <a:gd name="T68" fmla="*/ 2147483647 w 237"/>
                <a:gd name="T69" fmla="*/ 2147483647 h 224"/>
                <a:gd name="T70" fmla="*/ 2147483647 w 237"/>
                <a:gd name="T71" fmla="*/ 2147483647 h 224"/>
                <a:gd name="T72" fmla="*/ 2147483647 w 237"/>
                <a:gd name="T73" fmla="*/ 2147483647 h 224"/>
                <a:gd name="T74" fmla="*/ 2147483647 w 237"/>
                <a:gd name="T75" fmla="*/ 2147483647 h 224"/>
                <a:gd name="T76" fmla="*/ 2147483647 w 237"/>
                <a:gd name="T77" fmla="*/ 2147483647 h 224"/>
                <a:gd name="T78" fmla="*/ 2147483647 w 237"/>
                <a:gd name="T79" fmla="*/ 2147483647 h 224"/>
                <a:gd name="T80" fmla="*/ 2147483647 w 237"/>
                <a:gd name="T81" fmla="*/ 2147483647 h 224"/>
                <a:gd name="T82" fmla="*/ 2147483647 w 237"/>
                <a:gd name="T83" fmla="*/ 2147483647 h 224"/>
                <a:gd name="T84" fmla="*/ 2147483647 w 237"/>
                <a:gd name="T85" fmla="*/ 0 h 224"/>
                <a:gd name="T86" fmla="*/ 2147483647 w 237"/>
                <a:gd name="T87" fmla="*/ 0 h 224"/>
                <a:gd name="T88" fmla="*/ 2147483647 w 237"/>
                <a:gd name="T89" fmla="*/ 2147483647 h 224"/>
                <a:gd name="T90" fmla="*/ 2147483647 w 237"/>
                <a:gd name="T91" fmla="*/ 2147483647 h 2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24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0" name="Freeform 2333"/>
            <p:cNvSpPr/>
            <p:nvPr/>
          </p:nvSpPr>
          <p:spPr bwMode="auto">
            <a:xfrm>
              <a:off x="7886701" y="6216650"/>
              <a:ext cx="144463" cy="120650"/>
            </a:xfrm>
            <a:custGeom>
              <a:avLst/>
              <a:gdLst>
                <a:gd name="T0" fmla="*/ 2147483647 w 274"/>
                <a:gd name="T1" fmla="*/ 2147483647 h 228"/>
                <a:gd name="T2" fmla="*/ 2147483647 w 274"/>
                <a:gd name="T3" fmla="*/ 2147483647 h 228"/>
                <a:gd name="T4" fmla="*/ 2147483647 w 274"/>
                <a:gd name="T5" fmla="*/ 2147483647 h 228"/>
                <a:gd name="T6" fmla="*/ 2147483647 w 274"/>
                <a:gd name="T7" fmla="*/ 2147483647 h 228"/>
                <a:gd name="T8" fmla="*/ 2147483647 w 274"/>
                <a:gd name="T9" fmla="*/ 2147483647 h 228"/>
                <a:gd name="T10" fmla="*/ 2147483647 w 274"/>
                <a:gd name="T11" fmla="*/ 2147483647 h 228"/>
                <a:gd name="T12" fmla="*/ 2147483647 w 274"/>
                <a:gd name="T13" fmla="*/ 2147483647 h 228"/>
                <a:gd name="T14" fmla="*/ 2147483647 w 274"/>
                <a:gd name="T15" fmla="*/ 2147483647 h 228"/>
                <a:gd name="T16" fmla="*/ 2147483647 w 274"/>
                <a:gd name="T17" fmla="*/ 2147483647 h 228"/>
                <a:gd name="T18" fmla="*/ 2147483647 w 274"/>
                <a:gd name="T19" fmla="*/ 2147483647 h 228"/>
                <a:gd name="T20" fmla="*/ 2147483647 w 274"/>
                <a:gd name="T21" fmla="*/ 2147483647 h 228"/>
                <a:gd name="T22" fmla="*/ 2147483647 w 274"/>
                <a:gd name="T23" fmla="*/ 2147483647 h 228"/>
                <a:gd name="T24" fmla="*/ 2147483647 w 274"/>
                <a:gd name="T25" fmla="*/ 2147483647 h 228"/>
                <a:gd name="T26" fmla="*/ 2147483647 w 274"/>
                <a:gd name="T27" fmla="*/ 2147483647 h 228"/>
                <a:gd name="T28" fmla="*/ 0 w 274"/>
                <a:gd name="T29" fmla="*/ 2147483647 h 228"/>
                <a:gd name="T30" fmla="*/ 0 w 274"/>
                <a:gd name="T31" fmla="*/ 2147483647 h 228"/>
                <a:gd name="T32" fmla="*/ 0 w 274"/>
                <a:gd name="T33" fmla="*/ 2147483647 h 228"/>
                <a:gd name="T34" fmla="*/ 2147483647 w 274"/>
                <a:gd name="T35" fmla="*/ 2147483647 h 228"/>
                <a:gd name="T36" fmla="*/ 2147483647 w 274"/>
                <a:gd name="T37" fmla="*/ 2147483647 h 228"/>
                <a:gd name="T38" fmla="*/ 2147483647 w 274"/>
                <a:gd name="T39" fmla="*/ 2147483647 h 228"/>
                <a:gd name="T40" fmla="*/ 2147483647 w 274"/>
                <a:gd name="T41" fmla="*/ 2147483647 h 228"/>
                <a:gd name="T42" fmla="*/ 2147483647 w 274"/>
                <a:gd name="T43" fmla="*/ 2147483647 h 228"/>
                <a:gd name="T44" fmla="*/ 2147483647 w 274"/>
                <a:gd name="T45" fmla="*/ 2147483647 h 228"/>
                <a:gd name="T46" fmla="*/ 2147483647 w 274"/>
                <a:gd name="T47" fmla="*/ 2147483647 h 228"/>
                <a:gd name="T48" fmla="*/ 2147483647 w 274"/>
                <a:gd name="T49" fmla="*/ 2147483647 h 228"/>
                <a:gd name="T50" fmla="*/ 2147483647 w 274"/>
                <a:gd name="T51" fmla="*/ 2147483647 h 228"/>
                <a:gd name="T52" fmla="*/ 2147483647 w 274"/>
                <a:gd name="T53" fmla="*/ 2147483647 h 228"/>
                <a:gd name="T54" fmla="*/ 2147483647 w 274"/>
                <a:gd name="T55" fmla="*/ 2147483647 h 228"/>
                <a:gd name="T56" fmla="*/ 2147483647 w 274"/>
                <a:gd name="T57" fmla="*/ 2147483647 h 228"/>
                <a:gd name="T58" fmla="*/ 2147483647 w 274"/>
                <a:gd name="T59" fmla="*/ 2147483647 h 228"/>
                <a:gd name="T60" fmla="*/ 2147483647 w 274"/>
                <a:gd name="T61" fmla="*/ 2147483647 h 228"/>
                <a:gd name="T62" fmla="*/ 2147483647 w 274"/>
                <a:gd name="T63" fmla="*/ 2147483647 h 228"/>
                <a:gd name="T64" fmla="*/ 2147483647 w 274"/>
                <a:gd name="T65" fmla="*/ 2147483647 h 228"/>
                <a:gd name="T66" fmla="*/ 2147483647 w 274"/>
                <a:gd name="T67" fmla="*/ 2147483647 h 228"/>
                <a:gd name="T68" fmla="*/ 2147483647 w 274"/>
                <a:gd name="T69" fmla="*/ 2147483647 h 228"/>
                <a:gd name="T70" fmla="*/ 2147483647 w 274"/>
                <a:gd name="T71" fmla="*/ 2147483647 h 228"/>
                <a:gd name="T72" fmla="*/ 2147483647 w 274"/>
                <a:gd name="T73" fmla="*/ 2147483647 h 228"/>
                <a:gd name="T74" fmla="*/ 2147483647 w 274"/>
                <a:gd name="T75" fmla="*/ 2147483647 h 228"/>
                <a:gd name="T76" fmla="*/ 2147483647 w 274"/>
                <a:gd name="T77" fmla="*/ 2147483647 h 228"/>
                <a:gd name="T78" fmla="*/ 2147483647 w 274"/>
                <a:gd name="T79" fmla="*/ 2147483647 h 228"/>
                <a:gd name="T80" fmla="*/ 2147483647 w 274"/>
                <a:gd name="T81" fmla="*/ 2147483647 h 228"/>
                <a:gd name="T82" fmla="*/ 2147483647 w 274"/>
                <a:gd name="T83" fmla="*/ 2147483647 h 228"/>
                <a:gd name="T84" fmla="*/ 2147483647 w 274"/>
                <a:gd name="T85" fmla="*/ 2147483647 h 228"/>
                <a:gd name="T86" fmla="*/ 2147483647 w 274"/>
                <a:gd name="T87" fmla="*/ 2147483647 h 228"/>
                <a:gd name="T88" fmla="*/ 2147483647 w 274"/>
                <a:gd name="T89" fmla="*/ 2147483647 h 228"/>
                <a:gd name="T90" fmla="*/ 2147483647 w 274"/>
                <a:gd name="T91" fmla="*/ 2147483647 h 228"/>
                <a:gd name="T92" fmla="*/ 2147483647 w 274"/>
                <a:gd name="T93" fmla="*/ 0 h 228"/>
                <a:gd name="T94" fmla="*/ 2147483647 w 274"/>
                <a:gd name="T95" fmla="*/ 0 h 228"/>
                <a:gd name="T96" fmla="*/ 2147483647 w 274"/>
                <a:gd name="T97" fmla="*/ 2147483647 h 228"/>
                <a:gd name="T98" fmla="*/ 2147483647 w 274"/>
                <a:gd name="T99" fmla="*/ 2147483647 h 2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74" h="228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1" name="Freeform 2334"/>
            <p:cNvSpPr/>
            <p:nvPr/>
          </p:nvSpPr>
          <p:spPr bwMode="auto">
            <a:xfrm>
              <a:off x="7912101" y="6227763"/>
              <a:ext cx="133350" cy="114300"/>
            </a:xfrm>
            <a:custGeom>
              <a:avLst/>
              <a:gdLst>
                <a:gd name="T0" fmla="*/ 2147483647 w 251"/>
                <a:gd name="T1" fmla="*/ 2147483647 h 216"/>
                <a:gd name="T2" fmla="*/ 2147483647 w 251"/>
                <a:gd name="T3" fmla="*/ 2147483647 h 216"/>
                <a:gd name="T4" fmla="*/ 2147483647 w 251"/>
                <a:gd name="T5" fmla="*/ 2147483647 h 216"/>
                <a:gd name="T6" fmla="*/ 2147483647 w 251"/>
                <a:gd name="T7" fmla="*/ 2147483647 h 216"/>
                <a:gd name="T8" fmla="*/ 2147483647 w 251"/>
                <a:gd name="T9" fmla="*/ 2147483647 h 216"/>
                <a:gd name="T10" fmla="*/ 2147483647 w 251"/>
                <a:gd name="T11" fmla="*/ 2147483647 h 216"/>
                <a:gd name="T12" fmla="*/ 2147483647 w 251"/>
                <a:gd name="T13" fmla="*/ 2147483647 h 216"/>
                <a:gd name="T14" fmla="*/ 2147483647 w 251"/>
                <a:gd name="T15" fmla="*/ 2147483647 h 216"/>
                <a:gd name="T16" fmla="*/ 2147483647 w 251"/>
                <a:gd name="T17" fmla="*/ 2147483647 h 216"/>
                <a:gd name="T18" fmla="*/ 2147483647 w 251"/>
                <a:gd name="T19" fmla="*/ 2147483647 h 216"/>
                <a:gd name="T20" fmla="*/ 2147483647 w 251"/>
                <a:gd name="T21" fmla="*/ 2147483647 h 216"/>
                <a:gd name="T22" fmla="*/ 2147483647 w 251"/>
                <a:gd name="T23" fmla="*/ 2147483647 h 216"/>
                <a:gd name="T24" fmla="*/ 2147483647 w 251"/>
                <a:gd name="T25" fmla="*/ 2147483647 h 216"/>
                <a:gd name="T26" fmla="*/ 0 w 251"/>
                <a:gd name="T27" fmla="*/ 2147483647 h 216"/>
                <a:gd name="T28" fmla="*/ 2147483647 w 251"/>
                <a:gd name="T29" fmla="*/ 2147483647 h 216"/>
                <a:gd name="T30" fmla="*/ 2147483647 w 251"/>
                <a:gd name="T31" fmla="*/ 2147483647 h 216"/>
                <a:gd name="T32" fmla="*/ 2147483647 w 251"/>
                <a:gd name="T33" fmla="*/ 2147483647 h 216"/>
                <a:gd name="T34" fmla="*/ 2147483647 w 251"/>
                <a:gd name="T35" fmla="*/ 2147483647 h 216"/>
                <a:gd name="T36" fmla="*/ 2147483647 w 251"/>
                <a:gd name="T37" fmla="*/ 2147483647 h 216"/>
                <a:gd name="T38" fmla="*/ 2147483647 w 251"/>
                <a:gd name="T39" fmla="*/ 2147483647 h 216"/>
                <a:gd name="T40" fmla="*/ 2147483647 w 251"/>
                <a:gd name="T41" fmla="*/ 2147483647 h 216"/>
                <a:gd name="T42" fmla="*/ 2147483647 w 251"/>
                <a:gd name="T43" fmla="*/ 2147483647 h 216"/>
                <a:gd name="T44" fmla="*/ 2147483647 w 251"/>
                <a:gd name="T45" fmla="*/ 2147483647 h 216"/>
                <a:gd name="T46" fmla="*/ 2147483647 w 251"/>
                <a:gd name="T47" fmla="*/ 2147483647 h 216"/>
                <a:gd name="T48" fmla="*/ 2147483647 w 251"/>
                <a:gd name="T49" fmla="*/ 2147483647 h 216"/>
                <a:gd name="T50" fmla="*/ 2147483647 w 251"/>
                <a:gd name="T51" fmla="*/ 2147483647 h 216"/>
                <a:gd name="T52" fmla="*/ 2147483647 w 251"/>
                <a:gd name="T53" fmla="*/ 2147483647 h 216"/>
                <a:gd name="T54" fmla="*/ 2147483647 w 251"/>
                <a:gd name="T55" fmla="*/ 2147483647 h 216"/>
                <a:gd name="T56" fmla="*/ 2147483647 w 251"/>
                <a:gd name="T57" fmla="*/ 2147483647 h 216"/>
                <a:gd name="T58" fmla="*/ 2147483647 w 251"/>
                <a:gd name="T59" fmla="*/ 2147483647 h 216"/>
                <a:gd name="T60" fmla="*/ 2147483647 w 251"/>
                <a:gd name="T61" fmla="*/ 2147483647 h 216"/>
                <a:gd name="T62" fmla="*/ 2147483647 w 251"/>
                <a:gd name="T63" fmla="*/ 2147483647 h 216"/>
                <a:gd name="T64" fmla="*/ 2147483647 w 251"/>
                <a:gd name="T65" fmla="*/ 2147483647 h 216"/>
                <a:gd name="T66" fmla="*/ 2147483647 w 251"/>
                <a:gd name="T67" fmla="*/ 2147483647 h 216"/>
                <a:gd name="T68" fmla="*/ 2147483647 w 251"/>
                <a:gd name="T69" fmla="*/ 2147483647 h 216"/>
                <a:gd name="T70" fmla="*/ 2147483647 w 251"/>
                <a:gd name="T71" fmla="*/ 2147483647 h 216"/>
                <a:gd name="T72" fmla="*/ 2147483647 w 251"/>
                <a:gd name="T73" fmla="*/ 2147483647 h 216"/>
                <a:gd name="T74" fmla="*/ 2147483647 w 251"/>
                <a:gd name="T75" fmla="*/ 2147483647 h 216"/>
                <a:gd name="T76" fmla="*/ 2147483647 w 251"/>
                <a:gd name="T77" fmla="*/ 2147483647 h 216"/>
                <a:gd name="T78" fmla="*/ 2147483647 w 251"/>
                <a:gd name="T79" fmla="*/ 0 h 216"/>
                <a:gd name="T80" fmla="*/ 2147483647 w 251"/>
                <a:gd name="T81" fmla="*/ 0 h 216"/>
                <a:gd name="T82" fmla="*/ 2147483647 w 251"/>
                <a:gd name="T83" fmla="*/ 2147483647 h 216"/>
                <a:gd name="T84" fmla="*/ 2147483647 w 251"/>
                <a:gd name="T85" fmla="*/ 2147483647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1" h="216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2" name="Freeform 2335"/>
            <p:cNvSpPr/>
            <p:nvPr/>
          </p:nvSpPr>
          <p:spPr bwMode="auto">
            <a:xfrm>
              <a:off x="7956551" y="6235700"/>
              <a:ext cx="131763" cy="106363"/>
            </a:xfrm>
            <a:custGeom>
              <a:avLst/>
              <a:gdLst>
                <a:gd name="T0" fmla="*/ 2147483647 w 247"/>
                <a:gd name="T1" fmla="*/ 2147483647 h 202"/>
                <a:gd name="T2" fmla="*/ 2147483647 w 247"/>
                <a:gd name="T3" fmla="*/ 2147483647 h 202"/>
                <a:gd name="T4" fmla="*/ 2147483647 w 247"/>
                <a:gd name="T5" fmla="*/ 2147483647 h 202"/>
                <a:gd name="T6" fmla="*/ 2147483647 w 247"/>
                <a:gd name="T7" fmla="*/ 2147483647 h 202"/>
                <a:gd name="T8" fmla="*/ 2147483647 w 247"/>
                <a:gd name="T9" fmla="*/ 2147483647 h 202"/>
                <a:gd name="T10" fmla="*/ 2147483647 w 247"/>
                <a:gd name="T11" fmla="*/ 2147483647 h 202"/>
                <a:gd name="T12" fmla="*/ 2147483647 w 247"/>
                <a:gd name="T13" fmla="*/ 2147483647 h 202"/>
                <a:gd name="T14" fmla="*/ 2147483647 w 247"/>
                <a:gd name="T15" fmla="*/ 2147483647 h 202"/>
                <a:gd name="T16" fmla="*/ 2147483647 w 247"/>
                <a:gd name="T17" fmla="*/ 2147483647 h 202"/>
                <a:gd name="T18" fmla="*/ 2147483647 w 247"/>
                <a:gd name="T19" fmla="*/ 2147483647 h 202"/>
                <a:gd name="T20" fmla="*/ 0 w 247"/>
                <a:gd name="T21" fmla="*/ 2147483647 h 202"/>
                <a:gd name="T22" fmla="*/ 0 w 247"/>
                <a:gd name="T23" fmla="*/ 2147483647 h 202"/>
                <a:gd name="T24" fmla="*/ 2147483647 w 247"/>
                <a:gd name="T25" fmla="*/ 2147483647 h 202"/>
                <a:gd name="T26" fmla="*/ 2147483647 w 247"/>
                <a:gd name="T27" fmla="*/ 2147483647 h 202"/>
                <a:gd name="T28" fmla="*/ 2147483647 w 247"/>
                <a:gd name="T29" fmla="*/ 2147483647 h 202"/>
                <a:gd name="T30" fmla="*/ 2147483647 w 247"/>
                <a:gd name="T31" fmla="*/ 2147483647 h 202"/>
                <a:gd name="T32" fmla="*/ 2147483647 w 247"/>
                <a:gd name="T33" fmla="*/ 2147483647 h 202"/>
                <a:gd name="T34" fmla="*/ 2147483647 w 247"/>
                <a:gd name="T35" fmla="*/ 2147483647 h 202"/>
                <a:gd name="T36" fmla="*/ 2147483647 w 247"/>
                <a:gd name="T37" fmla="*/ 2147483647 h 202"/>
                <a:gd name="T38" fmla="*/ 2147483647 w 247"/>
                <a:gd name="T39" fmla="*/ 2147483647 h 202"/>
                <a:gd name="T40" fmla="*/ 2147483647 w 247"/>
                <a:gd name="T41" fmla="*/ 2147483647 h 202"/>
                <a:gd name="T42" fmla="*/ 2147483647 w 247"/>
                <a:gd name="T43" fmla="*/ 2147483647 h 202"/>
                <a:gd name="T44" fmla="*/ 2147483647 w 247"/>
                <a:gd name="T45" fmla="*/ 2147483647 h 202"/>
                <a:gd name="T46" fmla="*/ 2147483647 w 247"/>
                <a:gd name="T47" fmla="*/ 2147483647 h 202"/>
                <a:gd name="T48" fmla="*/ 2147483647 w 247"/>
                <a:gd name="T49" fmla="*/ 2147483647 h 202"/>
                <a:gd name="T50" fmla="*/ 2147483647 w 247"/>
                <a:gd name="T51" fmla="*/ 2147483647 h 202"/>
                <a:gd name="T52" fmla="*/ 2147483647 w 247"/>
                <a:gd name="T53" fmla="*/ 2147483647 h 202"/>
                <a:gd name="T54" fmla="*/ 2147483647 w 247"/>
                <a:gd name="T55" fmla="*/ 2147483647 h 202"/>
                <a:gd name="T56" fmla="*/ 2147483647 w 247"/>
                <a:gd name="T57" fmla="*/ 2147483647 h 202"/>
                <a:gd name="T58" fmla="*/ 2147483647 w 247"/>
                <a:gd name="T59" fmla="*/ 2147483647 h 202"/>
                <a:gd name="T60" fmla="*/ 2147483647 w 247"/>
                <a:gd name="T61" fmla="*/ 2147483647 h 202"/>
                <a:gd name="T62" fmla="*/ 2147483647 w 247"/>
                <a:gd name="T63" fmla="*/ 2147483647 h 202"/>
                <a:gd name="T64" fmla="*/ 2147483647 w 247"/>
                <a:gd name="T65" fmla="*/ 2147483647 h 202"/>
                <a:gd name="T66" fmla="*/ 2147483647 w 247"/>
                <a:gd name="T67" fmla="*/ 0 h 202"/>
                <a:gd name="T68" fmla="*/ 2147483647 w 247"/>
                <a:gd name="T69" fmla="*/ 2147483647 h 202"/>
                <a:gd name="T70" fmla="*/ 2147483647 w 247"/>
                <a:gd name="T71" fmla="*/ 2147483647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47" h="202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3" name="Freeform 2336"/>
            <p:cNvSpPr/>
            <p:nvPr/>
          </p:nvSpPr>
          <p:spPr bwMode="auto">
            <a:xfrm>
              <a:off x="7986714" y="6230938"/>
              <a:ext cx="131763" cy="111125"/>
            </a:xfrm>
            <a:custGeom>
              <a:avLst/>
              <a:gdLst>
                <a:gd name="T0" fmla="*/ 2147483647 w 251"/>
                <a:gd name="T1" fmla="*/ 0 h 211"/>
                <a:gd name="T2" fmla="*/ 2147483647 w 251"/>
                <a:gd name="T3" fmla="*/ 0 h 211"/>
                <a:gd name="T4" fmla="*/ 2147483647 w 251"/>
                <a:gd name="T5" fmla="*/ 2147483647 h 211"/>
                <a:gd name="T6" fmla="*/ 2147483647 w 251"/>
                <a:gd name="T7" fmla="*/ 2147483647 h 211"/>
                <a:gd name="T8" fmla="*/ 2147483647 w 251"/>
                <a:gd name="T9" fmla="*/ 2147483647 h 211"/>
                <a:gd name="T10" fmla="*/ 2147483647 w 251"/>
                <a:gd name="T11" fmla="*/ 2147483647 h 211"/>
                <a:gd name="T12" fmla="*/ 2147483647 w 251"/>
                <a:gd name="T13" fmla="*/ 2147483647 h 211"/>
                <a:gd name="T14" fmla="*/ 2147483647 w 251"/>
                <a:gd name="T15" fmla="*/ 2147483647 h 211"/>
                <a:gd name="T16" fmla="*/ 2147483647 w 251"/>
                <a:gd name="T17" fmla="*/ 2147483647 h 211"/>
                <a:gd name="T18" fmla="*/ 0 w 251"/>
                <a:gd name="T19" fmla="*/ 2147483647 h 211"/>
                <a:gd name="T20" fmla="*/ 0 w 251"/>
                <a:gd name="T21" fmla="*/ 2147483647 h 211"/>
                <a:gd name="T22" fmla="*/ 0 w 251"/>
                <a:gd name="T23" fmla="*/ 2147483647 h 211"/>
                <a:gd name="T24" fmla="*/ 2147483647 w 251"/>
                <a:gd name="T25" fmla="*/ 2147483647 h 211"/>
                <a:gd name="T26" fmla="*/ 2147483647 w 251"/>
                <a:gd name="T27" fmla="*/ 2147483647 h 211"/>
                <a:gd name="T28" fmla="*/ 2147483647 w 251"/>
                <a:gd name="T29" fmla="*/ 2147483647 h 211"/>
                <a:gd name="T30" fmla="*/ 2147483647 w 251"/>
                <a:gd name="T31" fmla="*/ 2147483647 h 211"/>
                <a:gd name="T32" fmla="*/ 2147483647 w 251"/>
                <a:gd name="T33" fmla="*/ 2147483647 h 211"/>
                <a:gd name="T34" fmla="*/ 2147483647 w 251"/>
                <a:gd name="T35" fmla="*/ 2147483647 h 211"/>
                <a:gd name="T36" fmla="*/ 2147483647 w 251"/>
                <a:gd name="T37" fmla="*/ 2147483647 h 211"/>
                <a:gd name="T38" fmla="*/ 2147483647 w 251"/>
                <a:gd name="T39" fmla="*/ 2147483647 h 211"/>
                <a:gd name="T40" fmla="*/ 2147483647 w 251"/>
                <a:gd name="T41" fmla="*/ 2147483647 h 211"/>
                <a:gd name="T42" fmla="*/ 2147483647 w 251"/>
                <a:gd name="T43" fmla="*/ 2147483647 h 211"/>
                <a:gd name="T44" fmla="*/ 2147483647 w 251"/>
                <a:gd name="T45" fmla="*/ 2147483647 h 211"/>
                <a:gd name="T46" fmla="*/ 2147483647 w 251"/>
                <a:gd name="T47" fmla="*/ 2147483647 h 211"/>
                <a:gd name="T48" fmla="*/ 2147483647 w 251"/>
                <a:gd name="T49" fmla="*/ 2147483647 h 211"/>
                <a:gd name="T50" fmla="*/ 2147483647 w 251"/>
                <a:gd name="T51" fmla="*/ 2147483647 h 211"/>
                <a:gd name="T52" fmla="*/ 2147483647 w 251"/>
                <a:gd name="T53" fmla="*/ 2147483647 h 211"/>
                <a:gd name="T54" fmla="*/ 2147483647 w 251"/>
                <a:gd name="T55" fmla="*/ 2147483647 h 211"/>
                <a:gd name="T56" fmla="*/ 2147483647 w 251"/>
                <a:gd name="T57" fmla="*/ 2147483647 h 211"/>
                <a:gd name="T58" fmla="*/ 2147483647 w 251"/>
                <a:gd name="T59" fmla="*/ 0 h 211"/>
                <a:gd name="T60" fmla="*/ 2147483647 w 251"/>
                <a:gd name="T61" fmla="*/ 0 h 211"/>
                <a:gd name="T62" fmla="*/ 2147483647 w 251"/>
                <a:gd name="T63" fmla="*/ 0 h 211"/>
                <a:gd name="T64" fmla="*/ 2147483647 w 251"/>
                <a:gd name="T65" fmla="*/ 0 h 211"/>
                <a:gd name="T66" fmla="*/ 2147483647 w 251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1" h="21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4" name="Freeform 2337"/>
            <p:cNvSpPr/>
            <p:nvPr/>
          </p:nvSpPr>
          <p:spPr bwMode="auto">
            <a:xfrm>
              <a:off x="8089901" y="6246813"/>
              <a:ext cx="134938" cy="101600"/>
            </a:xfrm>
            <a:custGeom>
              <a:avLst/>
              <a:gdLst>
                <a:gd name="T0" fmla="*/ 2147483647 w 255"/>
                <a:gd name="T1" fmla="*/ 0 h 192"/>
                <a:gd name="T2" fmla="*/ 2147483647 w 255"/>
                <a:gd name="T3" fmla="*/ 0 h 192"/>
                <a:gd name="T4" fmla="*/ 2147483647 w 255"/>
                <a:gd name="T5" fmla="*/ 2147483647 h 192"/>
                <a:gd name="T6" fmla="*/ 2147483647 w 255"/>
                <a:gd name="T7" fmla="*/ 2147483647 h 192"/>
                <a:gd name="T8" fmla="*/ 2147483647 w 255"/>
                <a:gd name="T9" fmla="*/ 2147483647 h 192"/>
                <a:gd name="T10" fmla="*/ 2147483647 w 255"/>
                <a:gd name="T11" fmla="*/ 2147483647 h 192"/>
                <a:gd name="T12" fmla="*/ 2147483647 w 255"/>
                <a:gd name="T13" fmla="*/ 2147483647 h 192"/>
                <a:gd name="T14" fmla="*/ 2147483647 w 255"/>
                <a:gd name="T15" fmla="*/ 2147483647 h 192"/>
                <a:gd name="T16" fmla="*/ 2147483647 w 255"/>
                <a:gd name="T17" fmla="*/ 2147483647 h 192"/>
                <a:gd name="T18" fmla="*/ 0 w 255"/>
                <a:gd name="T19" fmla="*/ 2147483647 h 192"/>
                <a:gd name="T20" fmla="*/ 2147483647 w 255"/>
                <a:gd name="T21" fmla="*/ 2147483647 h 192"/>
                <a:gd name="T22" fmla="*/ 2147483647 w 255"/>
                <a:gd name="T23" fmla="*/ 2147483647 h 192"/>
                <a:gd name="T24" fmla="*/ 2147483647 w 255"/>
                <a:gd name="T25" fmla="*/ 2147483647 h 192"/>
                <a:gd name="T26" fmla="*/ 2147483647 w 255"/>
                <a:gd name="T27" fmla="*/ 2147483647 h 192"/>
                <a:gd name="T28" fmla="*/ 2147483647 w 255"/>
                <a:gd name="T29" fmla="*/ 2147483647 h 192"/>
                <a:gd name="T30" fmla="*/ 2147483647 w 255"/>
                <a:gd name="T31" fmla="*/ 2147483647 h 192"/>
                <a:gd name="T32" fmla="*/ 2147483647 w 255"/>
                <a:gd name="T33" fmla="*/ 2147483647 h 192"/>
                <a:gd name="T34" fmla="*/ 2147483647 w 255"/>
                <a:gd name="T35" fmla="*/ 2147483647 h 192"/>
                <a:gd name="T36" fmla="*/ 2147483647 w 255"/>
                <a:gd name="T37" fmla="*/ 2147483647 h 192"/>
                <a:gd name="T38" fmla="*/ 2147483647 w 255"/>
                <a:gd name="T39" fmla="*/ 2147483647 h 192"/>
                <a:gd name="T40" fmla="*/ 2147483647 w 255"/>
                <a:gd name="T41" fmla="*/ 2147483647 h 192"/>
                <a:gd name="T42" fmla="*/ 2147483647 w 255"/>
                <a:gd name="T43" fmla="*/ 2147483647 h 192"/>
                <a:gd name="T44" fmla="*/ 2147483647 w 255"/>
                <a:gd name="T45" fmla="*/ 2147483647 h 192"/>
                <a:gd name="T46" fmla="*/ 2147483647 w 255"/>
                <a:gd name="T47" fmla="*/ 2147483647 h 192"/>
                <a:gd name="T48" fmla="*/ 2147483647 w 255"/>
                <a:gd name="T49" fmla="*/ 2147483647 h 192"/>
                <a:gd name="T50" fmla="*/ 2147483647 w 255"/>
                <a:gd name="T51" fmla="*/ 2147483647 h 192"/>
                <a:gd name="T52" fmla="*/ 2147483647 w 255"/>
                <a:gd name="T53" fmla="*/ 2147483647 h 192"/>
                <a:gd name="T54" fmla="*/ 2147483647 w 255"/>
                <a:gd name="T55" fmla="*/ 2147483647 h 192"/>
                <a:gd name="T56" fmla="*/ 2147483647 w 255"/>
                <a:gd name="T57" fmla="*/ 2147483647 h 192"/>
                <a:gd name="T58" fmla="*/ 2147483647 w 255"/>
                <a:gd name="T59" fmla="*/ 2147483647 h 192"/>
                <a:gd name="T60" fmla="*/ 2147483647 w 255"/>
                <a:gd name="T61" fmla="*/ 2147483647 h 192"/>
                <a:gd name="T62" fmla="*/ 2147483647 w 255"/>
                <a:gd name="T63" fmla="*/ 2147483647 h 192"/>
                <a:gd name="T64" fmla="*/ 2147483647 w 255"/>
                <a:gd name="T65" fmla="*/ 0 h 192"/>
                <a:gd name="T66" fmla="*/ 2147483647 w 255"/>
                <a:gd name="T67" fmla="*/ 0 h 192"/>
                <a:gd name="T68" fmla="*/ 2147483647 w 255"/>
                <a:gd name="T69" fmla="*/ 0 h 192"/>
                <a:gd name="T70" fmla="*/ 2147483647 w 255"/>
                <a:gd name="T71" fmla="*/ 0 h 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" h="192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5" name="Freeform 2338"/>
            <p:cNvSpPr/>
            <p:nvPr/>
          </p:nvSpPr>
          <p:spPr bwMode="auto">
            <a:xfrm>
              <a:off x="8140701" y="6237288"/>
              <a:ext cx="127000" cy="100013"/>
            </a:xfrm>
            <a:custGeom>
              <a:avLst/>
              <a:gdLst>
                <a:gd name="T0" fmla="*/ 2147483647 w 242"/>
                <a:gd name="T1" fmla="*/ 0 h 189"/>
                <a:gd name="T2" fmla="*/ 2147483647 w 242"/>
                <a:gd name="T3" fmla="*/ 0 h 189"/>
                <a:gd name="T4" fmla="*/ 2147483647 w 242"/>
                <a:gd name="T5" fmla="*/ 2147483647 h 189"/>
                <a:gd name="T6" fmla="*/ 2147483647 w 242"/>
                <a:gd name="T7" fmla="*/ 2147483647 h 189"/>
                <a:gd name="T8" fmla="*/ 2147483647 w 242"/>
                <a:gd name="T9" fmla="*/ 2147483647 h 189"/>
                <a:gd name="T10" fmla="*/ 2147483647 w 242"/>
                <a:gd name="T11" fmla="*/ 2147483647 h 189"/>
                <a:gd name="T12" fmla="*/ 2147483647 w 242"/>
                <a:gd name="T13" fmla="*/ 2147483647 h 189"/>
                <a:gd name="T14" fmla="*/ 2147483647 w 242"/>
                <a:gd name="T15" fmla="*/ 2147483647 h 189"/>
                <a:gd name="T16" fmla="*/ 2147483647 w 242"/>
                <a:gd name="T17" fmla="*/ 2147483647 h 189"/>
                <a:gd name="T18" fmla="*/ 2147483647 w 242"/>
                <a:gd name="T19" fmla="*/ 2147483647 h 189"/>
                <a:gd name="T20" fmla="*/ 2147483647 w 242"/>
                <a:gd name="T21" fmla="*/ 2147483647 h 189"/>
                <a:gd name="T22" fmla="*/ 2147483647 w 242"/>
                <a:gd name="T23" fmla="*/ 2147483647 h 189"/>
                <a:gd name="T24" fmla="*/ 2147483647 w 242"/>
                <a:gd name="T25" fmla="*/ 2147483647 h 189"/>
                <a:gd name="T26" fmla="*/ 2147483647 w 242"/>
                <a:gd name="T27" fmla="*/ 2147483647 h 189"/>
                <a:gd name="T28" fmla="*/ 0 w 242"/>
                <a:gd name="T29" fmla="*/ 2147483647 h 189"/>
                <a:gd name="T30" fmla="*/ 0 w 242"/>
                <a:gd name="T31" fmla="*/ 2147483647 h 189"/>
                <a:gd name="T32" fmla="*/ 0 w 242"/>
                <a:gd name="T33" fmla="*/ 2147483647 h 189"/>
                <a:gd name="T34" fmla="*/ 2147483647 w 242"/>
                <a:gd name="T35" fmla="*/ 2147483647 h 189"/>
                <a:gd name="T36" fmla="*/ 2147483647 w 242"/>
                <a:gd name="T37" fmla="*/ 2147483647 h 189"/>
                <a:gd name="T38" fmla="*/ 2147483647 w 242"/>
                <a:gd name="T39" fmla="*/ 2147483647 h 189"/>
                <a:gd name="T40" fmla="*/ 2147483647 w 242"/>
                <a:gd name="T41" fmla="*/ 2147483647 h 189"/>
                <a:gd name="T42" fmla="*/ 2147483647 w 242"/>
                <a:gd name="T43" fmla="*/ 2147483647 h 189"/>
                <a:gd name="T44" fmla="*/ 2147483647 w 242"/>
                <a:gd name="T45" fmla="*/ 2147483647 h 189"/>
                <a:gd name="T46" fmla="*/ 2147483647 w 242"/>
                <a:gd name="T47" fmla="*/ 2147483647 h 189"/>
                <a:gd name="T48" fmla="*/ 2147483647 w 242"/>
                <a:gd name="T49" fmla="*/ 2147483647 h 189"/>
                <a:gd name="T50" fmla="*/ 2147483647 w 242"/>
                <a:gd name="T51" fmla="*/ 2147483647 h 189"/>
                <a:gd name="T52" fmla="*/ 2147483647 w 242"/>
                <a:gd name="T53" fmla="*/ 2147483647 h 189"/>
                <a:gd name="T54" fmla="*/ 2147483647 w 242"/>
                <a:gd name="T55" fmla="*/ 2147483647 h 189"/>
                <a:gd name="T56" fmla="*/ 2147483647 w 242"/>
                <a:gd name="T57" fmla="*/ 2147483647 h 189"/>
                <a:gd name="T58" fmla="*/ 2147483647 w 242"/>
                <a:gd name="T59" fmla="*/ 2147483647 h 189"/>
                <a:gd name="T60" fmla="*/ 2147483647 w 242"/>
                <a:gd name="T61" fmla="*/ 2147483647 h 189"/>
                <a:gd name="T62" fmla="*/ 2147483647 w 242"/>
                <a:gd name="T63" fmla="*/ 2147483647 h 189"/>
                <a:gd name="T64" fmla="*/ 2147483647 w 242"/>
                <a:gd name="T65" fmla="*/ 2147483647 h 189"/>
                <a:gd name="T66" fmla="*/ 2147483647 w 242"/>
                <a:gd name="T67" fmla="*/ 2147483647 h 189"/>
                <a:gd name="T68" fmla="*/ 2147483647 w 242"/>
                <a:gd name="T69" fmla="*/ 2147483647 h 189"/>
                <a:gd name="T70" fmla="*/ 2147483647 w 242"/>
                <a:gd name="T71" fmla="*/ 2147483647 h 189"/>
                <a:gd name="T72" fmla="*/ 2147483647 w 242"/>
                <a:gd name="T73" fmla="*/ 2147483647 h 189"/>
                <a:gd name="T74" fmla="*/ 2147483647 w 242"/>
                <a:gd name="T75" fmla="*/ 2147483647 h 189"/>
                <a:gd name="T76" fmla="*/ 2147483647 w 242"/>
                <a:gd name="T77" fmla="*/ 2147483647 h 189"/>
                <a:gd name="T78" fmla="*/ 2147483647 w 242"/>
                <a:gd name="T79" fmla="*/ 0 h 189"/>
                <a:gd name="T80" fmla="*/ 2147483647 w 242"/>
                <a:gd name="T81" fmla="*/ 0 h 189"/>
                <a:gd name="T82" fmla="*/ 2147483647 w 242"/>
                <a:gd name="T83" fmla="*/ 0 h 189"/>
                <a:gd name="T84" fmla="*/ 2147483647 w 242"/>
                <a:gd name="T85" fmla="*/ 0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2" h="189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6" name="Freeform 2339"/>
            <p:cNvSpPr/>
            <p:nvPr/>
          </p:nvSpPr>
          <p:spPr bwMode="auto">
            <a:xfrm>
              <a:off x="8164514" y="6240463"/>
              <a:ext cx="125413" cy="103188"/>
            </a:xfrm>
            <a:custGeom>
              <a:avLst/>
              <a:gdLst>
                <a:gd name="T0" fmla="*/ 2147483647 w 238"/>
                <a:gd name="T1" fmla="*/ 2147483647 h 197"/>
                <a:gd name="T2" fmla="*/ 2147483647 w 238"/>
                <a:gd name="T3" fmla="*/ 2147483647 h 197"/>
                <a:gd name="T4" fmla="*/ 2147483647 w 238"/>
                <a:gd name="T5" fmla="*/ 2147483647 h 197"/>
                <a:gd name="T6" fmla="*/ 2147483647 w 238"/>
                <a:gd name="T7" fmla="*/ 2147483647 h 197"/>
                <a:gd name="T8" fmla="*/ 2147483647 w 238"/>
                <a:gd name="T9" fmla="*/ 2147483647 h 197"/>
                <a:gd name="T10" fmla="*/ 2147483647 w 238"/>
                <a:gd name="T11" fmla="*/ 2147483647 h 197"/>
                <a:gd name="T12" fmla="*/ 2147483647 w 238"/>
                <a:gd name="T13" fmla="*/ 2147483647 h 197"/>
                <a:gd name="T14" fmla="*/ 2147483647 w 238"/>
                <a:gd name="T15" fmla="*/ 2147483647 h 197"/>
                <a:gd name="T16" fmla="*/ 2147483647 w 238"/>
                <a:gd name="T17" fmla="*/ 2147483647 h 197"/>
                <a:gd name="T18" fmla="*/ 2147483647 w 238"/>
                <a:gd name="T19" fmla="*/ 2147483647 h 197"/>
                <a:gd name="T20" fmla="*/ 2147483647 w 238"/>
                <a:gd name="T21" fmla="*/ 2147483647 h 197"/>
                <a:gd name="T22" fmla="*/ 0 w 238"/>
                <a:gd name="T23" fmla="*/ 2147483647 h 197"/>
                <a:gd name="T24" fmla="*/ 0 w 238"/>
                <a:gd name="T25" fmla="*/ 2147483647 h 197"/>
                <a:gd name="T26" fmla="*/ 0 w 238"/>
                <a:gd name="T27" fmla="*/ 2147483647 h 197"/>
                <a:gd name="T28" fmla="*/ 0 w 238"/>
                <a:gd name="T29" fmla="*/ 2147483647 h 197"/>
                <a:gd name="T30" fmla="*/ 2147483647 w 238"/>
                <a:gd name="T31" fmla="*/ 2147483647 h 197"/>
                <a:gd name="T32" fmla="*/ 2147483647 w 238"/>
                <a:gd name="T33" fmla="*/ 2147483647 h 197"/>
                <a:gd name="T34" fmla="*/ 2147483647 w 238"/>
                <a:gd name="T35" fmla="*/ 2147483647 h 197"/>
                <a:gd name="T36" fmla="*/ 2147483647 w 238"/>
                <a:gd name="T37" fmla="*/ 2147483647 h 197"/>
                <a:gd name="T38" fmla="*/ 2147483647 w 238"/>
                <a:gd name="T39" fmla="*/ 2147483647 h 197"/>
                <a:gd name="T40" fmla="*/ 2147483647 w 238"/>
                <a:gd name="T41" fmla="*/ 2147483647 h 197"/>
                <a:gd name="T42" fmla="*/ 2147483647 w 238"/>
                <a:gd name="T43" fmla="*/ 2147483647 h 197"/>
                <a:gd name="T44" fmla="*/ 2147483647 w 238"/>
                <a:gd name="T45" fmla="*/ 2147483647 h 197"/>
                <a:gd name="T46" fmla="*/ 2147483647 w 238"/>
                <a:gd name="T47" fmla="*/ 2147483647 h 197"/>
                <a:gd name="T48" fmla="*/ 2147483647 w 238"/>
                <a:gd name="T49" fmla="*/ 2147483647 h 197"/>
                <a:gd name="T50" fmla="*/ 2147483647 w 238"/>
                <a:gd name="T51" fmla="*/ 2147483647 h 197"/>
                <a:gd name="T52" fmla="*/ 2147483647 w 238"/>
                <a:gd name="T53" fmla="*/ 2147483647 h 197"/>
                <a:gd name="T54" fmla="*/ 2147483647 w 238"/>
                <a:gd name="T55" fmla="*/ 2147483647 h 197"/>
                <a:gd name="T56" fmla="*/ 2147483647 w 238"/>
                <a:gd name="T57" fmla="*/ 2147483647 h 197"/>
                <a:gd name="T58" fmla="*/ 2147483647 w 238"/>
                <a:gd name="T59" fmla="*/ 2147483647 h 197"/>
                <a:gd name="T60" fmla="*/ 2147483647 w 238"/>
                <a:gd name="T61" fmla="*/ 2147483647 h 197"/>
                <a:gd name="T62" fmla="*/ 2147483647 w 238"/>
                <a:gd name="T63" fmla="*/ 2147483647 h 197"/>
                <a:gd name="T64" fmla="*/ 2147483647 w 238"/>
                <a:gd name="T65" fmla="*/ 2147483647 h 197"/>
                <a:gd name="T66" fmla="*/ 2147483647 w 238"/>
                <a:gd name="T67" fmla="*/ 2147483647 h 197"/>
                <a:gd name="T68" fmla="*/ 2147483647 w 238"/>
                <a:gd name="T69" fmla="*/ 2147483647 h 197"/>
                <a:gd name="T70" fmla="*/ 2147483647 w 238"/>
                <a:gd name="T71" fmla="*/ 2147483647 h 197"/>
                <a:gd name="T72" fmla="*/ 2147483647 w 238"/>
                <a:gd name="T73" fmla="*/ 2147483647 h 197"/>
                <a:gd name="T74" fmla="*/ 2147483647 w 238"/>
                <a:gd name="T75" fmla="*/ 2147483647 h 197"/>
                <a:gd name="T76" fmla="*/ 2147483647 w 238"/>
                <a:gd name="T77" fmla="*/ 2147483647 h 197"/>
                <a:gd name="T78" fmla="*/ 2147483647 w 238"/>
                <a:gd name="T79" fmla="*/ 0 h 197"/>
                <a:gd name="T80" fmla="*/ 2147483647 w 238"/>
                <a:gd name="T81" fmla="*/ 0 h 197"/>
                <a:gd name="T82" fmla="*/ 2147483647 w 238"/>
                <a:gd name="T83" fmla="*/ 2147483647 h 197"/>
                <a:gd name="T84" fmla="*/ 2147483647 w 238"/>
                <a:gd name="T85" fmla="*/ 2147483647 h 1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8" h="197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7" name="Freeform 2340"/>
            <p:cNvSpPr/>
            <p:nvPr/>
          </p:nvSpPr>
          <p:spPr bwMode="auto">
            <a:xfrm>
              <a:off x="8197851" y="6240463"/>
              <a:ext cx="119063" cy="107950"/>
            </a:xfrm>
            <a:custGeom>
              <a:avLst/>
              <a:gdLst>
                <a:gd name="T0" fmla="*/ 2147483647 w 227"/>
                <a:gd name="T1" fmla="*/ 2147483647 h 206"/>
                <a:gd name="T2" fmla="*/ 2147483647 w 227"/>
                <a:gd name="T3" fmla="*/ 2147483647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2147483647 w 227"/>
                <a:gd name="T21" fmla="*/ 2147483647 h 206"/>
                <a:gd name="T22" fmla="*/ 214748364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2147483647 w 227"/>
                <a:gd name="T31" fmla="*/ 2147483647 h 206"/>
                <a:gd name="T32" fmla="*/ 2147483647 w 227"/>
                <a:gd name="T33" fmla="*/ 2147483647 h 206"/>
                <a:gd name="T34" fmla="*/ 2147483647 w 227"/>
                <a:gd name="T35" fmla="*/ 2147483647 h 206"/>
                <a:gd name="T36" fmla="*/ 2147483647 w 227"/>
                <a:gd name="T37" fmla="*/ 2147483647 h 206"/>
                <a:gd name="T38" fmla="*/ 2147483647 w 227"/>
                <a:gd name="T39" fmla="*/ 2147483647 h 206"/>
                <a:gd name="T40" fmla="*/ 214748364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2147483647 h 206"/>
                <a:gd name="T64" fmla="*/ 2147483647 w 227"/>
                <a:gd name="T65" fmla="*/ 2147483647 h 206"/>
                <a:gd name="T66" fmla="*/ 2147483647 w 227"/>
                <a:gd name="T67" fmla="*/ 2147483647 h 206"/>
                <a:gd name="T68" fmla="*/ 2147483647 w 227"/>
                <a:gd name="T69" fmla="*/ 2147483647 h 206"/>
                <a:gd name="T70" fmla="*/ 2147483647 w 227"/>
                <a:gd name="T71" fmla="*/ 2147483647 h 206"/>
                <a:gd name="T72" fmla="*/ 2147483647 w 227"/>
                <a:gd name="T73" fmla="*/ 0 h 206"/>
                <a:gd name="T74" fmla="*/ 2147483647 w 227"/>
                <a:gd name="T75" fmla="*/ 0 h 206"/>
                <a:gd name="T76" fmla="*/ 2147483647 w 227"/>
                <a:gd name="T77" fmla="*/ 2147483647 h 206"/>
                <a:gd name="T78" fmla="*/ 2147483647 w 227"/>
                <a:gd name="T79" fmla="*/ 2147483647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27" h="20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8" name="Freeform 2341"/>
            <p:cNvSpPr/>
            <p:nvPr/>
          </p:nvSpPr>
          <p:spPr bwMode="auto">
            <a:xfrm>
              <a:off x="8220076" y="6243638"/>
              <a:ext cx="128588" cy="107950"/>
            </a:xfrm>
            <a:custGeom>
              <a:avLst/>
              <a:gdLst>
                <a:gd name="T0" fmla="*/ 2147483647 w 242"/>
                <a:gd name="T1" fmla="*/ 2147483647 h 202"/>
                <a:gd name="T2" fmla="*/ 2147483647 w 242"/>
                <a:gd name="T3" fmla="*/ 2147483647 h 202"/>
                <a:gd name="T4" fmla="*/ 2147483647 w 242"/>
                <a:gd name="T5" fmla="*/ 2147483647 h 202"/>
                <a:gd name="T6" fmla="*/ 2147483647 w 242"/>
                <a:gd name="T7" fmla="*/ 2147483647 h 202"/>
                <a:gd name="T8" fmla="*/ 2147483647 w 242"/>
                <a:gd name="T9" fmla="*/ 2147483647 h 202"/>
                <a:gd name="T10" fmla="*/ 2147483647 w 242"/>
                <a:gd name="T11" fmla="*/ 2147483647 h 202"/>
                <a:gd name="T12" fmla="*/ 2147483647 w 242"/>
                <a:gd name="T13" fmla="*/ 2147483647 h 202"/>
                <a:gd name="T14" fmla="*/ 2147483647 w 242"/>
                <a:gd name="T15" fmla="*/ 2147483647 h 202"/>
                <a:gd name="T16" fmla="*/ 2147483647 w 242"/>
                <a:gd name="T17" fmla="*/ 2147483647 h 202"/>
                <a:gd name="T18" fmla="*/ 2147483647 w 242"/>
                <a:gd name="T19" fmla="*/ 2147483647 h 202"/>
                <a:gd name="T20" fmla="*/ 2147483647 w 242"/>
                <a:gd name="T21" fmla="*/ 2147483647 h 202"/>
                <a:gd name="T22" fmla="*/ 2147483647 w 242"/>
                <a:gd name="T23" fmla="*/ 2147483647 h 202"/>
                <a:gd name="T24" fmla="*/ 2147483647 w 242"/>
                <a:gd name="T25" fmla="*/ 2147483647 h 202"/>
                <a:gd name="T26" fmla="*/ 2147483647 w 242"/>
                <a:gd name="T27" fmla="*/ 2147483647 h 202"/>
                <a:gd name="T28" fmla="*/ 2147483647 w 242"/>
                <a:gd name="T29" fmla="*/ 2147483647 h 202"/>
                <a:gd name="T30" fmla="*/ 2147483647 w 242"/>
                <a:gd name="T31" fmla="*/ 2147483647 h 202"/>
                <a:gd name="T32" fmla="*/ 2147483647 w 242"/>
                <a:gd name="T33" fmla="*/ 2147483647 h 202"/>
                <a:gd name="T34" fmla="*/ 2147483647 w 242"/>
                <a:gd name="T35" fmla="*/ 2147483647 h 202"/>
                <a:gd name="T36" fmla="*/ 2147483647 w 242"/>
                <a:gd name="T37" fmla="*/ 2147483647 h 202"/>
                <a:gd name="T38" fmla="*/ 2147483647 w 242"/>
                <a:gd name="T39" fmla="*/ 2147483647 h 202"/>
                <a:gd name="T40" fmla="*/ 0 w 242"/>
                <a:gd name="T41" fmla="*/ 2147483647 h 202"/>
                <a:gd name="T42" fmla="*/ 0 w 242"/>
                <a:gd name="T43" fmla="*/ 2147483647 h 202"/>
                <a:gd name="T44" fmla="*/ 2147483647 w 242"/>
                <a:gd name="T45" fmla="*/ 2147483647 h 202"/>
                <a:gd name="T46" fmla="*/ 2147483647 w 242"/>
                <a:gd name="T47" fmla="*/ 2147483647 h 202"/>
                <a:gd name="T48" fmla="*/ 2147483647 w 242"/>
                <a:gd name="T49" fmla="*/ 2147483647 h 202"/>
                <a:gd name="T50" fmla="*/ 2147483647 w 242"/>
                <a:gd name="T51" fmla="*/ 2147483647 h 202"/>
                <a:gd name="T52" fmla="*/ 2147483647 w 242"/>
                <a:gd name="T53" fmla="*/ 2147483647 h 202"/>
                <a:gd name="T54" fmla="*/ 2147483647 w 242"/>
                <a:gd name="T55" fmla="*/ 2147483647 h 202"/>
                <a:gd name="T56" fmla="*/ 2147483647 w 242"/>
                <a:gd name="T57" fmla="*/ 2147483647 h 202"/>
                <a:gd name="T58" fmla="*/ 2147483647 w 242"/>
                <a:gd name="T59" fmla="*/ 2147483647 h 202"/>
                <a:gd name="T60" fmla="*/ 2147483647 w 242"/>
                <a:gd name="T61" fmla="*/ 2147483647 h 202"/>
                <a:gd name="T62" fmla="*/ 2147483647 w 242"/>
                <a:gd name="T63" fmla="*/ 2147483647 h 202"/>
                <a:gd name="T64" fmla="*/ 2147483647 w 242"/>
                <a:gd name="T65" fmla="*/ 2147483647 h 202"/>
                <a:gd name="T66" fmla="*/ 2147483647 w 242"/>
                <a:gd name="T67" fmla="*/ 2147483647 h 202"/>
                <a:gd name="T68" fmla="*/ 2147483647 w 242"/>
                <a:gd name="T69" fmla="*/ 2147483647 h 202"/>
                <a:gd name="T70" fmla="*/ 2147483647 w 242"/>
                <a:gd name="T71" fmla="*/ 2147483647 h 202"/>
                <a:gd name="T72" fmla="*/ 2147483647 w 242"/>
                <a:gd name="T73" fmla="*/ 2147483647 h 202"/>
                <a:gd name="T74" fmla="*/ 2147483647 w 242"/>
                <a:gd name="T75" fmla="*/ 2147483647 h 202"/>
                <a:gd name="T76" fmla="*/ 2147483647 w 242"/>
                <a:gd name="T77" fmla="*/ 2147483647 h 202"/>
                <a:gd name="T78" fmla="*/ 2147483647 w 242"/>
                <a:gd name="T79" fmla="*/ 2147483647 h 202"/>
                <a:gd name="T80" fmla="*/ 2147483647 w 242"/>
                <a:gd name="T81" fmla="*/ 2147483647 h 202"/>
                <a:gd name="T82" fmla="*/ 2147483647 w 242"/>
                <a:gd name="T83" fmla="*/ 2147483647 h 202"/>
                <a:gd name="T84" fmla="*/ 2147483647 w 242"/>
                <a:gd name="T85" fmla="*/ 2147483647 h 202"/>
                <a:gd name="T86" fmla="*/ 2147483647 w 242"/>
                <a:gd name="T87" fmla="*/ 2147483647 h 202"/>
                <a:gd name="T88" fmla="*/ 2147483647 w 242"/>
                <a:gd name="T89" fmla="*/ 2147483647 h 202"/>
                <a:gd name="T90" fmla="*/ 2147483647 w 242"/>
                <a:gd name="T91" fmla="*/ 2147483647 h 202"/>
                <a:gd name="T92" fmla="*/ 2147483647 w 242"/>
                <a:gd name="T93" fmla="*/ 2147483647 h 202"/>
                <a:gd name="T94" fmla="*/ 2147483647 w 242"/>
                <a:gd name="T95" fmla="*/ 2147483647 h 202"/>
                <a:gd name="T96" fmla="*/ 2147483647 w 242"/>
                <a:gd name="T97" fmla="*/ 2147483647 h 202"/>
                <a:gd name="T98" fmla="*/ 2147483647 w 242"/>
                <a:gd name="T99" fmla="*/ 2147483647 h 202"/>
                <a:gd name="T100" fmla="*/ 2147483647 w 242"/>
                <a:gd name="T101" fmla="*/ 0 h 202"/>
                <a:gd name="T102" fmla="*/ 2147483647 w 242"/>
                <a:gd name="T103" fmla="*/ 2147483647 h 202"/>
                <a:gd name="T104" fmla="*/ 2147483647 w 242"/>
                <a:gd name="T105" fmla="*/ 2147483647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2" h="202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9" name="Freeform 2342"/>
            <p:cNvSpPr/>
            <p:nvPr/>
          </p:nvSpPr>
          <p:spPr bwMode="auto">
            <a:xfrm>
              <a:off x="8269289" y="6245225"/>
              <a:ext cx="117475" cy="95250"/>
            </a:xfrm>
            <a:custGeom>
              <a:avLst/>
              <a:gdLst>
                <a:gd name="T0" fmla="*/ 2147483647 w 223"/>
                <a:gd name="T1" fmla="*/ 0 h 179"/>
                <a:gd name="T2" fmla="*/ 2147483647 w 223"/>
                <a:gd name="T3" fmla="*/ 0 h 179"/>
                <a:gd name="T4" fmla="*/ 2147483647 w 223"/>
                <a:gd name="T5" fmla="*/ 2147483647 h 179"/>
                <a:gd name="T6" fmla="*/ 2147483647 w 223"/>
                <a:gd name="T7" fmla="*/ 2147483647 h 179"/>
                <a:gd name="T8" fmla="*/ 2147483647 w 223"/>
                <a:gd name="T9" fmla="*/ 2147483647 h 179"/>
                <a:gd name="T10" fmla="*/ 2147483647 w 223"/>
                <a:gd name="T11" fmla="*/ 2147483647 h 179"/>
                <a:gd name="T12" fmla="*/ 2147483647 w 223"/>
                <a:gd name="T13" fmla="*/ 2147483647 h 179"/>
                <a:gd name="T14" fmla="*/ 2147483647 w 223"/>
                <a:gd name="T15" fmla="*/ 2147483647 h 179"/>
                <a:gd name="T16" fmla="*/ 2147483647 w 223"/>
                <a:gd name="T17" fmla="*/ 2147483647 h 179"/>
                <a:gd name="T18" fmla="*/ 2147483647 w 223"/>
                <a:gd name="T19" fmla="*/ 2147483647 h 179"/>
                <a:gd name="T20" fmla="*/ 2147483647 w 223"/>
                <a:gd name="T21" fmla="*/ 2147483647 h 179"/>
                <a:gd name="T22" fmla="*/ 2147483647 w 223"/>
                <a:gd name="T23" fmla="*/ 2147483647 h 179"/>
                <a:gd name="T24" fmla="*/ 2147483647 w 223"/>
                <a:gd name="T25" fmla="*/ 2147483647 h 179"/>
                <a:gd name="T26" fmla="*/ 2147483647 w 223"/>
                <a:gd name="T27" fmla="*/ 2147483647 h 179"/>
                <a:gd name="T28" fmla="*/ 2147483647 w 223"/>
                <a:gd name="T29" fmla="*/ 2147483647 h 179"/>
                <a:gd name="T30" fmla="*/ 2147483647 w 223"/>
                <a:gd name="T31" fmla="*/ 2147483647 h 179"/>
                <a:gd name="T32" fmla="*/ 2147483647 w 223"/>
                <a:gd name="T33" fmla="*/ 2147483647 h 179"/>
                <a:gd name="T34" fmla="*/ 2147483647 w 223"/>
                <a:gd name="T35" fmla="*/ 2147483647 h 179"/>
                <a:gd name="T36" fmla="*/ 0 w 223"/>
                <a:gd name="T37" fmla="*/ 2147483647 h 179"/>
                <a:gd name="T38" fmla="*/ 0 w 223"/>
                <a:gd name="T39" fmla="*/ 2147483647 h 179"/>
                <a:gd name="T40" fmla="*/ 0 w 223"/>
                <a:gd name="T41" fmla="*/ 2147483647 h 179"/>
                <a:gd name="T42" fmla="*/ 2147483647 w 223"/>
                <a:gd name="T43" fmla="*/ 2147483647 h 179"/>
                <a:gd name="T44" fmla="*/ 2147483647 w 223"/>
                <a:gd name="T45" fmla="*/ 2147483647 h 179"/>
                <a:gd name="T46" fmla="*/ 2147483647 w 223"/>
                <a:gd name="T47" fmla="*/ 2147483647 h 179"/>
                <a:gd name="T48" fmla="*/ 2147483647 w 223"/>
                <a:gd name="T49" fmla="*/ 2147483647 h 179"/>
                <a:gd name="T50" fmla="*/ 2147483647 w 223"/>
                <a:gd name="T51" fmla="*/ 2147483647 h 179"/>
                <a:gd name="T52" fmla="*/ 2147483647 w 223"/>
                <a:gd name="T53" fmla="*/ 2147483647 h 179"/>
                <a:gd name="T54" fmla="*/ 2147483647 w 223"/>
                <a:gd name="T55" fmla="*/ 2147483647 h 179"/>
                <a:gd name="T56" fmla="*/ 2147483647 w 223"/>
                <a:gd name="T57" fmla="*/ 2147483647 h 179"/>
                <a:gd name="T58" fmla="*/ 2147483647 w 223"/>
                <a:gd name="T59" fmla="*/ 2147483647 h 179"/>
                <a:gd name="T60" fmla="*/ 2147483647 w 223"/>
                <a:gd name="T61" fmla="*/ 2147483647 h 179"/>
                <a:gd name="T62" fmla="*/ 2147483647 w 223"/>
                <a:gd name="T63" fmla="*/ 2147483647 h 179"/>
                <a:gd name="T64" fmla="*/ 2147483647 w 223"/>
                <a:gd name="T65" fmla="*/ 2147483647 h 179"/>
                <a:gd name="T66" fmla="*/ 2147483647 w 223"/>
                <a:gd name="T67" fmla="*/ 2147483647 h 179"/>
                <a:gd name="T68" fmla="*/ 2147483647 w 223"/>
                <a:gd name="T69" fmla="*/ 2147483647 h 179"/>
                <a:gd name="T70" fmla="*/ 2147483647 w 223"/>
                <a:gd name="T71" fmla="*/ 2147483647 h 179"/>
                <a:gd name="T72" fmla="*/ 2147483647 w 223"/>
                <a:gd name="T73" fmla="*/ 2147483647 h 179"/>
                <a:gd name="T74" fmla="*/ 2147483647 w 223"/>
                <a:gd name="T75" fmla="*/ 2147483647 h 179"/>
                <a:gd name="T76" fmla="*/ 2147483647 w 223"/>
                <a:gd name="T77" fmla="*/ 2147483647 h 179"/>
                <a:gd name="T78" fmla="*/ 2147483647 w 223"/>
                <a:gd name="T79" fmla="*/ 2147483647 h 179"/>
                <a:gd name="T80" fmla="*/ 2147483647 w 223"/>
                <a:gd name="T81" fmla="*/ 2147483647 h 179"/>
                <a:gd name="T82" fmla="*/ 2147483647 w 223"/>
                <a:gd name="T83" fmla="*/ 2147483647 h 179"/>
                <a:gd name="T84" fmla="*/ 2147483647 w 223"/>
                <a:gd name="T85" fmla="*/ 2147483647 h 179"/>
                <a:gd name="T86" fmla="*/ 2147483647 w 223"/>
                <a:gd name="T87" fmla="*/ 2147483647 h 179"/>
                <a:gd name="T88" fmla="*/ 2147483647 w 223"/>
                <a:gd name="T89" fmla="*/ 2147483647 h 179"/>
                <a:gd name="T90" fmla="*/ 2147483647 w 223"/>
                <a:gd name="T91" fmla="*/ 2147483647 h 179"/>
                <a:gd name="T92" fmla="*/ 2147483647 w 223"/>
                <a:gd name="T93" fmla="*/ 2147483647 h 179"/>
                <a:gd name="T94" fmla="*/ 2147483647 w 223"/>
                <a:gd name="T95" fmla="*/ 2147483647 h 179"/>
                <a:gd name="T96" fmla="*/ 2147483647 w 223"/>
                <a:gd name="T97" fmla="*/ 0 h 179"/>
                <a:gd name="T98" fmla="*/ 2147483647 w 223"/>
                <a:gd name="T99" fmla="*/ 0 h 179"/>
                <a:gd name="T100" fmla="*/ 2147483647 w 223"/>
                <a:gd name="T101" fmla="*/ 0 h 179"/>
                <a:gd name="T102" fmla="*/ 2147483647 w 223"/>
                <a:gd name="T103" fmla="*/ 0 h 1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3" h="179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0" name="Freeform 2343"/>
            <p:cNvSpPr/>
            <p:nvPr/>
          </p:nvSpPr>
          <p:spPr bwMode="auto">
            <a:xfrm>
              <a:off x="8285164" y="6249988"/>
              <a:ext cx="122238" cy="104775"/>
            </a:xfrm>
            <a:custGeom>
              <a:avLst/>
              <a:gdLst>
                <a:gd name="T0" fmla="*/ 2147483647 w 233"/>
                <a:gd name="T1" fmla="*/ 2147483647 h 198"/>
                <a:gd name="T2" fmla="*/ 2147483647 w 233"/>
                <a:gd name="T3" fmla="*/ 2147483647 h 198"/>
                <a:gd name="T4" fmla="*/ 2147483647 w 233"/>
                <a:gd name="T5" fmla="*/ 2147483647 h 198"/>
                <a:gd name="T6" fmla="*/ 2147483647 w 233"/>
                <a:gd name="T7" fmla="*/ 2147483647 h 198"/>
                <a:gd name="T8" fmla="*/ 2147483647 w 233"/>
                <a:gd name="T9" fmla="*/ 2147483647 h 198"/>
                <a:gd name="T10" fmla="*/ 2147483647 w 233"/>
                <a:gd name="T11" fmla="*/ 2147483647 h 198"/>
                <a:gd name="T12" fmla="*/ 2147483647 w 233"/>
                <a:gd name="T13" fmla="*/ 2147483647 h 198"/>
                <a:gd name="T14" fmla="*/ 2147483647 w 233"/>
                <a:gd name="T15" fmla="*/ 2147483647 h 198"/>
                <a:gd name="T16" fmla="*/ 2147483647 w 233"/>
                <a:gd name="T17" fmla="*/ 2147483647 h 198"/>
                <a:gd name="T18" fmla="*/ 2147483647 w 233"/>
                <a:gd name="T19" fmla="*/ 2147483647 h 198"/>
                <a:gd name="T20" fmla="*/ 2147483647 w 233"/>
                <a:gd name="T21" fmla="*/ 2147483647 h 198"/>
                <a:gd name="T22" fmla="*/ 2147483647 w 233"/>
                <a:gd name="T23" fmla="*/ 2147483647 h 198"/>
                <a:gd name="T24" fmla="*/ 2147483647 w 233"/>
                <a:gd name="T25" fmla="*/ 2147483647 h 198"/>
                <a:gd name="T26" fmla="*/ 2147483647 w 233"/>
                <a:gd name="T27" fmla="*/ 2147483647 h 198"/>
                <a:gd name="T28" fmla="*/ 0 w 233"/>
                <a:gd name="T29" fmla="*/ 2147483647 h 198"/>
                <a:gd name="T30" fmla="*/ 2147483647 w 233"/>
                <a:gd name="T31" fmla="*/ 2147483647 h 198"/>
                <a:gd name="T32" fmla="*/ 2147483647 w 233"/>
                <a:gd name="T33" fmla="*/ 2147483647 h 198"/>
                <a:gd name="T34" fmla="*/ 2147483647 w 233"/>
                <a:gd name="T35" fmla="*/ 2147483647 h 198"/>
                <a:gd name="T36" fmla="*/ 2147483647 w 233"/>
                <a:gd name="T37" fmla="*/ 2147483647 h 198"/>
                <a:gd name="T38" fmla="*/ 2147483647 w 233"/>
                <a:gd name="T39" fmla="*/ 2147483647 h 198"/>
                <a:gd name="T40" fmla="*/ 2147483647 w 233"/>
                <a:gd name="T41" fmla="*/ 2147483647 h 198"/>
                <a:gd name="T42" fmla="*/ 2147483647 w 233"/>
                <a:gd name="T43" fmla="*/ 2147483647 h 198"/>
                <a:gd name="T44" fmla="*/ 2147483647 w 233"/>
                <a:gd name="T45" fmla="*/ 2147483647 h 198"/>
                <a:gd name="T46" fmla="*/ 2147483647 w 233"/>
                <a:gd name="T47" fmla="*/ 2147483647 h 198"/>
                <a:gd name="T48" fmla="*/ 2147483647 w 233"/>
                <a:gd name="T49" fmla="*/ 2147483647 h 198"/>
                <a:gd name="T50" fmla="*/ 2147483647 w 233"/>
                <a:gd name="T51" fmla="*/ 2147483647 h 198"/>
                <a:gd name="T52" fmla="*/ 2147483647 w 233"/>
                <a:gd name="T53" fmla="*/ 2147483647 h 198"/>
                <a:gd name="T54" fmla="*/ 2147483647 w 233"/>
                <a:gd name="T55" fmla="*/ 2147483647 h 198"/>
                <a:gd name="T56" fmla="*/ 2147483647 w 233"/>
                <a:gd name="T57" fmla="*/ 2147483647 h 198"/>
                <a:gd name="T58" fmla="*/ 2147483647 w 233"/>
                <a:gd name="T59" fmla="*/ 2147483647 h 198"/>
                <a:gd name="T60" fmla="*/ 2147483647 w 233"/>
                <a:gd name="T61" fmla="*/ 2147483647 h 198"/>
                <a:gd name="T62" fmla="*/ 2147483647 w 233"/>
                <a:gd name="T63" fmla="*/ 2147483647 h 198"/>
                <a:gd name="T64" fmla="*/ 2147483647 w 233"/>
                <a:gd name="T65" fmla="*/ 2147483647 h 198"/>
                <a:gd name="T66" fmla="*/ 2147483647 w 233"/>
                <a:gd name="T67" fmla="*/ 2147483647 h 198"/>
                <a:gd name="T68" fmla="*/ 2147483647 w 233"/>
                <a:gd name="T69" fmla="*/ 2147483647 h 198"/>
                <a:gd name="T70" fmla="*/ 2147483647 w 233"/>
                <a:gd name="T71" fmla="*/ 2147483647 h 198"/>
                <a:gd name="T72" fmla="*/ 2147483647 w 233"/>
                <a:gd name="T73" fmla="*/ 2147483647 h 198"/>
                <a:gd name="T74" fmla="*/ 2147483647 w 233"/>
                <a:gd name="T75" fmla="*/ 2147483647 h 198"/>
                <a:gd name="T76" fmla="*/ 2147483647 w 233"/>
                <a:gd name="T77" fmla="*/ 2147483647 h 198"/>
                <a:gd name="T78" fmla="*/ 2147483647 w 233"/>
                <a:gd name="T79" fmla="*/ 0 h 198"/>
                <a:gd name="T80" fmla="*/ 2147483647 w 233"/>
                <a:gd name="T81" fmla="*/ 0 h 198"/>
                <a:gd name="T82" fmla="*/ 2147483647 w 233"/>
                <a:gd name="T83" fmla="*/ 2147483647 h 198"/>
                <a:gd name="T84" fmla="*/ 2147483647 w 233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3" h="198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1" name="Freeform 2344"/>
            <p:cNvSpPr/>
            <p:nvPr/>
          </p:nvSpPr>
          <p:spPr bwMode="auto">
            <a:xfrm>
              <a:off x="8304214" y="6261100"/>
              <a:ext cx="127000" cy="101600"/>
            </a:xfrm>
            <a:custGeom>
              <a:avLst/>
              <a:gdLst>
                <a:gd name="T0" fmla="*/ 2147483647 w 241"/>
                <a:gd name="T1" fmla="*/ 0 h 192"/>
                <a:gd name="T2" fmla="*/ 2147483647 w 241"/>
                <a:gd name="T3" fmla="*/ 0 h 192"/>
                <a:gd name="T4" fmla="*/ 2147483647 w 241"/>
                <a:gd name="T5" fmla="*/ 2147483647 h 192"/>
                <a:gd name="T6" fmla="*/ 2147483647 w 241"/>
                <a:gd name="T7" fmla="*/ 2147483647 h 192"/>
                <a:gd name="T8" fmla="*/ 2147483647 w 241"/>
                <a:gd name="T9" fmla="*/ 2147483647 h 192"/>
                <a:gd name="T10" fmla="*/ 2147483647 w 241"/>
                <a:gd name="T11" fmla="*/ 2147483647 h 192"/>
                <a:gd name="T12" fmla="*/ 2147483647 w 241"/>
                <a:gd name="T13" fmla="*/ 2147483647 h 192"/>
                <a:gd name="T14" fmla="*/ 2147483647 w 241"/>
                <a:gd name="T15" fmla="*/ 2147483647 h 192"/>
                <a:gd name="T16" fmla="*/ 2147483647 w 241"/>
                <a:gd name="T17" fmla="*/ 2147483647 h 192"/>
                <a:gd name="T18" fmla="*/ 2147483647 w 241"/>
                <a:gd name="T19" fmla="*/ 2147483647 h 192"/>
                <a:gd name="T20" fmla="*/ 2147483647 w 241"/>
                <a:gd name="T21" fmla="*/ 2147483647 h 192"/>
                <a:gd name="T22" fmla="*/ 2147483647 w 241"/>
                <a:gd name="T23" fmla="*/ 2147483647 h 192"/>
                <a:gd name="T24" fmla="*/ 2147483647 w 241"/>
                <a:gd name="T25" fmla="*/ 2147483647 h 192"/>
                <a:gd name="T26" fmla="*/ 2147483647 w 241"/>
                <a:gd name="T27" fmla="*/ 2147483647 h 192"/>
                <a:gd name="T28" fmla="*/ 0 w 241"/>
                <a:gd name="T29" fmla="*/ 2147483647 h 192"/>
                <a:gd name="T30" fmla="*/ 0 w 241"/>
                <a:gd name="T31" fmla="*/ 2147483647 h 192"/>
                <a:gd name="T32" fmla="*/ 2147483647 w 241"/>
                <a:gd name="T33" fmla="*/ 2147483647 h 192"/>
                <a:gd name="T34" fmla="*/ 2147483647 w 241"/>
                <a:gd name="T35" fmla="*/ 2147483647 h 192"/>
                <a:gd name="T36" fmla="*/ 2147483647 w 241"/>
                <a:gd name="T37" fmla="*/ 2147483647 h 192"/>
                <a:gd name="T38" fmla="*/ 2147483647 w 241"/>
                <a:gd name="T39" fmla="*/ 2147483647 h 192"/>
                <a:gd name="T40" fmla="*/ 2147483647 w 241"/>
                <a:gd name="T41" fmla="*/ 2147483647 h 192"/>
                <a:gd name="T42" fmla="*/ 2147483647 w 241"/>
                <a:gd name="T43" fmla="*/ 2147483647 h 192"/>
                <a:gd name="T44" fmla="*/ 2147483647 w 241"/>
                <a:gd name="T45" fmla="*/ 2147483647 h 192"/>
                <a:gd name="T46" fmla="*/ 2147483647 w 241"/>
                <a:gd name="T47" fmla="*/ 2147483647 h 192"/>
                <a:gd name="T48" fmla="*/ 2147483647 w 241"/>
                <a:gd name="T49" fmla="*/ 2147483647 h 192"/>
                <a:gd name="T50" fmla="*/ 2147483647 w 241"/>
                <a:gd name="T51" fmla="*/ 2147483647 h 192"/>
                <a:gd name="T52" fmla="*/ 2147483647 w 241"/>
                <a:gd name="T53" fmla="*/ 2147483647 h 192"/>
                <a:gd name="T54" fmla="*/ 2147483647 w 241"/>
                <a:gd name="T55" fmla="*/ 2147483647 h 192"/>
                <a:gd name="T56" fmla="*/ 2147483647 w 241"/>
                <a:gd name="T57" fmla="*/ 2147483647 h 192"/>
                <a:gd name="T58" fmla="*/ 2147483647 w 241"/>
                <a:gd name="T59" fmla="*/ 2147483647 h 192"/>
                <a:gd name="T60" fmla="*/ 2147483647 w 241"/>
                <a:gd name="T61" fmla="*/ 2147483647 h 192"/>
                <a:gd name="T62" fmla="*/ 2147483647 w 241"/>
                <a:gd name="T63" fmla="*/ 2147483647 h 192"/>
                <a:gd name="T64" fmla="*/ 2147483647 w 241"/>
                <a:gd name="T65" fmla="*/ 2147483647 h 192"/>
                <a:gd name="T66" fmla="*/ 2147483647 w 241"/>
                <a:gd name="T67" fmla="*/ 2147483647 h 192"/>
                <a:gd name="T68" fmla="*/ 2147483647 w 241"/>
                <a:gd name="T69" fmla="*/ 2147483647 h 192"/>
                <a:gd name="T70" fmla="*/ 2147483647 w 241"/>
                <a:gd name="T71" fmla="*/ 2147483647 h 192"/>
                <a:gd name="T72" fmla="*/ 2147483647 w 241"/>
                <a:gd name="T73" fmla="*/ 2147483647 h 192"/>
                <a:gd name="T74" fmla="*/ 2147483647 w 241"/>
                <a:gd name="T75" fmla="*/ 2147483647 h 192"/>
                <a:gd name="T76" fmla="*/ 2147483647 w 241"/>
                <a:gd name="T77" fmla="*/ 2147483647 h 192"/>
                <a:gd name="T78" fmla="*/ 2147483647 w 241"/>
                <a:gd name="T79" fmla="*/ 2147483647 h 192"/>
                <a:gd name="T80" fmla="*/ 2147483647 w 241"/>
                <a:gd name="T81" fmla="*/ 0 h 192"/>
                <a:gd name="T82" fmla="*/ 2147483647 w 241"/>
                <a:gd name="T83" fmla="*/ 0 h 192"/>
                <a:gd name="T84" fmla="*/ 2147483647 w 241"/>
                <a:gd name="T85" fmla="*/ 0 h 192"/>
                <a:gd name="T86" fmla="*/ 2147483647 w 241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192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2" name="Freeform 2345"/>
            <p:cNvSpPr/>
            <p:nvPr/>
          </p:nvSpPr>
          <p:spPr bwMode="auto">
            <a:xfrm>
              <a:off x="8332789" y="6278563"/>
              <a:ext cx="106363" cy="82550"/>
            </a:xfrm>
            <a:custGeom>
              <a:avLst/>
              <a:gdLst>
                <a:gd name="T0" fmla="*/ 2147483647 w 201"/>
                <a:gd name="T1" fmla="*/ 0 h 156"/>
                <a:gd name="T2" fmla="*/ 2147483647 w 201"/>
                <a:gd name="T3" fmla="*/ 0 h 156"/>
                <a:gd name="T4" fmla="*/ 2147483647 w 201"/>
                <a:gd name="T5" fmla="*/ 2147483647 h 156"/>
                <a:gd name="T6" fmla="*/ 2147483647 w 201"/>
                <a:gd name="T7" fmla="*/ 2147483647 h 156"/>
                <a:gd name="T8" fmla="*/ 2147483647 w 201"/>
                <a:gd name="T9" fmla="*/ 2147483647 h 156"/>
                <a:gd name="T10" fmla="*/ 2147483647 w 201"/>
                <a:gd name="T11" fmla="*/ 2147483647 h 156"/>
                <a:gd name="T12" fmla="*/ 2147483647 w 201"/>
                <a:gd name="T13" fmla="*/ 2147483647 h 156"/>
                <a:gd name="T14" fmla="*/ 2147483647 w 201"/>
                <a:gd name="T15" fmla="*/ 2147483647 h 156"/>
                <a:gd name="T16" fmla="*/ 2147483647 w 201"/>
                <a:gd name="T17" fmla="*/ 2147483647 h 156"/>
                <a:gd name="T18" fmla="*/ 2147483647 w 201"/>
                <a:gd name="T19" fmla="*/ 2147483647 h 156"/>
                <a:gd name="T20" fmla="*/ 2147483647 w 201"/>
                <a:gd name="T21" fmla="*/ 2147483647 h 156"/>
                <a:gd name="T22" fmla="*/ 2147483647 w 201"/>
                <a:gd name="T23" fmla="*/ 2147483647 h 156"/>
                <a:gd name="T24" fmla="*/ 2147483647 w 201"/>
                <a:gd name="T25" fmla="*/ 2147483647 h 156"/>
                <a:gd name="T26" fmla="*/ 2147483647 w 201"/>
                <a:gd name="T27" fmla="*/ 2147483647 h 156"/>
                <a:gd name="T28" fmla="*/ 2147483647 w 201"/>
                <a:gd name="T29" fmla="*/ 2147483647 h 156"/>
                <a:gd name="T30" fmla="*/ 0 w 201"/>
                <a:gd name="T31" fmla="*/ 2147483647 h 156"/>
                <a:gd name="T32" fmla="*/ 0 w 201"/>
                <a:gd name="T33" fmla="*/ 2147483647 h 156"/>
                <a:gd name="T34" fmla="*/ 2147483647 w 201"/>
                <a:gd name="T35" fmla="*/ 2147483647 h 156"/>
                <a:gd name="T36" fmla="*/ 2147483647 w 201"/>
                <a:gd name="T37" fmla="*/ 2147483647 h 156"/>
                <a:gd name="T38" fmla="*/ 2147483647 w 201"/>
                <a:gd name="T39" fmla="*/ 2147483647 h 156"/>
                <a:gd name="T40" fmla="*/ 2147483647 w 201"/>
                <a:gd name="T41" fmla="*/ 2147483647 h 156"/>
                <a:gd name="T42" fmla="*/ 2147483647 w 201"/>
                <a:gd name="T43" fmla="*/ 2147483647 h 156"/>
                <a:gd name="T44" fmla="*/ 2147483647 w 201"/>
                <a:gd name="T45" fmla="*/ 2147483647 h 156"/>
                <a:gd name="T46" fmla="*/ 2147483647 w 201"/>
                <a:gd name="T47" fmla="*/ 2147483647 h 156"/>
                <a:gd name="T48" fmla="*/ 2147483647 w 201"/>
                <a:gd name="T49" fmla="*/ 2147483647 h 156"/>
                <a:gd name="T50" fmla="*/ 2147483647 w 201"/>
                <a:gd name="T51" fmla="*/ 2147483647 h 156"/>
                <a:gd name="T52" fmla="*/ 2147483647 w 201"/>
                <a:gd name="T53" fmla="*/ 2147483647 h 156"/>
                <a:gd name="T54" fmla="*/ 2147483647 w 201"/>
                <a:gd name="T55" fmla="*/ 2147483647 h 156"/>
                <a:gd name="T56" fmla="*/ 2147483647 w 201"/>
                <a:gd name="T57" fmla="*/ 2147483647 h 156"/>
                <a:gd name="T58" fmla="*/ 2147483647 w 201"/>
                <a:gd name="T59" fmla="*/ 2147483647 h 156"/>
                <a:gd name="T60" fmla="*/ 2147483647 w 201"/>
                <a:gd name="T61" fmla="*/ 2147483647 h 156"/>
                <a:gd name="T62" fmla="*/ 2147483647 w 201"/>
                <a:gd name="T63" fmla="*/ 2147483647 h 156"/>
                <a:gd name="T64" fmla="*/ 2147483647 w 201"/>
                <a:gd name="T65" fmla="*/ 2147483647 h 156"/>
                <a:gd name="T66" fmla="*/ 2147483647 w 201"/>
                <a:gd name="T67" fmla="*/ 2147483647 h 156"/>
                <a:gd name="T68" fmla="*/ 2147483647 w 201"/>
                <a:gd name="T69" fmla="*/ 2147483647 h 156"/>
                <a:gd name="T70" fmla="*/ 2147483647 w 201"/>
                <a:gd name="T71" fmla="*/ 2147483647 h 156"/>
                <a:gd name="T72" fmla="*/ 2147483647 w 201"/>
                <a:gd name="T73" fmla="*/ 2147483647 h 156"/>
                <a:gd name="T74" fmla="*/ 2147483647 w 201"/>
                <a:gd name="T75" fmla="*/ 2147483647 h 156"/>
                <a:gd name="T76" fmla="*/ 2147483647 w 201"/>
                <a:gd name="T77" fmla="*/ 2147483647 h 156"/>
                <a:gd name="T78" fmla="*/ 2147483647 w 201"/>
                <a:gd name="T79" fmla="*/ 2147483647 h 156"/>
                <a:gd name="T80" fmla="*/ 2147483647 w 201"/>
                <a:gd name="T81" fmla="*/ 2147483647 h 156"/>
                <a:gd name="T82" fmla="*/ 2147483647 w 201"/>
                <a:gd name="T83" fmla="*/ 2147483647 h 156"/>
                <a:gd name="T84" fmla="*/ 2147483647 w 201"/>
                <a:gd name="T85" fmla="*/ 2147483647 h 156"/>
                <a:gd name="T86" fmla="*/ 2147483647 w 201"/>
                <a:gd name="T87" fmla="*/ 0 h 156"/>
                <a:gd name="T88" fmla="*/ 2147483647 w 201"/>
                <a:gd name="T89" fmla="*/ 0 h 156"/>
                <a:gd name="T90" fmla="*/ 2147483647 w 201"/>
                <a:gd name="T91" fmla="*/ 0 h 1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1" h="156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3" name="Freeform 2346"/>
            <p:cNvSpPr/>
            <p:nvPr/>
          </p:nvSpPr>
          <p:spPr bwMode="auto">
            <a:xfrm>
              <a:off x="8367714" y="6308725"/>
              <a:ext cx="58738" cy="47625"/>
            </a:xfrm>
            <a:custGeom>
              <a:avLst/>
              <a:gdLst>
                <a:gd name="T0" fmla="*/ 2147483647 w 112"/>
                <a:gd name="T1" fmla="*/ 0 h 90"/>
                <a:gd name="T2" fmla="*/ 2147483647 w 112"/>
                <a:gd name="T3" fmla="*/ 0 h 90"/>
                <a:gd name="T4" fmla="*/ 2147483647 w 112"/>
                <a:gd name="T5" fmla="*/ 2147483647 h 90"/>
                <a:gd name="T6" fmla="*/ 2147483647 w 112"/>
                <a:gd name="T7" fmla="*/ 2147483647 h 90"/>
                <a:gd name="T8" fmla="*/ 2147483647 w 112"/>
                <a:gd name="T9" fmla="*/ 2147483647 h 90"/>
                <a:gd name="T10" fmla="*/ 2147483647 w 112"/>
                <a:gd name="T11" fmla="*/ 2147483647 h 90"/>
                <a:gd name="T12" fmla="*/ 2147483647 w 112"/>
                <a:gd name="T13" fmla="*/ 2147483647 h 90"/>
                <a:gd name="T14" fmla="*/ 0 w 112"/>
                <a:gd name="T15" fmla="*/ 2147483647 h 90"/>
                <a:gd name="T16" fmla="*/ 0 w 112"/>
                <a:gd name="T17" fmla="*/ 2147483647 h 90"/>
                <a:gd name="T18" fmla="*/ 0 w 112"/>
                <a:gd name="T19" fmla="*/ 2147483647 h 90"/>
                <a:gd name="T20" fmla="*/ 2147483647 w 112"/>
                <a:gd name="T21" fmla="*/ 2147483647 h 90"/>
                <a:gd name="T22" fmla="*/ 2147483647 w 112"/>
                <a:gd name="T23" fmla="*/ 2147483647 h 90"/>
                <a:gd name="T24" fmla="*/ 2147483647 w 112"/>
                <a:gd name="T25" fmla="*/ 2147483647 h 90"/>
                <a:gd name="T26" fmla="*/ 2147483647 w 112"/>
                <a:gd name="T27" fmla="*/ 2147483647 h 90"/>
                <a:gd name="T28" fmla="*/ 2147483647 w 112"/>
                <a:gd name="T29" fmla="*/ 2147483647 h 90"/>
                <a:gd name="T30" fmla="*/ 2147483647 w 112"/>
                <a:gd name="T31" fmla="*/ 2147483647 h 90"/>
                <a:gd name="T32" fmla="*/ 2147483647 w 112"/>
                <a:gd name="T33" fmla="*/ 2147483647 h 90"/>
                <a:gd name="T34" fmla="*/ 2147483647 w 112"/>
                <a:gd name="T35" fmla="*/ 2147483647 h 90"/>
                <a:gd name="T36" fmla="*/ 2147483647 w 112"/>
                <a:gd name="T37" fmla="*/ 2147483647 h 90"/>
                <a:gd name="T38" fmla="*/ 2147483647 w 112"/>
                <a:gd name="T39" fmla="*/ 2147483647 h 90"/>
                <a:gd name="T40" fmla="*/ 2147483647 w 112"/>
                <a:gd name="T41" fmla="*/ 2147483647 h 90"/>
                <a:gd name="T42" fmla="*/ 2147483647 w 112"/>
                <a:gd name="T43" fmla="*/ 2147483647 h 90"/>
                <a:gd name="T44" fmla="*/ 2147483647 w 112"/>
                <a:gd name="T45" fmla="*/ 2147483647 h 90"/>
                <a:gd name="T46" fmla="*/ 2147483647 w 112"/>
                <a:gd name="T47" fmla="*/ 2147483647 h 90"/>
                <a:gd name="T48" fmla="*/ 2147483647 w 112"/>
                <a:gd name="T49" fmla="*/ 2147483647 h 90"/>
                <a:gd name="T50" fmla="*/ 2147483647 w 112"/>
                <a:gd name="T51" fmla="*/ 2147483647 h 90"/>
                <a:gd name="T52" fmla="*/ 2147483647 w 112"/>
                <a:gd name="T53" fmla="*/ 0 h 90"/>
                <a:gd name="T54" fmla="*/ 2147483647 w 112"/>
                <a:gd name="T55" fmla="*/ 0 h 90"/>
                <a:gd name="T56" fmla="*/ 2147483647 w 112"/>
                <a:gd name="T57" fmla="*/ 0 h 90"/>
                <a:gd name="T58" fmla="*/ 2147483647 w 11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90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4" name="Freeform 2347"/>
            <p:cNvSpPr/>
            <p:nvPr/>
          </p:nvSpPr>
          <p:spPr bwMode="auto">
            <a:xfrm>
              <a:off x="8391526" y="6318250"/>
              <a:ext cx="46038" cy="38100"/>
            </a:xfrm>
            <a:custGeom>
              <a:avLst/>
              <a:gdLst>
                <a:gd name="T0" fmla="*/ 2147483647 w 86"/>
                <a:gd name="T1" fmla="*/ 2147483647 h 72"/>
                <a:gd name="T2" fmla="*/ 2147483647 w 86"/>
                <a:gd name="T3" fmla="*/ 2147483647 h 72"/>
                <a:gd name="T4" fmla="*/ 2147483647 w 86"/>
                <a:gd name="T5" fmla="*/ 2147483647 h 72"/>
                <a:gd name="T6" fmla="*/ 2147483647 w 86"/>
                <a:gd name="T7" fmla="*/ 2147483647 h 72"/>
                <a:gd name="T8" fmla="*/ 2147483647 w 86"/>
                <a:gd name="T9" fmla="*/ 2147483647 h 72"/>
                <a:gd name="T10" fmla="*/ 2147483647 w 86"/>
                <a:gd name="T11" fmla="*/ 2147483647 h 72"/>
                <a:gd name="T12" fmla="*/ 2147483647 w 86"/>
                <a:gd name="T13" fmla="*/ 2147483647 h 72"/>
                <a:gd name="T14" fmla="*/ 0 w 86"/>
                <a:gd name="T15" fmla="*/ 2147483647 h 72"/>
                <a:gd name="T16" fmla="*/ 0 w 86"/>
                <a:gd name="T17" fmla="*/ 2147483647 h 72"/>
                <a:gd name="T18" fmla="*/ 0 w 86"/>
                <a:gd name="T19" fmla="*/ 2147483647 h 72"/>
                <a:gd name="T20" fmla="*/ 2147483647 w 86"/>
                <a:gd name="T21" fmla="*/ 2147483647 h 72"/>
                <a:gd name="T22" fmla="*/ 2147483647 w 86"/>
                <a:gd name="T23" fmla="*/ 2147483647 h 72"/>
                <a:gd name="T24" fmla="*/ 2147483647 w 86"/>
                <a:gd name="T25" fmla="*/ 2147483647 h 72"/>
                <a:gd name="T26" fmla="*/ 2147483647 w 86"/>
                <a:gd name="T27" fmla="*/ 2147483647 h 72"/>
                <a:gd name="T28" fmla="*/ 2147483647 w 86"/>
                <a:gd name="T29" fmla="*/ 2147483647 h 72"/>
                <a:gd name="T30" fmla="*/ 2147483647 w 86"/>
                <a:gd name="T31" fmla="*/ 2147483647 h 72"/>
                <a:gd name="T32" fmla="*/ 2147483647 w 86"/>
                <a:gd name="T33" fmla="*/ 2147483647 h 72"/>
                <a:gd name="T34" fmla="*/ 2147483647 w 86"/>
                <a:gd name="T35" fmla="*/ 2147483647 h 72"/>
                <a:gd name="T36" fmla="*/ 2147483647 w 86"/>
                <a:gd name="T37" fmla="*/ 2147483647 h 72"/>
                <a:gd name="T38" fmla="*/ 2147483647 w 86"/>
                <a:gd name="T39" fmla="*/ 2147483647 h 72"/>
                <a:gd name="T40" fmla="*/ 2147483647 w 86"/>
                <a:gd name="T41" fmla="*/ 2147483647 h 72"/>
                <a:gd name="T42" fmla="*/ 2147483647 w 86"/>
                <a:gd name="T43" fmla="*/ 2147483647 h 72"/>
                <a:gd name="T44" fmla="*/ 2147483647 w 86"/>
                <a:gd name="T45" fmla="*/ 2147483647 h 72"/>
                <a:gd name="T46" fmla="*/ 2147483647 w 86"/>
                <a:gd name="T47" fmla="*/ 2147483647 h 72"/>
                <a:gd name="T48" fmla="*/ 2147483647 w 86"/>
                <a:gd name="T49" fmla="*/ 2147483647 h 72"/>
                <a:gd name="T50" fmla="*/ 2147483647 w 86"/>
                <a:gd name="T51" fmla="*/ 2147483647 h 72"/>
                <a:gd name="T52" fmla="*/ 2147483647 w 86"/>
                <a:gd name="T53" fmla="*/ 0 h 72"/>
                <a:gd name="T54" fmla="*/ 2147483647 w 86"/>
                <a:gd name="T55" fmla="*/ 0 h 72"/>
                <a:gd name="T56" fmla="*/ 2147483647 w 86"/>
                <a:gd name="T57" fmla="*/ 2147483647 h 72"/>
                <a:gd name="T58" fmla="*/ 2147483647 w 86"/>
                <a:gd name="T59" fmla="*/ 2147483647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72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5" name="Freeform 2348"/>
            <p:cNvSpPr/>
            <p:nvPr/>
          </p:nvSpPr>
          <p:spPr bwMode="auto">
            <a:xfrm>
              <a:off x="8050214" y="5999163"/>
              <a:ext cx="73025" cy="95250"/>
            </a:xfrm>
            <a:custGeom>
              <a:avLst/>
              <a:gdLst>
                <a:gd name="T0" fmla="*/ 2147483647 w 138"/>
                <a:gd name="T1" fmla="*/ 2147483647 h 180"/>
                <a:gd name="T2" fmla="*/ 2147483647 w 138"/>
                <a:gd name="T3" fmla="*/ 2147483647 h 180"/>
                <a:gd name="T4" fmla="*/ 2147483647 w 138"/>
                <a:gd name="T5" fmla="*/ 2147483647 h 180"/>
                <a:gd name="T6" fmla="*/ 2147483647 w 138"/>
                <a:gd name="T7" fmla="*/ 2147483647 h 180"/>
                <a:gd name="T8" fmla="*/ 2147483647 w 138"/>
                <a:gd name="T9" fmla="*/ 2147483647 h 180"/>
                <a:gd name="T10" fmla="*/ 2147483647 w 138"/>
                <a:gd name="T11" fmla="*/ 2147483647 h 180"/>
                <a:gd name="T12" fmla="*/ 2147483647 w 138"/>
                <a:gd name="T13" fmla="*/ 2147483647 h 180"/>
                <a:gd name="T14" fmla="*/ 2147483647 w 138"/>
                <a:gd name="T15" fmla="*/ 2147483647 h 180"/>
                <a:gd name="T16" fmla="*/ 2147483647 w 138"/>
                <a:gd name="T17" fmla="*/ 2147483647 h 180"/>
                <a:gd name="T18" fmla="*/ 2147483647 w 138"/>
                <a:gd name="T19" fmla="*/ 2147483647 h 180"/>
                <a:gd name="T20" fmla="*/ 0 w 138"/>
                <a:gd name="T21" fmla="*/ 2147483647 h 180"/>
                <a:gd name="T22" fmla="*/ 0 w 138"/>
                <a:gd name="T23" fmla="*/ 2147483647 h 180"/>
                <a:gd name="T24" fmla="*/ 0 w 138"/>
                <a:gd name="T25" fmla="*/ 2147483647 h 180"/>
                <a:gd name="T26" fmla="*/ 0 w 138"/>
                <a:gd name="T27" fmla="*/ 2147483647 h 180"/>
                <a:gd name="T28" fmla="*/ 2147483647 w 138"/>
                <a:gd name="T29" fmla="*/ 2147483647 h 180"/>
                <a:gd name="T30" fmla="*/ 2147483647 w 138"/>
                <a:gd name="T31" fmla="*/ 2147483647 h 180"/>
                <a:gd name="T32" fmla="*/ 2147483647 w 138"/>
                <a:gd name="T33" fmla="*/ 2147483647 h 180"/>
                <a:gd name="T34" fmla="*/ 2147483647 w 138"/>
                <a:gd name="T35" fmla="*/ 2147483647 h 180"/>
                <a:gd name="T36" fmla="*/ 2147483647 w 138"/>
                <a:gd name="T37" fmla="*/ 2147483647 h 180"/>
                <a:gd name="T38" fmla="*/ 2147483647 w 138"/>
                <a:gd name="T39" fmla="*/ 2147483647 h 180"/>
                <a:gd name="T40" fmla="*/ 2147483647 w 138"/>
                <a:gd name="T41" fmla="*/ 2147483647 h 180"/>
                <a:gd name="T42" fmla="*/ 2147483647 w 138"/>
                <a:gd name="T43" fmla="*/ 2147483647 h 180"/>
                <a:gd name="T44" fmla="*/ 2147483647 w 138"/>
                <a:gd name="T45" fmla="*/ 2147483647 h 180"/>
                <a:gd name="T46" fmla="*/ 2147483647 w 138"/>
                <a:gd name="T47" fmla="*/ 2147483647 h 180"/>
                <a:gd name="T48" fmla="*/ 2147483647 w 138"/>
                <a:gd name="T49" fmla="*/ 2147483647 h 180"/>
                <a:gd name="T50" fmla="*/ 2147483647 w 138"/>
                <a:gd name="T51" fmla="*/ 2147483647 h 180"/>
                <a:gd name="T52" fmla="*/ 2147483647 w 138"/>
                <a:gd name="T53" fmla="*/ 2147483647 h 180"/>
                <a:gd name="T54" fmla="*/ 2147483647 w 138"/>
                <a:gd name="T55" fmla="*/ 2147483647 h 180"/>
                <a:gd name="T56" fmla="*/ 2147483647 w 138"/>
                <a:gd name="T57" fmla="*/ 2147483647 h 180"/>
                <a:gd name="T58" fmla="*/ 2147483647 w 138"/>
                <a:gd name="T59" fmla="*/ 2147483647 h 180"/>
                <a:gd name="T60" fmla="*/ 2147483647 w 138"/>
                <a:gd name="T61" fmla="*/ 2147483647 h 180"/>
                <a:gd name="T62" fmla="*/ 2147483647 w 138"/>
                <a:gd name="T63" fmla="*/ 2147483647 h 180"/>
                <a:gd name="T64" fmla="*/ 2147483647 w 138"/>
                <a:gd name="T65" fmla="*/ 2147483647 h 180"/>
                <a:gd name="T66" fmla="*/ 2147483647 w 138"/>
                <a:gd name="T67" fmla="*/ 2147483647 h 180"/>
                <a:gd name="T68" fmla="*/ 2147483647 w 138"/>
                <a:gd name="T69" fmla="*/ 2147483647 h 180"/>
                <a:gd name="T70" fmla="*/ 2147483647 w 138"/>
                <a:gd name="T71" fmla="*/ 2147483647 h 180"/>
                <a:gd name="T72" fmla="*/ 2147483647 w 138"/>
                <a:gd name="T73" fmla="*/ 0 h 180"/>
                <a:gd name="T74" fmla="*/ 2147483647 w 138"/>
                <a:gd name="T75" fmla="*/ 0 h 180"/>
                <a:gd name="T76" fmla="*/ 2147483647 w 138"/>
                <a:gd name="T77" fmla="*/ 0 h 180"/>
                <a:gd name="T78" fmla="*/ 2147483647 w 138"/>
                <a:gd name="T79" fmla="*/ 2147483647 h 180"/>
                <a:gd name="T80" fmla="*/ 2147483647 w 138"/>
                <a:gd name="T81" fmla="*/ 2147483647 h 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8" h="180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6" name="Freeform 2349"/>
            <p:cNvSpPr/>
            <p:nvPr/>
          </p:nvSpPr>
          <p:spPr bwMode="auto">
            <a:xfrm>
              <a:off x="8089901" y="6027738"/>
              <a:ext cx="47625" cy="58738"/>
            </a:xfrm>
            <a:custGeom>
              <a:avLst/>
              <a:gdLst>
                <a:gd name="T0" fmla="*/ 2147483647 w 90"/>
                <a:gd name="T1" fmla="*/ 2147483647 h 111"/>
                <a:gd name="T2" fmla="*/ 2147483647 w 90"/>
                <a:gd name="T3" fmla="*/ 2147483647 h 111"/>
                <a:gd name="T4" fmla="*/ 2147483647 w 90"/>
                <a:gd name="T5" fmla="*/ 2147483647 h 111"/>
                <a:gd name="T6" fmla="*/ 2147483647 w 90"/>
                <a:gd name="T7" fmla="*/ 2147483647 h 111"/>
                <a:gd name="T8" fmla="*/ 2147483647 w 90"/>
                <a:gd name="T9" fmla="*/ 2147483647 h 111"/>
                <a:gd name="T10" fmla="*/ 2147483647 w 90"/>
                <a:gd name="T11" fmla="*/ 2147483647 h 111"/>
                <a:gd name="T12" fmla="*/ 2147483647 w 90"/>
                <a:gd name="T13" fmla="*/ 2147483647 h 111"/>
                <a:gd name="T14" fmla="*/ 2147483647 w 90"/>
                <a:gd name="T15" fmla="*/ 2147483647 h 111"/>
                <a:gd name="T16" fmla="*/ 2147483647 w 90"/>
                <a:gd name="T17" fmla="*/ 2147483647 h 111"/>
                <a:gd name="T18" fmla="*/ 2147483647 w 90"/>
                <a:gd name="T19" fmla="*/ 2147483647 h 111"/>
                <a:gd name="T20" fmla="*/ 0 w 90"/>
                <a:gd name="T21" fmla="*/ 2147483647 h 111"/>
                <a:gd name="T22" fmla="*/ 0 w 90"/>
                <a:gd name="T23" fmla="*/ 2147483647 h 111"/>
                <a:gd name="T24" fmla="*/ 0 w 90"/>
                <a:gd name="T25" fmla="*/ 2147483647 h 111"/>
                <a:gd name="T26" fmla="*/ 2147483647 w 90"/>
                <a:gd name="T27" fmla="*/ 2147483647 h 111"/>
                <a:gd name="T28" fmla="*/ 2147483647 w 90"/>
                <a:gd name="T29" fmla="*/ 2147483647 h 111"/>
                <a:gd name="T30" fmla="*/ 2147483647 w 90"/>
                <a:gd name="T31" fmla="*/ 2147483647 h 111"/>
                <a:gd name="T32" fmla="*/ 2147483647 w 90"/>
                <a:gd name="T33" fmla="*/ 2147483647 h 111"/>
                <a:gd name="T34" fmla="*/ 2147483647 w 90"/>
                <a:gd name="T35" fmla="*/ 2147483647 h 111"/>
                <a:gd name="T36" fmla="*/ 2147483647 w 90"/>
                <a:gd name="T37" fmla="*/ 2147483647 h 111"/>
                <a:gd name="T38" fmla="*/ 2147483647 w 90"/>
                <a:gd name="T39" fmla="*/ 2147483647 h 111"/>
                <a:gd name="T40" fmla="*/ 2147483647 w 90"/>
                <a:gd name="T41" fmla="*/ 2147483647 h 111"/>
                <a:gd name="T42" fmla="*/ 2147483647 w 90"/>
                <a:gd name="T43" fmla="*/ 2147483647 h 111"/>
                <a:gd name="T44" fmla="*/ 2147483647 w 90"/>
                <a:gd name="T45" fmla="*/ 2147483647 h 111"/>
                <a:gd name="T46" fmla="*/ 2147483647 w 90"/>
                <a:gd name="T47" fmla="*/ 2147483647 h 111"/>
                <a:gd name="T48" fmla="*/ 2147483647 w 90"/>
                <a:gd name="T49" fmla="*/ 2147483647 h 111"/>
                <a:gd name="T50" fmla="*/ 2147483647 w 90"/>
                <a:gd name="T51" fmla="*/ 2147483647 h 111"/>
                <a:gd name="T52" fmla="*/ 2147483647 w 90"/>
                <a:gd name="T53" fmla="*/ 2147483647 h 111"/>
                <a:gd name="T54" fmla="*/ 2147483647 w 90"/>
                <a:gd name="T55" fmla="*/ 2147483647 h 111"/>
                <a:gd name="T56" fmla="*/ 2147483647 w 90"/>
                <a:gd name="T57" fmla="*/ 2147483647 h 111"/>
                <a:gd name="T58" fmla="*/ 2147483647 w 90"/>
                <a:gd name="T59" fmla="*/ 2147483647 h 111"/>
                <a:gd name="T60" fmla="*/ 2147483647 w 90"/>
                <a:gd name="T61" fmla="*/ 2147483647 h 111"/>
                <a:gd name="T62" fmla="*/ 2147483647 w 90"/>
                <a:gd name="T63" fmla="*/ 0 h 111"/>
                <a:gd name="T64" fmla="*/ 2147483647 w 90"/>
                <a:gd name="T65" fmla="*/ 0 h 111"/>
                <a:gd name="T66" fmla="*/ 2147483647 w 90"/>
                <a:gd name="T67" fmla="*/ 0 h 111"/>
                <a:gd name="T68" fmla="*/ 2147483647 w 90"/>
                <a:gd name="T69" fmla="*/ 2147483647 h 111"/>
                <a:gd name="T70" fmla="*/ 2147483647 w 90"/>
                <a:gd name="T71" fmla="*/ 2147483647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0" h="111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7" name="Freeform 2350"/>
            <p:cNvSpPr/>
            <p:nvPr/>
          </p:nvSpPr>
          <p:spPr bwMode="auto">
            <a:xfrm>
              <a:off x="8461376" y="6080125"/>
              <a:ext cx="17463" cy="28575"/>
            </a:xfrm>
            <a:custGeom>
              <a:avLst/>
              <a:gdLst>
                <a:gd name="T0" fmla="*/ 2147483647 w 33"/>
                <a:gd name="T1" fmla="*/ 2147483647 h 54"/>
                <a:gd name="T2" fmla="*/ 0 w 33"/>
                <a:gd name="T3" fmla="*/ 2147483647 h 54"/>
                <a:gd name="T4" fmla="*/ 0 w 33"/>
                <a:gd name="T5" fmla="*/ 2147483647 h 54"/>
                <a:gd name="T6" fmla="*/ 0 w 33"/>
                <a:gd name="T7" fmla="*/ 2147483647 h 54"/>
                <a:gd name="T8" fmla="*/ 0 w 33"/>
                <a:gd name="T9" fmla="*/ 2147483647 h 54"/>
                <a:gd name="T10" fmla="*/ 2147483647 w 33"/>
                <a:gd name="T11" fmla="*/ 2147483647 h 54"/>
                <a:gd name="T12" fmla="*/ 2147483647 w 33"/>
                <a:gd name="T13" fmla="*/ 2147483647 h 54"/>
                <a:gd name="T14" fmla="*/ 2147483647 w 33"/>
                <a:gd name="T15" fmla="*/ 2147483647 h 54"/>
                <a:gd name="T16" fmla="*/ 2147483647 w 33"/>
                <a:gd name="T17" fmla="*/ 2147483647 h 54"/>
                <a:gd name="T18" fmla="*/ 2147483647 w 33"/>
                <a:gd name="T19" fmla="*/ 2147483647 h 54"/>
                <a:gd name="T20" fmla="*/ 2147483647 w 33"/>
                <a:gd name="T21" fmla="*/ 2147483647 h 54"/>
                <a:gd name="T22" fmla="*/ 2147483647 w 33"/>
                <a:gd name="T23" fmla="*/ 2147483647 h 54"/>
                <a:gd name="T24" fmla="*/ 2147483647 w 33"/>
                <a:gd name="T25" fmla="*/ 2147483647 h 54"/>
                <a:gd name="T26" fmla="*/ 2147483647 w 33"/>
                <a:gd name="T27" fmla="*/ 2147483647 h 54"/>
                <a:gd name="T28" fmla="*/ 2147483647 w 33"/>
                <a:gd name="T29" fmla="*/ 2147483647 h 54"/>
                <a:gd name="T30" fmla="*/ 2147483647 w 33"/>
                <a:gd name="T31" fmla="*/ 2147483647 h 54"/>
                <a:gd name="T32" fmla="*/ 2147483647 w 33"/>
                <a:gd name="T33" fmla="*/ 2147483647 h 54"/>
                <a:gd name="T34" fmla="*/ 2147483647 w 33"/>
                <a:gd name="T35" fmla="*/ 0 h 54"/>
                <a:gd name="T36" fmla="*/ 2147483647 w 33"/>
                <a:gd name="T37" fmla="*/ 0 h 54"/>
                <a:gd name="T38" fmla="*/ 2147483647 w 33"/>
                <a:gd name="T39" fmla="*/ 2147483647 h 54"/>
                <a:gd name="T40" fmla="*/ 2147483647 w 33"/>
                <a:gd name="T41" fmla="*/ 2147483647 h 54"/>
                <a:gd name="T42" fmla="*/ 2147483647 w 33"/>
                <a:gd name="T43" fmla="*/ 214748364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54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8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avLst/>
              <a:gdLst>
                <a:gd name="T0" fmla="*/ 2147483647 w 2196"/>
                <a:gd name="T1" fmla="*/ 2147483647 h 431"/>
                <a:gd name="T2" fmla="*/ 2147483647 w 2196"/>
                <a:gd name="T3" fmla="*/ 2147483647 h 431"/>
                <a:gd name="T4" fmla="*/ 2147483647 w 2196"/>
                <a:gd name="T5" fmla="*/ 2147483647 h 431"/>
                <a:gd name="T6" fmla="*/ 2147483647 w 2196"/>
                <a:gd name="T7" fmla="*/ 2147483647 h 431"/>
                <a:gd name="T8" fmla="*/ 2147483647 w 2196"/>
                <a:gd name="T9" fmla="*/ 2147483647 h 431"/>
                <a:gd name="T10" fmla="*/ 2147483647 w 2196"/>
                <a:gd name="T11" fmla="*/ 2147483647 h 431"/>
                <a:gd name="T12" fmla="*/ 2147483647 w 2196"/>
                <a:gd name="T13" fmla="*/ 2147483647 h 431"/>
                <a:gd name="T14" fmla="*/ 2147483647 w 2196"/>
                <a:gd name="T15" fmla="*/ 2147483647 h 431"/>
                <a:gd name="T16" fmla="*/ 2147483647 w 2196"/>
                <a:gd name="T17" fmla="*/ 2147483647 h 431"/>
                <a:gd name="T18" fmla="*/ 2147483647 w 2196"/>
                <a:gd name="T19" fmla="*/ 2147483647 h 431"/>
                <a:gd name="T20" fmla="*/ 2147483647 w 2196"/>
                <a:gd name="T21" fmla="*/ 2147483647 h 431"/>
                <a:gd name="T22" fmla="*/ 2147483647 w 2196"/>
                <a:gd name="T23" fmla="*/ 2147483647 h 431"/>
                <a:gd name="T24" fmla="*/ 2147483647 w 2196"/>
                <a:gd name="T25" fmla="*/ 2147483647 h 431"/>
                <a:gd name="T26" fmla="*/ 2147483647 w 2196"/>
                <a:gd name="T27" fmla="*/ 2147483647 h 431"/>
                <a:gd name="T28" fmla="*/ 2147483647 w 2196"/>
                <a:gd name="T29" fmla="*/ 2147483647 h 431"/>
                <a:gd name="T30" fmla="*/ 2147483647 w 2196"/>
                <a:gd name="T31" fmla="*/ 2147483647 h 431"/>
                <a:gd name="T32" fmla="*/ 2147483647 w 2196"/>
                <a:gd name="T33" fmla="*/ 2147483647 h 431"/>
                <a:gd name="T34" fmla="*/ 2147483647 w 2196"/>
                <a:gd name="T35" fmla="*/ 2147483647 h 431"/>
                <a:gd name="T36" fmla="*/ 2147483647 w 2196"/>
                <a:gd name="T37" fmla="*/ 2147483647 h 431"/>
                <a:gd name="T38" fmla="*/ 2147483647 w 2196"/>
                <a:gd name="T39" fmla="*/ 2147483647 h 431"/>
                <a:gd name="T40" fmla="*/ 2147483647 w 2196"/>
                <a:gd name="T41" fmla="*/ 2147483647 h 431"/>
                <a:gd name="T42" fmla="*/ 2147483647 w 2196"/>
                <a:gd name="T43" fmla="*/ 2147483647 h 431"/>
                <a:gd name="T44" fmla="*/ 2147483647 w 2196"/>
                <a:gd name="T45" fmla="*/ 2147483647 h 431"/>
                <a:gd name="T46" fmla="*/ 2147483647 w 2196"/>
                <a:gd name="T47" fmla="*/ 2147483647 h 431"/>
                <a:gd name="T48" fmla="*/ 2147483647 w 2196"/>
                <a:gd name="T49" fmla="*/ 2147483647 h 431"/>
                <a:gd name="T50" fmla="*/ 2147483647 w 2196"/>
                <a:gd name="T51" fmla="*/ 2147483647 h 431"/>
                <a:gd name="T52" fmla="*/ 2147483647 w 2196"/>
                <a:gd name="T53" fmla="*/ 2147483647 h 431"/>
                <a:gd name="T54" fmla="*/ 2147483647 w 2196"/>
                <a:gd name="T55" fmla="*/ 2147483647 h 431"/>
                <a:gd name="T56" fmla="*/ 2147483647 w 2196"/>
                <a:gd name="T57" fmla="*/ 2147483647 h 431"/>
                <a:gd name="T58" fmla="*/ 2147483647 w 2196"/>
                <a:gd name="T59" fmla="*/ 2147483647 h 431"/>
                <a:gd name="T60" fmla="*/ 2147483647 w 2196"/>
                <a:gd name="T61" fmla="*/ 2147483647 h 431"/>
                <a:gd name="T62" fmla="*/ 2147483647 w 2196"/>
                <a:gd name="T63" fmla="*/ 2147483647 h 431"/>
                <a:gd name="T64" fmla="*/ 2147483647 w 2196"/>
                <a:gd name="T65" fmla="*/ 2147483647 h 431"/>
                <a:gd name="T66" fmla="*/ 2147483647 w 2196"/>
                <a:gd name="T67" fmla="*/ 2147483647 h 431"/>
                <a:gd name="T68" fmla="*/ 2147483647 w 2196"/>
                <a:gd name="T69" fmla="*/ 2147483647 h 431"/>
                <a:gd name="T70" fmla="*/ 2147483647 w 2196"/>
                <a:gd name="T71" fmla="*/ 2147483647 h 431"/>
                <a:gd name="T72" fmla="*/ 2147483647 w 2196"/>
                <a:gd name="T73" fmla="*/ 2147483647 h 431"/>
                <a:gd name="T74" fmla="*/ 2147483647 w 2196"/>
                <a:gd name="T75" fmla="*/ 2147483647 h 431"/>
                <a:gd name="T76" fmla="*/ 2147483647 w 2196"/>
                <a:gd name="T77" fmla="*/ 2147483647 h 431"/>
                <a:gd name="T78" fmla="*/ 2147483647 w 2196"/>
                <a:gd name="T79" fmla="*/ 2147483647 h 431"/>
                <a:gd name="T80" fmla="*/ 2147483647 w 2196"/>
                <a:gd name="T81" fmla="*/ 2147483647 h 431"/>
                <a:gd name="T82" fmla="*/ 2147483647 w 2196"/>
                <a:gd name="T83" fmla="*/ 2147483647 h 431"/>
                <a:gd name="T84" fmla="*/ 2147483647 w 2196"/>
                <a:gd name="T85" fmla="*/ 2147483647 h 431"/>
                <a:gd name="T86" fmla="*/ 2147483647 w 2196"/>
                <a:gd name="T87" fmla="*/ 2147483647 h 431"/>
                <a:gd name="T88" fmla="*/ 2147483647 w 2196"/>
                <a:gd name="T89" fmla="*/ 2147483647 h 431"/>
                <a:gd name="T90" fmla="*/ 2147483647 w 2196"/>
                <a:gd name="T91" fmla="*/ 2147483647 h 431"/>
                <a:gd name="T92" fmla="*/ 2147483647 w 2196"/>
                <a:gd name="T93" fmla="*/ 2147483647 h 431"/>
                <a:gd name="T94" fmla="*/ 2147483647 w 2196"/>
                <a:gd name="T95" fmla="*/ 2147483647 h 431"/>
                <a:gd name="T96" fmla="*/ 2147483647 w 2196"/>
                <a:gd name="T97" fmla="*/ 2147483647 h 431"/>
                <a:gd name="T98" fmla="*/ 2147483647 w 2196"/>
                <a:gd name="T99" fmla="*/ 2147483647 h 431"/>
                <a:gd name="T100" fmla="*/ 2147483647 w 2196"/>
                <a:gd name="T101" fmla="*/ 2147483647 h 431"/>
                <a:gd name="T102" fmla="*/ 2147483647 w 2196"/>
                <a:gd name="T103" fmla="*/ 2147483647 h 431"/>
                <a:gd name="T104" fmla="*/ 2147483647 w 2196"/>
                <a:gd name="T105" fmla="*/ 2147483647 h 431"/>
                <a:gd name="T106" fmla="*/ 2147483647 w 2196"/>
                <a:gd name="T107" fmla="*/ 2147483647 h 431"/>
                <a:gd name="T108" fmla="*/ 2147483647 w 2196"/>
                <a:gd name="T109" fmla="*/ 2147483647 h 43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96" h="431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9" name="Freeform 2352"/>
            <p:cNvSpPr/>
            <p:nvPr/>
          </p:nvSpPr>
          <p:spPr bwMode="auto">
            <a:xfrm>
              <a:off x="7318376" y="5876925"/>
              <a:ext cx="263525" cy="284163"/>
            </a:xfrm>
            <a:custGeom>
              <a:avLst/>
              <a:gdLst>
                <a:gd name="T0" fmla="*/ 2147483647 w 499"/>
                <a:gd name="T1" fmla="*/ 2147483647 h 536"/>
                <a:gd name="T2" fmla="*/ 2147483647 w 499"/>
                <a:gd name="T3" fmla="*/ 2147483647 h 536"/>
                <a:gd name="T4" fmla="*/ 2147483647 w 499"/>
                <a:gd name="T5" fmla="*/ 2147483647 h 536"/>
                <a:gd name="T6" fmla="*/ 2147483647 w 499"/>
                <a:gd name="T7" fmla="*/ 2147483647 h 536"/>
                <a:gd name="T8" fmla="*/ 2147483647 w 499"/>
                <a:gd name="T9" fmla="*/ 2147483647 h 536"/>
                <a:gd name="T10" fmla="*/ 2147483647 w 499"/>
                <a:gd name="T11" fmla="*/ 2147483647 h 536"/>
                <a:gd name="T12" fmla="*/ 2147483647 w 499"/>
                <a:gd name="T13" fmla="*/ 2147483647 h 536"/>
                <a:gd name="T14" fmla="*/ 2147483647 w 499"/>
                <a:gd name="T15" fmla="*/ 0 h 536"/>
                <a:gd name="T16" fmla="*/ 2147483647 w 499"/>
                <a:gd name="T17" fmla="*/ 2147483647 h 536"/>
                <a:gd name="T18" fmla="*/ 2147483647 w 499"/>
                <a:gd name="T19" fmla="*/ 2147483647 h 536"/>
                <a:gd name="T20" fmla="*/ 2147483647 w 499"/>
                <a:gd name="T21" fmla="*/ 2147483647 h 536"/>
                <a:gd name="T22" fmla="*/ 2147483647 w 499"/>
                <a:gd name="T23" fmla="*/ 2147483647 h 536"/>
                <a:gd name="T24" fmla="*/ 2147483647 w 499"/>
                <a:gd name="T25" fmla="*/ 2147483647 h 536"/>
                <a:gd name="T26" fmla="*/ 0 w 499"/>
                <a:gd name="T27" fmla="*/ 2147483647 h 536"/>
                <a:gd name="T28" fmla="*/ 2147483647 w 499"/>
                <a:gd name="T29" fmla="*/ 2147483647 h 536"/>
                <a:gd name="T30" fmla="*/ 2147483647 w 499"/>
                <a:gd name="T31" fmla="*/ 2147483647 h 536"/>
                <a:gd name="T32" fmla="*/ 2147483647 w 499"/>
                <a:gd name="T33" fmla="*/ 2147483647 h 536"/>
                <a:gd name="T34" fmla="*/ 2147483647 w 499"/>
                <a:gd name="T35" fmla="*/ 2147483647 h 536"/>
                <a:gd name="T36" fmla="*/ 2147483647 w 499"/>
                <a:gd name="T37" fmla="*/ 2147483647 h 536"/>
                <a:gd name="T38" fmla="*/ 2147483647 w 499"/>
                <a:gd name="T39" fmla="*/ 2147483647 h 536"/>
                <a:gd name="T40" fmla="*/ 2147483647 w 499"/>
                <a:gd name="T41" fmla="*/ 2147483647 h 536"/>
                <a:gd name="T42" fmla="*/ 2147483647 w 499"/>
                <a:gd name="T43" fmla="*/ 2147483647 h 536"/>
                <a:gd name="T44" fmla="*/ 2147483647 w 499"/>
                <a:gd name="T45" fmla="*/ 2147483647 h 536"/>
                <a:gd name="T46" fmla="*/ 2147483647 w 499"/>
                <a:gd name="T47" fmla="*/ 2147483647 h 536"/>
                <a:gd name="T48" fmla="*/ 2147483647 w 499"/>
                <a:gd name="T49" fmla="*/ 2147483647 h 536"/>
                <a:gd name="T50" fmla="*/ 2147483647 w 499"/>
                <a:gd name="T51" fmla="*/ 2147483647 h 536"/>
                <a:gd name="T52" fmla="*/ 2147483647 w 499"/>
                <a:gd name="T53" fmla="*/ 2147483647 h 536"/>
                <a:gd name="T54" fmla="*/ 2147483647 w 499"/>
                <a:gd name="T55" fmla="*/ 2147483647 h 536"/>
                <a:gd name="T56" fmla="*/ 2147483647 w 499"/>
                <a:gd name="T57" fmla="*/ 2147483647 h 536"/>
                <a:gd name="T58" fmla="*/ 2147483647 w 499"/>
                <a:gd name="T59" fmla="*/ 2147483647 h 536"/>
                <a:gd name="T60" fmla="*/ 2147483647 w 499"/>
                <a:gd name="T61" fmla="*/ 2147483647 h 536"/>
                <a:gd name="T62" fmla="*/ 2147483647 w 499"/>
                <a:gd name="T63" fmla="*/ 2147483647 h 536"/>
                <a:gd name="T64" fmla="*/ 2147483647 w 499"/>
                <a:gd name="T65" fmla="*/ 2147483647 h 536"/>
                <a:gd name="T66" fmla="*/ 2147483647 w 499"/>
                <a:gd name="T67" fmla="*/ 2147483647 h 536"/>
                <a:gd name="T68" fmla="*/ 2147483647 w 499"/>
                <a:gd name="T69" fmla="*/ 2147483647 h 536"/>
                <a:gd name="T70" fmla="*/ 2147483647 w 499"/>
                <a:gd name="T71" fmla="*/ 2147483647 h 536"/>
                <a:gd name="T72" fmla="*/ 2147483647 w 499"/>
                <a:gd name="T73" fmla="*/ 2147483647 h 536"/>
                <a:gd name="T74" fmla="*/ 2147483647 w 499"/>
                <a:gd name="T75" fmla="*/ 2147483647 h 536"/>
                <a:gd name="T76" fmla="*/ 2147483647 w 499"/>
                <a:gd name="T77" fmla="*/ 2147483647 h 536"/>
                <a:gd name="T78" fmla="*/ 2147483647 w 499"/>
                <a:gd name="T79" fmla="*/ 2147483647 h 536"/>
                <a:gd name="T80" fmla="*/ 2147483647 w 499"/>
                <a:gd name="T81" fmla="*/ 2147483647 h 536"/>
                <a:gd name="T82" fmla="*/ 2147483647 w 499"/>
                <a:gd name="T83" fmla="*/ 2147483647 h 536"/>
                <a:gd name="T84" fmla="*/ 2147483647 w 499"/>
                <a:gd name="T85" fmla="*/ 2147483647 h 536"/>
                <a:gd name="T86" fmla="*/ 2147483647 w 499"/>
                <a:gd name="T87" fmla="*/ 2147483647 h 536"/>
                <a:gd name="T88" fmla="*/ 2147483647 w 499"/>
                <a:gd name="T89" fmla="*/ 2147483647 h 536"/>
                <a:gd name="T90" fmla="*/ 2147483647 w 499"/>
                <a:gd name="T91" fmla="*/ 2147483647 h 536"/>
                <a:gd name="T92" fmla="*/ 2147483647 w 499"/>
                <a:gd name="T93" fmla="*/ 2147483647 h 536"/>
                <a:gd name="T94" fmla="*/ 2147483647 w 499"/>
                <a:gd name="T95" fmla="*/ 2147483647 h 536"/>
                <a:gd name="T96" fmla="*/ 2147483647 w 499"/>
                <a:gd name="T97" fmla="*/ 2147483647 h 536"/>
                <a:gd name="T98" fmla="*/ 2147483647 w 499"/>
                <a:gd name="T99" fmla="*/ 2147483647 h 536"/>
                <a:gd name="T100" fmla="*/ 2147483647 w 499"/>
                <a:gd name="T101" fmla="*/ 2147483647 h 536"/>
                <a:gd name="T102" fmla="*/ 2147483647 w 499"/>
                <a:gd name="T103" fmla="*/ 2147483647 h 536"/>
                <a:gd name="T104" fmla="*/ 2147483647 w 499"/>
                <a:gd name="T105" fmla="*/ 2147483647 h 536"/>
                <a:gd name="T106" fmla="*/ 2147483647 w 499"/>
                <a:gd name="T107" fmla="*/ 2147483647 h 536"/>
                <a:gd name="T108" fmla="*/ 2147483647 w 499"/>
                <a:gd name="T109" fmla="*/ 2147483647 h 536"/>
                <a:gd name="T110" fmla="*/ 2147483647 w 499"/>
                <a:gd name="T111" fmla="*/ 2147483647 h 536"/>
                <a:gd name="T112" fmla="*/ 2147483647 w 499"/>
                <a:gd name="T113" fmla="*/ 2147483647 h 536"/>
                <a:gd name="T114" fmla="*/ 2147483647 w 499"/>
                <a:gd name="T115" fmla="*/ 2147483647 h 536"/>
                <a:gd name="T116" fmla="*/ 2147483647 w 499"/>
                <a:gd name="T117" fmla="*/ 2147483647 h 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9" h="536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0" name="Freeform 2353"/>
            <p:cNvSpPr/>
            <p:nvPr/>
          </p:nvSpPr>
          <p:spPr bwMode="auto">
            <a:xfrm>
              <a:off x="7481889" y="5795963"/>
              <a:ext cx="234950" cy="377825"/>
            </a:xfrm>
            <a:custGeom>
              <a:avLst/>
              <a:gdLst>
                <a:gd name="T0" fmla="*/ 2147483647 w 444"/>
                <a:gd name="T1" fmla="*/ 2147483647 h 712"/>
                <a:gd name="T2" fmla="*/ 2147483647 w 444"/>
                <a:gd name="T3" fmla="*/ 2147483647 h 712"/>
                <a:gd name="T4" fmla="*/ 2147483647 w 444"/>
                <a:gd name="T5" fmla="*/ 2147483647 h 712"/>
                <a:gd name="T6" fmla="*/ 2147483647 w 444"/>
                <a:gd name="T7" fmla="*/ 2147483647 h 712"/>
                <a:gd name="T8" fmla="*/ 2147483647 w 444"/>
                <a:gd name="T9" fmla="*/ 2147483647 h 712"/>
                <a:gd name="T10" fmla="*/ 2147483647 w 444"/>
                <a:gd name="T11" fmla="*/ 2147483647 h 712"/>
                <a:gd name="T12" fmla="*/ 2147483647 w 444"/>
                <a:gd name="T13" fmla="*/ 2147483647 h 712"/>
                <a:gd name="T14" fmla="*/ 2147483647 w 444"/>
                <a:gd name="T15" fmla="*/ 0 h 712"/>
                <a:gd name="T16" fmla="*/ 2147483647 w 444"/>
                <a:gd name="T17" fmla="*/ 0 h 712"/>
                <a:gd name="T18" fmla="*/ 2147483647 w 444"/>
                <a:gd name="T19" fmla="*/ 2147483647 h 712"/>
                <a:gd name="T20" fmla="*/ 2147483647 w 444"/>
                <a:gd name="T21" fmla="*/ 2147483647 h 712"/>
                <a:gd name="T22" fmla="*/ 2147483647 w 444"/>
                <a:gd name="T23" fmla="*/ 2147483647 h 712"/>
                <a:gd name="T24" fmla="*/ 0 w 444"/>
                <a:gd name="T25" fmla="*/ 2147483647 h 712"/>
                <a:gd name="T26" fmla="*/ 2147483647 w 444"/>
                <a:gd name="T27" fmla="*/ 2147483647 h 712"/>
                <a:gd name="T28" fmla="*/ 2147483647 w 444"/>
                <a:gd name="T29" fmla="*/ 2147483647 h 712"/>
                <a:gd name="T30" fmla="*/ 2147483647 w 444"/>
                <a:gd name="T31" fmla="*/ 2147483647 h 712"/>
                <a:gd name="T32" fmla="*/ 2147483647 w 444"/>
                <a:gd name="T33" fmla="*/ 2147483647 h 712"/>
                <a:gd name="T34" fmla="*/ 2147483647 w 444"/>
                <a:gd name="T35" fmla="*/ 2147483647 h 712"/>
                <a:gd name="T36" fmla="*/ 2147483647 w 444"/>
                <a:gd name="T37" fmla="*/ 2147483647 h 712"/>
                <a:gd name="T38" fmla="*/ 2147483647 w 444"/>
                <a:gd name="T39" fmla="*/ 2147483647 h 712"/>
                <a:gd name="T40" fmla="*/ 2147483647 w 444"/>
                <a:gd name="T41" fmla="*/ 2147483647 h 712"/>
                <a:gd name="T42" fmla="*/ 2147483647 w 444"/>
                <a:gd name="T43" fmla="*/ 2147483647 h 712"/>
                <a:gd name="T44" fmla="*/ 2147483647 w 444"/>
                <a:gd name="T45" fmla="*/ 2147483647 h 712"/>
                <a:gd name="T46" fmla="*/ 2147483647 w 444"/>
                <a:gd name="T47" fmla="*/ 2147483647 h 712"/>
                <a:gd name="T48" fmla="*/ 2147483647 w 444"/>
                <a:gd name="T49" fmla="*/ 2147483647 h 712"/>
                <a:gd name="T50" fmla="*/ 2147483647 w 444"/>
                <a:gd name="T51" fmla="*/ 2147483647 h 712"/>
                <a:gd name="T52" fmla="*/ 2147483647 w 444"/>
                <a:gd name="T53" fmla="*/ 2147483647 h 712"/>
                <a:gd name="T54" fmla="*/ 2147483647 w 444"/>
                <a:gd name="T55" fmla="*/ 2147483647 h 712"/>
                <a:gd name="T56" fmla="*/ 2147483647 w 444"/>
                <a:gd name="T57" fmla="*/ 2147483647 h 712"/>
                <a:gd name="T58" fmla="*/ 2147483647 w 444"/>
                <a:gd name="T59" fmla="*/ 2147483647 h 712"/>
                <a:gd name="T60" fmla="*/ 2147483647 w 444"/>
                <a:gd name="T61" fmla="*/ 2147483647 h 712"/>
                <a:gd name="T62" fmla="*/ 2147483647 w 444"/>
                <a:gd name="T63" fmla="*/ 2147483647 h 712"/>
                <a:gd name="T64" fmla="*/ 2147483647 w 444"/>
                <a:gd name="T65" fmla="*/ 2147483647 h 712"/>
                <a:gd name="T66" fmla="*/ 2147483647 w 444"/>
                <a:gd name="T67" fmla="*/ 2147483647 h 712"/>
                <a:gd name="T68" fmla="*/ 2147483647 w 444"/>
                <a:gd name="T69" fmla="*/ 2147483647 h 712"/>
                <a:gd name="T70" fmla="*/ 2147483647 w 444"/>
                <a:gd name="T71" fmla="*/ 2147483647 h 712"/>
                <a:gd name="T72" fmla="*/ 2147483647 w 444"/>
                <a:gd name="T73" fmla="*/ 2147483647 h 712"/>
                <a:gd name="T74" fmla="*/ 2147483647 w 444"/>
                <a:gd name="T75" fmla="*/ 2147483647 h 712"/>
                <a:gd name="T76" fmla="*/ 2147483647 w 444"/>
                <a:gd name="T77" fmla="*/ 2147483647 h 712"/>
                <a:gd name="T78" fmla="*/ 2147483647 w 444"/>
                <a:gd name="T79" fmla="*/ 2147483647 h 712"/>
                <a:gd name="T80" fmla="*/ 2147483647 w 444"/>
                <a:gd name="T81" fmla="*/ 2147483647 h 712"/>
                <a:gd name="T82" fmla="*/ 2147483647 w 444"/>
                <a:gd name="T83" fmla="*/ 2147483647 h 712"/>
                <a:gd name="T84" fmla="*/ 2147483647 w 444"/>
                <a:gd name="T85" fmla="*/ 2147483647 h 712"/>
                <a:gd name="T86" fmla="*/ 2147483647 w 444"/>
                <a:gd name="T87" fmla="*/ 2147483647 h 712"/>
                <a:gd name="T88" fmla="*/ 2147483647 w 444"/>
                <a:gd name="T89" fmla="*/ 2147483647 h 712"/>
                <a:gd name="T90" fmla="*/ 2147483647 w 444"/>
                <a:gd name="T91" fmla="*/ 2147483647 h 712"/>
                <a:gd name="T92" fmla="*/ 2147483647 w 444"/>
                <a:gd name="T93" fmla="*/ 2147483647 h 712"/>
                <a:gd name="T94" fmla="*/ 2147483647 w 444"/>
                <a:gd name="T95" fmla="*/ 2147483647 h 712"/>
                <a:gd name="T96" fmla="*/ 2147483647 w 444"/>
                <a:gd name="T97" fmla="*/ 2147483647 h 712"/>
                <a:gd name="T98" fmla="*/ 2147483647 w 444"/>
                <a:gd name="T99" fmla="*/ 2147483647 h 712"/>
                <a:gd name="T100" fmla="*/ 2147483647 w 444"/>
                <a:gd name="T101" fmla="*/ 2147483647 h 712"/>
                <a:gd name="T102" fmla="*/ 2147483647 w 444"/>
                <a:gd name="T103" fmla="*/ 2147483647 h 712"/>
                <a:gd name="T104" fmla="*/ 2147483647 w 444"/>
                <a:gd name="T105" fmla="*/ 2147483647 h 712"/>
                <a:gd name="T106" fmla="*/ 2147483647 w 444"/>
                <a:gd name="T107" fmla="*/ 2147483647 h 712"/>
                <a:gd name="T108" fmla="*/ 2147483647 w 444"/>
                <a:gd name="T109" fmla="*/ 2147483647 h 7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4" h="712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1" name="Freeform 2354"/>
            <p:cNvSpPr/>
            <p:nvPr/>
          </p:nvSpPr>
          <p:spPr bwMode="auto">
            <a:xfrm>
              <a:off x="7608889" y="5680075"/>
              <a:ext cx="415925" cy="546100"/>
            </a:xfrm>
            <a:custGeom>
              <a:avLst/>
              <a:gdLst>
                <a:gd name="T0" fmla="*/ 2147483647 w 786"/>
                <a:gd name="T1" fmla="*/ 2147483647 h 1032"/>
                <a:gd name="T2" fmla="*/ 2147483647 w 786"/>
                <a:gd name="T3" fmla="*/ 2147483647 h 1032"/>
                <a:gd name="T4" fmla="*/ 2147483647 w 786"/>
                <a:gd name="T5" fmla="*/ 2147483647 h 1032"/>
                <a:gd name="T6" fmla="*/ 2147483647 w 786"/>
                <a:gd name="T7" fmla="*/ 2147483647 h 1032"/>
                <a:gd name="T8" fmla="*/ 2147483647 w 786"/>
                <a:gd name="T9" fmla="*/ 2147483647 h 1032"/>
                <a:gd name="T10" fmla="*/ 2147483647 w 786"/>
                <a:gd name="T11" fmla="*/ 2147483647 h 1032"/>
                <a:gd name="T12" fmla="*/ 2147483647 w 786"/>
                <a:gd name="T13" fmla="*/ 2147483647 h 1032"/>
                <a:gd name="T14" fmla="*/ 2147483647 w 786"/>
                <a:gd name="T15" fmla="*/ 2147483647 h 1032"/>
                <a:gd name="T16" fmla="*/ 2147483647 w 786"/>
                <a:gd name="T17" fmla="*/ 2147483647 h 1032"/>
                <a:gd name="T18" fmla="*/ 2147483647 w 786"/>
                <a:gd name="T19" fmla="*/ 2147483647 h 1032"/>
                <a:gd name="T20" fmla="*/ 2147483647 w 786"/>
                <a:gd name="T21" fmla="*/ 2147483647 h 1032"/>
                <a:gd name="T22" fmla="*/ 2147483647 w 786"/>
                <a:gd name="T23" fmla="*/ 2147483647 h 1032"/>
                <a:gd name="T24" fmla="*/ 2147483647 w 786"/>
                <a:gd name="T25" fmla="*/ 2147483647 h 1032"/>
                <a:gd name="T26" fmla="*/ 2147483647 w 786"/>
                <a:gd name="T27" fmla="*/ 2147483647 h 1032"/>
                <a:gd name="T28" fmla="*/ 2147483647 w 786"/>
                <a:gd name="T29" fmla="*/ 2147483647 h 1032"/>
                <a:gd name="T30" fmla="*/ 2147483647 w 786"/>
                <a:gd name="T31" fmla="*/ 2147483647 h 1032"/>
                <a:gd name="T32" fmla="*/ 2147483647 w 786"/>
                <a:gd name="T33" fmla="*/ 2147483647 h 1032"/>
                <a:gd name="T34" fmla="*/ 2147483647 w 786"/>
                <a:gd name="T35" fmla="*/ 2147483647 h 1032"/>
                <a:gd name="T36" fmla="*/ 0 w 786"/>
                <a:gd name="T37" fmla="*/ 2147483647 h 1032"/>
                <a:gd name="T38" fmla="*/ 2147483647 w 786"/>
                <a:gd name="T39" fmla="*/ 2147483647 h 1032"/>
                <a:gd name="T40" fmla="*/ 2147483647 w 786"/>
                <a:gd name="T41" fmla="*/ 2147483647 h 1032"/>
                <a:gd name="T42" fmla="*/ 2147483647 w 786"/>
                <a:gd name="T43" fmla="*/ 2147483647 h 1032"/>
                <a:gd name="T44" fmla="*/ 2147483647 w 786"/>
                <a:gd name="T45" fmla="*/ 2147483647 h 1032"/>
                <a:gd name="T46" fmla="*/ 2147483647 w 786"/>
                <a:gd name="T47" fmla="*/ 2147483647 h 1032"/>
                <a:gd name="T48" fmla="*/ 2147483647 w 786"/>
                <a:gd name="T49" fmla="*/ 2147483647 h 1032"/>
                <a:gd name="T50" fmla="*/ 2147483647 w 786"/>
                <a:gd name="T51" fmla="*/ 2147483647 h 1032"/>
                <a:gd name="T52" fmla="*/ 2147483647 w 786"/>
                <a:gd name="T53" fmla="*/ 2147483647 h 1032"/>
                <a:gd name="T54" fmla="*/ 2147483647 w 786"/>
                <a:gd name="T55" fmla="*/ 2147483647 h 1032"/>
                <a:gd name="T56" fmla="*/ 2147483647 w 786"/>
                <a:gd name="T57" fmla="*/ 2147483647 h 1032"/>
                <a:gd name="T58" fmla="*/ 2147483647 w 786"/>
                <a:gd name="T59" fmla="*/ 2147483647 h 1032"/>
                <a:gd name="T60" fmla="*/ 2147483647 w 786"/>
                <a:gd name="T61" fmla="*/ 2147483647 h 1032"/>
                <a:gd name="T62" fmla="*/ 2147483647 w 786"/>
                <a:gd name="T63" fmla="*/ 2147483647 h 1032"/>
                <a:gd name="T64" fmla="*/ 2147483647 w 786"/>
                <a:gd name="T65" fmla="*/ 2147483647 h 1032"/>
                <a:gd name="T66" fmla="*/ 2147483647 w 786"/>
                <a:gd name="T67" fmla="*/ 2147483647 h 1032"/>
                <a:gd name="T68" fmla="*/ 2147483647 w 786"/>
                <a:gd name="T69" fmla="*/ 2147483647 h 1032"/>
                <a:gd name="T70" fmla="*/ 2147483647 w 786"/>
                <a:gd name="T71" fmla="*/ 2147483647 h 1032"/>
                <a:gd name="T72" fmla="*/ 2147483647 w 786"/>
                <a:gd name="T73" fmla="*/ 2147483647 h 1032"/>
                <a:gd name="T74" fmla="*/ 2147483647 w 786"/>
                <a:gd name="T75" fmla="*/ 2147483647 h 1032"/>
                <a:gd name="T76" fmla="*/ 2147483647 w 786"/>
                <a:gd name="T77" fmla="*/ 2147483647 h 1032"/>
                <a:gd name="T78" fmla="*/ 2147483647 w 786"/>
                <a:gd name="T79" fmla="*/ 2147483647 h 1032"/>
                <a:gd name="T80" fmla="*/ 2147483647 w 786"/>
                <a:gd name="T81" fmla="*/ 2147483647 h 1032"/>
                <a:gd name="T82" fmla="*/ 2147483647 w 786"/>
                <a:gd name="T83" fmla="*/ 2147483647 h 1032"/>
                <a:gd name="T84" fmla="*/ 2147483647 w 786"/>
                <a:gd name="T85" fmla="*/ 2147483647 h 1032"/>
                <a:gd name="T86" fmla="*/ 2147483647 w 786"/>
                <a:gd name="T87" fmla="*/ 2147483647 h 1032"/>
                <a:gd name="T88" fmla="*/ 2147483647 w 786"/>
                <a:gd name="T89" fmla="*/ 2147483647 h 1032"/>
                <a:gd name="T90" fmla="*/ 2147483647 w 786"/>
                <a:gd name="T91" fmla="*/ 2147483647 h 1032"/>
                <a:gd name="T92" fmla="*/ 2147483647 w 786"/>
                <a:gd name="T93" fmla="*/ 2147483647 h 1032"/>
                <a:gd name="T94" fmla="*/ 2147483647 w 786"/>
                <a:gd name="T95" fmla="*/ 2147483647 h 1032"/>
                <a:gd name="T96" fmla="*/ 2147483647 w 786"/>
                <a:gd name="T97" fmla="*/ 2147483647 h 1032"/>
                <a:gd name="T98" fmla="*/ 2147483647 w 786"/>
                <a:gd name="T99" fmla="*/ 2147483647 h 1032"/>
                <a:gd name="T100" fmla="*/ 2147483647 w 786"/>
                <a:gd name="T101" fmla="*/ 2147483647 h 1032"/>
                <a:gd name="T102" fmla="*/ 2147483647 w 786"/>
                <a:gd name="T103" fmla="*/ 2147483647 h 1032"/>
                <a:gd name="T104" fmla="*/ 2147483647 w 786"/>
                <a:gd name="T105" fmla="*/ 2147483647 h 1032"/>
                <a:gd name="T106" fmla="*/ 2147483647 w 786"/>
                <a:gd name="T107" fmla="*/ 2147483647 h 1032"/>
                <a:gd name="T108" fmla="*/ 2147483647 w 786"/>
                <a:gd name="T109" fmla="*/ 2147483647 h 1032"/>
                <a:gd name="T110" fmla="*/ 2147483647 w 786"/>
                <a:gd name="T111" fmla="*/ 2147483647 h 1032"/>
                <a:gd name="T112" fmla="*/ 2147483647 w 786"/>
                <a:gd name="T113" fmla="*/ 2147483647 h 1032"/>
                <a:gd name="T114" fmla="*/ 2147483647 w 786"/>
                <a:gd name="T115" fmla="*/ 2147483647 h 1032"/>
                <a:gd name="T116" fmla="*/ 2147483647 w 786"/>
                <a:gd name="T117" fmla="*/ 2147483647 h 1032"/>
                <a:gd name="T118" fmla="*/ 2147483647 w 786"/>
                <a:gd name="T119" fmla="*/ 2147483647 h 1032"/>
                <a:gd name="T120" fmla="*/ 2147483647 w 786"/>
                <a:gd name="T121" fmla="*/ 2147483647 h 1032"/>
                <a:gd name="T122" fmla="*/ 2147483647 w 786"/>
                <a:gd name="T123" fmla="*/ 2147483647 h 10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6" h="1032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2" name="Freeform 2355"/>
            <p:cNvSpPr/>
            <p:nvPr/>
          </p:nvSpPr>
          <p:spPr bwMode="auto">
            <a:xfrm>
              <a:off x="7826376" y="5956300"/>
              <a:ext cx="439738" cy="271463"/>
            </a:xfrm>
            <a:custGeom>
              <a:avLst/>
              <a:gdLst>
                <a:gd name="T0" fmla="*/ 2147483647 w 831"/>
                <a:gd name="T1" fmla="*/ 2147483647 h 514"/>
                <a:gd name="T2" fmla="*/ 2147483647 w 831"/>
                <a:gd name="T3" fmla="*/ 2147483647 h 514"/>
                <a:gd name="T4" fmla="*/ 2147483647 w 831"/>
                <a:gd name="T5" fmla="*/ 2147483647 h 514"/>
                <a:gd name="T6" fmla="*/ 2147483647 w 831"/>
                <a:gd name="T7" fmla="*/ 2147483647 h 514"/>
                <a:gd name="T8" fmla="*/ 2147483647 w 831"/>
                <a:gd name="T9" fmla="*/ 2147483647 h 514"/>
                <a:gd name="T10" fmla="*/ 2147483647 w 831"/>
                <a:gd name="T11" fmla="*/ 2147483647 h 514"/>
                <a:gd name="T12" fmla="*/ 2147483647 w 831"/>
                <a:gd name="T13" fmla="*/ 2147483647 h 514"/>
                <a:gd name="T14" fmla="*/ 2147483647 w 831"/>
                <a:gd name="T15" fmla="*/ 2147483647 h 514"/>
                <a:gd name="T16" fmla="*/ 2147483647 w 831"/>
                <a:gd name="T17" fmla="*/ 2147483647 h 514"/>
                <a:gd name="T18" fmla="*/ 2147483647 w 831"/>
                <a:gd name="T19" fmla="*/ 2147483647 h 514"/>
                <a:gd name="T20" fmla="*/ 0 w 831"/>
                <a:gd name="T21" fmla="*/ 2147483647 h 514"/>
                <a:gd name="T22" fmla="*/ 2147483647 w 831"/>
                <a:gd name="T23" fmla="*/ 2147483647 h 514"/>
                <a:gd name="T24" fmla="*/ 2147483647 w 831"/>
                <a:gd name="T25" fmla="*/ 2147483647 h 514"/>
                <a:gd name="T26" fmla="*/ 2147483647 w 831"/>
                <a:gd name="T27" fmla="*/ 2147483647 h 514"/>
                <a:gd name="T28" fmla="*/ 2147483647 w 831"/>
                <a:gd name="T29" fmla="*/ 2147483647 h 514"/>
                <a:gd name="T30" fmla="*/ 2147483647 w 831"/>
                <a:gd name="T31" fmla="*/ 2147483647 h 514"/>
                <a:gd name="T32" fmla="*/ 2147483647 w 831"/>
                <a:gd name="T33" fmla="*/ 2147483647 h 514"/>
                <a:gd name="T34" fmla="*/ 2147483647 w 831"/>
                <a:gd name="T35" fmla="*/ 2147483647 h 514"/>
                <a:gd name="T36" fmla="*/ 2147483647 w 831"/>
                <a:gd name="T37" fmla="*/ 2147483647 h 514"/>
                <a:gd name="T38" fmla="*/ 2147483647 w 831"/>
                <a:gd name="T39" fmla="*/ 2147483647 h 514"/>
                <a:gd name="T40" fmla="*/ 2147483647 w 831"/>
                <a:gd name="T41" fmla="*/ 2147483647 h 514"/>
                <a:gd name="T42" fmla="*/ 2147483647 w 831"/>
                <a:gd name="T43" fmla="*/ 2147483647 h 514"/>
                <a:gd name="T44" fmla="*/ 2147483647 w 831"/>
                <a:gd name="T45" fmla="*/ 2147483647 h 514"/>
                <a:gd name="T46" fmla="*/ 2147483647 w 831"/>
                <a:gd name="T47" fmla="*/ 2147483647 h 514"/>
                <a:gd name="T48" fmla="*/ 2147483647 w 831"/>
                <a:gd name="T49" fmla="*/ 2147483647 h 514"/>
                <a:gd name="T50" fmla="*/ 2147483647 w 831"/>
                <a:gd name="T51" fmla="*/ 2147483647 h 514"/>
                <a:gd name="T52" fmla="*/ 2147483647 w 831"/>
                <a:gd name="T53" fmla="*/ 2147483647 h 514"/>
                <a:gd name="T54" fmla="*/ 2147483647 w 831"/>
                <a:gd name="T55" fmla="*/ 2147483647 h 514"/>
                <a:gd name="T56" fmla="*/ 2147483647 w 831"/>
                <a:gd name="T57" fmla="*/ 2147483647 h 514"/>
                <a:gd name="T58" fmla="*/ 2147483647 w 831"/>
                <a:gd name="T59" fmla="*/ 2147483647 h 514"/>
                <a:gd name="T60" fmla="*/ 2147483647 w 831"/>
                <a:gd name="T61" fmla="*/ 2147483647 h 514"/>
                <a:gd name="T62" fmla="*/ 2147483647 w 831"/>
                <a:gd name="T63" fmla="*/ 2147483647 h 514"/>
                <a:gd name="T64" fmla="*/ 2147483647 w 831"/>
                <a:gd name="T65" fmla="*/ 2147483647 h 514"/>
                <a:gd name="T66" fmla="*/ 2147483647 w 831"/>
                <a:gd name="T67" fmla="*/ 2147483647 h 514"/>
                <a:gd name="T68" fmla="*/ 2147483647 w 831"/>
                <a:gd name="T69" fmla="*/ 2147483647 h 514"/>
                <a:gd name="T70" fmla="*/ 2147483647 w 831"/>
                <a:gd name="T71" fmla="*/ 2147483647 h 514"/>
                <a:gd name="T72" fmla="*/ 2147483647 w 831"/>
                <a:gd name="T73" fmla="*/ 2147483647 h 514"/>
                <a:gd name="T74" fmla="*/ 2147483647 w 831"/>
                <a:gd name="T75" fmla="*/ 2147483647 h 514"/>
                <a:gd name="T76" fmla="*/ 2147483647 w 831"/>
                <a:gd name="T77" fmla="*/ 2147483647 h 514"/>
                <a:gd name="T78" fmla="*/ 2147483647 w 831"/>
                <a:gd name="T79" fmla="*/ 2147483647 h 514"/>
                <a:gd name="T80" fmla="*/ 2147483647 w 831"/>
                <a:gd name="T81" fmla="*/ 2147483647 h 514"/>
                <a:gd name="T82" fmla="*/ 2147483647 w 831"/>
                <a:gd name="T83" fmla="*/ 2147483647 h 514"/>
                <a:gd name="T84" fmla="*/ 2147483647 w 831"/>
                <a:gd name="T85" fmla="*/ 2147483647 h 514"/>
                <a:gd name="T86" fmla="*/ 2147483647 w 831"/>
                <a:gd name="T87" fmla="*/ 2147483647 h 514"/>
                <a:gd name="T88" fmla="*/ 2147483647 w 831"/>
                <a:gd name="T89" fmla="*/ 2147483647 h 514"/>
                <a:gd name="T90" fmla="*/ 2147483647 w 831"/>
                <a:gd name="T91" fmla="*/ 0 h 514"/>
                <a:gd name="T92" fmla="*/ 2147483647 w 831"/>
                <a:gd name="T93" fmla="*/ 2147483647 h 5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31" h="514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3" name="Freeform 2356"/>
            <p:cNvSpPr/>
            <p:nvPr/>
          </p:nvSpPr>
          <p:spPr bwMode="auto">
            <a:xfrm>
              <a:off x="8188326" y="6088063"/>
              <a:ext cx="88900" cy="147638"/>
            </a:xfrm>
            <a:custGeom>
              <a:avLst/>
              <a:gdLst>
                <a:gd name="T0" fmla="*/ 2147483647 w 169"/>
                <a:gd name="T1" fmla="*/ 2147483647 h 279"/>
                <a:gd name="T2" fmla="*/ 2147483647 w 169"/>
                <a:gd name="T3" fmla="*/ 2147483647 h 279"/>
                <a:gd name="T4" fmla="*/ 2147483647 w 169"/>
                <a:gd name="T5" fmla="*/ 2147483647 h 279"/>
                <a:gd name="T6" fmla="*/ 2147483647 w 169"/>
                <a:gd name="T7" fmla="*/ 2147483647 h 279"/>
                <a:gd name="T8" fmla="*/ 2147483647 w 169"/>
                <a:gd name="T9" fmla="*/ 2147483647 h 279"/>
                <a:gd name="T10" fmla="*/ 2147483647 w 169"/>
                <a:gd name="T11" fmla="*/ 2147483647 h 279"/>
                <a:gd name="T12" fmla="*/ 2147483647 w 169"/>
                <a:gd name="T13" fmla="*/ 2147483647 h 279"/>
                <a:gd name="T14" fmla="*/ 2147483647 w 169"/>
                <a:gd name="T15" fmla="*/ 2147483647 h 279"/>
                <a:gd name="T16" fmla="*/ 2147483647 w 169"/>
                <a:gd name="T17" fmla="*/ 2147483647 h 279"/>
                <a:gd name="T18" fmla="*/ 2147483647 w 169"/>
                <a:gd name="T19" fmla="*/ 2147483647 h 279"/>
                <a:gd name="T20" fmla="*/ 2147483647 w 169"/>
                <a:gd name="T21" fmla="*/ 2147483647 h 279"/>
                <a:gd name="T22" fmla="*/ 2147483647 w 169"/>
                <a:gd name="T23" fmla="*/ 2147483647 h 279"/>
                <a:gd name="T24" fmla="*/ 2147483647 w 169"/>
                <a:gd name="T25" fmla="*/ 2147483647 h 279"/>
                <a:gd name="T26" fmla="*/ 2147483647 w 169"/>
                <a:gd name="T27" fmla="*/ 2147483647 h 279"/>
                <a:gd name="T28" fmla="*/ 2147483647 w 169"/>
                <a:gd name="T29" fmla="*/ 2147483647 h 279"/>
                <a:gd name="T30" fmla="*/ 2147483647 w 169"/>
                <a:gd name="T31" fmla="*/ 2147483647 h 279"/>
                <a:gd name="T32" fmla="*/ 2147483647 w 169"/>
                <a:gd name="T33" fmla="*/ 2147483647 h 279"/>
                <a:gd name="T34" fmla="*/ 2147483647 w 169"/>
                <a:gd name="T35" fmla="*/ 2147483647 h 279"/>
                <a:gd name="T36" fmla="*/ 2147483647 w 169"/>
                <a:gd name="T37" fmla="*/ 2147483647 h 279"/>
                <a:gd name="T38" fmla="*/ 2147483647 w 169"/>
                <a:gd name="T39" fmla="*/ 0 h 279"/>
                <a:gd name="T40" fmla="*/ 2147483647 w 169"/>
                <a:gd name="T41" fmla="*/ 0 h 279"/>
                <a:gd name="T42" fmla="*/ 2147483647 w 169"/>
                <a:gd name="T43" fmla="*/ 0 h 279"/>
                <a:gd name="T44" fmla="*/ 2147483647 w 169"/>
                <a:gd name="T45" fmla="*/ 2147483647 h 279"/>
                <a:gd name="T46" fmla="*/ 2147483647 w 169"/>
                <a:gd name="T47" fmla="*/ 2147483647 h 279"/>
                <a:gd name="T48" fmla="*/ 2147483647 w 169"/>
                <a:gd name="T49" fmla="*/ 2147483647 h 279"/>
                <a:gd name="T50" fmla="*/ 2147483647 w 169"/>
                <a:gd name="T51" fmla="*/ 2147483647 h 279"/>
                <a:gd name="T52" fmla="*/ 0 w 169"/>
                <a:gd name="T53" fmla="*/ 2147483647 h 279"/>
                <a:gd name="T54" fmla="*/ 0 w 169"/>
                <a:gd name="T55" fmla="*/ 2147483647 h 279"/>
                <a:gd name="T56" fmla="*/ 2147483647 w 169"/>
                <a:gd name="T57" fmla="*/ 2147483647 h 279"/>
                <a:gd name="T58" fmla="*/ 2147483647 w 169"/>
                <a:gd name="T59" fmla="*/ 2147483647 h 279"/>
                <a:gd name="T60" fmla="*/ 2147483647 w 169"/>
                <a:gd name="T61" fmla="*/ 2147483647 h 279"/>
                <a:gd name="T62" fmla="*/ 2147483647 w 169"/>
                <a:gd name="T63" fmla="*/ 2147483647 h 279"/>
                <a:gd name="T64" fmla="*/ 2147483647 w 169"/>
                <a:gd name="T65" fmla="*/ 2147483647 h 279"/>
                <a:gd name="T66" fmla="*/ 2147483647 w 169"/>
                <a:gd name="T67" fmla="*/ 2147483647 h 279"/>
                <a:gd name="T68" fmla="*/ 2147483647 w 169"/>
                <a:gd name="T69" fmla="*/ 2147483647 h 279"/>
                <a:gd name="T70" fmla="*/ 2147483647 w 169"/>
                <a:gd name="T71" fmla="*/ 2147483647 h 279"/>
                <a:gd name="T72" fmla="*/ 2147483647 w 169"/>
                <a:gd name="T73" fmla="*/ 2147483647 h 279"/>
                <a:gd name="T74" fmla="*/ 2147483647 w 169"/>
                <a:gd name="T75" fmla="*/ 2147483647 h 279"/>
                <a:gd name="T76" fmla="*/ 2147483647 w 169"/>
                <a:gd name="T77" fmla="*/ 2147483647 h 279"/>
                <a:gd name="T78" fmla="*/ 2147483647 w 169"/>
                <a:gd name="T79" fmla="*/ 2147483647 h 279"/>
                <a:gd name="T80" fmla="*/ 2147483647 w 169"/>
                <a:gd name="T81" fmla="*/ 2147483647 h 279"/>
                <a:gd name="T82" fmla="*/ 2147483647 w 169"/>
                <a:gd name="T83" fmla="*/ 2147483647 h 279"/>
                <a:gd name="T84" fmla="*/ 2147483647 w 169"/>
                <a:gd name="T85" fmla="*/ 2147483647 h 279"/>
                <a:gd name="T86" fmla="*/ 2147483647 w 169"/>
                <a:gd name="T87" fmla="*/ 2147483647 h 279"/>
                <a:gd name="T88" fmla="*/ 2147483647 w 169"/>
                <a:gd name="T89" fmla="*/ 2147483647 h 279"/>
                <a:gd name="T90" fmla="*/ 2147483647 w 169"/>
                <a:gd name="T91" fmla="*/ 2147483647 h 279"/>
                <a:gd name="T92" fmla="*/ 2147483647 w 169"/>
                <a:gd name="T93" fmla="*/ 2147483647 h 279"/>
                <a:gd name="T94" fmla="*/ 2147483647 w 169"/>
                <a:gd name="T95" fmla="*/ 2147483647 h 279"/>
                <a:gd name="T96" fmla="*/ 2147483647 w 169"/>
                <a:gd name="T97" fmla="*/ 2147483647 h 279"/>
                <a:gd name="T98" fmla="*/ 2147483647 w 169"/>
                <a:gd name="T99" fmla="*/ 2147483647 h 279"/>
                <a:gd name="T100" fmla="*/ 2147483647 w 169"/>
                <a:gd name="T101" fmla="*/ 2147483647 h 279"/>
                <a:gd name="T102" fmla="*/ 2147483647 w 169"/>
                <a:gd name="T103" fmla="*/ 2147483647 h 279"/>
                <a:gd name="T104" fmla="*/ 2147483647 w 169"/>
                <a:gd name="T105" fmla="*/ 2147483647 h 279"/>
                <a:gd name="T106" fmla="*/ 2147483647 w 169"/>
                <a:gd name="T107" fmla="*/ 2147483647 h 279"/>
                <a:gd name="T108" fmla="*/ 2147483647 w 169"/>
                <a:gd name="T109" fmla="*/ 2147483647 h 279"/>
                <a:gd name="T110" fmla="*/ 2147483647 w 169"/>
                <a:gd name="T111" fmla="*/ 2147483647 h 279"/>
                <a:gd name="T112" fmla="*/ 2147483647 w 169"/>
                <a:gd name="T113" fmla="*/ 2147483647 h 279"/>
                <a:gd name="T114" fmla="*/ 2147483647 w 169"/>
                <a:gd name="T115" fmla="*/ 2147483647 h 279"/>
                <a:gd name="T116" fmla="*/ 2147483647 w 169"/>
                <a:gd name="T117" fmla="*/ 2147483647 h 279"/>
                <a:gd name="T118" fmla="*/ 2147483647 w 169"/>
                <a:gd name="T119" fmla="*/ 2147483647 h 2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" h="27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4" name="Freeform 2357"/>
            <p:cNvSpPr/>
            <p:nvPr/>
          </p:nvSpPr>
          <p:spPr bwMode="auto">
            <a:xfrm>
              <a:off x="8215314" y="6045200"/>
              <a:ext cx="349250" cy="204788"/>
            </a:xfrm>
            <a:custGeom>
              <a:avLst/>
              <a:gdLst>
                <a:gd name="T0" fmla="*/ 2147483647 w 659"/>
                <a:gd name="T1" fmla="*/ 2147483647 h 387"/>
                <a:gd name="T2" fmla="*/ 2147483647 w 659"/>
                <a:gd name="T3" fmla="*/ 2147483647 h 387"/>
                <a:gd name="T4" fmla="*/ 2147483647 w 659"/>
                <a:gd name="T5" fmla="*/ 2147483647 h 387"/>
                <a:gd name="T6" fmla="*/ 2147483647 w 659"/>
                <a:gd name="T7" fmla="*/ 2147483647 h 387"/>
                <a:gd name="T8" fmla="*/ 2147483647 w 659"/>
                <a:gd name="T9" fmla="*/ 2147483647 h 387"/>
                <a:gd name="T10" fmla="*/ 2147483647 w 659"/>
                <a:gd name="T11" fmla="*/ 2147483647 h 387"/>
                <a:gd name="T12" fmla="*/ 2147483647 w 659"/>
                <a:gd name="T13" fmla="*/ 2147483647 h 387"/>
                <a:gd name="T14" fmla="*/ 2147483647 w 659"/>
                <a:gd name="T15" fmla="*/ 2147483647 h 387"/>
                <a:gd name="T16" fmla="*/ 2147483647 w 659"/>
                <a:gd name="T17" fmla="*/ 2147483647 h 387"/>
                <a:gd name="T18" fmla="*/ 2147483647 w 659"/>
                <a:gd name="T19" fmla="*/ 2147483647 h 387"/>
                <a:gd name="T20" fmla="*/ 2147483647 w 659"/>
                <a:gd name="T21" fmla="*/ 2147483647 h 387"/>
                <a:gd name="T22" fmla="*/ 2147483647 w 659"/>
                <a:gd name="T23" fmla="*/ 2147483647 h 387"/>
                <a:gd name="T24" fmla="*/ 2147483647 w 659"/>
                <a:gd name="T25" fmla="*/ 2147483647 h 387"/>
                <a:gd name="T26" fmla="*/ 0 w 659"/>
                <a:gd name="T27" fmla="*/ 2147483647 h 387"/>
                <a:gd name="T28" fmla="*/ 2147483647 w 659"/>
                <a:gd name="T29" fmla="*/ 2147483647 h 387"/>
                <a:gd name="T30" fmla="*/ 2147483647 w 659"/>
                <a:gd name="T31" fmla="*/ 2147483647 h 387"/>
                <a:gd name="T32" fmla="*/ 2147483647 w 659"/>
                <a:gd name="T33" fmla="*/ 2147483647 h 387"/>
                <a:gd name="T34" fmla="*/ 2147483647 w 659"/>
                <a:gd name="T35" fmla="*/ 2147483647 h 387"/>
                <a:gd name="T36" fmla="*/ 2147483647 w 659"/>
                <a:gd name="T37" fmla="*/ 2147483647 h 387"/>
                <a:gd name="T38" fmla="*/ 2147483647 w 659"/>
                <a:gd name="T39" fmla="*/ 2147483647 h 387"/>
                <a:gd name="T40" fmla="*/ 2147483647 w 659"/>
                <a:gd name="T41" fmla="*/ 2147483647 h 387"/>
                <a:gd name="T42" fmla="*/ 2147483647 w 659"/>
                <a:gd name="T43" fmla="*/ 2147483647 h 387"/>
                <a:gd name="T44" fmla="*/ 2147483647 w 659"/>
                <a:gd name="T45" fmla="*/ 2147483647 h 387"/>
                <a:gd name="T46" fmla="*/ 2147483647 w 659"/>
                <a:gd name="T47" fmla="*/ 2147483647 h 387"/>
                <a:gd name="T48" fmla="*/ 2147483647 w 659"/>
                <a:gd name="T49" fmla="*/ 2147483647 h 387"/>
                <a:gd name="T50" fmla="*/ 2147483647 w 659"/>
                <a:gd name="T51" fmla="*/ 2147483647 h 387"/>
                <a:gd name="T52" fmla="*/ 2147483647 w 659"/>
                <a:gd name="T53" fmla="*/ 2147483647 h 387"/>
                <a:gd name="T54" fmla="*/ 2147483647 w 659"/>
                <a:gd name="T55" fmla="*/ 2147483647 h 387"/>
                <a:gd name="T56" fmla="*/ 2147483647 w 659"/>
                <a:gd name="T57" fmla="*/ 2147483647 h 387"/>
                <a:gd name="T58" fmla="*/ 2147483647 w 659"/>
                <a:gd name="T59" fmla="*/ 2147483647 h 387"/>
                <a:gd name="T60" fmla="*/ 2147483647 w 659"/>
                <a:gd name="T61" fmla="*/ 2147483647 h 387"/>
                <a:gd name="T62" fmla="*/ 2147483647 w 659"/>
                <a:gd name="T63" fmla="*/ 2147483647 h 387"/>
                <a:gd name="T64" fmla="*/ 2147483647 w 659"/>
                <a:gd name="T65" fmla="*/ 2147483647 h 387"/>
                <a:gd name="T66" fmla="*/ 2147483647 w 659"/>
                <a:gd name="T67" fmla="*/ 2147483647 h 387"/>
                <a:gd name="T68" fmla="*/ 2147483647 w 659"/>
                <a:gd name="T69" fmla="*/ 2147483647 h 387"/>
                <a:gd name="T70" fmla="*/ 2147483647 w 659"/>
                <a:gd name="T71" fmla="*/ 2147483647 h 387"/>
                <a:gd name="T72" fmla="*/ 2147483647 w 659"/>
                <a:gd name="T73" fmla="*/ 2147483647 h 387"/>
                <a:gd name="T74" fmla="*/ 2147483647 w 659"/>
                <a:gd name="T75" fmla="*/ 2147483647 h 387"/>
                <a:gd name="T76" fmla="*/ 2147483647 w 659"/>
                <a:gd name="T77" fmla="*/ 2147483647 h 387"/>
                <a:gd name="T78" fmla="*/ 2147483647 w 659"/>
                <a:gd name="T79" fmla="*/ 2147483647 h 387"/>
                <a:gd name="T80" fmla="*/ 2147483647 w 659"/>
                <a:gd name="T81" fmla="*/ 2147483647 h 387"/>
                <a:gd name="T82" fmla="*/ 2147483647 w 659"/>
                <a:gd name="T83" fmla="*/ 2147483647 h 387"/>
                <a:gd name="T84" fmla="*/ 2147483647 w 659"/>
                <a:gd name="T85" fmla="*/ 2147483647 h 387"/>
                <a:gd name="T86" fmla="*/ 2147483647 w 659"/>
                <a:gd name="T87" fmla="*/ 2147483647 h 387"/>
                <a:gd name="T88" fmla="*/ 2147483647 w 659"/>
                <a:gd name="T89" fmla="*/ 2147483647 h 387"/>
                <a:gd name="T90" fmla="*/ 2147483647 w 659"/>
                <a:gd name="T91" fmla="*/ 2147483647 h 387"/>
                <a:gd name="T92" fmla="*/ 2147483647 w 659"/>
                <a:gd name="T93" fmla="*/ 2147483647 h 3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9" h="387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图片 3" descr="图片3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09" name="图片 10" descr="图片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name="adj1" fmla="val 1442080"/>
              <a:gd name="adj2" fmla="val 15122835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name="adj1" fmla="val 7285120"/>
              <a:gd name="adj2" fmla="val 15122835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pic>
        <p:nvPicPr>
          <p:cNvPr id="21512" name="图片 14" descr="图片1.pngd ad 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3" name="图片 15" descr="图片1.pngd ad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FEMALE : </a:t>
            </a:r>
            <a:endParaRPr lang="zh-CN" altLang="en-US" sz="3735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58150" y="2747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MALE : </a:t>
            </a:r>
            <a:endParaRPr lang="zh-CN" altLang="en-US" sz="3735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074275" y="2493963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+mn-lt"/>
                <a:ea typeface="+mn-ea"/>
              </a:rPr>
              <a:t>57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518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155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</a:rPr>
              <a:t>ADD TITLE HERE</a:t>
            </a:r>
            <a:endParaRPr lang="zh-CN" altLang="en-US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20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sp>
        <p:nvSpPr>
          <p:cNvPr id="21519" name="矩形 16"/>
          <p:cNvSpPr>
            <a:spLocks noChangeArrowheads="1"/>
          </p:cNvSpPr>
          <p:nvPr/>
        </p:nvSpPr>
        <p:spPr bwMode="auto">
          <a:xfrm>
            <a:off x="7758113" y="3636963"/>
            <a:ext cx="38100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</a:rPr>
              <a:t>ADD TITLE HERE</a:t>
            </a:r>
            <a:endParaRPr lang="zh-CN" altLang="en-US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20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21520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21" name="组合 23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2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22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13"/>
          <p:cNvGrpSpPr/>
          <p:nvPr/>
        </p:nvGrpSpPr>
        <p:grpSpPr bwMode="auto"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264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5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1" name="组合 45"/>
          <p:cNvGrpSpPr/>
          <p:nvPr/>
        </p:nvGrpSpPr>
        <p:grpSpPr bwMode="auto"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8" name="图片 29" descr="145.png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2" name="组合 27"/>
          <p:cNvGrpSpPr/>
          <p:nvPr/>
        </p:nvGrpSpPr>
        <p:grpSpPr bwMode="auto"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6" name="图片 30" descr="234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3" name="组合 26"/>
          <p:cNvGrpSpPr/>
          <p:nvPr/>
        </p:nvGrpSpPr>
        <p:grpSpPr bwMode="auto"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4" name="图片 31" descr="342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4" name="组合 28"/>
          <p:cNvGrpSpPr/>
          <p:nvPr/>
        </p:nvGrpSpPr>
        <p:grpSpPr bwMode="auto"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2" name="图片 32" descr="345 (2)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5" name="组合 36"/>
          <p:cNvGrpSpPr/>
          <p:nvPr/>
        </p:nvGrpSpPr>
        <p:grpSpPr bwMode="auto"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263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4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6" name="组合 39"/>
          <p:cNvGrpSpPr/>
          <p:nvPr/>
        </p:nvGrpSpPr>
        <p:grpSpPr bwMode="auto"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263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3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7" name="组合 42"/>
          <p:cNvGrpSpPr/>
          <p:nvPr/>
        </p:nvGrpSpPr>
        <p:grpSpPr bwMode="auto"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2635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3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2550" name="组合 4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51" name="组合 4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5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52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组合 1"/>
          <p:cNvGrpSpPr/>
          <p:nvPr/>
        </p:nvGrpSpPr>
        <p:grpSpPr bwMode="auto"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3733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34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5" name="组合 7"/>
          <p:cNvGrpSpPr/>
          <p:nvPr/>
        </p:nvGrpSpPr>
        <p:grpSpPr bwMode="auto"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3728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9" name="文本框 9"/>
            <p:cNvSpPr txBox="1">
              <a:spLocks noChangeArrowheads="1"/>
            </p:cNvSpPr>
            <p:nvPr/>
          </p:nvSpPr>
          <p:spPr bwMode="auto">
            <a:xfrm>
              <a:off x="7401705" y="97402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四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6" name="组合 13"/>
          <p:cNvGrpSpPr/>
          <p:nvPr/>
        </p:nvGrpSpPr>
        <p:grpSpPr bwMode="auto"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3723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4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7" name="组合 19"/>
          <p:cNvGrpSpPr/>
          <p:nvPr/>
        </p:nvGrpSpPr>
        <p:grpSpPr bwMode="auto"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3718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19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8" name="组合 215"/>
          <p:cNvGrpSpPr/>
          <p:nvPr/>
        </p:nvGrpSpPr>
        <p:grpSpPr bwMode="auto"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3559" name="Freeform 1582"/>
            <p:cNvSpPr/>
            <p:nvPr/>
          </p:nvSpPr>
          <p:spPr bwMode="auto">
            <a:xfrm>
              <a:off x="2333181" y="3043711"/>
              <a:ext cx="22225" cy="38100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2147483647 h 72"/>
                <a:gd name="T14" fmla="*/ 2147483647 w 43"/>
                <a:gd name="T15" fmla="*/ 2147483647 h 72"/>
                <a:gd name="T16" fmla="*/ 2147483647 w 43"/>
                <a:gd name="T17" fmla="*/ 2147483647 h 72"/>
                <a:gd name="T18" fmla="*/ 2147483647 w 43"/>
                <a:gd name="T19" fmla="*/ 2147483647 h 72"/>
                <a:gd name="T20" fmla="*/ 2147483647 w 43"/>
                <a:gd name="T21" fmla="*/ 2147483647 h 72"/>
                <a:gd name="T22" fmla="*/ 2147483647 w 43"/>
                <a:gd name="T23" fmla="*/ 2147483647 h 72"/>
                <a:gd name="T24" fmla="*/ 2147483647 w 43"/>
                <a:gd name="T25" fmla="*/ 2147483647 h 72"/>
                <a:gd name="T26" fmla="*/ 2147483647 w 43"/>
                <a:gd name="T27" fmla="*/ 2147483647 h 72"/>
                <a:gd name="T28" fmla="*/ 2147483647 w 43"/>
                <a:gd name="T29" fmla="*/ 2147483647 h 72"/>
                <a:gd name="T30" fmla="*/ 2147483647 w 43"/>
                <a:gd name="T31" fmla="*/ 2147483647 h 72"/>
                <a:gd name="T32" fmla="*/ 2147483647 w 43"/>
                <a:gd name="T33" fmla="*/ 0 h 72"/>
                <a:gd name="T34" fmla="*/ 2147483647 w 43"/>
                <a:gd name="T35" fmla="*/ 0 h 72"/>
                <a:gd name="T36" fmla="*/ 2147483647 w 43"/>
                <a:gd name="T37" fmla="*/ 2147483647 h 72"/>
                <a:gd name="T38" fmla="*/ 2147483647 w 43"/>
                <a:gd name="T39" fmla="*/ 2147483647 h 72"/>
                <a:gd name="T40" fmla="*/ 2147483647 w 43"/>
                <a:gd name="T41" fmla="*/ 2147483647 h 72"/>
                <a:gd name="T42" fmla="*/ 0 w 43"/>
                <a:gd name="T43" fmla="*/ 2147483647 h 72"/>
                <a:gd name="T44" fmla="*/ 0 w 43"/>
                <a:gd name="T45" fmla="*/ 2147483647 h 72"/>
                <a:gd name="T46" fmla="*/ 2147483647 w 43"/>
                <a:gd name="T47" fmla="*/ 2147483647 h 72"/>
                <a:gd name="T48" fmla="*/ 2147483647 w 43"/>
                <a:gd name="T49" fmla="*/ 2147483647 h 72"/>
                <a:gd name="T50" fmla="*/ 2147483647 w 43"/>
                <a:gd name="T51" fmla="*/ 2147483647 h 72"/>
                <a:gd name="T52" fmla="*/ 2147483647 w 43"/>
                <a:gd name="T53" fmla="*/ 2147483647 h 72"/>
                <a:gd name="T54" fmla="*/ 2147483647 w 43"/>
                <a:gd name="T55" fmla="*/ 2147483647 h 72"/>
                <a:gd name="T56" fmla="*/ 2147483647 w 43"/>
                <a:gd name="T57" fmla="*/ 2147483647 h 72"/>
                <a:gd name="T58" fmla="*/ 2147483647 w 43"/>
                <a:gd name="T59" fmla="*/ 2147483647 h 72"/>
                <a:gd name="T60" fmla="*/ 2147483647 w 43"/>
                <a:gd name="T61" fmla="*/ 2147483647 h 72"/>
                <a:gd name="T62" fmla="*/ 2147483647 w 43"/>
                <a:gd name="T63" fmla="*/ 2147483647 h 72"/>
                <a:gd name="T64" fmla="*/ 2147483647 w 43"/>
                <a:gd name="T65" fmla="*/ 2147483647 h 72"/>
                <a:gd name="T66" fmla="*/ 2147483647 w 43"/>
                <a:gd name="T67" fmla="*/ 2147483647 h 72"/>
                <a:gd name="T68" fmla="*/ 2147483647 w 43"/>
                <a:gd name="T69" fmla="*/ 2147483647 h 72"/>
                <a:gd name="T70" fmla="*/ 2147483647 w 43"/>
                <a:gd name="T71" fmla="*/ 2147483647 h 72"/>
                <a:gd name="T72" fmla="*/ 2147483647 w 43"/>
                <a:gd name="T73" fmla="*/ 2147483647 h 72"/>
                <a:gd name="T74" fmla="*/ 2147483647 w 43"/>
                <a:gd name="T75" fmla="*/ 2147483647 h 72"/>
                <a:gd name="T76" fmla="*/ 2147483647 w 43"/>
                <a:gd name="T77" fmla="*/ 2147483647 h 72"/>
                <a:gd name="T78" fmla="*/ 2147483647 w 43"/>
                <a:gd name="T79" fmla="*/ 2147483647 h 72"/>
                <a:gd name="T80" fmla="*/ 2147483647 w 43"/>
                <a:gd name="T81" fmla="*/ 2147483647 h 72"/>
                <a:gd name="T82" fmla="*/ 2147483647 w 43"/>
                <a:gd name="T83" fmla="*/ 2147483647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3" h="72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0" name="Freeform 1583"/>
            <p:cNvSpPr/>
            <p:nvPr/>
          </p:nvSpPr>
          <p:spPr bwMode="auto">
            <a:xfrm>
              <a:off x="2349056" y="3043711"/>
              <a:ext cx="12700" cy="285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2147483647 w 24"/>
                <a:gd name="T7" fmla="*/ 2147483647 h 52"/>
                <a:gd name="T8" fmla="*/ 2147483647 w 24"/>
                <a:gd name="T9" fmla="*/ 2147483647 h 52"/>
                <a:gd name="T10" fmla="*/ 2147483647 w 24"/>
                <a:gd name="T11" fmla="*/ 2147483647 h 52"/>
                <a:gd name="T12" fmla="*/ 2147483647 w 24"/>
                <a:gd name="T13" fmla="*/ 2147483647 h 52"/>
                <a:gd name="T14" fmla="*/ 2147483647 w 24"/>
                <a:gd name="T15" fmla="*/ 2147483647 h 52"/>
                <a:gd name="T16" fmla="*/ 2147483647 w 24"/>
                <a:gd name="T17" fmla="*/ 2147483647 h 52"/>
                <a:gd name="T18" fmla="*/ 2147483647 w 24"/>
                <a:gd name="T19" fmla="*/ 0 h 52"/>
                <a:gd name="T20" fmla="*/ 2147483647 w 24"/>
                <a:gd name="T21" fmla="*/ 0 h 52"/>
                <a:gd name="T22" fmla="*/ 2147483647 w 24"/>
                <a:gd name="T23" fmla="*/ 0 h 52"/>
                <a:gd name="T24" fmla="*/ 2147483647 w 24"/>
                <a:gd name="T25" fmla="*/ 2147483647 h 52"/>
                <a:gd name="T26" fmla="*/ 0 w 24"/>
                <a:gd name="T27" fmla="*/ 2147483647 h 52"/>
                <a:gd name="T28" fmla="*/ 0 w 24"/>
                <a:gd name="T29" fmla="*/ 2147483647 h 52"/>
                <a:gd name="T30" fmla="*/ 0 w 24"/>
                <a:gd name="T31" fmla="*/ 2147483647 h 52"/>
                <a:gd name="T32" fmla="*/ 0 w 24"/>
                <a:gd name="T33" fmla="*/ 2147483647 h 52"/>
                <a:gd name="T34" fmla="*/ 2147483647 w 24"/>
                <a:gd name="T35" fmla="*/ 2147483647 h 52"/>
                <a:gd name="T36" fmla="*/ 2147483647 w 24"/>
                <a:gd name="T37" fmla="*/ 2147483647 h 52"/>
                <a:gd name="T38" fmla="*/ 2147483647 w 24"/>
                <a:gd name="T39" fmla="*/ 2147483647 h 52"/>
                <a:gd name="T40" fmla="*/ 2147483647 w 24"/>
                <a:gd name="T41" fmla="*/ 2147483647 h 52"/>
                <a:gd name="T42" fmla="*/ 2147483647 w 24"/>
                <a:gd name="T43" fmla="*/ 2147483647 h 52"/>
                <a:gd name="T44" fmla="*/ 2147483647 w 24"/>
                <a:gd name="T45" fmla="*/ 2147483647 h 52"/>
                <a:gd name="T46" fmla="*/ 2147483647 w 24"/>
                <a:gd name="T47" fmla="*/ 2147483647 h 52"/>
                <a:gd name="T48" fmla="*/ 2147483647 w 24"/>
                <a:gd name="T49" fmla="*/ 2147483647 h 52"/>
                <a:gd name="T50" fmla="*/ 2147483647 w 24"/>
                <a:gd name="T51" fmla="*/ 2147483647 h 52"/>
                <a:gd name="T52" fmla="*/ 2147483647 w 24"/>
                <a:gd name="T53" fmla="*/ 2147483647 h 52"/>
                <a:gd name="T54" fmla="*/ 2147483647 w 24"/>
                <a:gd name="T55" fmla="*/ 2147483647 h 52"/>
                <a:gd name="T56" fmla="*/ 2147483647 w 24"/>
                <a:gd name="T57" fmla="*/ 2147483647 h 52"/>
                <a:gd name="T58" fmla="*/ 2147483647 w 24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52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1" name="Freeform 1584"/>
            <p:cNvSpPr/>
            <p:nvPr/>
          </p:nvSpPr>
          <p:spPr bwMode="auto">
            <a:xfrm>
              <a:off x="2363343" y="3038948"/>
              <a:ext cx="17463" cy="34925"/>
            </a:xfrm>
            <a:custGeom>
              <a:avLst/>
              <a:gdLst>
                <a:gd name="T0" fmla="*/ 2147483647 w 31"/>
                <a:gd name="T1" fmla="*/ 2147483647 h 64"/>
                <a:gd name="T2" fmla="*/ 2147483647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2147483647 h 64"/>
                <a:gd name="T8" fmla="*/ 2147483647 w 31"/>
                <a:gd name="T9" fmla="*/ 2147483647 h 64"/>
                <a:gd name="T10" fmla="*/ 2147483647 w 31"/>
                <a:gd name="T11" fmla="*/ 2147483647 h 64"/>
                <a:gd name="T12" fmla="*/ 2147483647 w 31"/>
                <a:gd name="T13" fmla="*/ 2147483647 h 64"/>
                <a:gd name="T14" fmla="*/ 2147483647 w 31"/>
                <a:gd name="T15" fmla="*/ 0 h 64"/>
                <a:gd name="T16" fmla="*/ 2147483647 w 31"/>
                <a:gd name="T17" fmla="*/ 0 h 64"/>
                <a:gd name="T18" fmla="*/ 2147483647 w 31"/>
                <a:gd name="T19" fmla="*/ 2147483647 h 64"/>
                <a:gd name="T20" fmla="*/ 2147483647 w 31"/>
                <a:gd name="T21" fmla="*/ 2147483647 h 64"/>
                <a:gd name="T22" fmla="*/ 0 w 31"/>
                <a:gd name="T23" fmla="*/ 2147483647 h 64"/>
                <a:gd name="T24" fmla="*/ 0 w 31"/>
                <a:gd name="T25" fmla="*/ 2147483647 h 64"/>
                <a:gd name="T26" fmla="*/ 2147483647 w 31"/>
                <a:gd name="T27" fmla="*/ 2147483647 h 64"/>
                <a:gd name="T28" fmla="*/ 2147483647 w 31"/>
                <a:gd name="T29" fmla="*/ 2147483647 h 64"/>
                <a:gd name="T30" fmla="*/ 2147483647 w 31"/>
                <a:gd name="T31" fmla="*/ 2147483647 h 64"/>
                <a:gd name="T32" fmla="*/ 2147483647 w 31"/>
                <a:gd name="T33" fmla="*/ 2147483647 h 64"/>
                <a:gd name="T34" fmla="*/ 2147483647 w 31"/>
                <a:gd name="T35" fmla="*/ 2147483647 h 64"/>
                <a:gd name="T36" fmla="*/ 2147483647 w 31"/>
                <a:gd name="T37" fmla="*/ 2147483647 h 64"/>
                <a:gd name="T38" fmla="*/ 2147483647 w 31"/>
                <a:gd name="T39" fmla="*/ 2147483647 h 64"/>
                <a:gd name="T40" fmla="*/ 2147483647 w 31"/>
                <a:gd name="T41" fmla="*/ 2147483647 h 64"/>
                <a:gd name="T42" fmla="*/ 2147483647 w 31"/>
                <a:gd name="T43" fmla="*/ 2147483647 h 64"/>
                <a:gd name="T44" fmla="*/ 2147483647 w 31"/>
                <a:gd name="T45" fmla="*/ 2147483647 h 64"/>
                <a:gd name="T46" fmla="*/ 2147483647 w 31"/>
                <a:gd name="T47" fmla="*/ 2147483647 h 64"/>
                <a:gd name="T48" fmla="*/ 2147483647 w 31"/>
                <a:gd name="T49" fmla="*/ 2147483647 h 64"/>
                <a:gd name="T50" fmla="*/ 2147483647 w 31"/>
                <a:gd name="T51" fmla="*/ 2147483647 h 64"/>
                <a:gd name="T52" fmla="*/ 2147483647 w 31"/>
                <a:gd name="T53" fmla="*/ 2147483647 h 64"/>
                <a:gd name="T54" fmla="*/ 2147483647 w 31"/>
                <a:gd name="T55" fmla="*/ 2147483647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" h="64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2" name="Freeform 1585"/>
            <p:cNvSpPr/>
            <p:nvPr/>
          </p:nvSpPr>
          <p:spPr bwMode="auto">
            <a:xfrm>
              <a:off x="2387156" y="3037361"/>
              <a:ext cx="9525" cy="15875"/>
            </a:xfrm>
            <a:custGeom>
              <a:avLst/>
              <a:gdLst>
                <a:gd name="T0" fmla="*/ 2147483647 w 19"/>
                <a:gd name="T1" fmla="*/ 2147483647 h 30"/>
                <a:gd name="T2" fmla="*/ 2147483647 w 19"/>
                <a:gd name="T3" fmla="*/ 2147483647 h 30"/>
                <a:gd name="T4" fmla="*/ 2147483647 w 19"/>
                <a:gd name="T5" fmla="*/ 2147483647 h 30"/>
                <a:gd name="T6" fmla="*/ 2147483647 w 19"/>
                <a:gd name="T7" fmla="*/ 2147483647 h 30"/>
                <a:gd name="T8" fmla="*/ 2147483647 w 19"/>
                <a:gd name="T9" fmla="*/ 2147483647 h 30"/>
                <a:gd name="T10" fmla="*/ 2147483647 w 19"/>
                <a:gd name="T11" fmla="*/ 0 h 30"/>
                <a:gd name="T12" fmla="*/ 2147483647 w 19"/>
                <a:gd name="T13" fmla="*/ 0 h 30"/>
                <a:gd name="T14" fmla="*/ 2147483647 w 19"/>
                <a:gd name="T15" fmla="*/ 0 h 30"/>
                <a:gd name="T16" fmla="*/ 2147483647 w 19"/>
                <a:gd name="T17" fmla="*/ 2147483647 h 30"/>
                <a:gd name="T18" fmla="*/ 0 w 19"/>
                <a:gd name="T19" fmla="*/ 2147483647 h 30"/>
                <a:gd name="T20" fmla="*/ 0 w 19"/>
                <a:gd name="T21" fmla="*/ 2147483647 h 30"/>
                <a:gd name="T22" fmla="*/ 0 w 19"/>
                <a:gd name="T23" fmla="*/ 2147483647 h 30"/>
                <a:gd name="T24" fmla="*/ 0 w 19"/>
                <a:gd name="T25" fmla="*/ 2147483647 h 30"/>
                <a:gd name="T26" fmla="*/ 2147483647 w 19"/>
                <a:gd name="T27" fmla="*/ 2147483647 h 30"/>
                <a:gd name="T28" fmla="*/ 2147483647 w 19"/>
                <a:gd name="T29" fmla="*/ 2147483647 h 30"/>
                <a:gd name="T30" fmla="*/ 2147483647 w 19"/>
                <a:gd name="T31" fmla="*/ 2147483647 h 30"/>
                <a:gd name="T32" fmla="*/ 2147483647 w 19"/>
                <a:gd name="T33" fmla="*/ 2147483647 h 30"/>
                <a:gd name="T34" fmla="*/ 2147483647 w 19"/>
                <a:gd name="T35" fmla="*/ 2147483647 h 30"/>
                <a:gd name="T36" fmla="*/ 2147483647 w 19"/>
                <a:gd name="T37" fmla="*/ 2147483647 h 30"/>
                <a:gd name="T38" fmla="*/ 2147483647 w 19"/>
                <a:gd name="T39" fmla="*/ 2147483647 h 30"/>
                <a:gd name="T40" fmla="*/ 2147483647 w 19"/>
                <a:gd name="T41" fmla="*/ 2147483647 h 30"/>
                <a:gd name="T42" fmla="*/ 2147483647 w 19"/>
                <a:gd name="T43" fmla="*/ 2147483647 h 30"/>
                <a:gd name="T44" fmla="*/ 2147483647 w 19"/>
                <a:gd name="T45" fmla="*/ 2147483647 h 30"/>
                <a:gd name="T46" fmla="*/ 2147483647 w 19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30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1586"/>
            <p:cNvSpPr/>
            <p:nvPr/>
          </p:nvSpPr>
          <p:spPr bwMode="auto">
            <a:xfrm>
              <a:off x="2317306" y="3158011"/>
              <a:ext cx="34925" cy="42863"/>
            </a:xfrm>
            <a:custGeom>
              <a:avLst/>
              <a:gdLst>
                <a:gd name="T0" fmla="*/ 2147483647 w 64"/>
                <a:gd name="T1" fmla="*/ 2147483647 h 81"/>
                <a:gd name="T2" fmla="*/ 2147483647 w 64"/>
                <a:gd name="T3" fmla="*/ 2147483647 h 81"/>
                <a:gd name="T4" fmla="*/ 2147483647 w 64"/>
                <a:gd name="T5" fmla="*/ 2147483647 h 81"/>
                <a:gd name="T6" fmla="*/ 2147483647 w 64"/>
                <a:gd name="T7" fmla="*/ 2147483647 h 81"/>
                <a:gd name="T8" fmla="*/ 2147483647 w 64"/>
                <a:gd name="T9" fmla="*/ 2147483647 h 81"/>
                <a:gd name="T10" fmla="*/ 2147483647 w 64"/>
                <a:gd name="T11" fmla="*/ 2147483647 h 81"/>
                <a:gd name="T12" fmla="*/ 2147483647 w 64"/>
                <a:gd name="T13" fmla="*/ 2147483647 h 81"/>
                <a:gd name="T14" fmla="*/ 2147483647 w 64"/>
                <a:gd name="T15" fmla="*/ 2147483647 h 81"/>
                <a:gd name="T16" fmla="*/ 2147483647 w 64"/>
                <a:gd name="T17" fmla="*/ 2147483647 h 81"/>
                <a:gd name="T18" fmla="*/ 2147483647 w 64"/>
                <a:gd name="T19" fmla="*/ 2147483647 h 81"/>
                <a:gd name="T20" fmla="*/ 2147483647 w 64"/>
                <a:gd name="T21" fmla="*/ 2147483647 h 81"/>
                <a:gd name="T22" fmla="*/ 2147483647 w 64"/>
                <a:gd name="T23" fmla="*/ 2147483647 h 81"/>
                <a:gd name="T24" fmla="*/ 2147483647 w 64"/>
                <a:gd name="T25" fmla="*/ 0 h 81"/>
                <a:gd name="T26" fmla="*/ 2147483647 w 64"/>
                <a:gd name="T27" fmla="*/ 0 h 81"/>
                <a:gd name="T28" fmla="*/ 2147483647 w 64"/>
                <a:gd name="T29" fmla="*/ 0 h 81"/>
                <a:gd name="T30" fmla="*/ 2147483647 w 64"/>
                <a:gd name="T31" fmla="*/ 2147483647 h 81"/>
                <a:gd name="T32" fmla="*/ 2147483647 w 64"/>
                <a:gd name="T33" fmla="*/ 2147483647 h 81"/>
                <a:gd name="T34" fmla="*/ 2147483647 w 64"/>
                <a:gd name="T35" fmla="*/ 2147483647 h 81"/>
                <a:gd name="T36" fmla="*/ 0 w 64"/>
                <a:gd name="T37" fmla="*/ 2147483647 h 81"/>
                <a:gd name="T38" fmla="*/ 2147483647 w 64"/>
                <a:gd name="T39" fmla="*/ 2147483647 h 81"/>
                <a:gd name="T40" fmla="*/ 2147483647 w 64"/>
                <a:gd name="T41" fmla="*/ 2147483647 h 81"/>
                <a:gd name="T42" fmla="*/ 2147483647 w 64"/>
                <a:gd name="T43" fmla="*/ 2147483647 h 81"/>
                <a:gd name="T44" fmla="*/ 2147483647 w 64"/>
                <a:gd name="T45" fmla="*/ 2147483647 h 81"/>
                <a:gd name="T46" fmla="*/ 2147483647 w 64"/>
                <a:gd name="T47" fmla="*/ 2147483647 h 81"/>
                <a:gd name="T48" fmla="*/ 2147483647 w 64"/>
                <a:gd name="T49" fmla="*/ 2147483647 h 81"/>
                <a:gd name="T50" fmla="*/ 2147483647 w 64"/>
                <a:gd name="T51" fmla="*/ 2147483647 h 81"/>
                <a:gd name="T52" fmla="*/ 2147483647 w 64"/>
                <a:gd name="T53" fmla="*/ 2147483647 h 81"/>
                <a:gd name="T54" fmla="*/ 2147483647 w 64"/>
                <a:gd name="T55" fmla="*/ 2147483647 h 81"/>
                <a:gd name="T56" fmla="*/ 2147483647 w 64"/>
                <a:gd name="T57" fmla="*/ 2147483647 h 81"/>
                <a:gd name="T58" fmla="*/ 2147483647 w 64"/>
                <a:gd name="T59" fmla="*/ 2147483647 h 81"/>
                <a:gd name="T60" fmla="*/ 2147483647 w 64"/>
                <a:gd name="T61" fmla="*/ 2147483647 h 81"/>
                <a:gd name="T62" fmla="*/ 2147483647 w 64"/>
                <a:gd name="T63" fmla="*/ 2147483647 h 81"/>
                <a:gd name="T64" fmla="*/ 2147483647 w 64"/>
                <a:gd name="T65" fmla="*/ 2147483647 h 81"/>
                <a:gd name="T66" fmla="*/ 2147483647 w 64"/>
                <a:gd name="T67" fmla="*/ 2147483647 h 81"/>
                <a:gd name="T68" fmla="*/ 2147483647 w 64"/>
                <a:gd name="T69" fmla="*/ 2147483647 h 81"/>
                <a:gd name="T70" fmla="*/ 2147483647 w 64"/>
                <a:gd name="T71" fmla="*/ 2147483647 h 81"/>
                <a:gd name="T72" fmla="*/ 2147483647 w 64"/>
                <a:gd name="T73" fmla="*/ 2147483647 h 81"/>
                <a:gd name="T74" fmla="*/ 2147483647 w 64"/>
                <a:gd name="T75" fmla="*/ 2147483647 h 81"/>
                <a:gd name="T76" fmla="*/ 2147483647 w 64"/>
                <a:gd name="T77" fmla="*/ 2147483647 h 81"/>
                <a:gd name="T78" fmla="*/ 2147483647 w 64"/>
                <a:gd name="T79" fmla="*/ 2147483647 h 81"/>
                <a:gd name="T80" fmla="*/ 2147483647 w 64"/>
                <a:gd name="T81" fmla="*/ 2147483647 h 81"/>
                <a:gd name="T82" fmla="*/ 2147483647 w 64"/>
                <a:gd name="T83" fmla="*/ 214748364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81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1587"/>
            <p:cNvSpPr/>
            <p:nvPr/>
          </p:nvSpPr>
          <p:spPr bwMode="auto">
            <a:xfrm>
              <a:off x="2342706" y="3154836"/>
              <a:ext cx="20638" cy="33338"/>
            </a:xfrm>
            <a:custGeom>
              <a:avLst/>
              <a:gdLst>
                <a:gd name="T0" fmla="*/ 2147483647 w 39"/>
                <a:gd name="T1" fmla="*/ 2147483647 h 63"/>
                <a:gd name="T2" fmla="*/ 2147483647 w 39"/>
                <a:gd name="T3" fmla="*/ 2147483647 h 63"/>
                <a:gd name="T4" fmla="*/ 2147483647 w 39"/>
                <a:gd name="T5" fmla="*/ 2147483647 h 63"/>
                <a:gd name="T6" fmla="*/ 2147483647 w 39"/>
                <a:gd name="T7" fmla="*/ 2147483647 h 63"/>
                <a:gd name="T8" fmla="*/ 2147483647 w 39"/>
                <a:gd name="T9" fmla="*/ 2147483647 h 63"/>
                <a:gd name="T10" fmla="*/ 2147483647 w 39"/>
                <a:gd name="T11" fmla="*/ 2147483647 h 63"/>
                <a:gd name="T12" fmla="*/ 2147483647 w 39"/>
                <a:gd name="T13" fmla="*/ 2147483647 h 63"/>
                <a:gd name="T14" fmla="*/ 2147483647 w 39"/>
                <a:gd name="T15" fmla="*/ 2147483647 h 63"/>
                <a:gd name="T16" fmla="*/ 2147483647 w 39"/>
                <a:gd name="T17" fmla="*/ 2147483647 h 63"/>
                <a:gd name="T18" fmla="*/ 2147483647 w 39"/>
                <a:gd name="T19" fmla="*/ 2147483647 h 63"/>
                <a:gd name="T20" fmla="*/ 2147483647 w 39"/>
                <a:gd name="T21" fmla="*/ 2147483647 h 63"/>
                <a:gd name="T22" fmla="*/ 2147483647 w 39"/>
                <a:gd name="T23" fmla="*/ 2147483647 h 63"/>
                <a:gd name="T24" fmla="*/ 2147483647 w 39"/>
                <a:gd name="T25" fmla="*/ 2147483647 h 63"/>
                <a:gd name="T26" fmla="*/ 2147483647 w 39"/>
                <a:gd name="T27" fmla="*/ 0 h 63"/>
                <a:gd name="T28" fmla="*/ 2147483647 w 39"/>
                <a:gd name="T29" fmla="*/ 0 h 63"/>
                <a:gd name="T30" fmla="*/ 2147483647 w 39"/>
                <a:gd name="T31" fmla="*/ 0 h 63"/>
                <a:gd name="T32" fmla="*/ 2147483647 w 39"/>
                <a:gd name="T33" fmla="*/ 2147483647 h 63"/>
                <a:gd name="T34" fmla="*/ 2147483647 w 39"/>
                <a:gd name="T35" fmla="*/ 2147483647 h 63"/>
                <a:gd name="T36" fmla="*/ 0 w 39"/>
                <a:gd name="T37" fmla="*/ 2147483647 h 63"/>
                <a:gd name="T38" fmla="*/ 0 w 39"/>
                <a:gd name="T39" fmla="*/ 2147483647 h 63"/>
                <a:gd name="T40" fmla="*/ 2147483647 w 39"/>
                <a:gd name="T41" fmla="*/ 2147483647 h 63"/>
                <a:gd name="T42" fmla="*/ 2147483647 w 39"/>
                <a:gd name="T43" fmla="*/ 2147483647 h 63"/>
                <a:gd name="T44" fmla="*/ 2147483647 w 39"/>
                <a:gd name="T45" fmla="*/ 2147483647 h 63"/>
                <a:gd name="T46" fmla="*/ 2147483647 w 39"/>
                <a:gd name="T47" fmla="*/ 2147483647 h 63"/>
                <a:gd name="T48" fmla="*/ 2147483647 w 39"/>
                <a:gd name="T49" fmla="*/ 2147483647 h 63"/>
                <a:gd name="T50" fmla="*/ 2147483647 w 39"/>
                <a:gd name="T51" fmla="*/ 2147483647 h 63"/>
                <a:gd name="T52" fmla="*/ 2147483647 w 39"/>
                <a:gd name="T53" fmla="*/ 2147483647 h 63"/>
                <a:gd name="T54" fmla="*/ 2147483647 w 39"/>
                <a:gd name="T55" fmla="*/ 2147483647 h 63"/>
                <a:gd name="T56" fmla="*/ 2147483647 w 39"/>
                <a:gd name="T57" fmla="*/ 2147483647 h 63"/>
                <a:gd name="T58" fmla="*/ 2147483647 w 39"/>
                <a:gd name="T59" fmla="*/ 2147483647 h 63"/>
                <a:gd name="T60" fmla="*/ 2147483647 w 39"/>
                <a:gd name="T61" fmla="*/ 2147483647 h 63"/>
                <a:gd name="T62" fmla="*/ 2147483647 w 39"/>
                <a:gd name="T63" fmla="*/ 2147483647 h 63"/>
                <a:gd name="T64" fmla="*/ 2147483647 w 39"/>
                <a:gd name="T65" fmla="*/ 2147483647 h 63"/>
                <a:gd name="T66" fmla="*/ 2147483647 w 39"/>
                <a:gd name="T67" fmla="*/ 2147483647 h 63"/>
                <a:gd name="T68" fmla="*/ 2147483647 w 39"/>
                <a:gd name="T69" fmla="*/ 2147483647 h 63"/>
                <a:gd name="T70" fmla="*/ 2147483647 w 39"/>
                <a:gd name="T71" fmla="*/ 2147483647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9" h="63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1588"/>
            <p:cNvSpPr/>
            <p:nvPr/>
          </p:nvSpPr>
          <p:spPr bwMode="auto">
            <a:xfrm>
              <a:off x="2360168" y="3146898"/>
              <a:ext cx="23813" cy="31750"/>
            </a:xfrm>
            <a:custGeom>
              <a:avLst/>
              <a:gdLst>
                <a:gd name="T0" fmla="*/ 2147483647 w 45"/>
                <a:gd name="T1" fmla="*/ 2147483647 h 61"/>
                <a:gd name="T2" fmla="*/ 2147483647 w 45"/>
                <a:gd name="T3" fmla="*/ 2147483647 h 61"/>
                <a:gd name="T4" fmla="*/ 2147483647 w 45"/>
                <a:gd name="T5" fmla="*/ 2147483647 h 61"/>
                <a:gd name="T6" fmla="*/ 2147483647 w 45"/>
                <a:gd name="T7" fmla="*/ 2147483647 h 61"/>
                <a:gd name="T8" fmla="*/ 2147483647 w 45"/>
                <a:gd name="T9" fmla="*/ 2147483647 h 61"/>
                <a:gd name="T10" fmla="*/ 2147483647 w 45"/>
                <a:gd name="T11" fmla="*/ 2147483647 h 61"/>
                <a:gd name="T12" fmla="*/ 2147483647 w 45"/>
                <a:gd name="T13" fmla="*/ 2147483647 h 61"/>
                <a:gd name="T14" fmla="*/ 2147483647 w 45"/>
                <a:gd name="T15" fmla="*/ 2147483647 h 61"/>
                <a:gd name="T16" fmla="*/ 2147483647 w 45"/>
                <a:gd name="T17" fmla="*/ 2147483647 h 61"/>
                <a:gd name="T18" fmla="*/ 2147483647 w 45"/>
                <a:gd name="T19" fmla="*/ 2147483647 h 61"/>
                <a:gd name="T20" fmla="*/ 2147483647 w 45"/>
                <a:gd name="T21" fmla="*/ 2147483647 h 61"/>
                <a:gd name="T22" fmla="*/ 2147483647 w 45"/>
                <a:gd name="T23" fmla="*/ 2147483647 h 61"/>
                <a:gd name="T24" fmla="*/ 2147483647 w 45"/>
                <a:gd name="T25" fmla="*/ 0 h 61"/>
                <a:gd name="T26" fmla="*/ 2147483647 w 45"/>
                <a:gd name="T27" fmla="*/ 0 h 61"/>
                <a:gd name="T28" fmla="*/ 2147483647 w 45"/>
                <a:gd name="T29" fmla="*/ 0 h 61"/>
                <a:gd name="T30" fmla="*/ 2147483647 w 45"/>
                <a:gd name="T31" fmla="*/ 2147483647 h 61"/>
                <a:gd name="T32" fmla="*/ 0 w 45"/>
                <a:gd name="T33" fmla="*/ 2147483647 h 61"/>
                <a:gd name="T34" fmla="*/ 0 w 45"/>
                <a:gd name="T35" fmla="*/ 2147483647 h 61"/>
                <a:gd name="T36" fmla="*/ 0 w 45"/>
                <a:gd name="T37" fmla="*/ 2147483647 h 61"/>
                <a:gd name="T38" fmla="*/ 2147483647 w 45"/>
                <a:gd name="T39" fmla="*/ 2147483647 h 61"/>
                <a:gd name="T40" fmla="*/ 2147483647 w 45"/>
                <a:gd name="T41" fmla="*/ 2147483647 h 61"/>
                <a:gd name="T42" fmla="*/ 2147483647 w 45"/>
                <a:gd name="T43" fmla="*/ 2147483647 h 61"/>
                <a:gd name="T44" fmla="*/ 2147483647 w 45"/>
                <a:gd name="T45" fmla="*/ 2147483647 h 61"/>
                <a:gd name="T46" fmla="*/ 2147483647 w 45"/>
                <a:gd name="T47" fmla="*/ 2147483647 h 61"/>
                <a:gd name="T48" fmla="*/ 2147483647 w 45"/>
                <a:gd name="T49" fmla="*/ 2147483647 h 61"/>
                <a:gd name="T50" fmla="*/ 2147483647 w 45"/>
                <a:gd name="T51" fmla="*/ 2147483647 h 61"/>
                <a:gd name="T52" fmla="*/ 2147483647 w 45"/>
                <a:gd name="T53" fmla="*/ 2147483647 h 61"/>
                <a:gd name="T54" fmla="*/ 2147483647 w 45"/>
                <a:gd name="T55" fmla="*/ 2147483647 h 61"/>
                <a:gd name="T56" fmla="*/ 2147483647 w 45"/>
                <a:gd name="T57" fmla="*/ 2147483647 h 61"/>
                <a:gd name="T58" fmla="*/ 2147483647 w 45"/>
                <a:gd name="T59" fmla="*/ 2147483647 h 61"/>
                <a:gd name="T60" fmla="*/ 2147483647 w 45"/>
                <a:gd name="T61" fmla="*/ 2147483647 h 61"/>
                <a:gd name="T62" fmla="*/ 2147483647 w 45"/>
                <a:gd name="T63" fmla="*/ 2147483647 h 61"/>
                <a:gd name="T64" fmla="*/ 2147483647 w 45"/>
                <a:gd name="T65" fmla="*/ 2147483647 h 61"/>
                <a:gd name="T66" fmla="*/ 2147483647 w 45"/>
                <a:gd name="T67" fmla="*/ 2147483647 h 61"/>
                <a:gd name="T68" fmla="*/ 2147483647 w 45"/>
                <a:gd name="T69" fmla="*/ 2147483647 h 61"/>
                <a:gd name="T70" fmla="*/ 2147483647 w 45"/>
                <a:gd name="T71" fmla="*/ 214748364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61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1589"/>
            <p:cNvSpPr/>
            <p:nvPr/>
          </p:nvSpPr>
          <p:spPr bwMode="auto">
            <a:xfrm>
              <a:off x="2382393" y="3138961"/>
              <a:ext cx="17463" cy="25400"/>
            </a:xfrm>
            <a:custGeom>
              <a:avLst/>
              <a:gdLst>
                <a:gd name="T0" fmla="*/ 2147483647 w 33"/>
                <a:gd name="T1" fmla="*/ 2147483647 h 49"/>
                <a:gd name="T2" fmla="*/ 2147483647 w 33"/>
                <a:gd name="T3" fmla="*/ 2147483647 h 49"/>
                <a:gd name="T4" fmla="*/ 2147483647 w 33"/>
                <a:gd name="T5" fmla="*/ 2147483647 h 49"/>
                <a:gd name="T6" fmla="*/ 2147483647 w 33"/>
                <a:gd name="T7" fmla="*/ 2147483647 h 49"/>
                <a:gd name="T8" fmla="*/ 2147483647 w 33"/>
                <a:gd name="T9" fmla="*/ 2147483647 h 49"/>
                <a:gd name="T10" fmla="*/ 2147483647 w 33"/>
                <a:gd name="T11" fmla="*/ 2147483647 h 49"/>
                <a:gd name="T12" fmla="*/ 2147483647 w 33"/>
                <a:gd name="T13" fmla="*/ 2147483647 h 49"/>
                <a:gd name="T14" fmla="*/ 2147483647 w 33"/>
                <a:gd name="T15" fmla="*/ 2147483647 h 49"/>
                <a:gd name="T16" fmla="*/ 2147483647 w 33"/>
                <a:gd name="T17" fmla="*/ 0 h 49"/>
                <a:gd name="T18" fmla="*/ 2147483647 w 33"/>
                <a:gd name="T19" fmla="*/ 0 h 49"/>
                <a:gd name="T20" fmla="*/ 2147483647 w 33"/>
                <a:gd name="T21" fmla="*/ 0 h 49"/>
                <a:gd name="T22" fmla="*/ 2147483647 w 33"/>
                <a:gd name="T23" fmla="*/ 0 h 49"/>
                <a:gd name="T24" fmla="*/ 2147483647 w 33"/>
                <a:gd name="T25" fmla="*/ 2147483647 h 49"/>
                <a:gd name="T26" fmla="*/ 0 w 33"/>
                <a:gd name="T27" fmla="*/ 2147483647 h 49"/>
                <a:gd name="T28" fmla="*/ 2147483647 w 33"/>
                <a:gd name="T29" fmla="*/ 2147483647 h 49"/>
                <a:gd name="T30" fmla="*/ 2147483647 w 33"/>
                <a:gd name="T31" fmla="*/ 2147483647 h 49"/>
                <a:gd name="T32" fmla="*/ 2147483647 w 33"/>
                <a:gd name="T33" fmla="*/ 2147483647 h 49"/>
                <a:gd name="T34" fmla="*/ 2147483647 w 33"/>
                <a:gd name="T35" fmla="*/ 2147483647 h 49"/>
                <a:gd name="T36" fmla="*/ 2147483647 w 33"/>
                <a:gd name="T37" fmla="*/ 2147483647 h 49"/>
                <a:gd name="T38" fmla="*/ 2147483647 w 33"/>
                <a:gd name="T39" fmla="*/ 2147483647 h 49"/>
                <a:gd name="T40" fmla="*/ 2147483647 w 33"/>
                <a:gd name="T41" fmla="*/ 2147483647 h 49"/>
                <a:gd name="T42" fmla="*/ 2147483647 w 33"/>
                <a:gd name="T43" fmla="*/ 2147483647 h 49"/>
                <a:gd name="T44" fmla="*/ 2147483647 w 33"/>
                <a:gd name="T45" fmla="*/ 2147483647 h 49"/>
                <a:gd name="T46" fmla="*/ 2147483647 w 33"/>
                <a:gd name="T47" fmla="*/ 2147483647 h 49"/>
                <a:gd name="T48" fmla="*/ 2147483647 w 33"/>
                <a:gd name="T49" fmla="*/ 2147483647 h 49"/>
                <a:gd name="T50" fmla="*/ 2147483647 w 33"/>
                <a:gd name="T51" fmla="*/ 2147483647 h 49"/>
                <a:gd name="T52" fmla="*/ 2147483647 w 33"/>
                <a:gd name="T53" fmla="*/ 2147483647 h 49"/>
                <a:gd name="T54" fmla="*/ 2147483647 w 33"/>
                <a:gd name="T55" fmla="*/ 2147483647 h 49"/>
                <a:gd name="T56" fmla="*/ 2147483647 w 33"/>
                <a:gd name="T57" fmla="*/ 2147483647 h 49"/>
                <a:gd name="T58" fmla="*/ 2147483647 w 33"/>
                <a:gd name="T59" fmla="*/ 2147483647 h 49"/>
                <a:gd name="T60" fmla="*/ 2147483647 w 33"/>
                <a:gd name="T61" fmla="*/ 2147483647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" h="49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590"/>
            <p:cNvSpPr/>
            <p:nvPr/>
          </p:nvSpPr>
          <p:spPr bwMode="auto">
            <a:xfrm>
              <a:off x="2407793" y="3142136"/>
              <a:ext cx="11113" cy="1428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2147483647 w 21"/>
                <a:gd name="T5" fmla="*/ 2147483647 h 25"/>
                <a:gd name="T6" fmla="*/ 2147483647 w 21"/>
                <a:gd name="T7" fmla="*/ 2147483647 h 25"/>
                <a:gd name="T8" fmla="*/ 2147483647 w 21"/>
                <a:gd name="T9" fmla="*/ 2147483647 h 25"/>
                <a:gd name="T10" fmla="*/ 2147483647 w 21"/>
                <a:gd name="T11" fmla="*/ 0 h 25"/>
                <a:gd name="T12" fmla="*/ 2147483647 w 21"/>
                <a:gd name="T13" fmla="*/ 0 h 25"/>
                <a:gd name="T14" fmla="*/ 2147483647 w 21"/>
                <a:gd name="T15" fmla="*/ 2147483647 h 25"/>
                <a:gd name="T16" fmla="*/ 2147483647 w 21"/>
                <a:gd name="T17" fmla="*/ 2147483647 h 25"/>
                <a:gd name="T18" fmla="*/ 0 w 21"/>
                <a:gd name="T19" fmla="*/ 2147483647 h 25"/>
                <a:gd name="T20" fmla="*/ 0 w 21"/>
                <a:gd name="T21" fmla="*/ 2147483647 h 25"/>
                <a:gd name="T22" fmla="*/ 0 w 21"/>
                <a:gd name="T23" fmla="*/ 2147483647 h 25"/>
                <a:gd name="T24" fmla="*/ 0 w 21"/>
                <a:gd name="T25" fmla="*/ 2147483647 h 25"/>
                <a:gd name="T26" fmla="*/ 2147483647 w 21"/>
                <a:gd name="T27" fmla="*/ 2147483647 h 25"/>
                <a:gd name="T28" fmla="*/ 2147483647 w 21"/>
                <a:gd name="T29" fmla="*/ 2147483647 h 25"/>
                <a:gd name="T30" fmla="*/ 2147483647 w 21"/>
                <a:gd name="T31" fmla="*/ 2147483647 h 25"/>
                <a:gd name="T32" fmla="*/ 2147483647 w 21"/>
                <a:gd name="T33" fmla="*/ 2147483647 h 25"/>
                <a:gd name="T34" fmla="*/ 2147483647 w 21"/>
                <a:gd name="T35" fmla="*/ 2147483647 h 25"/>
                <a:gd name="T36" fmla="*/ 2147483647 w 21"/>
                <a:gd name="T37" fmla="*/ 2147483647 h 25"/>
                <a:gd name="T38" fmla="*/ 2147483647 w 21"/>
                <a:gd name="T39" fmla="*/ 2147483647 h 25"/>
                <a:gd name="T40" fmla="*/ 2147483647 w 21"/>
                <a:gd name="T41" fmla="*/ 2147483647 h 25"/>
                <a:gd name="T42" fmla="*/ 2147483647 w 21"/>
                <a:gd name="T43" fmla="*/ 2147483647 h 25"/>
                <a:gd name="T44" fmla="*/ 2147483647 w 21"/>
                <a:gd name="T45" fmla="*/ 2147483647 h 25"/>
                <a:gd name="T46" fmla="*/ 2147483647 w 21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25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591"/>
            <p:cNvSpPr/>
            <p:nvPr/>
          </p:nvSpPr>
          <p:spPr bwMode="auto">
            <a:xfrm>
              <a:off x="2520506" y="3080223"/>
              <a:ext cx="12700" cy="23813"/>
            </a:xfrm>
            <a:custGeom>
              <a:avLst/>
              <a:gdLst>
                <a:gd name="T0" fmla="*/ 2147483647 w 25"/>
                <a:gd name="T1" fmla="*/ 2147483647 h 46"/>
                <a:gd name="T2" fmla="*/ 2147483647 w 25"/>
                <a:gd name="T3" fmla="*/ 2147483647 h 46"/>
                <a:gd name="T4" fmla="*/ 2147483647 w 25"/>
                <a:gd name="T5" fmla="*/ 2147483647 h 46"/>
                <a:gd name="T6" fmla="*/ 0 w 25"/>
                <a:gd name="T7" fmla="*/ 2147483647 h 46"/>
                <a:gd name="T8" fmla="*/ 0 w 25"/>
                <a:gd name="T9" fmla="*/ 2147483647 h 46"/>
                <a:gd name="T10" fmla="*/ 0 w 25"/>
                <a:gd name="T11" fmla="*/ 2147483647 h 46"/>
                <a:gd name="T12" fmla="*/ 2147483647 w 25"/>
                <a:gd name="T13" fmla="*/ 2147483647 h 46"/>
                <a:gd name="T14" fmla="*/ 2147483647 w 25"/>
                <a:gd name="T15" fmla="*/ 2147483647 h 46"/>
                <a:gd name="T16" fmla="*/ 2147483647 w 25"/>
                <a:gd name="T17" fmla="*/ 2147483647 h 46"/>
                <a:gd name="T18" fmla="*/ 2147483647 w 25"/>
                <a:gd name="T19" fmla="*/ 2147483647 h 46"/>
                <a:gd name="T20" fmla="*/ 2147483647 w 25"/>
                <a:gd name="T21" fmla="*/ 2147483647 h 46"/>
                <a:gd name="T22" fmla="*/ 2147483647 w 25"/>
                <a:gd name="T23" fmla="*/ 2147483647 h 46"/>
                <a:gd name="T24" fmla="*/ 2147483647 w 25"/>
                <a:gd name="T25" fmla="*/ 2147483647 h 46"/>
                <a:gd name="T26" fmla="*/ 2147483647 w 25"/>
                <a:gd name="T27" fmla="*/ 2147483647 h 46"/>
                <a:gd name="T28" fmla="*/ 2147483647 w 25"/>
                <a:gd name="T29" fmla="*/ 2147483647 h 46"/>
                <a:gd name="T30" fmla="*/ 2147483647 w 25"/>
                <a:gd name="T31" fmla="*/ 2147483647 h 46"/>
                <a:gd name="T32" fmla="*/ 2147483647 w 25"/>
                <a:gd name="T33" fmla="*/ 2147483647 h 46"/>
                <a:gd name="T34" fmla="*/ 2147483647 w 25"/>
                <a:gd name="T35" fmla="*/ 2147483647 h 46"/>
                <a:gd name="T36" fmla="*/ 2147483647 w 25"/>
                <a:gd name="T37" fmla="*/ 2147483647 h 46"/>
                <a:gd name="T38" fmla="*/ 2147483647 w 25"/>
                <a:gd name="T39" fmla="*/ 2147483647 h 46"/>
                <a:gd name="T40" fmla="*/ 2147483647 w 25"/>
                <a:gd name="T41" fmla="*/ 0 h 46"/>
                <a:gd name="T42" fmla="*/ 2147483647 w 25"/>
                <a:gd name="T43" fmla="*/ 0 h 46"/>
                <a:gd name="T44" fmla="*/ 2147483647 w 25"/>
                <a:gd name="T45" fmla="*/ 0 h 46"/>
                <a:gd name="T46" fmla="*/ 2147483647 w 25"/>
                <a:gd name="T47" fmla="*/ 2147483647 h 46"/>
                <a:gd name="T48" fmla="*/ 2147483647 w 25"/>
                <a:gd name="T49" fmla="*/ 2147483647 h 46"/>
                <a:gd name="T50" fmla="*/ 2147483647 w 25"/>
                <a:gd name="T51" fmla="*/ 214748364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" h="46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592"/>
            <p:cNvSpPr/>
            <p:nvPr/>
          </p:nvSpPr>
          <p:spPr bwMode="auto">
            <a:xfrm>
              <a:off x="2530031" y="3083398"/>
              <a:ext cx="17463" cy="38100"/>
            </a:xfrm>
            <a:custGeom>
              <a:avLst/>
              <a:gdLst>
                <a:gd name="T0" fmla="*/ 2147483647 w 33"/>
                <a:gd name="T1" fmla="*/ 2147483647 h 73"/>
                <a:gd name="T2" fmla="*/ 2147483647 w 33"/>
                <a:gd name="T3" fmla="*/ 2147483647 h 73"/>
                <a:gd name="T4" fmla="*/ 2147483647 w 33"/>
                <a:gd name="T5" fmla="*/ 2147483647 h 73"/>
                <a:gd name="T6" fmla="*/ 2147483647 w 33"/>
                <a:gd name="T7" fmla="*/ 2147483647 h 73"/>
                <a:gd name="T8" fmla="*/ 2147483647 w 33"/>
                <a:gd name="T9" fmla="*/ 2147483647 h 73"/>
                <a:gd name="T10" fmla="*/ 0 w 33"/>
                <a:gd name="T11" fmla="*/ 2147483647 h 73"/>
                <a:gd name="T12" fmla="*/ 0 w 33"/>
                <a:gd name="T13" fmla="*/ 2147483647 h 73"/>
                <a:gd name="T14" fmla="*/ 0 w 33"/>
                <a:gd name="T15" fmla="*/ 2147483647 h 73"/>
                <a:gd name="T16" fmla="*/ 2147483647 w 33"/>
                <a:gd name="T17" fmla="*/ 2147483647 h 73"/>
                <a:gd name="T18" fmla="*/ 2147483647 w 33"/>
                <a:gd name="T19" fmla="*/ 2147483647 h 73"/>
                <a:gd name="T20" fmla="*/ 2147483647 w 33"/>
                <a:gd name="T21" fmla="*/ 2147483647 h 73"/>
                <a:gd name="T22" fmla="*/ 2147483647 w 33"/>
                <a:gd name="T23" fmla="*/ 2147483647 h 73"/>
                <a:gd name="T24" fmla="*/ 2147483647 w 33"/>
                <a:gd name="T25" fmla="*/ 2147483647 h 73"/>
                <a:gd name="T26" fmla="*/ 2147483647 w 33"/>
                <a:gd name="T27" fmla="*/ 2147483647 h 73"/>
                <a:gd name="T28" fmla="*/ 2147483647 w 33"/>
                <a:gd name="T29" fmla="*/ 2147483647 h 73"/>
                <a:gd name="T30" fmla="*/ 2147483647 w 33"/>
                <a:gd name="T31" fmla="*/ 2147483647 h 73"/>
                <a:gd name="T32" fmla="*/ 2147483647 w 33"/>
                <a:gd name="T33" fmla="*/ 2147483647 h 73"/>
                <a:gd name="T34" fmla="*/ 2147483647 w 33"/>
                <a:gd name="T35" fmla="*/ 2147483647 h 73"/>
                <a:gd name="T36" fmla="*/ 2147483647 w 33"/>
                <a:gd name="T37" fmla="*/ 2147483647 h 73"/>
                <a:gd name="T38" fmla="*/ 2147483647 w 33"/>
                <a:gd name="T39" fmla="*/ 2147483647 h 73"/>
                <a:gd name="T40" fmla="*/ 2147483647 w 33"/>
                <a:gd name="T41" fmla="*/ 2147483647 h 73"/>
                <a:gd name="T42" fmla="*/ 2147483647 w 33"/>
                <a:gd name="T43" fmla="*/ 2147483647 h 73"/>
                <a:gd name="T44" fmla="*/ 2147483647 w 33"/>
                <a:gd name="T45" fmla="*/ 2147483647 h 73"/>
                <a:gd name="T46" fmla="*/ 2147483647 w 33"/>
                <a:gd name="T47" fmla="*/ 0 h 73"/>
                <a:gd name="T48" fmla="*/ 2147483647 w 33"/>
                <a:gd name="T49" fmla="*/ 0 h 73"/>
                <a:gd name="T50" fmla="*/ 2147483647 w 33"/>
                <a:gd name="T51" fmla="*/ 0 h 73"/>
                <a:gd name="T52" fmla="*/ 2147483647 w 33"/>
                <a:gd name="T53" fmla="*/ 2147483647 h 73"/>
                <a:gd name="T54" fmla="*/ 2147483647 w 33"/>
                <a:gd name="T55" fmla="*/ 2147483647 h 73"/>
                <a:gd name="T56" fmla="*/ 2147483647 w 33"/>
                <a:gd name="T57" fmla="*/ 2147483647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" h="7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593"/>
            <p:cNvSpPr/>
            <p:nvPr/>
          </p:nvSpPr>
          <p:spPr bwMode="auto">
            <a:xfrm>
              <a:off x="2542731" y="3084986"/>
              <a:ext cx="15875" cy="38100"/>
            </a:xfrm>
            <a:custGeom>
              <a:avLst/>
              <a:gdLst>
                <a:gd name="T0" fmla="*/ 2147483647 w 31"/>
                <a:gd name="T1" fmla="*/ 2147483647 h 73"/>
                <a:gd name="T2" fmla="*/ 2147483647 w 31"/>
                <a:gd name="T3" fmla="*/ 2147483647 h 73"/>
                <a:gd name="T4" fmla="*/ 2147483647 w 31"/>
                <a:gd name="T5" fmla="*/ 2147483647 h 73"/>
                <a:gd name="T6" fmla="*/ 2147483647 w 31"/>
                <a:gd name="T7" fmla="*/ 2147483647 h 73"/>
                <a:gd name="T8" fmla="*/ 2147483647 w 31"/>
                <a:gd name="T9" fmla="*/ 2147483647 h 73"/>
                <a:gd name="T10" fmla="*/ 2147483647 w 31"/>
                <a:gd name="T11" fmla="*/ 2147483647 h 73"/>
                <a:gd name="T12" fmla="*/ 2147483647 w 31"/>
                <a:gd name="T13" fmla="*/ 2147483647 h 73"/>
                <a:gd name="T14" fmla="*/ 2147483647 w 31"/>
                <a:gd name="T15" fmla="*/ 2147483647 h 73"/>
                <a:gd name="T16" fmla="*/ 0 w 31"/>
                <a:gd name="T17" fmla="*/ 2147483647 h 73"/>
                <a:gd name="T18" fmla="*/ 0 w 31"/>
                <a:gd name="T19" fmla="*/ 2147483647 h 73"/>
                <a:gd name="T20" fmla="*/ 0 w 31"/>
                <a:gd name="T21" fmla="*/ 2147483647 h 73"/>
                <a:gd name="T22" fmla="*/ 0 w 31"/>
                <a:gd name="T23" fmla="*/ 2147483647 h 73"/>
                <a:gd name="T24" fmla="*/ 2147483647 w 31"/>
                <a:gd name="T25" fmla="*/ 2147483647 h 73"/>
                <a:gd name="T26" fmla="*/ 2147483647 w 31"/>
                <a:gd name="T27" fmla="*/ 2147483647 h 73"/>
                <a:gd name="T28" fmla="*/ 2147483647 w 31"/>
                <a:gd name="T29" fmla="*/ 2147483647 h 73"/>
                <a:gd name="T30" fmla="*/ 2147483647 w 31"/>
                <a:gd name="T31" fmla="*/ 2147483647 h 73"/>
                <a:gd name="T32" fmla="*/ 2147483647 w 31"/>
                <a:gd name="T33" fmla="*/ 2147483647 h 73"/>
                <a:gd name="T34" fmla="*/ 2147483647 w 31"/>
                <a:gd name="T35" fmla="*/ 2147483647 h 73"/>
                <a:gd name="T36" fmla="*/ 2147483647 w 31"/>
                <a:gd name="T37" fmla="*/ 2147483647 h 73"/>
                <a:gd name="T38" fmla="*/ 2147483647 w 31"/>
                <a:gd name="T39" fmla="*/ 2147483647 h 73"/>
                <a:gd name="T40" fmla="*/ 2147483647 w 31"/>
                <a:gd name="T41" fmla="*/ 2147483647 h 73"/>
                <a:gd name="T42" fmla="*/ 2147483647 w 31"/>
                <a:gd name="T43" fmla="*/ 2147483647 h 73"/>
                <a:gd name="T44" fmla="*/ 2147483647 w 31"/>
                <a:gd name="T45" fmla="*/ 2147483647 h 73"/>
                <a:gd name="T46" fmla="*/ 2147483647 w 31"/>
                <a:gd name="T47" fmla="*/ 2147483647 h 73"/>
                <a:gd name="T48" fmla="*/ 2147483647 w 31"/>
                <a:gd name="T49" fmla="*/ 2147483647 h 73"/>
                <a:gd name="T50" fmla="*/ 2147483647 w 31"/>
                <a:gd name="T51" fmla="*/ 2147483647 h 73"/>
                <a:gd name="T52" fmla="*/ 2147483647 w 31"/>
                <a:gd name="T53" fmla="*/ 2147483647 h 73"/>
                <a:gd name="T54" fmla="*/ 2147483647 w 31"/>
                <a:gd name="T55" fmla="*/ 2147483647 h 73"/>
                <a:gd name="T56" fmla="*/ 2147483647 w 31"/>
                <a:gd name="T57" fmla="*/ 2147483647 h 73"/>
                <a:gd name="T58" fmla="*/ 2147483647 w 31"/>
                <a:gd name="T59" fmla="*/ 2147483647 h 73"/>
                <a:gd name="T60" fmla="*/ 2147483647 w 31"/>
                <a:gd name="T61" fmla="*/ 0 h 73"/>
                <a:gd name="T62" fmla="*/ 2147483647 w 31"/>
                <a:gd name="T63" fmla="*/ 2147483647 h 73"/>
                <a:gd name="T64" fmla="*/ 2147483647 w 31"/>
                <a:gd name="T65" fmla="*/ 2147483647 h 73"/>
                <a:gd name="T66" fmla="*/ 2147483647 w 3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" h="73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594"/>
            <p:cNvSpPr/>
            <p:nvPr/>
          </p:nvSpPr>
          <p:spPr bwMode="auto">
            <a:xfrm>
              <a:off x="2493518" y="3042123"/>
              <a:ext cx="7938" cy="23813"/>
            </a:xfrm>
            <a:custGeom>
              <a:avLst/>
              <a:gdLst>
                <a:gd name="T0" fmla="*/ 2147483647 w 17"/>
                <a:gd name="T1" fmla="*/ 2147483647 h 45"/>
                <a:gd name="T2" fmla="*/ 2147483647 w 17"/>
                <a:gd name="T3" fmla="*/ 2147483647 h 45"/>
                <a:gd name="T4" fmla="*/ 2147483647 w 17"/>
                <a:gd name="T5" fmla="*/ 2147483647 h 45"/>
                <a:gd name="T6" fmla="*/ 2147483647 w 17"/>
                <a:gd name="T7" fmla="*/ 0 h 45"/>
                <a:gd name="T8" fmla="*/ 2147483647 w 17"/>
                <a:gd name="T9" fmla="*/ 0 h 45"/>
                <a:gd name="T10" fmla="*/ 2147483647 w 17"/>
                <a:gd name="T11" fmla="*/ 0 h 45"/>
                <a:gd name="T12" fmla="*/ 2147483647 w 17"/>
                <a:gd name="T13" fmla="*/ 2147483647 h 45"/>
                <a:gd name="T14" fmla="*/ 2147483647 w 17"/>
                <a:gd name="T15" fmla="*/ 2147483647 h 45"/>
                <a:gd name="T16" fmla="*/ 2147483647 w 17"/>
                <a:gd name="T17" fmla="*/ 2147483647 h 45"/>
                <a:gd name="T18" fmla="*/ 0 w 17"/>
                <a:gd name="T19" fmla="*/ 2147483647 h 45"/>
                <a:gd name="T20" fmla="*/ 0 w 17"/>
                <a:gd name="T21" fmla="*/ 2147483647 h 45"/>
                <a:gd name="T22" fmla="*/ 2147483647 w 17"/>
                <a:gd name="T23" fmla="*/ 2147483647 h 45"/>
                <a:gd name="T24" fmla="*/ 2147483647 w 17"/>
                <a:gd name="T25" fmla="*/ 2147483647 h 45"/>
                <a:gd name="T26" fmla="*/ 2147483647 w 17"/>
                <a:gd name="T27" fmla="*/ 2147483647 h 45"/>
                <a:gd name="T28" fmla="*/ 2147483647 w 17"/>
                <a:gd name="T29" fmla="*/ 2147483647 h 45"/>
                <a:gd name="T30" fmla="*/ 2147483647 w 17"/>
                <a:gd name="T31" fmla="*/ 2147483647 h 45"/>
                <a:gd name="T32" fmla="*/ 2147483647 w 17"/>
                <a:gd name="T33" fmla="*/ 2147483647 h 45"/>
                <a:gd name="T34" fmla="*/ 2147483647 w 17"/>
                <a:gd name="T35" fmla="*/ 2147483647 h 45"/>
                <a:gd name="T36" fmla="*/ 2147483647 w 17"/>
                <a:gd name="T37" fmla="*/ 2147483647 h 45"/>
                <a:gd name="T38" fmla="*/ 2147483647 w 17"/>
                <a:gd name="T39" fmla="*/ 2147483647 h 45"/>
                <a:gd name="T40" fmla="*/ 2147483647 w 17"/>
                <a:gd name="T41" fmla="*/ 2147483647 h 45"/>
                <a:gd name="T42" fmla="*/ 2147483647 w 17"/>
                <a:gd name="T43" fmla="*/ 2147483647 h 45"/>
                <a:gd name="T44" fmla="*/ 2147483647 w 17"/>
                <a:gd name="T45" fmla="*/ 2147483647 h 45"/>
                <a:gd name="T46" fmla="*/ 2147483647 w 17"/>
                <a:gd name="T47" fmla="*/ 2147483647 h 45"/>
                <a:gd name="T48" fmla="*/ 2147483647 w 17"/>
                <a:gd name="T49" fmla="*/ 2147483647 h 45"/>
                <a:gd name="T50" fmla="*/ 2147483647 w 17"/>
                <a:gd name="T51" fmla="*/ 2147483647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" h="45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95"/>
            <p:cNvSpPr/>
            <p:nvPr/>
          </p:nvSpPr>
          <p:spPr bwMode="auto">
            <a:xfrm>
              <a:off x="2525268" y="3045298"/>
              <a:ext cx="7938" cy="20638"/>
            </a:xfrm>
            <a:custGeom>
              <a:avLst/>
              <a:gdLst>
                <a:gd name="T0" fmla="*/ 0 w 14"/>
                <a:gd name="T1" fmla="*/ 2147483647 h 38"/>
                <a:gd name="T2" fmla="*/ 0 w 14"/>
                <a:gd name="T3" fmla="*/ 2147483647 h 38"/>
                <a:gd name="T4" fmla="*/ 0 w 14"/>
                <a:gd name="T5" fmla="*/ 2147483647 h 38"/>
                <a:gd name="T6" fmla="*/ 2147483647 w 14"/>
                <a:gd name="T7" fmla="*/ 2147483647 h 38"/>
                <a:gd name="T8" fmla="*/ 2147483647 w 14"/>
                <a:gd name="T9" fmla="*/ 2147483647 h 38"/>
                <a:gd name="T10" fmla="*/ 2147483647 w 14"/>
                <a:gd name="T11" fmla="*/ 2147483647 h 38"/>
                <a:gd name="T12" fmla="*/ 2147483647 w 14"/>
                <a:gd name="T13" fmla="*/ 2147483647 h 38"/>
                <a:gd name="T14" fmla="*/ 2147483647 w 14"/>
                <a:gd name="T15" fmla="*/ 2147483647 h 38"/>
                <a:gd name="T16" fmla="*/ 2147483647 w 14"/>
                <a:gd name="T17" fmla="*/ 2147483647 h 38"/>
                <a:gd name="T18" fmla="*/ 2147483647 w 14"/>
                <a:gd name="T19" fmla="*/ 2147483647 h 38"/>
                <a:gd name="T20" fmla="*/ 2147483647 w 14"/>
                <a:gd name="T21" fmla="*/ 2147483647 h 38"/>
                <a:gd name="T22" fmla="*/ 2147483647 w 14"/>
                <a:gd name="T23" fmla="*/ 2147483647 h 38"/>
                <a:gd name="T24" fmla="*/ 2147483647 w 14"/>
                <a:gd name="T25" fmla="*/ 2147483647 h 38"/>
                <a:gd name="T26" fmla="*/ 2147483647 w 14"/>
                <a:gd name="T27" fmla="*/ 2147483647 h 38"/>
                <a:gd name="T28" fmla="*/ 2147483647 w 14"/>
                <a:gd name="T29" fmla="*/ 2147483647 h 38"/>
                <a:gd name="T30" fmla="*/ 2147483647 w 14"/>
                <a:gd name="T31" fmla="*/ 0 h 38"/>
                <a:gd name="T32" fmla="*/ 2147483647 w 14"/>
                <a:gd name="T33" fmla="*/ 0 h 38"/>
                <a:gd name="T34" fmla="*/ 2147483647 w 14"/>
                <a:gd name="T35" fmla="*/ 0 h 38"/>
                <a:gd name="T36" fmla="*/ 2147483647 w 14"/>
                <a:gd name="T37" fmla="*/ 2147483647 h 38"/>
                <a:gd name="T38" fmla="*/ 2147483647 w 14"/>
                <a:gd name="T39" fmla="*/ 2147483647 h 38"/>
                <a:gd name="T40" fmla="*/ 0 w 14"/>
                <a:gd name="T41" fmla="*/ 2147483647 h 38"/>
                <a:gd name="T42" fmla="*/ 0 w 14"/>
                <a:gd name="T43" fmla="*/ 2147483647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8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596"/>
            <p:cNvSpPr/>
            <p:nvPr/>
          </p:nvSpPr>
          <p:spPr bwMode="auto">
            <a:xfrm>
              <a:off x="2552256" y="3048473"/>
              <a:ext cx="6350" cy="23813"/>
            </a:xfrm>
            <a:custGeom>
              <a:avLst/>
              <a:gdLst>
                <a:gd name="T0" fmla="*/ 0 w 13"/>
                <a:gd name="T1" fmla="*/ 2147483647 h 45"/>
                <a:gd name="T2" fmla="*/ 0 w 13"/>
                <a:gd name="T3" fmla="*/ 2147483647 h 45"/>
                <a:gd name="T4" fmla="*/ 0 w 13"/>
                <a:gd name="T5" fmla="*/ 2147483647 h 45"/>
                <a:gd name="T6" fmla="*/ 2147483647 w 13"/>
                <a:gd name="T7" fmla="*/ 2147483647 h 45"/>
                <a:gd name="T8" fmla="*/ 2147483647 w 13"/>
                <a:gd name="T9" fmla="*/ 2147483647 h 45"/>
                <a:gd name="T10" fmla="*/ 2147483647 w 13"/>
                <a:gd name="T11" fmla="*/ 2147483647 h 45"/>
                <a:gd name="T12" fmla="*/ 2147483647 w 13"/>
                <a:gd name="T13" fmla="*/ 2147483647 h 45"/>
                <a:gd name="T14" fmla="*/ 2147483647 w 13"/>
                <a:gd name="T15" fmla="*/ 2147483647 h 45"/>
                <a:gd name="T16" fmla="*/ 2147483647 w 13"/>
                <a:gd name="T17" fmla="*/ 2147483647 h 45"/>
                <a:gd name="T18" fmla="*/ 2147483647 w 13"/>
                <a:gd name="T19" fmla="*/ 2147483647 h 45"/>
                <a:gd name="T20" fmla="*/ 2147483647 w 13"/>
                <a:gd name="T21" fmla="*/ 2147483647 h 45"/>
                <a:gd name="T22" fmla="*/ 2147483647 w 13"/>
                <a:gd name="T23" fmla="*/ 2147483647 h 45"/>
                <a:gd name="T24" fmla="*/ 2147483647 w 13"/>
                <a:gd name="T25" fmla="*/ 2147483647 h 45"/>
                <a:gd name="T26" fmla="*/ 2147483647 w 13"/>
                <a:gd name="T27" fmla="*/ 2147483647 h 45"/>
                <a:gd name="T28" fmla="*/ 2147483647 w 13"/>
                <a:gd name="T29" fmla="*/ 2147483647 h 45"/>
                <a:gd name="T30" fmla="*/ 2147483647 w 13"/>
                <a:gd name="T31" fmla="*/ 0 h 45"/>
                <a:gd name="T32" fmla="*/ 2147483647 w 13"/>
                <a:gd name="T33" fmla="*/ 0 h 45"/>
                <a:gd name="T34" fmla="*/ 2147483647 w 13"/>
                <a:gd name="T35" fmla="*/ 0 h 45"/>
                <a:gd name="T36" fmla="*/ 2147483647 w 13"/>
                <a:gd name="T37" fmla="*/ 2147483647 h 45"/>
                <a:gd name="T38" fmla="*/ 2147483647 w 13"/>
                <a:gd name="T39" fmla="*/ 2147483647 h 45"/>
                <a:gd name="T40" fmla="*/ 0 w 13"/>
                <a:gd name="T41" fmla="*/ 2147483647 h 45"/>
                <a:gd name="T42" fmla="*/ 0 w 13"/>
                <a:gd name="T43" fmla="*/ 214748364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5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597"/>
            <p:cNvSpPr/>
            <p:nvPr/>
          </p:nvSpPr>
          <p:spPr bwMode="auto">
            <a:xfrm>
              <a:off x="2577656" y="3040536"/>
              <a:ext cx="9525" cy="2381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2147483647 h 45"/>
                <a:gd name="T14" fmla="*/ 2147483647 w 20"/>
                <a:gd name="T15" fmla="*/ 2147483647 h 45"/>
                <a:gd name="T16" fmla="*/ 2147483647 w 20"/>
                <a:gd name="T17" fmla="*/ 2147483647 h 45"/>
                <a:gd name="T18" fmla="*/ 2147483647 w 20"/>
                <a:gd name="T19" fmla="*/ 0 h 45"/>
                <a:gd name="T20" fmla="*/ 2147483647 w 20"/>
                <a:gd name="T21" fmla="*/ 0 h 45"/>
                <a:gd name="T22" fmla="*/ 2147483647 w 20"/>
                <a:gd name="T23" fmla="*/ 0 h 45"/>
                <a:gd name="T24" fmla="*/ 2147483647 w 20"/>
                <a:gd name="T25" fmla="*/ 2147483647 h 45"/>
                <a:gd name="T26" fmla="*/ 2147483647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2147483647 w 20"/>
                <a:gd name="T61" fmla="*/ 2147483647 h 45"/>
                <a:gd name="T62" fmla="*/ 2147483647 w 20"/>
                <a:gd name="T63" fmla="*/ 2147483647 h 45"/>
                <a:gd name="T64" fmla="*/ 2147483647 w 20"/>
                <a:gd name="T65" fmla="*/ 2147483647 h 45"/>
                <a:gd name="T66" fmla="*/ 2147483647 w 20"/>
                <a:gd name="T67" fmla="*/ 2147483647 h 45"/>
                <a:gd name="T68" fmla="*/ 2147483647 w 20"/>
                <a:gd name="T69" fmla="*/ 2147483647 h 45"/>
                <a:gd name="T70" fmla="*/ 2147483647 w 20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" h="45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598"/>
            <p:cNvSpPr/>
            <p:nvPr/>
          </p:nvSpPr>
          <p:spPr bwMode="auto">
            <a:xfrm>
              <a:off x="2596706" y="3037361"/>
              <a:ext cx="12700" cy="25400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0 h 47"/>
                <a:gd name="T20" fmla="*/ 2147483647 w 24"/>
                <a:gd name="T21" fmla="*/ 0 h 47"/>
                <a:gd name="T22" fmla="*/ 2147483647 w 24"/>
                <a:gd name="T23" fmla="*/ 0 h 47"/>
                <a:gd name="T24" fmla="*/ 2147483647 w 24"/>
                <a:gd name="T25" fmla="*/ 2147483647 h 47"/>
                <a:gd name="T26" fmla="*/ 0 w 24"/>
                <a:gd name="T27" fmla="*/ 2147483647 h 47"/>
                <a:gd name="T28" fmla="*/ 0 w 24"/>
                <a:gd name="T29" fmla="*/ 2147483647 h 47"/>
                <a:gd name="T30" fmla="*/ 0 w 24"/>
                <a:gd name="T31" fmla="*/ 2147483647 h 47"/>
                <a:gd name="T32" fmla="*/ 2147483647 w 24"/>
                <a:gd name="T33" fmla="*/ 2147483647 h 47"/>
                <a:gd name="T34" fmla="*/ 2147483647 w 24"/>
                <a:gd name="T35" fmla="*/ 2147483647 h 47"/>
                <a:gd name="T36" fmla="*/ 2147483647 w 24"/>
                <a:gd name="T37" fmla="*/ 2147483647 h 47"/>
                <a:gd name="T38" fmla="*/ 2147483647 w 24"/>
                <a:gd name="T39" fmla="*/ 2147483647 h 47"/>
                <a:gd name="T40" fmla="*/ 2147483647 w 24"/>
                <a:gd name="T41" fmla="*/ 2147483647 h 47"/>
                <a:gd name="T42" fmla="*/ 2147483647 w 24"/>
                <a:gd name="T43" fmla="*/ 2147483647 h 47"/>
                <a:gd name="T44" fmla="*/ 2147483647 w 24"/>
                <a:gd name="T45" fmla="*/ 2147483647 h 47"/>
                <a:gd name="T46" fmla="*/ 2147483647 w 24"/>
                <a:gd name="T47" fmla="*/ 2147483647 h 47"/>
                <a:gd name="T48" fmla="*/ 2147483647 w 24"/>
                <a:gd name="T49" fmla="*/ 2147483647 h 47"/>
                <a:gd name="T50" fmla="*/ 2147483647 w 24"/>
                <a:gd name="T51" fmla="*/ 2147483647 h 47"/>
                <a:gd name="T52" fmla="*/ 2147483647 w 24"/>
                <a:gd name="T53" fmla="*/ 2147483647 h 47"/>
                <a:gd name="T54" fmla="*/ 2147483647 w 24"/>
                <a:gd name="T55" fmla="*/ 2147483647 h 47"/>
                <a:gd name="T56" fmla="*/ 2147483647 w 24"/>
                <a:gd name="T57" fmla="*/ 2147483647 h 47"/>
                <a:gd name="T58" fmla="*/ 2147483647 w 24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47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599"/>
            <p:cNvSpPr/>
            <p:nvPr/>
          </p:nvSpPr>
          <p:spPr bwMode="auto">
            <a:xfrm>
              <a:off x="2625281" y="3027836"/>
              <a:ext cx="11113" cy="20638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0 h 38"/>
                <a:gd name="T20" fmla="*/ 2147483647 w 20"/>
                <a:gd name="T21" fmla="*/ 2147483647 h 38"/>
                <a:gd name="T22" fmla="*/ 2147483647 w 20"/>
                <a:gd name="T23" fmla="*/ 2147483647 h 38"/>
                <a:gd name="T24" fmla="*/ 0 w 20"/>
                <a:gd name="T25" fmla="*/ 2147483647 h 38"/>
                <a:gd name="T26" fmla="*/ 0 w 20"/>
                <a:gd name="T27" fmla="*/ 2147483647 h 38"/>
                <a:gd name="T28" fmla="*/ 0 w 20"/>
                <a:gd name="T29" fmla="*/ 2147483647 h 38"/>
                <a:gd name="T30" fmla="*/ 2147483647 w 20"/>
                <a:gd name="T31" fmla="*/ 2147483647 h 38"/>
                <a:gd name="T32" fmla="*/ 2147483647 w 20"/>
                <a:gd name="T33" fmla="*/ 2147483647 h 38"/>
                <a:gd name="T34" fmla="*/ 2147483647 w 20"/>
                <a:gd name="T35" fmla="*/ 2147483647 h 38"/>
                <a:gd name="T36" fmla="*/ 2147483647 w 20"/>
                <a:gd name="T37" fmla="*/ 2147483647 h 38"/>
                <a:gd name="T38" fmla="*/ 2147483647 w 20"/>
                <a:gd name="T39" fmla="*/ 2147483647 h 38"/>
                <a:gd name="T40" fmla="*/ 2147483647 w 20"/>
                <a:gd name="T41" fmla="*/ 2147483647 h 38"/>
                <a:gd name="T42" fmla="*/ 2147483647 w 20"/>
                <a:gd name="T43" fmla="*/ 2147483647 h 38"/>
                <a:gd name="T44" fmla="*/ 2147483647 w 20"/>
                <a:gd name="T45" fmla="*/ 2147483647 h 38"/>
                <a:gd name="T46" fmla="*/ 2147483647 w 20"/>
                <a:gd name="T47" fmla="*/ 2147483647 h 38"/>
                <a:gd name="T48" fmla="*/ 2147483647 w 20"/>
                <a:gd name="T49" fmla="*/ 2147483647 h 38"/>
                <a:gd name="T50" fmla="*/ 2147483647 w 20"/>
                <a:gd name="T51" fmla="*/ 2147483647 h 38"/>
                <a:gd name="T52" fmla="*/ 2147483647 w 20"/>
                <a:gd name="T53" fmla="*/ 2147483647 h 38"/>
                <a:gd name="T54" fmla="*/ 2147483647 w 20"/>
                <a:gd name="T55" fmla="*/ 2147483647 h 38"/>
                <a:gd name="T56" fmla="*/ 2147483647 w 20"/>
                <a:gd name="T57" fmla="*/ 2147483647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" h="38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1600"/>
            <p:cNvSpPr/>
            <p:nvPr/>
          </p:nvSpPr>
          <p:spPr bwMode="auto">
            <a:xfrm>
              <a:off x="2639568" y="3019898"/>
              <a:ext cx="12700" cy="20638"/>
            </a:xfrm>
            <a:custGeom>
              <a:avLst/>
              <a:gdLst>
                <a:gd name="T0" fmla="*/ 2147483647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2147483647 w 23"/>
                <a:gd name="T9" fmla="*/ 2147483647 h 40"/>
                <a:gd name="T10" fmla="*/ 2147483647 w 23"/>
                <a:gd name="T11" fmla="*/ 2147483647 h 40"/>
                <a:gd name="T12" fmla="*/ 2147483647 w 23"/>
                <a:gd name="T13" fmla="*/ 0 h 40"/>
                <a:gd name="T14" fmla="*/ 2147483647 w 23"/>
                <a:gd name="T15" fmla="*/ 0 h 40"/>
                <a:gd name="T16" fmla="*/ 2147483647 w 23"/>
                <a:gd name="T17" fmla="*/ 0 h 40"/>
                <a:gd name="T18" fmla="*/ 2147483647 w 23"/>
                <a:gd name="T19" fmla="*/ 2147483647 h 40"/>
                <a:gd name="T20" fmla="*/ 2147483647 w 23"/>
                <a:gd name="T21" fmla="*/ 2147483647 h 40"/>
                <a:gd name="T22" fmla="*/ 0 w 23"/>
                <a:gd name="T23" fmla="*/ 2147483647 h 40"/>
                <a:gd name="T24" fmla="*/ 0 w 23"/>
                <a:gd name="T25" fmla="*/ 2147483647 h 40"/>
                <a:gd name="T26" fmla="*/ 0 w 23"/>
                <a:gd name="T27" fmla="*/ 2147483647 h 40"/>
                <a:gd name="T28" fmla="*/ 2147483647 w 23"/>
                <a:gd name="T29" fmla="*/ 2147483647 h 40"/>
                <a:gd name="T30" fmla="*/ 2147483647 w 23"/>
                <a:gd name="T31" fmla="*/ 2147483647 h 40"/>
                <a:gd name="T32" fmla="*/ 2147483647 w 23"/>
                <a:gd name="T33" fmla="*/ 2147483647 h 40"/>
                <a:gd name="T34" fmla="*/ 2147483647 w 23"/>
                <a:gd name="T35" fmla="*/ 2147483647 h 40"/>
                <a:gd name="T36" fmla="*/ 2147483647 w 23"/>
                <a:gd name="T37" fmla="*/ 2147483647 h 40"/>
                <a:gd name="T38" fmla="*/ 2147483647 w 23"/>
                <a:gd name="T39" fmla="*/ 2147483647 h 40"/>
                <a:gd name="T40" fmla="*/ 2147483647 w 23"/>
                <a:gd name="T41" fmla="*/ 2147483647 h 40"/>
                <a:gd name="T42" fmla="*/ 2147483647 w 23"/>
                <a:gd name="T43" fmla="*/ 2147483647 h 40"/>
                <a:gd name="T44" fmla="*/ 2147483647 w 23"/>
                <a:gd name="T45" fmla="*/ 2147483647 h 40"/>
                <a:gd name="T46" fmla="*/ 2147483647 w 23"/>
                <a:gd name="T47" fmla="*/ 2147483647 h 40"/>
                <a:gd name="T48" fmla="*/ 2147483647 w 23"/>
                <a:gd name="T49" fmla="*/ 2147483647 h 40"/>
                <a:gd name="T50" fmla="*/ 2147483647 w 23"/>
                <a:gd name="T51" fmla="*/ 2147483647 h 4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" h="40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1601"/>
            <p:cNvSpPr/>
            <p:nvPr/>
          </p:nvSpPr>
          <p:spPr bwMode="auto">
            <a:xfrm>
              <a:off x="2558606" y="2870673"/>
              <a:ext cx="7938" cy="20638"/>
            </a:xfrm>
            <a:custGeom>
              <a:avLst/>
              <a:gdLst>
                <a:gd name="T0" fmla="*/ 0 w 14"/>
                <a:gd name="T1" fmla="*/ 2147483647 h 39"/>
                <a:gd name="T2" fmla="*/ 0 w 14"/>
                <a:gd name="T3" fmla="*/ 2147483647 h 39"/>
                <a:gd name="T4" fmla="*/ 0 w 14"/>
                <a:gd name="T5" fmla="*/ 2147483647 h 39"/>
                <a:gd name="T6" fmla="*/ 2147483647 w 14"/>
                <a:gd name="T7" fmla="*/ 2147483647 h 39"/>
                <a:gd name="T8" fmla="*/ 2147483647 w 14"/>
                <a:gd name="T9" fmla="*/ 2147483647 h 39"/>
                <a:gd name="T10" fmla="*/ 2147483647 w 14"/>
                <a:gd name="T11" fmla="*/ 2147483647 h 39"/>
                <a:gd name="T12" fmla="*/ 2147483647 w 14"/>
                <a:gd name="T13" fmla="*/ 2147483647 h 39"/>
                <a:gd name="T14" fmla="*/ 2147483647 w 14"/>
                <a:gd name="T15" fmla="*/ 2147483647 h 39"/>
                <a:gd name="T16" fmla="*/ 2147483647 w 14"/>
                <a:gd name="T17" fmla="*/ 2147483647 h 39"/>
                <a:gd name="T18" fmla="*/ 2147483647 w 14"/>
                <a:gd name="T19" fmla="*/ 2147483647 h 39"/>
                <a:gd name="T20" fmla="*/ 2147483647 w 14"/>
                <a:gd name="T21" fmla="*/ 2147483647 h 39"/>
                <a:gd name="T22" fmla="*/ 2147483647 w 14"/>
                <a:gd name="T23" fmla="*/ 2147483647 h 39"/>
                <a:gd name="T24" fmla="*/ 2147483647 w 14"/>
                <a:gd name="T25" fmla="*/ 2147483647 h 39"/>
                <a:gd name="T26" fmla="*/ 2147483647 w 14"/>
                <a:gd name="T27" fmla="*/ 2147483647 h 39"/>
                <a:gd name="T28" fmla="*/ 2147483647 w 14"/>
                <a:gd name="T29" fmla="*/ 2147483647 h 39"/>
                <a:gd name="T30" fmla="*/ 2147483647 w 14"/>
                <a:gd name="T31" fmla="*/ 0 h 39"/>
                <a:gd name="T32" fmla="*/ 2147483647 w 14"/>
                <a:gd name="T33" fmla="*/ 0 h 39"/>
                <a:gd name="T34" fmla="*/ 2147483647 w 14"/>
                <a:gd name="T35" fmla="*/ 0 h 39"/>
                <a:gd name="T36" fmla="*/ 2147483647 w 14"/>
                <a:gd name="T37" fmla="*/ 2147483647 h 39"/>
                <a:gd name="T38" fmla="*/ 2147483647 w 14"/>
                <a:gd name="T39" fmla="*/ 2147483647 h 39"/>
                <a:gd name="T40" fmla="*/ 0 w 14"/>
                <a:gd name="T41" fmla="*/ 2147483647 h 39"/>
                <a:gd name="T42" fmla="*/ 0 w 14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9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1602"/>
            <p:cNvSpPr/>
            <p:nvPr/>
          </p:nvSpPr>
          <p:spPr bwMode="auto">
            <a:xfrm>
              <a:off x="2588768" y="2872261"/>
              <a:ext cx="7938" cy="28575"/>
            </a:xfrm>
            <a:custGeom>
              <a:avLst/>
              <a:gdLst>
                <a:gd name="T0" fmla="*/ 0 w 14"/>
                <a:gd name="T1" fmla="*/ 2147483647 h 54"/>
                <a:gd name="T2" fmla="*/ 0 w 14"/>
                <a:gd name="T3" fmla="*/ 2147483647 h 54"/>
                <a:gd name="T4" fmla="*/ 0 w 14"/>
                <a:gd name="T5" fmla="*/ 2147483647 h 54"/>
                <a:gd name="T6" fmla="*/ 0 w 14"/>
                <a:gd name="T7" fmla="*/ 2147483647 h 54"/>
                <a:gd name="T8" fmla="*/ 2147483647 w 14"/>
                <a:gd name="T9" fmla="*/ 2147483647 h 54"/>
                <a:gd name="T10" fmla="*/ 2147483647 w 14"/>
                <a:gd name="T11" fmla="*/ 2147483647 h 54"/>
                <a:gd name="T12" fmla="*/ 2147483647 w 14"/>
                <a:gd name="T13" fmla="*/ 2147483647 h 54"/>
                <a:gd name="T14" fmla="*/ 2147483647 w 14"/>
                <a:gd name="T15" fmla="*/ 2147483647 h 54"/>
                <a:gd name="T16" fmla="*/ 2147483647 w 14"/>
                <a:gd name="T17" fmla="*/ 2147483647 h 54"/>
                <a:gd name="T18" fmla="*/ 2147483647 w 14"/>
                <a:gd name="T19" fmla="*/ 2147483647 h 54"/>
                <a:gd name="T20" fmla="*/ 2147483647 w 14"/>
                <a:gd name="T21" fmla="*/ 2147483647 h 54"/>
                <a:gd name="T22" fmla="*/ 2147483647 w 14"/>
                <a:gd name="T23" fmla="*/ 2147483647 h 54"/>
                <a:gd name="T24" fmla="*/ 2147483647 w 14"/>
                <a:gd name="T25" fmla="*/ 2147483647 h 54"/>
                <a:gd name="T26" fmla="*/ 2147483647 w 14"/>
                <a:gd name="T27" fmla="*/ 2147483647 h 54"/>
                <a:gd name="T28" fmla="*/ 2147483647 w 14"/>
                <a:gd name="T29" fmla="*/ 2147483647 h 54"/>
                <a:gd name="T30" fmla="*/ 2147483647 w 14"/>
                <a:gd name="T31" fmla="*/ 0 h 54"/>
                <a:gd name="T32" fmla="*/ 2147483647 w 14"/>
                <a:gd name="T33" fmla="*/ 0 h 54"/>
                <a:gd name="T34" fmla="*/ 2147483647 w 14"/>
                <a:gd name="T35" fmla="*/ 0 h 54"/>
                <a:gd name="T36" fmla="*/ 2147483647 w 14"/>
                <a:gd name="T37" fmla="*/ 2147483647 h 54"/>
                <a:gd name="T38" fmla="*/ 0 w 14"/>
                <a:gd name="T39" fmla="*/ 2147483647 h 54"/>
                <a:gd name="T40" fmla="*/ 0 w 14"/>
                <a:gd name="T41" fmla="*/ 2147483647 h 54"/>
                <a:gd name="T42" fmla="*/ 0 w 14"/>
                <a:gd name="T43" fmla="*/ 214748364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5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1603"/>
            <p:cNvSpPr/>
            <p:nvPr/>
          </p:nvSpPr>
          <p:spPr bwMode="auto">
            <a:xfrm>
              <a:off x="2609406" y="2878611"/>
              <a:ext cx="6350" cy="23813"/>
            </a:xfrm>
            <a:custGeom>
              <a:avLst/>
              <a:gdLst>
                <a:gd name="T0" fmla="*/ 0 w 13"/>
                <a:gd name="T1" fmla="*/ 2147483647 h 47"/>
                <a:gd name="T2" fmla="*/ 0 w 13"/>
                <a:gd name="T3" fmla="*/ 2147483647 h 47"/>
                <a:gd name="T4" fmla="*/ 0 w 13"/>
                <a:gd name="T5" fmla="*/ 2147483647 h 47"/>
                <a:gd name="T6" fmla="*/ 0 w 13"/>
                <a:gd name="T7" fmla="*/ 2147483647 h 47"/>
                <a:gd name="T8" fmla="*/ 2147483647 w 13"/>
                <a:gd name="T9" fmla="*/ 2147483647 h 47"/>
                <a:gd name="T10" fmla="*/ 2147483647 w 13"/>
                <a:gd name="T11" fmla="*/ 2147483647 h 47"/>
                <a:gd name="T12" fmla="*/ 2147483647 w 13"/>
                <a:gd name="T13" fmla="*/ 2147483647 h 47"/>
                <a:gd name="T14" fmla="*/ 2147483647 w 13"/>
                <a:gd name="T15" fmla="*/ 2147483647 h 47"/>
                <a:gd name="T16" fmla="*/ 2147483647 w 13"/>
                <a:gd name="T17" fmla="*/ 2147483647 h 47"/>
                <a:gd name="T18" fmla="*/ 2147483647 w 13"/>
                <a:gd name="T19" fmla="*/ 2147483647 h 47"/>
                <a:gd name="T20" fmla="*/ 2147483647 w 13"/>
                <a:gd name="T21" fmla="*/ 2147483647 h 47"/>
                <a:gd name="T22" fmla="*/ 2147483647 w 13"/>
                <a:gd name="T23" fmla="*/ 2147483647 h 47"/>
                <a:gd name="T24" fmla="*/ 2147483647 w 13"/>
                <a:gd name="T25" fmla="*/ 2147483647 h 47"/>
                <a:gd name="T26" fmla="*/ 2147483647 w 13"/>
                <a:gd name="T27" fmla="*/ 2147483647 h 47"/>
                <a:gd name="T28" fmla="*/ 2147483647 w 13"/>
                <a:gd name="T29" fmla="*/ 2147483647 h 47"/>
                <a:gd name="T30" fmla="*/ 2147483647 w 13"/>
                <a:gd name="T31" fmla="*/ 0 h 47"/>
                <a:gd name="T32" fmla="*/ 2147483647 w 13"/>
                <a:gd name="T33" fmla="*/ 0 h 47"/>
                <a:gd name="T34" fmla="*/ 2147483647 w 13"/>
                <a:gd name="T35" fmla="*/ 0 h 47"/>
                <a:gd name="T36" fmla="*/ 2147483647 w 13"/>
                <a:gd name="T37" fmla="*/ 2147483647 h 47"/>
                <a:gd name="T38" fmla="*/ 0 w 13"/>
                <a:gd name="T39" fmla="*/ 2147483647 h 47"/>
                <a:gd name="T40" fmla="*/ 0 w 13"/>
                <a:gd name="T41" fmla="*/ 2147483647 h 47"/>
                <a:gd name="T42" fmla="*/ 0 w 13"/>
                <a:gd name="T43" fmla="*/ 2147483647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7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1604"/>
            <p:cNvSpPr/>
            <p:nvPr/>
          </p:nvSpPr>
          <p:spPr bwMode="auto">
            <a:xfrm>
              <a:off x="2633218" y="2881786"/>
              <a:ext cx="7938" cy="25400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0 w 17"/>
                <a:gd name="T9" fmla="*/ 2147483647 h 46"/>
                <a:gd name="T10" fmla="*/ 0 w 17"/>
                <a:gd name="T11" fmla="*/ 2147483647 h 46"/>
                <a:gd name="T12" fmla="*/ 2147483647 w 17"/>
                <a:gd name="T13" fmla="*/ 2147483647 h 46"/>
                <a:gd name="T14" fmla="*/ 2147483647 w 17"/>
                <a:gd name="T15" fmla="*/ 2147483647 h 46"/>
                <a:gd name="T16" fmla="*/ 2147483647 w 17"/>
                <a:gd name="T17" fmla="*/ 2147483647 h 46"/>
                <a:gd name="T18" fmla="*/ 2147483647 w 17"/>
                <a:gd name="T19" fmla="*/ 2147483647 h 46"/>
                <a:gd name="T20" fmla="*/ 2147483647 w 17"/>
                <a:gd name="T21" fmla="*/ 2147483647 h 46"/>
                <a:gd name="T22" fmla="*/ 2147483647 w 17"/>
                <a:gd name="T23" fmla="*/ 2147483647 h 46"/>
                <a:gd name="T24" fmla="*/ 2147483647 w 17"/>
                <a:gd name="T25" fmla="*/ 2147483647 h 46"/>
                <a:gd name="T26" fmla="*/ 2147483647 w 17"/>
                <a:gd name="T27" fmla="*/ 2147483647 h 46"/>
                <a:gd name="T28" fmla="*/ 2147483647 w 17"/>
                <a:gd name="T29" fmla="*/ 2147483647 h 46"/>
                <a:gd name="T30" fmla="*/ 2147483647 w 17"/>
                <a:gd name="T31" fmla="*/ 2147483647 h 46"/>
                <a:gd name="T32" fmla="*/ 2147483647 w 17"/>
                <a:gd name="T33" fmla="*/ 2147483647 h 46"/>
                <a:gd name="T34" fmla="*/ 2147483647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0 h 46"/>
                <a:gd name="T48" fmla="*/ 2147483647 w 17"/>
                <a:gd name="T49" fmla="*/ 0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6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1605"/>
            <p:cNvSpPr/>
            <p:nvPr/>
          </p:nvSpPr>
          <p:spPr bwMode="auto">
            <a:xfrm>
              <a:off x="2645918" y="2889723"/>
              <a:ext cx="11113" cy="30163"/>
            </a:xfrm>
            <a:custGeom>
              <a:avLst/>
              <a:gdLst>
                <a:gd name="T0" fmla="*/ 2147483647 w 21"/>
                <a:gd name="T1" fmla="*/ 2147483647 h 55"/>
                <a:gd name="T2" fmla="*/ 2147483647 w 21"/>
                <a:gd name="T3" fmla="*/ 2147483647 h 55"/>
                <a:gd name="T4" fmla="*/ 2147483647 w 21"/>
                <a:gd name="T5" fmla="*/ 2147483647 h 55"/>
                <a:gd name="T6" fmla="*/ 2147483647 w 21"/>
                <a:gd name="T7" fmla="*/ 2147483647 h 55"/>
                <a:gd name="T8" fmla="*/ 0 w 21"/>
                <a:gd name="T9" fmla="*/ 2147483647 h 55"/>
                <a:gd name="T10" fmla="*/ 0 w 21"/>
                <a:gd name="T11" fmla="*/ 2147483647 h 55"/>
                <a:gd name="T12" fmla="*/ 0 w 21"/>
                <a:gd name="T13" fmla="*/ 2147483647 h 55"/>
                <a:gd name="T14" fmla="*/ 0 w 21"/>
                <a:gd name="T15" fmla="*/ 2147483647 h 55"/>
                <a:gd name="T16" fmla="*/ 2147483647 w 21"/>
                <a:gd name="T17" fmla="*/ 2147483647 h 55"/>
                <a:gd name="T18" fmla="*/ 2147483647 w 21"/>
                <a:gd name="T19" fmla="*/ 2147483647 h 55"/>
                <a:gd name="T20" fmla="*/ 2147483647 w 21"/>
                <a:gd name="T21" fmla="*/ 2147483647 h 55"/>
                <a:gd name="T22" fmla="*/ 2147483647 w 21"/>
                <a:gd name="T23" fmla="*/ 2147483647 h 55"/>
                <a:gd name="T24" fmla="*/ 2147483647 w 21"/>
                <a:gd name="T25" fmla="*/ 2147483647 h 55"/>
                <a:gd name="T26" fmla="*/ 2147483647 w 21"/>
                <a:gd name="T27" fmla="*/ 2147483647 h 55"/>
                <a:gd name="T28" fmla="*/ 2147483647 w 21"/>
                <a:gd name="T29" fmla="*/ 2147483647 h 55"/>
                <a:gd name="T30" fmla="*/ 214748364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0 h 55"/>
                <a:gd name="T44" fmla="*/ 2147483647 w 21"/>
                <a:gd name="T45" fmla="*/ 0 h 55"/>
                <a:gd name="T46" fmla="*/ 2147483647 w 21"/>
                <a:gd name="T47" fmla="*/ 0 h 55"/>
                <a:gd name="T48" fmla="*/ 2147483647 w 21"/>
                <a:gd name="T49" fmla="*/ 0 h 55"/>
                <a:gd name="T50" fmla="*/ 2147483647 w 21"/>
                <a:gd name="T51" fmla="*/ 2147483647 h 55"/>
                <a:gd name="T52" fmla="*/ 2147483647 w 21"/>
                <a:gd name="T53" fmla="*/ 2147483647 h 55"/>
                <a:gd name="T54" fmla="*/ 2147483647 w 21"/>
                <a:gd name="T55" fmla="*/ 2147483647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1606"/>
            <p:cNvSpPr/>
            <p:nvPr/>
          </p:nvSpPr>
          <p:spPr bwMode="auto">
            <a:xfrm>
              <a:off x="2663381" y="2902423"/>
              <a:ext cx="7938" cy="22225"/>
            </a:xfrm>
            <a:custGeom>
              <a:avLst/>
              <a:gdLst>
                <a:gd name="T0" fmla="*/ 0 w 14"/>
                <a:gd name="T1" fmla="*/ 2147483647 h 41"/>
                <a:gd name="T2" fmla="*/ 0 w 14"/>
                <a:gd name="T3" fmla="*/ 2147483647 h 41"/>
                <a:gd name="T4" fmla="*/ 0 w 14"/>
                <a:gd name="T5" fmla="*/ 2147483647 h 41"/>
                <a:gd name="T6" fmla="*/ 0 w 14"/>
                <a:gd name="T7" fmla="*/ 2147483647 h 41"/>
                <a:gd name="T8" fmla="*/ 2147483647 w 14"/>
                <a:gd name="T9" fmla="*/ 2147483647 h 41"/>
                <a:gd name="T10" fmla="*/ 2147483647 w 14"/>
                <a:gd name="T11" fmla="*/ 2147483647 h 41"/>
                <a:gd name="T12" fmla="*/ 2147483647 w 14"/>
                <a:gd name="T13" fmla="*/ 2147483647 h 41"/>
                <a:gd name="T14" fmla="*/ 2147483647 w 14"/>
                <a:gd name="T15" fmla="*/ 2147483647 h 41"/>
                <a:gd name="T16" fmla="*/ 2147483647 w 14"/>
                <a:gd name="T17" fmla="*/ 2147483647 h 41"/>
                <a:gd name="T18" fmla="*/ 2147483647 w 14"/>
                <a:gd name="T19" fmla="*/ 2147483647 h 41"/>
                <a:gd name="T20" fmla="*/ 2147483647 w 14"/>
                <a:gd name="T21" fmla="*/ 2147483647 h 41"/>
                <a:gd name="T22" fmla="*/ 2147483647 w 14"/>
                <a:gd name="T23" fmla="*/ 2147483647 h 41"/>
                <a:gd name="T24" fmla="*/ 2147483647 w 14"/>
                <a:gd name="T25" fmla="*/ 2147483647 h 41"/>
                <a:gd name="T26" fmla="*/ 2147483647 w 14"/>
                <a:gd name="T27" fmla="*/ 2147483647 h 41"/>
                <a:gd name="T28" fmla="*/ 2147483647 w 14"/>
                <a:gd name="T29" fmla="*/ 2147483647 h 41"/>
                <a:gd name="T30" fmla="*/ 2147483647 w 14"/>
                <a:gd name="T31" fmla="*/ 0 h 41"/>
                <a:gd name="T32" fmla="*/ 2147483647 w 14"/>
                <a:gd name="T33" fmla="*/ 0 h 41"/>
                <a:gd name="T34" fmla="*/ 2147483647 w 14"/>
                <a:gd name="T35" fmla="*/ 0 h 41"/>
                <a:gd name="T36" fmla="*/ 2147483647 w 14"/>
                <a:gd name="T37" fmla="*/ 2147483647 h 41"/>
                <a:gd name="T38" fmla="*/ 0 w 14"/>
                <a:gd name="T39" fmla="*/ 2147483647 h 41"/>
                <a:gd name="T40" fmla="*/ 0 w 14"/>
                <a:gd name="T41" fmla="*/ 2147483647 h 41"/>
                <a:gd name="T42" fmla="*/ 0 w 14"/>
                <a:gd name="T43" fmla="*/ 2147483647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1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1607"/>
            <p:cNvSpPr/>
            <p:nvPr/>
          </p:nvSpPr>
          <p:spPr bwMode="auto">
            <a:xfrm>
              <a:off x="2342706" y="2777011"/>
              <a:ext cx="19050" cy="30163"/>
            </a:xfrm>
            <a:custGeom>
              <a:avLst/>
              <a:gdLst>
                <a:gd name="T0" fmla="*/ 2147483647 w 35"/>
                <a:gd name="T1" fmla="*/ 2147483647 h 59"/>
                <a:gd name="T2" fmla="*/ 2147483647 w 35"/>
                <a:gd name="T3" fmla="*/ 2147483647 h 59"/>
                <a:gd name="T4" fmla="*/ 2147483647 w 35"/>
                <a:gd name="T5" fmla="*/ 2147483647 h 59"/>
                <a:gd name="T6" fmla="*/ 2147483647 w 35"/>
                <a:gd name="T7" fmla="*/ 2147483647 h 59"/>
                <a:gd name="T8" fmla="*/ 2147483647 w 35"/>
                <a:gd name="T9" fmla="*/ 2147483647 h 59"/>
                <a:gd name="T10" fmla="*/ 2147483647 w 35"/>
                <a:gd name="T11" fmla="*/ 2147483647 h 59"/>
                <a:gd name="T12" fmla="*/ 2147483647 w 35"/>
                <a:gd name="T13" fmla="*/ 2147483647 h 59"/>
                <a:gd name="T14" fmla="*/ 2147483647 w 35"/>
                <a:gd name="T15" fmla="*/ 2147483647 h 59"/>
                <a:gd name="T16" fmla="*/ 2147483647 w 35"/>
                <a:gd name="T17" fmla="*/ 2147483647 h 59"/>
                <a:gd name="T18" fmla="*/ 2147483647 w 35"/>
                <a:gd name="T19" fmla="*/ 2147483647 h 59"/>
                <a:gd name="T20" fmla="*/ 2147483647 w 35"/>
                <a:gd name="T21" fmla="*/ 2147483647 h 59"/>
                <a:gd name="T22" fmla="*/ 2147483647 w 35"/>
                <a:gd name="T23" fmla="*/ 0 h 59"/>
                <a:gd name="T24" fmla="*/ 2147483647 w 35"/>
                <a:gd name="T25" fmla="*/ 2147483647 h 59"/>
                <a:gd name="T26" fmla="*/ 2147483647 w 35"/>
                <a:gd name="T27" fmla="*/ 2147483647 h 59"/>
                <a:gd name="T28" fmla="*/ 2147483647 w 35"/>
                <a:gd name="T29" fmla="*/ 2147483647 h 59"/>
                <a:gd name="T30" fmla="*/ 0 w 35"/>
                <a:gd name="T31" fmla="*/ 2147483647 h 59"/>
                <a:gd name="T32" fmla="*/ 2147483647 w 35"/>
                <a:gd name="T33" fmla="*/ 2147483647 h 59"/>
                <a:gd name="T34" fmla="*/ 2147483647 w 35"/>
                <a:gd name="T35" fmla="*/ 2147483647 h 59"/>
                <a:gd name="T36" fmla="*/ 2147483647 w 35"/>
                <a:gd name="T37" fmla="*/ 2147483647 h 59"/>
                <a:gd name="T38" fmla="*/ 2147483647 w 35"/>
                <a:gd name="T39" fmla="*/ 2147483647 h 59"/>
                <a:gd name="T40" fmla="*/ 2147483647 w 35"/>
                <a:gd name="T41" fmla="*/ 2147483647 h 59"/>
                <a:gd name="T42" fmla="*/ 2147483647 w 35"/>
                <a:gd name="T43" fmla="*/ 2147483647 h 59"/>
                <a:gd name="T44" fmla="*/ 2147483647 w 35"/>
                <a:gd name="T45" fmla="*/ 2147483647 h 59"/>
                <a:gd name="T46" fmla="*/ 2147483647 w 35"/>
                <a:gd name="T47" fmla="*/ 2147483647 h 59"/>
                <a:gd name="T48" fmla="*/ 2147483647 w 35"/>
                <a:gd name="T49" fmla="*/ 2147483647 h 59"/>
                <a:gd name="T50" fmla="*/ 2147483647 w 35"/>
                <a:gd name="T51" fmla="*/ 2147483647 h 59"/>
                <a:gd name="T52" fmla="*/ 2147483647 w 35"/>
                <a:gd name="T53" fmla="*/ 2147483647 h 59"/>
                <a:gd name="T54" fmla="*/ 2147483647 w 35"/>
                <a:gd name="T55" fmla="*/ 2147483647 h 59"/>
                <a:gd name="T56" fmla="*/ 2147483647 w 35"/>
                <a:gd name="T57" fmla="*/ 2147483647 h 59"/>
                <a:gd name="T58" fmla="*/ 2147483647 w 35"/>
                <a:gd name="T59" fmla="*/ 2147483647 h 59"/>
                <a:gd name="T60" fmla="*/ 2147483647 w 35"/>
                <a:gd name="T61" fmla="*/ 2147483647 h 59"/>
                <a:gd name="T62" fmla="*/ 2147483647 w 35"/>
                <a:gd name="T63" fmla="*/ 2147483647 h 59"/>
                <a:gd name="T64" fmla="*/ 2147483647 w 35"/>
                <a:gd name="T65" fmla="*/ 2147483647 h 59"/>
                <a:gd name="T66" fmla="*/ 2147483647 w 35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59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1608"/>
            <p:cNvSpPr/>
            <p:nvPr/>
          </p:nvSpPr>
          <p:spPr bwMode="auto">
            <a:xfrm>
              <a:off x="2356993" y="2773836"/>
              <a:ext cx="15875" cy="28575"/>
            </a:xfrm>
            <a:custGeom>
              <a:avLst/>
              <a:gdLst>
                <a:gd name="T0" fmla="*/ 2147483647 w 31"/>
                <a:gd name="T1" fmla="*/ 2147483647 h 54"/>
                <a:gd name="T2" fmla="*/ 2147483647 w 31"/>
                <a:gd name="T3" fmla="*/ 2147483647 h 54"/>
                <a:gd name="T4" fmla="*/ 2147483647 w 31"/>
                <a:gd name="T5" fmla="*/ 2147483647 h 54"/>
                <a:gd name="T6" fmla="*/ 2147483647 w 31"/>
                <a:gd name="T7" fmla="*/ 2147483647 h 54"/>
                <a:gd name="T8" fmla="*/ 2147483647 w 31"/>
                <a:gd name="T9" fmla="*/ 2147483647 h 54"/>
                <a:gd name="T10" fmla="*/ 2147483647 w 31"/>
                <a:gd name="T11" fmla="*/ 2147483647 h 54"/>
                <a:gd name="T12" fmla="*/ 2147483647 w 31"/>
                <a:gd name="T13" fmla="*/ 2147483647 h 54"/>
                <a:gd name="T14" fmla="*/ 2147483647 w 31"/>
                <a:gd name="T15" fmla="*/ 2147483647 h 54"/>
                <a:gd name="T16" fmla="*/ 2147483647 w 31"/>
                <a:gd name="T17" fmla="*/ 2147483647 h 54"/>
                <a:gd name="T18" fmla="*/ 2147483647 w 31"/>
                <a:gd name="T19" fmla="*/ 2147483647 h 54"/>
                <a:gd name="T20" fmla="*/ 2147483647 w 31"/>
                <a:gd name="T21" fmla="*/ 2147483647 h 54"/>
                <a:gd name="T22" fmla="*/ 2147483647 w 31"/>
                <a:gd name="T23" fmla="*/ 0 h 54"/>
                <a:gd name="T24" fmla="*/ 2147483647 w 31"/>
                <a:gd name="T25" fmla="*/ 2147483647 h 54"/>
                <a:gd name="T26" fmla="*/ 2147483647 w 31"/>
                <a:gd name="T27" fmla="*/ 2147483647 h 54"/>
                <a:gd name="T28" fmla="*/ 0 w 31"/>
                <a:gd name="T29" fmla="*/ 2147483647 h 54"/>
                <a:gd name="T30" fmla="*/ 0 w 31"/>
                <a:gd name="T31" fmla="*/ 2147483647 h 54"/>
                <a:gd name="T32" fmla="*/ 0 w 31"/>
                <a:gd name="T33" fmla="*/ 2147483647 h 54"/>
                <a:gd name="T34" fmla="*/ 0 w 31"/>
                <a:gd name="T35" fmla="*/ 2147483647 h 54"/>
                <a:gd name="T36" fmla="*/ 2147483647 w 31"/>
                <a:gd name="T37" fmla="*/ 2147483647 h 54"/>
                <a:gd name="T38" fmla="*/ 2147483647 w 31"/>
                <a:gd name="T39" fmla="*/ 2147483647 h 54"/>
                <a:gd name="T40" fmla="*/ 2147483647 w 31"/>
                <a:gd name="T41" fmla="*/ 2147483647 h 54"/>
                <a:gd name="T42" fmla="*/ 2147483647 w 31"/>
                <a:gd name="T43" fmla="*/ 2147483647 h 54"/>
                <a:gd name="T44" fmla="*/ 2147483647 w 31"/>
                <a:gd name="T45" fmla="*/ 2147483647 h 54"/>
                <a:gd name="T46" fmla="*/ 2147483647 w 31"/>
                <a:gd name="T47" fmla="*/ 2147483647 h 54"/>
                <a:gd name="T48" fmla="*/ 2147483647 w 31"/>
                <a:gd name="T49" fmla="*/ 2147483647 h 54"/>
                <a:gd name="T50" fmla="*/ 2147483647 w 31"/>
                <a:gd name="T51" fmla="*/ 2147483647 h 54"/>
                <a:gd name="T52" fmla="*/ 2147483647 w 31"/>
                <a:gd name="T53" fmla="*/ 2147483647 h 54"/>
                <a:gd name="T54" fmla="*/ 2147483647 w 31"/>
                <a:gd name="T55" fmla="*/ 2147483647 h 54"/>
                <a:gd name="T56" fmla="*/ 2147483647 w 31"/>
                <a:gd name="T57" fmla="*/ 2147483647 h 54"/>
                <a:gd name="T58" fmla="*/ 2147483647 w 31"/>
                <a:gd name="T59" fmla="*/ 2147483647 h 54"/>
                <a:gd name="T60" fmla="*/ 2147483647 w 31"/>
                <a:gd name="T61" fmla="*/ 2147483647 h 54"/>
                <a:gd name="T62" fmla="*/ 2147483647 w 31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1609"/>
            <p:cNvSpPr/>
            <p:nvPr/>
          </p:nvSpPr>
          <p:spPr bwMode="auto">
            <a:xfrm>
              <a:off x="2364931" y="2767486"/>
              <a:ext cx="15875" cy="20638"/>
            </a:xfrm>
            <a:custGeom>
              <a:avLst/>
              <a:gdLst>
                <a:gd name="T0" fmla="*/ 2147483647 w 28"/>
                <a:gd name="T1" fmla="*/ 2147483647 h 38"/>
                <a:gd name="T2" fmla="*/ 2147483647 w 28"/>
                <a:gd name="T3" fmla="*/ 2147483647 h 38"/>
                <a:gd name="T4" fmla="*/ 2147483647 w 28"/>
                <a:gd name="T5" fmla="*/ 2147483647 h 38"/>
                <a:gd name="T6" fmla="*/ 2147483647 w 28"/>
                <a:gd name="T7" fmla="*/ 2147483647 h 38"/>
                <a:gd name="T8" fmla="*/ 2147483647 w 28"/>
                <a:gd name="T9" fmla="*/ 2147483647 h 38"/>
                <a:gd name="T10" fmla="*/ 2147483647 w 28"/>
                <a:gd name="T11" fmla="*/ 2147483647 h 38"/>
                <a:gd name="T12" fmla="*/ 2147483647 w 28"/>
                <a:gd name="T13" fmla="*/ 2147483647 h 38"/>
                <a:gd name="T14" fmla="*/ 2147483647 w 28"/>
                <a:gd name="T15" fmla="*/ 2147483647 h 38"/>
                <a:gd name="T16" fmla="*/ 2147483647 w 28"/>
                <a:gd name="T17" fmla="*/ 2147483647 h 38"/>
                <a:gd name="T18" fmla="*/ 2147483647 w 28"/>
                <a:gd name="T19" fmla="*/ 2147483647 h 38"/>
                <a:gd name="T20" fmla="*/ 2147483647 w 28"/>
                <a:gd name="T21" fmla="*/ 2147483647 h 38"/>
                <a:gd name="T22" fmla="*/ 2147483647 w 28"/>
                <a:gd name="T23" fmla="*/ 0 h 38"/>
                <a:gd name="T24" fmla="*/ 2147483647 w 28"/>
                <a:gd name="T25" fmla="*/ 0 h 38"/>
                <a:gd name="T26" fmla="*/ 2147483647 w 28"/>
                <a:gd name="T27" fmla="*/ 0 h 38"/>
                <a:gd name="T28" fmla="*/ 0 w 28"/>
                <a:gd name="T29" fmla="*/ 2147483647 h 38"/>
                <a:gd name="T30" fmla="*/ 0 w 28"/>
                <a:gd name="T31" fmla="*/ 2147483647 h 38"/>
                <a:gd name="T32" fmla="*/ 0 w 28"/>
                <a:gd name="T33" fmla="*/ 2147483647 h 38"/>
                <a:gd name="T34" fmla="*/ 0 w 28"/>
                <a:gd name="T35" fmla="*/ 2147483647 h 38"/>
                <a:gd name="T36" fmla="*/ 0 w 28"/>
                <a:gd name="T37" fmla="*/ 2147483647 h 38"/>
                <a:gd name="T38" fmla="*/ 2147483647 w 28"/>
                <a:gd name="T39" fmla="*/ 2147483647 h 38"/>
                <a:gd name="T40" fmla="*/ 2147483647 w 28"/>
                <a:gd name="T41" fmla="*/ 2147483647 h 38"/>
                <a:gd name="T42" fmla="*/ 2147483647 w 28"/>
                <a:gd name="T43" fmla="*/ 2147483647 h 38"/>
                <a:gd name="T44" fmla="*/ 2147483647 w 28"/>
                <a:gd name="T45" fmla="*/ 2147483647 h 38"/>
                <a:gd name="T46" fmla="*/ 2147483647 w 28"/>
                <a:gd name="T47" fmla="*/ 2147483647 h 38"/>
                <a:gd name="T48" fmla="*/ 2147483647 w 28"/>
                <a:gd name="T49" fmla="*/ 2147483647 h 38"/>
                <a:gd name="T50" fmla="*/ 2147483647 w 28"/>
                <a:gd name="T51" fmla="*/ 2147483647 h 38"/>
                <a:gd name="T52" fmla="*/ 2147483647 w 28"/>
                <a:gd name="T53" fmla="*/ 2147483647 h 38"/>
                <a:gd name="T54" fmla="*/ 2147483647 w 28"/>
                <a:gd name="T55" fmla="*/ 2147483647 h 38"/>
                <a:gd name="T56" fmla="*/ 2147483647 w 28"/>
                <a:gd name="T57" fmla="*/ 2147483647 h 38"/>
                <a:gd name="T58" fmla="*/ 2147483647 w 28"/>
                <a:gd name="T59" fmla="*/ 2147483647 h 38"/>
                <a:gd name="T60" fmla="*/ 2147483647 w 28"/>
                <a:gd name="T61" fmla="*/ 2147483647 h 38"/>
                <a:gd name="T62" fmla="*/ 2147483647 w 28"/>
                <a:gd name="T63" fmla="*/ 2147483647 h 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1610"/>
            <p:cNvSpPr/>
            <p:nvPr/>
          </p:nvSpPr>
          <p:spPr bwMode="auto">
            <a:xfrm>
              <a:off x="2271268" y="2715098"/>
              <a:ext cx="9525" cy="22225"/>
            </a:xfrm>
            <a:custGeom>
              <a:avLst/>
              <a:gdLst>
                <a:gd name="T0" fmla="*/ 2147483647 w 19"/>
                <a:gd name="T1" fmla="*/ 2147483647 h 41"/>
                <a:gd name="T2" fmla="*/ 2147483647 w 19"/>
                <a:gd name="T3" fmla="*/ 2147483647 h 41"/>
                <a:gd name="T4" fmla="*/ 2147483647 w 19"/>
                <a:gd name="T5" fmla="*/ 2147483647 h 41"/>
                <a:gd name="T6" fmla="*/ 2147483647 w 19"/>
                <a:gd name="T7" fmla="*/ 2147483647 h 41"/>
                <a:gd name="T8" fmla="*/ 2147483647 w 19"/>
                <a:gd name="T9" fmla="*/ 2147483647 h 41"/>
                <a:gd name="T10" fmla="*/ 2147483647 w 19"/>
                <a:gd name="T11" fmla="*/ 2147483647 h 41"/>
                <a:gd name="T12" fmla="*/ 2147483647 w 19"/>
                <a:gd name="T13" fmla="*/ 2147483647 h 41"/>
                <a:gd name="T14" fmla="*/ 2147483647 w 19"/>
                <a:gd name="T15" fmla="*/ 2147483647 h 41"/>
                <a:gd name="T16" fmla="*/ 2147483647 w 19"/>
                <a:gd name="T17" fmla="*/ 0 h 41"/>
                <a:gd name="T18" fmla="*/ 2147483647 w 19"/>
                <a:gd name="T19" fmla="*/ 0 h 41"/>
                <a:gd name="T20" fmla="*/ 2147483647 w 19"/>
                <a:gd name="T21" fmla="*/ 0 h 41"/>
                <a:gd name="T22" fmla="*/ 2147483647 w 19"/>
                <a:gd name="T23" fmla="*/ 2147483647 h 41"/>
                <a:gd name="T24" fmla="*/ 2147483647 w 19"/>
                <a:gd name="T25" fmla="*/ 2147483647 h 41"/>
                <a:gd name="T26" fmla="*/ 0 w 19"/>
                <a:gd name="T27" fmla="*/ 2147483647 h 41"/>
                <a:gd name="T28" fmla="*/ 0 w 19"/>
                <a:gd name="T29" fmla="*/ 2147483647 h 41"/>
                <a:gd name="T30" fmla="*/ 0 w 19"/>
                <a:gd name="T31" fmla="*/ 2147483647 h 41"/>
                <a:gd name="T32" fmla="*/ 0 w 19"/>
                <a:gd name="T33" fmla="*/ 2147483647 h 41"/>
                <a:gd name="T34" fmla="*/ 2147483647 w 19"/>
                <a:gd name="T35" fmla="*/ 2147483647 h 41"/>
                <a:gd name="T36" fmla="*/ 2147483647 w 19"/>
                <a:gd name="T37" fmla="*/ 2147483647 h 41"/>
                <a:gd name="T38" fmla="*/ 2147483647 w 19"/>
                <a:gd name="T39" fmla="*/ 2147483647 h 41"/>
                <a:gd name="T40" fmla="*/ 2147483647 w 19"/>
                <a:gd name="T41" fmla="*/ 2147483647 h 41"/>
                <a:gd name="T42" fmla="*/ 2147483647 w 19"/>
                <a:gd name="T43" fmla="*/ 2147483647 h 41"/>
                <a:gd name="T44" fmla="*/ 2147483647 w 19"/>
                <a:gd name="T45" fmla="*/ 2147483647 h 41"/>
                <a:gd name="T46" fmla="*/ 2147483647 w 19"/>
                <a:gd name="T47" fmla="*/ 2147483647 h 41"/>
                <a:gd name="T48" fmla="*/ 2147483647 w 19"/>
                <a:gd name="T49" fmla="*/ 2147483647 h 41"/>
                <a:gd name="T50" fmla="*/ 2147483647 w 19"/>
                <a:gd name="T51" fmla="*/ 2147483647 h 41"/>
                <a:gd name="T52" fmla="*/ 2147483647 w 19"/>
                <a:gd name="T53" fmla="*/ 2147483647 h 41"/>
                <a:gd name="T54" fmla="*/ 2147483647 w 19"/>
                <a:gd name="T55" fmla="*/ 2147483647 h 41"/>
                <a:gd name="T56" fmla="*/ 2147483647 w 19"/>
                <a:gd name="T57" fmla="*/ 2147483647 h 41"/>
                <a:gd name="T58" fmla="*/ 2147483647 w 19"/>
                <a:gd name="T59" fmla="*/ 2147483647 h 41"/>
                <a:gd name="T60" fmla="*/ 2147483647 w 19"/>
                <a:gd name="T61" fmla="*/ 2147483647 h 41"/>
                <a:gd name="T62" fmla="*/ 2147483647 w 19"/>
                <a:gd name="T63" fmla="*/ 2147483647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41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1611"/>
            <p:cNvSpPr/>
            <p:nvPr/>
          </p:nvSpPr>
          <p:spPr bwMode="auto">
            <a:xfrm>
              <a:off x="2295081" y="2716686"/>
              <a:ext cx="11113" cy="22225"/>
            </a:xfrm>
            <a:custGeom>
              <a:avLst/>
              <a:gdLst>
                <a:gd name="T0" fmla="*/ 2147483647 w 21"/>
                <a:gd name="T1" fmla="*/ 2147483647 h 42"/>
                <a:gd name="T2" fmla="*/ 2147483647 w 21"/>
                <a:gd name="T3" fmla="*/ 2147483647 h 42"/>
                <a:gd name="T4" fmla="*/ 2147483647 w 21"/>
                <a:gd name="T5" fmla="*/ 2147483647 h 42"/>
                <a:gd name="T6" fmla="*/ 2147483647 w 21"/>
                <a:gd name="T7" fmla="*/ 2147483647 h 42"/>
                <a:gd name="T8" fmla="*/ 2147483647 w 21"/>
                <a:gd name="T9" fmla="*/ 2147483647 h 42"/>
                <a:gd name="T10" fmla="*/ 2147483647 w 21"/>
                <a:gd name="T11" fmla="*/ 2147483647 h 42"/>
                <a:gd name="T12" fmla="*/ 2147483647 w 21"/>
                <a:gd name="T13" fmla="*/ 2147483647 h 42"/>
                <a:gd name="T14" fmla="*/ 2147483647 w 21"/>
                <a:gd name="T15" fmla="*/ 2147483647 h 42"/>
                <a:gd name="T16" fmla="*/ 2147483647 w 21"/>
                <a:gd name="T17" fmla="*/ 0 h 42"/>
                <a:gd name="T18" fmla="*/ 2147483647 w 21"/>
                <a:gd name="T19" fmla="*/ 0 h 42"/>
                <a:gd name="T20" fmla="*/ 2147483647 w 21"/>
                <a:gd name="T21" fmla="*/ 0 h 42"/>
                <a:gd name="T22" fmla="*/ 2147483647 w 21"/>
                <a:gd name="T23" fmla="*/ 2147483647 h 42"/>
                <a:gd name="T24" fmla="*/ 0 w 21"/>
                <a:gd name="T25" fmla="*/ 2147483647 h 42"/>
                <a:gd name="T26" fmla="*/ 0 w 21"/>
                <a:gd name="T27" fmla="*/ 2147483647 h 42"/>
                <a:gd name="T28" fmla="*/ 0 w 21"/>
                <a:gd name="T29" fmla="*/ 2147483647 h 42"/>
                <a:gd name="T30" fmla="*/ 0 w 21"/>
                <a:gd name="T31" fmla="*/ 2147483647 h 42"/>
                <a:gd name="T32" fmla="*/ 2147483647 w 21"/>
                <a:gd name="T33" fmla="*/ 2147483647 h 42"/>
                <a:gd name="T34" fmla="*/ 2147483647 w 21"/>
                <a:gd name="T35" fmla="*/ 2147483647 h 42"/>
                <a:gd name="T36" fmla="*/ 2147483647 w 21"/>
                <a:gd name="T37" fmla="*/ 2147483647 h 42"/>
                <a:gd name="T38" fmla="*/ 2147483647 w 21"/>
                <a:gd name="T39" fmla="*/ 2147483647 h 42"/>
                <a:gd name="T40" fmla="*/ 2147483647 w 21"/>
                <a:gd name="T41" fmla="*/ 2147483647 h 42"/>
                <a:gd name="T42" fmla="*/ 2147483647 w 21"/>
                <a:gd name="T43" fmla="*/ 2147483647 h 42"/>
                <a:gd name="T44" fmla="*/ 2147483647 w 21"/>
                <a:gd name="T45" fmla="*/ 2147483647 h 42"/>
                <a:gd name="T46" fmla="*/ 2147483647 w 21"/>
                <a:gd name="T47" fmla="*/ 2147483647 h 42"/>
                <a:gd name="T48" fmla="*/ 2147483647 w 21"/>
                <a:gd name="T49" fmla="*/ 2147483647 h 42"/>
                <a:gd name="T50" fmla="*/ 2147483647 w 21"/>
                <a:gd name="T51" fmla="*/ 2147483647 h 42"/>
                <a:gd name="T52" fmla="*/ 2147483647 w 21"/>
                <a:gd name="T53" fmla="*/ 2147483647 h 42"/>
                <a:gd name="T54" fmla="*/ 2147483647 w 21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42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1613"/>
            <p:cNvSpPr/>
            <p:nvPr/>
          </p:nvSpPr>
          <p:spPr bwMode="auto">
            <a:xfrm>
              <a:off x="2363343" y="2715098"/>
              <a:ext cx="14288" cy="23813"/>
            </a:xfrm>
            <a:custGeom>
              <a:avLst/>
              <a:gdLst>
                <a:gd name="T0" fmla="*/ 2147483647 w 27"/>
                <a:gd name="T1" fmla="*/ 2147483647 h 44"/>
                <a:gd name="T2" fmla="*/ 2147483647 w 27"/>
                <a:gd name="T3" fmla="*/ 2147483647 h 44"/>
                <a:gd name="T4" fmla="*/ 2147483647 w 27"/>
                <a:gd name="T5" fmla="*/ 2147483647 h 44"/>
                <a:gd name="T6" fmla="*/ 2147483647 w 27"/>
                <a:gd name="T7" fmla="*/ 2147483647 h 44"/>
                <a:gd name="T8" fmla="*/ 2147483647 w 27"/>
                <a:gd name="T9" fmla="*/ 2147483647 h 44"/>
                <a:gd name="T10" fmla="*/ 2147483647 w 27"/>
                <a:gd name="T11" fmla="*/ 2147483647 h 44"/>
                <a:gd name="T12" fmla="*/ 2147483647 w 27"/>
                <a:gd name="T13" fmla="*/ 2147483647 h 44"/>
                <a:gd name="T14" fmla="*/ 2147483647 w 27"/>
                <a:gd name="T15" fmla="*/ 2147483647 h 44"/>
                <a:gd name="T16" fmla="*/ 2147483647 w 27"/>
                <a:gd name="T17" fmla="*/ 2147483647 h 44"/>
                <a:gd name="T18" fmla="*/ 2147483647 w 27"/>
                <a:gd name="T19" fmla="*/ 0 h 44"/>
                <a:gd name="T20" fmla="*/ 2147483647 w 27"/>
                <a:gd name="T21" fmla="*/ 0 h 44"/>
                <a:gd name="T22" fmla="*/ 2147483647 w 27"/>
                <a:gd name="T23" fmla="*/ 0 h 44"/>
                <a:gd name="T24" fmla="*/ 2147483647 w 27"/>
                <a:gd name="T25" fmla="*/ 0 h 44"/>
                <a:gd name="T26" fmla="*/ 2147483647 w 27"/>
                <a:gd name="T27" fmla="*/ 2147483647 h 44"/>
                <a:gd name="T28" fmla="*/ 0 w 27"/>
                <a:gd name="T29" fmla="*/ 2147483647 h 44"/>
                <a:gd name="T30" fmla="*/ 0 w 27"/>
                <a:gd name="T31" fmla="*/ 2147483647 h 44"/>
                <a:gd name="T32" fmla="*/ 0 w 27"/>
                <a:gd name="T33" fmla="*/ 2147483647 h 44"/>
                <a:gd name="T34" fmla="*/ 2147483647 w 27"/>
                <a:gd name="T35" fmla="*/ 2147483647 h 44"/>
                <a:gd name="T36" fmla="*/ 2147483647 w 27"/>
                <a:gd name="T37" fmla="*/ 2147483647 h 44"/>
                <a:gd name="T38" fmla="*/ 2147483647 w 27"/>
                <a:gd name="T39" fmla="*/ 2147483647 h 44"/>
                <a:gd name="T40" fmla="*/ 2147483647 w 27"/>
                <a:gd name="T41" fmla="*/ 2147483647 h 44"/>
                <a:gd name="T42" fmla="*/ 2147483647 w 27"/>
                <a:gd name="T43" fmla="*/ 2147483647 h 44"/>
                <a:gd name="T44" fmla="*/ 2147483647 w 27"/>
                <a:gd name="T45" fmla="*/ 2147483647 h 44"/>
                <a:gd name="T46" fmla="*/ 2147483647 w 27"/>
                <a:gd name="T47" fmla="*/ 2147483647 h 44"/>
                <a:gd name="T48" fmla="*/ 2147483647 w 27"/>
                <a:gd name="T49" fmla="*/ 2147483647 h 44"/>
                <a:gd name="T50" fmla="*/ 2147483647 w 27"/>
                <a:gd name="T51" fmla="*/ 2147483647 h 44"/>
                <a:gd name="T52" fmla="*/ 2147483647 w 27"/>
                <a:gd name="T53" fmla="*/ 2147483647 h 44"/>
                <a:gd name="T54" fmla="*/ 2147483647 w 27"/>
                <a:gd name="T55" fmla="*/ 2147483647 h 44"/>
                <a:gd name="T56" fmla="*/ 2147483647 w 27"/>
                <a:gd name="T57" fmla="*/ 2147483647 h 44"/>
                <a:gd name="T58" fmla="*/ 2147483647 w 27"/>
                <a:gd name="T59" fmla="*/ 2147483647 h 44"/>
                <a:gd name="T60" fmla="*/ 2147483647 w 27"/>
                <a:gd name="T61" fmla="*/ 2147483647 h 44"/>
                <a:gd name="T62" fmla="*/ 2147483647 w 27"/>
                <a:gd name="T63" fmla="*/ 2147483647 h 44"/>
                <a:gd name="T64" fmla="*/ 2147483647 w 27"/>
                <a:gd name="T65" fmla="*/ 2147483647 h 44"/>
                <a:gd name="T66" fmla="*/ 2147483647 w 27"/>
                <a:gd name="T67" fmla="*/ 2147483647 h 44"/>
                <a:gd name="T68" fmla="*/ 2147483647 w 27"/>
                <a:gd name="T69" fmla="*/ 2147483647 h 44"/>
                <a:gd name="T70" fmla="*/ 2147483647 w 27"/>
                <a:gd name="T71" fmla="*/ 2147483647 h 44"/>
                <a:gd name="T72" fmla="*/ 2147483647 w 27"/>
                <a:gd name="T73" fmla="*/ 2147483647 h 44"/>
                <a:gd name="T74" fmla="*/ 2147483647 w 27"/>
                <a:gd name="T75" fmla="*/ 2147483647 h 44"/>
                <a:gd name="T76" fmla="*/ 2147483647 w 27"/>
                <a:gd name="T77" fmla="*/ 2147483647 h 44"/>
                <a:gd name="T78" fmla="*/ 2147483647 w 27"/>
                <a:gd name="T79" fmla="*/ 2147483647 h 44"/>
                <a:gd name="T80" fmla="*/ 2147483647 w 27"/>
                <a:gd name="T81" fmla="*/ 2147483647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" h="44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1614"/>
            <p:cNvSpPr/>
            <p:nvPr/>
          </p:nvSpPr>
          <p:spPr bwMode="auto">
            <a:xfrm>
              <a:off x="2385568" y="2719861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0 h 36"/>
                <a:gd name="T18" fmla="*/ 2147483647 w 17"/>
                <a:gd name="T19" fmla="*/ 0 h 36"/>
                <a:gd name="T20" fmla="*/ 2147483647 w 17"/>
                <a:gd name="T21" fmla="*/ 0 h 36"/>
                <a:gd name="T22" fmla="*/ 2147483647 w 17"/>
                <a:gd name="T23" fmla="*/ 2147483647 h 36"/>
                <a:gd name="T24" fmla="*/ 2147483647 w 17"/>
                <a:gd name="T25" fmla="*/ 2147483647 h 36"/>
                <a:gd name="T26" fmla="*/ 2147483647 w 17"/>
                <a:gd name="T27" fmla="*/ 2147483647 h 36"/>
                <a:gd name="T28" fmla="*/ 2147483647 w 17"/>
                <a:gd name="T29" fmla="*/ 2147483647 h 36"/>
                <a:gd name="T30" fmla="*/ 0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1615"/>
            <p:cNvSpPr/>
            <p:nvPr/>
          </p:nvSpPr>
          <p:spPr bwMode="auto">
            <a:xfrm>
              <a:off x="2401443" y="2718273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0 h 36"/>
                <a:gd name="T18" fmla="*/ 2147483647 w 17"/>
                <a:gd name="T19" fmla="*/ 0 h 36"/>
                <a:gd name="T20" fmla="*/ 2147483647 w 17"/>
                <a:gd name="T21" fmla="*/ 0 h 36"/>
                <a:gd name="T22" fmla="*/ 2147483647 w 17"/>
                <a:gd name="T23" fmla="*/ 2147483647 h 36"/>
                <a:gd name="T24" fmla="*/ 0 w 17"/>
                <a:gd name="T25" fmla="*/ 2147483647 h 36"/>
                <a:gd name="T26" fmla="*/ 0 w 17"/>
                <a:gd name="T27" fmla="*/ 2147483647 h 36"/>
                <a:gd name="T28" fmla="*/ 0 w 17"/>
                <a:gd name="T29" fmla="*/ 2147483647 h 36"/>
                <a:gd name="T30" fmla="*/ 0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1616"/>
            <p:cNvSpPr/>
            <p:nvPr/>
          </p:nvSpPr>
          <p:spPr bwMode="auto">
            <a:xfrm>
              <a:off x="2307781" y="2656361"/>
              <a:ext cx="6350" cy="20638"/>
            </a:xfrm>
            <a:custGeom>
              <a:avLst/>
              <a:gdLst>
                <a:gd name="T0" fmla="*/ 0 w 14"/>
                <a:gd name="T1" fmla="*/ 2147483647 h 40"/>
                <a:gd name="T2" fmla="*/ 0 w 14"/>
                <a:gd name="T3" fmla="*/ 2147483647 h 40"/>
                <a:gd name="T4" fmla="*/ 0 w 14"/>
                <a:gd name="T5" fmla="*/ 2147483647 h 40"/>
                <a:gd name="T6" fmla="*/ 2147483647 w 14"/>
                <a:gd name="T7" fmla="*/ 2147483647 h 40"/>
                <a:gd name="T8" fmla="*/ 2147483647 w 14"/>
                <a:gd name="T9" fmla="*/ 2147483647 h 40"/>
                <a:gd name="T10" fmla="*/ 2147483647 w 14"/>
                <a:gd name="T11" fmla="*/ 2147483647 h 40"/>
                <a:gd name="T12" fmla="*/ 2147483647 w 14"/>
                <a:gd name="T13" fmla="*/ 2147483647 h 40"/>
                <a:gd name="T14" fmla="*/ 2147483647 w 14"/>
                <a:gd name="T15" fmla="*/ 2147483647 h 40"/>
                <a:gd name="T16" fmla="*/ 2147483647 w 14"/>
                <a:gd name="T17" fmla="*/ 2147483647 h 40"/>
                <a:gd name="T18" fmla="*/ 2147483647 w 14"/>
                <a:gd name="T19" fmla="*/ 2147483647 h 40"/>
                <a:gd name="T20" fmla="*/ 2147483647 w 14"/>
                <a:gd name="T21" fmla="*/ 2147483647 h 40"/>
                <a:gd name="T22" fmla="*/ 2147483647 w 14"/>
                <a:gd name="T23" fmla="*/ 2147483647 h 40"/>
                <a:gd name="T24" fmla="*/ 2147483647 w 14"/>
                <a:gd name="T25" fmla="*/ 2147483647 h 40"/>
                <a:gd name="T26" fmla="*/ 2147483647 w 14"/>
                <a:gd name="T27" fmla="*/ 2147483647 h 40"/>
                <a:gd name="T28" fmla="*/ 2147483647 w 14"/>
                <a:gd name="T29" fmla="*/ 2147483647 h 40"/>
                <a:gd name="T30" fmla="*/ 2147483647 w 14"/>
                <a:gd name="T31" fmla="*/ 0 h 40"/>
                <a:gd name="T32" fmla="*/ 2147483647 w 14"/>
                <a:gd name="T33" fmla="*/ 0 h 40"/>
                <a:gd name="T34" fmla="*/ 2147483647 w 14"/>
                <a:gd name="T35" fmla="*/ 0 h 40"/>
                <a:gd name="T36" fmla="*/ 2147483647 w 14"/>
                <a:gd name="T37" fmla="*/ 2147483647 h 40"/>
                <a:gd name="T38" fmla="*/ 2147483647 w 14"/>
                <a:gd name="T39" fmla="*/ 2147483647 h 40"/>
                <a:gd name="T40" fmla="*/ 0 w 14"/>
                <a:gd name="T41" fmla="*/ 2147483647 h 40"/>
                <a:gd name="T42" fmla="*/ 0 w 14"/>
                <a:gd name="T43" fmla="*/ 21474836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0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1617"/>
            <p:cNvSpPr/>
            <p:nvPr/>
          </p:nvSpPr>
          <p:spPr bwMode="auto">
            <a:xfrm>
              <a:off x="2323656" y="2659536"/>
              <a:ext cx="7938" cy="31750"/>
            </a:xfrm>
            <a:custGeom>
              <a:avLst/>
              <a:gdLst>
                <a:gd name="T0" fmla="*/ 2147483647 w 16"/>
                <a:gd name="T1" fmla="*/ 2147483647 h 59"/>
                <a:gd name="T2" fmla="*/ 2147483647 w 16"/>
                <a:gd name="T3" fmla="*/ 2147483647 h 59"/>
                <a:gd name="T4" fmla="*/ 2147483647 w 16"/>
                <a:gd name="T5" fmla="*/ 2147483647 h 59"/>
                <a:gd name="T6" fmla="*/ 2147483647 w 16"/>
                <a:gd name="T7" fmla="*/ 2147483647 h 59"/>
                <a:gd name="T8" fmla="*/ 2147483647 w 16"/>
                <a:gd name="T9" fmla="*/ 0 h 59"/>
                <a:gd name="T10" fmla="*/ 2147483647 w 16"/>
                <a:gd name="T11" fmla="*/ 0 h 59"/>
                <a:gd name="T12" fmla="*/ 2147483647 w 16"/>
                <a:gd name="T13" fmla="*/ 0 h 59"/>
                <a:gd name="T14" fmla="*/ 2147483647 w 16"/>
                <a:gd name="T15" fmla="*/ 2147483647 h 59"/>
                <a:gd name="T16" fmla="*/ 0 w 16"/>
                <a:gd name="T17" fmla="*/ 2147483647 h 59"/>
                <a:gd name="T18" fmla="*/ 0 w 16"/>
                <a:gd name="T19" fmla="*/ 2147483647 h 59"/>
                <a:gd name="T20" fmla="*/ 0 w 16"/>
                <a:gd name="T21" fmla="*/ 2147483647 h 59"/>
                <a:gd name="T22" fmla="*/ 0 w 16"/>
                <a:gd name="T23" fmla="*/ 2147483647 h 59"/>
                <a:gd name="T24" fmla="*/ 2147483647 w 16"/>
                <a:gd name="T25" fmla="*/ 2147483647 h 59"/>
                <a:gd name="T26" fmla="*/ 2147483647 w 16"/>
                <a:gd name="T27" fmla="*/ 2147483647 h 59"/>
                <a:gd name="T28" fmla="*/ 2147483647 w 16"/>
                <a:gd name="T29" fmla="*/ 2147483647 h 59"/>
                <a:gd name="T30" fmla="*/ 2147483647 w 16"/>
                <a:gd name="T31" fmla="*/ 2147483647 h 59"/>
                <a:gd name="T32" fmla="*/ 2147483647 w 16"/>
                <a:gd name="T33" fmla="*/ 2147483647 h 59"/>
                <a:gd name="T34" fmla="*/ 2147483647 w 16"/>
                <a:gd name="T35" fmla="*/ 2147483647 h 59"/>
                <a:gd name="T36" fmla="*/ 2147483647 w 16"/>
                <a:gd name="T37" fmla="*/ 2147483647 h 59"/>
                <a:gd name="T38" fmla="*/ 2147483647 w 16"/>
                <a:gd name="T39" fmla="*/ 2147483647 h 59"/>
                <a:gd name="T40" fmla="*/ 2147483647 w 16"/>
                <a:gd name="T41" fmla="*/ 2147483647 h 59"/>
                <a:gd name="T42" fmla="*/ 2147483647 w 16"/>
                <a:gd name="T43" fmla="*/ 2147483647 h 59"/>
                <a:gd name="T44" fmla="*/ 2147483647 w 16"/>
                <a:gd name="T45" fmla="*/ 2147483647 h 59"/>
                <a:gd name="T46" fmla="*/ 2147483647 w 16"/>
                <a:gd name="T47" fmla="*/ 2147483647 h 59"/>
                <a:gd name="T48" fmla="*/ 2147483647 w 16"/>
                <a:gd name="T49" fmla="*/ 2147483647 h 59"/>
                <a:gd name="T50" fmla="*/ 2147483647 w 16"/>
                <a:gd name="T51" fmla="*/ 2147483647 h 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59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1618"/>
            <p:cNvSpPr/>
            <p:nvPr/>
          </p:nvSpPr>
          <p:spPr bwMode="auto">
            <a:xfrm>
              <a:off x="2345881" y="2662711"/>
              <a:ext cx="12700" cy="33338"/>
            </a:xfrm>
            <a:custGeom>
              <a:avLst/>
              <a:gdLst>
                <a:gd name="T0" fmla="*/ 2147483647 w 25"/>
                <a:gd name="T1" fmla="*/ 2147483647 h 61"/>
                <a:gd name="T2" fmla="*/ 2147483647 w 25"/>
                <a:gd name="T3" fmla="*/ 2147483647 h 61"/>
                <a:gd name="T4" fmla="*/ 2147483647 w 25"/>
                <a:gd name="T5" fmla="*/ 2147483647 h 61"/>
                <a:gd name="T6" fmla="*/ 2147483647 w 25"/>
                <a:gd name="T7" fmla="*/ 2147483647 h 61"/>
                <a:gd name="T8" fmla="*/ 2147483647 w 25"/>
                <a:gd name="T9" fmla="*/ 2147483647 h 61"/>
                <a:gd name="T10" fmla="*/ 2147483647 w 25"/>
                <a:gd name="T11" fmla="*/ 2147483647 h 61"/>
                <a:gd name="T12" fmla="*/ 2147483647 w 25"/>
                <a:gd name="T13" fmla="*/ 2147483647 h 61"/>
                <a:gd name="T14" fmla="*/ 2147483647 w 25"/>
                <a:gd name="T15" fmla="*/ 2147483647 h 61"/>
                <a:gd name="T16" fmla="*/ 2147483647 w 25"/>
                <a:gd name="T17" fmla="*/ 2147483647 h 61"/>
                <a:gd name="T18" fmla="*/ 2147483647 w 25"/>
                <a:gd name="T19" fmla="*/ 2147483647 h 61"/>
                <a:gd name="T20" fmla="*/ 2147483647 w 25"/>
                <a:gd name="T21" fmla="*/ 2147483647 h 61"/>
                <a:gd name="T22" fmla="*/ 2147483647 w 25"/>
                <a:gd name="T23" fmla="*/ 0 h 61"/>
                <a:gd name="T24" fmla="*/ 2147483647 w 25"/>
                <a:gd name="T25" fmla="*/ 0 h 61"/>
                <a:gd name="T26" fmla="*/ 2147483647 w 25"/>
                <a:gd name="T27" fmla="*/ 0 h 61"/>
                <a:gd name="T28" fmla="*/ 2147483647 w 25"/>
                <a:gd name="T29" fmla="*/ 2147483647 h 61"/>
                <a:gd name="T30" fmla="*/ 0 w 25"/>
                <a:gd name="T31" fmla="*/ 2147483647 h 61"/>
                <a:gd name="T32" fmla="*/ 0 w 25"/>
                <a:gd name="T33" fmla="*/ 2147483647 h 61"/>
                <a:gd name="T34" fmla="*/ 0 w 25"/>
                <a:gd name="T35" fmla="*/ 2147483647 h 61"/>
                <a:gd name="T36" fmla="*/ 2147483647 w 25"/>
                <a:gd name="T37" fmla="*/ 2147483647 h 61"/>
                <a:gd name="T38" fmla="*/ 2147483647 w 25"/>
                <a:gd name="T39" fmla="*/ 2147483647 h 61"/>
                <a:gd name="T40" fmla="*/ 2147483647 w 25"/>
                <a:gd name="T41" fmla="*/ 2147483647 h 61"/>
                <a:gd name="T42" fmla="*/ 2147483647 w 25"/>
                <a:gd name="T43" fmla="*/ 2147483647 h 61"/>
                <a:gd name="T44" fmla="*/ 2147483647 w 25"/>
                <a:gd name="T45" fmla="*/ 2147483647 h 61"/>
                <a:gd name="T46" fmla="*/ 2147483647 w 25"/>
                <a:gd name="T47" fmla="*/ 2147483647 h 61"/>
                <a:gd name="T48" fmla="*/ 2147483647 w 25"/>
                <a:gd name="T49" fmla="*/ 2147483647 h 61"/>
                <a:gd name="T50" fmla="*/ 2147483647 w 25"/>
                <a:gd name="T51" fmla="*/ 2147483647 h 61"/>
                <a:gd name="T52" fmla="*/ 2147483647 w 25"/>
                <a:gd name="T53" fmla="*/ 2147483647 h 61"/>
                <a:gd name="T54" fmla="*/ 2147483647 w 25"/>
                <a:gd name="T55" fmla="*/ 2147483647 h 61"/>
                <a:gd name="T56" fmla="*/ 2147483647 w 25"/>
                <a:gd name="T57" fmla="*/ 2147483647 h 61"/>
                <a:gd name="T58" fmla="*/ 2147483647 w 25"/>
                <a:gd name="T59" fmla="*/ 2147483647 h 61"/>
                <a:gd name="T60" fmla="*/ 2147483647 w 25"/>
                <a:gd name="T61" fmla="*/ 2147483647 h 61"/>
                <a:gd name="T62" fmla="*/ 2147483647 w 25"/>
                <a:gd name="T63" fmla="*/ 2147483647 h 61"/>
                <a:gd name="T64" fmla="*/ 2147483647 w 25"/>
                <a:gd name="T65" fmla="*/ 2147483647 h 61"/>
                <a:gd name="T66" fmla="*/ 2147483647 w 25"/>
                <a:gd name="T67" fmla="*/ 2147483647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61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1619"/>
            <p:cNvSpPr/>
            <p:nvPr/>
          </p:nvSpPr>
          <p:spPr bwMode="auto">
            <a:xfrm>
              <a:off x="2358581" y="2661123"/>
              <a:ext cx="19050" cy="30163"/>
            </a:xfrm>
            <a:custGeom>
              <a:avLst/>
              <a:gdLst>
                <a:gd name="T0" fmla="*/ 2147483647 w 38"/>
                <a:gd name="T1" fmla="*/ 2147483647 h 57"/>
                <a:gd name="T2" fmla="*/ 2147483647 w 38"/>
                <a:gd name="T3" fmla="*/ 2147483647 h 57"/>
                <a:gd name="T4" fmla="*/ 2147483647 w 38"/>
                <a:gd name="T5" fmla="*/ 2147483647 h 57"/>
                <a:gd name="T6" fmla="*/ 2147483647 w 38"/>
                <a:gd name="T7" fmla="*/ 2147483647 h 57"/>
                <a:gd name="T8" fmla="*/ 2147483647 w 38"/>
                <a:gd name="T9" fmla="*/ 2147483647 h 57"/>
                <a:gd name="T10" fmla="*/ 2147483647 w 38"/>
                <a:gd name="T11" fmla="*/ 2147483647 h 57"/>
                <a:gd name="T12" fmla="*/ 2147483647 w 38"/>
                <a:gd name="T13" fmla="*/ 2147483647 h 57"/>
                <a:gd name="T14" fmla="*/ 2147483647 w 38"/>
                <a:gd name="T15" fmla="*/ 0 h 57"/>
                <a:gd name="T16" fmla="*/ 2147483647 w 38"/>
                <a:gd name="T17" fmla="*/ 0 h 57"/>
                <a:gd name="T18" fmla="*/ 2147483647 w 38"/>
                <a:gd name="T19" fmla="*/ 2147483647 h 57"/>
                <a:gd name="T20" fmla="*/ 2147483647 w 38"/>
                <a:gd name="T21" fmla="*/ 2147483647 h 57"/>
                <a:gd name="T22" fmla="*/ 0 w 38"/>
                <a:gd name="T23" fmla="*/ 2147483647 h 57"/>
                <a:gd name="T24" fmla="*/ 0 w 38"/>
                <a:gd name="T25" fmla="*/ 2147483647 h 57"/>
                <a:gd name="T26" fmla="*/ 0 w 38"/>
                <a:gd name="T27" fmla="*/ 2147483647 h 57"/>
                <a:gd name="T28" fmla="*/ 0 w 38"/>
                <a:gd name="T29" fmla="*/ 2147483647 h 57"/>
                <a:gd name="T30" fmla="*/ 2147483647 w 38"/>
                <a:gd name="T31" fmla="*/ 2147483647 h 57"/>
                <a:gd name="T32" fmla="*/ 2147483647 w 38"/>
                <a:gd name="T33" fmla="*/ 2147483647 h 57"/>
                <a:gd name="T34" fmla="*/ 2147483647 w 38"/>
                <a:gd name="T35" fmla="*/ 2147483647 h 57"/>
                <a:gd name="T36" fmla="*/ 2147483647 w 38"/>
                <a:gd name="T37" fmla="*/ 2147483647 h 57"/>
                <a:gd name="T38" fmla="*/ 2147483647 w 38"/>
                <a:gd name="T39" fmla="*/ 2147483647 h 57"/>
                <a:gd name="T40" fmla="*/ 2147483647 w 38"/>
                <a:gd name="T41" fmla="*/ 2147483647 h 57"/>
                <a:gd name="T42" fmla="*/ 2147483647 w 38"/>
                <a:gd name="T43" fmla="*/ 2147483647 h 57"/>
                <a:gd name="T44" fmla="*/ 2147483647 w 38"/>
                <a:gd name="T45" fmla="*/ 2147483647 h 57"/>
                <a:gd name="T46" fmla="*/ 2147483647 w 38"/>
                <a:gd name="T47" fmla="*/ 2147483647 h 57"/>
                <a:gd name="T48" fmla="*/ 2147483647 w 38"/>
                <a:gd name="T49" fmla="*/ 2147483647 h 57"/>
                <a:gd name="T50" fmla="*/ 2147483647 w 38"/>
                <a:gd name="T51" fmla="*/ 2147483647 h 57"/>
                <a:gd name="T52" fmla="*/ 2147483647 w 38"/>
                <a:gd name="T53" fmla="*/ 2147483647 h 57"/>
                <a:gd name="T54" fmla="*/ 2147483647 w 38"/>
                <a:gd name="T55" fmla="*/ 214748364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57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1620"/>
            <p:cNvSpPr/>
            <p:nvPr/>
          </p:nvSpPr>
          <p:spPr bwMode="auto">
            <a:xfrm>
              <a:off x="2369693" y="2640486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147483647 w 34"/>
                <a:gd name="T17" fmla="*/ 2147483647 h 51"/>
                <a:gd name="T18" fmla="*/ 2147483647 w 34"/>
                <a:gd name="T19" fmla="*/ 2147483647 h 51"/>
                <a:gd name="T20" fmla="*/ 2147483647 w 34"/>
                <a:gd name="T21" fmla="*/ 2147483647 h 51"/>
                <a:gd name="T22" fmla="*/ 2147483647 w 34"/>
                <a:gd name="T23" fmla="*/ 2147483647 h 51"/>
                <a:gd name="T24" fmla="*/ 2147483647 w 34"/>
                <a:gd name="T25" fmla="*/ 2147483647 h 51"/>
                <a:gd name="T26" fmla="*/ 2147483647 w 34"/>
                <a:gd name="T27" fmla="*/ 0 h 51"/>
                <a:gd name="T28" fmla="*/ 2147483647 w 34"/>
                <a:gd name="T29" fmla="*/ 0 h 51"/>
                <a:gd name="T30" fmla="*/ 2147483647 w 34"/>
                <a:gd name="T31" fmla="*/ 0 h 51"/>
                <a:gd name="T32" fmla="*/ 2147483647 w 34"/>
                <a:gd name="T33" fmla="*/ 2147483647 h 51"/>
                <a:gd name="T34" fmla="*/ 0 w 34"/>
                <a:gd name="T35" fmla="*/ 2147483647 h 51"/>
                <a:gd name="T36" fmla="*/ 0 w 34"/>
                <a:gd name="T37" fmla="*/ 2147483647 h 51"/>
                <a:gd name="T38" fmla="*/ 0 w 34"/>
                <a:gd name="T39" fmla="*/ 2147483647 h 51"/>
                <a:gd name="T40" fmla="*/ 2147483647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2147483647 w 34"/>
                <a:gd name="T65" fmla="*/ 2147483647 h 51"/>
                <a:gd name="T66" fmla="*/ 2147483647 w 34"/>
                <a:gd name="T67" fmla="*/ 2147483647 h 51"/>
                <a:gd name="T68" fmla="*/ 2147483647 w 34"/>
                <a:gd name="T69" fmla="*/ 2147483647 h 51"/>
                <a:gd name="T70" fmla="*/ 2147483647 w 34"/>
                <a:gd name="T71" fmla="*/ 2147483647 h 51"/>
                <a:gd name="T72" fmla="*/ 2147483647 w 34"/>
                <a:gd name="T73" fmla="*/ 2147483647 h 51"/>
                <a:gd name="T74" fmla="*/ 2147483647 w 34"/>
                <a:gd name="T75" fmla="*/ 2147483647 h 51"/>
                <a:gd name="T76" fmla="*/ 2147483647 w 34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51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1621"/>
            <p:cNvSpPr/>
            <p:nvPr/>
          </p:nvSpPr>
          <p:spPr bwMode="auto">
            <a:xfrm>
              <a:off x="2336356" y="2915123"/>
              <a:ext cx="11113" cy="30163"/>
            </a:xfrm>
            <a:custGeom>
              <a:avLst/>
              <a:gdLst>
                <a:gd name="T0" fmla="*/ 2147483647 w 21"/>
                <a:gd name="T1" fmla="*/ 2147483647 h 55"/>
                <a:gd name="T2" fmla="*/ 2147483647 w 21"/>
                <a:gd name="T3" fmla="*/ 2147483647 h 55"/>
                <a:gd name="T4" fmla="*/ 2147483647 w 21"/>
                <a:gd name="T5" fmla="*/ 2147483647 h 55"/>
                <a:gd name="T6" fmla="*/ 2147483647 w 21"/>
                <a:gd name="T7" fmla="*/ 2147483647 h 55"/>
                <a:gd name="T8" fmla="*/ 2147483647 w 21"/>
                <a:gd name="T9" fmla="*/ 0 h 55"/>
                <a:gd name="T10" fmla="*/ 2147483647 w 21"/>
                <a:gd name="T11" fmla="*/ 0 h 55"/>
                <a:gd name="T12" fmla="*/ 2147483647 w 21"/>
                <a:gd name="T13" fmla="*/ 2147483647 h 55"/>
                <a:gd name="T14" fmla="*/ 2147483647 w 21"/>
                <a:gd name="T15" fmla="*/ 2147483647 h 55"/>
                <a:gd name="T16" fmla="*/ 0 w 21"/>
                <a:gd name="T17" fmla="*/ 2147483647 h 55"/>
                <a:gd name="T18" fmla="*/ 2147483647 w 21"/>
                <a:gd name="T19" fmla="*/ 2147483647 h 55"/>
                <a:gd name="T20" fmla="*/ 2147483647 w 21"/>
                <a:gd name="T21" fmla="*/ 2147483647 h 55"/>
                <a:gd name="T22" fmla="*/ 2147483647 w 21"/>
                <a:gd name="T23" fmla="*/ 2147483647 h 55"/>
                <a:gd name="T24" fmla="*/ 2147483647 w 21"/>
                <a:gd name="T25" fmla="*/ 2147483647 h 55"/>
                <a:gd name="T26" fmla="*/ 2147483647 w 21"/>
                <a:gd name="T27" fmla="*/ 2147483647 h 55"/>
                <a:gd name="T28" fmla="*/ 2147483647 w 21"/>
                <a:gd name="T29" fmla="*/ 2147483647 h 55"/>
                <a:gd name="T30" fmla="*/ 214748364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2147483647 h 55"/>
                <a:gd name="T44" fmla="*/ 2147483647 w 21"/>
                <a:gd name="T45" fmla="*/ 2147483647 h 55"/>
                <a:gd name="T46" fmla="*/ 2147483647 w 21"/>
                <a:gd name="T47" fmla="*/ 2147483647 h 55"/>
                <a:gd name="T48" fmla="*/ 2147483647 w 21"/>
                <a:gd name="T49" fmla="*/ 2147483647 h 55"/>
                <a:gd name="T50" fmla="*/ 2147483647 w 21"/>
                <a:gd name="T51" fmla="*/ 2147483647 h 55"/>
                <a:gd name="T52" fmla="*/ 2147483647 w 21"/>
                <a:gd name="T53" fmla="*/ 2147483647 h 55"/>
                <a:gd name="T54" fmla="*/ 2147483647 w 21"/>
                <a:gd name="T55" fmla="*/ 2147483647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1622"/>
            <p:cNvSpPr/>
            <p:nvPr/>
          </p:nvSpPr>
          <p:spPr bwMode="auto">
            <a:xfrm>
              <a:off x="2352231" y="2907186"/>
              <a:ext cx="9525" cy="17463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0 h 34"/>
                <a:gd name="T14" fmla="*/ 2147483647 w 20"/>
                <a:gd name="T15" fmla="*/ 2147483647 h 34"/>
                <a:gd name="T16" fmla="*/ 2147483647 w 20"/>
                <a:gd name="T17" fmla="*/ 2147483647 h 34"/>
                <a:gd name="T18" fmla="*/ 2147483647 w 20"/>
                <a:gd name="T19" fmla="*/ 2147483647 h 34"/>
                <a:gd name="T20" fmla="*/ 0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2147483647 w 20"/>
                <a:gd name="T33" fmla="*/ 2147483647 h 34"/>
                <a:gd name="T34" fmla="*/ 2147483647 w 20"/>
                <a:gd name="T35" fmla="*/ 2147483647 h 34"/>
                <a:gd name="T36" fmla="*/ 2147483647 w 20"/>
                <a:gd name="T37" fmla="*/ 2147483647 h 34"/>
                <a:gd name="T38" fmla="*/ 2147483647 w 20"/>
                <a:gd name="T39" fmla="*/ 2147483647 h 34"/>
                <a:gd name="T40" fmla="*/ 2147483647 w 20"/>
                <a:gd name="T41" fmla="*/ 2147483647 h 34"/>
                <a:gd name="T42" fmla="*/ 2147483647 w 20"/>
                <a:gd name="T43" fmla="*/ 2147483647 h 34"/>
                <a:gd name="T44" fmla="*/ 2147483647 w 20"/>
                <a:gd name="T45" fmla="*/ 2147483647 h 34"/>
                <a:gd name="T46" fmla="*/ 2147483647 w 20"/>
                <a:gd name="T47" fmla="*/ 2147483647 h 34"/>
                <a:gd name="T48" fmla="*/ 2147483647 w 20"/>
                <a:gd name="T49" fmla="*/ 2147483647 h 34"/>
                <a:gd name="T50" fmla="*/ 2147483647 w 20"/>
                <a:gd name="T51" fmla="*/ 2147483647 h 34"/>
                <a:gd name="T52" fmla="*/ 2147483647 w 20"/>
                <a:gd name="T53" fmla="*/ 2147483647 h 34"/>
                <a:gd name="T54" fmla="*/ 2147483647 w 20"/>
                <a:gd name="T55" fmla="*/ 2147483647 h 34"/>
                <a:gd name="T56" fmla="*/ 2147483647 w 20"/>
                <a:gd name="T57" fmla="*/ 2147483647 h 34"/>
                <a:gd name="T58" fmla="*/ 2147483647 w 20"/>
                <a:gd name="T59" fmla="*/ 2147483647 h 34"/>
                <a:gd name="T60" fmla="*/ 2147483647 w 20"/>
                <a:gd name="T61" fmla="*/ 2147483647 h 34"/>
                <a:gd name="T62" fmla="*/ 2147483647 w 20"/>
                <a:gd name="T63" fmla="*/ 2147483647 h 34"/>
                <a:gd name="T64" fmla="*/ 2147483647 w 20"/>
                <a:gd name="T65" fmla="*/ 2147483647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" h="34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1623"/>
            <p:cNvSpPr/>
            <p:nvPr/>
          </p:nvSpPr>
          <p:spPr bwMode="auto">
            <a:xfrm>
              <a:off x="2371281" y="2900836"/>
              <a:ext cx="11113" cy="1587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2147483647 w 20"/>
                <a:gd name="T9" fmla="*/ 2147483647 h 30"/>
                <a:gd name="T10" fmla="*/ 2147483647 w 20"/>
                <a:gd name="T11" fmla="*/ 0 h 30"/>
                <a:gd name="T12" fmla="*/ 2147483647 w 20"/>
                <a:gd name="T13" fmla="*/ 0 h 30"/>
                <a:gd name="T14" fmla="*/ 2147483647 w 20"/>
                <a:gd name="T15" fmla="*/ 0 h 30"/>
                <a:gd name="T16" fmla="*/ 2147483647 w 20"/>
                <a:gd name="T17" fmla="*/ 2147483647 h 30"/>
                <a:gd name="T18" fmla="*/ 0 w 20"/>
                <a:gd name="T19" fmla="*/ 2147483647 h 30"/>
                <a:gd name="T20" fmla="*/ 0 w 20"/>
                <a:gd name="T21" fmla="*/ 2147483647 h 30"/>
                <a:gd name="T22" fmla="*/ 0 w 20"/>
                <a:gd name="T23" fmla="*/ 2147483647 h 30"/>
                <a:gd name="T24" fmla="*/ 0 w 20"/>
                <a:gd name="T25" fmla="*/ 2147483647 h 30"/>
                <a:gd name="T26" fmla="*/ 2147483647 w 20"/>
                <a:gd name="T27" fmla="*/ 2147483647 h 30"/>
                <a:gd name="T28" fmla="*/ 2147483647 w 20"/>
                <a:gd name="T29" fmla="*/ 2147483647 h 30"/>
                <a:gd name="T30" fmla="*/ 2147483647 w 20"/>
                <a:gd name="T31" fmla="*/ 2147483647 h 30"/>
                <a:gd name="T32" fmla="*/ 2147483647 w 20"/>
                <a:gd name="T33" fmla="*/ 2147483647 h 30"/>
                <a:gd name="T34" fmla="*/ 2147483647 w 20"/>
                <a:gd name="T35" fmla="*/ 2147483647 h 30"/>
                <a:gd name="T36" fmla="*/ 2147483647 w 20"/>
                <a:gd name="T37" fmla="*/ 2147483647 h 30"/>
                <a:gd name="T38" fmla="*/ 2147483647 w 20"/>
                <a:gd name="T39" fmla="*/ 2147483647 h 30"/>
                <a:gd name="T40" fmla="*/ 2147483647 w 20"/>
                <a:gd name="T41" fmla="*/ 2147483647 h 30"/>
                <a:gd name="T42" fmla="*/ 2147483647 w 20"/>
                <a:gd name="T43" fmla="*/ 2147483647 h 30"/>
                <a:gd name="T44" fmla="*/ 2147483647 w 20"/>
                <a:gd name="T45" fmla="*/ 2147483647 h 30"/>
                <a:gd name="T46" fmla="*/ 2147483647 w 20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3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1624"/>
            <p:cNvSpPr/>
            <p:nvPr/>
          </p:nvSpPr>
          <p:spPr bwMode="auto">
            <a:xfrm>
              <a:off x="2363343" y="3340573"/>
              <a:ext cx="19050" cy="38100"/>
            </a:xfrm>
            <a:custGeom>
              <a:avLst/>
              <a:gdLst>
                <a:gd name="T0" fmla="*/ 2147483647 w 34"/>
                <a:gd name="T1" fmla="*/ 2147483647 h 70"/>
                <a:gd name="T2" fmla="*/ 2147483647 w 34"/>
                <a:gd name="T3" fmla="*/ 2147483647 h 70"/>
                <a:gd name="T4" fmla="*/ 2147483647 w 34"/>
                <a:gd name="T5" fmla="*/ 2147483647 h 70"/>
                <a:gd name="T6" fmla="*/ 2147483647 w 34"/>
                <a:gd name="T7" fmla="*/ 2147483647 h 70"/>
                <a:gd name="T8" fmla="*/ 2147483647 w 34"/>
                <a:gd name="T9" fmla="*/ 2147483647 h 70"/>
                <a:gd name="T10" fmla="*/ 2147483647 w 34"/>
                <a:gd name="T11" fmla="*/ 2147483647 h 70"/>
                <a:gd name="T12" fmla="*/ 2147483647 w 34"/>
                <a:gd name="T13" fmla="*/ 2147483647 h 70"/>
                <a:gd name="T14" fmla="*/ 2147483647 w 34"/>
                <a:gd name="T15" fmla="*/ 2147483647 h 70"/>
                <a:gd name="T16" fmla="*/ 2147483647 w 34"/>
                <a:gd name="T17" fmla="*/ 2147483647 h 70"/>
                <a:gd name="T18" fmla="*/ 2147483647 w 34"/>
                <a:gd name="T19" fmla="*/ 2147483647 h 70"/>
                <a:gd name="T20" fmla="*/ 2147483647 w 34"/>
                <a:gd name="T21" fmla="*/ 2147483647 h 70"/>
                <a:gd name="T22" fmla="*/ 2147483647 w 34"/>
                <a:gd name="T23" fmla="*/ 2147483647 h 70"/>
                <a:gd name="T24" fmla="*/ 2147483647 w 34"/>
                <a:gd name="T25" fmla="*/ 0 h 70"/>
                <a:gd name="T26" fmla="*/ 2147483647 w 34"/>
                <a:gd name="T27" fmla="*/ 0 h 70"/>
                <a:gd name="T28" fmla="*/ 2147483647 w 34"/>
                <a:gd name="T29" fmla="*/ 0 h 70"/>
                <a:gd name="T30" fmla="*/ 2147483647 w 34"/>
                <a:gd name="T31" fmla="*/ 2147483647 h 70"/>
                <a:gd name="T32" fmla="*/ 0 w 34"/>
                <a:gd name="T33" fmla="*/ 2147483647 h 70"/>
                <a:gd name="T34" fmla="*/ 0 w 34"/>
                <a:gd name="T35" fmla="*/ 2147483647 h 70"/>
                <a:gd name="T36" fmla="*/ 0 w 34"/>
                <a:gd name="T37" fmla="*/ 2147483647 h 70"/>
                <a:gd name="T38" fmla="*/ 2147483647 w 34"/>
                <a:gd name="T39" fmla="*/ 2147483647 h 70"/>
                <a:gd name="T40" fmla="*/ 2147483647 w 34"/>
                <a:gd name="T41" fmla="*/ 2147483647 h 70"/>
                <a:gd name="T42" fmla="*/ 2147483647 w 34"/>
                <a:gd name="T43" fmla="*/ 2147483647 h 70"/>
                <a:gd name="T44" fmla="*/ 2147483647 w 34"/>
                <a:gd name="T45" fmla="*/ 2147483647 h 70"/>
                <a:gd name="T46" fmla="*/ 2147483647 w 34"/>
                <a:gd name="T47" fmla="*/ 2147483647 h 70"/>
                <a:gd name="T48" fmla="*/ 2147483647 w 34"/>
                <a:gd name="T49" fmla="*/ 2147483647 h 70"/>
                <a:gd name="T50" fmla="*/ 2147483647 w 34"/>
                <a:gd name="T51" fmla="*/ 2147483647 h 70"/>
                <a:gd name="T52" fmla="*/ 2147483647 w 34"/>
                <a:gd name="T53" fmla="*/ 2147483647 h 70"/>
                <a:gd name="T54" fmla="*/ 2147483647 w 34"/>
                <a:gd name="T55" fmla="*/ 2147483647 h 70"/>
                <a:gd name="T56" fmla="*/ 2147483647 w 34"/>
                <a:gd name="T57" fmla="*/ 2147483647 h 70"/>
                <a:gd name="T58" fmla="*/ 2147483647 w 34"/>
                <a:gd name="T59" fmla="*/ 2147483647 h 70"/>
                <a:gd name="T60" fmla="*/ 2147483647 w 34"/>
                <a:gd name="T61" fmla="*/ 2147483647 h 70"/>
                <a:gd name="T62" fmla="*/ 2147483647 w 34"/>
                <a:gd name="T63" fmla="*/ 2147483647 h 70"/>
                <a:gd name="T64" fmla="*/ 2147483647 w 34"/>
                <a:gd name="T65" fmla="*/ 2147483647 h 70"/>
                <a:gd name="T66" fmla="*/ 2147483647 w 34"/>
                <a:gd name="T67" fmla="*/ 2147483647 h 70"/>
                <a:gd name="T68" fmla="*/ 2147483647 w 34"/>
                <a:gd name="T69" fmla="*/ 2147483647 h 70"/>
                <a:gd name="T70" fmla="*/ 2147483647 w 34"/>
                <a:gd name="T71" fmla="*/ 2147483647 h 70"/>
                <a:gd name="T72" fmla="*/ 2147483647 w 34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4" h="70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1625"/>
            <p:cNvSpPr/>
            <p:nvPr/>
          </p:nvSpPr>
          <p:spPr bwMode="auto">
            <a:xfrm>
              <a:off x="2379218" y="3315173"/>
              <a:ext cx="19050" cy="39688"/>
            </a:xfrm>
            <a:custGeom>
              <a:avLst/>
              <a:gdLst>
                <a:gd name="T0" fmla="*/ 2147483647 w 35"/>
                <a:gd name="T1" fmla="*/ 2147483647 h 73"/>
                <a:gd name="T2" fmla="*/ 2147483647 w 35"/>
                <a:gd name="T3" fmla="*/ 2147483647 h 73"/>
                <a:gd name="T4" fmla="*/ 2147483647 w 35"/>
                <a:gd name="T5" fmla="*/ 2147483647 h 73"/>
                <a:gd name="T6" fmla="*/ 2147483647 w 35"/>
                <a:gd name="T7" fmla="*/ 2147483647 h 73"/>
                <a:gd name="T8" fmla="*/ 2147483647 w 35"/>
                <a:gd name="T9" fmla="*/ 2147483647 h 73"/>
                <a:gd name="T10" fmla="*/ 2147483647 w 35"/>
                <a:gd name="T11" fmla="*/ 2147483647 h 73"/>
                <a:gd name="T12" fmla="*/ 2147483647 w 35"/>
                <a:gd name="T13" fmla="*/ 2147483647 h 73"/>
                <a:gd name="T14" fmla="*/ 2147483647 w 35"/>
                <a:gd name="T15" fmla="*/ 2147483647 h 73"/>
                <a:gd name="T16" fmla="*/ 2147483647 w 35"/>
                <a:gd name="T17" fmla="*/ 2147483647 h 73"/>
                <a:gd name="T18" fmla="*/ 2147483647 w 35"/>
                <a:gd name="T19" fmla="*/ 2147483647 h 73"/>
                <a:gd name="T20" fmla="*/ 2147483647 w 35"/>
                <a:gd name="T21" fmla="*/ 2147483647 h 73"/>
                <a:gd name="T22" fmla="*/ 2147483647 w 35"/>
                <a:gd name="T23" fmla="*/ 2147483647 h 73"/>
                <a:gd name="T24" fmla="*/ 2147483647 w 35"/>
                <a:gd name="T25" fmla="*/ 0 h 73"/>
                <a:gd name="T26" fmla="*/ 2147483647 w 35"/>
                <a:gd name="T27" fmla="*/ 0 h 73"/>
                <a:gd name="T28" fmla="*/ 2147483647 w 35"/>
                <a:gd name="T29" fmla="*/ 0 h 73"/>
                <a:gd name="T30" fmla="*/ 2147483647 w 35"/>
                <a:gd name="T31" fmla="*/ 2147483647 h 73"/>
                <a:gd name="T32" fmla="*/ 0 w 35"/>
                <a:gd name="T33" fmla="*/ 2147483647 h 73"/>
                <a:gd name="T34" fmla="*/ 0 w 35"/>
                <a:gd name="T35" fmla="*/ 2147483647 h 73"/>
                <a:gd name="T36" fmla="*/ 0 w 35"/>
                <a:gd name="T37" fmla="*/ 2147483647 h 73"/>
                <a:gd name="T38" fmla="*/ 0 w 35"/>
                <a:gd name="T39" fmla="*/ 2147483647 h 73"/>
                <a:gd name="T40" fmla="*/ 2147483647 w 35"/>
                <a:gd name="T41" fmla="*/ 2147483647 h 73"/>
                <a:gd name="T42" fmla="*/ 2147483647 w 35"/>
                <a:gd name="T43" fmla="*/ 2147483647 h 73"/>
                <a:gd name="T44" fmla="*/ 2147483647 w 35"/>
                <a:gd name="T45" fmla="*/ 2147483647 h 73"/>
                <a:gd name="T46" fmla="*/ 2147483647 w 35"/>
                <a:gd name="T47" fmla="*/ 2147483647 h 73"/>
                <a:gd name="T48" fmla="*/ 2147483647 w 35"/>
                <a:gd name="T49" fmla="*/ 2147483647 h 73"/>
                <a:gd name="T50" fmla="*/ 2147483647 w 35"/>
                <a:gd name="T51" fmla="*/ 2147483647 h 73"/>
                <a:gd name="T52" fmla="*/ 2147483647 w 35"/>
                <a:gd name="T53" fmla="*/ 2147483647 h 73"/>
                <a:gd name="T54" fmla="*/ 2147483647 w 35"/>
                <a:gd name="T55" fmla="*/ 2147483647 h 73"/>
                <a:gd name="T56" fmla="*/ 2147483647 w 35"/>
                <a:gd name="T57" fmla="*/ 2147483647 h 73"/>
                <a:gd name="T58" fmla="*/ 2147483647 w 35"/>
                <a:gd name="T59" fmla="*/ 2147483647 h 73"/>
                <a:gd name="T60" fmla="*/ 2147483647 w 35"/>
                <a:gd name="T61" fmla="*/ 2147483647 h 73"/>
                <a:gd name="T62" fmla="*/ 2147483647 w 35"/>
                <a:gd name="T63" fmla="*/ 2147483647 h 73"/>
                <a:gd name="T64" fmla="*/ 2147483647 w 35"/>
                <a:gd name="T65" fmla="*/ 2147483647 h 73"/>
                <a:gd name="T66" fmla="*/ 2147483647 w 35"/>
                <a:gd name="T67" fmla="*/ 2147483647 h 73"/>
                <a:gd name="T68" fmla="*/ 2147483647 w 35"/>
                <a:gd name="T69" fmla="*/ 2147483647 h 73"/>
                <a:gd name="T70" fmla="*/ 2147483647 w 35"/>
                <a:gd name="T71" fmla="*/ 2147483647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73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1626"/>
            <p:cNvSpPr/>
            <p:nvPr/>
          </p:nvSpPr>
          <p:spPr bwMode="auto">
            <a:xfrm>
              <a:off x="2388743" y="3296123"/>
              <a:ext cx="22225" cy="31750"/>
            </a:xfrm>
            <a:custGeom>
              <a:avLst/>
              <a:gdLst>
                <a:gd name="T0" fmla="*/ 2147483647 w 40"/>
                <a:gd name="T1" fmla="*/ 2147483647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147483647 w 40"/>
                <a:gd name="T9" fmla="*/ 2147483647 h 61"/>
                <a:gd name="T10" fmla="*/ 2147483647 w 40"/>
                <a:gd name="T11" fmla="*/ 2147483647 h 61"/>
                <a:gd name="T12" fmla="*/ 2147483647 w 40"/>
                <a:gd name="T13" fmla="*/ 2147483647 h 61"/>
                <a:gd name="T14" fmla="*/ 2147483647 w 40"/>
                <a:gd name="T15" fmla="*/ 0 h 61"/>
                <a:gd name="T16" fmla="*/ 2147483647 w 40"/>
                <a:gd name="T17" fmla="*/ 0 h 61"/>
                <a:gd name="T18" fmla="*/ 2147483647 w 40"/>
                <a:gd name="T19" fmla="*/ 2147483647 h 61"/>
                <a:gd name="T20" fmla="*/ 2147483647 w 40"/>
                <a:gd name="T21" fmla="*/ 2147483647 h 61"/>
                <a:gd name="T22" fmla="*/ 0 w 40"/>
                <a:gd name="T23" fmla="*/ 2147483647 h 61"/>
                <a:gd name="T24" fmla="*/ 0 w 40"/>
                <a:gd name="T25" fmla="*/ 2147483647 h 61"/>
                <a:gd name="T26" fmla="*/ 2147483647 w 40"/>
                <a:gd name="T27" fmla="*/ 2147483647 h 61"/>
                <a:gd name="T28" fmla="*/ 2147483647 w 40"/>
                <a:gd name="T29" fmla="*/ 2147483647 h 61"/>
                <a:gd name="T30" fmla="*/ 2147483647 w 40"/>
                <a:gd name="T31" fmla="*/ 2147483647 h 61"/>
                <a:gd name="T32" fmla="*/ 2147483647 w 40"/>
                <a:gd name="T33" fmla="*/ 2147483647 h 61"/>
                <a:gd name="T34" fmla="*/ 2147483647 w 40"/>
                <a:gd name="T35" fmla="*/ 2147483647 h 61"/>
                <a:gd name="T36" fmla="*/ 2147483647 w 40"/>
                <a:gd name="T37" fmla="*/ 2147483647 h 61"/>
                <a:gd name="T38" fmla="*/ 2147483647 w 40"/>
                <a:gd name="T39" fmla="*/ 2147483647 h 61"/>
                <a:gd name="T40" fmla="*/ 2147483647 w 40"/>
                <a:gd name="T41" fmla="*/ 2147483647 h 61"/>
                <a:gd name="T42" fmla="*/ 2147483647 w 40"/>
                <a:gd name="T43" fmla="*/ 2147483647 h 61"/>
                <a:gd name="T44" fmla="*/ 2147483647 w 40"/>
                <a:gd name="T45" fmla="*/ 2147483647 h 61"/>
                <a:gd name="T46" fmla="*/ 2147483647 w 40"/>
                <a:gd name="T47" fmla="*/ 2147483647 h 61"/>
                <a:gd name="T48" fmla="*/ 2147483647 w 40"/>
                <a:gd name="T49" fmla="*/ 2147483647 h 61"/>
                <a:gd name="T50" fmla="*/ 2147483647 w 40"/>
                <a:gd name="T51" fmla="*/ 2147483647 h 61"/>
                <a:gd name="T52" fmla="*/ 2147483647 w 40"/>
                <a:gd name="T53" fmla="*/ 2147483647 h 61"/>
                <a:gd name="T54" fmla="*/ 2147483647 w 40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" h="61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1627"/>
            <p:cNvSpPr/>
            <p:nvPr/>
          </p:nvSpPr>
          <p:spPr bwMode="auto">
            <a:xfrm>
              <a:off x="2406206" y="3269136"/>
              <a:ext cx="20638" cy="33338"/>
            </a:xfrm>
            <a:custGeom>
              <a:avLst/>
              <a:gdLst>
                <a:gd name="T0" fmla="*/ 2147483647 w 41"/>
                <a:gd name="T1" fmla="*/ 2147483647 h 63"/>
                <a:gd name="T2" fmla="*/ 2147483647 w 41"/>
                <a:gd name="T3" fmla="*/ 2147483647 h 63"/>
                <a:gd name="T4" fmla="*/ 2147483647 w 41"/>
                <a:gd name="T5" fmla="*/ 2147483647 h 63"/>
                <a:gd name="T6" fmla="*/ 2147483647 w 41"/>
                <a:gd name="T7" fmla="*/ 2147483647 h 63"/>
                <a:gd name="T8" fmla="*/ 2147483647 w 41"/>
                <a:gd name="T9" fmla="*/ 2147483647 h 63"/>
                <a:gd name="T10" fmla="*/ 2147483647 w 41"/>
                <a:gd name="T11" fmla="*/ 2147483647 h 63"/>
                <a:gd name="T12" fmla="*/ 2147483647 w 41"/>
                <a:gd name="T13" fmla="*/ 2147483647 h 63"/>
                <a:gd name="T14" fmla="*/ 2147483647 w 41"/>
                <a:gd name="T15" fmla="*/ 2147483647 h 63"/>
                <a:gd name="T16" fmla="*/ 2147483647 w 41"/>
                <a:gd name="T17" fmla="*/ 0 h 63"/>
                <a:gd name="T18" fmla="*/ 2147483647 w 41"/>
                <a:gd name="T19" fmla="*/ 0 h 63"/>
                <a:gd name="T20" fmla="*/ 2147483647 w 41"/>
                <a:gd name="T21" fmla="*/ 2147483647 h 63"/>
                <a:gd name="T22" fmla="*/ 2147483647 w 41"/>
                <a:gd name="T23" fmla="*/ 2147483647 h 63"/>
                <a:gd name="T24" fmla="*/ 2147483647 w 41"/>
                <a:gd name="T25" fmla="*/ 2147483647 h 63"/>
                <a:gd name="T26" fmla="*/ 0 w 41"/>
                <a:gd name="T27" fmla="*/ 2147483647 h 63"/>
                <a:gd name="T28" fmla="*/ 2147483647 w 41"/>
                <a:gd name="T29" fmla="*/ 2147483647 h 63"/>
                <a:gd name="T30" fmla="*/ 2147483647 w 41"/>
                <a:gd name="T31" fmla="*/ 2147483647 h 63"/>
                <a:gd name="T32" fmla="*/ 2147483647 w 41"/>
                <a:gd name="T33" fmla="*/ 2147483647 h 63"/>
                <a:gd name="T34" fmla="*/ 2147483647 w 41"/>
                <a:gd name="T35" fmla="*/ 2147483647 h 63"/>
                <a:gd name="T36" fmla="*/ 2147483647 w 41"/>
                <a:gd name="T37" fmla="*/ 2147483647 h 63"/>
                <a:gd name="T38" fmla="*/ 2147483647 w 41"/>
                <a:gd name="T39" fmla="*/ 2147483647 h 63"/>
                <a:gd name="T40" fmla="*/ 2147483647 w 41"/>
                <a:gd name="T41" fmla="*/ 2147483647 h 63"/>
                <a:gd name="T42" fmla="*/ 2147483647 w 41"/>
                <a:gd name="T43" fmla="*/ 2147483647 h 63"/>
                <a:gd name="T44" fmla="*/ 2147483647 w 41"/>
                <a:gd name="T45" fmla="*/ 2147483647 h 63"/>
                <a:gd name="T46" fmla="*/ 2147483647 w 41"/>
                <a:gd name="T47" fmla="*/ 2147483647 h 63"/>
                <a:gd name="T48" fmla="*/ 2147483647 w 41"/>
                <a:gd name="T49" fmla="*/ 2147483647 h 63"/>
                <a:gd name="T50" fmla="*/ 2147483647 w 41"/>
                <a:gd name="T51" fmla="*/ 2147483647 h 63"/>
                <a:gd name="T52" fmla="*/ 2147483647 w 41"/>
                <a:gd name="T53" fmla="*/ 2147483647 h 63"/>
                <a:gd name="T54" fmla="*/ 2147483647 w 41"/>
                <a:gd name="T55" fmla="*/ 2147483647 h 63"/>
                <a:gd name="T56" fmla="*/ 2147483647 w 41"/>
                <a:gd name="T57" fmla="*/ 2147483647 h 63"/>
                <a:gd name="T58" fmla="*/ 2147483647 w 41"/>
                <a:gd name="T59" fmla="*/ 2147483647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" h="63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1628"/>
            <p:cNvSpPr/>
            <p:nvPr/>
          </p:nvSpPr>
          <p:spPr bwMode="auto">
            <a:xfrm>
              <a:off x="2434781" y="3245323"/>
              <a:ext cx="12700" cy="31750"/>
            </a:xfrm>
            <a:custGeom>
              <a:avLst/>
              <a:gdLst>
                <a:gd name="T0" fmla="*/ 2147483647 w 26"/>
                <a:gd name="T1" fmla="*/ 2147483647 h 61"/>
                <a:gd name="T2" fmla="*/ 2147483647 w 26"/>
                <a:gd name="T3" fmla="*/ 2147483647 h 61"/>
                <a:gd name="T4" fmla="*/ 2147483647 w 26"/>
                <a:gd name="T5" fmla="*/ 2147483647 h 61"/>
                <a:gd name="T6" fmla="*/ 2147483647 w 26"/>
                <a:gd name="T7" fmla="*/ 2147483647 h 61"/>
                <a:gd name="T8" fmla="*/ 2147483647 w 26"/>
                <a:gd name="T9" fmla="*/ 2147483647 h 61"/>
                <a:gd name="T10" fmla="*/ 2147483647 w 26"/>
                <a:gd name="T11" fmla="*/ 2147483647 h 61"/>
                <a:gd name="T12" fmla="*/ 2147483647 w 26"/>
                <a:gd name="T13" fmla="*/ 2147483647 h 61"/>
                <a:gd name="T14" fmla="*/ 2147483647 w 26"/>
                <a:gd name="T15" fmla="*/ 2147483647 h 61"/>
                <a:gd name="T16" fmla="*/ 2147483647 w 26"/>
                <a:gd name="T17" fmla="*/ 0 h 61"/>
                <a:gd name="T18" fmla="*/ 2147483647 w 26"/>
                <a:gd name="T19" fmla="*/ 0 h 61"/>
                <a:gd name="T20" fmla="*/ 2147483647 w 26"/>
                <a:gd name="T21" fmla="*/ 0 h 61"/>
                <a:gd name="T22" fmla="*/ 2147483647 w 26"/>
                <a:gd name="T23" fmla="*/ 2147483647 h 61"/>
                <a:gd name="T24" fmla="*/ 2147483647 w 26"/>
                <a:gd name="T25" fmla="*/ 2147483647 h 61"/>
                <a:gd name="T26" fmla="*/ 0 w 26"/>
                <a:gd name="T27" fmla="*/ 2147483647 h 61"/>
                <a:gd name="T28" fmla="*/ 0 w 26"/>
                <a:gd name="T29" fmla="*/ 2147483647 h 61"/>
                <a:gd name="T30" fmla="*/ 2147483647 w 26"/>
                <a:gd name="T31" fmla="*/ 2147483647 h 61"/>
                <a:gd name="T32" fmla="*/ 2147483647 w 26"/>
                <a:gd name="T33" fmla="*/ 2147483647 h 61"/>
                <a:gd name="T34" fmla="*/ 2147483647 w 26"/>
                <a:gd name="T35" fmla="*/ 2147483647 h 61"/>
                <a:gd name="T36" fmla="*/ 2147483647 w 26"/>
                <a:gd name="T37" fmla="*/ 2147483647 h 61"/>
                <a:gd name="T38" fmla="*/ 2147483647 w 26"/>
                <a:gd name="T39" fmla="*/ 2147483647 h 61"/>
                <a:gd name="T40" fmla="*/ 2147483647 w 26"/>
                <a:gd name="T41" fmla="*/ 2147483647 h 61"/>
                <a:gd name="T42" fmla="*/ 2147483647 w 26"/>
                <a:gd name="T43" fmla="*/ 2147483647 h 61"/>
                <a:gd name="T44" fmla="*/ 2147483647 w 26"/>
                <a:gd name="T45" fmla="*/ 2147483647 h 61"/>
                <a:gd name="T46" fmla="*/ 2147483647 w 26"/>
                <a:gd name="T47" fmla="*/ 2147483647 h 61"/>
                <a:gd name="T48" fmla="*/ 2147483647 w 26"/>
                <a:gd name="T49" fmla="*/ 2147483647 h 61"/>
                <a:gd name="T50" fmla="*/ 2147483647 w 26"/>
                <a:gd name="T51" fmla="*/ 2147483647 h 61"/>
                <a:gd name="T52" fmla="*/ 2147483647 w 26"/>
                <a:gd name="T53" fmla="*/ 2147483647 h 61"/>
                <a:gd name="T54" fmla="*/ 2147483647 w 26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61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1629"/>
            <p:cNvSpPr/>
            <p:nvPr/>
          </p:nvSpPr>
          <p:spPr bwMode="auto">
            <a:xfrm>
              <a:off x="2452243" y="3216748"/>
              <a:ext cx="14288" cy="31750"/>
            </a:xfrm>
            <a:custGeom>
              <a:avLst/>
              <a:gdLst>
                <a:gd name="T0" fmla="*/ 2147483647 w 26"/>
                <a:gd name="T1" fmla="*/ 2147483647 h 59"/>
                <a:gd name="T2" fmla="*/ 2147483647 w 26"/>
                <a:gd name="T3" fmla="*/ 2147483647 h 59"/>
                <a:gd name="T4" fmla="*/ 2147483647 w 26"/>
                <a:gd name="T5" fmla="*/ 2147483647 h 59"/>
                <a:gd name="T6" fmla="*/ 2147483647 w 26"/>
                <a:gd name="T7" fmla="*/ 2147483647 h 59"/>
                <a:gd name="T8" fmla="*/ 2147483647 w 26"/>
                <a:gd name="T9" fmla="*/ 2147483647 h 59"/>
                <a:gd name="T10" fmla="*/ 2147483647 w 26"/>
                <a:gd name="T11" fmla="*/ 2147483647 h 59"/>
                <a:gd name="T12" fmla="*/ 2147483647 w 26"/>
                <a:gd name="T13" fmla="*/ 2147483647 h 59"/>
                <a:gd name="T14" fmla="*/ 2147483647 w 26"/>
                <a:gd name="T15" fmla="*/ 0 h 59"/>
                <a:gd name="T16" fmla="*/ 2147483647 w 26"/>
                <a:gd name="T17" fmla="*/ 0 h 59"/>
                <a:gd name="T18" fmla="*/ 2147483647 w 26"/>
                <a:gd name="T19" fmla="*/ 0 h 59"/>
                <a:gd name="T20" fmla="*/ 2147483647 w 26"/>
                <a:gd name="T21" fmla="*/ 2147483647 h 59"/>
                <a:gd name="T22" fmla="*/ 0 w 26"/>
                <a:gd name="T23" fmla="*/ 2147483647 h 59"/>
                <a:gd name="T24" fmla="*/ 0 w 26"/>
                <a:gd name="T25" fmla="*/ 2147483647 h 59"/>
                <a:gd name="T26" fmla="*/ 0 w 26"/>
                <a:gd name="T27" fmla="*/ 2147483647 h 59"/>
                <a:gd name="T28" fmla="*/ 0 w 26"/>
                <a:gd name="T29" fmla="*/ 2147483647 h 59"/>
                <a:gd name="T30" fmla="*/ 2147483647 w 26"/>
                <a:gd name="T31" fmla="*/ 2147483647 h 59"/>
                <a:gd name="T32" fmla="*/ 2147483647 w 26"/>
                <a:gd name="T33" fmla="*/ 2147483647 h 59"/>
                <a:gd name="T34" fmla="*/ 2147483647 w 26"/>
                <a:gd name="T35" fmla="*/ 2147483647 h 59"/>
                <a:gd name="T36" fmla="*/ 2147483647 w 26"/>
                <a:gd name="T37" fmla="*/ 2147483647 h 59"/>
                <a:gd name="T38" fmla="*/ 2147483647 w 26"/>
                <a:gd name="T39" fmla="*/ 2147483647 h 59"/>
                <a:gd name="T40" fmla="*/ 2147483647 w 26"/>
                <a:gd name="T41" fmla="*/ 2147483647 h 59"/>
                <a:gd name="T42" fmla="*/ 2147483647 w 26"/>
                <a:gd name="T43" fmla="*/ 2147483647 h 59"/>
                <a:gd name="T44" fmla="*/ 2147483647 w 26"/>
                <a:gd name="T45" fmla="*/ 2147483647 h 59"/>
                <a:gd name="T46" fmla="*/ 2147483647 w 26"/>
                <a:gd name="T47" fmla="*/ 2147483647 h 59"/>
                <a:gd name="T48" fmla="*/ 2147483647 w 26"/>
                <a:gd name="T49" fmla="*/ 2147483647 h 59"/>
                <a:gd name="T50" fmla="*/ 2147483647 w 26"/>
                <a:gd name="T51" fmla="*/ 2147483647 h 59"/>
                <a:gd name="T52" fmla="*/ 2147483647 w 26"/>
                <a:gd name="T53" fmla="*/ 2147483647 h 59"/>
                <a:gd name="T54" fmla="*/ 2147483647 w 26"/>
                <a:gd name="T55" fmla="*/ 2147483647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59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1630"/>
            <p:cNvSpPr/>
            <p:nvPr/>
          </p:nvSpPr>
          <p:spPr bwMode="auto">
            <a:xfrm>
              <a:off x="2472881" y="3205636"/>
              <a:ext cx="19050" cy="28575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147483647 w 37"/>
                <a:gd name="T17" fmla="*/ 2147483647 h 54"/>
                <a:gd name="T18" fmla="*/ 2147483647 w 37"/>
                <a:gd name="T19" fmla="*/ 2147483647 h 54"/>
                <a:gd name="T20" fmla="*/ 2147483647 w 37"/>
                <a:gd name="T21" fmla="*/ 2147483647 h 54"/>
                <a:gd name="T22" fmla="*/ 2147483647 w 37"/>
                <a:gd name="T23" fmla="*/ 2147483647 h 54"/>
                <a:gd name="T24" fmla="*/ 2147483647 w 37"/>
                <a:gd name="T25" fmla="*/ 0 h 54"/>
                <a:gd name="T26" fmla="*/ 2147483647 w 37"/>
                <a:gd name="T27" fmla="*/ 0 h 54"/>
                <a:gd name="T28" fmla="*/ 2147483647 w 37"/>
                <a:gd name="T29" fmla="*/ 0 h 54"/>
                <a:gd name="T30" fmla="*/ 2147483647 w 37"/>
                <a:gd name="T31" fmla="*/ 2147483647 h 54"/>
                <a:gd name="T32" fmla="*/ 2147483647 w 37"/>
                <a:gd name="T33" fmla="*/ 2147483647 h 54"/>
                <a:gd name="T34" fmla="*/ 0 w 37"/>
                <a:gd name="T35" fmla="*/ 2147483647 h 54"/>
                <a:gd name="T36" fmla="*/ 0 w 37"/>
                <a:gd name="T37" fmla="*/ 2147483647 h 54"/>
                <a:gd name="T38" fmla="*/ 0 w 37"/>
                <a:gd name="T39" fmla="*/ 2147483647 h 54"/>
                <a:gd name="T40" fmla="*/ 2147483647 w 37"/>
                <a:gd name="T41" fmla="*/ 2147483647 h 54"/>
                <a:gd name="T42" fmla="*/ 2147483647 w 37"/>
                <a:gd name="T43" fmla="*/ 2147483647 h 54"/>
                <a:gd name="T44" fmla="*/ 2147483647 w 37"/>
                <a:gd name="T45" fmla="*/ 2147483647 h 54"/>
                <a:gd name="T46" fmla="*/ 2147483647 w 37"/>
                <a:gd name="T47" fmla="*/ 2147483647 h 54"/>
                <a:gd name="T48" fmla="*/ 2147483647 w 37"/>
                <a:gd name="T49" fmla="*/ 2147483647 h 54"/>
                <a:gd name="T50" fmla="*/ 2147483647 w 37"/>
                <a:gd name="T51" fmla="*/ 2147483647 h 54"/>
                <a:gd name="T52" fmla="*/ 2147483647 w 37"/>
                <a:gd name="T53" fmla="*/ 2147483647 h 54"/>
                <a:gd name="T54" fmla="*/ 2147483647 w 37"/>
                <a:gd name="T55" fmla="*/ 2147483647 h 54"/>
                <a:gd name="T56" fmla="*/ 2147483647 w 37"/>
                <a:gd name="T57" fmla="*/ 2147483647 h 54"/>
                <a:gd name="T58" fmla="*/ 2147483647 w 37"/>
                <a:gd name="T59" fmla="*/ 2147483647 h 54"/>
                <a:gd name="T60" fmla="*/ 2147483647 w 37"/>
                <a:gd name="T61" fmla="*/ 2147483647 h 54"/>
                <a:gd name="T62" fmla="*/ 2147483647 w 37"/>
                <a:gd name="T63" fmla="*/ 2147483647 h 54"/>
                <a:gd name="T64" fmla="*/ 2147483647 w 37"/>
                <a:gd name="T65" fmla="*/ 2147483647 h 54"/>
                <a:gd name="T66" fmla="*/ 2147483647 w 37"/>
                <a:gd name="T67" fmla="*/ 2147483647 h 54"/>
                <a:gd name="T68" fmla="*/ 2147483647 w 37"/>
                <a:gd name="T69" fmla="*/ 2147483647 h 54"/>
                <a:gd name="T70" fmla="*/ 2147483647 w 37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54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1631"/>
            <p:cNvSpPr/>
            <p:nvPr/>
          </p:nvSpPr>
          <p:spPr bwMode="auto">
            <a:xfrm>
              <a:off x="2496693" y="3188173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147483647 w 34"/>
                <a:gd name="T17" fmla="*/ 2147483647 h 51"/>
                <a:gd name="T18" fmla="*/ 2147483647 w 34"/>
                <a:gd name="T19" fmla="*/ 2147483647 h 51"/>
                <a:gd name="T20" fmla="*/ 2147483647 w 34"/>
                <a:gd name="T21" fmla="*/ 0 h 51"/>
                <a:gd name="T22" fmla="*/ 2147483647 w 34"/>
                <a:gd name="T23" fmla="*/ 0 h 51"/>
                <a:gd name="T24" fmla="*/ 2147483647 w 34"/>
                <a:gd name="T25" fmla="*/ 0 h 51"/>
                <a:gd name="T26" fmla="*/ 2147483647 w 34"/>
                <a:gd name="T27" fmla="*/ 2147483647 h 51"/>
                <a:gd name="T28" fmla="*/ 0 w 34"/>
                <a:gd name="T29" fmla="*/ 2147483647 h 51"/>
                <a:gd name="T30" fmla="*/ 0 w 34"/>
                <a:gd name="T31" fmla="*/ 2147483647 h 51"/>
                <a:gd name="T32" fmla="*/ 0 w 34"/>
                <a:gd name="T33" fmla="*/ 2147483647 h 51"/>
                <a:gd name="T34" fmla="*/ 2147483647 w 34"/>
                <a:gd name="T35" fmla="*/ 2147483647 h 51"/>
                <a:gd name="T36" fmla="*/ 2147483647 w 34"/>
                <a:gd name="T37" fmla="*/ 2147483647 h 51"/>
                <a:gd name="T38" fmla="*/ 2147483647 w 34"/>
                <a:gd name="T39" fmla="*/ 2147483647 h 51"/>
                <a:gd name="T40" fmla="*/ 2147483647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" h="51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1632"/>
            <p:cNvSpPr/>
            <p:nvPr/>
          </p:nvSpPr>
          <p:spPr bwMode="auto">
            <a:xfrm>
              <a:off x="2510981" y="3170711"/>
              <a:ext cx="14288" cy="30163"/>
            </a:xfrm>
            <a:custGeom>
              <a:avLst/>
              <a:gdLst>
                <a:gd name="T0" fmla="*/ 2147483647 w 28"/>
                <a:gd name="T1" fmla="*/ 2147483647 h 57"/>
                <a:gd name="T2" fmla="*/ 2147483647 w 28"/>
                <a:gd name="T3" fmla="*/ 2147483647 h 57"/>
                <a:gd name="T4" fmla="*/ 2147483647 w 28"/>
                <a:gd name="T5" fmla="*/ 2147483647 h 57"/>
                <a:gd name="T6" fmla="*/ 2147483647 w 28"/>
                <a:gd name="T7" fmla="*/ 2147483647 h 57"/>
                <a:gd name="T8" fmla="*/ 2147483647 w 28"/>
                <a:gd name="T9" fmla="*/ 2147483647 h 57"/>
                <a:gd name="T10" fmla="*/ 2147483647 w 28"/>
                <a:gd name="T11" fmla="*/ 2147483647 h 57"/>
                <a:gd name="T12" fmla="*/ 2147483647 w 28"/>
                <a:gd name="T13" fmla="*/ 2147483647 h 57"/>
                <a:gd name="T14" fmla="*/ 2147483647 w 28"/>
                <a:gd name="T15" fmla="*/ 2147483647 h 57"/>
                <a:gd name="T16" fmla="*/ 2147483647 w 28"/>
                <a:gd name="T17" fmla="*/ 2147483647 h 57"/>
                <a:gd name="T18" fmla="*/ 2147483647 w 28"/>
                <a:gd name="T19" fmla="*/ 2147483647 h 57"/>
                <a:gd name="T20" fmla="*/ 2147483647 w 28"/>
                <a:gd name="T21" fmla="*/ 2147483647 h 57"/>
                <a:gd name="T22" fmla="*/ 2147483647 w 28"/>
                <a:gd name="T23" fmla="*/ 2147483647 h 57"/>
                <a:gd name="T24" fmla="*/ 2147483647 w 28"/>
                <a:gd name="T25" fmla="*/ 2147483647 h 57"/>
                <a:gd name="T26" fmla="*/ 2147483647 w 28"/>
                <a:gd name="T27" fmla="*/ 0 h 57"/>
                <a:gd name="T28" fmla="*/ 2147483647 w 28"/>
                <a:gd name="T29" fmla="*/ 2147483647 h 57"/>
                <a:gd name="T30" fmla="*/ 2147483647 w 28"/>
                <a:gd name="T31" fmla="*/ 2147483647 h 57"/>
                <a:gd name="T32" fmla="*/ 2147483647 w 28"/>
                <a:gd name="T33" fmla="*/ 2147483647 h 57"/>
                <a:gd name="T34" fmla="*/ 2147483647 w 28"/>
                <a:gd name="T35" fmla="*/ 2147483647 h 57"/>
                <a:gd name="T36" fmla="*/ 0 w 28"/>
                <a:gd name="T37" fmla="*/ 2147483647 h 57"/>
                <a:gd name="T38" fmla="*/ 0 w 28"/>
                <a:gd name="T39" fmla="*/ 2147483647 h 57"/>
                <a:gd name="T40" fmla="*/ 2147483647 w 28"/>
                <a:gd name="T41" fmla="*/ 2147483647 h 57"/>
                <a:gd name="T42" fmla="*/ 2147483647 w 28"/>
                <a:gd name="T43" fmla="*/ 2147483647 h 57"/>
                <a:gd name="T44" fmla="*/ 2147483647 w 28"/>
                <a:gd name="T45" fmla="*/ 2147483647 h 57"/>
                <a:gd name="T46" fmla="*/ 2147483647 w 28"/>
                <a:gd name="T47" fmla="*/ 2147483647 h 57"/>
                <a:gd name="T48" fmla="*/ 2147483647 w 28"/>
                <a:gd name="T49" fmla="*/ 2147483647 h 57"/>
                <a:gd name="T50" fmla="*/ 2147483647 w 28"/>
                <a:gd name="T51" fmla="*/ 2147483647 h 57"/>
                <a:gd name="T52" fmla="*/ 2147483647 w 28"/>
                <a:gd name="T53" fmla="*/ 2147483647 h 57"/>
                <a:gd name="T54" fmla="*/ 2147483647 w 28"/>
                <a:gd name="T55" fmla="*/ 2147483647 h 57"/>
                <a:gd name="T56" fmla="*/ 2147483647 w 28"/>
                <a:gd name="T57" fmla="*/ 2147483647 h 57"/>
                <a:gd name="T58" fmla="*/ 2147483647 w 28"/>
                <a:gd name="T59" fmla="*/ 2147483647 h 57"/>
                <a:gd name="T60" fmla="*/ 2147483647 w 28"/>
                <a:gd name="T61" fmla="*/ 2147483647 h 57"/>
                <a:gd name="T62" fmla="*/ 2147483647 w 28"/>
                <a:gd name="T63" fmla="*/ 2147483647 h 57"/>
                <a:gd name="T64" fmla="*/ 2147483647 w 28"/>
                <a:gd name="T65" fmla="*/ 2147483647 h 57"/>
                <a:gd name="T66" fmla="*/ 2147483647 w 28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57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1633"/>
            <p:cNvSpPr/>
            <p:nvPr/>
          </p:nvSpPr>
          <p:spPr bwMode="auto">
            <a:xfrm>
              <a:off x="2533206" y="3159598"/>
              <a:ext cx="20638" cy="26988"/>
            </a:xfrm>
            <a:custGeom>
              <a:avLst/>
              <a:gdLst>
                <a:gd name="T0" fmla="*/ 2147483647 w 40"/>
                <a:gd name="T1" fmla="*/ 2147483647 h 51"/>
                <a:gd name="T2" fmla="*/ 2147483647 w 40"/>
                <a:gd name="T3" fmla="*/ 2147483647 h 51"/>
                <a:gd name="T4" fmla="*/ 2147483647 w 40"/>
                <a:gd name="T5" fmla="*/ 2147483647 h 51"/>
                <a:gd name="T6" fmla="*/ 2147483647 w 40"/>
                <a:gd name="T7" fmla="*/ 2147483647 h 51"/>
                <a:gd name="T8" fmla="*/ 2147483647 w 40"/>
                <a:gd name="T9" fmla="*/ 0 h 51"/>
                <a:gd name="T10" fmla="*/ 2147483647 w 40"/>
                <a:gd name="T11" fmla="*/ 0 h 51"/>
                <a:gd name="T12" fmla="*/ 2147483647 w 40"/>
                <a:gd name="T13" fmla="*/ 0 h 51"/>
                <a:gd name="T14" fmla="*/ 2147483647 w 40"/>
                <a:gd name="T15" fmla="*/ 2147483647 h 51"/>
                <a:gd name="T16" fmla="*/ 0 w 40"/>
                <a:gd name="T17" fmla="*/ 2147483647 h 51"/>
                <a:gd name="T18" fmla="*/ 0 w 40"/>
                <a:gd name="T19" fmla="*/ 2147483647 h 51"/>
                <a:gd name="T20" fmla="*/ 0 w 40"/>
                <a:gd name="T21" fmla="*/ 2147483647 h 51"/>
                <a:gd name="T22" fmla="*/ 2147483647 w 40"/>
                <a:gd name="T23" fmla="*/ 2147483647 h 51"/>
                <a:gd name="T24" fmla="*/ 2147483647 w 40"/>
                <a:gd name="T25" fmla="*/ 2147483647 h 51"/>
                <a:gd name="T26" fmla="*/ 2147483647 w 40"/>
                <a:gd name="T27" fmla="*/ 2147483647 h 51"/>
                <a:gd name="T28" fmla="*/ 2147483647 w 40"/>
                <a:gd name="T29" fmla="*/ 2147483647 h 51"/>
                <a:gd name="T30" fmla="*/ 2147483647 w 40"/>
                <a:gd name="T31" fmla="*/ 2147483647 h 51"/>
                <a:gd name="T32" fmla="*/ 2147483647 w 40"/>
                <a:gd name="T33" fmla="*/ 2147483647 h 51"/>
                <a:gd name="T34" fmla="*/ 2147483647 w 40"/>
                <a:gd name="T35" fmla="*/ 2147483647 h 51"/>
                <a:gd name="T36" fmla="*/ 2147483647 w 40"/>
                <a:gd name="T37" fmla="*/ 2147483647 h 51"/>
                <a:gd name="T38" fmla="*/ 2147483647 w 40"/>
                <a:gd name="T39" fmla="*/ 2147483647 h 51"/>
                <a:gd name="T40" fmla="*/ 2147483647 w 40"/>
                <a:gd name="T41" fmla="*/ 2147483647 h 51"/>
                <a:gd name="T42" fmla="*/ 2147483647 w 40"/>
                <a:gd name="T43" fmla="*/ 2147483647 h 51"/>
                <a:gd name="T44" fmla="*/ 2147483647 w 40"/>
                <a:gd name="T45" fmla="*/ 2147483647 h 51"/>
                <a:gd name="T46" fmla="*/ 2147483647 w 40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51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1634"/>
            <p:cNvSpPr/>
            <p:nvPr/>
          </p:nvSpPr>
          <p:spPr bwMode="auto">
            <a:xfrm>
              <a:off x="2574481" y="3153248"/>
              <a:ext cx="14288" cy="19050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0 h 37"/>
                <a:gd name="T18" fmla="*/ 2147483647 w 27"/>
                <a:gd name="T19" fmla="*/ 0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0 w 27"/>
                <a:gd name="T25" fmla="*/ 2147483647 h 37"/>
                <a:gd name="T26" fmla="*/ 0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2147483647 h 37"/>
                <a:gd name="T56" fmla="*/ 2147483647 w 27"/>
                <a:gd name="T57" fmla="*/ 2147483647 h 37"/>
                <a:gd name="T58" fmla="*/ 2147483647 w 27"/>
                <a:gd name="T59" fmla="*/ 214748364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3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1635"/>
            <p:cNvSpPr/>
            <p:nvPr/>
          </p:nvSpPr>
          <p:spPr bwMode="auto">
            <a:xfrm>
              <a:off x="2595118" y="3140548"/>
              <a:ext cx="12700" cy="20638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2147483647 h 38"/>
                <a:gd name="T10" fmla="*/ 2147483647 w 25"/>
                <a:gd name="T11" fmla="*/ 2147483647 h 38"/>
                <a:gd name="T12" fmla="*/ 2147483647 w 25"/>
                <a:gd name="T13" fmla="*/ 2147483647 h 38"/>
                <a:gd name="T14" fmla="*/ 2147483647 w 25"/>
                <a:gd name="T15" fmla="*/ 0 h 38"/>
                <a:gd name="T16" fmla="*/ 2147483647 w 25"/>
                <a:gd name="T17" fmla="*/ 0 h 38"/>
                <a:gd name="T18" fmla="*/ 2147483647 w 25"/>
                <a:gd name="T19" fmla="*/ 0 h 38"/>
                <a:gd name="T20" fmla="*/ 2147483647 w 25"/>
                <a:gd name="T21" fmla="*/ 0 h 38"/>
                <a:gd name="T22" fmla="*/ 2147483647 w 25"/>
                <a:gd name="T23" fmla="*/ 2147483647 h 38"/>
                <a:gd name="T24" fmla="*/ 0 w 25"/>
                <a:gd name="T25" fmla="*/ 2147483647 h 38"/>
                <a:gd name="T26" fmla="*/ 0 w 25"/>
                <a:gd name="T27" fmla="*/ 2147483647 h 38"/>
                <a:gd name="T28" fmla="*/ 0 w 25"/>
                <a:gd name="T29" fmla="*/ 2147483647 h 38"/>
                <a:gd name="T30" fmla="*/ 0 w 25"/>
                <a:gd name="T31" fmla="*/ 2147483647 h 38"/>
                <a:gd name="T32" fmla="*/ 2147483647 w 25"/>
                <a:gd name="T33" fmla="*/ 2147483647 h 38"/>
                <a:gd name="T34" fmla="*/ 2147483647 w 25"/>
                <a:gd name="T35" fmla="*/ 2147483647 h 38"/>
                <a:gd name="T36" fmla="*/ 2147483647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1636"/>
            <p:cNvSpPr/>
            <p:nvPr/>
          </p:nvSpPr>
          <p:spPr bwMode="auto">
            <a:xfrm>
              <a:off x="2612581" y="3132611"/>
              <a:ext cx="15875" cy="17463"/>
            </a:xfrm>
            <a:custGeom>
              <a:avLst/>
              <a:gdLst>
                <a:gd name="T0" fmla="*/ 2147483647 w 28"/>
                <a:gd name="T1" fmla="*/ 2147483647 h 33"/>
                <a:gd name="T2" fmla="*/ 2147483647 w 28"/>
                <a:gd name="T3" fmla="*/ 2147483647 h 33"/>
                <a:gd name="T4" fmla="*/ 2147483647 w 28"/>
                <a:gd name="T5" fmla="*/ 2147483647 h 33"/>
                <a:gd name="T6" fmla="*/ 2147483647 w 28"/>
                <a:gd name="T7" fmla="*/ 2147483647 h 33"/>
                <a:gd name="T8" fmla="*/ 2147483647 w 28"/>
                <a:gd name="T9" fmla="*/ 2147483647 h 33"/>
                <a:gd name="T10" fmla="*/ 2147483647 w 28"/>
                <a:gd name="T11" fmla="*/ 2147483647 h 33"/>
                <a:gd name="T12" fmla="*/ 2147483647 w 28"/>
                <a:gd name="T13" fmla="*/ 2147483647 h 33"/>
                <a:gd name="T14" fmla="*/ 2147483647 w 28"/>
                <a:gd name="T15" fmla="*/ 0 h 33"/>
                <a:gd name="T16" fmla="*/ 2147483647 w 28"/>
                <a:gd name="T17" fmla="*/ 0 h 33"/>
                <a:gd name="T18" fmla="*/ 2147483647 w 28"/>
                <a:gd name="T19" fmla="*/ 0 h 33"/>
                <a:gd name="T20" fmla="*/ 2147483647 w 28"/>
                <a:gd name="T21" fmla="*/ 2147483647 h 33"/>
                <a:gd name="T22" fmla="*/ 2147483647 w 28"/>
                <a:gd name="T23" fmla="*/ 2147483647 h 33"/>
                <a:gd name="T24" fmla="*/ 0 w 28"/>
                <a:gd name="T25" fmla="*/ 2147483647 h 33"/>
                <a:gd name="T26" fmla="*/ 2147483647 w 28"/>
                <a:gd name="T27" fmla="*/ 2147483647 h 33"/>
                <a:gd name="T28" fmla="*/ 2147483647 w 28"/>
                <a:gd name="T29" fmla="*/ 2147483647 h 33"/>
                <a:gd name="T30" fmla="*/ 2147483647 w 28"/>
                <a:gd name="T31" fmla="*/ 2147483647 h 33"/>
                <a:gd name="T32" fmla="*/ 2147483647 w 28"/>
                <a:gd name="T33" fmla="*/ 2147483647 h 33"/>
                <a:gd name="T34" fmla="*/ 2147483647 w 28"/>
                <a:gd name="T35" fmla="*/ 2147483647 h 33"/>
                <a:gd name="T36" fmla="*/ 2147483647 w 28"/>
                <a:gd name="T37" fmla="*/ 2147483647 h 33"/>
                <a:gd name="T38" fmla="*/ 2147483647 w 28"/>
                <a:gd name="T39" fmla="*/ 2147483647 h 33"/>
                <a:gd name="T40" fmla="*/ 2147483647 w 28"/>
                <a:gd name="T41" fmla="*/ 2147483647 h 33"/>
                <a:gd name="T42" fmla="*/ 2147483647 w 28"/>
                <a:gd name="T43" fmla="*/ 2147483647 h 33"/>
                <a:gd name="T44" fmla="*/ 2147483647 w 28"/>
                <a:gd name="T45" fmla="*/ 2147483647 h 33"/>
                <a:gd name="T46" fmla="*/ 2147483647 w 28"/>
                <a:gd name="T47" fmla="*/ 2147483647 h 33"/>
                <a:gd name="T48" fmla="*/ 2147483647 w 28"/>
                <a:gd name="T49" fmla="*/ 2147483647 h 33"/>
                <a:gd name="T50" fmla="*/ 2147483647 w 28"/>
                <a:gd name="T51" fmla="*/ 2147483647 h 33"/>
                <a:gd name="T52" fmla="*/ 2147483647 w 28"/>
                <a:gd name="T53" fmla="*/ 2147483647 h 33"/>
                <a:gd name="T54" fmla="*/ 2147483647 w 28"/>
                <a:gd name="T55" fmla="*/ 2147483647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" h="33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1637"/>
            <p:cNvSpPr/>
            <p:nvPr/>
          </p:nvSpPr>
          <p:spPr bwMode="auto">
            <a:xfrm>
              <a:off x="2333181" y="3316761"/>
              <a:ext cx="22225" cy="30163"/>
            </a:xfrm>
            <a:custGeom>
              <a:avLst/>
              <a:gdLst>
                <a:gd name="T0" fmla="*/ 2147483647 w 42"/>
                <a:gd name="T1" fmla="*/ 2147483647 h 57"/>
                <a:gd name="T2" fmla="*/ 2147483647 w 42"/>
                <a:gd name="T3" fmla="*/ 2147483647 h 57"/>
                <a:gd name="T4" fmla="*/ 2147483647 w 42"/>
                <a:gd name="T5" fmla="*/ 2147483647 h 57"/>
                <a:gd name="T6" fmla="*/ 2147483647 w 42"/>
                <a:gd name="T7" fmla="*/ 2147483647 h 57"/>
                <a:gd name="T8" fmla="*/ 2147483647 w 42"/>
                <a:gd name="T9" fmla="*/ 2147483647 h 57"/>
                <a:gd name="T10" fmla="*/ 2147483647 w 42"/>
                <a:gd name="T11" fmla="*/ 2147483647 h 57"/>
                <a:gd name="T12" fmla="*/ 2147483647 w 42"/>
                <a:gd name="T13" fmla="*/ 2147483647 h 57"/>
                <a:gd name="T14" fmla="*/ 2147483647 w 42"/>
                <a:gd name="T15" fmla="*/ 2147483647 h 57"/>
                <a:gd name="T16" fmla="*/ 2147483647 w 42"/>
                <a:gd name="T17" fmla="*/ 0 h 57"/>
                <a:gd name="T18" fmla="*/ 2147483647 w 42"/>
                <a:gd name="T19" fmla="*/ 0 h 57"/>
                <a:gd name="T20" fmla="*/ 2147483647 w 42"/>
                <a:gd name="T21" fmla="*/ 2147483647 h 57"/>
                <a:gd name="T22" fmla="*/ 0 w 42"/>
                <a:gd name="T23" fmla="*/ 2147483647 h 57"/>
                <a:gd name="T24" fmla="*/ 0 w 42"/>
                <a:gd name="T25" fmla="*/ 2147483647 h 57"/>
                <a:gd name="T26" fmla="*/ 0 w 42"/>
                <a:gd name="T27" fmla="*/ 2147483647 h 57"/>
                <a:gd name="T28" fmla="*/ 0 w 42"/>
                <a:gd name="T29" fmla="*/ 2147483647 h 57"/>
                <a:gd name="T30" fmla="*/ 2147483647 w 42"/>
                <a:gd name="T31" fmla="*/ 2147483647 h 57"/>
                <a:gd name="T32" fmla="*/ 2147483647 w 42"/>
                <a:gd name="T33" fmla="*/ 2147483647 h 57"/>
                <a:gd name="T34" fmla="*/ 2147483647 w 42"/>
                <a:gd name="T35" fmla="*/ 2147483647 h 57"/>
                <a:gd name="T36" fmla="*/ 2147483647 w 42"/>
                <a:gd name="T37" fmla="*/ 2147483647 h 57"/>
                <a:gd name="T38" fmla="*/ 2147483647 w 42"/>
                <a:gd name="T39" fmla="*/ 2147483647 h 57"/>
                <a:gd name="T40" fmla="*/ 2147483647 w 42"/>
                <a:gd name="T41" fmla="*/ 2147483647 h 57"/>
                <a:gd name="T42" fmla="*/ 2147483647 w 42"/>
                <a:gd name="T43" fmla="*/ 2147483647 h 57"/>
                <a:gd name="T44" fmla="*/ 2147483647 w 42"/>
                <a:gd name="T45" fmla="*/ 2147483647 h 57"/>
                <a:gd name="T46" fmla="*/ 2147483647 w 42"/>
                <a:gd name="T47" fmla="*/ 2147483647 h 57"/>
                <a:gd name="T48" fmla="*/ 2147483647 w 42"/>
                <a:gd name="T49" fmla="*/ 2147483647 h 57"/>
                <a:gd name="T50" fmla="*/ 2147483647 w 42"/>
                <a:gd name="T51" fmla="*/ 2147483647 h 57"/>
                <a:gd name="T52" fmla="*/ 2147483647 w 42"/>
                <a:gd name="T53" fmla="*/ 2147483647 h 57"/>
                <a:gd name="T54" fmla="*/ 2147483647 w 42"/>
                <a:gd name="T55" fmla="*/ 2147483647 h 57"/>
                <a:gd name="T56" fmla="*/ 2147483647 w 42"/>
                <a:gd name="T57" fmla="*/ 2147483647 h 57"/>
                <a:gd name="T58" fmla="*/ 2147483647 w 42"/>
                <a:gd name="T59" fmla="*/ 2147483647 h 57"/>
                <a:gd name="T60" fmla="*/ 2147483647 w 42"/>
                <a:gd name="T61" fmla="*/ 2147483647 h 57"/>
                <a:gd name="T62" fmla="*/ 2147483647 w 42"/>
                <a:gd name="T63" fmla="*/ 2147483647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" h="57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1638"/>
            <p:cNvSpPr/>
            <p:nvPr/>
          </p:nvSpPr>
          <p:spPr bwMode="auto">
            <a:xfrm>
              <a:off x="2344293" y="3308823"/>
              <a:ext cx="15875" cy="23813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2147483647 h 43"/>
                <a:gd name="T10" fmla="*/ 2147483647 w 29"/>
                <a:gd name="T11" fmla="*/ 2147483647 h 43"/>
                <a:gd name="T12" fmla="*/ 2147483647 w 29"/>
                <a:gd name="T13" fmla="*/ 2147483647 h 43"/>
                <a:gd name="T14" fmla="*/ 2147483647 w 29"/>
                <a:gd name="T15" fmla="*/ 2147483647 h 43"/>
                <a:gd name="T16" fmla="*/ 2147483647 w 29"/>
                <a:gd name="T17" fmla="*/ 0 h 43"/>
                <a:gd name="T18" fmla="*/ 2147483647 w 29"/>
                <a:gd name="T19" fmla="*/ 2147483647 h 43"/>
                <a:gd name="T20" fmla="*/ 2147483647 w 29"/>
                <a:gd name="T21" fmla="*/ 2147483647 h 43"/>
                <a:gd name="T22" fmla="*/ 2147483647 w 29"/>
                <a:gd name="T23" fmla="*/ 2147483647 h 43"/>
                <a:gd name="T24" fmla="*/ 0 w 29"/>
                <a:gd name="T25" fmla="*/ 2147483647 h 43"/>
                <a:gd name="T26" fmla="*/ 0 w 29"/>
                <a:gd name="T27" fmla="*/ 2147483647 h 43"/>
                <a:gd name="T28" fmla="*/ 2147483647 w 29"/>
                <a:gd name="T29" fmla="*/ 2147483647 h 43"/>
                <a:gd name="T30" fmla="*/ 2147483647 w 29"/>
                <a:gd name="T31" fmla="*/ 2147483647 h 43"/>
                <a:gd name="T32" fmla="*/ 2147483647 w 29"/>
                <a:gd name="T33" fmla="*/ 2147483647 h 43"/>
                <a:gd name="T34" fmla="*/ 2147483647 w 29"/>
                <a:gd name="T35" fmla="*/ 2147483647 h 43"/>
                <a:gd name="T36" fmla="*/ 2147483647 w 29"/>
                <a:gd name="T37" fmla="*/ 2147483647 h 43"/>
                <a:gd name="T38" fmla="*/ 2147483647 w 29"/>
                <a:gd name="T39" fmla="*/ 2147483647 h 43"/>
                <a:gd name="T40" fmla="*/ 2147483647 w 29"/>
                <a:gd name="T41" fmla="*/ 2147483647 h 43"/>
                <a:gd name="T42" fmla="*/ 2147483647 w 29"/>
                <a:gd name="T43" fmla="*/ 2147483647 h 43"/>
                <a:gd name="T44" fmla="*/ 2147483647 w 29"/>
                <a:gd name="T45" fmla="*/ 2147483647 h 43"/>
                <a:gd name="T46" fmla="*/ 2147483647 w 29"/>
                <a:gd name="T47" fmla="*/ 2147483647 h 43"/>
                <a:gd name="T48" fmla="*/ 2147483647 w 29"/>
                <a:gd name="T49" fmla="*/ 2147483647 h 43"/>
                <a:gd name="T50" fmla="*/ 2147483647 w 29"/>
                <a:gd name="T51" fmla="*/ 2147483647 h 43"/>
                <a:gd name="T52" fmla="*/ 2147483647 w 29"/>
                <a:gd name="T53" fmla="*/ 2147483647 h 43"/>
                <a:gd name="T54" fmla="*/ 2147483647 w 29"/>
                <a:gd name="T55" fmla="*/ 2147483647 h 43"/>
                <a:gd name="T56" fmla="*/ 2147483647 w 29"/>
                <a:gd name="T57" fmla="*/ 2147483647 h 43"/>
                <a:gd name="T58" fmla="*/ 2147483647 w 2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3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1639"/>
            <p:cNvSpPr/>
            <p:nvPr/>
          </p:nvSpPr>
          <p:spPr bwMode="auto">
            <a:xfrm>
              <a:off x="2361756" y="3289773"/>
              <a:ext cx="15875" cy="25400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2147483647 h 49"/>
                <a:gd name="T4" fmla="*/ 2147483647 w 32"/>
                <a:gd name="T5" fmla="*/ 2147483647 h 49"/>
                <a:gd name="T6" fmla="*/ 2147483647 w 32"/>
                <a:gd name="T7" fmla="*/ 2147483647 h 49"/>
                <a:gd name="T8" fmla="*/ 2147483647 w 32"/>
                <a:gd name="T9" fmla="*/ 2147483647 h 49"/>
                <a:gd name="T10" fmla="*/ 2147483647 w 32"/>
                <a:gd name="T11" fmla="*/ 2147483647 h 49"/>
                <a:gd name="T12" fmla="*/ 2147483647 w 32"/>
                <a:gd name="T13" fmla="*/ 2147483647 h 49"/>
                <a:gd name="T14" fmla="*/ 2147483647 w 32"/>
                <a:gd name="T15" fmla="*/ 0 h 49"/>
                <a:gd name="T16" fmla="*/ 2147483647 w 32"/>
                <a:gd name="T17" fmla="*/ 0 h 49"/>
                <a:gd name="T18" fmla="*/ 2147483647 w 32"/>
                <a:gd name="T19" fmla="*/ 2147483647 h 49"/>
                <a:gd name="T20" fmla="*/ 2147483647 w 32"/>
                <a:gd name="T21" fmla="*/ 2147483647 h 49"/>
                <a:gd name="T22" fmla="*/ 0 w 32"/>
                <a:gd name="T23" fmla="*/ 2147483647 h 49"/>
                <a:gd name="T24" fmla="*/ 2147483647 w 32"/>
                <a:gd name="T25" fmla="*/ 2147483647 h 49"/>
                <a:gd name="T26" fmla="*/ 2147483647 w 32"/>
                <a:gd name="T27" fmla="*/ 2147483647 h 49"/>
                <a:gd name="T28" fmla="*/ 2147483647 w 32"/>
                <a:gd name="T29" fmla="*/ 2147483647 h 49"/>
                <a:gd name="T30" fmla="*/ 2147483647 w 32"/>
                <a:gd name="T31" fmla="*/ 2147483647 h 49"/>
                <a:gd name="T32" fmla="*/ 2147483647 w 32"/>
                <a:gd name="T33" fmla="*/ 2147483647 h 49"/>
                <a:gd name="T34" fmla="*/ 2147483647 w 32"/>
                <a:gd name="T35" fmla="*/ 2147483647 h 49"/>
                <a:gd name="T36" fmla="*/ 2147483647 w 32"/>
                <a:gd name="T37" fmla="*/ 2147483647 h 49"/>
                <a:gd name="T38" fmla="*/ 2147483647 w 32"/>
                <a:gd name="T39" fmla="*/ 2147483647 h 49"/>
                <a:gd name="T40" fmla="*/ 2147483647 w 32"/>
                <a:gd name="T41" fmla="*/ 2147483647 h 49"/>
                <a:gd name="T42" fmla="*/ 2147483647 w 32"/>
                <a:gd name="T43" fmla="*/ 2147483647 h 49"/>
                <a:gd name="T44" fmla="*/ 2147483647 w 32"/>
                <a:gd name="T45" fmla="*/ 2147483647 h 49"/>
                <a:gd name="T46" fmla="*/ 2147483647 w 32"/>
                <a:gd name="T47" fmla="*/ 2147483647 h 49"/>
                <a:gd name="T48" fmla="*/ 2147483647 w 32"/>
                <a:gd name="T49" fmla="*/ 2147483647 h 49"/>
                <a:gd name="T50" fmla="*/ 2147483647 w 32"/>
                <a:gd name="T51" fmla="*/ 2147483647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" h="49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1640"/>
            <p:cNvSpPr/>
            <p:nvPr/>
          </p:nvSpPr>
          <p:spPr bwMode="auto">
            <a:xfrm>
              <a:off x="2398268" y="3480273"/>
              <a:ext cx="22225" cy="34925"/>
            </a:xfrm>
            <a:custGeom>
              <a:avLst/>
              <a:gdLst>
                <a:gd name="T0" fmla="*/ 2147483647 w 42"/>
                <a:gd name="T1" fmla="*/ 2147483647 h 65"/>
                <a:gd name="T2" fmla="*/ 2147483647 w 42"/>
                <a:gd name="T3" fmla="*/ 2147483647 h 65"/>
                <a:gd name="T4" fmla="*/ 2147483647 w 42"/>
                <a:gd name="T5" fmla="*/ 2147483647 h 65"/>
                <a:gd name="T6" fmla="*/ 2147483647 w 42"/>
                <a:gd name="T7" fmla="*/ 2147483647 h 65"/>
                <a:gd name="T8" fmla="*/ 2147483647 w 42"/>
                <a:gd name="T9" fmla="*/ 2147483647 h 65"/>
                <a:gd name="T10" fmla="*/ 2147483647 w 42"/>
                <a:gd name="T11" fmla="*/ 2147483647 h 65"/>
                <a:gd name="T12" fmla="*/ 2147483647 w 42"/>
                <a:gd name="T13" fmla="*/ 2147483647 h 65"/>
                <a:gd name="T14" fmla="*/ 2147483647 w 42"/>
                <a:gd name="T15" fmla="*/ 2147483647 h 65"/>
                <a:gd name="T16" fmla="*/ 2147483647 w 42"/>
                <a:gd name="T17" fmla="*/ 2147483647 h 65"/>
                <a:gd name="T18" fmla="*/ 2147483647 w 42"/>
                <a:gd name="T19" fmla="*/ 2147483647 h 65"/>
                <a:gd name="T20" fmla="*/ 2147483647 w 42"/>
                <a:gd name="T21" fmla="*/ 2147483647 h 65"/>
                <a:gd name="T22" fmla="*/ 2147483647 w 42"/>
                <a:gd name="T23" fmla="*/ 0 h 65"/>
                <a:gd name="T24" fmla="*/ 2147483647 w 42"/>
                <a:gd name="T25" fmla="*/ 0 h 65"/>
                <a:gd name="T26" fmla="*/ 2147483647 w 42"/>
                <a:gd name="T27" fmla="*/ 0 h 65"/>
                <a:gd name="T28" fmla="*/ 2147483647 w 42"/>
                <a:gd name="T29" fmla="*/ 2147483647 h 65"/>
                <a:gd name="T30" fmla="*/ 2147483647 w 42"/>
                <a:gd name="T31" fmla="*/ 2147483647 h 65"/>
                <a:gd name="T32" fmla="*/ 0 w 42"/>
                <a:gd name="T33" fmla="*/ 2147483647 h 65"/>
                <a:gd name="T34" fmla="*/ 0 w 42"/>
                <a:gd name="T35" fmla="*/ 2147483647 h 65"/>
                <a:gd name="T36" fmla="*/ 2147483647 w 42"/>
                <a:gd name="T37" fmla="*/ 2147483647 h 65"/>
                <a:gd name="T38" fmla="*/ 2147483647 w 42"/>
                <a:gd name="T39" fmla="*/ 2147483647 h 65"/>
                <a:gd name="T40" fmla="*/ 2147483647 w 42"/>
                <a:gd name="T41" fmla="*/ 2147483647 h 65"/>
                <a:gd name="T42" fmla="*/ 2147483647 w 42"/>
                <a:gd name="T43" fmla="*/ 2147483647 h 65"/>
                <a:gd name="T44" fmla="*/ 2147483647 w 42"/>
                <a:gd name="T45" fmla="*/ 2147483647 h 65"/>
                <a:gd name="T46" fmla="*/ 2147483647 w 42"/>
                <a:gd name="T47" fmla="*/ 2147483647 h 65"/>
                <a:gd name="T48" fmla="*/ 2147483647 w 42"/>
                <a:gd name="T49" fmla="*/ 2147483647 h 65"/>
                <a:gd name="T50" fmla="*/ 2147483647 w 42"/>
                <a:gd name="T51" fmla="*/ 2147483647 h 65"/>
                <a:gd name="T52" fmla="*/ 2147483647 w 42"/>
                <a:gd name="T53" fmla="*/ 2147483647 h 65"/>
                <a:gd name="T54" fmla="*/ 2147483647 w 42"/>
                <a:gd name="T55" fmla="*/ 2147483647 h 65"/>
                <a:gd name="T56" fmla="*/ 2147483647 w 42"/>
                <a:gd name="T57" fmla="*/ 2147483647 h 65"/>
                <a:gd name="T58" fmla="*/ 2147483647 w 42"/>
                <a:gd name="T59" fmla="*/ 2147483647 h 65"/>
                <a:gd name="T60" fmla="*/ 2147483647 w 42"/>
                <a:gd name="T61" fmla="*/ 2147483647 h 65"/>
                <a:gd name="T62" fmla="*/ 2147483647 w 42"/>
                <a:gd name="T63" fmla="*/ 2147483647 h 65"/>
                <a:gd name="T64" fmla="*/ 2147483647 w 42"/>
                <a:gd name="T65" fmla="*/ 2147483647 h 65"/>
                <a:gd name="T66" fmla="*/ 2147483647 w 42"/>
                <a:gd name="T67" fmla="*/ 2147483647 h 65"/>
                <a:gd name="T68" fmla="*/ 2147483647 w 42"/>
                <a:gd name="T69" fmla="*/ 2147483647 h 65"/>
                <a:gd name="T70" fmla="*/ 2147483647 w 42"/>
                <a:gd name="T71" fmla="*/ 2147483647 h 65"/>
                <a:gd name="T72" fmla="*/ 2147483647 w 42"/>
                <a:gd name="T73" fmla="*/ 2147483647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" h="65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1641"/>
            <p:cNvSpPr/>
            <p:nvPr/>
          </p:nvSpPr>
          <p:spPr bwMode="auto">
            <a:xfrm>
              <a:off x="2420493" y="3451698"/>
              <a:ext cx="15875" cy="38100"/>
            </a:xfrm>
            <a:custGeom>
              <a:avLst/>
              <a:gdLst>
                <a:gd name="T0" fmla="*/ 2147483647 w 30"/>
                <a:gd name="T1" fmla="*/ 2147483647 h 72"/>
                <a:gd name="T2" fmla="*/ 2147483647 w 30"/>
                <a:gd name="T3" fmla="*/ 2147483647 h 72"/>
                <a:gd name="T4" fmla="*/ 2147483647 w 30"/>
                <a:gd name="T5" fmla="*/ 2147483647 h 72"/>
                <a:gd name="T6" fmla="*/ 2147483647 w 30"/>
                <a:gd name="T7" fmla="*/ 2147483647 h 72"/>
                <a:gd name="T8" fmla="*/ 2147483647 w 30"/>
                <a:gd name="T9" fmla="*/ 2147483647 h 72"/>
                <a:gd name="T10" fmla="*/ 2147483647 w 30"/>
                <a:gd name="T11" fmla="*/ 2147483647 h 72"/>
                <a:gd name="T12" fmla="*/ 2147483647 w 30"/>
                <a:gd name="T13" fmla="*/ 2147483647 h 72"/>
                <a:gd name="T14" fmla="*/ 2147483647 w 30"/>
                <a:gd name="T15" fmla="*/ 2147483647 h 72"/>
                <a:gd name="T16" fmla="*/ 2147483647 w 30"/>
                <a:gd name="T17" fmla="*/ 2147483647 h 72"/>
                <a:gd name="T18" fmla="*/ 2147483647 w 30"/>
                <a:gd name="T19" fmla="*/ 2147483647 h 72"/>
                <a:gd name="T20" fmla="*/ 2147483647 w 30"/>
                <a:gd name="T21" fmla="*/ 2147483647 h 72"/>
                <a:gd name="T22" fmla="*/ 2147483647 w 30"/>
                <a:gd name="T23" fmla="*/ 2147483647 h 72"/>
                <a:gd name="T24" fmla="*/ 2147483647 w 30"/>
                <a:gd name="T25" fmla="*/ 2147483647 h 72"/>
                <a:gd name="T26" fmla="*/ 2147483647 w 30"/>
                <a:gd name="T27" fmla="*/ 2147483647 h 72"/>
                <a:gd name="T28" fmla="*/ 2147483647 w 30"/>
                <a:gd name="T29" fmla="*/ 2147483647 h 72"/>
                <a:gd name="T30" fmla="*/ 2147483647 w 30"/>
                <a:gd name="T31" fmla="*/ 0 h 72"/>
                <a:gd name="T32" fmla="*/ 2147483647 w 30"/>
                <a:gd name="T33" fmla="*/ 0 h 72"/>
                <a:gd name="T34" fmla="*/ 2147483647 w 30"/>
                <a:gd name="T35" fmla="*/ 0 h 72"/>
                <a:gd name="T36" fmla="*/ 2147483647 w 30"/>
                <a:gd name="T37" fmla="*/ 2147483647 h 72"/>
                <a:gd name="T38" fmla="*/ 2147483647 w 30"/>
                <a:gd name="T39" fmla="*/ 2147483647 h 72"/>
                <a:gd name="T40" fmla="*/ 0 w 30"/>
                <a:gd name="T41" fmla="*/ 2147483647 h 72"/>
                <a:gd name="T42" fmla="*/ 0 w 30"/>
                <a:gd name="T43" fmla="*/ 2147483647 h 72"/>
                <a:gd name="T44" fmla="*/ 2147483647 w 30"/>
                <a:gd name="T45" fmla="*/ 2147483647 h 72"/>
                <a:gd name="T46" fmla="*/ 2147483647 w 30"/>
                <a:gd name="T47" fmla="*/ 2147483647 h 72"/>
                <a:gd name="T48" fmla="*/ 2147483647 w 30"/>
                <a:gd name="T49" fmla="*/ 2147483647 h 72"/>
                <a:gd name="T50" fmla="*/ 2147483647 w 30"/>
                <a:gd name="T51" fmla="*/ 2147483647 h 72"/>
                <a:gd name="T52" fmla="*/ 2147483647 w 30"/>
                <a:gd name="T53" fmla="*/ 2147483647 h 72"/>
                <a:gd name="T54" fmla="*/ 2147483647 w 30"/>
                <a:gd name="T55" fmla="*/ 2147483647 h 72"/>
                <a:gd name="T56" fmla="*/ 2147483647 w 30"/>
                <a:gd name="T57" fmla="*/ 2147483647 h 72"/>
                <a:gd name="T58" fmla="*/ 2147483647 w 30"/>
                <a:gd name="T59" fmla="*/ 2147483647 h 72"/>
                <a:gd name="T60" fmla="*/ 2147483647 w 30"/>
                <a:gd name="T61" fmla="*/ 2147483647 h 72"/>
                <a:gd name="T62" fmla="*/ 2147483647 w 30"/>
                <a:gd name="T63" fmla="*/ 2147483647 h 72"/>
                <a:gd name="T64" fmla="*/ 2147483647 w 30"/>
                <a:gd name="T65" fmla="*/ 2147483647 h 72"/>
                <a:gd name="T66" fmla="*/ 2147483647 w 30"/>
                <a:gd name="T67" fmla="*/ 2147483647 h 72"/>
                <a:gd name="T68" fmla="*/ 2147483647 w 30"/>
                <a:gd name="T69" fmla="*/ 2147483647 h 72"/>
                <a:gd name="T70" fmla="*/ 2147483647 w 30"/>
                <a:gd name="T71" fmla="*/ 2147483647 h 72"/>
                <a:gd name="T72" fmla="*/ 2147483647 w 30"/>
                <a:gd name="T73" fmla="*/ 2147483647 h 72"/>
                <a:gd name="T74" fmla="*/ 2147483647 w 30"/>
                <a:gd name="T75" fmla="*/ 2147483647 h 72"/>
                <a:gd name="T76" fmla="*/ 2147483647 w 30"/>
                <a:gd name="T77" fmla="*/ 2147483647 h 72"/>
                <a:gd name="T78" fmla="*/ 2147483647 w 30"/>
                <a:gd name="T79" fmla="*/ 2147483647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" h="72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1642"/>
            <p:cNvSpPr/>
            <p:nvPr/>
          </p:nvSpPr>
          <p:spPr bwMode="auto">
            <a:xfrm>
              <a:off x="2433193" y="3427886"/>
              <a:ext cx="19050" cy="36513"/>
            </a:xfrm>
            <a:custGeom>
              <a:avLst/>
              <a:gdLst>
                <a:gd name="T0" fmla="*/ 2147483647 w 34"/>
                <a:gd name="T1" fmla="*/ 2147483647 h 69"/>
                <a:gd name="T2" fmla="*/ 2147483647 w 34"/>
                <a:gd name="T3" fmla="*/ 2147483647 h 69"/>
                <a:gd name="T4" fmla="*/ 2147483647 w 34"/>
                <a:gd name="T5" fmla="*/ 2147483647 h 69"/>
                <a:gd name="T6" fmla="*/ 2147483647 w 34"/>
                <a:gd name="T7" fmla="*/ 2147483647 h 69"/>
                <a:gd name="T8" fmla="*/ 2147483647 w 34"/>
                <a:gd name="T9" fmla="*/ 2147483647 h 69"/>
                <a:gd name="T10" fmla="*/ 2147483647 w 34"/>
                <a:gd name="T11" fmla="*/ 2147483647 h 69"/>
                <a:gd name="T12" fmla="*/ 2147483647 w 34"/>
                <a:gd name="T13" fmla="*/ 2147483647 h 69"/>
                <a:gd name="T14" fmla="*/ 2147483647 w 34"/>
                <a:gd name="T15" fmla="*/ 2147483647 h 69"/>
                <a:gd name="T16" fmla="*/ 2147483647 w 34"/>
                <a:gd name="T17" fmla="*/ 2147483647 h 69"/>
                <a:gd name="T18" fmla="*/ 2147483647 w 34"/>
                <a:gd name="T19" fmla="*/ 2147483647 h 69"/>
                <a:gd name="T20" fmla="*/ 2147483647 w 34"/>
                <a:gd name="T21" fmla="*/ 2147483647 h 69"/>
                <a:gd name="T22" fmla="*/ 2147483647 w 34"/>
                <a:gd name="T23" fmla="*/ 2147483647 h 69"/>
                <a:gd name="T24" fmla="*/ 2147483647 w 34"/>
                <a:gd name="T25" fmla="*/ 0 h 69"/>
                <a:gd name="T26" fmla="*/ 2147483647 w 34"/>
                <a:gd name="T27" fmla="*/ 0 h 69"/>
                <a:gd name="T28" fmla="*/ 2147483647 w 34"/>
                <a:gd name="T29" fmla="*/ 0 h 69"/>
                <a:gd name="T30" fmla="*/ 2147483647 w 34"/>
                <a:gd name="T31" fmla="*/ 2147483647 h 69"/>
                <a:gd name="T32" fmla="*/ 0 w 34"/>
                <a:gd name="T33" fmla="*/ 2147483647 h 69"/>
                <a:gd name="T34" fmla="*/ 0 w 34"/>
                <a:gd name="T35" fmla="*/ 2147483647 h 69"/>
                <a:gd name="T36" fmla="*/ 0 w 34"/>
                <a:gd name="T37" fmla="*/ 2147483647 h 69"/>
                <a:gd name="T38" fmla="*/ 2147483647 w 34"/>
                <a:gd name="T39" fmla="*/ 2147483647 h 69"/>
                <a:gd name="T40" fmla="*/ 2147483647 w 34"/>
                <a:gd name="T41" fmla="*/ 2147483647 h 69"/>
                <a:gd name="T42" fmla="*/ 2147483647 w 34"/>
                <a:gd name="T43" fmla="*/ 2147483647 h 69"/>
                <a:gd name="T44" fmla="*/ 2147483647 w 34"/>
                <a:gd name="T45" fmla="*/ 2147483647 h 69"/>
                <a:gd name="T46" fmla="*/ 2147483647 w 34"/>
                <a:gd name="T47" fmla="*/ 2147483647 h 69"/>
                <a:gd name="T48" fmla="*/ 2147483647 w 34"/>
                <a:gd name="T49" fmla="*/ 2147483647 h 69"/>
                <a:gd name="T50" fmla="*/ 2147483647 w 34"/>
                <a:gd name="T51" fmla="*/ 2147483647 h 69"/>
                <a:gd name="T52" fmla="*/ 2147483647 w 34"/>
                <a:gd name="T53" fmla="*/ 2147483647 h 69"/>
                <a:gd name="T54" fmla="*/ 2147483647 w 34"/>
                <a:gd name="T55" fmla="*/ 2147483647 h 69"/>
                <a:gd name="T56" fmla="*/ 2147483647 w 34"/>
                <a:gd name="T57" fmla="*/ 2147483647 h 69"/>
                <a:gd name="T58" fmla="*/ 2147483647 w 34"/>
                <a:gd name="T59" fmla="*/ 2147483647 h 69"/>
                <a:gd name="T60" fmla="*/ 2147483647 w 34"/>
                <a:gd name="T61" fmla="*/ 2147483647 h 69"/>
                <a:gd name="T62" fmla="*/ 2147483647 w 34"/>
                <a:gd name="T63" fmla="*/ 2147483647 h 69"/>
                <a:gd name="T64" fmla="*/ 2147483647 w 34"/>
                <a:gd name="T65" fmla="*/ 2147483647 h 69"/>
                <a:gd name="T66" fmla="*/ 2147483647 w 34"/>
                <a:gd name="T67" fmla="*/ 2147483647 h 69"/>
                <a:gd name="T68" fmla="*/ 2147483647 w 34"/>
                <a:gd name="T69" fmla="*/ 2147483647 h 69"/>
                <a:gd name="T70" fmla="*/ 2147483647 w 34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" h="69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1643"/>
            <p:cNvSpPr/>
            <p:nvPr/>
          </p:nvSpPr>
          <p:spPr bwMode="auto">
            <a:xfrm>
              <a:off x="2449068" y="3407248"/>
              <a:ext cx="19050" cy="49213"/>
            </a:xfrm>
            <a:custGeom>
              <a:avLst/>
              <a:gdLst>
                <a:gd name="T0" fmla="*/ 2147483647 w 37"/>
                <a:gd name="T1" fmla="*/ 2147483647 h 93"/>
                <a:gd name="T2" fmla="*/ 2147483647 w 37"/>
                <a:gd name="T3" fmla="*/ 2147483647 h 93"/>
                <a:gd name="T4" fmla="*/ 2147483647 w 37"/>
                <a:gd name="T5" fmla="*/ 2147483647 h 93"/>
                <a:gd name="T6" fmla="*/ 2147483647 w 37"/>
                <a:gd name="T7" fmla="*/ 2147483647 h 93"/>
                <a:gd name="T8" fmla="*/ 2147483647 w 37"/>
                <a:gd name="T9" fmla="*/ 2147483647 h 93"/>
                <a:gd name="T10" fmla="*/ 2147483647 w 37"/>
                <a:gd name="T11" fmla="*/ 2147483647 h 93"/>
                <a:gd name="T12" fmla="*/ 2147483647 w 37"/>
                <a:gd name="T13" fmla="*/ 2147483647 h 93"/>
                <a:gd name="T14" fmla="*/ 2147483647 w 37"/>
                <a:gd name="T15" fmla="*/ 2147483647 h 93"/>
                <a:gd name="T16" fmla="*/ 2147483647 w 37"/>
                <a:gd name="T17" fmla="*/ 2147483647 h 93"/>
                <a:gd name="T18" fmla="*/ 2147483647 w 37"/>
                <a:gd name="T19" fmla="*/ 2147483647 h 93"/>
                <a:gd name="T20" fmla="*/ 2147483647 w 37"/>
                <a:gd name="T21" fmla="*/ 2147483647 h 93"/>
                <a:gd name="T22" fmla="*/ 2147483647 w 37"/>
                <a:gd name="T23" fmla="*/ 0 h 93"/>
                <a:gd name="T24" fmla="*/ 2147483647 w 37"/>
                <a:gd name="T25" fmla="*/ 0 h 93"/>
                <a:gd name="T26" fmla="*/ 2147483647 w 37"/>
                <a:gd name="T27" fmla="*/ 0 h 93"/>
                <a:gd name="T28" fmla="*/ 2147483647 w 37"/>
                <a:gd name="T29" fmla="*/ 2147483647 h 93"/>
                <a:gd name="T30" fmla="*/ 2147483647 w 37"/>
                <a:gd name="T31" fmla="*/ 2147483647 h 93"/>
                <a:gd name="T32" fmla="*/ 0 w 37"/>
                <a:gd name="T33" fmla="*/ 2147483647 h 93"/>
                <a:gd name="T34" fmla="*/ 0 w 37"/>
                <a:gd name="T35" fmla="*/ 2147483647 h 93"/>
                <a:gd name="T36" fmla="*/ 2147483647 w 37"/>
                <a:gd name="T37" fmla="*/ 2147483647 h 93"/>
                <a:gd name="T38" fmla="*/ 2147483647 w 37"/>
                <a:gd name="T39" fmla="*/ 2147483647 h 93"/>
                <a:gd name="T40" fmla="*/ 2147483647 w 37"/>
                <a:gd name="T41" fmla="*/ 2147483647 h 93"/>
                <a:gd name="T42" fmla="*/ 2147483647 w 37"/>
                <a:gd name="T43" fmla="*/ 2147483647 h 93"/>
                <a:gd name="T44" fmla="*/ 2147483647 w 37"/>
                <a:gd name="T45" fmla="*/ 2147483647 h 93"/>
                <a:gd name="T46" fmla="*/ 2147483647 w 37"/>
                <a:gd name="T47" fmla="*/ 2147483647 h 93"/>
                <a:gd name="T48" fmla="*/ 2147483647 w 37"/>
                <a:gd name="T49" fmla="*/ 2147483647 h 93"/>
                <a:gd name="T50" fmla="*/ 2147483647 w 37"/>
                <a:gd name="T51" fmla="*/ 2147483647 h 93"/>
                <a:gd name="T52" fmla="*/ 2147483647 w 37"/>
                <a:gd name="T53" fmla="*/ 2147483647 h 93"/>
                <a:gd name="T54" fmla="*/ 2147483647 w 37"/>
                <a:gd name="T55" fmla="*/ 2147483647 h 93"/>
                <a:gd name="T56" fmla="*/ 2147483647 w 37"/>
                <a:gd name="T57" fmla="*/ 2147483647 h 93"/>
                <a:gd name="T58" fmla="*/ 2147483647 w 37"/>
                <a:gd name="T59" fmla="*/ 2147483647 h 93"/>
                <a:gd name="T60" fmla="*/ 2147483647 w 37"/>
                <a:gd name="T61" fmla="*/ 2147483647 h 93"/>
                <a:gd name="T62" fmla="*/ 2147483647 w 37"/>
                <a:gd name="T63" fmla="*/ 2147483647 h 93"/>
                <a:gd name="T64" fmla="*/ 2147483647 w 37"/>
                <a:gd name="T65" fmla="*/ 2147483647 h 93"/>
                <a:gd name="T66" fmla="*/ 2147483647 w 37"/>
                <a:gd name="T67" fmla="*/ 2147483647 h 93"/>
                <a:gd name="T68" fmla="*/ 2147483647 w 37"/>
                <a:gd name="T69" fmla="*/ 2147483647 h 93"/>
                <a:gd name="T70" fmla="*/ 2147483647 w 37"/>
                <a:gd name="T71" fmla="*/ 214748364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93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1644"/>
            <p:cNvSpPr/>
            <p:nvPr/>
          </p:nvSpPr>
          <p:spPr bwMode="auto">
            <a:xfrm>
              <a:off x="2466531" y="3369148"/>
              <a:ext cx="23813" cy="66675"/>
            </a:xfrm>
            <a:custGeom>
              <a:avLst/>
              <a:gdLst>
                <a:gd name="T0" fmla="*/ 2147483647 w 45"/>
                <a:gd name="T1" fmla="*/ 2147483647 h 126"/>
                <a:gd name="T2" fmla="*/ 2147483647 w 45"/>
                <a:gd name="T3" fmla="*/ 2147483647 h 126"/>
                <a:gd name="T4" fmla="*/ 2147483647 w 45"/>
                <a:gd name="T5" fmla="*/ 2147483647 h 126"/>
                <a:gd name="T6" fmla="*/ 2147483647 w 45"/>
                <a:gd name="T7" fmla="*/ 2147483647 h 126"/>
                <a:gd name="T8" fmla="*/ 2147483647 w 45"/>
                <a:gd name="T9" fmla="*/ 2147483647 h 126"/>
                <a:gd name="T10" fmla="*/ 2147483647 w 45"/>
                <a:gd name="T11" fmla="*/ 2147483647 h 126"/>
                <a:gd name="T12" fmla="*/ 2147483647 w 45"/>
                <a:gd name="T13" fmla="*/ 2147483647 h 126"/>
                <a:gd name="T14" fmla="*/ 2147483647 w 45"/>
                <a:gd name="T15" fmla="*/ 2147483647 h 126"/>
                <a:gd name="T16" fmla="*/ 2147483647 w 45"/>
                <a:gd name="T17" fmla="*/ 2147483647 h 126"/>
                <a:gd name="T18" fmla="*/ 2147483647 w 45"/>
                <a:gd name="T19" fmla="*/ 2147483647 h 126"/>
                <a:gd name="T20" fmla="*/ 2147483647 w 45"/>
                <a:gd name="T21" fmla="*/ 2147483647 h 126"/>
                <a:gd name="T22" fmla="*/ 2147483647 w 45"/>
                <a:gd name="T23" fmla="*/ 0 h 126"/>
                <a:gd name="T24" fmla="*/ 2147483647 w 45"/>
                <a:gd name="T25" fmla="*/ 0 h 126"/>
                <a:gd name="T26" fmla="*/ 2147483647 w 45"/>
                <a:gd name="T27" fmla="*/ 0 h 126"/>
                <a:gd name="T28" fmla="*/ 2147483647 w 45"/>
                <a:gd name="T29" fmla="*/ 2147483647 h 126"/>
                <a:gd name="T30" fmla="*/ 0 w 45"/>
                <a:gd name="T31" fmla="*/ 2147483647 h 126"/>
                <a:gd name="T32" fmla="*/ 0 w 45"/>
                <a:gd name="T33" fmla="*/ 2147483647 h 126"/>
                <a:gd name="T34" fmla="*/ 0 w 45"/>
                <a:gd name="T35" fmla="*/ 2147483647 h 126"/>
                <a:gd name="T36" fmla="*/ 2147483647 w 45"/>
                <a:gd name="T37" fmla="*/ 2147483647 h 126"/>
                <a:gd name="T38" fmla="*/ 2147483647 w 45"/>
                <a:gd name="T39" fmla="*/ 2147483647 h 126"/>
                <a:gd name="T40" fmla="*/ 2147483647 w 45"/>
                <a:gd name="T41" fmla="*/ 2147483647 h 126"/>
                <a:gd name="T42" fmla="*/ 2147483647 w 45"/>
                <a:gd name="T43" fmla="*/ 2147483647 h 126"/>
                <a:gd name="T44" fmla="*/ 2147483647 w 45"/>
                <a:gd name="T45" fmla="*/ 2147483647 h 126"/>
                <a:gd name="T46" fmla="*/ 2147483647 w 45"/>
                <a:gd name="T47" fmla="*/ 2147483647 h 126"/>
                <a:gd name="T48" fmla="*/ 2147483647 w 45"/>
                <a:gd name="T49" fmla="*/ 2147483647 h 126"/>
                <a:gd name="T50" fmla="*/ 2147483647 w 45"/>
                <a:gd name="T51" fmla="*/ 2147483647 h 126"/>
                <a:gd name="T52" fmla="*/ 2147483647 w 45"/>
                <a:gd name="T53" fmla="*/ 2147483647 h 126"/>
                <a:gd name="T54" fmla="*/ 2147483647 w 45"/>
                <a:gd name="T55" fmla="*/ 2147483647 h 126"/>
                <a:gd name="T56" fmla="*/ 2147483647 w 45"/>
                <a:gd name="T57" fmla="*/ 2147483647 h 126"/>
                <a:gd name="T58" fmla="*/ 2147483647 w 45"/>
                <a:gd name="T59" fmla="*/ 2147483647 h 126"/>
                <a:gd name="T60" fmla="*/ 2147483647 w 45"/>
                <a:gd name="T61" fmla="*/ 2147483647 h 126"/>
                <a:gd name="T62" fmla="*/ 2147483647 w 45"/>
                <a:gd name="T63" fmla="*/ 2147483647 h 126"/>
                <a:gd name="T64" fmla="*/ 2147483647 w 45"/>
                <a:gd name="T65" fmla="*/ 2147483647 h 126"/>
                <a:gd name="T66" fmla="*/ 2147483647 w 45"/>
                <a:gd name="T67" fmla="*/ 2147483647 h 126"/>
                <a:gd name="T68" fmla="*/ 2147483647 w 45"/>
                <a:gd name="T69" fmla="*/ 2147483647 h 126"/>
                <a:gd name="T70" fmla="*/ 2147483647 w 45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26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1645"/>
            <p:cNvSpPr/>
            <p:nvPr/>
          </p:nvSpPr>
          <p:spPr bwMode="auto">
            <a:xfrm>
              <a:off x="2487168" y="3351686"/>
              <a:ext cx="17463" cy="53975"/>
            </a:xfrm>
            <a:custGeom>
              <a:avLst/>
              <a:gdLst>
                <a:gd name="T0" fmla="*/ 2147483647 w 33"/>
                <a:gd name="T1" fmla="*/ 2147483647 h 103"/>
                <a:gd name="T2" fmla="*/ 2147483647 w 33"/>
                <a:gd name="T3" fmla="*/ 2147483647 h 103"/>
                <a:gd name="T4" fmla="*/ 2147483647 w 33"/>
                <a:gd name="T5" fmla="*/ 2147483647 h 103"/>
                <a:gd name="T6" fmla="*/ 2147483647 w 33"/>
                <a:gd name="T7" fmla="*/ 2147483647 h 103"/>
                <a:gd name="T8" fmla="*/ 2147483647 w 33"/>
                <a:gd name="T9" fmla="*/ 2147483647 h 103"/>
                <a:gd name="T10" fmla="*/ 2147483647 w 33"/>
                <a:gd name="T11" fmla="*/ 2147483647 h 103"/>
                <a:gd name="T12" fmla="*/ 2147483647 w 33"/>
                <a:gd name="T13" fmla="*/ 2147483647 h 103"/>
                <a:gd name="T14" fmla="*/ 2147483647 w 33"/>
                <a:gd name="T15" fmla="*/ 2147483647 h 103"/>
                <a:gd name="T16" fmla="*/ 2147483647 w 33"/>
                <a:gd name="T17" fmla="*/ 2147483647 h 103"/>
                <a:gd name="T18" fmla="*/ 2147483647 w 33"/>
                <a:gd name="T19" fmla="*/ 2147483647 h 103"/>
                <a:gd name="T20" fmla="*/ 2147483647 w 33"/>
                <a:gd name="T21" fmla="*/ 0 h 103"/>
                <a:gd name="T22" fmla="*/ 2147483647 w 33"/>
                <a:gd name="T23" fmla="*/ 0 h 103"/>
                <a:gd name="T24" fmla="*/ 2147483647 w 33"/>
                <a:gd name="T25" fmla="*/ 0 h 103"/>
                <a:gd name="T26" fmla="*/ 2147483647 w 33"/>
                <a:gd name="T27" fmla="*/ 2147483647 h 103"/>
                <a:gd name="T28" fmla="*/ 0 w 33"/>
                <a:gd name="T29" fmla="*/ 2147483647 h 103"/>
                <a:gd name="T30" fmla="*/ 0 w 33"/>
                <a:gd name="T31" fmla="*/ 2147483647 h 103"/>
                <a:gd name="T32" fmla="*/ 0 w 33"/>
                <a:gd name="T33" fmla="*/ 2147483647 h 103"/>
                <a:gd name="T34" fmla="*/ 2147483647 w 33"/>
                <a:gd name="T35" fmla="*/ 2147483647 h 103"/>
                <a:gd name="T36" fmla="*/ 2147483647 w 33"/>
                <a:gd name="T37" fmla="*/ 2147483647 h 103"/>
                <a:gd name="T38" fmla="*/ 2147483647 w 33"/>
                <a:gd name="T39" fmla="*/ 2147483647 h 103"/>
                <a:gd name="T40" fmla="*/ 2147483647 w 33"/>
                <a:gd name="T41" fmla="*/ 2147483647 h 103"/>
                <a:gd name="T42" fmla="*/ 2147483647 w 33"/>
                <a:gd name="T43" fmla="*/ 2147483647 h 103"/>
                <a:gd name="T44" fmla="*/ 2147483647 w 33"/>
                <a:gd name="T45" fmla="*/ 2147483647 h 103"/>
                <a:gd name="T46" fmla="*/ 2147483647 w 33"/>
                <a:gd name="T47" fmla="*/ 2147483647 h 103"/>
                <a:gd name="T48" fmla="*/ 2147483647 w 33"/>
                <a:gd name="T49" fmla="*/ 2147483647 h 103"/>
                <a:gd name="T50" fmla="*/ 2147483647 w 33"/>
                <a:gd name="T51" fmla="*/ 2147483647 h 103"/>
                <a:gd name="T52" fmla="*/ 2147483647 w 33"/>
                <a:gd name="T53" fmla="*/ 2147483647 h 103"/>
                <a:gd name="T54" fmla="*/ 2147483647 w 33"/>
                <a:gd name="T55" fmla="*/ 2147483647 h 103"/>
                <a:gd name="T56" fmla="*/ 2147483647 w 33"/>
                <a:gd name="T57" fmla="*/ 2147483647 h 103"/>
                <a:gd name="T58" fmla="*/ 2147483647 w 33"/>
                <a:gd name="T59" fmla="*/ 2147483647 h 103"/>
                <a:gd name="T60" fmla="*/ 2147483647 w 33"/>
                <a:gd name="T61" fmla="*/ 2147483647 h 103"/>
                <a:gd name="T62" fmla="*/ 2147483647 w 33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" h="10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1646"/>
            <p:cNvSpPr/>
            <p:nvPr/>
          </p:nvSpPr>
          <p:spPr bwMode="auto">
            <a:xfrm>
              <a:off x="2504631" y="3315173"/>
              <a:ext cx="25400" cy="60325"/>
            </a:xfrm>
            <a:custGeom>
              <a:avLst/>
              <a:gdLst>
                <a:gd name="T0" fmla="*/ 2147483647 w 49"/>
                <a:gd name="T1" fmla="*/ 2147483647 h 113"/>
                <a:gd name="T2" fmla="*/ 2147483647 w 49"/>
                <a:gd name="T3" fmla="*/ 2147483647 h 113"/>
                <a:gd name="T4" fmla="*/ 2147483647 w 49"/>
                <a:gd name="T5" fmla="*/ 2147483647 h 113"/>
                <a:gd name="T6" fmla="*/ 2147483647 w 49"/>
                <a:gd name="T7" fmla="*/ 2147483647 h 113"/>
                <a:gd name="T8" fmla="*/ 2147483647 w 49"/>
                <a:gd name="T9" fmla="*/ 2147483647 h 113"/>
                <a:gd name="T10" fmla="*/ 2147483647 w 49"/>
                <a:gd name="T11" fmla="*/ 2147483647 h 113"/>
                <a:gd name="T12" fmla="*/ 2147483647 w 49"/>
                <a:gd name="T13" fmla="*/ 2147483647 h 113"/>
                <a:gd name="T14" fmla="*/ 2147483647 w 49"/>
                <a:gd name="T15" fmla="*/ 2147483647 h 113"/>
                <a:gd name="T16" fmla="*/ 2147483647 w 49"/>
                <a:gd name="T17" fmla="*/ 2147483647 h 113"/>
                <a:gd name="T18" fmla="*/ 2147483647 w 49"/>
                <a:gd name="T19" fmla="*/ 0 h 113"/>
                <a:gd name="T20" fmla="*/ 2147483647 w 49"/>
                <a:gd name="T21" fmla="*/ 0 h 113"/>
                <a:gd name="T22" fmla="*/ 2147483647 w 49"/>
                <a:gd name="T23" fmla="*/ 0 h 113"/>
                <a:gd name="T24" fmla="*/ 2147483647 w 49"/>
                <a:gd name="T25" fmla="*/ 2147483647 h 113"/>
                <a:gd name="T26" fmla="*/ 0 w 49"/>
                <a:gd name="T27" fmla="*/ 2147483647 h 113"/>
                <a:gd name="T28" fmla="*/ 0 w 49"/>
                <a:gd name="T29" fmla="*/ 2147483647 h 113"/>
                <a:gd name="T30" fmla="*/ 0 w 49"/>
                <a:gd name="T31" fmla="*/ 2147483647 h 113"/>
                <a:gd name="T32" fmla="*/ 0 w 49"/>
                <a:gd name="T33" fmla="*/ 2147483647 h 113"/>
                <a:gd name="T34" fmla="*/ 2147483647 w 49"/>
                <a:gd name="T35" fmla="*/ 2147483647 h 113"/>
                <a:gd name="T36" fmla="*/ 2147483647 w 49"/>
                <a:gd name="T37" fmla="*/ 2147483647 h 113"/>
                <a:gd name="T38" fmla="*/ 2147483647 w 49"/>
                <a:gd name="T39" fmla="*/ 2147483647 h 113"/>
                <a:gd name="T40" fmla="*/ 2147483647 w 49"/>
                <a:gd name="T41" fmla="*/ 2147483647 h 113"/>
                <a:gd name="T42" fmla="*/ 2147483647 w 49"/>
                <a:gd name="T43" fmla="*/ 2147483647 h 113"/>
                <a:gd name="T44" fmla="*/ 2147483647 w 49"/>
                <a:gd name="T45" fmla="*/ 2147483647 h 113"/>
                <a:gd name="T46" fmla="*/ 2147483647 w 49"/>
                <a:gd name="T47" fmla="*/ 2147483647 h 113"/>
                <a:gd name="T48" fmla="*/ 2147483647 w 49"/>
                <a:gd name="T49" fmla="*/ 2147483647 h 113"/>
                <a:gd name="T50" fmla="*/ 2147483647 w 49"/>
                <a:gd name="T51" fmla="*/ 2147483647 h 113"/>
                <a:gd name="T52" fmla="*/ 2147483647 w 49"/>
                <a:gd name="T53" fmla="*/ 2147483647 h 113"/>
                <a:gd name="T54" fmla="*/ 2147483647 w 49"/>
                <a:gd name="T55" fmla="*/ 2147483647 h 113"/>
                <a:gd name="T56" fmla="*/ 2147483647 w 49"/>
                <a:gd name="T57" fmla="*/ 2147483647 h 113"/>
                <a:gd name="T58" fmla="*/ 2147483647 w 49"/>
                <a:gd name="T59" fmla="*/ 2147483647 h 113"/>
                <a:gd name="T60" fmla="*/ 2147483647 w 49"/>
                <a:gd name="T61" fmla="*/ 2147483647 h 113"/>
                <a:gd name="T62" fmla="*/ 2147483647 w 49"/>
                <a:gd name="T63" fmla="*/ 2147483647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" h="113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1647"/>
            <p:cNvSpPr/>
            <p:nvPr/>
          </p:nvSpPr>
          <p:spPr bwMode="auto">
            <a:xfrm>
              <a:off x="2522093" y="3305648"/>
              <a:ext cx="20638" cy="36513"/>
            </a:xfrm>
            <a:custGeom>
              <a:avLst/>
              <a:gdLst>
                <a:gd name="T0" fmla="*/ 2147483647 w 39"/>
                <a:gd name="T1" fmla="*/ 2147483647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2147483647 w 39"/>
                <a:gd name="T9" fmla="*/ 2147483647 h 69"/>
                <a:gd name="T10" fmla="*/ 2147483647 w 39"/>
                <a:gd name="T11" fmla="*/ 2147483647 h 69"/>
                <a:gd name="T12" fmla="*/ 2147483647 w 39"/>
                <a:gd name="T13" fmla="*/ 2147483647 h 69"/>
                <a:gd name="T14" fmla="*/ 2147483647 w 39"/>
                <a:gd name="T15" fmla="*/ 0 h 69"/>
                <a:gd name="T16" fmla="*/ 2147483647 w 39"/>
                <a:gd name="T17" fmla="*/ 0 h 69"/>
                <a:gd name="T18" fmla="*/ 2147483647 w 39"/>
                <a:gd name="T19" fmla="*/ 0 h 69"/>
                <a:gd name="T20" fmla="*/ 2147483647 w 39"/>
                <a:gd name="T21" fmla="*/ 2147483647 h 69"/>
                <a:gd name="T22" fmla="*/ 2147483647 w 39"/>
                <a:gd name="T23" fmla="*/ 2147483647 h 69"/>
                <a:gd name="T24" fmla="*/ 0 w 39"/>
                <a:gd name="T25" fmla="*/ 2147483647 h 69"/>
                <a:gd name="T26" fmla="*/ 2147483647 w 39"/>
                <a:gd name="T27" fmla="*/ 2147483647 h 69"/>
                <a:gd name="T28" fmla="*/ 2147483647 w 39"/>
                <a:gd name="T29" fmla="*/ 2147483647 h 69"/>
                <a:gd name="T30" fmla="*/ 2147483647 w 39"/>
                <a:gd name="T31" fmla="*/ 2147483647 h 69"/>
                <a:gd name="T32" fmla="*/ 2147483647 w 39"/>
                <a:gd name="T33" fmla="*/ 2147483647 h 69"/>
                <a:gd name="T34" fmla="*/ 2147483647 w 39"/>
                <a:gd name="T35" fmla="*/ 2147483647 h 69"/>
                <a:gd name="T36" fmla="*/ 2147483647 w 39"/>
                <a:gd name="T37" fmla="*/ 2147483647 h 69"/>
                <a:gd name="T38" fmla="*/ 2147483647 w 39"/>
                <a:gd name="T39" fmla="*/ 2147483647 h 69"/>
                <a:gd name="T40" fmla="*/ 2147483647 w 39"/>
                <a:gd name="T41" fmla="*/ 2147483647 h 69"/>
                <a:gd name="T42" fmla="*/ 2147483647 w 39"/>
                <a:gd name="T43" fmla="*/ 2147483647 h 69"/>
                <a:gd name="T44" fmla="*/ 2147483647 w 39"/>
                <a:gd name="T45" fmla="*/ 2147483647 h 69"/>
                <a:gd name="T46" fmla="*/ 2147483647 w 39"/>
                <a:gd name="T47" fmla="*/ 2147483647 h 69"/>
                <a:gd name="T48" fmla="*/ 2147483647 w 39"/>
                <a:gd name="T49" fmla="*/ 2147483647 h 69"/>
                <a:gd name="T50" fmla="*/ 2147483647 w 39"/>
                <a:gd name="T51" fmla="*/ 2147483647 h 69"/>
                <a:gd name="T52" fmla="*/ 2147483647 w 39"/>
                <a:gd name="T53" fmla="*/ 2147483647 h 69"/>
                <a:gd name="T54" fmla="*/ 2147483647 w 39"/>
                <a:gd name="T55" fmla="*/ 2147483647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1648"/>
            <p:cNvSpPr/>
            <p:nvPr/>
          </p:nvSpPr>
          <p:spPr bwMode="auto">
            <a:xfrm>
              <a:off x="2630043" y="3292948"/>
              <a:ext cx="11113" cy="22225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0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2147483647 h 42"/>
                <a:gd name="T16" fmla="*/ 0 w 20"/>
                <a:gd name="T17" fmla="*/ 2147483647 h 42"/>
                <a:gd name="T18" fmla="*/ 0 w 20"/>
                <a:gd name="T19" fmla="*/ 2147483647 h 42"/>
                <a:gd name="T20" fmla="*/ 0 w 20"/>
                <a:gd name="T21" fmla="*/ 2147483647 h 42"/>
                <a:gd name="T22" fmla="*/ 2147483647 w 20"/>
                <a:gd name="T23" fmla="*/ 2147483647 h 42"/>
                <a:gd name="T24" fmla="*/ 2147483647 w 20"/>
                <a:gd name="T25" fmla="*/ 2147483647 h 42"/>
                <a:gd name="T26" fmla="*/ 2147483647 w 20"/>
                <a:gd name="T27" fmla="*/ 2147483647 h 42"/>
                <a:gd name="T28" fmla="*/ 2147483647 w 20"/>
                <a:gd name="T29" fmla="*/ 2147483647 h 42"/>
                <a:gd name="T30" fmla="*/ 2147483647 w 20"/>
                <a:gd name="T31" fmla="*/ 2147483647 h 42"/>
                <a:gd name="T32" fmla="*/ 2147483647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2147483647 w 20"/>
                <a:gd name="T61" fmla="*/ 2147483647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42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1649"/>
            <p:cNvSpPr/>
            <p:nvPr/>
          </p:nvSpPr>
          <p:spPr bwMode="auto">
            <a:xfrm>
              <a:off x="2653856" y="3273898"/>
              <a:ext cx="9525" cy="31750"/>
            </a:xfrm>
            <a:custGeom>
              <a:avLst/>
              <a:gdLst>
                <a:gd name="T0" fmla="*/ 2147483647 w 20"/>
                <a:gd name="T1" fmla="*/ 2147483647 h 61"/>
                <a:gd name="T2" fmla="*/ 2147483647 w 20"/>
                <a:gd name="T3" fmla="*/ 2147483647 h 61"/>
                <a:gd name="T4" fmla="*/ 2147483647 w 20"/>
                <a:gd name="T5" fmla="*/ 2147483647 h 61"/>
                <a:gd name="T6" fmla="*/ 2147483647 w 20"/>
                <a:gd name="T7" fmla="*/ 2147483647 h 61"/>
                <a:gd name="T8" fmla="*/ 2147483647 w 20"/>
                <a:gd name="T9" fmla="*/ 2147483647 h 61"/>
                <a:gd name="T10" fmla="*/ 2147483647 w 20"/>
                <a:gd name="T11" fmla="*/ 2147483647 h 61"/>
                <a:gd name="T12" fmla="*/ 2147483647 w 20"/>
                <a:gd name="T13" fmla="*/ 2147483647 h 61"/>
                <a:gd name="T14" fmla="*/ 2147483647 w 20"/>
                <a:gd name="T15" fmla="*/ 2147483647 h 61"/>
                <a:gd name="T16" fmla="*/ 2147483647 w 20"/>
                <a:gd name="T17" fmla="*/ 0 h 61"/>
                <a:gd name="T18" fmla="*/ 2147483647 w 20"/>
                <a:gd name="T19" fmla="*/ 2147483647 h 61"/>
                <a:gd name="T20" fmla="*/ 2147483647 w 20"/>
                <a:gd name="T21" fmla="*/ 2147483647 h 61"/>
                <a:gd name="T22" fmla="*/ 0 w 20"/>
                <a:gd name="T23" fmla="*/ 2147483647 h 61"/>
                <a:gd name="T24" fmla="*/ 0 w 20"/>
                <a:gd name="T25" fmla="*/ 2147483647 h 61"/>
                <a:gd name="T26" fmla="*/ 0 w 20"/>
                <a:gd name="T27" fmla="*/ 2147483647 h 61"/>
                <a:gd name="T28" fmla="*/ 0 w 20"/>
                <a:gd name="T29" fmla="*/ 2147483647 h 61"/>
                <a:gd name="T30" fmla="*/ 2147483647 w 20"/>
                <a:gd name="T31" fmla="*/ 2147483647 h 61"/>
                <a:gd name="T32" fmla="*/ 2147483647 w 20"/>
                <a:gd name="T33" fmla="*/ 2147483647 h 61"/>
                <a:gd name="T34" fmla="*/ 2147483647 w 20"/>
                <a:gd name="T35" fmla="*/ 2147483647 h 61"/>
                <a:gd name="T36" fmla="*/ 2147483647 w 20"/>
                <a:gd name="T37" fmla="*/ 2147483647 h 61"/>
                <a:gd name="T38" fmla="*/ 2147483647 w 20"/>
                <a:gd name="T39" fmla="*/ 2147483647 h 61"/>
                <a:gd name="T40" fmla="*/ 2147483647 w 20"/>
                <a:gd name="T41" fmla="*/ 2147483647 h 61"/>
                <a:gd name="T42" fmla="*/ 2147483647 w 20"/>
                <a:gd name="T43" fmla="*/ 2147483647 h 61"/>
                <a:gd name="T44" fmla="*/ 2147483647 w 20"/>
                <a:gd name="T45" fmla="*/ 2147483647 h 61"/>
                <a:gd name="T46" fmla="*/ 2147483647 w 20"/>
                <a:gd name="T47" fmla="*/ 2147483647 h 61"/>
                <a:gd name="T48" fmla="*/ 2147483647 w 20"/>
                <a:gd name="T49" fmla="*/ 2147483647 h 61"/>
                <a:gd name="T50" fmla="*/ 2147483647 w 20"/>
                <a:gd name="T51" fmla="*/ 2147483647 h 61"/>
                <a:gd name="T52" fmla="*/ 2147483647 w 20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61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1650"/>
            <p:cNvSpPr/>
            <p:nvPr/>
          </p:nvSpPr>
          <p:spPr bwMode="auto">
            <a:xfrm>
              <a:off x="2669731" y="3253261"/>
              <a:ext cx="12700" cy="52388"/>
            </a:xfrm>
            <a:custGeom>
              <a:avLst/>
              <a:gdLst>
                <a:gd name="T0" fmla="*/ 2147483647 w 25"/>
                <a:gd name="T1" fmla="*/ 2147483647 h 99"/>
                <a:gd name="T2" fmla="*/ 2147483647 w 25"/>
                <a:gd name="T3" fmla="*/ 2147483647 h 99"/>
                <a:gd name="T4" fmla="*/ 2147483647 w 25"/>
                <a:gd name="T5" fmla="*/ 2147483647 h 99"/>
                <a:gd name="T6" fmla="*/ 2147483647 w 25"/>
                <a:gd name="T7" fmla="*/ 2147483647 h 99"/>
                <a:gd name="T8" fmla="*/ 2147483647 w 25"/>
                <a:gd name="T9" fmla="*/ 2147483647 h 99"/>
                <a:gd name="T10" fmla="*/ 2147483647 w 25"/>
                <a:gd name="T11" fmla="*/ 2147483647 h 99"/>
                <a:gd name="T12" fmla="*/ 2147483647 w 25"/>
                <a:gd name="T13" fmla="*/ 2147483647 h 99"/>
                <a:gd name="T14" fmla="*/ 2147483647 w 25"/>
                <a:gd name="T15" fmla="*/ 2147483647 h 99"/>
                <a:gd name="T16" fmla="*/ 2147483647 w 25"/>
                <a:gd name="T17" fmla="*/ 0 h 99"/>
                <a:gd name="T18" fmla="*/ 2147483647 w 25"/>
                <a:gd name="T19" fmla="*/ 0 h 99"/>
                <a:gd name="T20" fmla="*/ 2147483647 w 25"/>
                <a:gd name="T21" fmla="*/ 0 h 99"/>
                <a:gd name="T22" fmla="*/ 2147483647 w 25"/>
                <a:gd name="T23" fmla="*/ 2147483647 h 99"/>
                <a:gd name="T24" fmla="*/ 0 w 25"/>
                <a:gd name="T25" fmla="*/ 2147483647 h 99"/>
                <a:gd name="T26" fmla="*/ 0 w 25"/>
                <a:gd name="T27" fmla="*/ 2147483647 h 99"/>
                <a:gd name="T28" fmla="*/ 0 w 25"/>
                <a:gd name="T29" fmla="*/ 2147483647 h 99"/>
                <a:gd name="T30" fmla="*/ 2147483647 w 25"/>
                <a:gd name="T31" fmla="*/ 2147483647 h 99"/>
                <a:gd name="T32" fmla="*/ 2147483647 w 25"/>
                <a:gd name="T33" fmla="*/ 2147483647 h 99"/>
                <a:gd name="T34" fmla="*/ 2147483647 w 25"/>
                <a:gd name="T35" fmla="*/ 2147483647 h 99"/>
                <a:gd name="T36" fmla="*/ 2147483647 w 25"/>
                <a:gd name="T37" fmla="*/ 2147483647 h 99"/>
                <a:gd name="T38" fmla="*/ 2147483647 w 25"/>
                <a:gd name="T39" fmla="*/ 2147483647 h 99"/>
                <a:gd name="T40" fmla="*/ 2147483647 w 25"/>
                <a:gd name="T41" fmla="*/ 2147483647 h 99"/>
                <a:gd name="T42" fmla="*/ 2147483647 w 25"/>
                <a:gd name="T43" fmla="*/ 2147483647 h 99"/>
                <a:gd name="T44" fmla="*/ 2147483647 w 25"/>
                <a:gd name="T45" fmla="*/ 2147483647 h 99"/>
                <a:gd name="T46" fmla="*/ 2147483647 w 25"/>
                <a:gd name="T47" fmla="*/ 2147483647 h 99"/>
                <a:gd name="T48" fmla="*/ 2147483647 w 25"/>
                <a:gd name="T49" fmla="*/ 2147483647 h 99"/>
                <a:gd name="T50" fmla="*/ 2147483647 w 25"/>
                <a:gd name="T51" fmla="*/ 2147483647 h 99"/>
                <a:gd name="T52" fmla="*/ 2147483647 w 25"/>
                <a:gd name="T53" fmla="*/ 2147483647 h 99"/>
                <a:gd name="T54" fmla="*/ 2147483647 w 25"/>
                <a:gd name="T55" fmla="*/ 2147483647 h 99"/>
                <a:gd name="T56" fmla="*/ 2147483647 w 25"/>
                <a:gd name="T57" fmla="*/ 2147483647 h 99"/>
                <a:gd name="T58" fmla="*/ 2147483647 w 25"/>
                <a:gd name="T59" fmla="*/ 2147483647 h 99"/>
                <a:gd name="T60" fmla="*/ 2147483647 w 25"/>
                <a:gd name="T61" fmla="*/ 2147483647 h 99"/>
                <a:gd name="T62" fmla="*/ 2147483647 w 25"/>
                <a:gd name="T63" fmla="*/ 2147483647 h 99"/>
                <a:gd name="T64" fmla="*/ 2147483647 w 25"/>
                <a:gd name="T65" fmla="*/ 2147483647 h 99"/>
                <a:gd name="T66" fmla="*/ 2147483647 w 25"/>
                <a:gd name="T67" fmla="*/ 2147483647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99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1651"/>
            <p:cNvSpPr/>
            <p:nvPr/>
          </p:nvSpPr>
          <p:spPr bwMode="auto">
            <a:xfrm>
              <a:off x="2684018" y="3253261"/>
              <a:ext cx="7938" cy="36513"/>
            </a:xfrm>
            <a:custGeom>
              <a:avLst/>
              <a:gdLst>
                <a:gd name="T0" fmla="*/ 0 w 14"/>
                <a:gd name="T1" fmla="*/ 2147483647 h 68"/>
                <a:gd name="T2" fmla="*/ 0 w 14"/>
                <a:gd name="T3" fmla="*/ 2147483647 h 68"/>
                <a:gd name="T4" fmla="*/ 0 w 14"/>
                <a:gd name="T5" fmla="*/ 2147483647 h 68"/>
                <a:gd name="T6" fmla="*/ 0 w 14"/>
                <a:gd name="T7" fmla="*/ 2147483647 h 68"/>
                <a:gd name="T8" fmla="*/ 2147483647 w 14"/>
                <a:gd name="T9" fmla="*/ 2147483647 h 68"/>
                <a:gd name="T10" fmla="*/ 2147483647 w 14"/>
                <a:gd name="T11" fmla="*/ 2147483647 h 68"/>
                <a:gd name="T12" fmla="*/ 2147483647 w 14"/>
                <a:gd name="T13" fmla="*/ 2147483647 h 68"/>
                <a:gd name="T14" fmla="*/ 2147483647 w 14"/>
                <a:gd name="T15" fmla="*/ 2147483647 h 68"/>
                <a:gd name="T16" fmla="*/ 2147483647 w 14"/>
                <a:gd name="T17" fmla="*/ 2147483647 h 68"/>
                <a:gd name="T18" fmla="*/ 2147483647 w 14"/>
                <a:gd name="T19" fmla="*/ 2147483647 h 68"/>
                <a:gd name="T20" fmla="*/ 2147483647 w 14"/>
                <a:gd name="T21" fmla="*/ 2147483647 h 68"/>
                <a:gd name="T22" fmla="*/ 2147483647 w 14"/>
                <a:gd name="T23" fmla="*/ 2147483647 h 68"/>
                <a:gd name="T24" fmla="*/ 2147483647 w 14"/>
                <a:gd name="T25" fmla="*/ 2147483647 h 68"/>
                <a:gd name="T26" fmla="*/ 2147483647 w 14"/>
                <a:gd name="T27" fmla="*/ 2147483647 h 68"/>
                <a:gd name="T28" fmla="*/ 2147483647 w 14"/>
                <a:gd name="T29" fmla="*/ 2147483647 h 68"/>
                <a:gd name="T30" fmla="*/ 2147483647 w 14"/>
                <a:gd name="T31" fmla="*/ 2147483647 h 68"/>
                <a:gd name="T32" fmla="*/ 2147483647 w 14"/>
                <a:gd name="T33" fmla="*/ 0 h 68"/>
                <a:gd name="T34" fmla="*/ 2147483647 w 14"/>
                <a:gd name="T35" fmla="*/ 2147483647 h 68"/>
                <a:gd name="T36" fmla="*/ 2147483647 w 14"/>
                <a:gd name="T37" fmla="*/ 2147483647 h 68"/>
                <a:gd name="T38" fmla="*/ 0 w 14"/>
                <a:gd name="T39" fmla="*/ 2147483647 h 68"/>
                <a:gd name="T40" fmla="*/ 0 w 14"/>
                <a:gd name="T41" fmla="*/ 2147483647 h 68"/>
                <a:gd name="T42" fmla="*/ 0 w 14"/>
                <a:gd name="T43" fmla="*/ 2147483647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68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1652"/>
            <p:cNvSpPr/>
            <p:nvPr/>
          </p:nvSpPr>
          <p:spPr bwMode="auto">
            <a:xfrm>
              <a:off x="2485581" y="3583461"/>
              <a:ext cx="19050" cy="20638"/>
            </a:xfrm>
            <a:custGeom>
              <a:avLst/>
              <a:gdLst>
                <a:gd name="T0" fmla="*/ 2147483647 w 38"/>
                <a:gd name="T1" fmla="*/ 2147483647 h 39"/>
                <a:gd name="T2" fmla="*/ 2147483647 w 38"/>
                <a:gd name="T3" fmla="*/ 2147483647 h 39"/>
                <a:gd name="T4" fmla="*/ 2147483647 w 38"/>
                <a:gd name="T5" fmla="*/ 2147483647 h 39"/>
                <a:gd name="T6" fmla="*/ 2147483647 w 38"/>
                <a:gd name="T7" fmla="*/ 2147483647 h 39"/>
                <a:gd name="T8" fmla="*/ 2147483647 w 38"/>
                <a:gd name="T9" fmla="*/ 2147483647 h 39"/>
                <a:gd name="T10" fmla="*/ 2147483647 w 38"/>
                <a:gd name="T11" fmla="*/ 2147483647 h 39"/>
                <a:gd name="T12" fmla="*/ 2147483647 w 38"/>
                <a:gd name="T13" fmla="*/ 2147483647 h 39"/>
                <a:gd name="T14" fmla="*/ 2147483647 w 38"/>
                <a:gd name="T15" fmla="*/ 2147483647 h 39"/>
                <a:gd name="T16" fmla="*/ 2147483647 w 38"/>
                <a:gd name="T17" fmla="*/ 0 h 39"/>
                <a:gd name="T18" fmla="*/ 2147483647 w 38"/>
                <a:gd name="T19" fmla="*/ 2147483647 h 39"/>
                <a:gd name="T20" fmla="*/ 2147483647 w 38"/>
                <a:gd name="T21" fmla="*/ 2147483647 h 39"/>
                <a:gd name="T22" fmla="*/ 0 w 38"/>
                <a:gd name="T23" fmla="*/ 2147483647 h 39"/>
                <a:gd name="T24" fmla="*/ 0 w 38"/>
                <a:gd name="T25" fmla="*/ 2147483647 h 39"/>
                <a:gd name="T26" fmla="*/ 0 w 38"/>
                <a:gd name="T27" fmla="*/ 2147483647 h 39"/>
                <a:gd name="T28" fmla="*/ 0 w 38"/>
                <a:gd name="T29" fmla="*/ 2147483647 h 39"/>
                <a:gd name="T30" fmla="*/ 2147483647 w 38"/>
                <a:gd name="T31" fmla="*/ 2147483647 h 39"/>
                <a:gd name="T32" fmla="*/ 2147483647 w 38"/>
                <a:gd name="T33" fmla="*/ 2147483647 h 39"/>
                <a:gd name="T34" fmla="*/ 2147483647 w 38"/>
                <a:gd name="T35" fmla="*/ 2147483647 h 39"/>
                <a:gd name="T36" fmla="*/ 2147483647 w 38"/>
                <a:gd name="T37" fmla="*/ 2147483647 h 39"/>
                <a:gd name="T38" fmla="*/ 2147483647 w 38"/>
                <a:gd name="T39" fmla="*/ 2147483647 h 39"/>
                <a:gd name="T40" fmla="*/ 2147483647 w 38"/>
                <a:gd name="T41" fmla="*/ 2147483647 h 39"/>
                <a:gd name="T42" fmla="*/ 2147483647 w 38"/>
                <a:gd name="T43" fmla="*/ 2147483647 h 39"/>
                <a:gd name="T44" fmla="*/ 2147483647 w 38"/>
                <a:gd name="T45" fmla="*/ 2147483647 h 39"/>
                <a:gd name="T46" fmla="*/ 2147483647 w 38"/>
                <a:gd name="T47" fmla="*/ 2147483647 h 39"/>
                <a:gd name="T48" fmla="*/ 2147483647 w 38"/>
                <a:gd name="T49" fmla="*/ 2147483647 h 39"/>
                <a:gd name="T50" fmla="*/ 2147483647 w 38"/>
                <a:gd name="T51" fmla="*/ 2147483647 h 39"/>
                <a:gd name="T52" fmla="*/ 2147483647 w 38"/>
                <a:gd name="T53" fmla="*/ 2147483647 h 39"/>
                <a:gd name="T54" fmla="*/ 2147483647 w 38"/>
                <a:gd name="T55" fmla="*/ 2147483647 h 39"/>
                <a:gd name="T56" fmla="*/ 2147483647 w 38"/>
                <a:gd name="T57" fmla="*/ 2147483647 h 39"/>
                <a:gd name="T58" fmla="*/ 2147483647 w 38"/>
                <a:gd name="T59" fmla="*/ 2147483647 h 39"/>
                <a:gd name="T60" fmla="*/ 2147483647 w 38"/>
                <a:gd name="T61" fmla="*/ 2147483647 h 39"/>
                <a:gd name="T62" fmla="*/ 2147483647 w 38"/>
                <a:gd name="T63" fmla="*/ 2147483647 h 39"/>
                <a:gd name="T64" fmla="*/ 2147483647 w 38"/>
                <a:gd name="T65" fmla="*/ 2147483647 h 39"/>
                <a:gd name="T66" fmla="*/ 2147483647 w 38"/>
                <a:gd name="T67" fmla="*/ 2147483647 h 39"/>
                <a:gd name="T68" fmla="*/ 2147483647 w 38"/>
                <a:gd name="T69" fmla="*/ 2147483647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1653"/>
            <p:cNvSpPr/>
            <p:nvPr/>
          </p:nvSpPr>
          <p:spPr bwMode="auto">
            <a:xfrm>
              <a:off x="2501456" y="3573936"/>
              <a:ext cx="25400" cy="33338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2147483647 w 47"/>
                <a:gd name="T13" fmla="*/ 2147483647 h 65"/>
                <a:gd name="T14" fmla="*/ 2147483647 w 47"/>
                <a:gd name="T15" fmla="*/ 2147483647 h 65"/>
                <a:gd name="T16" fmla="*/ 2147483647 w 47"/>
                <a:gd name="T17" fmla="*/ 2147483647 h 65"/>
                <a:gd name="T18" fmla="*/ 2147483647 w 47"/>
                <a:gd name="T19" fmla="*/ 0 h 65"/>
                <a:gd name="T20" fmla="*/ 2147483647 w 47"/>
                <a:gd name="T21" fmla="*/ 0 h 65"/>
                <a:gd name="T22" fmla="*/ 2147483647 w 47"/>
                <a:gd name="T23" fmla="*/ 2147483647 h 65"/>
                <a:gd name="T24" fmla="*/ 2147483647 w 47"/>
                <a:gd name="T25" fmla="*/ 2147483647 h 65"/>
                <a:gd name="T26" fmla="*/ 0 w 47"/>
                <a:gd name="T27" fmla="*/ 2147483647 h 65"/>
                <a:gd name="T28" fmla="*/ 0 w 47"/>
                <a:gd name="T29" fmla="*/ 2147483647 h 65"/>
                <a:gd name="T30" fmla="*/ 2147483647 w 47"/>
                <a:gd name="T31" fmla="*/ 2147483647 h 65"/>
                <a:gd name="T32" fmla="*/ 2147483647 w 47"/>
                <a:gd name="T33" fmla="*/ 2147483647 h 65"/>
                <a:gd name="T34" fmla="*/ 2147483647 w 47"/>
                <a:gd name="T35" fmla="*/ 2147483647 h 65"/>
                <a:gd name="T36" fmla="*/ 2147483647 w 47"/>
                <a:gd name="T37" fmla="*/ 2147483647 h 65"/>
                <a:gd name="T38" fmla="*/ 2147483647 w 47"/>
                <a:gd name="T39" fmla="*/ 2147483647 h 65"/>
                <a:gd name="T40" fmla="*/ 2147483647 w 47"/>
                <a:gd name="T41" fmla="*/ 2147483647 h 65"/>
                <a:gd name="T42" fmla="*/ 2147483647 w 47"/>
                <a:gd name="T43" fmla="*/ 2147483647 h 65"/>
                <a:gd name="T44" fmla="*/ 2147483647 w 47"/>
                <a:gd name="T45" fmla="*/ 2147483647 h 65"/>
                <a:gd name="T46" fmla="*/ 2147483647 w 47"/>
                <a:gd name="T47" fmla="*/ 2147483647 h 65"/>
                <a:gd name="T48" fmla="*/ 2147483647 w 47"/>
                <a:gd name="T49" fmla="*/ 2147483647 h 65"/>
                <a:gd name="T50" fmla="*/ 2147483647 w 47"/>
                <a:gd name="T51" fmla="*/ 2147483647 h 65"/>
                <a:gd name="T52" fmla="*/ 2147483647 w 47"/>
                <a:gd name="T53" fmla="*/ 2147483647 h 65"/>
                <a:gd name="T54" fmla="*/ 2147483647 w 47"/>
                <a:gd name="T55" fmla="*/ 2147483647 h 65"/>
                <a:gd name="T56" fmla="*/ 2147483647 w 47"/>
                <a:gd name="T57" fmla="*/ 2147483647 h 65"/>
                <a:gd name="T58" fmla="*/ 2147483647 w 47"/>
                <a:gd name="T59" fmla="*/ 2147483647 h 65"/>
                <a:gd name="T60" fmla="*/ 2147483647 w 47"/>
                <a:gd name="T61" fmla="*/ 2147483647 h 65"/>
                <a:gd name="T62" fmla="*/ 2147483647 w 47"/>
                <a:gd name="T63" fmla="*/ 214748364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" h="65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1654"/>
            <p:cNvSpPr/>
            <p:nvPr/>
          </p:nvSpPr>
          <p:spPr bwMode="auto">
            <a:xfrm>
              <a:off x="2520506" y="3564411"/>
              <a:ext cx="28575" cy="36513"/>
            </a:xfrm>
            <a:custGeom>
              <a:avLst/>
              <a:gdLst>
                <a:gd name="T0" fmla="*/ 2147483647 w 52"/>
                <a:gd name="T1" fmla="*/ 2147483647 h 70"/>
                <a:gd name="T2" fmla="*/ 2147483647 w 52"/>
                <a:gd name="T3" fmla="*/ 2147483647 h 70"/>
                <a:gd name="T4" fmla="*/ 2147483647 w 52"/>
                <a:gd name="T5" fmla="*/ 2147483647 h 70"/>
                <a:gd name="T6" fmla="*/ 2147483647 w 52"/>
                <a:gd name="T7" fmla="*/ 2147483647 h 70"/>
                <a:gd name="T8" fmla="*/ 2147483647 w 52"/>
                <a:gd name="T9" fmla="*/ 2147483647 h 70"/>
                <a:gd name="T10" fmla="*/ 2147483647 w 52"/>
                <a:gd name="T11" fmla="*/ 2147483647 h 70"/>
                <a:gd name="T12" fmla="*/ 2147483647 w 52"/>
                <a:gd name="T13" fmla="*/ 2147483647 h 70"/>
                <a:gd name="T14" fmla="*/ 2147483647 w 52"/>
                <a:gd name="T15" fmla="*/ 2147483647 h 70"/>
                <a:gd name="T16" fmla="*/ 2147483647 w 52"/>
                <a:gd name="T17" fmla="*/ 2147483647 h 70"/>
                <a:gd name="T18" fmla="*/ 2147483647 w 52"/>
                <a:gd name="T19" fmla="*/ 2147483647 h 70"/>
                <a:gd name="T20" fmla="*/ 2147483647 w 52"/>
                <a:gd name="T21" fmla="*/ 2147483647 h 70"/>
                <a:gd name="T22" fmla="*/ 2147483647 w 52"/>
                <a:gd name="T23" fmla="*/ 2147483647 h 70"/>
                <a:gd name="T24" fmla="*/ 2147483647 w 52"/>
                <a:gd name="T25" fmla="*/ 2147483647 h 70"/>
                <a:gd name="T26" fmla="*/ 2147483647 w 52"/>
                <a:gd name="T27" fmla="*/ 0 h 70"/>
                <a:gd name="T28" fmla="*/ 2147483647 w 52"/>
                <a:gd name="T29" fmla="*/ 0 h 70"/>
                <a:gd name="T30" fmla="*/ 2147483647 w 52"/>
                <a:gd name="T31" fmla="*/ 0 h 70"/>
                <a:gd name="T32" fmla="*/ 2147483647 w 52"/>
                <a:gd name="T33" fmla="*/ 2147483647 h 70"/>
                <a:gd name="T34" fmla="*/ 0 w 52"/>
                <a:gd name="T35" fmla="*/ 2147483647 h 70"/>
                <a:gd name="T36" fmla="*/ 0 w 52"/>
                <a:gd name="T37" fmla="*/ 2147483647 h 70"/>
                <a:gd name="T38" fmla="*/ 0 w 52"/>
                <a:gd name="T39" fmla="*/ 2147483647 h 70"/>
                <a:gd name="T40" fmla="*/ 2147483647 w 52"/>
                <a:gd name="T41" fmla="*/ 2147483647 h 70"/>
                <a:gd name="T42" fmla="*/ 2147483647 w 52"/>
                <a:gd name="T43" fmla="*/ 2147483647 h 70"/>
                <a:gd name="T44" fmla="*/ 2147483647 w 52"/>
                <a:gd name="T45" fmla="*/ 2147483647 h 70"/>
                <a:gd name="T46" fmla="*/ 2147483647 w 52"/>
                <a:gd name="T47" fmla="*/ 2147483647 h 70"/>
                <a:gd name="T48" fmla="*/ 2147483647 w 52"/>
                <a:gd name="T49" fmla="*/ 2147483647 h 70"/>
                <a:gd name="T50" fmla="*/ 2147483647 w 52"/>
                <a:gd name="T51" fmla="*/ 2147483647 h 70"/>
                <a:gd name="T52" fmla="*/ 2147483647 w 52"/>
                <a:gd name="T53" fmla="*/ 2147483647 h 70"/>
                <a:gd name="T54" fmla="*/ 2147483647 w 52"/>
                <a:gd name="T55" fmla="*/ 2147483647 h 70"/>
                <a:gd name="T56" fmla="*/ 2147483647 w 52"/>
                <a:gd name="T57" fmla="*/ 2147483647 h 70"/>
                <a:gd name="T58" fmla="*/ 2147483647 w 52"/>
                <a:gd name="T59" fmla="*/ 2147483647 h 70"/>
                <a:gd name="T60" fmla="*/ 2147483647 w 52"/>
                <a:gd name="T61" fmla="*/ 2147483647 h 70"/>
                <a:gd name="T62" fmla="*/ 2147483647 w 52"/>
                <a:gd name="T63" fmla="*/ 2147483647 h 70"/>
                <a:gd name="T64" fmla="*/ 2147483647 w 52"/>
                <a:gd name="T65" fmla="*/ 2147483647 h 70"/>
                <a:gd name="T66" fmla="*/ 2147483647 w 52"/>
                <a:gd name="T67" fmla="*/ 2147483647 h 70"/>
                <a:gd name="T68" fmla="*/ 2147483647 w 52"/>
                <a:gd name="T69" fmla="*/ 2147483647 h 70"/>
                <a:gd name="T70" fmla="*/ 2147483647 w 52"/>
                <a:gd name="T71" fmla="*/ 2147483647 h 70"/>
                <a:gd name="T72" fmla="*/ 2147483647 w 52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70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1655"/>
            <p:cNvSpPr/>
            <p:nvPr/>
          </p:nvSpPr>
          <p:spPr bwMode="auto">
            <a:xfrm>
              <a:off x="2555431" y="3545361"/>
              <a:ext cx="17463" cy="44450"/>
            </a:xfrm>
            <a:custGeom>
              <a:avLst/>
              <a:gdLst>
                <a:gd name="T0" fmla="*/ 2147483647 w 35"/>
                <a:gd name="T1" fmla="*/ 2147483647 h 84"/>
                <a:gd name="T2" fmla="*/ 2147483647 w 35"/>
                <a:gd name="T3" fmla="*/ 2147483647 h 84"/>
                <a:gd name="T4" fmla="*/ 2147483647 w 35"/>
                <a:gd name="T5" fmla="*/ 2147483647 h 84"/>
                <a:gd name="T6" fmla="*/ 2147483647 w 35"/>
                <a:gd name="T7" fmla="*/ 2147483647 h 84"/>
                <a:gd name="T8" fmla="*/ 2147483647 w 35"/>
                <a:gd name="T9" fmla="*/ 2147483647 h 84"/>
                <a:gd name="T10" fmla="*/ 2147483647 w 35"/>
                <a:gd name="T11" fmla="*/ 2147483647 h 84"/>
                <a:gd name="T12" fmla="*/ 2147483647 w 35"/>
                <a:gd name="T13" fmla="*/ 2147483647 h 84"/>
                <a:gd name="T14" fmla="*/ 2147483647 w 35"/>
                <a:gd name="T15" fmla="*/ 2147483647 h 84"/>
                <a:gd name="T16" fmla="*/ 2147483647 w 35"/>
                <a:gd name="T17" fmla="*/ 2147483647 h 84"/>
                <a:gd name="T18" fmla="*/ 2147483647 w 35"/>
                <a:gd name="T19" fmla="*/ 2147483647 h 84"/>
                <a:gd name="T20" fmla="*/ 2147483647 w 35"/>
                <a:gd name="T21" fmla="*/ 2147483647 h 84"/>
                <a:gd name="T22" fmla="*/ 2147483647 w 35"/>
                <a:gd name="T23" fmla="*/ 0 h 84"/>
                <a:gd name="T24" fmla="*/ 2147483647 w 35"/>
                <a:gd name="T25" fmla="*/ 0 h 84"/>
                <a:gd name="T26" fmla="*/ 2147483647 w 35"/>
                <a:gd name="T27" fmla="*/ 0 h 84"/>
                <a:gd name="T28" fmla="*/ 2147483647 w 35"/>
                <a:gd name="T29" fmla="*/ 2147483647 h 84"/>
                <a:gd name="T30" fmla="*/ 0 w 35"/>
                <a:gd name="T31" fmla="*/ 2147483647 h 84"/>
                <a:gd name="T32" fmla="*/ 0 w 35"/>
                <a:gd name="T33" fmla="*/ 2147483647 h 84"/>
                <a:gd name="T34" fmla="*/ 0 w 35"/>
                <a:gd name="T35" fmla="*/ 2147483647 h 84"/>
                <a:gd name="T36" fmla="*/ 2147483647 w 35"/>
                <a:gd name="T37" fmla="*/ 2147483647 h 84"/>
                <a:gd name="T38" fmla="*/ 2147483647 w 35"/>
                <a:gd name="T39" fmla="*/ 2147483647 h 84"/>
                <a:gd name="T40" fmla="*/ 2147483647 w 35"/>
                <a:gd name="T41" fmla="*/ 2147483647 h 84"/>
                <a:gd name="T42" fmla="*/ 2147483647 w 35"/>
                <a:gd name="T43" fmla="*/ 2147483647 h 84"/>
                <a:gd name="T44" fmla="*/ 2147483647 w 35"/>
                <a:gd name="T45" fmla="*/ 2147483647 h 84"/>
                <a:gd name="T46" fmla="*/ 2147483647 w 35"/>
                <a:gd name="T47" fmla="*/ 2147483647 h 84"/>
                <a:gd name="T48" fmla="*/ 2147483647 w 35"/>
                <a:gd name="T49" fmla="*/ 2147483647 h 84"/>
                <a:gd name="T50" fmla="*/ 2147483647 w 35"/>
                <a:gd name="T51" fmla="*/ 2147483647 h 84"/>
                <a:gd name="T52" fmla="*/ 2147483647 w 35"/>
                <a:gd name="T53" fmla="*/ 2147483647 h 84"/>
                <a:gd name="T54" fmla="*/ 2147483647 w 35"/>
                <a:gd name="T55" fmla="*/ 2147483647 h 84"/>
                <a:gd name="T56" fmla="*/ 2147483647 w 35"/>
                <a:gd name="T57" fmla="*/ 2147483647 h 84"/>
                <a:gd name="T58" fmla="*/ 2147483647 w 35"/>
                <a:gd name="T59" fmla="*/ 2147483647 h 84"/>
                <a:gd name="T60" fmla="*/ 2147483647 w 35"/>
                <a:gd name="T61" fmla="*/ 2147483647 h 84"/>
                <a:gd name="T62" fmla="*/ 2147483647 w 35"/>
                <a:gd name="T63" fmla="*/ 2147483647 h 84"/>
                <a:gd name="T64" fmla="*/ 2147483647 w 35"/>
                <a:gd name="T65" fmla="*/ 2147483647 h 84"/>
                <a:gd name="T66" fmla="*/ 2147483647 w 35"/>
                <a:gd name="T67" fmla="*/ 2147483647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84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1656"/>
            <p:cNvSpPr/>
            <p:nvPr/>
          </p:nvSpPr>
          <p:spPr bwMode="auto">
            <a:xfrm>
              <a:off x="2564956" y="3523136"/>
              <a:ext cx="34925" cy="52388"/>
            </a:xfrm>
            <a:custGeom>
              <a:avLst/>
              <a:gdLst>
                <a:gd name="T0" fmla="*/ 2147483647 w 65"/>
                <a:gd name="T1" fmla="*/ 2147483647 h 100"/>
                <a:gd name="T2" fmla="*/ 2147483647 w 65"/>
                <a:gd name="T3" fmla="*/ 2147483647 h 100"/>
                <a:gd name="T4" fmla="*/ 2147483647 w 65"/>
                <a:gd name="T5" fmla="*/ 2147483647 h 100"/>
                <a:gd name="T6" fmla="*/ 2147483647 w 65"/>
                <a:gd name="T7" fmla="*/ 2147483647 h 100"/>
                <a:gd name="T8" fmla="*/ 2147483647 w 65"/>
                <a:gd name="T9" fmla="*/ 2147483647 h 100"/>
                <a:gd name="T10" fmla="*/ 2147483647 w 65"/>
                <a:gd name="T11" fmla="*/ 2147483647 h 100"/>
                <a:gd name="T12" fmla="*/ 2147483647 w 65"/>
                <a:gd name="T13" fmla="*/ 2147483647 h 100"/>
                <a:gd name="T14" fmla="*/ 2147483647 w 65"/>
                <a:gd name="T15" fmla="*/ 2147483647 h 100"/>
                <a:gd name="T16" fmla="*/ 2147483647 w 65"/>
                <a:gd name="T17" fmla="*/ 2147483647 h 100"/>
                <a:gd name="T18" fmla="*/ 2147483647 w 65"/>
                <a:gd name="T19" fmla="*/ 2147483647 h 100"/>
                <a:gd name="T20" fmla="*/ 2147483647 w 65"/>
                <a:gd name="T21" fmla="*/ 2147483647 h 100"/>
                <a:gd name="T22" fmla="*/ 2147483647 w 65"/>
                <a:gd name="T23" fmla="*/ 0 h 100"/>
                <a:gd name="T24" fmla="*/ 2147483647 w 65"/>
                <a:gd name="T25" fmla="*/ 0 h 100"/>
                <a:gd name="T26" fmla="*/ 2147483647 w 65"/>
                <a:gd name="T27" fmla="*/ 0 h 100"/>
                <a:gd name="T28" fmla="*/ 2147483647 w 65"/>
                <a:gd name="T29" fmla="*/ 2147483647 h 100"/>
                <a:gd name="T30" fmla="*/ 2147483647 w 65"/>
                <a:gd name="T31" fmla="*/ 2147483647 h 100"/>
                <a:gd name="T32" fmla="*/ 0 w 65"/>
                <a:gd name="T33" fmla="*/ 2147483647 h 100"/>
                <a:gd name="T34" fmla="*/ 2147483647 w 65"/>
                <a:gd name="T35" fmla="*/ 2147483647 h 100"/>
                <a:gd name="T36" fmla="*/ 2147483647 w 65"/>
                <a:gd name="T37" fmla="*/ 2147483647 h 100"/>
                <a:gd name="T38" fmla="*/ 2147483647 w 65"/>
                <a:gd name="T39" fmla="*/ 2147483647 h 100"/>
                <a:gd name="T40" fmla="*/ 2147483647 w 65"/>
                <a:gd name="T41" fmla="*/ 2147483647 h 100"/>
                <a:gd name="T42" fmla="*/ 2147483647 w 65"/>
                <a:gd name="T43" fmla="*/ 2147483647 h 100"/>
                <a:gd name="T44" fmla="*/ 2147483647 w 65"/>
                <a:gd name="T45" fmla="*/ 2147483647 h 100"/>
                <a:gd name="T46" fmla="*/ 2147483647 w 65"/>
                <a:gd name="T47" fmla="*/ 2147483647 h 100"/>
                <a:gd name="T48" fmla="*/ 2147483647 w 65"/>
                <a:gd name="T49" fmla="*/ 2147483647 h 100"/>
                <a:gd name="T50" fmla="*/ 2147483647 w 65"/>
                <a:gd name="T51" fmla="*/ 2147483647 h 100"/>
                <a:gd name="T52" fmla="*/ 2147483647 w 65"/>
                <a:gd name="T53" fmla="*/ 2147483647 h 100"/>
                <a:gd name="T54" fmla="*/ 2147483647 w 65"/>
                <a:gd name="T55" fmla="*/ 2147483647 h 100"/>
                <a:gd name="T56" fmla="*/ 2147483647 w 65"/>
                <a:gd name="T57" fmla="*/ 2147483647 h 100"/>
                <a:gd name="T58" fmla="*/ 2147483647 w 65"/>
                <a:gd name="T59" fmla="*/ 2147483647 h 100"/>
                <a:gd name="T60" fmla="*/ 2147483647 w 65"/>
                <a:gd name="T61" fmla="*/ 2147483647 h 100"/>
                <a:gd name="T62" fmla="*/ 2147483647 w 65"/>
                <a:gd name="T63" fmla="*/ 2147483647 h 100"/>
                <a:gd name="T64" fmla="*/ 2147483647 w 65"/>
                <a:gd name="T65" fmla="*/ 2147483647 h 100"/>
                <a:gd name="T66" fmla="*/ 2147483647 w 65"/>
                <a:gd name="T67" fmla="*/ 2147483647 h 100"/>
                <a:gd name="T68" fmla="*/ 2147483647 w 65"/>
                <a:gd name="T69" fmla="*/ 2147483647 h 100"/>
                <a:gd name="T70" fmla="*/ 2147483647 w 65"/>
                <a:gd name="T71" fmla="*/ 2147483647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" h="100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1657"/>
            <p:cNvSpPr/>
            <p:nvPr/>
          </p:nvSpPr>
          <p:spPr bwMode="auto">
            <a:xfrm>
              <a:off x="2580831" y="3500911"/>
              <a:ext cx="34925" cy="53975"/>
            </a:xfrm>
            <a:custGeom>
              <a:avLst/>
              <a:gdLst>
                <a:gd name="T0" fmla="*/ 2147483647 w 67"/>
                <a:gd name="T1" fmla="*/ 2147483647 h 104"/>
                <a:gd name="T2" fmla="*/ 2147483647 w 67"/>
                <a:gd name="T3" fmla="*/ 2147483647 h 104"/>
                <a:gd name="T4" fmla="*/ 2147483647 w 67"/>
                <a:gd name="T5" fmla="*/ 2147483647 h 104"/>
                <a:gd name="T6" fmla="*/ 2147483647 w 67"/>
                <a:gd name="T7" fmla="*/ 2147483647 h 104"/>
                <a:gd name="T8" fmla="*/ 2147483647 w 67"/>
                <a:gd name="T9" fmla="*/ 2147483647 h 104"/>
                <a:gd name="T10" fmla="*/ 2147483647 w 67"/>
                <a:gd name="T11" fmla="*/ 2147483647 h 104"/>
                <a:gd name="T12" fmla="*/ 2147483647 w 67"/>
                <a:gd name="T13" fmla="*/ 2147483647 h 104"/>
                <a:gd name="T14" fmla="*/ 2147483647 w 67"/>
                <a:gd name="T15" fmla="*/ 2147483647 h 104"/>
                <a:gd name="T16" fmla="*/ 2147483647 w 67"/>
                <a:gd name="T17" fmla="*/ 2147483647 h 104"/>
                <a:gd name="T18" fmla="*/ 2147483647 w 67"/>
                <a:gd name="T19" fmla="*/ 2147483647 h 104"/>
                <a:gd name="T20" fmla="*/ 2147483647 w 67"/>
                <a:gd name="T21" fmla="*/ 2147483647 h 104"/>
                <a:gd name="T22" fmla="*/ 2147483647 w 67"/>
                <a:gd name="T23" fmla="*/ 2147483647 h 104"/>
                <a:gd name="T24" fmla="*/ 2147483647 w 67"/>
                <a:gd name="T25" fmla="*/ 2147483647 h 104"/>
                <a:gd name="T26" fmla="*/ 2147483647 w 67"/>
                <a:gd name="T27" fmla="*/ 2147483647 h 104"/>
                <a:gd name="T28" fmla="*/ 2147483647 w 67"/>
                <a:gd name="T29" fmla="*/ 2147483647 h 104"/>
                <a:gd name="T30" fmla="*/ 2147483647 w 67"/>
                <a:gd name="T31" fmla="*/ 2147483647 h 104"/>
                <a:gd name="T32" fmla="*/ 2147483647 w 67"/>
                <a:gd name="T33" fmla="*/ 2147483647 h 104"/>
                <a:gd name="T34" fmla="*/ 2147483647 w 67"/>
                <a:gd name="T35" fmla="*/ 2147483647 h 104"/>
                <a:gd name="T36" fmla="*/ 2147483647 w 67"/>
                <a:gd name="T37" fmla="*/ 0 h 104"/>
                <a:gd name="T38" fmla="*/ 2147483647 w 67"/>
                <a:gd name="T39" fmla="*/ 0 h 104"/>
                <a:gd name="T40" fmla="*/ 2147483647 w 67"/>
                <a:gd name="T41" fmla="*/ 2147483647 h 104"/>
                <a:gd name="T42" fmla="*/ 2147483647 w 67"/>
                <a:gd name="T43" fmla="*/ 2147483647 h 104"/>
                <a:gd name="T44" fmla="*/ 2147483647 w 67"/>
                <a:gd name="T45" fmla="*/ 2147483647 h 104"/>
                <a:gd name="T46" fmla="*/ 2147483647 w 67"/>
                <a:gd name="T47" fmla="*/ 2147483647 h 104"/>
                <a:gd name="T48" fmla="*/ 0 w 67"/>
                <a:gd name="T49" fmla="*/ 2147483647 h 104"/>
                <a:gd name="T50" fmla="*/ 2147483647 w 67"/>
                <a:gd name="T51" fmla="*/ 2147483647 h 104"/>
                <a:gd name="T52" fmla="*/ 2147483647 w 67"/>
                <a:gd name="T53" fmla="*/ 2147483647 h 104"/>
                <a:gd name="T54" fmla="*/ 2147483647 w 67"/>
                <a:gd name="T55" fmla="*/ 2147483647 h 104"/>
                <a:gd name="T56" fmla="*/ 2147483647 w 67"/>
                <a:gd name="T57" fmla="*/ 2147483647 h 104"/>
                <a:gd name="T58" fmla="*/ 2147483647 w 67"/>
                <a:gd name="T59" fmla="*/ 2147483647 h 104"/>
                <a:gd name="T60" fmla="*/ 2147483647 w 67"/>
                <a:gd name="T61" fmla="*/ 2147483647 h 104"/>
                <a:gd name="T62" fmla="*/ 2147483647 w 67"/>
                <a:gd name="T63" fmla="*/ 2147483647 h 104"/>
                <a:gd name="T64" fmla="*/ 2147483647 w 67"/>
                <a:gd name="T65" fmla="*/ 2147483647 h 104"/>
                <a:gd name="T66" fmla="*/ 2147483647 w 67"/>
                <a:gd name="T67" fmla="*/ 2147483647 h 104"/>
                <a:gd name="T68" fmla="*/ 2147483647 w 67"/>
                <a:gd name="T69" fmla="*/ 2147483647 h 104"/>
                <a:gd name="T70" fmla="*/ 2147483647 w 67"/>
                <a:gd name="T71" fmla="*/ 2147483647 h 104"/>
                <a:gd name="T72" fmla="*/ 2147483647 w 67"/>
                <a:gd name="T73" fmla="*/ 2147483647 h 104"/>
                <a:gd name="T74" fmla="*/ 2147483647 w 67"/>
                <a:gd name="T75" fmla="*/ 2147483647 h 104"/>
                <a:gd name="T76" fmla="*/ 2147483647 w 67"/>
                <a:gd name="T77" fmla="*/ 2147483647 h 104"/>
                <a:gd name="T78" fmla="*/ 2147483647 w 67"/>
                <a:gd name="T79" fmla="*/ 2147483647 h 104"/>
                <a:gd name="T80" fmla="*/ 2147483647 w 67"/>
                <a:gd name="T81" fmla="*/ 2147483647 h 104"/>
                <a:gd name="T82" fmla="*/ 2147483647 w 67"/>
                <a:gd name="T83" fmla="*/ 2147483647 h 104"/>
                <a:gd name="T84" fmla="*/ 2147483647 w 67"/>
                <a:gd name="T85" fmla="*/ 2147483647 h 104"/>
                <a:gd name="T86" fmla="*/ 2147483647 w 67"/>
                <a:gd name="T87" fmla="*/ 2147483647 h 104"/>
                <a:gd name="T88" fmla="*/ 2147483647 w 67"/>
                <a:gd name="T89" fmla="*/ 2147483647 h 104"/>
                <a:gd name="T90" fmla="*/ 2147483647 w 67"/>
                <a:gd name="T91" fmla="*/ 2147483647 h 104"/>
                <a:gd name="T92" fmla="*/ 2147483647 w 67"/>
                <a:gd name="T93" fmla="*/ 2147483647 h 1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04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1658"/>
            <p:cNvSpPr/>
            <p:nvPr/>
          </p:nvSpPr>
          <p:spPr bwMode="auto">
            <a:xfrm>
              <a:off x="2596706" y="3481861"/>
              <a:ext cx="26988" cy="41275"/>
            </a:xfrm>
            <a:custGeom>
              <a:avLst/>
              <a:gdLst>
                <a:gd name="T0" fmla="*/ 2147483647 w 50"/>
                <a:gd name="T1" fmla="*/ 2147483647 h 78"/>
                <a:gd name="T2" fmla="*/ 2147483647 w 50"/>
                <a:gd name="T3" fmla="*/ 2147483647 h 78"/>
                <a:gd name="T4" fmla="*/ 2147483647 w 50"/>
                <a:gd name="T5" fmla="*/ 2147483647 h 78"/>
                <a:gd name="T6" fmla="*/ 2147483647 w 50"/>
                <a:gd name="T7" fmla="*/ 2147483647 h 78"/>
                <a:gd name="T8" fmla="*/ 2147483647 w 50"/>
                <a:gd name="T9" fmla="*/ 2147483647 h 78"/>
                <a:gd name="T10" fmla="*/ 2147483647 w 50"/>
                <a:gd name="T11" fmla="*/ 2147483647 h 78"/>
                <a:gd name="T12" fmla="*/ 2147483647 w 50"/>
                <a:gd name="T13" fmla="*/ 2147483647 h 78"/>
                <a:gd name="T14" fmla="*/ 2147483647 w 50"/>
                <a:gd name="T15" fmla="*/ 2147483647 h 78"/>
                <a:gd name="T16" fmla="*/ 2147483647 w 50"/>
                <a:gd name="T17" fmla="*/ 2147483647 h 78"/>
                <a:gd name="T18" fmla="*/ 2147483647 w 50"/>
                <a:gd name="T19" fmla="*/ 2147483647 h 78"/>
                <a:gd name="T20" fmla="*/ 2147483647 w 50"/>
                <a:gd name="T21" fmla="*/ 2147483647 h 78"/>
                <a:gd name="T22" fmla="*/ 2147483647 w 50"/>
                <a:gd name="T23" fmla="*/ 2147483647 h 78"/>
                <a:gd name="T24" fmla="*/ 2147483647 w 50"/>
                <a:gd name="T25" fmla="*/ 2147483647 h 78"/>
                <a:gd name="T26" fmla="*/ 2147483647 w 50"/>
                <a:gd name="T27" fmla="*/ 0 h 78"/>
                <a:gd name="T28" fmla="*/ 2147483647 w 50"/>
                <a:gd name="T29" fmla="*/ 0 h 78"/>
                <a:gd name="T30" fmla="*/ 2147483647 w 50"/>
                <a:gd name="T31" fmla="*/ 0 h 78"/>
                <a:gd name="T32" fmla="*/ 2147483647 w 50"/>
                <a:gd name="T33" fmla="*/ 2147483647 h 78"/>
                <a:gd name="T34" fmla="*/ 2147483647 w 50"/>
                <a:gd name="T35" fmla="*/ 2147483647 h 78"/>
                <a:gd name="T36" fmla="*/ 0 w 50"/>
                <a:gd name="T37" fmla="*/ 2147483647 h 78"/>
                <a:gd name="T38" fmla="*/ 0 w 50"/>
                <a:gd name="T39" fmla="*/ 2147483647 h 78"/>
                <a:gd name="T40" fmla="*/ 0 w 50"/>
                <a:gd name="T41" fmla="*/ 2147483647 h 78"/>
                <a:gd name="T42" fmla="*/ 2147483647 w 50"/>
                <a:gd name="T43" fmla="*/ 2147483647 h 78"/>
                <a:gd name="T44" fmla="*/ 2147483647 w 50"/>
                <a:gd name="T45" fmla="*/ 2147483647 h 78"/>
                <a:gd name="T46" fmla="*/ 2147483647 w 50"/>
                <a:gd name="T47" fmla="*/ 2147483647 h 78"/>
                <a:gd name="T48" fmla="*/ 2147483647 w 50"/>
                <a:gd name="T49" fmla="*/ 2147483647 h 78"/>
                <a:gd name="T50" fmla="*/ 2147483647 w 50"/>
                <a:gd name="T51" fmla="*/ 2147483647 h 78"/>
                <a:gd name="T52" fmla="*/ 2147483647 w 50"/>
                <a:gd name="T53" fmla="*/ 2147483647 h 78"/>
                <a:gd name="T54" fmla="*/ 2147483647 w 50"/>
                <a:gd name="T55" fmla="*/ 2147483647 h 78"/>
                <a:gd name="T56" fmla="*/ 2147483647 w 50"/>
                <a:gd name="T57" fmla="*/ 2147483647 h 78"/>
                <a:gd name="T58" fmla="*/ 2147483647 w 50"/>
                <a:gd name="T59" fmla="*/ 2147483647 h 78"/>
                <a:gd name="T60" fmla="*/ 2147483647 w 50"/>
                <a:gd name="T61" fmla="*/ 2147483647 h 78"/>
                <a:gd name="T62" fmla="*/ 2147483647 w 50"/>
                <a:gd name="T63" fmla="*/ 2147483647 h 78"/>
                <a:gd name="T64" fmla="*/ 2147483647 w 50"/>
                <a:gd name="T65" fmla="*/ 2147483647 h 78"/>
                <a:gd name="T66" fmla="*/ 2147483647 w 50"/>
                <a:gd name="T67" fmla="*/ 2147483647 h 78"/>
                <a:gd name="T68" fmla="*/ 2147483647 w 50"/>
                <a:gd name="T69" fmla="*/ 2147483647 h 78"/>
                <a:gd name="T70" fmla="*/ 2147483647 w 50"/>
                <a:gd name="T71" fmla="*/ 2147483647 h 78"/>
                <a:gd name="T72" fmla="*/ 2147483647 w 50"/>
                <a:gd name="T73" fmla="*/ 2147483647 h 78"/>
                <a:gd name="T74" fmla="*/ 2147483647 w 50"/>
                <a:gd name="T75" fmla="*/ 2147483647 h 78"/>
                <a:gd name="T76" fmla="*/ 2147483647 w 50"/>
                <a:gd name="T77" fmla="*/ 2147483647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78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1659"/>
            <p:cNvSpPr/>
            <p:nvPr/>
          </p:nvSpPr>
          <p:spPr bwMode="auto">
            <a:xfrm>
              <a:off x="2612581" y="3467573"/>
              <a:ext cx="25400" cy="34925"/>
            </a:xfrm>
            <a:custGeom>
              <a:avLst/>
              <a:gdLst>
                <a:gd name="T0" fmla="*/ 2147483647 w 48"/>
                <a:gd name="T1" fmla="*/ 2147483647 h 65"/>
                <a:gd name="T2" fmla="*/ 2147483647 w 48"/>
                <a:gd name="T3" fmla="*/ 2147483647 h 65"/>
                <a:gd name="T4" fmla="*/ 2147483647 w 48"/>
                <a:gd name="T5" fmla="*/ 2147483647 h 65"/>
                <a:gd name="T6" fmla="*/ 2147483647 w 48"/>
                <a:gd name="T7" fmla="*/ 2147483647 h 65"/>
                <a:gd name="T8" fmla="*/ 2147483647 w 48"/>
                <a:gd name="T9" fmla="*/ 2147483647 h 65"/>
                <a:gd name="T10" fmla="*/ 2147483647 w 48"/>
                <a:gd name="T11" fmla="*/ 2147483647 h 65"/>
                <a:gd name="T12" fmla="*/ 2147483647 w 48"/>
                <a:gd name="T13" fmla="*/ 2147483647 h 65"/>
                <a:gd name="T14" fmla="*/ 2147483647 w 48"/>
                <a:gd name="T15" fmla="*/ 2147483647 h 65"/>
                <a:gd name="T16" fmla="*/ 2147483647 w 48"/>
                <a:gd name="T17" fmla="*/ 2147483647 h 65"/>
                <a:gd name="T18" fmla="*/ 2147483647 w 48"/>
                <a:gd name="T19" fmla="*/ 2147483647 h 65"/>
                <a:gd name="T20" fmla="*/ 2147483647 w 48"/>
                <a:gd name="T21" fmla="*/ 0 h 65"/>
                <a:gd name="T22" fmla="*/ 2147483647 w 48"/>
                <a:gd name="T23" fmla="*/ 0 h 65"/>
                <a:gd name="T24" fmla="*/ 2147483647 w 48"/>
                <a:gd name="T25" fmla="*/ 0 h 65"/>
                <a:gd name="T26" fmla="*/ 2147483647 w 48"/>
                <a:gd name="T27" fmla="*/ 2147483647 h 65"/>
                <a:gd name="T28" fmla="*/ 0 w 48"/>
                <a:gd name="T29" fmla="*/ 2147483647 h 65"/>
                <a:gd name="T30" fmla="*/ 0 w 48"/>
                <a:gd name="T31" fmla="*/ 2147483647 h 65"/>
                <a:gd name="T32" fmla="*/ 0 w 48"/>
                <a:gd name="T33" fmla="*/ 2147483647 h 65"/>
                <a:gd name="T34" fmla="*/ 0 w 48"/>
                <a:gd name="T35" fmla="*/ 2147483647 h 65"/>
                <a:gd name="T36" fmla="*/ 2147483647 w 48"/>
                <a:gd name="T37" fmla="*/ 2147483647 h 65"/>
                <a:gd name="T38" fmla="*/ 2147483647 w 48"/>
                <a:gd name="T39" fmla="*/ 2147483647 h 65"/>
                <a:gd name="T40" fmla="*/ 2147483647 w 48"/>
                <a:gd name="T41" fmla="*/ 2147483647 h 65"/>
                <a:gd name="T42" fmla="*/ 2147483647 w 48"/>
                <a:gd name="T43" fmla="*/ 2147483647 h 65"/>
                <a:gd name="T44" fmla="*/ 2147483647 w 48"/>
                <a:gd name="T45" fmla="*/ 2147483647 h 65"/>
                <a:gd name="T46" fmla="*/ 2147483647 w 48"/>
                <a:gd name="T47" fmla="*/ 2147483647 h 65"/>
                <a:gd name="T48" fmla="*/ 2147483647 w 48"/>
                <a:gd name="T49" fmla="*/ 2147483647 h 65"/>
                <a:gd name="T50" fmla="*/ 2147483647 w 48"/>
                <a:gd name="T51" fmla="*/ 2147483647 h 65"/>
                <a:gd name="T52" fmla="*/ 2147483647 w 48"/>
                <a:gd name="T53" fmla="*/ 2147483647 h 65"/>
                <a:gd name="T54" fmla="*/ 2147483647 w 48"/>
                <a:gd name="T55" fmla="*/ 2147483647 h 65"/>
                <a:gd name="T56" fmla="*/ 2147483647 w 48"/>
                <a:gd name="T57" fmla="*/ 2147483647 h 65"/>
                <a:gd name="T58" fmla="*/ 2147483647 w 48"/>
                <a:gd name="T59" fmla="*/ 2147483647 h 65"/>
                <a:gd name="T60" fmla="*/ 2147483647 w 48"/>
                <a:gd name="T61" fmla="*/ 2147483647 h 65"/>
                <a:gd name="T62" fmla="*/ 2147483647 w 48"/>
                <a:gd name="T63" fmla="*/ 2147483647 h 65"/>
                <a:gd name="T64" fmla="*/ 2147483647 w 48"/>
                <a:gd name="T65" fmla="*/ 2147483647 h 65"/>
                <a:gd name="T66" fmla="*/ 2147483647 w 48"/>
                <a:gd name="T67" fmla="*/ 2147483647 h 65"/>
                <a:gd name="T68" fmla="*/ 2147483647 w 48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65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1660"/>
            <p:cNvSpPr/>
            <p:nvPr/>
          </p:nvSpPr>
          <p:spPr bwMode="auto">
            <a:xfrm>
              <a:off x="2633218" y="3451698"/>
              <a:ext cx="14288" cy="23813"/>
            </a:xfrm>
            <a:custGeom>
              <a:avLst/>
              <a:gdLst>
                <a:gd name="T0" fmla="*/ 2147483647 w 27"/>
                <a:gd name="T1" fmla="*/ 2147483647 h 43"/>
                <a:gd name="T2" fmla="*/ 2147483647 w 27"/>
                <a:gd name="T3" fmla="*/ 2147483647 h 43"/>
                <a:gd name="T4" fmla="*/ 2147483647 w 27"/>
                <a:gd name="T5" fmla="*/ 2147483647 h 43"/>
                <a:gd name="T6" fmla="*/ 2147483647 w 27"/>
                <a:gd name="T7" fmla="*/ 2147483647 h 43"/>
                <a:gd name="T8" fmla="*/ 2147483647 w 27"/>
                <a:gd name="T9" fmla="*/ 2147483647 h 43"/>
                <a:gd name="T10" fmla="*/ 2147483647 w 27"/>
                <a:gd name="T11" fmla="*/ 2147483647 h 43"/>
                <a:gd name="T12" fmla="*/ 2147483647 w 27"/>
                <a:gd name="T13" fmla="*/ 2147483647 h 43"/>
                <a:gd name="T14" fmla="*/ 2147483647 w 27"/>
                <a:gd name="T15" fmla="*/ 2147483647 h 43"/>
                <a:gd name="T16" fmla="*/ 2147483647 w 27"/>
                <a:gd name="T17" fmla="*/ 2147483647 h 43"/>
                <a:gd name="T18" fmla="*/ 2147483647 w 27"/>
                <a:gd name="T19" fmla="*/ 2147483647 h 43"/>
                <a:gd name="T20" fmla="*/ 2147483647 w 27"/>
                <a:gd name="T21" fmla="*/ 0 h 43"/>
                <a:gd name="T22" fmla="*/ 2147483647 w 27"/>
                <a:gd name="T23" fmla="*/ 0 h 43"/>
                <a:gd name="T24" fmla="*/ 2147483647 w 27"/>
                <a:gd name="T25" fmla="*/ 2147483647 h 43"/>
                <a:gd name="T26" fmla="*/ 2147483647 w 27"/>
                <a:gd name="T27" fmla="*/ 2147483647 h 43"/>
                <a:gd name="T28" fmla="*/ 0 w 27"/>
                <a:gd name="T29" fmla="*/ 2147483647 h 43"/>
                <a:gd name="T30" fmla="*/ 0 w 27"/>
                <a:gd name="T31" fmla="*/ 2147483647 h 43"/>
                <a:gd name="T32" fmla="*/ 0 w 27"/>
                <a:gd name="T33" fmla="*/ 2147483647 h 43"/>
                <a:gd name="T34" fmla="*/ 0 w 27"/>
                <a:gd name="T35" fmla="*/ 2147483647 h 43"/>
                <a:gd name="T36" fmla="*/ 2147483647 w 27"/>
                <a:gd name="T37" fmla="*/ 2147483647 h 43"/>
                <a:gd name="T38" fmla="*/ 2147483647 w 27"/>
                <a:gd name="T39" fmla="*/ 2147483647 h 43"/>
                <a:gd name="T40" fmla="*/ 2147483647 w 27"/>
                <a:gd name="T41" fmla="*/ 2147483647 h 43"/>
                <a:gd name="T42" fmla="*/ 2147483647 w 27"/>
                <a:gd name="T43" fmla="*/ 2147483647 h 43"/>
                <a:gd name="T44" fmla="*/ 2147483647 w 27"/>
                <a:gd name="T45" fmla="*/ 2147483647 h 43"/>
                <a:gd name="T46" fmla="*/ 2147483647 w 27"/>
                <a:gd name="T47" fmla="*/ 2147483647 h 43"/>
                <a:gd name="T48" fmla="*/ 2147483647 w 27"/>
                <a:gd name="T49" fmla="*/ 2147483647 h 43"/>
                <a:gd name="T50" fmla="*/ 2147483647 w 27"/>
                <a:gd name="T51" fmla="*/ 2147483647 h 43"/>
                <a:gd name="T52" fmla="*/ 2147483647 w 27"/>
                <a:gd name="T53" fmla="*/ 2147483647 h 43"/>
                <a:gd name="T54" fmla="*/ 2147483647 w 27"/>
                <a:gd name="T55" fmla="*/ 2147483647 h 43"/>
                <a:gd name="T56" fmla="*/ 2147483647 w 27"/>
                <a:gd name="T57" fmla="*/ 2147483647 h 43"/>
                <a:gd name="T58" fmla="*/ 2147483647 w 27"/>
                <a:gd name="T59" fmla="*/ 2147483647 h 43"/>
                <a:gd name="T60" fmla="*/ 2147483647 w 27"/>
                <a:gd name="T61" fmla="*/ 214748364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43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1661"/>
            <p:cNvSpPr/>
            <p:nvPr/>
          </p:nvSpPr>
          <p:spPr bwMode="auto">
            <a:xfrm>
              <a:off x="2641156" y="3434236"/>
              <a:ext cx="12700" cy="22225"/>
            </a:xfrm>
            <a:custGeom>
              <a:avLst/>
              <a:gdLst>
                <a:gd name="T0" fmla="*/ 2147483647 w 23"/>
                <a:gd name="T1" fmla="*/ 2147483647 h 42"/>
                <a:gd name="T2" fmla="*/ 2147483647 w 23"/>
                <a:gd name="T3" fmla="*/ 2147483647 h 42"/>
                <a:gd name="T4" fmla="*/ 2147483647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0 h 42"/>
                <a:gd name="T18" fmla="*/ 2147483647 w 23"/>
                <a:gd name="T19" fmla="*/ 0 h 42"/>
                <a:gd name="T20" fmla="*/ 2147483647 w 23"/>
                <a:gd name="T21" fmla="*/ 0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0 w 23"/>
                <a:gd name="T27" fmla="*/ 2147483647 h 42"/>
                <a:gd name="T28" fmla="*/ 0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" h="42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1662"/>
            <p:cNvSpPr/>
            <p:nvPr/>
          </p:nvSpPr>
          <p:spPr bwMode="auto">
            <a:xfrm>
              <a:off x="2539556" y="3642198"/>
              <a:ext cx="14288" cy="19050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2147483647 h 38"/>
                <a:gd name="T10" fmla="*/ 2147483647 w 25"/>
                <a:gd name="T11" fmla="*/ 2147483647 h 38"/>
                <a:gd name="T12" fmla="*/ 2147483647 w 25"/>
                <a:gd name="T13" fmla="*/ 2147483647 h 38"/>
                <a:gd name="T14" fmla="*/ 2147483647 w 25"/>
                <a:gd name="T15" fmla="*/ 2147483647 h 38"/>
                <a:gd name="T16" fmla="*/ 2147483647 w 25"/>
                <a:gd name="T17" fmla="*/ 2147483647 h 38"/>
                <a:gd name="T18" fmla="*/ 2147483647 w 25"/>
                <a:gd name="T19" fmla="*/ 0 h 38"/>
                <a:gd name="T20" fmla="*/ 2147483647 w 25"/>
                <a:gd name="T21" fmla="*/ 0 h 38"/>
                <a:gd name="T22" fmla="*/ 2147483647 w 25"/>
                <a:gd name="T23" fmla="*/ 2147483647 h 38"/>
                <a:gd name="T24" fmla="*/ 2147483647 w 25"/>
                <a:gd name="T25" fmla="*/ 2147483647 h 38"/>
                <a:gd name="T26" fmla="*/ 0 w 25"/>
                <a:gd name="T27" fmla="*/ 2147483647 h 38"/>
                <a:gd name="T28" fmla="*/ 2147483647 w 25"/>
                <a:gd name="T29" fmla="*/ 2147483647 h 38"/>
                <a:gd name="T30" fmla="*/ 2147483647 w 25"/>
                <a:gd name="T31" fmla="*/ 2147483647 h 38"/>
                <a:gd name="T32" fmla="*/ 2147483647 w 25"/>
                <a:gd name="T33" fmla="*/ 2147483647 h 38"/>
                <a:gd name="T34" fmla="*/ 2147483647 w 25"/>
                <a:gd name="T35" fmla="*/ 2147483647 h 38"/>
                <a:gd name="T36" fmla="*/ 2147483647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1663"/>
            <p:cNvSpPr/>
            <p:nvPr/>
          </p:nvSpPr>
          <p:spPr bwMode="auto">
            <a:xfrm>
              <a:off x="2572893" y="3637436"/>
              <a:ext cx="12700" cy="33338"/>
            </a:xfrm>
            <a:custGeom>
              <a:avLst/>
              <a:gdLst>
                <a:gd name="T0" fmla="*/ 2147483647 w 24"/>
                <a:gd name="T1" fmla="*/ 2147483647 h 61"/>
                <a:gd name="T2" fmla="*/ 2147483647 w 24"/>
                <a:gd name="T3" fmla="*/ 2147483647 h 61"/>
                <a:gd name="T4" fmla="*/ 2147483647 w 24"/>
                <a:gd name="T5" fmla="*/ 2147483647 h 61"/>
                <a:gd name="T6" fmla="*/ 2147483647 w 24"/>
                <a:gd name="T7" fmla="*/ 2147483647 h 61"/>
                <a:gd name="T8" fmla="*/ 2147483647 w 24"/>
                <a:gd name="T9" fmla="*/ 2147483647 h 61"/>
                <a:gd name="T10" fmla="*/ 2147483647 w 24"/>
                <a:gd name="T11" fmla="*/ 2147483647 h 61"/>
                <a:gd name="T12" fmla="*/ 2147483647 w 24"/>
                <a:gd name="T13" fmla="*/ 2147483647 h 61"/>
                <a:gd name="T14" fmla="*/ 2147483647 w 24"/>
                <a:gd name="T15" fmla="*/ 2147483647 h 61"/>
                <a:gd name="T16" fmla="*/ 2147483647 w 24"/>
                <a:gd name="T17" fmla="*/ 2147483647 h 61"/>
                <a:gd name="T18" fmla="*/ 2147483647 w 24"/>
                <a:gd name="T19" fmla="*/ 2147483647 h 61"/>
                <a:gd name="T20" fmla="*/ 2147483647 w 24"/>
                <a:gd name="T21" fmla="*/ 2147483647 h 61"/>
                <a:gd name="T22" fmla="*/ 2147483647 w 24"/>
                <a:gd name="T23" fmla="*/ 2147483647 h 61"/>
                <a:gd name="T24" fmla="*/ 2147483647 w 24"/>
                <a:gd name="T25" fmla="*/ 0 h 61"/>
                <a:gd name="T26" fmla="*/ 2147483647 w 24"/>
                <a:gd name="T27" fmla="*/ 2147483647 h 61"/>
                <a:gd name="T28" fmla="*/ 2147483647 w 24"/>
                <a:gd name="T29" fmla="*/ 2147483647 h 61"/>
                <a:gd name="T30" fmla="*/ 0 w 24"/>
                <a:gd name="T31" fmla="*/ 2147483647 h 61"/>
                <a:gd name="T32" fmla="*/ 0 w 24"/>
                <a:gd name="T33" fmla="*/ 2147483647 h 61"/>
                <a:gd name="T34" fmla="*/ 0 w 24"/>
                <a:gd name="T35" fmla="*/ 2147483647 h 61"/>
                <a:gd name="T36" fmla="*/ 2147483647 w 24"/>
                <a:gd name="T37" fmla="*/ 2147483647 h 61"/>
                <a:gd name="T38" fmla="*/ 2147483647 w 24"/>
                <a:gd name="T39" fmla="*/ 2147483647 h 61"/>
                <a:gd name="T40" fmla="*/ 2147483647 w 24"/>
                <a:gd name="T41" fmla="*/ 2147483647 h 61"/>
                <a:gd name="T42" fmla="*/ 2147483647 w 24"/>
                <a:gd name="T43" fmla="*/ 2147483647 h 61"/>
                <a:gd name="T44" fmla="*/ 2147483647 w 24"/>
                <a:gd name="T45" fmla="*/ 2147483647 h 61"/>
                <a:gd name="T46" fmla="*/ 2147483647 w 24"/>
                <a:gd name="T47" fmla="*/ 2147483647 h 61"/>
                <a:gd name="T48" fmla="*/ 2147483647 w 24"/>
                <a:gd name="T49" fmla="*/ 2147483647 h 61"/>
                <a:gd name="T50" fmla="*/ 2147483647 w 24"/>
                <a:gd name="T51" fmla="*/ 2147483647 h 61"/>
                <a:gd name="T52" fmla="*/ 2147483647 w 24"/>
                <a:gd name="T53" fmla="*/ 2147483647 h 61"/>
                <a:gd name="T54" fmla="*/ 2147483647 w 24"/>
                <a:gd name="T55" fmla="*/ 2147483647 h 61"/>
                <a:gd name="T56" fmla="*/ 2147483647 w 24"/>
                <a:gd name="T57" fmla="*/ 2147483647 h 61"/>
                <a:gd name="T58" fmla="*/ 2147483647 w 24"/>
                <a:gd name="T59" fmla="*/ 2147483647 h 61"/>
                <a:gd name="T60" fmla="*/ 2147483647 w 24"/>
                <a:gd name="T61" fmla="*/ 2147483647 h 61"/>
                <a:gd name="T62" fmla="*/ 2147483647 w 24"/>
                <a:gd name="T63" fmla="*/ 2147483647 h 61"/>
                <a:gd name="T64" fmla="*/ 2147483647 w 24"/>
                <a:gd name="T65" fmla="*/ 2147483647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61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1664"/>
            <p:cNvSpPr/>
            <p:nvPr/>
          </p:nvSpPr>
          <p:spPr bwMode="auto">
            <a:xfrm>
              <a:off x="2588768" y="3631086"/>
              <a:ext cx="19050" cy="34925"/>
            </a:xfrm>
            <a:custGeom>
              <a:avLst/>
              <a:gdLst>
                <a:gd name="T0" fmla="*/ 2147483647 w 34"/>
                <a:gd name="T1" fmla="*/ 2147483647 h 65"/>
                <a:gd name="T2" fmla="*/ 2147483647 w 34"/>
                <a:gd name="T3" fmla="*/ 2147483647 h 65"/>
                <a:gd name="T4" fmla="*/ 2147483647 w 34"/>
                <a:gd name="T5" fmla="*/ 2147483647 h 65"/>
                <a:gd name="T6" fmla="*/ 2147483647 w 34"/>
                <a:gd name="T7" fmla="*/ 2147483647 h 65"/>
                <a:gd name="T8" fmla="*/ 2147483647 w 34"/>
                <a:gd name="T9" fmla="*/ 2147483647 h 65"/>
                <a:gd name="T10" fmla="*/ 2147483647 w 34"/>
                <a:gd name="T11" fmla="*/ 2147483647 h 65"/>
                <a:gd name="T12" fmla="*/ 2147483647 w 34"/>
                <a:gd name="T13" fmla="*/ 2147483647 h 65"/>
                <a:gd name="T14" fmla="*/ 2147483647 w 34"/>
                <a:gd name="T15" fmla="*/ 2147483647 h 65"/>
                <a:gd name="T16" fmla="*/ 2147483647 w 34"/>
                <a:gd name="T17" fmla="*/ 2147483647 h 65"/>
                <a:gd name="T18" fmla="*/ 2147483647 w 34"/>
                <a:gd name="T19" fmla="*/ 2147483647 h 65"/>
                <a:gd name="T20" fmla="*/ 2147483647 w 34"/>
                <a:gd name="T21" fmla="*/ 2147483647 h 65"/>
                <a:gd name="T22" fmla="*/ 2147483647 w 34"/>
                <a:gd name="T23" fmla="*/ 2147483647 h 65"/>
                <a:gd name="T24" fmla="*/ 2147483647 w 34"/>
                <a:gd name="T25" fmla="*/ 0 h 65"/>
                <a:gd name="T26" fmla="*/ 2147483647 w 34"/>
                <a:gd name="T27" fmla="*/ 0 h 65"/>
                <a:gd name="T28" fmla="*/ 2147483647 w 34"/>
                <a:gd name="T29" fmla="*/ 2147483647 h 65"/>
                <a:gd name="T30" fmla="*/ 2147483647 w 34"/>
                <a:gd name="T31" fmla="*/ 2147483647 h 65"/>
                <a:gd name="T32" fmla="*/ 0 w 34"/>
                <a:gd name="T33" fmla="*/ 2147483647 h 65"/>
                <a:gd name="T34" fmla="*/ 0 w 34"/>
                <a:gd name="T35" fmla="*/ 2147483647 h 65"/>
                <a:gd name="T36" fmla="*/ 0 w 34"/>
                <a:gd name="T37" fmla="*/ 2147483647 h 65"/>
                <a:gd name="T38" fmla="*/ 2147483647 w 34"/>
                <a:gd name="T39" fmla="*/ 2147483647 h 65"/>
                <a:gd name="T40" fmla="*/ 2147483647 w 34"/>
                <a:gd name="T41" fmla="*/ 2147483647 h 65"/>
                <a:gd name="T42" fmla="*/ 2147483647 w 34"/>
                <a:gd name="T43" fmla="*/ 2147483647 h 65"/>
                <a:gd name="T44" fmla="*/ 2147483647 w 34"/>
                <a:gd name="T45" fmla="*/ 2147483647 h 65"/>
                <a:gd name="T46" fmla="*/ 2147483647 w 34"/>
                <a:gd name="T47" fmla="*/ 2147483647 h 65"/>
                <a:gd name="T48" fmla="*/ 2147483647 w 34"/>
                <a:gd name="T49" fmla="*/ 2147483647 h 65"/>
                <a:gd name="T50" fmla="*/ 2147483647 w 34"/>
                <a:gd name="T51" fmla="*/ 2147483647 h 65"/>
                <a:gd name="T52" fmla="*/ 2147483647 w 34"/>
                <a:gd name="T53" fmla="*/ 2147483647 h 65"/>
                <a:gd name="T54" fmla="*/ 2147483647 w 34"/>
                <a:gd name="T55" fmla="*/ 2147483647 h 65"/>
                <a:gd name="T56" fmla="*/ 2147483647 w 34"/>
                <a:gd name="T57" fmla="*/ 2147483647 h 65"/>
                <a:gd name="T58" fmla="*/ 2147483647 w 34"/>
                <a:gd name="T59" fmla="*/ 2147483647 h 65"/>
                <a:gd name="T60" fmla="*/ 2147483647 w 34"/>
                <a:gd name="T61" fmla="*/ 2147483647 h 65"/>
                <a:gd name="T62" fmla="*/ 2147483647 w 34"/>
                <a:gd name="T63" fmla="*/ 2147483647 h 65"/>
                <a:gd name="T64" fmla="*/ 2147483647 w 34"/>
                <a:gd name="T65" fmla="*/ 2147483647 h 65"/>
                <a:gd name="T66" fmla="*/ 2147483647 w 34"/>
                <a:gd name="T67" fmla="*/ 2147483647 h 65"/>
                <a:gd name="T68" fmla="*/ 2147483647 w 34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" h="65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1665"/>
            <p:cNvSpPr/>
            <p:nvPr/>
          </p:nvSpPr>
          <p:spPr bwMode="auto">
            <a:xfrm>
              <a:off x="2618931" y="3621561"/>
              <a:ext cx="20638" cy="36513"/>
            </a:xfrm>
            <a:custGeom>
              <a:avLst/>
              <a:gdLst>
                <a:gd name="T0" fmla="*/ 2147483647 w 37"/>
                <a:gd name="T1" fmla="*/ 2147483647 h 69"/>
                <a:gd name="T2" fmla="*/ 2147483647 w 37"/>
                <a:gd name="T3" fmla="*/ 2147483647 h 69"/>
                <a:gd name="T4" fmla="*/ 2147483647 w 37"/>
                <a:gd name="T5" fmla="*/ 2147483647 h 69"/>
                <a:gd name="T6" fmla="*/ 2147483647 w 37"/>
                <a:gd name="T7" fmla="*/ 2147483647 h 69"/>
                <a:gd name="T8" fmla="*/ 2147483647 w 37"/>
                <a:gd name="T9" fmla="*/ 2147483647 h 69"/>
                <a:gd name="T10" fmla="*/ 2147483647 w 37"/>
                <a:gd name="T11" fmla="*/ 2147483647 h 69"/>
                <a:gd name="T12" fmla="*/ 2147483647 w 37"/>
                <a:gd name="T13" fmla="*/ 2147483647 h 69"/>
                <a:gd name="T14" fmla="*/ 2147483647 w 37"/>
                <a:gd name="T15" fmla="*/ 2147483647 h 69"/>
                <a:gd name="T16" fmla="*/ 2147483647 w 37"/>
                <a:gd name="T17" fmla="*/ 2147483647 h 69"/>
                <a:gd name="T18" fmla="*/ 2147483647 w 37"/>
                <a:gd name="T19" fmla="*/ 2147483647 h 69"/>
                <a:gd name="T20" fmla="*/ 2147483647 w 37"/>
                <a:gd name="T21" fmla="*/ 2147483647 h 69"/>
                <a:gd name="T22" fmla="*/ 2147483647 w 37"/>
                <a:gd name="T23" fmla="*/ 0 h 69"/>
                <a:gd name="T24" fmla="*/ 2147483647 w 37"/>
                <a:gd name="T25" fmla="*/ 0 h 69"/>
                <a:gd name="T26" fmla="*/ 2147483647 w 37"/>
                <a:gd name="T27" fmla="*/ 0 h 69"/>
                <a:gd name="T28" fmla="*/ 2147483647 w 37"/>
                <a:gd name="T29" fmla="*/ 2147483647 h 69"/>
                <a:gd name="T30" fmla="*/ 0 w 37"/>
                <a:gd name="T31" fmla="*/ 2147483647 h 69"/>
                <a:gd name="T32" fmla="*/ 0 w 37"/>
                <a:gd name="T33" fmla="*/ 2147483647 h 69"/>
                <a:gd name="T34" fmla="*/ 0 w 37"/>
                <a:gd name="T35" fmla="*/ 2147483647 h 69"/>
                <a:gd name="T36" fmla="*/ 0 w 37"/>
                <a:gd name="T37" fmla="*/ 2147483647 h 69"/>
                <a:gd name="T38" fmla="*/ 2147483647 w 37"/>
                <a:gd name="T39" fmla="*/ 2147483647 h 69"/>
                <a:gd name="T40" fmla="*/ 2147483647 w 37"/>
                <a:gd name="T41" fmla="*/ 2147483647 h 69"/>
                <a:gd name="T42" fmla="*/ 2147483647 w 37"/>
                <a:gd name="T43" fmla="*/ 2147483647 h 69"/>
                <a:gd name="T44" fmla="*/ 2147483647 w 37"/>
                <a:gd name="T45" fmla="*/ 2147483647 h 69"/>
                <a:gd name="T46" fmla="*/ 2147483647 w 37"/>
                <a:gd name="T47" fmla="*/ 2147483647 h 69"/>
                <a:gd name="T48" fmla="*/ 2147483647 w 37"/>
                <a:gd name="T49" fmla="*/ 2147483647 h 69"/>
                <a:gd name="T50" fmla="*/ 2147483647 w 37"/>
                <a:gd name="T51" fmla="*/ 2147483647 h 69"/>
                <a:gd name="T52" fmla="*/ 2147483647 w 37"/>
                <a:gd name="T53" fmla="*/ 2147483647 h 69"/>
                <a:gd name="T54" fmla="*/ 2147483647 w 37"/>
                <a:gd name="T55" fmla="*/ 2147483647 h 69"/>
                <a:gd name="T56" fmla="*/ 2147483647 w 37"/>
                <a:gd name="T57" fmla="*/ 2147483647 h 69"/>
                <a:gd name="T58" fmla="*/ 2147483647 w 37"/>
                <a:gd name="T59" fmla="*/ 2147483647 h 69"/>
                <a:gd name="T60" fmla="*/ 2147483647 w 37"/>
                <a:gd name="T61" fmla="*/ 2147483647 h 69"/>
                <a:gd name="T62" fmla="*/ 2147483647 w 37"/>
                <a:gd name="T63" fmla="*/ 2147483647 h 69"/>
                <a:gd name="T64" fmla="*/ 2147483647 w 37"/>
                <a:gd name="T65" fmla="*/ 2147483647 h 69"/>
                <a:gd name="T66" fmla="*/ 2147483647 w 37"/>
                <a:gd name="T67" fmla="*/ 2147483647 h 69"/>
                <a:gd name="T68" fmla="*/ 2147483647 w 37"/>
                <a:gd name="T69" fmla="*/ 2147483647 h 69"/>
                <a:gd name="T70" fmla="*/ 2147483647 w 37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69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1666"/>
            <p:cNvSpPr/>
            <p:nvPr/>
          </p:nvSpPr>
          <p:spPr bwMode="auto">
            <a:xfrm>
              <a:off x="2639568" y="3613623"/>
              <a:ext cx="17463" cy="3175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2147483647 w 33"/>
                <a:gd name="T9" fmla="*/ 2147483647 h 59"/>
                <a:gd name="T10" fmla="*/ 2147483647 w 33"/>
                <a:gd name="T11" fmla="*/ 2147483647 h 59"/>
                <a:gd name="T12" fmla="*/ 2147483647 w 33"/>
                <a:gd name="T13" fmla="*/ 2147483647 h 59"/>
                <a:gd name="T14" fmla="*/ 2147483647 w 33"/>
                <a:gd name="T15" fmla="*/ 2147483647 h 59"/>
                <a:gd name="T16" fmla="*/ 2147483647 w 33"/>
                <a:gd name="T17" fmla="*/ 0 h 59"/>
                <a:gd name="T18" fmla="*/ 2147483647 w 33"/>
                <a:gd name="T19" fmla="*/ 0 h 59"/>
                <a:gd name="T20" fmla="*/ 2147483647 w 33"/>
                <a:gd name="T21" fmla="*/ 0 h 59"/>
                <a:gd name="T22" fmla="*/ 2147483647 w 33"/>
                <a:gd name="T23" fmla="*/ 2147483647 h 59"/>
                <a:gd name="T24" fmla="*/ 2147483647 w 33"/>
                <a:gd name="T25" fmla="*/ 2147483647 h 59"/>
                <a:gd name="T26" fmla="*/ 0 w 33"/>
                <a:gd name="T27" fmla="*/ 2147483647 h 59"/>
                <a:gd name="T28" fmla="*/ 0 w 33"/>
                <a:gd name="T29" fmla="*/ 2147483647 h 59"/>
                <a:gd name="T30" fmla="*/ 0 w 33"/>
                <a:gd name="T31" fmla="*/ 2147483647 h 59"/>
                <a:gd name="T32" fmla="*/ 2147483647 w 33"/>
                <a:gd name="T33" fmla="*/ 2147483647 h 59"/>
                <a:gd name="T34" fmla="*/ 2147483647 w 33"/>
                <a:gd name="T35" fmla="*/ 2147483647 h 59"/>
                <a:gd name="T36" fmla="*/ 2147483647 w 33"/>
                <a:gd name="T37" fmla="*/ 2147483647 h 59"/>
                <a:gd name="T38" fmla="*/ 2147483647 w 33"/>
                <a:gd name="T39" fmla="*/ 2147483647 h 59"/>
                <a:gd name="T40" fmla="*/ 2147483647 w 33"/>
                <a:gd name="T41" fmla="*/ 2147483647 h 59"/>
                <a:gd name="T42" fmla="*/ 2147483647 w 33"/>
                <a:gd name="T43" fmla="*/ 2147483647 h 59"/>
                <a:gd name="T44" fmla="*/ 2147483647 w 33"/>
                <a:gd name="T45" fmla="*/ 2147483647 h 59"/>
                <a:gd name="T46" fmla="*/ 2147483647 w 33"/>
                <a:gd name="T47" fmla="*/ 2147483647 h 59"/>
                <a:gd name="T48" fmla="*/ 2147483647 w 33"/>
                <a:gd name="T49" fmla="*/ 2147483647 h 59"/>
                <a:gd name="T50" fmla="*/ 2147483647 w 33"/>
                <a:gd name="T51" fmla="*/ 2147483647 h 59"/>
                <a:gd name="T52" fmla="*/ 2147483647 w 33"/>
                <a:gd name="T53" fmla="*/ 2147483647 h 59"/>
                <a:gd name="T54" fmla="*/ 2147483647 w 33"/>
                <a:gd name="T55" fmla="*/ 2147483647 h 59"/>
                <a:gd name="T56" fmla="*/ 2147483647 w 33"/>
                <a:gd name="T57" fmla="*/ 2147483647 h 59"/>
                <a:gd name="T58" fmla="*/ 2147483647 w 33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59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1667"/>
            <p:cNvSpPr/>
            <p:nvPr/>
          </p:nvSpPr>
          <p:spPr bwMode="auto">
            <a:xfrm>
              <a:off x="2657031" y="3608861"/>
              <a:ext cx="17463" cy="34925"/>
            </a:xfrm>
            <a:custGeom>
              <a:avLst/>
              <a:gdLst>
                <a:gd name="T0" fmla="*/ 2147483647 w 32"/>
                <a:gd name="T1" fmla="*/ 2147483647 h 64"/>
                <a:gd name="T2" fmla="*/ 2147483647 w 32"/>
                <a:gd name="T3" fmla="*/ 2147483647 h 64"/>
                <a:gd name="T4" fmla="*/ 2147483647 w 32"/>
                <a:gd name="T5" fmla="*/ 2147483647 h 64"/>
                <a:gd name="T6" fmla="*/ 2147483647 w 32"/>
                <a:gd name="T7" fmla="*/ 2147483647 h 64"/>
                <a:gd name="T8" fmla="*/ 2147483647 w 32"/>
                <a:gd name="T9" fmla="*/ 2147483647 h 64"/>
                <a:gd name="T10" fmla="*/ 2147483647 w 32"/>
                <a:gd name="T11" fmla="*/ 2147483647 h 64"/>
                <a:gd name="T12" fmla="*/ 2147483647 w 32"/>
                <a:gd name="T13" fmla="*/ 2147483647 h 64"/>
                <a:gd name="T14" fmla="*/ 2147483647 w 32"/>
                <a:gd name="T15" fmla="*/ 2147483647 h 64"/>
                <a:gd name="T16" fmla="*/ 2147483647 w 32"/>
                <a:gd name="T17" fmla="*/ 0 h 64"/>
                <a:gd name="T18" fmla="*/ 2147483647 w 32"/>
                <a:gd name="T19" fmla="*/ 0 h 64"/>
                <a:gd name="T20" fmla="*/ 2147483647 w 32"/>
                <a:gd name="T21" fmla="*/ 2147483647 h 64"/>
                <a:gd name="T22" fmla="*/ 0 w 32"/>
                <a:gd name="T23" fmla="*/ 2147483647 h 64"/>
                <a:gd name="T24" fmla="*/ 0 w 32"/>
                <a:gd name="T25" fmla="*/ 2147483647 h 64"/>
                <a:gd name="T26" fmla="*/ 0 w 32"/>
                <a:gd name="T27" fmla="*/ 2147483647 h 64"/>
                <a:gd name="T28" fmla="*/ 0 w 32"/>
                <a:gd name="T29" fmla="*/ 2147483647 h 64"/>
                <a:gd name="T30" fmla="*/ 2147483647 w 32"/>
                <a:gd name="T31" fmla="*/ 2147483647 h 64"/>
                <a:gd name="T32" fmla="*/ 2147483647 w 32"/>
                <a:gd name="T33" fmla="*/ 2147483647 h 64"/>
                <a:gd name="T34" fmla="*/ 2147483647 w 32"/>
                <a:gd name="T35" fmla="*/ 2147483647 h 64"/>
                <a:gd name="T36" fmla="*/ 2147483647 w 32"/>
                <a:gd name="T37" fmla="*/ 2147483647 h 64"/>
                <a:gd name="T38" fmla="*/ 2147483647 w 32"/>
                <a:gd name="T39" fmla="*/ 2147483647 h 64"/>
                <a:gd name="T40" fmla="*/ 2147483647 w 32"/>
                <a:gd name="T41" fmla="*/ 2147483647 h 64"/>
                <a:gd name="T42" fmla="*/ 2147483647 w 32"/>
                <a:gd name="T43" fmla="*/ 2147483647 h 64"/>
                <a:gd name="T44" fmla="*/ 2147483647 w 32"/>
                <a:gd name="T45" fmla="*/ 2147483647 h 64"/>
                <a:gd name="T46" fmla="*/ 2147483647 w 32"/>
                <a:gd name="T47" fmla="*/ 2147483647 h 64"/>
                <a:gd name="T48" fmla="*/ 2147483647 w 32"/>
                <a:gd name="T49" fmla="*/ 2147483647 h 64"/>
                <a:gd name="T50" fmla="*/ 2147483647 w 32"/>
                <a:gd name="T51" fmla="*/ 2147483647 h 64"/>
                <a:gd name="T52" fmla="*/ 2147483647 w 32"/>
                <a:gd name="T53" fmla="*/ 2147483647 h 64"/>
                <a:gd name="T54" fmla="*/ 2147483647 w 32"/>
                <a:gd name="T55" fmla="*/ 2147483647 h 64"/>
                <a:gd name="T56" fmla="*/ 2147483647 w 32"/>
                <a:gd name="T57" fmla="*/ 2147483647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1668"/>
            <p:cNvSpPr/>
            <p:nvPr/>
          </p:nvSpPr>
          <p:spPr bwMode="auto">
            <a:xfrm>
              <a:off x="2672906" y="3605686"/>
              <a:ext cx="17463" cy="30163"/>
            </a:xfrm>
            <a:custGeom>
              <a:avLst/>
              <a:gdLst>
                <a:gd name="T0" fmla="*/ 2147483647 w 31"/>
                <a:gd name="T1" fmla="*/ 2147483647 h 56"/>
                <a:gd name="T2" fmla="*/ 2147483647 w 31"/>
                <a:gd name="T3" fmla="*/ 2147483647 h 56"/>
                <a:gd name="T4" fmla="*/ 2147483647 w 31"/>
                <a:gd name="T5" fmla="*/ 2147483647 h 56"/>
                <a:gd name="T6" fmla="*/ 2147483647 w 31"/>
                <a:gd name="T7" fmla="*/ 2147483647 h 56"/>
                <a:gd name="T8" fmla="*/ 2147483647 w 31"/>
                <a:gd name="T9" fmla="*/ 2147483647 h 56"/>
                <a:gd name="T10" fmla="*/ 2147483647 w 31"/>
                <a:gd name="T11" fmla="*/ 2147483647 h 56"/>
                <a:gd name="T12" fmla="*/ 2147483647 w 31"/>
                <a:gd name="T13" fmla="*/ 0 h 56"/>
                <a:gd name="T14" fmla="*/ 2147483647 w 31"/>
                <a:gd name="T15" fmla="*/ 0 h 56"/>
                <a:gd name="T16" fmla="*/ 2147483647 w 31"/>
                <a:gd name="T17" fmla="*/ 2147483647 h 56"/>
                <a:gd name="T18" fmla="*/ 2147483647 w 31"/>
                <a:gd name="T19" fmla="*/ 2147483647 h 56"/>
                <a:gd name="T20" fmla="*/ 0 w 31"/>
                <a:gd name="T21" fmla="*/ 2147483647 h 56"/>
                <a:gd name="T22" fmla="*/ 0 w 31"/>
                <a:gd name="T23" fmla="*/ 2147483647 h 56"/>
                <a:gd name="T24" fmla="*/ 2147483647 w 31"/>
                <a:gd name="T25" fmla="*/ 2147483647 h 56"/>
                <a:gd name="T26" fmla="*/ 2147483647 w 31"/>
                <a:gd name="T27" fmla="*/ 2147483647 h 56"/>
                <a:gd name="T28" fmla="*/ 2147483647 w 31"/>
                <a:gd name="T29" fmla="*/ 2147483647 h 56"/>
                <a:gd name="T30" fmla="*/ 2147483647 w 31"/>
                <a:gd name="T31" fmla="*/ 2147483647 h 56"/>
                <a:gd name="T32" fmla="*/ 2147483647 w 31"/>
                <a:gd name="T33" fmla="*/ 2147483647 h 56"/>
                <a:gd name="T34" fmla="*/ 2147483647 w 31"/>
                <a:gd name="T35" fmla="*/ 2147483647 h 56"/>
                <a:gd name="T36" fmla="*/ 2147483647 w 31"/>
                <a:gd name="T37" fmla="*/ 2147483647 h 56"/>
                <a:gd name="T38" fmla="*/ 2147483647 w 31"/>
                <a:gd name="T39" fmla="*/ 2147483647 h 56"/>
                <a:gd name="T40" fmla="*/ 2147483647 w 31"/>
                <a:gd name="T41" fmla="*/ 2147483647 h 56"/>
                <a:gd name="T42" fmla="*/ 2147483647 w 31"/>
                <a:gd name="T43" fmla="*/ 2147483647 h 56"/>
                <a:gd name="T44" fmla="*/ 2147483647 w 31"/>
                <a:gd name="T45" fmla="*/ 2147483647 h 56"/>
                <a:gd name="T46" fmla="*/ 2147483647 w 31"/>
                <a:gd name="T47" fmla="*/ 2147483647 h 56"/>
                <a:gd name="T48" fmla="*/ 2147483647 w 31"/>
                <a:gd name="T49" fmla="*/ 2147483647 h 56"/>
                <a:gd name="T50" fmla="*/ 2147483647 w 31"/>
                <a:gd name="T51" fmla="*/ 2147483647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1669"/>
            <p:cNvSpPr/>
            <p:nvPr/>
          </p:nvSpPr>
          <p:spPr bwMode="auto">
            <a:xfrm>
              <a:off x="2747518" y="3275486"/>
              <a:ext cx="12700" cy="26988"/>
            </a:xfrm>
            <a:custGeom>
              <a:avLst/>
              <a:gdLst>
                <a:gd name="T0" fmla="*/ 2147483647 w 23"/>
                <a:gd name="T1" fmla="*/ 2147483647 h 51"/>
                <a:gd name="T2" fmla="*/ 2147483647 w 23"/>
                <a:gd name="T3" fmla="*/ 2147483647 h 51"/>
                <a:gd name="T4" fmla="*/ 2147483647 w 23"/>
                <a:gd name="T5" fmla="*/ 2147483647 h 51"/>
                <a:gd name="T6" fmla="*/ 2147483647 w 23"/>
                <a:gd name="T7" fmla="*/ 2147483647 h 51"/>
                <a:gd name="T8" fmla="*/ 2147483647 w 23"/>
                <a:gd name="T9" fmla="*/ 2147483647 h 51"/>
                <a:gd name="T10" fmla="*/ 2147483647 w 23"/>
                <a:gd name="T11" fmla="*/ 2147483647 h 51"/>
                <a:gd name="T12" fmla="*/ 2147483647 w 23"/>
                <a:gd name="T13" fmla="*/ 2147483647 h 51"/>
                <a:gd name="T14" fmla="*/ 2147483647 w 23"/>
                <a:gd name="T15" fmla="*/ 2147483647 h 51"/>
                <a:gd name="T16" fmla="*/ 2147483647 w 23"/>
                <a:gd name="T17" fmla="*/ 2147483647 h 51"/>
                <a:gd name="T18" fmla="*/ 2147483647 w 23"/>
                <a:gd name="T19" fmla="*/ 2147483647 h 51"/>
                <a:gd name="T20" fmla="*/ 2147483647 w 23"/>
                <a:gd name="T21" fmla="*/ 2147483647 h 51"/>
                <a:gd name="T22" fmla="*/ 2147483647 w 23"/>
                <a:gd name="T23" fmla="*/ 2147483647 h 51"/>
                <a:gd name="T24" fmla="*/ 2147483647 w 23"/>
                <a:gd name="T25" fmla="*/ 2147483647 h 51"/>
                <a:gd name="T26" fmla="*/ 2147483647 w 23"/>
                <a:gd name="T27" fmla="*/ 2147483647 h 51"/>
                <a:gd name="T28" fmla="*/ 2147483647 w 23"/>
                <a:gd name="T29" fmla="*/ 0 h 51"/>
                <a:gd name="T30" fmla="*/ 2147483647 w 23"/>
                <a:gd name="T31" fmla="*/ 0 h 51"/>
                <a:gd name="T32" fmla="*/ 2147483647 w 23"/>
                <a:gd name="T33" fmla="*/ 0 h 51"/>
                <a:gd name="T34" fmla="*/ 2147483647 w 23"/>
                <a:gd name="T35" fmla="*/ 0 h 51"/>
                <a:gd name="T36" fmla="*/ 2147483647 w 23"/>
                <a:gd name="T37" fmla="*/ 2147483647 h 51"/>
                <a:gd name="T38" fmla="*/ 2147483647 w 23"/>
                <a:gd name="T39" fmla="*/ 2147483647 h 51"/>
                <a:gd name="T40" fmla="*/ 2147483647 w 23"/>
                <a:gd name="T41" fmla="*/ 2147483647 h 51"/>
                <a:gd name="T42" fmla="*/ 0 w 23"/>
                <a:gd name="T43" fmla="*/ 2147483647 h 51"/>
                <a:gd name="T44" fmla="*/ 0 w 23"/>
                <a:gd name="T45" fmla="*/ 2147483647 h 51"/>
                <a:gd name="T46" fmla="*/ 0 w 23"/>
                <a:gd name="T47" fmla="*/ 2147483647 h 51"/>
                <a:gd name="T48" fmla="*/ 2147483647 w 23"/>
                <a:gd name="T49" fmla="*/ 2147483647 h 51"/>
                <a:gd name="T50" fmla="*/ 2147483647 w 23"/>
                <a:gd name="T51" fmla="*/ 2147483647 h 51"/>
                <a:gd name="T52" fmla="*/ 2147483647 w 23"/>
                <a:gd name="T53" fmla="*/ 2147483647 h 51"/>
                <a:gd name="T54" fmla="*/ 2147483647 w 23"/>
                <a:gd name="T55" fmla="*/ 2147483647 h 51"/>
                <a:gd name="T56" fmla="*/ 2147483647 w 23"/>
                <a:gd name="T57" fmla="*/ 2147483647 h 51"/>
                <a:gd name="T58" fmla="*/ 2147483647 w 23"/>
                <a:gd name="T59" fmla="*/ 2147483647 h 51"/>
                <a:gd name="T60" fmla="*/ 2147483647 w 23"/>
                <a:gd name="T61" fmla="*/ 2147483647 h 51"/>
                <a:gd name="T62" fmla="*/ 2147483647 w 23"/>
                <a:gd name="T63" fmla="*/ 2147483647 h 51"/>
                <a:gd name="T64" fmla="*/ 2147483647 w 23"/>
                <a:gd name="T65" fmla="*/ 2147483647 h 51"/>
                <a:gd name="T66" fmla="*/ 2147483647 w 23"/>
                <a:gd name="T67" fmla="*/ 2147483647 h 51"/>
                <a:gd name="T68" fmla="*/ 2147483647 w 23"/>
                <a:gd name="T69" fmla="*/ 2147483647 h 51"/>
                <a:gd name="T70" fmla="*/ 2147483647 w 23"/>
                <a:gd name="T71" fmla="*/ 2147483647 h 51"/>
                <a:gd name="T72" fmla="*/ 2147483647 w 23"/>
                <a:gd name="T73" fmla="*/ 2147483647 h 51"/>
                <a:gd name="T74" fmla="*/ 2147483647 w 23"/>
                <a:gd name="T75" fmla="*/ 2147483647 h 51"/>
                <a:gd name="T76" fmla="*/ 2147483647 w 23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3" h="51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1670"/>
            <p:cNvSpPr/>
            <p:nvPr/>
          </p:nvSpPr>
          <p:spPr bwMode="auto">
            <a:xfrm>
              <a:off x="2769743" y="3283423"/>
              <a:ext cx="9525" cy="22225"/>
            </a:xfrm>
            <a:custGeom>
              <a:avLst/>
              <a:gdLst>
                <a:gd name="T0" fmla="*/ 2147483647 w 16"/>
                <a:gd name="T1" fmla="*/ 2147483647 h 42"/>
                <a:gd name="T2" fmla="*/ 2147483647 w 16"/>
                <a:gd name="T3" fmla="*/ 2147483647 h 42"/>
                <a:gd name="T4" fmla="*/ 2147483647 w 16"/>
                <a:gd name="T5" fmla="*/ 2147483647 h 42"/>
                <a:gd name="T6" fmla="*/ 0 w 16"/>
                <a:gd name="T7" fmla="*/ 2147483647 h 42"/>
                <a:gd name="T8" fmla="*/ 0 w 16"/>
                <a:gd name="T9" fmla="*/ 2147483647 h 42"/>
                <a:gd name="T10" fmla="*/ 2147483647 w 16"/>
                <a:gd name="T11" fmla="*/ 2147483647 h 42"/>
                <a:gd name="T12" fmla="*/ 2147483647 w 16"/>
                <a:gd name="T13" fmla="*/ 2147483647 h 42"/>
                <a:gd name="T14" fmla="*/ 2147483647 w 16"/>
                <a:gd name="T15" fmla="*/ 2147483647 h 42"/>
                <a:gd name="T16" fmla="*/ 2147483647 w 16"/>
                <a:gd name="T17" fmla="*/ 2147483647 h 42"/>
                <a:gd name="T18" fmla="*/ 2147483647 w 16"/>
                <a:gd name="T19" fmla="*/ 2147483647 h 42"/>
                <a:gd name="T20" fmla="*/ 2147483647 w 16"/>
                <a:gd name="T21" fmla="*/ 2147483647 h 42"/>
                <a:gd name="T22" fmla="*/ 2147483647 w 16"/>
                <a:gd name="T23" fmla="*/ 2147483647 h 42"/>
                <a:gd name="T24" fmla="*/ 2147483647 w 16"/>
                <a:gd name="T25" fmla="*/ 2147483647 h 42"/>
                <a:gd name="T26" fmla="*/ 2147483647 w 16"/>
                <a:gd name="T27" fmla="*/ 2147483647 h 42"/>
                <a:gd name="T28" fmla="*/ 2147483647 w 16"/>
                <a:gd name="T29" fmla="*/ 2147483647 h 42"/>
                <a:gd name="T30" fmla="*/ 2147483647 w 16"/>
                <a:gd name="T31" fmla="*/ 2147483647 h 42"/>
                <a:gd name="T32" fmla="*/ 2147483647 w 16"/>
                <a:gd name="T33" fmla="*/ 2147483647 h 42"/>
                <a:gd name="T34" fmla="*/ 2147483647 w 16"/>
                <a:gd name="T35" fmla="*/ 2147483647 h 42"/>
                <a:gd name="T36" fmla="*/ 2147483647 w 16"/>
                <a:gd name="T37" fmla="*/ 2147483647 h 42"/>
                <a:gd name="T38" fmla="*/ 2147483647 w 16"/>
                <a:gd name="T39" fmla="*/ 0 h 42"/>
                <a:gd name="T40" fmla="*/ 2147483647 w 16"/>
                <a:gd name="T41" fmla="*/ 0 h 42"/>
                <a:gd name="T42" fmla="*/ 2147483647 w 16"/>
                <a:gd name="T43" fmla="*/ 0 h 42"/>
                <a:gd name="T44" fmla="*/ 2147483647 w 16"/>
                <a:gd name="T45" fmla="*/ 2147483647 h 42"/>
                <a:gd name="T46" fmla="*/ 2147483647 w 16"/>
                <a:gd name="T47" fmla="*/ 2147483647 h 42"/>
                <a:gd name="T48" fmla="*/ 2147483647 w 16"/>
                <a:gd name="T49" fmla="*/ 2147483647 h 42"/>
                <a:gd name="T50" fmla="*/ 2147483647 w 16"/>
                <a:gd name="T51" fmla="*/ 2147483647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42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1671"/>
            <p:cNvSpPr/>
            <p:nvPr/>
          </p:nvSpPr>
          <p:spPr bwMode="auto">
            <a:xfrm>
              <a:off x="2782443" y="3281836"/>
              <a:ext cx="9525" cy="30163"/>
            </a:xfrm>
            <a:custGeom>
              <a:avLst/>
              <a:gdLst>
                <a:gd name="T0" fmla="*/ 2147483647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147483647 w 18"/>
                <a:gd name="T7" fmla="*/ 2147483647 h 57"/>
                <a:gd name="T8" fmla="*/ 2147483647 w 18"/>
                <a:gd name="T9" fmla="*/ 2147483647 h 57"/>
                <a:gd name="T10" fmla="*/ 2147483647 w 18"/>
                <a:gd name="T11" fmla="*/ 2147483647 h 57"/>
                <a:gd name="T12" fmla="*/ 2147483647 w 18"/>
                <a:gd name="T13" fmla="*/ 2147483647 h 57"/>
                <a:gd name="T14" fmla="*/ 2147483647 w 18"/>
                <a:gd name="T15" fmla="*/ 2147483647 h 57"/>
                <a:gd name="T16" fmla="*/ 2147483647 w 18"/>
                <a:gd name="T17" fmla="*/ 2147483647 h 57"/>
                <a:gd name="T18" fmla="*/ 2147483647 w 18"/>
                <a:gd name="T19" fmla="*/ 2147483647 h 57"/>
                <a:gd name="T20" fmla="*/ 2147483647 w 18"/>
                <a:gd name="T21" fmla="*/ 0 h 57"/>
                <a:gd name="T22" fmla="*/ 2147483647 w 18"/>
                <a:gd name="T23" fmla="*/ 0 h 57"/>
                <a:gd name="T24" fmla="*/ 2147483647 w 18"/>
                <a:gd name="T25" fmla="*/ 0 h 57"/>
                <a:gd name="T26" fmla="*/ 2147483647 w 18"/>
                <a:gd name="T27" fmla="*/ 2147483647 h 57"/>
                <a:gd name="T28" fmla="*/ 2147483647 w 18"/>
                <a:gd name="T29" fmla="*/ 2147483647 h 57"/>
                <a:gd name="T30" fmla="*/ 2147483647 w 18"/>
                <a:gd name="T31" fmla="*/ 2147483647 h 57"/>
                <a:gd name="T32" fmla="*/ 2147483647 w 18"/>
                <a:gd name="T33" fmla="*/ 2147483647 h 57"/>
                <a:gd name="T34" fmla="*/ 0 w 18"/>
                <a:gd name="T35" fmla="*/ 2147483647 h 57"/>
                <a:gd name="T36" fmla="*/ 2147483647 w 18"/>
                <a:gd name="T37" fmla="*/ 2147483647 h 57"/>
                <a:gd name="T38" fmla="*/ 2147483647 w 18"/>
                <a:gd name="T39" fmla="*/ 2147483647 h 57"/>
                <a:gd name="T40" fmla="*/ 2147483647 w 18"/>
                <a:gd name="T41" fmla="*/ 2147483647 h 57"/>
                <a:gd name="T42" fmla="*/ 2147483647 w 18"/>
                <a:gd name="T43" fmla="*/ 2147483647 h 57"/>
                <a:gd name="T44" fmla="*/ 2147483647 w 18"/>
                <a:gd name="T45" fmla="*/ 2147483647 h 57"/>
                <a:gd name="T46" fmla="*/ 2147483647 w 18"/>
                <a:gd name="T47" fmla="*/ 2147483647 h 57"/>
                <a:gd name="T48" fmla="*/ 2147483647 w 18"/>
                <a:gd name="T49" fmla="*/ 2147483647 h 57"/>
                <a:gd name="T50" fmla="*/ 2147483647 w 18"/>
                <a:gd name="T51" fmla="*/ 2147483647 h 57"/>
                <a:gd name="T52" fmla="*/ 2147483647 w 18"/>
                <a:gd name="T53" fmla="*/ 2147483647 h 57"/>
                <a:gd name="T54" fmla="*/ 2147483647 w 18"/>
                <a:gd name="T55" fmla="*/ 2147483647 h 57"/>
                <a:gd name="T56" fmla="*/ 2147483647 w 18"/>
                <a:gd name="T57" fmla="*/ 2147483647 h 57"/>
                <a:gd name="T58" fmla="*/ 2147483647 w 18"/>
                <a:gd name="T59" fmla="*/ 2147483647 h 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" h="57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1672"/>
            <p:cNvSpPr/>
            <p:nvPr/>
          </p:nvSpPr>
          <p:spPr bwMode="auto">
            <a:xfrm>
              <a:off x="2804668" y="3285011"/>
              <a:ext cx="6350" cy="15875"/>
            </a:xfrm>
            <a:custGeom>
              <a:avLst/>
              <a:gdLst>
                <a:gd name="T0" fmla="*/ 0 w 13"/>
                <a:gd name="T1" fmla="*/ 2147483647 h 29"/>
                <a:gd name="T2" fmla="*/ 0 w 13"/>
                <a:gd name="T3" fmla="*/ 2147483647 h 29"/>
                <a:gd name="T4" fmla="*/ 0 w 13"/>
                <a:gd name="T5" fmla="*/ 2147483647 h 29"/>
                <a:gd name="T6" fmla="*/ 2147483647 w 13"/>
                <a:gd name="T7" fmla="*/ 2147483647 h 29"/>
                <a:gd name="T8" fmla="*/ 2147483647 w 13"/>
                <a:gd name="T9" fmla="*/ 2147483647 h 29"/>
                <a:gd name="T10" fmla="*/ 2147483647 w 13"/>
                <a:gd name="T11" fmla="*/ 2147483647 h 29"/>
                <a:gd name="T12" fmla="*/ 2147483647 w 13"/>
                <a:gd name="T13" fmla="*/ 2147483647 h 29"/>
                <a:gd name="T14" fmla="*/ 2147483647 w 13"/>
                <a:gd name="T15" fmla="*/ 2147483647 h 29"/>
                <a:gd name="T16" fmla="*/ 2147483647 w 13"/>
                <a:gd name="T17" fmla="*/ 2147483647 h 29"/>
                <a:gd name="T18" fmla="*/ 2147483647 w 13"/>
                <a:gd name="T19" fmla="*/ 2147483647 h 29"/>
                <a:gd name="T20" fmla="*/ 2147483647 w 13"/>
                <a:gd name="T21" fmla="*/ 2147483647 h 29"/>
                <a:gd name="T22" fmla="*/ 2147483647 w 13"/>
                <a:gd name="T23" fmla="*/ 2147483647 h 29"/>
                <a:gd name="T24" fmla="*/ 2147483647 w 13"/>
                <a:gd name="T25" fmla="*/ 2147483647 h 29"/>
                <a:gd name="T26" fmla="*/ 2147483647 w 13"/>
                <a:gd name="T27" fmla="*/ 2147483647 h 29"/>
                <a:gd name="T28" fmla="*/ 2147483647 w 13"/>
                <a:gd name="T29" fmla="*/ 2147483647 h 29"/>
                <a:gd name="T30" fmla="*/ 2147483647 w 13"/>
                <a:gd name="T31" fmla="*/ 0 h 29"/>
                <a:gd name="T32" fmla="*/ 2147483647 w 13"/>
                <a:gd name="T33" fmla="*/ 0 h 29"/>
                <a:gd name="T34" fmla="*/ 2147483647 w 13"/>
                <a:gd name="T35" fmla="*/ 0 h 29"/>
                <a:gd name="T36" fmla="*/ 2147483647 w 13"/>
                <a:gd name="T37" fmla="*/ 2147483647 h 29"/>
                <a:gd name="T38" fmla="*/ 2147483647 w 13"/>
                <a:gd name="T39" fmla="*/ 2147483647 h 29"/>
                <a:gd name="T40" fmla="*/ 0 w 13"/>
                <a:gd name="T41" fmla="*/ 2147483647 h 29"/>
                <a:gd name="T42" fmla="*/ 0 w 13"/>
                <a:gd name="T43" fmla="*/ 2147483647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29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1673"/>
            <p:cNvSpPr/>
            <p:nvPr/>
          </p:nvSpPr>
          <p:spPr bwMode="auto">
            <a:xfrm>
              <a:off x="2699893" y="3188173"/>
              <a:ext cx="20638" cy="63500"/>
            </a:xfrm>
            <a:custGeom>
              <a:avLst/>
              <a:gdLst>
                <a:gd name="T0" fmla="*/ 2147483647 w 38"/>
                <a:gd name="T1" fmla="*/ 2147483647 h 120"/>
                <a:gd name="T2" fmla="*/ 2147483647 w 38"/>
                <a:gd name="T3" fmla="*/ 2147483647 h 120"/>
                <a:gd name="T4" fmla="*/ 2147483647 w 38"/>
                <a:gd name="T5" fmla="*/ 2147483647 h 120"/>
                <a:gd name="T6" fmla="*/ 2147483647 w 38"/>
                <a:gd name="T7" fmla="*/ 2147483647 h 120"/>
                <a:gd name="T8" fmla="*/ 0 w 38"/>
                <a:gd name="T9" fmla="*/ 2147483647 h 120"/>
                <a:gd name="T10" fmla="*/ 0 w 38"/>
                <a:gd name="T11" fmla="*/ 2147483647 h 120"/>
                <a:gd name="T12" fmla="*/ 0 w 38"/>
                <a:gd name="T13" fmla="*/ 2147483647 h 120"/>
                <a:gd name="T14" fmla="*/ 2147483647 w 38"/>
                <a:gd name="T15" fmla="*/ 2147483647 h 120"/>
                <a:gd name="T16" fmla="*/ 2147483647 w 38"/>
                <a:gd name="T17" fmla="*/ 2147483647 h 120"/>
                <a:gd name="T18" fmla="*/ 2147483647 w 38"/>
                <a:gd name="T19" fmla="*/ 2147483647 h 120"/>
                <a:gd name="T20" fmla="*/ 2147483647 w 38"/>
                <a:gd name="T21" fmla="*/ 2147483647 h 120"/>
                <a:gd name="T22" fmla="*/ 2147483647 w 38"/>
                <a:gd name="T23" fmla="*/ 2147483647 h 120"/>
                <a:gd name="T24" fmla="*/ 2147483647 w 38"/>
                <a:gd name="T25" fmla="*/ 2147483647 h 120"/>
                <a:gd name="T26" fmla="*/ 2147483647 w 38"/>
                <a:gd name="T27" fmla="*/ 2147483647 h 120"/>
                <a:gd name="T28" fmla="*/ 2147483647 w 38"/>
                <a:gd name="T29" fmla="*/ 2147483647 h 120"/>
                <a:gd name="T30" fmla="*/ 2147483647 w 38"/>
                <a:gd name="T31" fmla="*/ 2147483647 h 120"/>
                <a:gd name="T32" fmla="*/ 2147483647 w 38"/>
                <a:gd name="T33" fmla="*/ 2147483647 h 120"/>
                <a:gd name="T34" fmla="*/ 2147483647 w 38"/>
                <a:gd name="T35" fmla="*/ 2147483647 h 120"/>
                <a:gd name="T36" fmla="*/ 2147483647 w 38"/>
                <a:gd name="T37" fmla="*/ 2147483647 h 120"/>
                <a:gd name="T38" fmla="*/ 2147483647 w 38"/>
                <a:gd name="T39" fmla="*/ 2147483647 h 120"/>
                <a:gd name="T40" fmla="*/ 2147483647 w 38"/>
                <a:gd name="T41" fmla="*/ 2147483647 h 120"/>
                <a:gd name="T42" fmla="*/ 2147483647 w 38"/>
                <a:gd name="T43" fmla="*/ 2147483647 h 120"/>
                <a:gd name="T44" fmla="*/ 2147483647 w 38"/>
                <a:gd name="T45" fmla="*/ 2147483647 h 120"/>
                <a:gd name="T46" fmla="*/ 2147483647 w 38"/>
                <a:gd name="T47" fmla="*/ 0 h 120"/>
                <a:gd name="T48" fmla="*/ 2147483647 w 38"/>
                <a:gd name="T49" fmla="*/ 2147483647 h 120"/>
                <a:gd name="T50" fmla="*/ 2147483647 w 38"/>
                <a:gd name="T51" fmla="*/ 2147483647 h 120"/>
                <a:gd name="T52" fmla="*/ 2147483647 w 38"/>
                <a:gd name="T53" fmla="*/ 2147483647 h 120"/>
                <a:gd name="T54" fmla="*/ 2147483647 w 38"/>
                <a:gd name="T55" fmla="*/ 2147483647 h 1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120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1674"/>
            <p:cNvSpPr/>
            <p:nvPr/>
          </p:nvSpPr>
          <p:spPr bwMode="auto">
            <a:xfrm>
              <a:off x="2709418" y="3175473"/>
              <a:ext cx="25400" cy="103188"/>
            </a:xfrm>
            <a:custGeom>
              <a:avLst/>
              <a:gdLst>
                <a:gd name="T0" fmla="*/ 2147483647 w 47"/>
                <a:gd name="T1" fmla="*/ 2147483647 h 195"/>
                <a:gd name="T2" fmla="*/ 2147483647 w 47"/>
                <a:gd name="T3" fmla="*/ 2147483647 h 195"/>
                <a:gd name="T4" fmla="*/ 2147483647 w 47"/>
                <a:gd name="T5" fmla="*/ 2147483647 h 195"/>
                <a:gd name="T6" fmla="*/ 2147483647 w 47"/>
                <a:gd name="T7" fmla="*/ 2147483647 h 195"/>
                <a:gd name="T8" fmla="*/ 2147483647 w 47"/>
                <a:gd name="T9" fmla="*/ 2147483647 h 195"/>
                <a:gd name="T10" fmla="*/ 2147483647 w 47"/>
                <a:gd name="T11" fmla="*/ 2147483647 h 195"/>
                <a:gd name="T12" fmla="*/ 2147483647 w 47"/>
                <a:gd name="T13" fmla="*/ 2147483647 h 195"/>
                <a:gd name="T14" fmla="*/ 2147483647 w 47"/>
                <a:gd name="T15" fmla="*/ 2147483647 h 195"/>
                <a:gd name="T16" fmla="*/ 2147483647 w 47"/>
                <a:gd name="T17" fmla="*/ 2147483647 h 195"/>
                <a:gd name="T18" fmla="*/ 0 w 47"/>
                <a:gd name="T19" fmla="*/ 2147483647 h 195"/>
                <a:gd name="T20" fmla="*/ 0 w 47"/>
                <a:gd name="T21" fmla="*/ 2147483647 h 195"/>
                <a:gd name="T22" fmla="*/ 0 w 47"/>
                <a:gd name="T23" fmla="*/ 2147483647 h 195"/>
                <a:gd name="T24" fmla="*/ 2147483647 w 47"/>
                <a:gd name="T25" fmla="*/ 2147483647 h 195"/>
                <a:gd name="T26" fmla="*/ 2147483647 w 47"/>
                <a:gd name="T27" fmla="*/ 2147483647 h 195"/>
                <a:gd name="T28" fmla="*/ 2147483647 w 47"/>
                <a:gd name="T29" fmla="*/ 2147483647 h 195"/>
                <a:gd name="T30" fmla="*/ 2147483647 w 47"/>
                <a:gd name="T31" fmla="*/ 2147483647 h 195"/>
                <a:gd name="T32" fmla="*/ 2147483647 w 47"/>
                <a:gd name="T33" fmla="*/ 2147483647 h 195"/>
                <a:gd name="T34" fmla="*/ 2147483647 w 47"/>
                <a:gd name="T35" fmla="*/ 2147483647 h 195"/>
                <a:gd name="T36" fmla="*/ 2147483647 w 47"/>
                <a:gd name="T37" fmla="*/ 2147483647 h 195"/>
                <a:gd name="T38" fmla="*/ 2147483647 w 47"/>
                <a:gd name="T39" fmla="*/ 2147483647 h 195"/>
                <a:gd name="T40" fmla="*/ 2147483647 w 47"/>
                <a:gd name="T41" fmla="*/ 2147483647 h 195"/>
                <a:gd name="T42" fmla="*/ 2147483647 w 47"/>
                <a:gd name="T43" fmla="*/ 2147483647 h 195"/>
                <a:gd name="T44" fmla="*/ 2147483647 w 47"/>
                <a:gd name="T45" fmla="*/ 2147483647 h 195"/>
                <a:gd name="T46" fmla="*/ 2147483647 w 47"/>
                <a:gd name="T47" fmla="*/ 2147483647 h 195"/>
                <a:gd name="T48" fmla="*/ 2147483647 w 47"/>
                <a:gd name="T49" fmla="*/ 2147483647 h 195"/>
                <a:gd name="T50" fmla="*/ 2147483647 w 47"/>
                <a:gd name="T51" fmla="*/ 2147483647 h 195"/>
                <a:gd name="T52" fmla="*/ 2147483647 w 47"/>
                <a:gd name="T53" fmla="*/ 2147483647 h 195"/>
                <a:gd name="T54" fmla="*/ 2147483647 w 47"/>
                <a:gd name="T55" fmla="*/ 2147483647 h 195"/>
                <a:gd name="T56" fmla="*/ 2147483647 w 47"/>
                <a:gd name="T57" fmla="*/ 2147483647 h 195"/>
                <a:gd name="T58" fmla="*/ 2147483647 w 47"/>
                <a:gd name="T59" fmla="*/ 2147483647 h 195"/>
                <a:gd name="T60" fmla="*/ 2147483647 w 47"/>
                <a:gd name="T61" fmla="*/ 2147483647 h 195"/>
                <a:gd name="T62" fmla="*/ 2147483647 w 47"/>
                <a:gd name="T63" fmla="*/ 0 h 195"/>
                <a:gd name="T64" fmla="*/ 2147483647 w 47"/>
                <a:gd name="T65" fmla="*/ 0 h 195"/>
                <a:gd name="T66" fmla="*/ 2147483647 w 47"/>
                <a:gd name="T67" fmla="*/ 0 h 195"/>
                <a:gd name="T68" fmla="*/ 2147483647 w 47"/>
                <a:gd name="T69" fmla="*/ 2147483647 h 195"/>
                <a:gd name="T70" fmla="*/ 2147483647 w 47"/>
                <a:gd name="T71" fmla="*/ 2147483647 h 195"/>
                <a:gd name="T72" fmla="*/ 2147483647 w 47"/>
                <a:gd name="T73" fmla="*/ 2147483647 h 195"/>
                <a:gd name="T74" fmla="*/ 2147483647 w 47"/>
                <a:gd name="T75" fmla="*/ 2147483647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" h="195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1675"/>
            <p:cNvSpPr/>
            <p:nvPr/>
          </p:nvSpPr>
          <p:spPr bwMode="auto">
            <a:xfrm>
              <a:off x="2720531" y="3162773"/>
              <a:ext cx="33338" cy="128588"/>
            </a:xfrm>
            <a:custGeom>
              <a:avLst/>
              <a:gdLst>
                <a:gd name="T0" fmla="*/ 2147483647 w 63"/>
                <a:gd name="T1" fmla="*/ 2147483647 h 243"/>
                <a:gd name="T2" fmla="*/ 2147483647 w 63"/>
                <a:gd name="T3" fmla="*/ 2147483647 h 243"/>
                <a:gd name="T4" fmla="*/ 2147483647 w 63"/>
                <a:gd name="T5" fmla="*/ 2147483647 h 243"/>
                <a:gd name="T6" fmla="*/ 2147483647 w 63"/>
                <a:gd name="T7" fmla="*/ 2147483647 h 243"/>
                <a:gd name="T8" fmla="*/ 2147483647 w 63"/>
                <a:gd name="T9" fmla="*/ 2147483647 h 243"/>
                <a:gd name="T10" fmla="*/ 2147483647 w 63"/>
                <a:gd name="T11" fmla="*/ 2147483647 h 243"/>
                <a:gd name="T12" fmla="*/ 2147483647 w 63"/>
                <a:gd name="T13" fmla="*/ 2147483647 h 243"/>
                <a:gd name="T14" fmla="*/ 2147483647 w 63"/>
                <a:gd name="T15" fmla="*/ 2147483647 h 243"/>
                <a:gd name="T16" fmla="*/ 2147483647 w 63"/>
                <a:gd name="T17" fmla="*/ 2147483647 h 243"/>
                <a:gd name="T18" fmla="*/ 2147483647 w 63"/>
                <a:gd name="T19" fmla="*/ 2147483647 h 243"/>
                <a:gd name="T20" fmla="*/ 2147483647 w 63"/>
                <a:gd name="T21" fmla="*/ 2147483647 h 243"/>
                <a:gd name="T22" fmla="*/ 2147483647 w 63"/>
                <a:gd name="T23" fmla="*/ 2147483647 h 243"/>
                <a:gd name="T24" fmla="*/ 0 w 63"/>
                <a:gd name="T25" fmla="*/ 2147483647 h 243"/>
                <a:gd name="T26" fmla="*/ 0 w 63"/>
                <a:gd name="T27" fmla="*/ 2147483647 h 243"/>
                <a:gd name="T28" fmla="*/ 2147483647 w 63"/>
                <a:gd name="T29" fmla="*/ 2147483647 h 243"/>
                <a:gd name="T30" fmla="*/ 2147483647 w 63"/>
                <a:gd name="T31" fmla="*/ 2147483647 h 243"/>
                <a:gd name="T32" fmla="*/ 2147483647 w 63"/>
                <a:gd name="T33" fmla="*/ 2147483647 h 243"/>
                <a:gd name="T34" fmla="*/ 2147483647 w 63"/>
                <a:gd name="T35" fmla="*/ 2147483647 h 243"/>
                <a:gd name="T36" fmla="*/ 2147483647 w 63"/>
                <a:gd name="T37" fmla="*/ 2147483647 h 243"/>
                <a:gd name="T38" fmla="*/ 2147483647 w 63"/>
                <a:gd name="T39" fmla="*/ 2147483647 h 243"/>
                <a:gd name="T40" fmla="*/ 2147483647 w 63"/>
                <a:gd name="T41" fmla="*/ 2147483647 h 243"/>
                <a:gd name="T42" fmla="*/ 2147483647 w 63"/>
                <a:gd name="T43" fmla="*/ 2147483647 h 243"/>
                <a:gd name="T44" fmla="*/ 2147483647 w 63"/>
                <a:gd name="T45" fmla="*/ 2147483647 h 243"/>
                <a:gd name="T46" fmla="*/ 2147483647 w 63"/>
                <a:gd name="T47" fmla="*/ 2147483647 h 243"/>
                <a:gd name="T48" fmla="*/ 2147483647 w 63"/>
                <a:gd name="T49" fmla="*/ 2147483647 h 243"/>
                <a:gd name="T50" fmla="*/ 2147483647 w 63"/>
                <a:gd name="T51" fmla="*/ 2147483647 h 243"/>
                <a:gd name="T52" fmla="*/ 2147483647 w 63"/>
                <a:gd name="T53" fmla="*/ 2147483647 h 243"/>
                <a:gd name="T54" fmla="*/ 2147483647 w 63"/>
                <a:gd name="T55" fmla="*/ 2147483647 h 243"/>
                <a:gd name="T56" fmla="*/ 2147483647 w 63"/>
                <a:gd name="T57" fmla="*/ 2147483647 h 243"/>
                <a:gd name="T58" fmla="*/ 2147483647 w 63"/>
                <a:gd name="T59" fmla="*/ 2147483647 h 243"/>
                <a:gd name="T60" fmla="*/ 2147483647 w 63"/>
                <a:gd name="T61" fmla="*/ 2147483647 h 243"/>
                <a:gd name="T62" fmla="*/ 2147483647 w 63"/>
                <a:gd name="T63" fmla="*/ 2147483647 h 243"/>
                <a:gd name="T64" fmla="*/ 2147483647 w 63"/>
                <a:gd name="T65" fmla="*/ 2147483647 h 243"/>
                <a:gd name="T66" fmla="*/ 2147483647 w 63"/>
                <a:gd name="T67" fmla="*/ 2147483647 h 243"/>
                <a:gd name="T68" fmla="*/ 2147483647 w 63"/>
                <a:gd name="T69" fmla="*/ 2147483647 h 243"/>
                <a:gd name="T70" fmla="*/ 2147483647 w 63"/>
                <a:gd name="T71" fmla="*/ 2147483647 h 243"/>
                <a:gd name="T72" fmla="*/ 2147483647 w 63"/>
                <a:gd name="T73" fmla="*/ 2147483647 h 243"/>
                <a:gd name="T74" fmla="*/ 2147483647 w 63"/>
                <a:gd name="T75" fmla="*/ 2147483647 h 243"/>
                <a:gd name="T76" fmla="*/ 2147483647 w 63"/>
                <a:gd name="T77" fmla="*/ 2147483647 h 243"/>
                <a:gd name="T78" fmla="*/ 2147483647 w 63"/>
                <a:gd name="T79" fmla="*/ 2147483647 h 243"/>
                <a:gd name="T80" fmla="*/ 2147483647 w 63"/>
                <a:gd name="T81" fmla="*/ 2147483647 h 243"/>
                <a:gd name="T82" fmla="*/ 2147483647 w 63"/>
                <a:gd name="T83" fmla="*/ 2147483647 h 243"/>
                <a:gd name="T84" fmla="*/ 2147483647 w 63"/>
                <a:gd name="T85" fmla="*/ 2147483647 h 243"/>
                <a:gd name="T86" fmla="*/ 2147483647 w 63"/>
                <a:gd name="T87" fmla="*/ 0 h 243"/>
                <a:gd name="T88" fmla="*/ 2147483647 w 63"/>
                <a:gd name="T89" fmla="*/ 0 h 243"/>
                <a:gd name="T90" fmla="*/ 2147483647 w 63"/>
                <a:gd name="T91" fmla="*/ 2147483647 h 243"/>
                <a:gd name="T92" fmla="*/ 2147483647 w 63"/>
                <a:gd name="T93" fmla="*/ 2147483647 h 243"/>
                <a:gd name="T94" fmla="*/ 2147483647 w 63"/>
                <a:gd name="T95" fmla="*/ 2147483647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" h="243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1676"/>
            <p:cNvSpPr/>
            <p:nvPr/>
          </p:nvSpPr>
          <p:spPr bwMode="auto">
            <a:xfrm>
              <a:off x="2742756" y="3172298"/>
              <a:ext cx="23813" cy="71438"/>
            </a:xfrm>
            <a:custGeom>
              <a:avLst/>
              <a:gdLst>
                <a:gd name="T0" fmla="*/ 2147483647 w 45"/>
                <a:gd name="T1" fmla="*/ 2147483647 h 134"/>
                <a:gd name="T2" fmla="*/ 2147483647 w 45"/>
                <a:gd name="T3" fmla="*/ 2147483647 h 134"/>
                <a:gd name="T4" fmla="*/ 2147483647 w 45"/>
                <a:gd name="T5" fmla="*/ 2147483647 h 134"/>
                <a:gd name="T6" fmla="*/ 2147483647 w 45"/>
                <a:gd name="T7" fmla="*/ 2147483647 h 134"/>
                <a:gd name="T8" fmla="*/ 2147483647 w 45"/>
                <a:gd name="T9" fmla="*/ 2147483647 h 134"/>
                <a:gd name="T10" fmla="*/ 2147483647 w 45"/>
                <a:gd name="T11" fmla="*/ 2147483647 h 134"/>
                <a:gd name="T12" fmla="*/ 2147483647 w 45"/>
                <a:gd name="T13" fmla="*/ 2147483647 h 134"/>
                <a:gd name="T14" fmla="*/ 2147483647 w 45"/>
                <a:gd name="T15" fmla="*/ 2147483647 h 134"/>
                <a:gd name="T16" fmla="*/ 2147483647 w 45"/>
                <a:gd name="T17" fmla="*/ 2147483647 h 134"/>
                <a:gd name="T18" fmla="*/ 2147483647 w 45"/>
                <a:gd name="T19" fmla="*/ 2147483647 h 134"/>
                <a:gd name="T20" fmla="*/ 2147483647 w 45"/>
                <a:gd name="T21" fmla="*/ 2147483647 h 134"/>
                <a:gd name="T22" fmla="*/ 0 w 45"/>
                <a:gd name="T23" fmla="*/ 2147483647 h 134"/>
                <a:gd name="T24" fmla="*/ 0 w 45"/>
                <a:gd name="T25" fmla="*/ 2147483647 h 134"/>
                <a:gd name="T26" fmla="*/ 0 w 45"/>
                <a:gd name="T27" fmla="*/ 2147483647 h 134"/>
                <a:gd name="T28" fmla="*/ 2147483647 w 45"/>
                <a:gd name="T29" fmla="*/ 2147483647 h 134"/>
                <a:gd name="T30" fmla="*/ 2147483647 w 45"/>
                <a:gd name="T31" fmla="*/ 2147483647 h 134"/>
                <a:gd name="T32" fmla="*/ 2147483647 w 45"/>
                <a:gd name="T33" fmla="*/ 2147483647 h 134"/>
                <a:gd name="T34" fmla="*/ 2147483647 w 45"/>
                <a:gd name="T35" fmla="*/ 2147483647 h 134"/>
                <a:gd name="T36" fmla="*/ 2147483647 w 45"/>
                <a:gd name="T37" fmla="*/ 2147483647 h 134"/>
                <a:gd name="T38" fmla="*/ 2147483647 w 45"/>
                <a:gd name="T39" fmla="*/ 2147483647 h 134"/>
                <a:gd name="T40" fmla="*/ 2147483647 w 45"/>
                <a:gd name="T41" fmla="*/ 2147483647 h 134"/>
                <a:gd name="T42" fmla="*/ 2147483647 w 45"/>
                <a:gd name="T43" fmla="*/ 2147483647 h 134"/>
                <a:gd name="T44" fmla="*/ 2147483647 w 45"/>
                <a:gd name="T45" fmla="*/ 2147483647 h 134"/>
                <a:gd name="T46" fmla="*/ 2147483647 w 45"/>
                <a:gd name="T47" fmla="*/ 2147483647 h 134"/>
                <a:gd name="T48" fmla="*/ 2147483647 w 45"/>
                <a:gd name="T49" fmla="*/ 2147483647 h 134"/>
                <a:gd name="T50" fmla="*/ 2147483647 w 45"/>
                <a:gd name="T51" fmla="*/ 2147483647 h 134"/>
                <a:gd name="T52" fmla="*/ 2147483647 w 45"/>
                <a:gd name="T53" fmla="*/ 2147483647 h 134"/>
                <a:gd name="T54" fmla="*/ 2147483647 w 45"/>
                <a:gd name="T55" fmla="*/ 2147483647 h 134"/>
                <a:gd name="T56" fmla="*/ 2147483647 w 45"/>
                <a:gd name="T57" fmla="*/ 2147483647 h 134"/>
                <a:gd name="T58" fmla="*/ 2147483647 w 45"/>
                <a:gd name="T59" fmla="*/ 2147483647 h 134"/>
                <a:gd name="T60" fmla="*/ 2147483647 w 45"/>
                <a:gd name="T61" fmla="*/ 2147483647 h 134"/>
                <a:gd name="T62" fmla="*/ 2147483647 w 45"/>
                <a:gd name="T63" fmla="*/ 2147483647 h 134"/>
                <a:gd name="T64" fmla="*/ 2147483647 w 45"/>
                <a:gd name="T65" fmla="*/ 2147483647 h 134"/>
                <a:gd name="T66" fmla="*/ 2147483647 w 45"/>
                <a:gd name="T67" fmla="*/ 2147483647 h 134"/>
                <a:gd name="T68" fmla="*/ 2147483647 w 45"/>
                <a:gd name="T69" fmla="*/ 0 h 134"/>
                <a:gd name="T70" fmla="*/ 2147483647 w 45"/>
                <a:gd name="T71" fmla="*/ 0 h 134"/>
                <a:gd name="T72" fmla="*/ 2147483647 w 45"/>
                <a:gd name="T73" fmla="*/ 0 h 134"/>
                <a:gd name="T74" fmla="*/ 2147483647 w 45"/>
                <a:gd name="T75" fmla="*/ 2147483647 h 134"/>
                <a:gd name="T76" fmla="*/ 2147483647 w 45"/>
                <a:gd name="T77" fmla="*/ 2147483647 h 134"/>
                <a:gd name="T78" fmla="*/ 2147483647 w 45"/>
                <a:gd name="T79" fmla="*/ 2147483647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134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1677"/>
            <p:cNvSpPr/>
            <p:nvPr/>
          </p:nvSpPr>
          <p:spPr bwMode="auto">
            <a:xfrm>
              <a:off x="2760218" y="3191348"/>
              <a:ext cx="19050" cy="47625"/>
            </a:xfrm>
            <a:custGeom>
              <a:avLst/>
              <a:gdLst>
                <a:gd name="T0" fmla="*/ 2147483647 w 34"/>
                <a:gd name="T1" fmla="*/ 2147483647 h 90"/>
                <a:gd name="T2" fmla="*/ 2147483647 w 34"/>
                <a:gd name="T3" fmla="*/ 2147483647 h 90"/>
                <a:gd name="T4" fmla="*/ 2147483647 w 34"/>
                <a:gd name="T5" fmla="*/ 2147483647 h 90"/>
                <a:gd name="T6" fmla="*/ 2147483647 w 34"/>
                <a:gd name="T7" fmla="*/ 2147483647 h 90"/>
                <a:gd name="T8" fmla="*/ 2147483647 w 34"/>
                <a:gd name="T9" fmla="*/ 2147483647 h 90"/>
                <a:gd name="T10" fmla="*/ 2147483647 w 34"/>
                <a:gd name="T11" fmla="*/ 2147483647 h 90"/>
                <a:gd name="T12" fmla="*/ 2147483647 w 34"/>
                <a:gd name="T13" fmla="*/ 2147483647 h 90"/>
                <a:gd name="T14" fmla="*/ 0 w 34"/>
                <a:gd name="T15" fmla="*/ 2147483647 h 90"/>
                <a:gd name="T16" fmla="*/ 0 w 34"/>
                <a:gd name="T17" fmla="*/ 2147483647 h 90"/>
                <a:gd name="T18" fmla="*/ 0 w 34"/>
                <a:gd name="T19" fmla="*/ 2147483647 h 90"/>
                <a:gd name="T20" fmla="*/ 2147483647 w 34"/>
                <a:gd name="T21" fmla="*/ 2147483647 h 90"/>
                <a:gd name="T22" fmla="*/ 2147483647 w 34"/>
                <a:gd name="T23" fmla="*/ 2147483647 h 90"/>
                <a:gd name="T24" fmla="*/ 2147483647 w 34"/>
                <a:gd name="T25" fmla="*/ 2147483647 h 90"/>
                <a:gd name="T26" fmla="*/ 2147483647 w 34"/>
                <a:gd name="T27" fmla="*/ 2147483647 h 90"/>
                <a:gd name="T28" fmla="*/ 2147483647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2147483647 h 90"/>
                <a:gd name="T48" fmla="*/ 2147483647 w 34"/>
                <a:gd name="T49" fmla="*/ 2147483647 h 90"/>
                <a:gd name="T50" fmla="*/ 2147483647 w 34"/>
                <a:gd name="T51" fmla="*/ 2147483647 h 90"/>
                <a:gd name="T52" fmla="*/ 2147483647 w 34"/>
                <a:gd name="T53" fmla="*/ 2147483647 h 90"/>
                <a:gd name="T54" fmla="*/ 2147483647 w 34"/>
                <a:gd name="T55" fmla="*/ 0 h 90"/>
                <a:gd name="T56" fmla="*/ 2147483647 w 34"/>
                <a:gd name="T57" fmla="*/ 0 h 90"/>
                <a:gd name="T58" fmla="*/ 2147483647 w 34"/>
                <a:gd name="T59" fmla="*/ 0 h 90"/>
                <a:gd name="T60" fmla="*/ 2147483647 w 34"/>
                <a:gd name="T61" fmla="*/ 2147483647 h 90"/>
                <a:gd name="T62" fmla="*/ 2147483647 w 34"/>
                <a:gd name="T63" fmla="*/ 2147483647 h 90"/>
                <a:gd name="T64" fmla="*/ 2147483647 w 34"/>
                <a:gd name="T65" fmla="*/ 2147483647 h 90"/>
                <a:gd name="T66" fmla="*/ 2147483647 w 34"/>
                <a:gd name="T67" fmla="*/ 2147483647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90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1678"/>
            <p:cNvSpPr/>
            <p:nvPr/>
          </p:nvSpPr>
          <p:spPr bwMode="auto">
            <a:xfrm>
              <a:off x="2776093" y="3200873"/>
              <a:ext cx="14288" cy="38100"/>
            </a:xfrm>
            <a:custGeom>
              <a:avLst/>
              <a:gdLst>
                <a:gd name="T0" fmla="*/ 2147483647 w 27"/>
                <a:gd name="T1" fmla="*/ 2147483647 h 72"/>
                <a:gd name="T2" fmla="*/ 2147483647 w 27"/>
                <a:gd name="T3" fmla="*/ 2147483647 h 72"/>
                <a:gd name="T4" fmla="*/ 2147483647 w 27"/>
                <a:gd name="T5" fmla="*/ 2147483647 h 72"/>
                <a:gd name="T6" fmla="*/ 2147483647 w 27"/>
                <a:gd name="T7" fmla="*/ 2147483647 h 72"/>
                <a:gd name="T8" fmla="*/ 2147483647 w 27"/>
                <a:gd name="T9" fmla="*/ 2147483647 h 72"/>
                <a:gd name="T10" fmla="*/ 0 w 27"/>
                <a:gd name="T11" fmla="*/ 2147483647 h 72"/>
                <a:gd name="T12" fmla="*/ 0 w 27"/>
                <a:gd name="T13" fmla="*/ 2147483647 h 72"/>
                <a:gd name="T14" fmla="*/ 0 w 27"/>
                <a:gd name="T15" fmla="*/ 2147483647 h 72"/>
                <a:gd name="T16" fmla="*/ 0 w 27"/>
                <a:gd name="T17" fmla="*/ 2147483647 h 72"/>
                <a:gd name="T18" fmla="*/ 2147483647 w 27"/>
                <a:gd name="T19" fmla="*/ 2147483647 h 72"/>
                <a:gd name="T20" fmla="*/ 2147483647 w 27"/>
                <a:gd name="T21" fmla="*/ 2147483647 h 72"/>
                <a:gd name="T22" fmla="*/ 2147483647 w 27"/>
                <a:gd name="T23" fmla="*/ 2147483647 h 72"/>
                <a:gd name="T24" fmla="*/ 2147483647 w 27"/>
                <a:gd name="T25" fmla="*/ 2147483647 h 72"/>
                <a:gd name="T26" fmla="*/ 2147483647 w 27"/>
                <a:gd name="T27" fmla="*/ 2147483647 h 72"/>
                <a:gd name="T28" fmla="*/ 2147483647 w 27"/>
                <a:gd name="T29" fmla="*/ 2147483647 h 72"/>
                <a:gd name="T30" fmla="*/ 2147483647 w 27"/>
                <a:gd name="T31" fmla="*/ 2147483647 h 72"/>
                <a:gd name="T32" fmla="*/ 2147483647 w 27"/>
                <a:gd name="T33" fmla="*/ 2147483647 h 72"/>
                <a:gd name="T34" fmla="*/ 2147483647 w 27"/>
                <a:gd name="T35" fmla="*/ 2147483647 h 72"/>
                <a:gd name="T36" fmla="*/ 2147483647 w 27"/>
                <a:gd name="T37" fmla="*/ 2147483647 h 72"/>
                <a:gd name="T38" fmla="*/ 2147483647 w 27"/>
                <a:gd name="T39" fmla="*/ 2147483647 h 72"/>
                <a:gd name="T40" fmla="*/ 2147483647 w 27"/>
                <a:gd name="T41" fmla="*/ 2147483647 h 72"/>
                <a:gd name="T42" fmla="*/ 2147483647 w 27"/>
                <a:gd name="T43" fmla="*/ 2147483647 h 72"/>
                <a:gd name="T44" fmla="*/ 2147483647 w 27"/>
                <a:gd name="T45" fmla="*/ 2147483647 h 72"/>
                <a:gd name="T46" fmla="*/ 2147483647 w 27"/>
                <a:gd name="T47" fmla="*/ 2147483647 h 72"/>
                <a:gd name="T48" fmla="*/ 2147483647 w 27"/>
                <a:gd name="T49" fmla="*/ 0 h 72"/>
                <a:gd name="T50" fmla="*/ 2147483647 w 27"/>
                <a:gd name="T51" fmla="*/ 0 h 72"/>
                <a:gd name="T52" fmla="*/ 2147483647 w 27"/>
                <a:gd name="T53" fmla="*/ 0 h 72"/>
                <a:gd name="T54" fmla="*/ 2147483647 w 27"/>
                <a:gd name="T55" fmla="*/ 2147483647 h 72"/>
                <a:gd name="T56" fmla="*/ 2147483647 w 27"/>
                <a:gd name="T57" fmla="*/ 2147483647 h 72"/>
                <a:gd name="T58" fmla="*/ 2147483647 w 27"/>
                <a:gd name="T59" fmla="*/ 2147483647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72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1679"/>
            <p:cNvSpPr/>
            <p:nvPr/>
          </p:nvSpPr>
          <p:spPr bwMode="auto">
            <a:xfrm>
              <a:off x="2320481" y="3685061"/>
              <a:ext cx="26988" cy="42863"/>
            </a:xfrm>
            <a:custGeom>
              <a:avLst/>
              <a:gdLst>
                <a:gd name="T0" fmla="*/ 2147483647 w 50"/>
                <a:gd name="T1" fmla="*/ 2147483647 h 81"/>
                <a:gd name="T2" fmla="*/ 2147483647 w 50"/>
                <a:gd name="T3" fmla="*/ 2147483647 h 81"/>
                <a:gd name="T4" fmla="*/ 2147483647 w 50"/>
                <a:gd name="T5" fmla="*/ 2147483647 h 81"/>
                <a:gd name="T6" fmla="*/ 2147483647 w 50"/>
                <a:gd name="T7" fmla="*/ 2147483647 h 81"/>
                <a:gd name="T8" fmla="*/ 2147483647 w 50"/>
                <a:gd name="T9" fmla="*/ 2147483647 h 81"/>
                <a:gd name="T10" fmla="*/ 2147483647 w 50"/>
                <a:gd name="T11" fmla="*/ 2147483647 h 81"/>
                <a:gd name="T12" fmla="*/ 2147483647 w 50"/>
                <a:gd name="T13" fmla="*/ 2147483647 h 81"/>
                <a:gd name="T14" fmla="*/ 2147483647 w 50"/>
                <a:gd name="T15" fmla="*/ 2147483647 h 81"/>
                <a:gd name="T16" fmla="*/ 0 w 50"/>
                <a:gd name="T17" fmla="*/ 2147483647 h 81"/>
                <a:gd name="T18" fmla="*/ 0 w 50"/>
                <a:gd name="T19" fmla="*/ 2147483647 h 81"/>
                <a:gd name="T20" fmla="*/ 0 w 50"/>
                <a:gd name="T21" fmla="*/ 2147483647 h 81"/>
                <a:gd name="T22" fmla="*/ 2147483647 w 50"/>
                <a:gd name="T23" fmla="*/ 2147483647 h 81"/>
                <a:gd name="T24" fmla="*/ 2147483647 w 50"/>
                <a:gd name="T25" fmla="*/ 2147483647 h 81"/>
                <a:gd name="T26" fmla="*/ 2147483647 w 50"/>
                <a:gd name="T27" fmla="*/ 2147483647 h 81"/>
                <a:gd name="T28" fmla="*/ 2147483647 w 50"/>
                <a:gd name="T29" fmla="*/ 2147483647 h 81"/>
                <a:gd name="T30" fmla="*/ 2147483647 w 50"/>
                <a:gd name="T31" fmla="*/ 2147483647 h 81"/>
                <a:gd name="T32" fmla="*/ 2147483647 w 50"/>
                <a:gd name="T33" fmla="*/ 2147483647 h 81"/>
                <a:gd name="T34" fmla="*/ 2147483647 w 50"/>
                <a:gd name="T35" fmla="*/ 2147483647 h 81"/>
                <a:gd name="T36" fmla="*/ 2147483647 w 50"/>
                <a:gd name="T37" fmla="*/ 2147483647 h 81"/>
                <a:gd name="T38" fmla="*/ 2147483647 w 50"/>
                <a:gd name="T39" fmla="*/ 2147483647 h 81"/>
                <a:gd name="T40" fmla="*/ 2147483647 w 50"/>
                <a:gd name="T41" fmla="*/ 2147483647 h 81"/>
                <a:gd name="T42" fmla="*/ 2147483647 w 50"/>
                <a:gd name="T43" fmla="*/ 2147483647 h 81"/>
                <a:gd name="T44" fmla="*/ 2147483647 w 50"/>
                <a:gd name="T45" fmla="*/ 2147483647 h 81"/>
                <a:gd name="T46" fmla="*/ 2147483647 w 50"/>
                <a:gd name="T47" fmla="*/ 2147483647 h 81"/>
                <a:gd name="T48" fmla="*/ 2147483647 w 50"/>
                <a:gd name="T49" fmla="*/ 2147483647 h 81"/>
                <a:gd name="T50" fmla="*/ 2147483647 w 50"/>
                <a:gd name="T51" fmla="*/ 2147483647 h 81"/>
                <a:gd name="T52" fmla="*/ 2147483647 w 50"/>
                <a:gd name="T53" fmla="*/ 2147483647 h 81"/>
                <a:gd name="T54" fmla="*/ 2147483647 w 50"/>
                <a:gd name="T55" fmla="*/ 2147483647 h 81"/>
                <a:gd name="T56" fmla="*/ 2147483647 w 50"/>
                <a:gd name="T57" fmla="*/ 2147483647 h 81"/>
                <a:gd name="T58" fmla="*/ 2147483647 w 50"/>
                <a:gd name="T59" fmla="*/ 2147483647 h 81"/>
                <a:gd name="T60" fmla="*/ 2147483647 w 50"/>
                <a:gd name="T61" fmla="*/ 2147483647 h 81"/>
                <a:gd name="T62" fmla="*/ 2147483647 w 50"/>
                <a:gd name="T63" fmla="*/ 2147483647 h 81"/>
                <a:gd name="T64" fmla="*/ 2147483647 w 50"/>
                <a:gd name="T65" fmla="*/ 2147483647 h 81"/>
                <a:gd name="T66" fmla="*/ 2147483647 w 50"/>
                <a:gd name="T67" fmla="*/ 2147483647 h 81"/>
                <a:gd name="T68" fmla="*/ 2147483647 w 50"/>
                <a:gd name="T69" fmla="*/ 0 h 81"/>
                <a:gd name="T70" fmla="*/ 2147483647 w 50"/>
                <a:gd name="T71" fmla="*/ 0 h 81"/>
                <a:gd name="T72" fmla="*/ 2147483647 w 50"/>
                <a:gd name="T73" fmla="*/ 2147483647 h 81"/>
                <a:gd name="T74" fmla="*/ 2147483647 w 50"/>
                <a:gd name="T75" fmla="*/ 2147483647 h 81"/>
                <a:gd name="T76" fmla="*/ 2147483647 w 50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81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1680"/>
            <p:cNvSpPr/>
            <p:nvPr/>
          </p:nvSpPr>
          <p:spPr bwMode="auto">
            <a:xfrm>
              <a:off x="2334768" y="3683473"/>
              <a:ext cx="31750" cy="49213"/>
            </a:xfrm>
            <a:custGeom>
              <a:avLst/>
              <a:gdLst>
                <a:gd name="T0" fmla="*/ 2147483647 w 58"/>
                <a:gd name="T1" fmla="*/ 2147483647 h 91"/>
                <a:gd name="T2" fmla="*/ 2147483647 w 58"/>
                <a:gd name="T3" fmla="*/ 2147483647 h 91"/>
                <a:gd name="T4" fmla="*/ 2147483647 w 58"/>
                <a:gd name="T5" fmla="*/ 2147483647 h 91"/>
                <a:gd name="T6" fmla="*/ 2147483647 w 58"/>
                <a:gd name="T7" fmla="*/ 2147483647 h 91"/>
                <a:gd name="T8" fmla="*/ 2147483647 w 58"/>
                <a:gd name="T9" fmla="*/ 2147483647 h 91"/>
                <a:gd name="T10" fmla="*/ 2147483647 w 58"/>
                <a:gd name="T11" fmla="*/ 2147483647 h 91"/>
                <a:gd name="T12" fmla="*/ 2147483647 w 58"/>
                <a:gd name="T13" fmla="*/ 2147483647 h 91"/>
                <a:gd name="T14" fmla="*/ 2147483647 w 58"/>
                <a:gd name="T15" fmla="*/ 2147483647 h 91"/>
                <a:gd name="T16" fmla="*/ 2147483647 w 58"/>
                <a:gd name="T17" fmla="*/ 2147483647 h 91"/>
                <a:gd name="T18" fmla="*/ 0 w 58"/>
                <a:gd name="T19" fmla="*/ 2147483647 h 91"/>
                <a:gd name="T20" fmla="*/ 0 w 58"/>
                <a:gd name="T21" fmla="*/ 2147483647 h 91"/>
                <a:gd name="T22" fmla="*/ 0 w 58"/>
                <a:gd name="T23" fmla="*/ 2147483647 h 91"/>
                <a:gd name="T24" fmla="*/ 0 w 58"/>
                <a:gd name="T25" fmla="*/ 2147483647 h 91"/>
                <a:gd name="T26" fmla="*/ 2147483647 w 58"/>
                <a:gd name="T27" fmla="*/ 2147483647 h 91"/>
                <a:gd name="T28" fmla="*/ 2147483647 w 58"/>
                <a:gd name="T29" fmla="*/ 2147483647 h 91"/>
                <a:gd name="T30" fmla="*/ 2147483647 w 58"/>
                <a:gd name="T31" fmla="*/ 2147483647 h 91"/>
                <a:gd name="T32" fmla="*/ 2147483647 w 58"/>
                <a:gd name="T33" fmla="*/ 2147483647 h 91"/>
                <a:gd name="T34" fmla="*/ 2147483647 w 58"/>
                <a:gd name="T35" fmla="*/ 2147483647 h 91"/>
                <a:gd name="T36" fmla="*/ 2147483647 w 58"/>
                <a:gd name="T37" fmla="*/ 2147483647 h 91"/>
                <a:gd name="T38" fmla="*/ 2147483647 w 58"/>
                <a:gd name="T39" fmla="*/ 2147483647 h 91"/>
                <a:gd name="T40" fmla="*/ 2147483647 w 58"/>
                <a:gd name="T41" fmla="*/ 2147483647 h 91"/>
                <a:gd name="T42" fmla="*/ 2147483647 w 58"/>
                <a:gd name="T43" fmla="*/ 2147483647 h 91"/>
                <a:gd name="T44" fmla="*/ 2147483647 w 58"/>
                <a:gd name="T45" fmla="*/ 2147483647 h 91"/>
                <a:gd name="T46" fmla="*/ 2147483647 w 58"/>
                <a:gd name="T47" fmla="*/ 2147483647 h 91"/>
                <a:gd name="T48" fmla="*/ 2147483647 w 58"/>
                <a:gd name="T49" fmla="*/ 2147483647 h 91"/>
                <a:gd name="T50" fmla="*/ 2147483647 w 58"/>
                <a:gd name="T51" fmla="*/ 2147483647 h 91"/>
                <a:gd name="T52" fmla="*/ 2147483647 w 58"/>
                <a:gd name="T53" fmla="*/ 2147483647 h 91"/>
                <a:gd name="T54" fmla="*/ 2147483647 w 58"/>
                <a:gd name="T55" fmla="*/ 2147483647 h 91"/>
                <a:gd name="T56" fmla="*/ 2147483647 w 58"/>
                <a:gd name="T57" fmla="*/ 2147483647 h 91"/>
                <a:gd name="T58" fmla="*/ 2147483647 w 58"/>
                <a:gd name="T59" fmla="*/ 2147483647 h 91"/>
                <a:gd name="T60" fmla="*/ 2147483647 w 58"/>
                <a:gd name="T61" fmla="*/ 2147483647 h 91"/>
                <a:gd name="T62" fmla="*/ 2147483647 w 58"/>
                <a:gd name="T63" fmla="*/ 2147483647 h 91"/>
                <a:gd name="T64" fmla="*/ 2147483647 w 58"/>
                <a:gd name="T65" fmla="*/ 2147483647 h 91"/>
                <a:gd name="T66" fmla="*/ 2147483647 w 58"/>
                <a:gd name="T67" fmla="*/ 0 h 91"/>
                <a:gd name="T68" fmla="*/ 2147483647 w 58"/>
                <a:gd name="T69" fmla="*/ 0 h 91"/>
                <a:gd name="T70" fmla="*/ 2147483647 w 58"/>
                <a:gd name="T71" fmla="*/ 0 h 91"/>
                <a:gd name="T72" fmla="*/ 2147483647 w 58"/>
                <a:gd name="T73" fmla="*/ 2147483647 h 91"/>
                <a:gd name="T74" fmla="*/ 2147483647 w 58"/>
                <a:gd name="T75" fmla="*/ 214748364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91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681"/>
            <p:cNvSpPr/>
            <p:nvPr/>
          </p:nvSpPr>
          <p:spPr bwMode="auto">
            <a:xfrm>
              <a:off x="2347468" y="3688236"/>
              <a:ext cx="39688" cy="52388"/>
            </a:xfrm>
            <a:custGeom>
              <a:avLst/>
              <a:gdLst>
                <a:gd name="T0" fmla="*/ 2147483647 w 75"/>
                <a:gd name="T1" fmla="*/ 2147483647 h 99"/>
                <a:gd name="T2" fmla="*/ 2147483647 w 75"/>
                <a:gd name="T3" fmla="*/ 2147483647 h 99"/>
                <a:gd name="T4" fmla="*/ 2147483647 w 75"/>
                <a:gd name="T5" fmla="*/ 2147483647 h 99"/>
                <a:gd name="T6" fmla="*/ 2147483647 w 75"/>
                <a:gd name="T7" fmla="*/ 2147483647 h 99"/>
                <a:gd name="T8" fmla="*/ 2147483647 w 75"/>
                <a:gd name="T9" fmla="*/ 2147483647 h 99"/>
                <a:gd name="T10" fmla="*/ 2147483647 w 75"/>
                <a:gd name="T11" fmla="*/ 2147483647 h 99"/>
                <a:gd name="T12" fmla="*/ 2147483647 w 75"/>
                <a:gd name="T13" fmla="*/ 2147483647 h 99"/>
                <a:gd name="T14" fmla="*/ 2147483647 w 75"/>
                <a:gd name="T15" fmla="*/ 2147483647 h 99"/>
                <a:gd name="T16" fmla="*/ 0 w 75"/>
                <a:gd name="T17" fmla="*/ 2147483647 h 99"/>
                <a:gd name="T18" fmla="*/ 0 w 75"/>
                <a:gd name="T19" fmla="*/ 2147483647 h 99"/>
                <a:gd name="T20" fmla="*/ 2147483647 w 75"/>
                <a:gd name="T21" fmla="*/ 2147483647 h 99"/>
                <a:gd name="T22" fmla="*/ 2147483647 w 75"/>
                <a:gd name="T23" fmla="*/ 2147483647 h 99"/>
                <a:gd name="T24" fmla="*/ 2147483647 w 75"/>
                <a:gd name="T25" fmla="*/ 2147483647 h 99"/>
                <a:gd name="T26" fmla="*/ 2147483647 w 75"/>
                <a:gd name="T27" fmla="*/ 2147483647 h 99"/>
                <a:gd name="T28" fmla="*/ 2147483647 w 75"/>
                <a:gd name="T29" fmla="*/ 2147483647 h 99"/>
                <a:gd name="T30" fmla="*/ 2147483647 w 75"/>
                <a:gd name="T31" fmla="*/ 2147483647 h 99"/>
                <a:gd name="T32" fmla="*/ 2147483647 w 75"/>
                <a:gd name="T33" fmla="*/ 2147483647 h 99"/>
                <a:gd name="T34" fmla="*/ 2147483647 w 75"/>
                <a:gd name="T35" fmla="*/ 2147483647 h 99"/>
                <a:gd name="T36" fmla="*/ 2147483647 w 75"/>
                <a:gd name="T37" fmla="*/ 2147483647 h 99"/>
                <a:gd name="T38" fmla="*/ 2147483647 w 75"/>
                <a:gd name="T39" fmla="*/ 2147483647 h 99"/>
                <a:gd name="T40" fmla="*/ 2147483647 w 75"/>
                <a:gd name="T41" fmla="*/ 2147483647 h 99"/>
                <a:gd name="T42" fmla="*/ 2147483647 w 75"/>
                <a:gd name="T43" fmla="*/ 2147483647 h 99"/>
                <a:gd name="T44" fmla="*/ 2147483647 w 75"/>
                <a:gd name="T45" fmla="*/ 2147483647 h 99"/>
                <a:gd name="T46" fmla="*/ 2147483647 w 75"/>
                <a:gd name="T47" fmla="*/ 2147483647 h 99"/>
                <a:gd name="T48" fmla="*/ 2147483647 w 75"/>
                <a:gd name="T49" fmla="*/ 2147483647 h 99"/>
                <a:gd name="T50" fmla="*/ 2147483647 w 75"/>
                <a:gd name="T51" fmla="*/ 2147483647 h 99"/>
                <a:gd name="T52" fmla="*/ 2147483647 w 75"/>
                <a:gd name="T53" fmla="*/ 2147483647 h 99"/>
                <a:gd name="T54" fmla="*/ 2147483647 w 75"/>
                <a:gd name="T55" fmla="*/ 2147483647 h 99"/>
                <a:gd name="T56" fmla="*/ 2147483647 w 75"/>
                <a:gd name="T57" fmla="*/ 2147483647 h 99"/>
                <a:gd name="T58" fmla="*/ 2147483647 w 75"/>
                <a:gd name="T59" fmla="*/ 2147483647 h 99"/>
                <a:gd name="T60" fmla="*/ 2147483647 w 75"/>
                <a:gd name="T61" fmla="*/ 2147483647 h 99"/>
                <a:gd name="T62" fmla="*/ 2147483647 w 75"/>
                <a:gd name="T63" fmla="*/ 2147483647 h 99"/>
                <a:gd name="T64" fmla="*/ 2147483647 w 75"/>
                <a:gd name="T65" fmla="*/ 2147483647 h 99"/>
                <a:gd name="T66" fmla="*/ 2147483647 w 75"/>
                <a:gd name="T67" fmla="*/ 0 h 99"/>
                <a:gd name="T68" fmla="*/ 2147483647 w 75"/>
                <a:gd name="T69" fmla="*/ 0 h 99"/>
                <a:gd name="T70" fmla="*/ 2147483647 w 75"/>
                <a:gd name="T71" fmla="*/ 2147483647 h 99"/>
                <a:gd name="T72" fmla="*/ 2147483647 w 75"/>
                <a:gd name="T73" fmla="*/ 2147483647 h 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99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682"/>
            <p:cNvSpPr/>
            <p:nvPr/>
          </p:nvSpPr>
          <p:spPr bwMode="auto">
            <a:xfrm>
              <a:off x="2371281" y="3692998"/>
              <a:ext cx="39688" cy="44450"/>
            </a:xfrm>
            <a:custGeom>
              <a:avLst/>
              <a:gdLst>
                <a:gd name="T0" fmla="*/ 2147483647 w 74"/>
                <a:gd name="T1" fmla="*/ 2147483647 h 86"/>
                <a:gd name="T2" fmla="*/ 2147483647 w 74"/>
                <a:gd name="T3" fmla="*/ 2147483647 h 86"/>
                <a:gd name="T4" fmla="*/ 2147483647 w 74"/>
                <a:gd name="T5" fmla="*/ 2147483647 h 86"/>
                <a:gd name="T6" fmla="*/ 2147483647 w 74"/>
                <a:gd name="T7" fmla="*/ 2147483647 h 86"/>
                <a:gd name="T8" fmla="*/ 2147483647 w 74"/>
                <a:gd name="T9" fmla="*/ 2147483647 h 86"/>
                <a:gd name="T10" fmla="*/ 2147483647 w 74"/>
                <a:gd name="T11" fmla="*/ 2147483647 h 86"/>
                <a:gd name="T12" fmla="*/ 2147483647 w 74"/>
                <a:gd name="T13" fmla="*/ 2147483647 h 86"/>
                <a:gd name="T14" fmla="*/ 2147483647 w 74"/>
                <a:gd name="T15" fmla="*/ 2147483647 h 86"/>
                <a:gd name="T16" fmla="*/ 2147483647 w 74"/>
                <a:gd name="T17" fmla="*/ 2147483647 h 86"/>
                <a:gd name="T18" fmla="*/ 2147483647 w 74"/>
                <a:gd name="T19" fmla="*/ 2147483647 h 86"/>
                <a:gd name="T20" fmla="*/ 0 w 74"/>
                <a:gd name="T21" fmla="*/ 2147483647 h 86"/>
                <a:gd name="T22" fmla="*/ 0 w 74"/>
                <a:gd name="T23" fmla="*/ 2147483647 h 86"/>
                <a:gd name="T24" fmla="*/ 2147483647 w 74"/>
                <a:gd name="T25" fmla="*/ 2147483647 h 86"/>
                <a:gd name="T26" fmla="*/ 2147483647 w 74"/>
                <a:gd name="T27" fmla="*/ 2147483647 h 86"/>
                <a:gd name="T28" fmla="*/ 2147483647 w 74"/>
                <a:gd name="T29" fmla="*/ 2147483647 h 86"/>
                <a:gd name="T30" fmla="*/ 2147483647 w 74"/>
                <a:gd name="T31" fmla="*/ 2147483647 h 86"/>
                <a:gd name="T32" fmla="*/ 2147483647 w 74"/>
                <a:gd name="T33" fmla="*/ 2147483647 h 86"/>
                <a:gd name="T34" fmla="*/ 2147483647 w 74"/>
                <a:gd name="T35" fmla="*/ 2147483647 h 86"/>
                <a:gd name="T36" fmla="*/ 2147483647 w 74"/>
                <a:gd name="T37" fmla="*/ 2147483647 h 86"/>
                <a:gd name="T38" fmla="*/ 2147483647 w 74"/>
                <a:gd name="T39" fmla="*/ 2147483647 h 86"/>
                <a:gd name="T40" fmla="*/ 2147483647 w 74"/>
                <a:gd name="T41" fmla="*/ 2147483647 h 86"/>
                <a:gd name="T42" fmla="*/ 2147483647 w 74"/>
                <a:gd name="T43" fmla="*/ 2147483647 h 86"/>
                <a:gd name="T44" fmla="*/ 2147483647 w 74"/>
                <a:gd name="T45" fmla="*/ 2147483647 h 86"/>
                <a:gd name="T46" fmla="*/ 2147483647 w 74"/>
                <a:gd name="T47" fmla="*/ 2147483647 h 86"/>
                <a:gd name="T48" fmla="*/ 2147483647 w 74"/>
                <a:gd name="T49" fmla="*/ 2147483647 h 86"/>
                <a:gd name="T50" fmla="*/ 2147483647 w 74"/>
                <a:gd name="T51" fmla="*/ 2147483647 h 86"/>
                <a:gd name="T52" fmla="*/ 2147483647 w 74"/>
                <a:gd name="T53" fmla="*/ 2147483647 h 86"/>
                <a:gd name="T54" fmla="*/ 2147483647 w 74"/>
                <a:gd name="T55" fmla="*/ 2147483647 h 86"/>
                <a:gd name="T56" fmla="*/ 2147483647 w 74"/>
                <a:gd name="T57" fmla="*/ 2147483647 h 86"/>
                <a:gd name="T58" fmla="*/ 2147483647 w 74"/>
                <a:gd name="T59" fmla="*/ 2147483647 h 86"/>
                <a:gd name="T60" fmla="*/ 2147483647 w 74"/>
                <a:gd name="T61" fmla="*/ 2147483647 h 86"/>
                <a:gd name="T62" fmla="*/ 2147483647 w 74"/>
                <a:gd name="T63" fmla="*/ 2147483647 h 86"/>
                <a:gd name="T64" fmla="*/ 2147483647 w 74"/>
                <a:gd name="T65" fmla="*/ 0 h 86"/>
                <a:gd name="T66" fmla="*/ 2147483647 w 74"/>
                <a:gd name="T67" fmla="*/ 0 h 86"/>
                <a:gd name="T68" fmla="*/ 2147483647 w 74"/>
                <a:gd name="T69" fmla="*/ 2147483647 h 86"/>
                <a:gd name="T70" fmla="*/ 2147483647 w 74"/>
                <a:gd name="T71" fmla="*/ 2147483647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86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683"/>
            <p:cNvSpPr/>
            <p:nvPr/>
          </p:nvSpPr>
          <p:spPr bwMode="auto">
            <a:xfrm>
              <a:off x="2387156" y="3694586"/>
              <a:ext cx="44450" cy="42863"/>
            </a:xfrm>
            <a:custGeom>
              <a:avLst/>
              <a:gdLst>
                <a:gd name="T0" fmla="*/ 2147483647 w 84"/>
                <a:gd name="T1" fmla="*/ 2147483647 h 82"/>
                <a:gd name="T2" fmla="*/ 2147483647 w 84"/>
                <a:gd name="T3" fmla="*/ 2147483647 h 82"/>
                <a:gd name="T4" fmla="*/ 2147483647 w 84"/>
                <a:gd name="T5" fmla="*/ 2147483647 h 82"/>
                <a:gd name="T6" fmla="*/ 2147483647 w 84"/>
                <a:gd name="T7" fmla="*/ 2147483647 h 82"/>
                <a:gd name="T8" fmla="*/ 2147483647 w 84"/>
                <a:gd name="T9" fmla="*/ 2147483647 h 82"/>
                <a:gd name="T10" fmla="*/ 2147483647 w 84"/>
                <a:gd name="T11" fmla="*/ 2147483647 h 82"/>
                <a:gd name="T12" fmla="*/ 2147483647 w 84"/>
                <a:gd name="T13" fmla="*/ 2147483647 h 82"/>
                <a:gd name="T14" fmla="*/ 2147483647 w 84"/>
                <a:gd name="T15" fmla="*/ 2147483647 h 82"/>
                <a:gd name="T16" fmla="*/ 2147483647 w 84"/>
                <a:gd name="T17" fmla="*/ 2147483647 h 82"/>
                <a:gd name="T18" fmla="*/ 0 w 84"/>
                <a:gd name="T19" fmla="*/ 2147483647 h 82"/>
                <a:gd name="T20" fmla="*/ 0 w 84"/>
                <a:gd name="T21" fmla="*/ 2147483647 h 82"/>
                <a:gd name="T22" fmla="*/ 0 w 84"/>
                <a:gd name="T23" fmla="*/ 2147483647 h 82"/>
                <a:gd name="T24" fmla="*/ 2147483647 w 84"/>
                <a:gd name="T25" fmla="*/ 2147483647 h 82"/>
                <a:gd name="T26" fmla="*/ 2147483647 w 84"/>
                <a:gd name="T27" fmla="*/ 2147483647 h 82"/>
                <a:gd name="T28" fmla="*/ 2147483647 w 84"/>
                <a:gd name="T29" fmla="*/ 2147483647 h 82"/>
                <a:gd name="T30" fmla="*/ 2147483647 w 84"/>
                <a:gd name="T31" fmla="*/ 2147483647 h 82"/>
                <a:gd name="T32" fmla="*/ 2147483647 w 84"/>
                <a:gd name="T33" fmla="*/ 2147483647 h 82"/>
                <a:gd name="T34" fmla="*/ 2147483647 w 84"/>
                <a:gd name="T35" fmla="*/ 2147483647 h 82"/>
                <a:gd name="T36" fmla="*/ 2147483647 w 84"/>
                <a:gd name="T37" fmla="*/ 2147483647 h 82"/>
                <a:gd name="T38" fmla="*/ 2147483647 w 84"/>
                <a:gd name="T39" fmla="*/ 2147483647 h 82"/>
                <a:gd name="T40" fmla="*/ 2147483647 w 84"/>
                <a:gd name="T41" fmla="*/ 2147483647 h 82"/>
                <a:gd name="T42" fmla="*/ 2147483647 w 84"/>
                <a:gd name="T43" fmla="*/ 2147483647 h 82"/>
                <a:gd name="T44" fmla="*/ 2147483647 w 84"/>
                <a:gd name="T45" fmla="*/ 2147483647 h 82"/>
                <a:gd name="T46" fmla="*/ 2147483647 w 84"/>
                <a:gd name="T47" fmla="*/ 2147483647 h 82"/>
                <a:gd name="T48" fmla="*/ 2147483647 w 84"/>
                <a:gd name="T49" fmla="*/ 2147483647 h 82"/>
                <a:gd name="T50" fmla="*/ 2147483647 w 84"/>
                <a:gd name="T51" fmla="*/ 2147483647 h 82"/>
                <a:gd name="T52" fmla="*/ 2147483647 w 84"/>
                <a:gd name="T53" fmla="*/ 2147483647 h 82"/>
                <a:gd name="T54" fmla="*/ 2147483647 w 84"/>
                <a:gd name="T55" fmla="*/ 2147483647 h 82"/>
                <a:gd name="T56" fmla="*/ 2147483647 w 84"/>
                <a:gd name="T57" fmla="*/ 2147483647 h 82"/>
                <a:gd name="T58" fmla="*/ 2147483647 w 84"/>
                <a:gd name="T59" fmla="*/ 2147483647 h 82"/>
                <a:gd name="T60" fmla="*/ 2147483647 w 84"/>
                <a:gd name="T61" fmla="*/ 2147483647 h 82"/>
                <a:gd name="T62" fmla="*/ 2147483647 w 84"/>
                <a:gd name="T63" fmla="*/ 2147483647 h 82"/>
                <a:gd name="T64" fmla="*/ 2147483647 w 84"/>
                <a:gd name="T65" fmla="*/ 0 h 82"/>
                <a:gd name="T66" fmla="*/ 2147483647 w 84"/>
                <a:gd name="T67" fmla="*/ 0 h 82"/>
                <a:gd name="T68" fmla="*/ 2147483647 w 84"/>
                <a:gd name="T69" fmla="*/ 0 h 82"/>
                <a:gd name="T70" fmla="*/ 2147483647 w 84"/>
                <a:gd name="T71" fmla="*/ 2147483647 h 82"/>
                <a:gd name="T72" fmla="*/ 2147483647 w 84"/>
                <a:gd name="T73" fmla="*/ 2147483647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4" h="82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684"/>
            <p:cNvSpPr/>
            <p:nvPr/>
          </p:nvSpPr>
          <p:spPr bwMode="auto">
            <a:xfrm>
              <a:off x="2410968" y="3697761"/>
              <a:ext cx="34925" cy="42863"/>
            </a:xfrm>
            <a:custGeom>
              <a:avLst/>
              <a:gdLst>
                <a:gd name="T0" fmla="*/ 2147483647 w 68"/>
                <a:gd name="T1" fmla="*/ 2147483647 h 81"/>
                <a:gd name="T2" fmla="*/ 2147483647 w 68"/>
                <a:gd name="T3" fmla="*/ 2147483647 h 81"/>
                <a:gd name="T4" fmla="*/ 2147483647 w 68"/>
                <a:gd name="T5" fmla="*/ 2147483647 h 81"/>
                <a:gd name="T6" fmla="*/ 2147483647 w 68"/>
                <a:gd name="T7" fmla="*/ 2147483647 h 81"/>
                <a:gd name="T8" fmla="*/ 2147483647 w 68"/>
                <a:gd name="T9" fmla="*/ 2147483647 h 81"/>
                <a:gd name="T10" fmla="*/ 2147483647 w 68"/>
                <a:gd name="T11" fmla="*/ 2147483647 h 81"/>
                <a:gd name="T12" fmla="*/ 2147483647 w 68"/>
                <a:gd name="T13" fmla="*/ 2147483647 h 81"/>
                <a:gd name="T14" fmla="*/ 0 w 68"/>
                <a:gd name="T15" fmla="*/ 2147483647 h 81"/>
                <a:gd name="T16" fmla="*/ 0 w 68"/>
                <a:gd name="T17" fmla="*/ 2147483647 h 81"/>
                <a:gd name="T18" fmla="*/ 0 w 68"/>
                <a:gd name="T19" fmla="*/ 2147483647 h 81"/>
                <a:gd name="T20" fmla="*/ 2147483647 w 68"/>
                <a:gd name="T21" fmla="*/ 2147483647 h 81"/>
                <a:gd name="T22" fmla="*/ 2147483647 w 68"/>
                <a:gd name="T23" fmla="*/ 2147483647 h 81"/>
                <a:gd name="T24" fmla="*/ 2147483647 w 68"/>
                <a:gd name="T25" fmla="*/ 2147483647 h 81"/>
                <a:gd name="T26" fmla="*/ 2147483647 w 68"/>
                <a:gd name="T27" fmla="*/ 2147483647 h 81"/>
                <a:gd name="T28" fmla="*/ 2147483647 w 68"/>
                <a:gd name="T29" fmla="*/ 2147483647 h 81"/>
                <a:gd name="T30" fmla="*/ 2147483647 w 68"/>
                <a:gd name="T31" fmla="*/ 2147483647 h 81"/>
                <a:gd name="T32" fmla="*/ 2147483647 w 68"/>
                <a:gd name="T33" fmla="*/ 2147483647 h 81"/>
                <a:gd name="T34" fmla="*/ 2147483647 w 68"/>
                <a:gd name="T35" fmla="*/ 2147483647 h 81"/>
                <a:gd name="T36" fmla="*/ 2147483647 w 68"/>
                <a:gd name="T37" fmla="*/ 2147483647 h 81"/>
                <a:gd name="T38" fmla="*/ 2147483647 w 68"/>
                <a:gd name="T39" fmla="*/ 2147483647 h 81"/>
                <a:gd name="T40" fmla="*/ 2147483647 w 68"/>
                <a:gd name="T41" fmla="*/ 2147483647 h 81"/>
                <a:gd name="T42" fmla="*/ 2147483647 w 68"/>
                <a:gd name="T43" fmla="*/ 2147483647 h 81"/>
                <a:gd name="T44" fmla="*/ 2147483647 w 68"/>
                <a:gd name="T45" fmla="*/ 2147483647 h 81"/>
                <a:gd name="T46" fmla="*/ 2147483647 w 68"/>
                <a:gd name="T47" fmla="*/ 2147483647 h 81"/>
                <a:gd name="T48" fmla="*/ 2147483647 w 68"/>
                <a:gd name="T49" fmla="*/ 2147483647 h 81"/>
                <a:gd name="T50" fmla="*/ 2147483647 w 68"/>
                <a:gd name="T51" fmla="*/ 2147483647 h 81"/>
                <a:gd name="T52" fmla="*/ 2147483647 w 68"/>
                <a:gd name="T53" fmla="*/ 2147483647 h 81"/>
                <a:gd name="T54" fmla="*/ 2147483647 w 68"/>
                <a:gd name="T55" fmla="*/ 2147483647 h 81"/>
                <a:gd name="T56" fmla="*/ 2147483647 w 68"/>
                <a:gd name="T57" fmla="*/ 2147483647 h 81"/>
                <a:gd name="T58" fmla="*/ 2147483647 w 68"/>
                <a:gd name="T59" fmla="*/ 0 h 81"/>
                <a:gd name="T60" fmla="*/ 2147483647 w 68"/>
                <a:gd name="T61" fmla="*/ 0 h 81"/>
                <a:gd name="T62" fmla="*/ 2147483647 w 68"/>
                <a:gd name="T63" fmla="*/ 0 h 81"/>
                <a:gd name="T64" fmla="*/ 2147483647 w 68"/>
                <a:gd name="T65" fmla="*/ 2147483647 h 81"/>
                <a:gd name="T66" fmla="*/ 2147483647 w 68"/>
                <a:gd name="T67" fmla="*/ 2147483647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8" h="81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685"/>
            <p:cNvSpPr/>
            <p:nvPr/>
          </p:nvSpPr>
          <p:spPr bwMode="auto">
            <a:xfrm>
              <a:off x="2436368" y="3696173"/>
              <a:ext cx="36513" cy="44450"/>
            </a:xfrm>
            <a:custGeom>
              <a:avLst/>
              <a:gdLst>
                <a:gd name="T0" fmla="*/ 2147483647 w 70"/>
                <a:gd name="T1" fmla="*/ 2147483647 h 83"/>
                <a:gd name="T2" fmla="*/ 2147483647 w 70"/>
                <a:gd name="T3" fmla="*/ 2147483647 h 83"/>
                <a:gd name="T4" fmla="*/ 2147483647 w 70"/>
                <a:gd name="T5" fmla="*/ 2147483647 h 83"/>
                <a:gd name="T6" fmla="*/ 2147483647 w 70"/>
                <a:gd name="T7" fmla="*/ 2147483647 h 83"/>
                <a:gd name="T8" fmla="*/ 2147483647 w 70"/>
                <a:gd name="T9" fmla="*/ 2147483647 h 83"/>
                <a:gd name="T10" fmla="*/ 2147483647 w 70"/>
                <a:gd name="T11" fmla="*/ 2147483647 h 83"/>
                <a:gd name="T12" fmla="*/ 2147483647 w 70"/>
                <a:gd name="T13" fmla="*/ 2147483647 h 83"/>
                <a:gd name="T14" fmla="*/ 2147483647 w 70"/>
                <a:gd name="T15" fmla="*/ 2147483647 h 83"/>
                <a:gd name="T16" fmla="*/ 0 w 70"/>
                <a:gd name="T17" fmla="*/ 2147483647 h 83"/>
                <a:gd name="T18" fmla="*/ 0 w 70"/>
                <a:gd name="T19" fmla="*/ 2147483647 h 83"/>
                <a:gd name="T20" fmla="*/ 2147483647 w 70"/>
                <a:gd name="T21" fmla="*/ 2147483647 h 83"/>
                <a:gd name="T22" fmla="*/ 2147483647 w 70"/>
                <a:gd name="T23" fmla="*/ 2147483647 h 83"/>
                <a:gd name="T24" fmla="*/ 2147483647 w 70"/>
                <a:gd name="T25" fmla="*/ 2147483647 h 83"/>
                <a:gd name="T26" fmla="*/ 2147483647 w 70"/>
                <a:gd name="T27" fmla="*/ 2147483647 h 83"/>
                <a:gd name="T28" fmla="*/ 2147483647 w 70"/>
                <a:gd name="T29" fmla="*/ 2147483647 h 83"/>
                <a:gd name="T30" fmla="*/ 2147483647 w 70"/>
                <a:gd name="T31" fmla="*/ 2147483647 h 83"/>
                <a:gd name="T32" fmla="*/ 2147483647 w 70"/>
                <a:gd name="T33" fmla="*/ 2147483647 h 83"/>
                <a:gd name="T34" fmla="*/ 2147483647 w 70"/>
                <a:gd name="T35" fmla="*/ 2147483647 h 83"/>
                <a:gd name="T36" fmla="*/ 2147483647 w 70"/>
                <a:gd name="T37" fmla="*/ 2147483647 h 83"/>
                <a:gd name="T38" fmla="*/ 2147483647 w 70"/>
                <a:gd name="T39" fmla="*/ 2147483647 h 83"/>
                <a:gd name="T40" fmla="*/ 2147483647 w 70"/>
                <a:gd name="T41" fmla="*/ 2147483647 h 83"/>
                <a:gd name="T42" fmla="*/ 2147483647 w 70"/>
                <a:gd name="T43" fmla="*/ 2147483647 h 83"/>
                <a:gd name="T44" fmla="*/ 2147483647 w 70"/>
                <a:gd name="T45" fmla="*/ 2147483647 h 83"/>
                <a:gd name="T46" fmla="*/ 2147483647 w 70"/>
                <a:gd name="T47" fmla="*/ 2147483647 h 83"/>
                <a:gd name="T48" fmla="*/ 2147483647 w 70"/>
                <a:gd name="T49" fmla="*/ 2147483647 h 83"/>
                <a:gd name="T50" fmla="*/ 2147483647 w 70"/>
                <a:gd name="T51" fmla="*/ 2147483647 h 83"/>
                <a:gd name="T52" fmla="*/ 2147483647 w 70"/>
                <a:gd name="T53" fmla="*/ 2147483647 h 83"/>
                <a:gd name="T54" fmla="*/ 2147483647 w 70"/>
                <a:gd name="T55" fmla="*/ 2147483647 h 83"/>
                <a:gd name="T56" fmla="*/ 2147483647 w 70"/>
                <a:gd name="T57" fmla="*/ 2147483647 h 83"/>
                <a:gd name="T58" fmla="*/ 2147483647 w 70"/>
                <a:gd name="T59" fmla="*/ 2147483647 h 83"/>
                <a:gd name="T60" fmla="*/ 2147483647 w 70"/>
                <a:gd name="T61" fmla="*/ 2147483647 h 83"/>
                <a:gd name="T62" fmla="*/ 2147483647 w 70"/>
                <a:gd name="T63" fmla="*/ 2147483647 h 83"/>
                <a:gd name="T64" fmla="*/ 2147483647 w 70"/>
                <a:gd name="T65" fmla="*/ 0 h 83"/>
                <a:gd name="T66" fmla="*/ 2147483647 w 70"/>
                <a:gd name="T67" fmla="*/ 0 h 83"/>
                <a:gd name="T68" fmla="*/ 2147483647 w 70"/>
                <a:gd name="T69" fmla="*/ 0 h 83"/>
                <a:gd name="T70" fmla="*/ 2147483647 w 70"/>
                <a:gd name="T71" fmla="*/ 2147483647 h 83"/>
                <a:gd name="T72" fmla="*/ 2147483647 w 7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83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686"/>
            <p:cNvSpPr/>
            <p:nvPr/>
          </p:nvSpPr>
          <p:spPr bwMode="auto">
            <a:xfrm>
              <a:off x="2455418" y="3694586"/>
              <a:ext cx="42863" cy="52388"/>
            </a:xfrm>
            <a:custGeom>
              <a:avLst/>
              <a:gdLst>
                <a:gd name="T0" fmla="*/ 2147483647 w 81"/>
                <a:gd name="T1" fmla="*/ 2147483647 h 98"/>
                <a:gd name="T2" fmla="*/ 2147483647 w 81"/>
                <a:gd name="T3" fmla="*/ 2147483647 h 98"/>
                <a:gd name="T4" fmla="*/ 2147483647 w 81"/>
                <a:gd name="T5" fmla="*/ 2147483647 h 98"/>
                <a:gd name="T6" fmla="*/ 2147483647 w 81"/>
                <a:gd name="T7" fmla="*/ 2147483647 h 98"/>
                <a:gd name="T8" fmla="*/ 2147483647 w 81"/>
                <a:gd name="T9" fmla="*/ 2147483647 h 98"/>
                <a:gd name="T10" fmla="*/ 2147483647 w 81"/>
                <a:gd name="T11" fmla="*/ 2147483647 h 98"/>
                <a:gd name="T12" fmla="*/ 2147483647 w 81"/>
                <a:gd name="T13" fmla="*/ 2147483647 h 98"/>
                <a:gd name="T14" fmla="*/ 2147483647 w 81"/>
                <a:gd name="T15" fmla="*/ 2147483647 h 98"/>
                <a:gd name="T16" fmla="*/ 2147483647 w 81"/>
                <a:gd name="T17" fmla="*/ 2147483647 h 98"/>
                <a:gd name="T18" fmla="*/ 0 w 81"/>
                <a:gd name="T19" fmla="*/ 2147483647 h 98"/>
                <a:gd name="T20" fmla="*/ 0 w 81"/>
                <a:gd name="T21" fmla="*/ 2147483647 h 98"/>
                <a:gd name="T22" fmla="*/ 0 w 81"/>
                <a:gd name="T23" fmla="*/ 2147483647 h 98"/>
                <a:gd name="T24" fmla="*/ 0 w 81"/>
                <a:gd name="T25" fmla="*/ 2147483647 h 98"/>
                <a:gd name="T26" fmla="*/ 2147483647 w 81"/>
                <a:gd name="T27" fmla="*/ 2147483647 h 98"/>
                <a:gd name="T28" fmla="*/ 2147483647 w 81"/>
                <a:gd name="T29" fmla="*/ 2147483647 h 98"/>
                <a:gd name="T30" fmla="*/ 2147483647 w 81"/>
                <a:gd name="T31" fmla="*/ 2147483647 h 98"/>
                <a:gd name="T32" fmla="*/ 2147483647 w 81"/>
                <a:gd name="T33" fmla="*/ 2147483647 h 98"/>
                <a:gd name="T34" fmla="*/ 2147483647 w 81"/>
                <a:gd name="T35" fmla="*/ 2147483647 h 98"/>
                <a:gd name="T36" fmla="*/ 2147483647 w 81"/>
                <a:gd name="T37" fmla="*/ 2147483647 h 98"/>
                <a:gd name="T38" fmla="*/ 2147483647 w 81"/>
                <a:gd name="T39" fmla="*/ 2147483647 h 98"/>
                <a:gd name="T40" fmla="*/ 2147483647 w 81"/>
                <a:gd name="T41" fmla="*/ 2147483647 h 98"/>
                <a:gd name="T42" fmla="*/ 2147483647 w 81"/>
                <a:gd name="T43" fmla="*/ 2147483647 h 98"/>
                <a:gd name="T44" fmla="*/ 2147483647 w 81"/>
                <a:gd name="T45" fmla="*/ 2147483647 h 98"/>
                <a:gd name="T46" fmla="*/ 2147483647 w 81"/>
                <a:gd name="T47" fmla="*/ 2147483647 h 98"/>
                <a:gd name="T48" fmla="*/ 2147483647 w 81"/>
                <a:gd name="T49" fmla="*/ 2147483647 h 98"/>
                <a:gd name="T50" fmla="*/ 2147483647 w 81"/>
                <a:gd name="T51" fmla="*/ 2147483647 h 98"/>
                <a:gd name="T52" fmla="*/ 2147483647 w 81"/>
                <a:gd name="T53" fmla="*/ 2147483647 h 98"/>
                <a:gd name="T54" fmla="*/ 2147483647 w 81"/>
                <a:gd name="T55" fmla="*/ 2147483647 h 98"/>
                <a:gd name="T56" fmla="*/ 2147483647 w 81"/>
                <a:gd name="T57" fmla="*/ 2147483647 h 98"/>
                <a:gd name="T58" fmla="*/ 2147483647 w 81"/>
                <a:gd name="T59" fmla="*/ 2147483647 h 98"/>
                <a:gd name="T60" fmla="*/ 2147483647 w 81"/>
                <a:gd name="T61" fmla="*/ 2147483647 h 98"/>
                <a:gd name="T62" fmla="*/ 2147483647 w 81"/>
                <a:gd name="T63" fmla="*/ 2147483647 h 98"/>
                <a:gd name="T64" fmla="*/ 2147483647 w 81"/>
                <a:gd name="T65" fmla="*/ 2147483647 h 98"/>
                <a:gd name="T66" fmla="*/ 2147483647 w 81"/>
                <a:gd name="T67" fmla="*/ 0 h 98"/>
                <a:gd name="T68" fmla="*/ 2147483647 w 81"/>
                <a:gd name="T69" fmla="*/ 0 h 98"/>
                <a:gd name="T70" fmla="*/ 2147483647 w 81"/>
                <a:gd name="T71" fmla="*/ 2147483647 h 98"/>
                <a:gd name="T72" fmla="*/ 2147483647 w 81"/>
                <a:gd name="T73" fmla="*/ 2147483647 h 98"/>
                <a:gd name="T74" fmla="*/ 2147483647 w 81"/>
                <a:gd name="T75" fmla="*/ 2147483647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1" h="98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687"/>
            <p:cNvSpPr/>
            <p:nvPr/>
          </p:nvSpPr>
          <p:spPr bwMode="auto">
            <a:xfrm>
              <a:off x="2482406" y="3688236"/>
              <a:ext cx="41275" cy="52388"/>
            </a:xfrm>
            <a:custGeom>
              <a:avLst/>
              <a:gdLst>
                <a:gd name="T0" fmla="*/ 2147483647 w 79"/>
                <a:gd name="T1" fmla="*/ 2147483647 h 101"/>
                <a:gd name="T2" fmla="*/ 2147483647 w 79"/>
                <a:gd name="T3" fmla="*/ 2147483647 h 101"/>
                <a:gd name="T4" fmla="*/ 2147483647 w 79"/>
                <a:gd name="T5" fmla="*/ 2147483647 h 101"/>
                <a:gd name="T6" fmla="*/ 2147483647 w 79"/>
                <a:gd name="T7" fmla="*/ 2147483647 h 101"/>
                <a:gd name="T8" fmla="*/ 2147483647 w 79"/>
                <a:gd name="T9" fmla="*/ 2147483647 h 101"/>
                <a:gd name="T10" fmla="*/ 2147483647 w 79"/>
                <a:gd name="T11" fmla="*/ 2147483647 h 101"/>
                <a:gd name="T12" fmla="*/ 2147483647 w 79"/>
                <a:gd name="T13" fmla="*/ 2147483647 h 101"/>
                <a:gd name="T14" fmla="*/ 2147483647 w 79"/>
                <a:gd name="T15" fmla="*/ 2147483647 h 101"/>
                <a:gd name="T16" fmla="*/ 2147483647 w 79"/>
                <a:gd name="T17" fmla="*/ 2147483647 h 101"/>
                <a:gd name="T18" fmla="*/ 2147483647 w 79"/>
                <a:gd name="T19" fmla="*/ 2147483647 h 101"/>
                <a:gd name="T20" fmla="*/ 0 w 79"/>
                <a:gd name="T21" fmla="*/ 2147483647 h 101"/>
                <a:gd name="T22" fmla="*/ 2147483647 w 79"/>
                <a:gd name="T23" fmla="*/ 2147483647 h 101"/>
                <a:gd name="T24" fmla="*/ 2147483647 w 79"/>
                <a:gd name="T25" fmla="*/ 2147483647 h 101"/>
                <a:gd name="T26" fmla="*/ 2147483647 w 79"/>
                <a:gd name="T27" fmla="*/ 2147483647 h 101"/>
                <a:gd name="T28" fmla="*/ 2147483647 w 79"/>
                <a:gd name="T29" fmla="*/ 2147483647 h 101"/>
                <a:gd name="T30" fmla="*/ 2147483647 w 79"/>
                <a:gd name="T31" fmla="*/ 2147483647 h 101"/>
                <a:gd name="T32" fmla="*/ 2147483647 w 79"/>
                <a:gd name="T33" fmla="*/ 2147483647 h 101"/>
                <a:gd name="T34" fmla="*/ 2147483647 w 79"/>
                <a:gd name="T35" fmla="*/ 2147483647 h 101"/>
                <a:gd name="T36" fmla="*/ 2147483647 w 79"/>
                <a:gd name="T37" fmla="*/ 2147483647 h 101"/>
                <a:gd name="T38" fmla="*/ 2147483647 w 79"/>
                <a:gd name="T39" fmla="*/ 2147483647 h 101"/>
                <a:gd name="T40" fmla="*/ 2147483647 w 79"/>
                <a:gd name="T41" fmla="*/ 2147483647 h 101"/>
                <a:gd name="T42" fmla="*/ 2147483647 w 79"/>
                <a:gd name="T43" fmla="*/ 2147483647 h 101"/>
                <a:gd name="T44" fmla="*/ 2147483647 w 79"/>
                <a:gd name="T45" fmla="*/ 2147483647 h 101"/>
                <a:gd name="T46" fmla="*/ 2147483647 w 79"/>
                <a:gd name="T47" fmla="*/ 2147483647 h 101"/>
                <a:gd name="T48" fmla="*/ 2147483647 w 79"/>
                <a:gd name="T49" fmla="*/ 2147483647 h 101"/>
                <a:gd name="T50" fmla="*/ 2147483647 w 79"/>
                <a:gd name="T51" fmla="*/ 2147483647 h 101"/>
                <a:gd name="T52" fmla="*/ 2147483647 w 79"/>
                <a:gd name="T53" fmla="*/ 2147483647 h 101"/>
                <a:gd name="T54" fmla="*/ 2147483647 w 79"/>
                <a:gd name="T55" fmla="*/ 2147483647 h 101"/>
                <a:gd name="T56" fmla="*/ 2147483647 w 79"/>
                <a:gd name="T57" fmla="*/ 2147483647 h 101"/>
                <a:gd name="T58" fmla="*/ 2147483647 w 79"/>
                <a:gd name="T59" fmla="*/ 2147483647 h 101"/>
                <a:gd name="T60" fmla="*/ 2147483647 w 79"/>
                <a:gd name="T61" fmla="*/ 2147483647 h 101"/>
                <a:gd name="T62" fmla="*/ 2147483647 w 79"/>
                <a:gd name="T63" fmla="*/ 2147483647 h 101"/>
                <a:gd name="T64" fmla="*/ 2147483647 w 79"/>
                <a:gd name="T65" fmla="*/ 2147483647 h 101"/>
                <a:gd name="T66" fmla="*/ 2147483647 w 79"/>
                <a:gd name="T67" fmla="*/ 2147483647 h 101"/>
                <a:gd name="T68" fmla="*/ 2147483647 w 79"/>
                <a:gd name="T69" fmla="*/ 2147483647 h 101"/>
                <a:gd name="T70" fmla="*/ 2147483647 w 79"/>
                <a:gd name="T71" fmla="*/ 0 h 101"/>
                <a:gd name="T72" fmla="*/ 2147483647 w 79"/>
                <a:gd name="T73" fmla="*/ 0 h 101"/>
                <a:gd name="T74" fmla="*/ 2147483647 w 79"/>
                <a:gd name="T75" fmla="*/ 0 h 101"/>
                <a:gd name="T76" fmla="*/ 2147483647 w 79"/>
                <a:gd name="T77" fmla="*/ 2147483647 h 101"/>
                <a:gd name="T78" fmla="*/ 2147483647 w 79"/>
                <a:gd name="T79" fmla="*/ 2147483647 h 1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01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688"/>
            <p:cNvSpPr/>
            <p:nvPr/>
          </p:nvSpPr>
          <p:spPr bwMode="auto">
            <a:xfrm>
              <a:off x="2491931" y="3672361"/>
              <a:ext cx="63500" cy="77788"/>
            </a:xfrm>
            <a:custGeom>
              <a:avLst/>
              <a:gdLst>
                <a:gd name="T0" fmla="*/ 2147483647 w 119"/>
                <a:gd name="T1" fmla="*/ 2147483647 h 147"/>
                <a:gd name="T2" fmla="*/ 2147483647 w 119"/>
                <a:gd name="T3" fmla="*/ 2147483647 h 147"/>
                <a:gd name="T4" fmla="*/ 2147483647 w 119"/>
                <a:gd name="T5" fmla="*/ 2147483647 h 147"/>
                <a:gd name="T6" fmla="*/ 2147483647 w 119"/>
                <a:gd name="T7" fmla="*/ 2147483647 h 147"/>
                <a:gd name="T8" fmla="*/ 2147483647 w 119"/>
                <a:gd name="T9" fmla="*/ 2147483647 h 147"/>
                <a:gd name="T10" fmla="*/ 2147483647 w 119"/>
                <a:gd name="T11" fmla="*/ 2147483647 h 147"/>
                <a:gd name="T12" fmla="*/ 0 w 119"/>
                <a:gd name="T13" fmla="*/ 2147483647 h 147"/>
                <a:gd name="T14" fmla="*/ 0 w 119"/>
                <a:gd name="T15" fmla="*/ 2147483647 h 147"/>
                <a:gd name="T16" fmla="*/ 0 w 119"/>
                <a:gd name="T17" fmla="*/ 2147483647 h 147"/>
                <a:gd name="T18" fmla="*/ 2147483647 w 119"/>
                <a:gd name="T19" fmla="*/ 2147483647 h 147"/>
                <a:gd name="T20" fmla="*/ 2147483647 w 119"/>
                <a:gd name="T21" fmla="*/ 2147483647 h 147"/>
                <a:gd name="T22" fmla="*/ 2147483647 w 119"/>
                <a:gd name="T23" fmla="*/ 2147483647 h 147"/>
                <a:gd name="T24" fmla="*/ 2147483647 w 119"/>
                <a:gd name="T25" fmla="*/ 2147483647 h 147"/>
                <a:gd name="T26" fmla="*/ 2147483647 w 119"/>
                <a:gd name="T27" fmla="*/ 2147483647 h 147"/>
                <a:gd name="T28" fmla="*/ 2147483647 w 119"/>
                <a:gd name="T29" fmla="*/ 2147483647 h 147"/>
                <a:gd name="T30" fmla="*/ 2147483647 w 119"/>
                <a:gd name="T31" fmla="*/ 2147483647 h 147"/>
                <a:gd name="T32" fmla="*/ 2147483647 w 119"/>
                <a:gd name="T33" fmla="*/ 2147483647 h 147"/>
                <a:gd name="T34" fmla="*/ 2147483647 w 119"/>
                <a:gd name="T35" fmla="*/ 2147483647 h 147"/>
                <a:gd name="T36" fmla="*/ 2147483647 w 119"/>
                <a:gd name="T37" fmla="*/ 2147483647 h 147"/>
                <a:gd name="T38" fmla="*/ 2147483647 w 119"/>
                <a:gd name="T39" fmla="*/ 2147483647 h 147"/>
                <a:gd name="T40" fmla="*/ 2147483647 w 119"/>
                <a:gd name="T41" fmla="*/ 2147483647 h 147"/>
                <a:gd name="T42" fmla="*/ 2147483647 w 119"/>
                <a:gd name="T43" fmla="*/ 2147483647 h 147"/>
                <a:gd name="T44" fmla="*/ 2147483647 w 119"/>
                <a:gd name="T45" fmla="*/ 2147483647 h 147"/>
                <a:gd name="T46" fmla="*/ 2147483647 w 119"/>
                <a:gd name="T47" fmla="*/ 2147483647 h 147"/>
                <a:gd name="T48" fmla="*/ 2147483647 w 119"/>
                <a:gd name="T49" fmla="*/ 2147483647 h 147"/>
                <a:gd name="T50" fmla="*/ 2147483647 w 119"/>
                <a:gd name="T51" fmla="*/ 2147483647 h 147"/>
                <a:gd name="T52" fmla="*/ 2147483647 w 119"/>
                <a:gd name="T53" fmla="*/ 2147483647 h 147"/>
                <a:gd name="T54" fmla="*/ 2147483647 w 119"/>
                <a:gd name="T55" fmla="*/ 2147483647 h 147"/>
                <a:gd name="T56" fmla="*/ 2147483647 w 119"/>
                <a:gd name="T57" fmla="*/ 2147483647 h 147"/>
                <a:gd name="T58" fmla="*/ 2147483647 w 119"/>
                <a:gd name="T59" fmla="*/ 2147483647 h 147"/>
                <a:gd name="T60" fmla="*/ 2147483647 w 119"/>
                <a:gd name="T61" fmla="*/ 2147483647 h 147"/>
                <a:gd name="T62" fmla="*/ 2147483647 w 119"/>
                <a:gd name="T63" fmla="*/ 2147483647 h 147"/>
                <a:gd name="T64" fmla="*/ 2147483647 w 119"/>
                <a:gd name="T65" fmla="*/ 0 h 147"/>
                <a:gd name="T66" fmla="*/ 2147483647 w 119"/>
                <a:gd name="T67" fmla="*/ 2147483647 h 147"/>
                <a:gd name="T68" fmla="*/ 2147483647 w 119"/>
                <a:gd name="T69" fmla="*/ 2147483647 h 147"/>
                <a:gd name="T70" fmla="*/ 2147483647 w 119"/>
                <a:gd name="T71" fmla="*/ 2147483647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9" h="147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689"/>
            <p:cNvSpPr/>
            <p:nvPr/>
          </p:nvSpPr>
          <p:spPr bwMode="auto">
            <a:xfrm>
              <a:off x="2512568" y="3685061"/>
              <a:ext cx="50800" cy="60325"/>
            </a:xfrm>
            <a:custGeom>
              <a:avLst/>
              <a:gdLst>
                <a:gd name="T0" fmla="*/ 2147483647 w 95"/>
                <a:gd name="T1" fmla="*/ 0 h 112"/>
                <a:gd name="T2" fmla="*/ 2147483647 w 95"/>
                <a:gd name="T3" fmla="*/ 0 h 112"/>
                <a:gd name="T4" fmla="*/ 2147483647 w 95"/>
                <a:gd name="T5" fmla="*/ 2147483647 h 112"/>
                <a:gd name="T6" fmla="*/ 2147483647 w 95"/>
                <a:gd name="T7" fmla="*/ 2147483647 h 112"/>
                <a:gd name="T8" fmla="*/ 2147483647 w 95"/>
                <a:gd name="T9" fmla="*/ 2147483647 h 112"/>
                <a:gd name="T10" fmla="*/ 2147483647 w 95"/>
                <a:gd name="T11" fmla="*/ 2147483647 h 112"/>
                <a:gd name="T12" fmla="*/ 2147483647 w 95"/>
                <a:gd name="T13" fmla="*/ 2147483647 h 112"/>
                <a:gd name="T14" fmla="*/ 2147483647 w 95"/>
                <a:gd name="T15" fmla="*/ 2147483647 h 112"/>
                <a:gd name="T16" fmla="*/ 2147483647 w 95"/>
                <a:gd name="T17" fmla="*/ 2147483647 h 112"/>
                <a:gd name="T18" fmla="*/ 2147483647 w 95"/>
                <a:gd name="T19" fmla="*/ 2147483647 h 112"/>
                <a:gd name="T20" fmla="*/ 2147483647 w 95"/>
                <a:gd name="T21" fmla="*/ 2147483647 h 112"/>
                <a:gd name="T22" fmla="*/ 2147483647 w 95"/>
                <a:gd name="T23" fmla="*/ 2147483647 h 112"/>
                <a:gd name="T24" fmla="*/ 2147483647 w 95"/>
                <a:gd name="T25" fmla="*/ 2147483647 h 112"/>
                <a:gd name="T26" fmla="*/ 0 w 95"/>
                <a:gd name="T27" fmla="*/ 2147483647 h 112"/>
                <a:gd name="T28" fmla="*/ 0 w 95"/>
                <a:gd name="T29" fmla="*/ 2147483647 h 112"/>
                <a:gd name="T30" fmla="*/ 2147483647 w 95"/>
                <a:gd name="T31" fmla="*/ 2147483647 h 112"/>
                <a:gd name="T32" fmla="*/ 2147483647 w 95"/>
                <a:gd name="T33" fmla="*/ 2147483647 h 112"/>
                <a:gd name="T34" fmla="*/ 2147483647 w 95"/>
                <a:gd name="T35" fmla="*/ 2147483647 h 112"/>
                <a:gd name="T36" fmla="*/ 2147483647 w 95"/>
                <a:gd name="T37" fmla="*/ 2147483647 h 112"/>
                <a:gd name="T38" fmla="*/ 2147483647 w 95"/>
                <a:gd name="T39" fmla="*/ 2147483647 h 112"/>
                <a:gd name="T40" fmla="*/ 2147483647 w 95"/>
                <a:gd name="T41" fmla="*/ 2147483647 h 112"/>
                <a:gd name="T42" fmla="*/ 2147483647 w 95"/>
                <a:gd name="T43" fmla="*/ 2147483647 h 112"/>
                <a:gd name="T44" fmla="*/ 2147483647 w 95"/>
                <a:gd name="T45" fmla="*/ 2147483647 h 112"/>
                <a:gd name="T46" fmla="*/ 2147483647 w 95"/>
                <a:gd name="T47" fmla="*/ 2147483647 h 112"/>
                <a:gd name="T48" fmla="*/ 2147483647 w 95"/>
                <a:gd name="T49" fmla="*/ 2147483647 h 112"/>
                <a:gd name="T50" fmla="*/ 2147483647 w 95"/>
                <a:gd name="T51" fmla="*/ 2147483647 h 112"/>
                <a:gd name="T52" fmla="*/ 2147483647 w 95"/>
                <a:gd name="T53" fmla="*/ 2147483647 h 112"/>
                <a:gd name="T54" fmla="*/ 2147483647 w 95"/>
                <a:gd name="T55" fmla="*/ 2147483647 h 112"/>
                <a:gd name="T56" fmla="*/ 2147483647 w 95"/>
                <a:gd name="T57" fmla="*/ 2147483647 h 112"/>
                <a:gd name="T58" fmla="*/ 2147483647 w 95"/>
                <a:gd name="T59" fmla="*/ 2147483647 h 112"/>
                <a:gd name="T60" fmla="*/ 2147483647 w 95"/>
                <a:gd name="T61" fmla="*/ 2147483647 h 112"/>
                <a:gd name="T62" fmla="*/ 2147483647 w 95"/>
                <a:gd name="T63" fmla="*/ 2147483647 h 112"/>
                <a:gd name="T64" fmla="*/ 2147483647 w 95"/>
                <a:gd name="T65" fmla="*/ 2147483647 h 112"/>
                <a:gd name="T66" fmla="*/ 2147483647 w 95"/>
                <a:gd name="T67" fmla="*/ 2147483647 h 112"/>
                <a:gd name="T68" fmla="*/ 2147483647 w 95"/>
                <a:gd name="T69" fmla="*/ 2147483647 h 112"/>
                <a:gd name="T70" fmla="*/ 2147483647 w 95"/>
                <a:gd name="T71" fmla="*/ 2147483647 h 112"/>
                <a:gd name="T72" fmla="*/ 2147483647 w 95"/>
                <a:gd name="T73" fmla="*/ 2147483647 h 112"/>
                <a:gd name="T74" fmla="*/ 2147483647 w 95"/>
                <a:gd name="T75" fmla="*/ 2147483647 h 112"/>
                <a:gd name="T76" fmla="*/ 2147483647 w 95"/>
                <a:gd name="T77" fmla="*/ 2147483647 h 112"/>
                <a:gd name="T78" fmla="*/ 2147483647 w 95"/>
                <a:gd name="T79" fmla="*/ 2147483647 h 112"/>
                <a:gd name="T80" fmla="*/ 2147483647 w 95"/>
                <a:gd name="T81" fmla="*/ 2147483647 h 112"/>
                <a:gd name="T82" fmla="*/ 2147483647 w 95"/>
                <a:gd name="T83" fmla="*/ 2147483647 h 112"/>
                <a:gd name="T84" fmla="*/ 2147483647 w 95"/>
                <a:gd name="T85" fmla="*/ 2147483647 h 112"/>
                <a:gd name="T86" fmla="*/ 2147483647 w 95"/>
                <a:gd name="T87" fmla="*/ 0 h 112"/>
                <a:gd name="T88" fmla="*/ 2147483647 w 95"/>
                <a:gd name="T89" fmla="*/ 0 h 112"/>
                <a:gd name="T90" fmla="*/ 2147483647 w 95"/>
                <a:gd name="T91" fmla="*/ 0 h 112"/>
                <a:gd name="T92" fmla="*/ 2147483647 w 95"/>
                <a:gd name="T93" fmla="*/ 0 h 1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112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690"/>
            <p:cNvSpPr/>
            <p:nvPr/>
          </p:nvSpPr>
          <p:spPr bwMode="auto">
            <a:xfrm>
              <a:off x="2550668" y="3683473"/>
              <a:ext cx="38100" cy="61913"/>
            </a:xfrm>
            <a:custGeom>
              <a:avLst/>
              <a:gdLst>
                <a:gd name="T0" fmla="*/ 2147483647 w 71"/>
                <a:gd name="T1" fmla="*/ 2147483647 h 115"/>
                <a:gd name="T2" fmla="*/ 2147483647 w 71"/>
                <a:gd name="T3" fmla="*/ 2147483647 h 115"/>
                <a:gd name="T4" fmla="*/ 2147483647 w 71"/>
                <a:gd name="T5" fmla="*/ 2147483647 h 115"/>
                <a:gd name="T6" fmla="*/ 2147483647 w 71"/>
                <a:gd name="T7" fmla="*/ 2147483647 h 115"/>
                <a:gd name="T8" fmla="*/ 2147483647 w 71"/>
                <a:gd name="T9" fmla="*/ 2147483647 h 115"/>
                <a:gd name="T10" fmla="*/ 2147483647 w 71"/>
                <a:gd name="T11" fmla="*/ 2147483647 h 115"/>
                <a:gd name="T12" fmla="*/ 2147483647 w 71"/>
                <a:gd name="T13" fmla="*/ 2147483647 h 115"/>
                <a:gd name="T14" fmla="*/ 2147483647 w 71"/>
                <a:gd name="T15" fmla="*/ 2147483647 h 115"/>
                <a:gd name="T16" fmla="*/ 2147483647 w 71"/>
                <a:gd name="T17" fmla="*/ 2147483647 h 115"/>
                <a:gd name="T18" fmla="*/ 0 w 71"/>
                <a:gd name="T19" fmla="*/ 2147483647 h 115"/>
                <a:gd name="T20" fmla="*/ 0 w 71"/>
                <a:gd name="T21" fmla="*/ 2147483647 h 115"/>
                <a:gd name="T22" fmla="*/ 0 w 71"/>
                <a:gd name="T23" fmla="*/ 2147483647 h 115"/>
                <a:gd name="T24" fmla="*/ 0 w 71"/>
                <a:gd name="T25" fmla="*/ 2147483647 h 115"/>
                <a:gd name="T26" fmla="*/ 2147483647 w 71"/>
                <a:gd name="T27" fmla="*/ 2147483647 h 115"/>
                <a:gd name="T28" fmla="*/ 2147483647 w 71"/>
                <a:gd name="T29" fmla="*/ 2147483647 h 115"/>
                <a:gd name="T30" fmla="*/ 2147483647 w 71"/>
                <a:gd name="T31" fmla="*/ 2147483647 h 115"/>
                <a:gd name="T32" fmla="*/ 2147483647 w 71"/>
                <a:gd name="T33" fmla="*/ 2147483647 h 115"/>
                <a:gd name="T34" fmla="*/ 2147483647 w 71"/>
                <a:gd name="T35" fmla="*/ 2147483647 h 115"/>
                <a:gd name="T36" fmla="*/ 2147483647 w 71"/>
                <a:gd name="T37" fmla="*/ 2147483647 h 115"/>
                <a:gd name="T38" fmla="*/ 2147483647 w 71"/>
                <a:gd name="T39" fmla="*/ 2147483647 h 115"/>
                <a:gd name="T40" fmla="*/ 2147483647 w 71"/>
                <a:gd name="T41" fmla="*/ 2147483647 h 115"/>
                <a:gd name="T42" fmla="*/ 2147483647 w 71"/>
                <a:gd name="T43" fmla="*/ 2147483647 h 115"/>
                <a:gd name="T44" fmla="*/ 2147483647 w 71"/>
                <a:gd name="T45" fmla="*/ 2147483647 h 115"/>
                <a:gd name="T46" fmla="*/ 2147483647 w 71"/>
                <a:gd name="T47" fmla="*/ 2147483647 h 115"/>
                <a:gd name="T48" fmla="*/ 2147483647 w 71"/>
                <a:gd name="T49" fmla="*/ 2147483647 h 115"/>
                <a:gd name="T50" fmla="*/ 2147483647 w 71"/>
                <a:gd name="T51" fmla="*/ 2147483647 h 115"/>
                <a:gd name="T52" fmla="*/ 2147483647 w 71"/>
                <a:gd name="T53" fmla="*/ 2147483647 h 115"/>
                <a:gd name="T54" fmla="*/ 2147483647 w 71"/>
                <a:gd name="T55" fmla="*/ 2147483647 h 115"/>
                <a:gd name="T56" fmla="*/ 2147483647 w 71"/>
                <a:gd name="T57" fmla="*/ 2147483647 h 115"/>
                <a:gd name="T58" fmla="*/ 2147483647 w 71"/>
                <a:gd name="T59" fmla="*/ 2147483647 h 115"/>
                <a:gd name="T60" fmla="*/ 2147483647 w 71"/>
                <a:gd name="T61" fmla="*/ 2147483647 h 115"/>
                <a:gd name="T62" fmla="*/ 2147483647 w 71"/>
                <a:gd name="T63" fmla="*/ 2147483647 h 115"/>
                <a:gd name="T64" fmla="*/ 2147483647 w 71"/>
                <a:gd name="T65" fmla="*/ 2147483647 h 115"/>
                <a:gd name="T66" fmla="*/ 2147483647 w 71"/>
                <a:gd name="T67" fmla="*/ 2147483647 h 115"/>
                <a:gd name="T68" fmla="*/ 2147483647 w 71"/>
                <a:gd name="T69" fmla="*/ 0 h 115"/>
                <a:gd name="T70" fmla="*/ 2147483647 w 71"/>
                <a:gd name="T71" fmla="*/ 0 h 115"/>
                <a:gd name="T72" fmla="*/ 2147483647 w 71"/>
                <a:gd name="T73" fmla="*/ 0 h 115"/>
                <a:gd name="T74" fmla="*/ 2147483647 w 71"/>
                <a:gd name="T75" fmla="*/ 2147483647 h 115"/>
                <a:gd name="T76" fmla="*/ 2147483647 w 71"/>
                <a:gd name="T77" fmla="*/ 2147483647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1" h="115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691"/>
            <p:cNvSpPr/>
            <p:nvPr/>
          </p:nvSpPr>
          <p:spPr bwMode="auto">
            <a:xfrm>
              <a:off x="2566543" y="3691411"/>
              <a:ext cx="46038" cy="58738"/>
            </a:xfrm>
            <a:custGeom>
              <a:avLst/>
              <a:gdLst>
                <a:gd name="T0" fmla="*/ 2147483647 w 86"/>
                <a:gd name="T1" fmla="*/ 2147483647 h 112"/>
                <a:gd name="T2" fmla="*/ 2147483647 w 86"/>
                <a:gd name="T3" fmla="*/ 2147483647 h 112"/>
                <a:gd name="T4" fmla="*/ 2147483647 w 86"/>
                <a:gd name="T5" fmla="*/ 2147483647 h 112"/>
                <a:gd name="T6" fmla="*/ 2147483647 w 86"/>
                <a:gd name="T7" fmla="*/ 0 h 112"/>
                <a:gd name="T8" fmla="*/ 2147483647 w 86"/>
                <a:gd name="T9" fmla="*/ 2147483647 h 112"/>
                <a:gd name="T10" fmla="*/ 2147483647 w 86"/>
                <a:gd name="T11" fmla="*/ 2147483647 h 112"/>
                <a:gd name="T12" fmla="*/ 2147483647 w 86"/>
                <a:gd name="T13" fmla="*/ 2147483647 h 112"/>
                <a:gd name="T14" fmla="*/ 2147483647 w 86"/>
                <a:gd name="T15" fmla="*/ 2147483647 h 112"/>
                <a:gd name="T16" fmla="*/ 2147483647 w 86"/>
                <a:gd name="T17" fmla="*/ 2147483647 h 112"/>
                <a:gd name="T18" fmla="*/ 0 w 86"/>
                <a:gd name="T19" fmla="*/ 2147483647 h 112"/>
                <a:gd name="T20" fmla="*/ 2147483647 w 86"/>
                <a:gd name="T21" fmla="*/ 2147483647 h 112"/>
                <a:gd name="T22" fmla="*/ 2147483647 w 86"/>
                <a:gd name="T23" fmla="*/ 2147483647 h 112"/>
                <a:gd name="T24" fmla="*/ 2147483647 w 86"/>
                <a:gd name="T25" fmla="*/ 2147483647 h 112"/>
                <a:gd name="T26" fmla="*/ 2147483647 w 86"/>
                <a:gd name="T27" fmla="*/ 2147483647 h 112"/>
                <a:gd name="T28" fmla="*/ 2147483647 w 86"/>
                <a:gd name="T29" fmla="*/ 2147483647 h 112"/>
                <a:gd name="T30" fmla="*/ 2147483647 w 86"/>
                <a:gd name="T31" fmla="*/ 2147483647 h 112"/>
                <a:gd name="T32" fmla="*/ 2147483647 w 86"/>
                <a:gd name="T33" fmla="*/ 2147483647 h 112"/>
                <a:gd name="T34" fmla="*/ 2147483647 w 86"/>
                <a:gd name="T35" fmla="*/ 2147483647 h 112"/>
                <a:gd name="T36" fmla="*/ 2147483647 w 86"/>
                <a:gd name="T37" fmla="*/ 2147483647 h 112"/>
                <a:gd name="T38" fmla="*/ 2147483647 w 86"/>
                <a:gd name="T39" fmla="*/ 2147483647 h 112"/>
                <a:gd name="T40" fmla="*/ 2147483647 w 86"/>
                <a:gd name="T41" fmla="*/ 2147483647 h 112"/>
                <a:gd name="T42" fmla="*/ 2147483647 w 86"/>
                <a:gd name="T43" fmla="*/ 2147483647 h 112"/>
                <a:gd name="T44" fmla="*/ 2147483647 w 86"/>
                <a:gd name="T45" fmla="*/ 2147483647 h 112"/>
                <a:gd name="T46" fmla="*/ 2147483647 w 86"/>
                <a:gd name="T47" fmla="*/ 2147483647 h 112"/>
                <a:gd name="T48" fmla="*/ 2147483647 w 86"/>
                <a:gd name="T49" fmla="*/ 2147483647 h 112"/>
                <a:gd name="T50" fmla="*/ 2147483647 w 86"/>
                <a:gd name="T51" fmla="*/ 2147483647 h 112"/>
                <a:gd name="T52" fmla="*/ 2147483647 w 86"/>
                <a:gd name="T53" fmla="*/ 2147483647 h 112"/>
                <a:gd name="T54" fmla="*/ 2147483647 w 86"/>
                <a:gd name="T55" fmla="*/ 2147483647 h 112"/>
                <a:gd name="T56" fmla="*/ 2147483647 w 86"/>
                <a:gd name="T57" fmla="*/ 2147483647 h 112"/>
                <a:gd name="T58" fmla="*/ 2147483647 w 86"/>
                <a:gd name="T59" fmla="*/ 2147483647 h 112"/>
                <a:gd name="T60" fmla="*/ 2147483647 w 86"/>
                <a:gd name="T61" fmla="*/ 2147483647 h 112"/>
                <a:gd name="T62" fmla="*/ 2147483647 w 86"/>
                <a:gd name="T63" fmla="*/ 214748364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" h="112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692"/>
            <p:cNvSpPr/>
            <p:nvPr/>
          </p:nvSpPr>
          <p:spPr bwMode="auto">
            <a:xfrm>
              <a:off x="2599881" y="3692998"/>
              <a:ext cx="46038" cy="55563"/>
            </a:xfrm>
            <a:custGeom>
              <a:avLst/>
              <a:gdLst>
                <a:gd name="T0" fmla="*/ 2147483647 w 88"/>
                <a:gd name="T1" fmla="*/ 2147483647 h 106"/>
                <a:gd name="T2" fmla="*/ 2147483647 w 88"/>
                <a:gd name="T3" fmla="*/ 2147483647 h 106"/>
                <a:gd name="T4" fmla="*/ 2147483647 w 88"/>
                <a:gd name="T5" fmla="*/ 2147483647 h 106"/>
                <a:gd name="T6" fmla="*/ 2147483647 w 88"/>
                <a:gd name="T7" fmla="*/ 2147483647 h 106"/>
                <a:gd name="T8" fmla="*/ 2147483647 w 88"/>
                <a:gd name="T9" fmla="*/ 2147483647 h 106"/>
                <a:gd name="T10" fmla="*/ 2147483647 w 88"/>
                <a:gd name="T11" fmla="*/ 2147483647 h 106"/>
                <a:gd name="T12" fmla="*/ 2147483647 w 88"/>
                <a:gd name="T13" fmla="*/ 2147483647 h 106"/>
                <a:gd name="T14" fmla="*/ 2147483647 w 88"/>
                <a:gd name="T15" fmla="*/ 2147483647 h 106"/>
                <a:gd name="T16" fmla="*/ 2147483647 w 88"/>
                <a:gd name="T17" fmla="*/ 2147483647 h 106"/>
                <a:gd name="T18" fmla="*/ 2147483647 w 88"/>
                <a:gd name="T19" fmla="*/ 2147483647 h 106"/>
                <a:gd name="T20" fmla="*/ 0 w 88"/>
                <a:gd name="T21" fmla="*/ 2147483647 h 106"/>
                <a:gd name="T22" fmla="*/ 0 w 88"/>
                <a:gd name="T23" fmla="*/ 2147483647 h 106"/>
                <a:gd name="T24" fmla="*/ 0 w 88"/>
                <a:gd name="T25" fmla="*/ 2147483647 h 106"/>
                <a:gd name="T26" fmla="*/ 2147483647 w 88"/>
                <a:gd name="T27" fmla="*/ 2147483647 h 106"/>
                <a:gd name="T28" fmla="*/ 2147483647 w 88"/>
                <a:gd name="T29" fmla="*/ 2147483647 h 106"/>
                <a:gd name="T30" fmla="*/ 2147483647 w 88"/>
                <a:gd name="T31" fmla="*/ 2147483647 h 106"/>
                <a:gd name="T32" fmla="*/ 2147483647 w 88"/>
                <a:gd name="T33" fmla="*/ 2147483647 h 106"/>
                <a:gd name="T34" fmla="*/ 2147483647 w 88"/>
                <a:gd name="T35" fmla="*/ 2147483647 h 106"/>
                <a:gd name="T36" fmla="*/ 2147483647 w 88"/>
                <a:gd name="T37" fmla="*/ 2147483647 h 106"/>
                <a:gd name="T38" fmla="*/ 2147483647 w 88"/>
                <a:gd name="T39" fmla="*/ 2147483647 h 106"/>
                <a:gd name="T40" fmla="*/ 2147483647 w 88"/>
                <a:gd name="T41" fmla="*/ 2147483647 h 106"/>
                <a:gd name="T42" fmla="*/ 2147483647 w 88"/>
                <a:gd name="T43" fmla="*/ 2147483647 h 106"/>
                <a:gd name="T44" fmla="*/ 2147483647 w 88"/>
                <a:gd name="T45" fmla="*/ 2147483647 h 106"/>
                <a:gd name="T46" fmla="*/ 2147483647 w 88"/>
                <a:gd name="T47" fmla="*/ 2147483647 h 106"/>
                <a:gd name="T48" fmla="*/ 2147483647 w 88"/>
                <a:gd name="T49" fmla="*/ 2147483647 h 106"/>
                <a:gd name="T50" fmla="*/ 2147483647 w 88"/>
                <a:gd name="T51" fmla="*/ 2147483647 h 106"/>
                <a:gd name="T52" fmla="*/ 2147483647 w 88"/>
                <a:gd name="T53" fmla="*/ 2147483647 h 106"/>
                <a:gd name="T54" fmla="*/ 2147483647 w 88"/>
                <a:gd name="T55" fmla="*/ 2147483647 h 106"/>
                <a:gd name="T56" fmla="*/ 2147483647 w 88"/>
                <a:gd name="T57" fmla="*/ 2147483647 h 106"/>
                <a:gd name="T58" fmla="*/ 2147483647 w 88"/>
                <a:gd name="T59" fmla="*/ 2147483647 h 106"/>
                <a:gd name="T60" fmla="*/ 2147483647 w 88"/>
                <a:gd name="T61" fmla="*/ 2147483647 h 106"/>
                <a:gd name="T62" fmla="*/ 2147483647 w 88"/>
                <a:gd name="T63" fmla="*/ 2147483647 h 106"/>
                <a:gd name="T64" fmla="*/ 2147483647 w 88"/>
                <a:gd name="T65" fmla="*/ 2147483647 h 106"/>
                <a:gd name="T66" fmla="*/ 2147483647 w 88"/>
                <a:gd name="T67" fmla="*/ 2147483647 h 106"/>
                <a:gd name="T68" fmla="*/ 2147483647 w 88"/>
                <a:gd name="T69" fmla="*/ 2147483647 h 106"/>
                <a:gd name="T70" fmla="*/ 2147483647 w 88"/>
                <a:gd name="T71" fmla="*/ 2147483647 h 106"/>
                <a:gd name="T72" fmla="*/ 2147483647 w 88"/>
                <a:gd name="T73" fmla="*/ 2147483647 h 106"/>
                <a:gd name="T74" fmla="*/ 2147483647 w 88"/>
                <a:gd name="T75" fmla="*/ 2147483647 h 106"/>
                <a:gd name="T76" fmla="*/ 2147483647 w 88"/>
                <a:gd name="T77" fmla="*/ 0 h 106"/>
                <a:gd name="T78" fmla="*/ 2147483647 w 88"/>
                <a:gd name="T79" fmla="*/ 0 h 106"/>
                <a:gd name="T80" fmla="*/ 2147483647 w 88"/>
                <a:gd name="T81" fmla="*/ 2147483647 h 106"/>
                <a:gd name="T82" fmla="*/ 2147483647 w 88"/>
                <a:gd name="T83" fmla="*/ 2147483647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8" h="106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693"/>
            <p:cNvSpPr/>
            <p:nvPr/>
          </p:nvSpPr>
          <p:spPr bwMode="auto">
            <a:xfrm>
              <a:off x="2617343" y="3697761"/>
              <a:ext cx="46038" cy="53975"/>
            </a:xfrm>
            <a:custGeom>
              <a:avLst/>
              <a:gdLst>
                <a:gd name="T0" fmla="*/ 2147483647 w 86"/>
                <a:gd name="T1" fmla="*/ 2147483647 h 103"/>
                <a:gd name="T2" fmla="*/ 2147483647 w 86"/>
                <a:gd name="T3" fmla="*/ 2147483647 h 103"/>
                <a:gd name="T4" fmla="*/ 2147483647 w 86"/>
                <a:gd name="T5" fmla="*/ 2147483647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2147483647 w 86"/>
                <a:gd name="T23" fmla="*/ 2147483647 h 103"/>
                <a:gd name="T24" fmla="*/ 2147483647 w 86"/>
                <a:gd name="T25" fmla="*/ 2147483647 h 103"/>
                <a:gd name="T26" fmla="*/ 0 w 86"/>
                <a:gd name="T27" fmla="*/ 2147483647 h 103"/>
                <a:gd name="T28" fmla="*/ 2147483647 w 86"/>
                <a:gd name="T29" fmla="*/ 2147483647 h 103"/>
                <a:gd name="T30" fmla="*/ 2147483647 w 86"/>
                <a:gd name="T31" fmla="*/ 2147483647 h 103"/>
                <a:gd name="T32" fmla="*/ 2147483647 w 86"/>
                <a:gd name="T33" fmla="*/ 2147483647 h 103"/>
                <a:gd name="T34" fmla="*/ 2147483647 w 86"/>
                <a:gd name="T35" fmla="*/ 2147483647 h 103"/>
                <a:gd name="T36" fmla="*/ 2147483647 w 86"/>
                <a:gd name="T37" fmla="*/ 2147483647 h 103"/>
                <a:gd name="T38" fmla="*/ 2147483647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147483647 h 103"/>
                <a:gd name="T76" fmla="*/ 2147483647 w 86"/>
                <a:gd name="T77" fmla="*/ 2147483647 h 103"/>
                <a:gd name="T78" fmla="*/ 2147483647 w 86"/>
                <a:gd name="T79" fmla="*/ 2147483647 h 103"/>
                <a:gd name="T80" fmla="*/ 2147483647 w 86"/>
                <a:gd name="T81" fmla="*/ 2147483647 h 103"/>
                <a:gd name="T82" fmla="*/ 2147483647 w 86"/>
                <a:gd name="T83" fmla="*/ 0 h 103"/>
                <a:gd name="T84" fmla="*/ 2147483647 w 86"/>
                <a:gd name="T85" fmla="*/ 2147483647 h 103"/>
                <a:gd name="T86" fmla="*/ 2147483647 w 86"/>
                <a:gd name="T87" fmla="*/ 2147483647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103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694"/>
            <p:cNvSpPr/>
            <p:nvPr/>
          </p:nvSpPr>
          <p:spPr bwMode="auto">
            <a:xfrm>
              <a:off x="2647506" y="3697761"/>
              <a:ext cx="38100" cy="44450"/>
            </a:xfrm>
            <a:custGeom>
              <a:avLst/>
              <a:gdLst>
                <a:gd name="T0" fmla="*/ 2147483647 w 71"/>
                <a:gd name="T1" fmla="*/ 0 h 84"/>
                <a:gd name="T2" fmla="*/ 2147483647 w 71"/>
                <a:gd name="T3" fmla="*/ 0 h 84"/>
                <a:gd name="T4" fmla="*/ 2147483647 w 71"/>
                <a:gd name="T5" fmla="*/ 2147483647 h 84"/>
                <a:gd name="T6" fmla="*/ 2147483647 w 71"/>
                <a:gd name="T7" fmla="*/ 2147483647 h 84"/>
                <a:gd name="T8" fmla="*/ 2147483647 w 71"/>
                <a:gd name="T9" fmla="*/ 2147483647 h 84"/>
                <a:gd name="T10" fmla="*/ 2147483647 w 71"/>
                <a:gd name="T11" fmla="*/ 2147483647 h 84"/>
                <a:gd name="T12" fmla="*/ 2147483647 w 71"/>
                <a:gd name="T13" fmla="*/ 2147483647 h 84"/>
                <a:gd name="T14" fmla="*/ 2147483647 w 71"/>
                <a:gd name="T15" fmla="*/ 2147483647 h 84"/>
                <a:gd name="T16" fmla="*/ 2147483647 w 71"/>
                <a:gd name="T17" fmla="*/ 2147483647 h 84"/>
                <a:gd name="T18" fmla="*/ 2147483647 w 71"/>
                <a:gd name="T19" fmla="*/ 2147483647 h 84"/>
                <a:gd name="T20" fmla="*/ 2147483647 w 71"/>
                <a:gd name="T21" fmla="*/ 2147483647 h 84"/>
                <a:gd name="T22" fmla="*/ 0 w 71"/>
                <a:gd name="T23" fmla="*/ 2147483647 h 84"/>
                <a:gd name="T24" fmla="*/ 0 w 71"/>
                <a:gd name="T25" fmla="*/ 2147483647 h 84"/>
                <a:gd name="T26" fmla="*/ 0 w 71"/>
                <a:gd name="T27" fmla="*/ 2147483647 h 84"/>
                <a:gd name="T28" fmla="*/ 2147483647 w 71"/>
                <a:gd name="T29" fmla="*/ 2147483647 h 84"/>
                <a:gd name="T30" fmla="*/ 2147483647 w 71"/>
                <a:gd name="T31" fmla="*/ 2147483647 h 84"/>
                <a:gd name="T32" fmla="*/ 2147483647 w 71"/>
                <a:gd name="T33" fmla="*/ 2147483647 h 84"/>
                <a:gd name="T34" fmla="*/ 2147483647 w 71"/>
                <a:gd name="T35" fmla="*/ 2147483647 h 84"/>
                <a:gd name="T36" fmla="*/ 2147483647 w 71"/>
                <a:gd name="T37" fmla="*/ 2147483647 h 84"/>
                <a:gd name="T38" fmla="*/ 2147483647 w 71"/>
                <a:gd name="T39" fmla="*/ 2147483647 h 84"/>
                <a:gd name="T40" fmla="*/ 2147483647 w 71"/>
                <a:gd name="T41" fmla="*/ 2147483647 h 84"/>
                <a:gd name="T42" fmla="*/ 2147483647 w 71"/>
                <a:gd name="T43" fmla="*/ 2147483647 h 84"/>
                <a:gd name="T44" fmla="*/ 2147483647 w 71"/>
                <a:gd name="T45" fmla="*/ 2147483647 h 84"/>
                <a:gd name="T46" fmla="*/ 2147483647 w 71"/>
                <a:gd name="T47" fmla="*/ 2147483647 h 84"/>
                <a:gd name="T48" fmla="*/ 2147483647 w 71"/>
                <a:gd name="T49" fmla="*/ 2147483647 h 84"/>
                <a:gd name="T50" fmla="*/ 2147483647 w 71"/>
                <a:gd name="T51" fmla="*/ 2147483647 h 84"/>
                <a:gd name="T52" fmla="*/ 2147483647 w 71"/>
                <a:gd name="T53" fmla="*/ 2147483647 h 84"/>
                <a:gd name="T54" fmla="*/ 2147483647 w 71"/>
                <a:gd name="T55" fmla="*/ 2147483647 h 84"/>
                <a:gd name="T56" fmla="*/ 2147483647 w 71"/>
                <a:gd name="T57" fmla="*/ 2147483647 h 84"/>
                <a:gd name="T58" fmla="*/ 2147483647 w 71"/>
                <a:gd name="T59" fmla="*/ 2147483647 h 84"/>
                <a:gd name="T60" fmla="*/ 2147483647 w 71"/>
                <a:gd name="T61" fmla="*/ 2147483647 h 84"/>
                <a:gd name="T62" fmla="*/ 2147483647 w 71"/>
                <a:gd name="T63" fmla="*/ 2147483647 h 84"/>
                <a:gd name="T64" fmla="*/ 2147483647 w 71"/>
                <a:gd name="T65" fmla="*/ 2147483647 h 84"/>
                <a:gd name="T66" fmla="*/ 2147483647 w 71"/>
                <a:gd name="T67" fmla="*/ 2147483647 h 84"/>
                <a:gd name="T68" fmla="*/ 2147483647 w 71"/>
                <a:gd name="T69" fmla="*/ 2147483647 h 84"/>
                <a:gd name="T70" fmla="*/ 2147483647 w 71"/>
                <a:gd name="T71" fmla="*/ 2147483647 h 84"/>
                <a:gd name="T72" fmla="*/ 2147483647 w 71"/>
                <a:gd name="T73" fmla="*/ 2147483647 h 84"/>
                <a:gd name="T74" fmla="*/ 2147483647 w 71"/>
                <a:gd name="T75" fmla="*/ 2147483647 h 84"/>
                <a:gd name="T76" fmla="*/ 2147483647 w 71"/>
                <a:gd name="T77" fmla="*/ 2147483647 h 84"/>
                <a:gd name="T78" fmla="*/ 2147483647 w 71"/>
                <a:gd name="T79" fmla="*/ 2147483647 h 84"/>
                <a:gd name="T80" fmla="*/ 2147483647 w 71"/>
                <a:gd name="T81" fmla="*/ 2147483647 h 84"/>
                <a:gd name="T82" fmla="*/ 2147483647 w 71"/>
                <a:gd name="T83" fmla="*/ 2147483647 h 84"/>
                <a:gd name="T84" fmla="*/ 2147483647 w 71"/>
                <a:gd name="T85" fmla="*/ 0 h 84"/>
                <a:gd name="T86" fmla="*/ 2147483647 w 71"/>
                <a:gd name="T87" fmla="*/ 0 h 84"/>
                <a:gd name="T88" fmla="*/ 2147483647 w 71"/>
                <a:gd name="T89" fmla="*/ 0 h 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84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695"/>
            <p:cNvSpPr/>
            <p:nvPr/>
          </p:nvSpPr>
          <p:spPr bwMode="auto">
            <a:xfrm>
              <a:off x="2663381" y="3691411"/>
              <a:ext cx="44450" cy="55563"/>
            </a:xfrm>
            <a:custGeom>
              <a:avLst/>
              <a:gdLst>
                <a:gd name="T0" fmla="*/ 2147483647 w 85"/>
                <a:gd name="T1" fmla="*/ 2147483647 h 105"/>
                <a:gd name="T2" fmla="*/ 2147483647 w 85"/>
                <a:gd name="T3" fmla="*/ 2147483647 h 105"/>
                <a:gd name="T4" fmla="*/ 2147483647 w 85"/>
                <a:gd name="T5" fmla="*/ 2147483647 h 105"/>
                <a:gd name="T6" fmla="*/ 2147483647 w 85"/>
                <a:gd name="T7" fmla="*/ 2147483647 h 105"/>
                <a:gd name="T8" fmla="*/ 2147483647 w 85"/>
                <a:gd name="T9" fmla="*/ 2147483647 h 105"/>
                <a:gd name="T10" fmla="*/ 2147483647 w 85"/>
                <a:gd name="T11" fmla="*/ 2147483647 h 105"/>
                <a:gd name="T12" fmla="*/ 2147483647 w 85"/>
                <a:gd name="T13" fmla="*/ 2147483647 h 105"/>
                <a:gd name="T14" fmla="*/ 2147483647 w 85"/>
                <a:gd name="T15" fmla="*/ 2147483647 h 105"/>
                <a:gd name="T16" fmla="*/ 2147483647 w 85"/>
                <a:gd name="T17" fmla="*/ 2147483647 h 105"/>
                <a:gd name="T18" fmla="*/ 2147483647 w 85"/>
                <a:gd name="T19" fmla="*/ 2147483647 h 105"/>
                <a:gd name="T20" fmla="*/ 0 w 85"/>
                <a:gd name="T21" fmla="*/ 2147483647 h 105"/>
                <a:gd name="T22" fmla="*/ 0 w 85"/>
                <a:gd name="T23" fmla="*/ 2147483647 h 105"/>
                <a:gd name="T24" fmla="*/ 0 w 85"/>
                <a:gd name="T25" fmla="*/ 2147483647 h 105"/>
                <a:gd name="T26" fmla="*/ 2147483647 w 85"/>
                <a:gd name="T27" fmla="*/ 2147483647 h 105"/>
                <a:gd name="T28" fmla="*/ 2147483647 w 85"/>
                <a:gd name="T29" fmla="*/ 2147483647 h 105"/>
                <a:gd name="T30" fmla="*/ 2147483647 w 85"/>
                <a:gd name="T31" fmla="*/ 2147483647 h 105"/>
                <a:gd name="T32" fmla="*/ 2147483647 w 85"/>
                <a:gd name="T33" fmla="*/ 2147483647 h 105"/>
                <a:gd name="T34" fmla="*/ 2147483647 w 85"/>
                <a:gd name="T35" fmla="*/ 2147483647 h 105"/>
                <a:gd name="T36" fmla="*/ 2147483647 w 85"/>
                <a:gd name="T37" fmla="*/ 2147483647 h 105"/>
                <a:gd name="T38" fmla="*/ 2147483647 w 85"/>
                <a:gd name="T39" fmla="*/ 2147483647 h 105"/>
                <a:gd name="T40" fmla="*/ 2147483647 w 85"/>
                <a:gd name="T41" fmla="*/ 2147483647 h 105"/>
                <a:gd name="T42" fmla="*/ 2147483647 w 85"/>
                <a:gd name="T43" fmla="*/ 2147483647 h 105"/>
                <a:gd name="T44" fmla="*/ 2147483647 w 85"/>
                <a:gd name="T45" fmla="*/ 2147483647 h 105"/>
                <a:gd name="T46" fmla="*/ 2147483647 w 85"/>
                <a:gd name="T47" fmla="*/ 2147483647 h 105"/>
                <a:gd name="T48" fmla="*/ 2147483647 w 85"/>
                <a:gd name="T49" fmla="*/ 2147483647 h 105"/>
                <a:gd name="T50" fmla="*/ 2147483647 w 85"/>
                <a:gd name="T51" fmla="*/ 2147483647 h 105"/>
                <a:gd name="T52" fmla="*/ 2147483647 w 85"/>
                <a:gd name="T53" fmla="*/ 2147483647 h 105"/>
                <a:gd name="T54" fmla="*/ 2147483647 w 85"/>
                <a:gd name="T55" fmla="*/ 2147483647 h 105"/>
                <a:gd name="T56" fmla="*/ 2147483647 w 85"/>
                <a:gd name="T57" fmla="*/ 2147483647 h 105"/>
                <a:gd name="T58" fmla="*/ 2147483647 w 85"/>
                <a:gd name="T59" fmla="*/ 2147483647 h 105"/>
                <a:gd name="T60" fmla="*/ 2147483647 w 85"/>
                <a:gd name="T61" fmla="*/ 2147483647 h 105"/>
                <a:gd name="T62" fmla="*/ 2147483647 w 85"/>
                <a:gd name="T63" fmla="*/ 2147483647 h 105"/>
                <a:gd name="T64" fmla="*/ 2147483647 w 85"/>
                <a:gd name="T65" fmla="*/ 2147483647 h 105"/>
                <a:gd name="T66" fmla="*/ 2147483647 w 85"/>
                <a:gd name="T67" fmla="*/ 2147483647 h 105"/>
                <a:gd name="T68" fmla="*/ 2147483647 w 85"/>
                <a:gd name="T69" fmla="*/ 2147483647 h 105"/>
                <a:gd name="T70" fmla="*/ 2147483647 w 85"/>
                <a:gd name="T71" fmla="*/ 2147483647 h 105"/>
                <a:gd name="T72" fmla="*/ 2147483647 w 85"/>
                <a:gd name="T73" fmla="*/ 2147483647 h 105"/>
                <a:gd name="T74" fmla="*/ 2147483647 w 85"/>
                <a:gd name="T75" fmla="*/ 0 h 105"/>
                <a:gd name="T76" fmla="*/ 2147483647 w 85"/>
                <a:gd name="T77" fmla="*/ 0 h 105"/>
                <a:gd name="T78" fmla="*/ 2147483647 w 85"/>
                <a:gd name="T79" fmla="*/ 0 h 105"/>
                <a:gd name="T80" fmla="*/ 2147483647 w 85"/>
                <a:gd name="T81" fmla="*/ 0 h 105"/>
                <a:gd name="T82" fmla="*/ 2147483647 w 85"/>
                <a:gd name="T83" fmla="*/ 2147483647 h 105"/>
                <a:gd name="T84" fmla="*/ 2147483647 w 85"/>
                <a:gd name="T85" fmla="*/ 2147483647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10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696"/>
            <p:cNvSpPr/>
            <p:nvPr/>
          </p:nvSpPr>
          <p:spPr bwMode="auto">
            <a:xfrm>
              <a:off x="2687193" y="3683473"/>
              <a:ext cx="42863" cy="57150"/>
            </a:xfrm>
            <a:custGeom>
              <a:avLst/>
              <a:gdLst>
                <a:gd name="T0" fmla="*/ 2147483647 w 81"/>
                <a:gd name="T1" fmla="*/ 2147483647 h 109"/>
                <a:gd name="T2" fmla="*/ 2147483647 w 81"/>
                <a:gd name="T3" fmla="*/ 2147483647 h 109"/>
                <a:gd name="T4" fmla="*/ 2147483647 w 81"/>
                <a:gd name="T5" fmla="*/ 2147483647 h 109"/>
                <a:gd name="T6" fmla="*/ 2147483647 w 81"/>
                <a:gd name="T7" fmla="*/ 2147483647 h 109"/>
                <a:gd name="T8" fmla="*/ 2147483647 w 81"/>
                <a:gd name="T9" fmla="*/ 2147483647 h 109"/>
                <a:gd name="T10" fmla="*/ 2147483647 w 81"/>
                <a:gd name="T11" fmla="*/ 2147483647 h 109"/>
                <a:gd name="T12" fmla="*/ 2147483647 w 81"/>
                <a:gd name="T13" fmla="*/ 2147483647 h 109"/>
                <a:gd name="T14" fmla="*/ 2147483647 w 81"/>
                <a:gd name="T15" fmla="*/ 2147483647 h 109"/>
                <a:gd name="T16" fmla="*/ 2147483647 w 81"/>
                <a:gd name="T17" fmla="*/ 2147483647 h 109"/>
                <a:gd name="T18" fmla="*/ 2147483647 w 81"/>
                <a:gd name="T19" fmla="*/ 2147483647 h 109"/>
                <a:gd name="T20" fmla="*/ 0 w 81"/>
                <a:gd name="T21" fmla="*/ 2147483647 h 109"/>
                <a:gd name="T22" fmla="*/ 0 w 81"/>
                <a:gd name="T23" fmla="*/ 2147483647 h 109"/>
                <a:gd name="T24" fmla="*/ 2147483647 w 81"/>
                <a:gd name="T25" fmla="*/ 2147483647 h 109"/>
                <a:gd name="T26" fmla="*/ 2147483647 w 81"/>
                <a:gd name="T27" fmla="*/ 2147483647 h 109"/>
                <a:gd name="T28" fmla="*/ 2147483647 w 81"/>
                <a:gd name="T29" fmla="*/ 2147483647 h 109"/>
                <a:gd name="T30" fmla="*/ 2147483647 w 81"/>
                <a:gd name="T31" fmla="*/ 2147483647 h 109"/>
                <a:gd name="T32" fmla="*/ 2147483647 w 81"/>
                <a:gd name="T33" fmla="*/ 2147483647 h 109"/>
                <a:gd name="T34" fmla="*/ 2147483647 w 81"/>
                <a:gd name="T35" fmla="*/ 2147483647 h 109"/>
                <a:gd name="T36" fmla="*/ 2147483647 w 81"/>
                <a:gd name="T37" fmla="*/ 2147483647 h 109"/>
                <a:gd name="T38" fmla="*/ 2147483647 w 81"/>
                <a:gd name="T39" fmla="*/ 2147483647 h 109"/>
                <a:gd name="T40" fmla="*/ 2147483647 w 81"/>
                <a:gd name="T41" fmla="*/ 2147483647 h 109"/>
                <a:gd name="T42" fmla="*/ 2147483647 w 81"/>
                <a:gd name="T43" fmla="*/ 2147483647 h 109"/>
                <a:gd name="T44" fmla="*/ 2147483647 w 81"/>
                <a:gd name="T45" fmla="*/ 2147483647 h 109"/>
                <a:gd name="T46" fmla="*/ 2147483647 w 81"/>
                <a:gd name="T47" fmla="*/ 2147483647 h 109"/>
                <a:gd name="T48" fmla="*/ 2147483647 w 81"/>
                <a:gd name="T49" fmla="*/ 2147483647 h 109"/>
                <a:gd name="T50" fmla="*/ 2147483647 w 81"/>
                <a:gd name="T51" fmla="*/ 2147483647 h 109"/>
                <a:gd name="T52" fmla="*/ 2147483647 w 81"/>
                <a:gd name="T53" fmla="*/ 2147483647 h 109"/>
                <a:gd name="T54" fmla="*/ 2147483647 w 81"/>
                <a:gd name="T55" fmla="*/ 2147483647 h 109"/>
                <a:gd name="T56" fmla="*/ 2147483647 w 81"/>
                <a:gd name="T57" fmla="*/ 2147483647 h 109"/>
                <a:gd name="T58" fmla="*/ 2147483647 w 81"/>
                <a:gd name="T59" fmla="*/ 2147483647 h 109"/>
                <a:gd name="T60" fmla="*/ 2147483647 w 81"/>
                <a:gd name="T61" fmla="*/ 2147483647 h 109"/>
                <a:gd name="T62" fmla="*/ 2147483647 w 81"/>
                <a:gd name="T63" fmla="*/ 2147483647 h 109"/>
                <a:gd name="T64" fmla="*/ 2147483647 w 81"/>
                <a:gd name="T65" fmla="*/ 0 h 109"/>
                <a:gd name="T66" fmla="*/ 2147483647 w 81"/>
                <a:gd name="T67" fmla="*/ 2147483647 h 109"/>
                <a:gd name="T68" fmla="*/ 2147483647 w 81"/>
                <a:gd name="T69" fmla="*/ 2147483647 h 109"/>
                <a:gd name="T70" fmla="*/ 2147483647 w 81"/>
                <a:gd name="T71" fmla="*/ 2147483647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09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697"/>
            <p:cNvSpPr/>
            <p:nvPr/>
          </p:nvSpPr>
          <p:spPr bwMode="auto">
            <a:xfrm>
              <a:off x="2707831" y="3685061"/>
              <a:ext cx="38100" cy="5715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0 w 71"/>
                <a:gd name="T23" fmla="*/ 2147483647 h 108"/>
                <a:gd name="T24" fmla="*/ 0 w 71"/>
                <a:gd name="T25" fmla="*/ 2147483647 h 108"/>
                <a:gd name="T26" fmla="*/ 0 w 71"/>
                <a:gd name="T27" fmla="*/ 2147483647 h 108"/>
                <a:gd name="T28" fmla="*/ 0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0 h 108"/>
                <a:gd name="T72" fmla="*/ 2147483647 w 71"/>
                <a:gd name="T73" fmla="*/ 0 h 108"/>
                <a:gd name="T74" fmla="*/ 2147483647 w 71"/>
                <a:gd name="T75" fmla="*/ 0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1" h="108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698"/>
            <p:cNvSpPr/>
            <p:nvPr/>
          </p:nvSpPr>
          <p:spPr bwMode="auto">
            <a:xfrm>
              <a:off x="2736406" y="3710461"/>
              <a:ext cx="19050" cy="25400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0 w 37"/>
                <a:gd name="T11" fmla="*/ 2147483647 h 48"/>
                <a:gd name="T12" fmla="*/ 0 w 37"/>
                <a:gd name="T13" fmla="*/ 2147483647 h 48"/>
                <a:gd name="T14" fmla="*/ 0 w 37"/>
                <a:gd name="T15" fmla="*/ 2147483647 h 48"/>
                <a:gd name="T16" fmla="*/ 2147483647 w 37"/>
                <a:gd name="T17" fmla="*/ 2147483647 h 48"/>
                <a:gd name="T18" fmla="*/ 2147483647 w 37"/>
                <a:gd name="T19" fmla="*/ 2147483647 h 48"/>
                <a:gd name="T20" fmla="*/ 2147483647 w 37"/>
                <a:gd name="T21" fmla="*/ 2147483647 h 48"/>
                <a:gd name="T22" fmla="*/ 2147483647 w 37"/>
                <a:gd name="T23" fmla="*/ 2147483647 h 48"/>
                <a:gd name="T24" fmla="*/ 2147483647 w 37"/>
                <a:gd name="T25" fmla="*/ 2147483647 h 48"/>
                <a:gd name="T26" fmla="*/ 2147483647 w 37"/>
                <a:gd name="T27" fmla="*/ 2147483647 h 48"/>
                <a:gd name="T28" fmla="*/ 2147483647 w 37"/>
                <a:gd name="T29" fmla="*/ 2147483647 h 48"/>
                <a:gd name="T30" fmla="*/ 2147483647 w 37"/>
                <a:gd name="T31" fmla="*/ 2147483647 h 48"/>
                <a:gd name="T32" fmla="*/ 2147483647 w 37"/>
                <a:gd name="T33" fmla="*/ 2147483647 h 48"/>
                <a:gd name="T34" fmla="*/ 2147483647 w 37"/>
                <a:gd name="T35" fmla="*/ 2147483647 h 48"/>
                <a:gd name="T36" fmla="*/ 2147483647 w 37"/>
                <a:gd name="T37" fmla="*/ 2147483647 h 48"/>
                <a:gd name="T38" fmla="*/ 2147483647 w 37"/>
                <a:gd name="T39" fmla="*/ 2147483647 h 48"/>
                <a:gd name="T40" fmla="*/ 2147483647 w 37"/>
                <a:gd name="T41" fmla="*/ 2147483647 h 48"/>
                <a:gd name="T42" fmla="*/ 2147483647 w 37"/>
                <a:gd name="T43" fmla="*/ 2147483647 h 48"/>
                <a:gd name="T44" fmla="*/ 2147483647 w 37"/>
                <a:gd name="T45" fmla="*/ 2147483647 h 48"/>
                <a:gd name="T46" fmla="*/ 2147483647 w 37"/>
                <a:gd name="T47" fmla="*/ 2147483647 h 48"/>
                <a:gd name="T48" fmla="*/ 2147483647 w 37"/>
                <a:gd name="T49" fmla="*/ 0 h 48"/>
                <a:gd name="T50" fmla="*/ 2147483647 w 37"/>
                <a:gd name="T51" fmla="*/ 0 h 48"/>
                <a:gd name="T52" fmla="*/ 2147483647 w 37"/>
                <a:gd name="T53" fmla="*/ 2147483647 h 48"/>
                <a:gd name="T54" fmla="*/ 2147483647 w 37"/>
                <a:gd name="T55" fmla="*/ 2147483647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48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699"/>
            <p:cNvSpPr/>
            <p:nvPr/>
          </p:nvSpPr>
          <p:spPr bwMode="auto">
            <a:xfrm>
              <a:off x="2325243" y="3762848"/>
              <a:ext cx="31750" cy="50800"/>
            </a:xfrm>
            <a:custGeom>
              <a:avLst/>
              <a:gdLst>
                <a:gd name="T0" fmla="*/ 2147483647 w 59"/>
                <a:gd name="T1" fmla="*/ 2147483647 h 95"/>
                <a:gd name="T2" fmla="*/ 2147483647 w 59"/>
                <a:gd name="T3" fmla="*/ 2147483647 h 95"/>
                <a:gd name="T4" fmla="*/ 2147483647 w 59"/>
                <a:gd name="T5" fmla="*/ 2147483647 h 95"/>
                <a:gd name="T6" fmla="*/ 2147483647 w 59"/>
                <a:gd name="T7" fmla="*/ 2147483647 h 95"/>
                <a:gd name="T8" fmla="*/ 2147483647 w 59"/>
                <a:gd name="T9" fmla="*/ 2147483647 h 95"/>
                <a:gd name="T10" fmla="*/ 2147483647 w 59"/>
                <a:gd name="T11" fmla="*/ 2147483647 h 95"/>
                <a:gd name="T12" fmla="*/ 2147483647 w 59"/>
                <a:gd name="T13" fmla="*/ 2147483647 h 95"/>
                <a:gd name="T14" fmla="*/ 0 w 59"/>
                <a:gd name="T15" fmla="*/ 2147483647 h 95"/>
                <a:gd name="T16" fmla="*/ 0 w 59"/>
                <a:gd name="T17" fmla="*/ 2147483647 h 95"/>
                <a:gd name="T18" fmla="*/ 0 w 59"/>
                <a:gd name="T19" fmla="*/ 2147483647 h 95"/>
                <a:gd name="T20" fmla="*/ 2147483647 w 59"/>
                <a:gd name="T21" fmla="*/ 2147483647 h 95"/>
                <a:gd name="T22" fmla="*/ 2147483647 w 59"/>
                <a:gd name="T23" fmla="*/ 2147483647 h 95"/>
                <a:gd name="T24" fmla="*/ 2147483647 w 59"/>
                <a:gd name="T25" fmla="*/ 2147483647 h 95"/>
                <a:gd name="T26" fmla="*/ 2147483647 w 59"/>
                <a:gd name="T27" fmla="*/ 2147483647 h 95"/>
                <a:gd name="T28" fmla="*/ 2147483647 w 59"/>
                <a:gd name="T29" fmla="*/ 2147483647 h 95"/>
                <a:gd name="T30" fmla="*/ 2147483647 w 59"/>
                <a:gd name="T31" fmla="*/ 2147483647 h 95"/>
                <a:gd name="T32" fmla="*/ 2147483647 w 59"/>
                <a:gd name="T33" fmla="*/ 2147483647 h 95"/>
                <a:gd name="T34" fmla="*/ 2147483647 w 59"/>
                <a:gd name="T35" fmla="*/ 2147483647 h 95"/>
                <a:gd name="T36" fmla="*/ 2147483647 w 59"/>
                <a:gd name="T37" fmla="*/ 2147483647 h 95"/>
                <a:gd name="T38" fmla="*/ 2147483647 w 59"/>
                <a:gd name="T39" fmla="*/ 2147483647 h 95"/>
                <a:gd name="T40" fmla="*/ 2147483647 w 59"/>
                <a:gd name="T41" fmla="*/ 2147483647 h 95"/>
                <a:gd name="T42" fmla="*/ 2147483647 w 59"/>
                <a:gd name="T43" fmla="*/ 2147483647 h 95"/>
                <a:gd name="T44" fmla="*/ 2147483647 w 59"/>
                <a:gd name="T45" fmla="*/ 2147483647 h 95"/>
                <a:gd name="T46" fmla="*/ 2147483647 w 59"/>
                <a:gd name="T47" fmla="*/ 2147483647 h 95"/>
                <a:gd name="T48" fmla="*/ 2147483647 w 59"/>
                <a:gd name="T49" fmla="*/ 2147483647 h 95"/>
                <a:gd name="T50" fmla="*/ 2147483647 w 59"/>
                <a:gd name="T51" fmla="*/ 2147483647 h 95"/>
                <a:gd name="T52" fmla="*/ 2147483647 w 59"/>
                <a:gd name="T53" fmla="*/ 2147483647 h 95"/>
                <a:gd name="T54" fmla="*/ 2147483647 w 59"/>
                <a:gd name="T55" fmla="*/ 2147483647 h 95"/>
                <a:gd name="T56" fmla="*/ 2147483647 w 59"/>
                <a:gd name="T57" fmla="*/ 2147483647 h 95"/>
                <a:gd name="T58" fmla="*/ 2147483647 w 59"/>
                <a:gd name="T59" fmla="*/ 0 h 95"/>
                <a:gd name="T60" fmla="*/ 2147483647 w 59"/>
                <a:gd name="T61" fmla="*/ 0 h 95"/>
                <a:gd name="T62" fmla="*/ 2147483647 w 59"/>
                <a:gd name="T63" fmla="*/ 2147483647 h 95"/>
                <a:gd name="T64" fmla="*/ 2147483647 w 59"/>
                <a:gd name="T65" fmla="*/ 2147483647 h 95"/>
                <a:gd name="T66" fmla="*/ 2147483647 w 59"/>
                <a:gd name="T67" fmla="*/ 2147483647 h 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95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700"/>
            <p:cNvSpPr/>
            <p:nvPr/>
          </p:nvSpPr>
          <p:spPr bwMode="auto">
            <a:xfrm>
              <a:off x="2382393" y="3766023"/>
              <a:ext cx="28575" cy="42863"/>
            </a:xfrm>
            <a:custGeom>
              <a:avLst/>
              <a:gdLst>
                <a:gd name="T0" fmla="*/ 2147483647 w 54"/>
                <a:gd name="T1" fmla="*/ 2147483647 h 81"/>
                <a:gd name="T2" fmla="*/ 2147483647 w 54"/>
                <a:gd name="T3" fmla="*/ 2147483647 h 81"/>
                <a:gd name="T4" fmla="*/ 2147483647 w 54"/>
                <a:gd name="T5" fmla="*/ 2147483647 h 81"/>
                <a:gd name="T6" fmla="*/ 2147483647 w 54"/>
                <a:gd name="T7" fmla="*/ 2147483647 h 81"/>
                <a:gd name="T8" fmla="*/ 2147483647 w 54"/>
                <a:gd name="T9" fmla="*/ 2147483647 h 81"/>
                <a:gd name="T10" fmla="*/ 2147483647 w 54"/>
                <a:gd name="T11" fmla="*/ 2147483647 h 81"/>
                <a:gd name="T12" fmla="*/ 2147483647 w 54"/>
                <a:gd name="T13" fmla="*/ 2147483647 h 81"/>
                <a:gd name="T14" fmla="*/ 2147483647 w 54"/>
                <a:gd name="T15" fmla="*/ 2147483647 h 81"/>
                <a:gd name="T16" fmla="*/ 2147483647 w 54"/>
                <a:gd name="T17" fmla="*/ 2147483647 h 81"/>
                <a:gd name="T18" fmla="*/ 2147483647 w 54"/>
                <a:gd name="T19" fmla="*/ 2147483647 h 81"/>
                <a:gd name="T20" fmla="*/ 2147483647 w 54"/>
                <a:gd name="T21" fmla="*/ 2147483647 h 81"/>
                <a:gd name="T22" fmla="*/ 0 w 54"/>
                <a:gd name="T23" fmla="*/ 2147483647 h 81"/>
                <a:gd name="T24" fmla="*/ 0 w 54"/>
                <a:gd name="T25" fmla="*/ 2147483647 h 81"/>
                <a:gd name="T26" fmla="*/ 2147483647 w 54"/>
                <a:gd name="T27" fmla="*/ 2147483647 h 81"/>
                <a:gd name="T28" fmla="*/ 2147483647 w 54"/>
                <a:gd name="T29" fmla="*/ 2147483647 h 81"/>
                <a:gd name="T30" fmla="*/ 2147483647 w 54"/>
                <a:gd name="T31" fmla="*/ 2147483647 h 81"/>
                <a:gd name="T32" fmla="*/ 2147483647 w 54"/>
                <a:gd name="T33" fmla="*/ 2147483647 h 81"/>
                <a:gd name="T34" fmla="*/ 2147483647 w 54"/>
                <a:gd name="T35" fmla="*/ 2147483647 h 81"/>
                <a:gd name="T36" fmla="*/ 2147483647 w 54"/>
                <a:gd name="T37" fmla="*/ 2147483647 h 81"/>
                <a:gd name="T38" fmla="*/ 2147483647 w 54"/>
                <a:gd name="T39" fmla="*/ 2147483647 h 81"/>
                <a:gd name="T40" fmla="*/ 2147483647 w 54"/>
                <a:gd name="T41" fmla="*/ 2147483647 h 81"/>
                <a:gd name="T42" fmla="*/ 2147483647 w 54"/>
                <a:gd name="T43" fmla="*/ 2147483647 h 81"/>
                <a:gd name="T44" fmla="*/ 2147483647 w 54"/>
                <a:gd name="T45" fmla="*/ 2147483647 h 81"/>
                <a:gd name="T46" fmla="*/ 2147483647 w 54"/>
                <a:gd name="T47" fmla="*/ 2147483647 h 81"/>
                <a:gd name="T48" fmla="*/ 2147483647 w 54"/>
                <a:gd name="T49" fmla="*/ 2147483647 h 81"/>
                <a:gd name="T50" fmla="*/ 2147483647 w 54"/>
                <a:gd name="T51" fmla="*/ 2147483647 h 81"/>
                <a:gd name="T52" fmla="*/ 2147483647 w 54"/>
                <a:gd name="T53" fmla="*/ 2147483647 h 81"/>
                <a:gd name="T54" fmla="*/ 2147483647 w 54"/>
                <a:gd name="T55" fmla="*/ 2147483647 h 81"/>
                <a:gd name="T56" fmla="*/ 2147483647 w 54"/>
                <a:gd name="T57" fmla="*/ 2147483647 h 81"/>
                <a:gd name="T58" fmla="*/ 2147483647 w 54"/>
                <a:gd name="T59" fmla="*/ 2147483647 h 81"/>
                <a:gd name="T60" fmla="*/ 2147483647 w 54"/>
                <a:gd name="T61" fmla="*/ 2147483647 h 81"/>
                <a:gd name="T62" fmla="*/ 2147483647 w 54"/>
                <a:gd name="T63" fmla="*/ 2147483647 h 81"/>
                <a:gd name="T64" fmla="*/ 2147483647 w 54"/>
                <a:gd name="T65" fmla="*/ 0 h 81"/>
                <a:gd name="T66" fmla="*/ 2147483647 w 54"/>
                <a:gd name="T67" fmla="*/ 0 h 81"/>
                <a:gd name="T68" fmla="*/ 2147483647 w 54"/>
                <a:gd name="T69" fmla="*/ 0 h 81"/>
                <a:gd name="T70" fmla="*/ 2147483647 w 54"/>
                <a:gd name="T71" fmla="*/ 2147483647 h 81"/>
                <a:gd name="T72" fmla="*/ 2147483647 w 54"/>
                <a:gd name="T73" fmla="*/ 2147483647 h 81"/>
                <a:gd name="T74" fmla="*/ 2147483647 w 54"/>
                <a:gd name="T75" fmla="*/ 2147483647 h 81"/>
                <a:gd name="T76" fmla="*/ 2147483647 w 54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4" h="81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701"/>
            <p:cNvSpPr/>
            <p:nvPr/>
          </p:nvSpPr>
          <p:spPr bwMode="auto">
            <a:xfrm>
              <a:off x="2580831" y="3770786"/>
              <a:ext cx="34925" cy="50800"/>
            </a:xfrm>
            <a:custGeom>
              <a:avLst/>
              <a:gdLst>
                <a:gd name="T0" fmla="*/ 2147483647 w 67"/>
                <a:gd name="T1" fmla="*/ 2147483647 h 97"/>
                <a:gd name="T2" fmla="*/ 2147483647 w 67"/>
                <a:gd name="T3" fmla="*/ 2147483647 h 97"/>
                <a:gd name="T4" fmla="*/ 2147483647 w 67"/>
                <a:gd name="T5" fmla="*/ 2147483647 h 97"/>
                <a:gd name="T6" fmla="*/ 2147483647 w 67"/>
                <a:gd name="T7" fmla="*/ 2147483647 h 97"/>
                <a:gd name="T8" fmla="*/ 2147483647 w 67"/>
                <a:gd name="T9" fmla="*/ 2147483647 h 97"/>
                <a:gd name="T10" fmla="*/ 2147483647 w 67"/>
                <a:gd name="T11" fmla="*/ 2147483647 h 97"/>
                <a:gd name="T12" fmla="*/ 2147483647 w 67"/>
                <a:gd name="T13" fmla="*/ 2147483647 h 97"/>
                <a:gd name="T14" fmla="*/ 2147483647 w 67"/>
                <a:gd name="T15" fmla="*/ 2147483647 h 97"/>
                <a:gd name="T16" fmla="*/ 0 w 67"/>
                <a:gd name="T17" fmla="*/ 2147483647 h 97"/>
                <a:gd name="T18" fmla="*/ 0 w 67"/>
                <a:gd name="T19" fmla="*/ 2147483647 h 97"/>
                <a:gd name="T20" fmla="*/ 0 w 67"/>
                <a:gd name="T21" fmla="*/ 2147483647 h 97"/>
                <a:gd name="T22" fmla="*/ 0 w 67"/>
                <a:gd name="T23" fmla="*/ 2147483647 h 97"/>
                <a:gd name="T24" fmla="*/ 2147483647 w 67"/>
                <a:gd name="T25" fmla="*/ 2147483647 h 97"/>
                <a:gd name="T26" fmla="*/ 2147483647 w 67"/>
                <a:gd name="T27" fmla="*/ 2147483647 h 97"/>
                <a:gd name="T28" fmla="*/ 2147483647 w 67"/>
                <a:gd name="T29" fmla="*/ 2147483647 h 97"/>
                <a:gd name="T30" fmla="*/ 2147483647 w 67"/>
                <a:gd name="T31" fmla="*/ 2147483647 h 97"/>
                <a:gd name="T32" fmla="*/ 2147483647 w 67"/>
                <a:gd name="T33" fmla="*/ 2147483647 h 97"/>
                <a:gd name="T34" fmla="*/ 2147483647 w 67"/>
                <a:gd name="T35" fmla="*/ 2147483647 h 97"/>
                <a:gd name="T36" fmla="*/ 2147483647 w 67"/>
                <a:gd name="T37" fmla="*/ 2147483647 h 97"/>
                <a:gd name="T38" fmla="*/ 2147483647 w 67"/>
                <a:gd name="T39" fmla="*/ 2147483647 h 97"/>
                <a:gd name="T40" fmla="*/ 2147483647 w 67"/>
                <a:gd name="T41" fmla="*/ 2147483647 h 97"/>
                <a:gd name="T42" fmla="*/ 2147483647 w 67"/>
                <a:gd name="T43" fmla="*/ 2147483647 h 97"/>
                <a:gd name="T44" fmla="*/ 2147483647 w 67"/>
                <a:gd name="T45" fmla="*/ 2147483647 h 97"/>
                <a:gd name="T46" fmla="*/ 2147483647 w 67"/>
                <a:gd name="T47" fmla="*/ 2147483647 h 97"/>
                <a:gd name="T48" fmla="*/ 2147483647 w 67"/>
                <a:gd name="T49" fmla="*/ 2147483647 h 97"/>
                <a:gd name="T50" fmla="*/ 2147483647 w 67"/>
                <a:gd name="T51" fmla="*/ 2147483647 h 97"/>
                <a:gd name="T52" fmla="*/ 2147483647 w 67"/>
                <a:gd name="T53" fmla="*/ 2147483647 h 97"/>
                <a:gd name="T54" fmla="*/ 2147483647 w 67"/>
                <a:gd name="T55" fmla="*/ 2147483647 h 97"/>
                <a:gd name="T56" fmla="*/ 2147483647 w 67"/>
                <a:gd name="T57" fmla="*/ 2147483647 h 97"/>
                <a:gd name="T58" fmla="*/ 2147483647 w 67"/>
                <a:gd name="T59" fmla="*/ 2147483647 h 97"/>
                <a:gd name="T60" fmla="*/ 2147483647 w 67"/>
                <a:gd name="T61" fmla="*/ 2147483647 h 97"/>
                <a:gd name="T62" fmla="*/ 2147483647 w 67"/>
                <a:gd name="T63" fmla="*/ 0 h 97"/>
                <a:gd name="T64" fmla="*/ 2147483647 w 67"/>
                <a:gd name="T65" fmla="*/ 0 h 97"/>
                <a:gd name="T66" fmla="*/ 2147483647 w 67"/>
                <a:gd name="T67" fmla="*/ 0 h 97"/>
                <a:gd name="T68" fmla="*/ 2147483647 w 67"/>
                <a:gd name="T69" fmla="*/ 2147483647 h 97"/>
                <a:gd name="T70" fmla="*/ 2147483647 w 67"/>
                <a:gd name="T71" fmla="*/ 2147483647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9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702"/>
            <p:cNvSpPr/>
            <p:nvPr/>
          </p:nvSpPr>
          <p:spPr bwMode="auto">
            <a:xfrm>
              <a:off x="2607818" y="3759673"/>
              <a:ext cx="46038" cy="55563"/>
            </a:xfrm>
            <a:custGeom>
              <a:avLst/>
              <a:gdLst>
                <a:gd name="T0" fmla="*/ 2147483647 w 86"/>
                <a:gd name="T1" fmla="*/ 2147483647 h 105"/>
                <a:gd name="T2" fmla="*/ 2147483647 w 86"/>
                <a:gd name="T3" fmla="*/ 2147483647 h 105"/>
                <a:gd name="T4" fmla="*/ 2147483647 w 86"/>
                <a:gd name="T5" fmla="*/ 2147483647 h 105"/>
                <a:gd name="T6" fmla="*/ 2147483647 w 86"/>
                <a:gd name="T7" fmla="*/ 2147483647 h 105"/>
                <a:gd name="T8" fmla="*/ 2147483647 w 86"/>
                <a:gd name="T9" fmla="*/ 2147483647 h 105"/>
                <a:gd name="T10" fmla="*/ 2147483647 w 86"/>
                <a:gd name="T11" fmla="*/ 2147483647 h 105"/>
                <a:gd name="T12" fmla="*/ 2147483647 w 86"/>
                <a:gd name="T13" fmla="*/ 2147483647 h 105"/>
                <a:gd name="T14" fmla="*/ 2147483647 w 86"/>
                <a:gd name="T15" fmla="*/ 2147483647 h 105"/>
                <a:gd name="T16" fmla="*/ 2147483647 w 86"/>
                <a:gd name="T17" fmla="*/ 2147483647 h 105"/>
                <a:gd name="T18" fmla="*/ 2147483647 w 86"/>
                <a:gd name="T19" fmla="*/ 2147483647 h 105"/>
                <a:gd name="T20" fmla="*/ 0 w 86"/>
                <a:gd name="T21" fmla="*/ 2147483647 h 105"/>
                <a:gd name="T22" fmla="*/ 0 w 86"/>
                <a:gd name="T23" fmla="*/ 2147483647 h 105"/>
                <a:gd name="T24" fmla="*/ 2147483647 w 86"/>
                <a:gd name="T25" fmla="*/ 2147483647 h 105"/>
                <a:gd name="T26" fmla="*/ 2147483647 w 86"/>
                <a:gd name="T27" fmla="*/ 2147483647 h 105"/>
                <a:gd name="T28" fmla="*/ 2147483647 w 86"/>
                <a:gd name="T29" fmla="*/ 2147483647 h 105"/>
                <a:gd name="T30" fmla="*/ 2147483647 w 86"/>
                <a:gd name="T31" fmla="*/ 2147483647 h 105"/>
                <a:gd name="T32" fmla="*/ 2147483647 w 86"/>
                <a:gd name="T33" fmla="*/ 2147483647 h 105"/>
                <a:gd name="T34" fmla="*/ 2147483647 w 86"/>
                <a:gd name="T35" fmla="*/ 2147483647 h 105"/>
                <a:gd name="T36" fmla="*/ 2147483647 w 86"/>
                <a:gd name="T37" fmla="*/ 2147483647 h 105"/>
                <a:gd name="T38" fmla="*/ 2147483647 w 86"/>
                <a:gd name="T39" fmla="*/ 2147483647 h 105"/>
                <a:gd name="T40" fmla="*/ 2147483647 w 86"/>
                <a:gd name="T41" fmla="*/ 2147483647 h 105"/>
                <a:gd name="T42" fmla="*/ 2147483647 w 86"/>
                <a:gd name="T43" fmla="*/ 2147483647 h 105"/>
                <a:gd name="T44" fmla="*/ 2147483647 w 86"/>
                <a:gd name="T45" fmla="*/ 2147483647 h 105"/>
                <a:gd name="T46" fmla="*/ 2147483647 w 86"/>
                <a:gd name="T47" fmla="*/ 2147483647 h 105"/>
                <a:gd name="T48" fmla="*/ 2147483647 w 86"/>
                <a:gd name="T49" fmla="*/ 2147483647 h 105"/>
                <a:gd name="T50" fmla="*/ 2147483647 w 86"/>
                <a:gd name="T51" fmla="*/ 2147483647 h 105"/>
                <a:gd name="T52" fmla="*/ 2147483647 w 86"/>
                <a:gd name="T53" fmla="*/ 2147483647 h 105"/>
                <a:gd name="T54" fmla="*/ 2147483647 w 86"/>
                <a:gd name="T55" fmla="*/ 2147483647 h 105"/>
                <a:gd name="T56" fmla="*/ 2147483647 w 86"/>
                <a:gd name="T57" fmla="*/ 2147483647 h 105"/>
                <a:gd name="T58" fmla="*/ 2147483647 w 86"/>
                <a:gd name="T59" fmla="*/ 2147483647 h 105"/>
                <a:gd name="T60" fmla="*/ 2147483647 w 86"/>
                <a:gd name="T61" fmla="*/ 2147483647 h 105"/>
                <a:gd name="T62" fmla="*/ 2147483647 w 86"/>
                <a:gd name="T63" fmla="*/ 2147483647 h 105"/>
                <a:gd name="T64" fmla="*/ 2147483647 w 86"/>
                <a:gd name="T65" fmla="*/ 2147483647 h 105"/>
                <a:gd name="T66" fmla="*/ 2147483647 w 86"/>
                <a:gd name="T67" fmla="*/ 2147483647 h 105"/>
                <a:gd name="T68" fmla="*/ 2147483647 w 86"/>
                <a:gd name="T69" fmla="*/ 2147483647 h 105"/>
                <a:gd name="T70" fmla="*/ 2147483647 w 86"/>
                <a:gd name="T71" fmla="*/ 2147483647 h 105"/>
                <a:gd name="T72" fmla="*/ 2147483647 w 86"/>
                <a:gd name="T73" fmla="*/ 2147483647 h 105"/>
                <a:gd name="T74" fmla="*/ 2147483647 w 86"/>
                <a:gd name="T75" fmla="*/ 0 h 105"/>
                <a:gd name="T76" fmla="*/ 2147483647 w 86"/>
                <a:gd name="T77" fmla="*/ 0 h 105"/>
                <a:gd name="T78" fmla="*/ 2147483647 w 86"/>
                <a:gd name="T79" fmla="*/ 0 h 105"/>
                <a:gd name="T80" fmla="*/ 2147483647 w 86"/>
                <a:gd name="T81" fmla="*/ 2147483647 h 105"/>
                <a:gd name="T82" fmla="*/ 2147483647 w 86"/>
                <a:gd name="T83" fmla="*/ 2147483647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6" h="105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703"/>
            <p:cNvSpPr/>
            <p:nvPr/>
          </p:nvSpPr>
          <p:spPr bwMode="auto">
            <a:xfrm>
              <a:off x="2633218" y="3756498"/>
              <a:ext cx="53975" cy="68263"/>
            </a:xfrm>
            <a:custGeom>
              <a:avLst/>
              <a:gdLst>
                <a:gd name="T0" fmla="*/ 2147483647 w 102"/>
                <a:gd name="T1" fmla="*/ 2147483647 h 131"/>
                <a:gd name="T2" fmla="*/ 2147483647 w 102"/>
                <a:gd name="T3" fmla="*/ 2147483647 h 131"/>
                <a:gd name="T4" fmla="*/ 2147483647 w 102"/>
                <a:gd name="T5" fmla="*/ 2147483647 h 131"/>
                <a:gd name="T6" fmla="*/ 2147483647 w 102"/>
                <a:gd name="T7" fmla="*/ 2147483647 h 131"/>
                <a:gd name="T8" fmla="*/ 2147483647 w 102"/>
                <a:gd name="T9" fmla="*/ 2147483647 h 131"/>
                <a:gd name="T10" fmla="*/ 2147483647 w 102"/>
                <a:gd name="T11" fmla="*/ 2147483647 h 131"/>
                <a:gd name="T12" fmla="*/ 2147483647 w 102"/>
                <a:gd name="T13" fmla="*/ 2147483647 h 131"/>
                <a:gd name="T14" fmla="*/ 2147483647 w 102"/>
                <a:gd name="T15" fmla="*/ 2147483647 h 131"/>
                <a:gd name="T16" fmla="*/ 2147483647 w 102"/>
                <a:gd name="T17" fmla="*/ 2147483647 h 131"/>
                <a:gd name="T18" fmla="*/ 0 w 102"/>
                <a:gd name="T19" fmla="*/ 2147483647 h 131"/>
                <a:gd name="T20" fmla="*/ 0 w 102"/>
                <a:gd name="T21" fmla="*/ 2147483647 h 131"/>
                <a:gd name="T22" fmla="*/ 0 w 102"/>
                <a:gd name="T23" fmla="*/ 2147483647 h 131"/>
                <a:gd name="T24" fmla="*/ 0 w 102"/>
                <a:gd name="T25" fmla="*/ 2147483647 h 131"/>
                <a:gd name="T26" fmla="*/ 2147483647 w 102"/>
                <a:gd name="T27" fmla="*/ 2147483647 h 131"/>
                <a:gd name="T28" fmla="*/ 2147483647 w 102"/>
                <a:gd name="T29" fmla="*/ 2147483647 h 131"/>
                <a:gd name="T30" fmla="*/ 2147483647 w 102"/>
                <a:gd name="T31" fmla="*/ 2147483647 h 131"/>
                <a:gd name="T32" fmla="*/ 2147483647 w 102"/>
                <a:gd name="T33" fmla="*/ 2147483647 h 131"/>
                <a:gd name="T34" fmla="*/ 2147483647 w 102"/>
                <a:gd name="T35" fmla="*/ 2147483647 h 131"/>
                <a:gd name="T36" fmla="*/ 2147483647 w 102"/>
                <a:gd name="T37" fmla="*/ 2147483647 h 131"/>
                <a:gd name="T38" fmla="*/ 2147483647 w 102"/>
                <a:gd name="T39" fmla="*/ 2147483647 h 131"/>
                <a:gd name="T40" fmla="*/ 2147483647 w 102"/>
                <a:gd name="T41" fmla="*/ 2147483647 h 131"/>
                <a:gd name="T42" fmla="*/ 2147483647 w 102"/>
                <a:gd name="T43" fmla="*/ 2147483647 h 131"/>
                <a:gd name="T44" fmla="*/ 2147483647 w 102"/>
                <a:gd name="T45" fmla="*/ 2147483647 h 131"/>
                <a:gd name="T46" fmla="*/ 2147483647 w 102"/>
                <a:gd name="T47" fmla="*/ 2147483647 h 131"/>
                <a:gd name="T48" fmla="*/ 2147483647 w 102"/>
                <a:gd name="T49" fmla="*/ 2147483647 h 131"/>
                <a:gd name="T50" fmla="*/ 2147483647 w 102"/>
                <a:gd name="T51" fmla="*/ 2147483647 h 131"/>
                <a:gd name="T52" fmla="*/ 2147483647 w 102"/>
                <a:gd name="T53" fmla="*/ 2147483647 h 131"/>
                <a:gd name="T54" fmla="*/ 2147483647 w 102"/>
                <a:gd name="T55" fmla="*/ 2147483647 h 131"/>
                <a:gd name="T56" fmla="*/ 2147483647 w 102"/>
                <a:gd name="T57" fmla="*/ 2147483647 h 131"/>
                <a:gd name="T58" fmla="*/ 2147483647 w 102"/>
                <a:gd name="T59" fmla="*/ 2147483647 h 131"/>
                <a:gd name="T60" fmla="*/ 2147483647 w 102"/>
                <a:gd name="T61" fmla="*/ 2147483647 h 131"/>
                <a:gd name="T62" fmla="*/ 2147483647 w 102"/>
                <a:gd name="T63" fmla="*/ 2147483647 h 131"/>
                <a:gd name="T64" fmla="*/ 2147483647 w 102"/>
                <a:gd name="T65" fmla="*/ 2147483647 h 131"/>
                <a:gd name="T66" fmla="*/ 2147483647 w 102"/>
                <a:gd name="T67" fmla="*/ 2147483647 h 131"/>
                <a:gd name="T68" fmla="*/ 2147483647 w 102"/>
                <a:gd name="T69" fmla="*/ 2147483647 h 131"/>
                <a:gd name="T70" fmla="*/ 2147483647 w 102"/>
                <a:gd name="T71" fmla="*/ 2147483647 h 131"/>
                <a:gd name="T72" fmla="*/ 2147483647 w 102"/>
                <a:gd name="T73" fmla="*/ 0 h 131"/>
                <a:gd name="T74" fmla="*/ 2147483647 w 102"/>
                <a:gd name="T75" fmla="*/ 0 h 131"/>
                <a:gd name="T76" fmla="*/ 2147483647 w 102"/>
                <a:gd name="T77" fmla="*/ 2147483647 h 131"/>
                <a:gd name="T78" fmla="*/ 2147483647 w 102"/>
                <a:gd name="T79" fmla="*/ 2147483647 h 131"/>
                <a:gd name="T80" fmla="*/ 2147483647 w 102"/>
                <a:gd name="T81" fmla="*/ 2147483647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2" h="131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704"/>
            <p:cNvSpPr/>
            <p:nvPr/>
          </p:nvSpPr>
          <p:spPr bwMode="auto">
            <a:xfrm>
              <a:off x="2711006" y="3750148"/>
              <a:ext cx="41275" cy="58738"/>
            </a:xfrm>
            <a:custGeom>
              <a:avLst/>
              <a:gdLst>
                <a:gd name="T0" fmla="*/ 2147483647 w 77"/>
                <a:gd name="T1" fmla="*/ 2147483647 h 111"/>
                <a:gd name="T2" fmla="*/ 2147483647 w 77"/>
                <a:gd name="T3" fmla="*/ 2147483647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0 w 77"/>
                <a:gd name="T15" fmla="*/ 2147483647 h 111"/>
                <a:gd name="T16" fmla="*/ 0 w 77"/>
                <a:gd name="T17" fmla="*/ 2147483647 h 111"/>
                <a:gd name="T18" fmla="*/ 0 w 77"/>
                <a:gd name="T19" fmla="*/ 2147483647 h 111"/>
                <a:gd name="T20" fmla="*/ 0 w 77"/>
                <a:gd name="T21" fmla="*/ 2147483647 h 111"/>
                <a:gd name="T22" fmla="*/ 2147483647 w 77"/>
                <a:gd name="T23" fmla="*/ 2147483647 h 111"/>
                <a:gd name="T24" fmla="*/ 2147483647 w 77"/>
                <a:gd name="T25" fmla="*/ 2147483647 h 111"/>
                <a:gd name="T26" fmla="*/ 2147483647 w 77"/>
                <a:gd name="T27" fmla="*/ 2147483647 h 111"/>
                <a:gd name="T28" fmla="*/ 2147483647 w 77"/>
                <a:gd name="T29" fmla="*/ 2147483647 h 111"/>
                <a:gd name="T30" fmla="*/ 2147483647 w 77"/>
                <a:gd name="T31" fmla="*/ 2147483647 h 111"/>
                <a:gd name="T32" fmla="*/ 2147483647 w 77"/>
                <a:gd name="T33" fmla="*/ 2147483647 h 111"/>
                <a:gd name="T34" fmla="*/ 2147483647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2147483647 h 111"/>
                <a:gd name="T48" fmla="*/ 2147483647 w 77"/>
                <a:gd name="T49" fmla="*/ 2147483647 h 111"/>
                <a:gd name="T50" fmla="*/ 2147483647 w 77"/>
                <a:gd name="T51" fmla="*/ 2147483647 h 111"/>
                <a:gd name="T52" fmla="*/ 2147483647 w 77"/>
                <a:gd name="T53" fmla="*/ 2147483647 h 111"/>
                <a:gd name="T54" fmla="*/ 2147483647 w 77"/>
                <a:gd name="T55" fmla="*/ 0 h 111"/>
                <a:gd name="T56" fmla="*/ 2147483647 w 77"/>
                <a:gd name="T57" fmla="*/ 0 h 111"/>
                <a:gd name="T58" fmla="*/ 2147483647 w 77"/>
                <a:gd name="T59" fmla="*/ 0 h 111"/>
                <a:gd name="T60" fmla="*/ 2147483647 w 77"/>
                <a:gd name="T61" fmla="*/ 0 h 111"/>
                <a:gd name="T62" fmla="*/ 2147483647 w 77"/>
                <a:gd name="T63" fmla="*/ 2147483647 h 111"/>
                <a:gd name="T64" fmla="*/ 2147483647 w 77"/>
                <a:gd name="T65" fmla="*/ 2147483647 h 111"/>
                <a:gd name="T66" fmla="*/ 2147483647 w 77"/>
                <a:gd name="T67" fmla="*/ 2147483647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7" h="111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705"/>
            <p:cNvSpPr/>
            <p:nvPr/>
          </p:nvSpPr>
          <p:spPr bwMode="auto">
            <a:xfrm>
              <a:off x="2734818" y="3746973"/>
              <a:ext cx="41275" cy="61913"/>
            </a:xfrm>
            <a:custGeom>
              <a:avLst/>
              <a:gdLst>
                <a:gd name="T0" fmla="*/ 2147483647 w 79"/>
                <a:gd name="T1" fmla="*/ 2147483647 h 119"/>
                <a:gd name="T2" fmla="*/ 2147483647 w 79"/>
                <a:gd name="T3" fmla="*/ 2147483647 h 119"/>
                <a:gd name="T4" fmla="*/ 2147483647 w 79"/>
                <a:gd name="T5" fmla="*/ 2147483647 h 119"/>
                <a:gd name="T6" fmla="*/ 2147483647 w 79"/>
                <a:gd name="T7" fmla="*/ 2147483647 h 119"/>
                <a:gd name="T8" fmla="*/ 2147483647 w 79"/>
                <a:gd name="T9" fmla="*/ 2147483647 h 119"/>
                <a:gd name="T10" fmla="*/ 2147483647 w 79"/>
                <a:gd name="T11" fmla="*/ 2147483647 h 119"/>
                <a:gd name="T12" fmla="*/ 2147483647 w 79"/>
                <a:gd name="T13" fmla="*/ 2147483647 h 119"/>
                <a:gd name="T14" fmla="*/ 2147483647 w 79"/>
                <a:gd name="T15" fmla="*/ 2147483647 h 119"/>
                <a:gd name="T16" fmla="*/ 2147483647 w 79"/>
                <a:gd name="T17" fmla="*/ 2147483647 h 119"/>
                <a:gd name="T18" fmla="*/ 0 w 79"/>
                <a:gd name="T19" fmla="*/ 2147483647 h 119"/>
                <a:gd name="T20" fmla="*/ 0 w 79"/>
                <a:gd name="T21" fmla="*/ 2147483647 h 119"/>
                <a:gd name="T22" fmla="*/ 2147483647 w 79"/>
                <a:gd name="T23" fmla="*/ 2147483647 h 119"/>
                <a:gd name="T24" fmla="*/ 2147483647 w 79"/>
                <a:gd name="T25" fmla="*/ 2147483647 h 119"/>
                <a:gd name="T26" fmla="*/ 2147483647 w 79"/>
                <a:gd name="T27" fmla="*/ 2147483647 h 119"/>
                <a:gd name="T28" fmla="*/ 2147483647 w 79"/>
                <a:gd name="T29" fmla="*/ 2147483647 h 119"/>
                <a:gd name="T30" fmla="*/ 2147483647 w 79"/>
                <a:gd name="T31" fmla="*/ 2147483647 h 119"/>
                <a:gd name="T32" fmla="*/ 2147483647 w 79"/>
                <a:gd name="T33" fmla="*/ 2147483647 h 119"/>
                <a:gd name="T34" fmla="*/ 2147483647 w 79"/>
                <a:gd name="T35" fmla="*/ 2147483647 h 119"/>
                <a:gd name="T36" fmla="*/ 2147483647 w 79"/>
                <a:gd name="T37" fmla="*/ 2147483647 h 119"/>
                <a:gd name="T38" fmla="*/ 2147483647 w 79"/>
                <a:gd name="T39" fmla="*/ 2147483647 h 119"/>
                <a:gd name="T40" fmla="*/ 2147483647 w 79"/>
                <a:gd name="T41" fmla="*/ 2147483647 h 119"/>
                <a:gd name="T42" fmla="*/ 2147483647 w 79"/>
                <a:gd name="T43" fmla="*/ 2147483647 h 119"/>
                <a:gd name="T44" fmla="*/ 2147483647 w 79"/>
                <a:gd name="T45" fmla="*/ 2147483647 h 119"/>
                <a:gd name="T46" fmla="*/ 2147483647 w 79"/>
                <a:gd name="T47" fmla="*/ 2147483647 h 119"/>
                <a:gd name="T48" fmla="*/ 2147483647 w 79"/>
                <a:gd name="T49" fmla="*/ 2147483647 h 119"/>
                <a:gd name="T50" fmla="*/ 2147483647 w 79"/>
                <a:gd name="T51" fmla="*/ 2147483647 h 119"/>
                <a:gd name="T52" fmla="*/ 2147483647 w 79"/>
                <a:gd name="T53" fmla="*/ 2147483647 h 119"/>
                <a:gd name="T54" fmla="*/ 2147483647 w 79"/>
                <a:gd name="T55" fmla="*/ 2147483647 h 119"/>
                <a:gd name="T56" fmla="*/ 2147483647 w 79"/>
                <a:gd name="T57" fmla="*/ 2147483647 h 119"/>
                <a:gd name="T58" fmla="*/ 2147483647 w 79"/>
                <a:gd name="T59" fmla="*/ 0 h 119"/>
                <a:gd name="T60" fmla="*/ 2147483647 w 79"/>
                <a:gd name="T61" fmla="*/ 0 h 119"/>
                <a:gd name="T62" fmla="*/ 2147483647 w 79"/>
                <a:gd name="T63" fmla="*/ 0 h 119"/>
                <a:gd name="T64" fmla="*/ 2147483647 w 79"/>
                <a:gd name="T65" fmla="*/ 2147483647 h 119"/>
                <a:gd name="T66" fmla="*/ 2147483647 w 79"/>
                <a:gd name="T67" fmla="*/ 2147483647 h 1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11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706"/>
            <p:cNvSpPr/>
            <p:nvPr/>
          </p:nvSpPr>
          <p:spPr bwMode="auto">
            <a:xfrm>
              <a:off x="2753868" y="3753323"/>
              <a:ext cx="39688" cy="60325"/>
            </a:xfrm>
            <a:custGeom>
              <a:avLst/>
              <a:gdLst>
                <a:gd name="T0" fmla="*/ 2147483647 w 75"/>
                <a:gd name="T1" fmla="*/ 2147483647 h 112"/>
                <a:gd name="T2" fmla="*/ 2147483647 w 75"/>
                <a:gd name="T3" fmla="*/ 2147483647 h 112"/>
                <a:gd name="T4" fmla="*/ 2147483647 w 75"/>
                <a:gd name="T5" fmla="*/ 2147483647 h 112"/>
                <a:gd name="T6" fmla="*/ 2147483647 w 75"/>
                <a:gd name="T7" fmla="*/ 2147483647 h 112"/>
                <a:gd name="T8" fmla="*/ 2147483647 w 75"/>
                <a:gd name="T9" fmla="*/ 2147483647 h 112"/>
                <a:gd name="T10" fmla="*/ 2147483647 w 75"/>
                <a:gd name="T11" fmla="*/ 2147483647 h 112"/>
                <a:gd name="T12" fmla="*/ 0 w 75"/>
                <a:gd name="T13" fmla="*/ 2147483647 h 112"/>
                <a:gd name="T14" fmla="*/ 0 w 75"/>
                <a:gd name="T15" fmla="*/ 2147483647 h 112"/>
                <a:gd name="T16" fmla="*/ 0 w 75"/>
                <a:gd name="T17" fmla="*/ 2147483647 h 112"/>
                <a:gd name="T18" fmla="*/ 0 w 75"/>
                <a:gd name="T19" fmla="*/ 2147483647 h 112"/>
                <a:gd name="T20" fmla="*/ 2147483647 w 75"/>
                <a:gd name="T21" fmla="*/ 2147483647 h 112"/>
                <a:gd name="T22" fmla="*/ 2147483647 w 75"/>
                <a:gd name="T23" fmla="*/ 2147483647 h 112"/>
                <a:gd name="T24" fmla="*/ 2147483647 w 75"/>
                <a:gd name="T25" fmla="*/ 2147483647 h 112"/>
                <a:gd name="T26" fmla="*/ 2147483647 w 75"/>
                <a:gd name="T27" fmla="*/ 2147483647 h 112"/>
                <a:gd name="T28" fmla="*/ 2147483647 w 75"/>
                <a:gd name="T29" fmla="*/ 2147483647 h 112"/>
                <a:gd name="T30" fmla="*/ 2147483647 w 75"/>
                <a:gd name="T31" fmla="*/ 2147483647 h 112"/>
                <a:gd name="T32" fmla="*/ 2147483647 w 75"/>
                <a:gd name="T33" fmla="*/ 2147483647 h 112"/>
                <a:gd name="T34" fmla="*/ 2147483647 w 75"/>
                <a:gd name="T35" fmla="*/ 2147483647 h 112"/>
                <a:gd name="T36" fmla="*/ 2147483647 w 75"/>
                <a:gd name="T37" fmla="*/ 2147483647 h 112"/>
                <a:gd name="T38" fmla="*/ 2147483647 w 75"/>
                <a:gd name="T39" fmla="*/ 2147483647 h 112"/>
                <a:gd name="T40" fmla="*/ 2147483647 w 75"/>
                <a:gd name="T41" fmla="*/ 2147483647 h 112"/>
                <a:gd name="T42" fmla="*/ 2147483647 w 75"/>
                <a:gd name="T43" fmla="*/ 2147483647 h 112"/>
                <a:gd name="T44" fmla="*/ 2147483647 w 75"/>
                <a:gd name="T45" fmla="*/ 2147483647 h 112"/>
                <a:gd name="T46" fmla="*/ 2147483647 w 75"/>
                <a:gd name="T47" fmla="*/ 2147483647 h 112"/>
                <a:gd name="T48" fmla="*/ 2147483647 w 75"/>
                <a:gd name="T49" fmla="*/ 2147483647 h 112"/>
                <a:gd name="T50" fmla="*/ 2147483647 w 75"/>
                <a:gd name="T51" fmla="*/ 2147483647 h 112"/>
                <a:gd name="T52" fmla="*/ 2147483647 w 75"/>
                <a:gd name="T53" fmla="*/ 2147483647 h 112"/>
                <a:gd name="T54" fmla="*/ 2147483647 w 75"/>
                <a:gd name="T55" fmla="*/ 2147483647 h 112"/>
                <a:gd name="T56" fmla="*/ 2147483647 w 75"/>
                <a:gd name="T57" fmla="*/ 0 h 112"/>
                <a:gd name="T58" fmla="*/ 2147483647 w 75"/>
                <a:gd name="T59" fmla="*/ 2147483647 h 112"/>
                <a:gd name="T60" fmla="*/ 2147483647 w 75"/>
                <a:gd name="T61" fmla="*/ 2147483647 h 112"/>
                <a:gd name="T62" fmla="*/ 2147483647 w 75"/>
                <a:gd name="T63" fmla="*/ 214748364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112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707"/>
            <p:cNvSpPr/>
            <p:nvPr/>
          </p:nvSpPr>
          <p:spPr bwMode="auto">
            <a:xfrm>
              <a:off x="2415731" y="2923061"/>
              <a:ext cx="269875" cy="158750"/>
            </a:xfrm>
            <a:custGeom>
              <a:avLst/>
              <a:gdLst>
                <a:gd name="T0" fmla="*/ 2147483647 w 510"/>
                <a:gd name="T1" fmla="*/ 2147483647 h 302"/>
                <a:gd name="T2" fmla="*/ 2147483647 w 510"/>
                <a:gd name="T3" fmla="*/ 2147483647 h 302"/>
                <a:gd name="T4" fmla="*/ 2147483647 w 510"/>
                <a:gd name="T5" fmla="*/ 2147483647 h 302"/>
                <a:gd name="T6" fmla="*/ 2147483647 w 510"/>
                <a:gd name="T7" fmla="*/ 2147483647 h 302"/>
                <a:gd name="T8" fmla="*/ 2147483647 w 510"/>
                <a:gd name="T9" fmla="*/ 2147483647 h 302"/>
                <a:gd name="T10" fmla="*/ 2147483647 w 510"/>
                <a:gd name="T11" fmla="*/ 2147483647 h 302"/>
                <a:gd name="T12" fmla="*/ 2147483647 w 510"/>
                <a:gd name="T13" fmla="*/ 2147483647 h 302"/>
                <a:gd name="T14" fmla="*/ 2147483647 w 510"/>
                <a:gd name="T15" fmla="*/ 2147483647 h 302"/>
                <a:gd name="T16" fmla="*/ 2147483647 w 510"/>
                <a:gd name="T17" fmla="*/ 2147483647 h 302"/>
                <a:gd name="T18" fmla="*/ 2147483647 w 510"/>
                <a:gd name="T19" fmla="*/ 2147483647 h 302"/>
                <a:gd name="T20" fmla="*/ 2147483647 w 510"/>
                <a:gd name="T21" fmla="*/ 2147483647 h 302"/>
                <a:gd name="T22" fmla="*/ 2147483647 w 510"/>
                <a:gd name="T23" fmla="*/ 2147483647 h 302"/>
                <a:gd name="T24" fmla="*/ 2147483647 w 510"/>
                <a:gd name="T25" fmla="*/ 2147483647 h 302"/>
                <a:gd name="T26" fmla="*/ 2147483647 w 510"/>
                <a:gd name="T27" fmla="*/ 2147483647 h 302"/>
                <a:gd name="T28" fmla="*/ 2147483647 w 510"/>
                <a:gd name="T29" fmla="*/ 2147483647 h 302"/>
                <a:gd name="T30" fmla="*/ 2147483647 w 510"/>
                <a:gd name="T31" fmla="*/ 2147483647 h 302"/>
                <a:gd name="T32" fmla="*/ 2147483647 w 510"/>
                <a:gd name="T33" fmla="*/ 2147483647 h 302"/>
                <a:gd name="T34" fmla="*/ 2147483647 w 510"/>
                <a:gd name="T35" fmla="*/ 2147483647 h 302"/>
                <a:gd name="T36" fmla="*/ 2147483647 w 510"/>
                <a:gd name="T37" fmla="*/ 2147483647 h 302"/>
                <a:gd name="T38" fmla="*/ 2147483647 w 510"/>
                <a:gd name="T39" fmla="*/ 2147483647 h 302"/>
                <a:gd name="T40" fmla="*/ 2147483647 w 510"/>
                <a:gd name="T41" fmla="*/ 2147483647 h 302"/>
                <a:gd name="T42" fmla="*/ 2147483647 w 510"/>
                <a:gd name="T43" fmla="*/ 2147483647 h 302"/>
                <a:gd name="T44" fmla="*/ 2147483647 w 510"/>
                <a:gd name="T45" fmla="*/ 2147483647 h 302"/>
                <a:gd name="T46" fmla="*/ 2147483647 w 510"/>
                <a:gd name="T47" fmla="*/ 2147483647 h 302"/>
                <a:gd name="T48" fmla="*/ 2147483647 w 510"/>
                <a:gd name="T49" fmla="*/ 2147483647 h 302"/>
                <a:gd name="T50" fmla="*/ 2147483647 w 510"/>
                <a:gd name="T51" fmla="*/ 2147483647 h 302"/>
                <a:gd name="T52" fmla="*/ 2147483647 w 510"/>
                <a:gd name="T53" fmla="*/ 2147483647 h 302"/>
                <a:gd name="T54" fmla="*/ 2147483647 w 510"/>
                <a:gd name="T55" fmla="*/ 2147483647 h 302"/>
                <a:gd name="T56" fmla="*/ 2147483647 w 510"/>
                <a:gd name="T57" fmla="*/ 2147483647 h 302"/>
                <a:gd name="T58" fmla="*/ 2147483647 w 510"/>
                <a:gd name="T59" fmla="*/ 2147483647 h 302"/>
                <a:gd name="T60" fmla="*/ 2147483647 w 510"/>
                <a:gd name="T61" fmla="*/ 2147483647 h 302"/>
                <a:gd name="T62" fmla="*/ 2147483647 w 510"/>
                <a:gd name="T63" fmla="*/ 2147483647 h 302"/>
                <a:gd name="T64" fmla="*/ 2147483647 w 510"/>
                <a:gd name="T65" fmla="*/ 0 h 302"/>
                <a:gd name="T66" fmla="*/ 2147483647 w 510"/>
                <a:gd name="T67" fmla="*/ 2147483647 h 302"/>
                <a:gd name="T68" fmla="*/ 2147483647 w 510"/>
                <a:gd name="T69" fmla="*/ 2147483647 h 302"/>
                <a:gd name="T70" fmla="*/ 0 w 510"/>
                <a:gd name="T71" fmla="*/ 2147483647 h 302"/>
                <a:gd name="T72" fmla="*/ 0 w 510"/>
                <a:gd name="T73" fmla="*/ 2147483647 h 302"/>
                <a:gd name="T74" fmla="*/ 2147483647 w 510"/>
                <a:gd name="T75" fmla="*/ 2147483647 h 302"/>
                <a:gd name="T76" fmla="*/ 2147483647 w 510"/>
                <a:gd name="T77" fmla="*/ 2147483647 h 302"/>
                <a:gd name="T78" fmla="*/ 2147483647 w 510"/>
                <a:gd name="T79" fmla="*/ 2147483647 h 302"/>
                <a:gd name="T80" fmla="*/ 2147483647 w 510"/>
                <a:gd name="T81" fmla="*/ 2147483647 h 302"/>
                <a:gd name="T82" fmla="*/ 2147483647 w 510"/>
                <a:gd name="T83" fmla="*/ 2147483647 h 302"/>
                <a:gd name="T84" fmla="*/ 2147483647 w 510"/>
                <a:gd name="T85" fmla="*/ 2147483647 h 302"/>
                <a:gd name="T86" fmla="*/ 2147483647 w 510"/>
                <a:gd name="T87" fmla="*/ 2147483647 h 302"/>
                <a:gd name="T88" fmla="*/ 2147483647 w 510"/>
                <a:gd name="T89" fmla="*/ 2147483647 h 302"/>
                <a:gd name="T90" fmla="*/ 2147483647 w 510"/>
                <a:gd name="T91" fmla="*/ 2147483647 h 302"/>
                <a:gd name="T92" fmla="*/ 2147483647 w 510"/>
                <a:gd name="T93" fmla="*/ 2147483647 h 302"/>
                <a:gd name="T94" fmla="*/ 2147483647 w 510"/>
                <a:gd name="T95" fmla="*/ 2147483647 h 302"/>
                <a:gd name="T96" fmla="*/ 2147483647 w 510"/>
                <a:gd name="T97" fmla="*/ 2147483647 h 302"/>
                <a:gd name="T98" fmla="*/ 2147483647 w 510"/>
                <a:gd name="T99" fmla="*/ 2147483647 h 302"/>
                <a:gd name="T100" fmla="*/ 2147483647 w 510"/>
                <a:gd name="T101" fmla="*/ 2147483647 h 302"/>
                <a:gd name="T102" fmla="*/ 2147483647 w 510"/>
                <a:gd name="T103" fmla="*/ 2147483647 h 302"/>
                <a:gd name="T104" fmla="*/ 2147483647 w 510"/>
                <a:gd name="T105" fmla="*/ 2147483647 h 302"/>
                <a:gd name="T106" fmla="*/ 2147483647 w 510"/>
                <a:gd name="T107" fmla="*/ 2147483647 h 302"/>
                <a:gd name="T108" fmla="*/ 2147483647 w 510"/>
                <a:gd name="T109" fmla="*/ 2147483647 h 302"/>
                <a:gd name="T110" fmla="*/ 2147483647 w 510"/>
                <a:gd name="T111" fmla="*/ 2147483647 h 302"/>
                <a:gd name="T112" fmla="*/ 2147483647 w 510"/>
                <a:gd name="T113" fmla="*/ 2147483647 h 302"/>
                <a:gd name="T114" fmla="*/ 2147483647 w 510"/>
                <a:gd name="T115" fmla="*/ 2147483647 h 302"/>
                <a:gd name="T116" fmla="*/ 2147483647 w 510"/>
                <a:gd name="T117" fmla="*/ 2147483647 h 302"/>
                <a:gd name="T118" fmla="*/ 2147483647 w 510"/>
                <a:gd name="T119" fmla="*/ 2147483647 h 302"/>
                <a:gd name="T120" fmla="*/ 2147483647 w 510"/>
                <a:gd name="T121" fmla="*/ 2147483647 h 302"/>
                <a:gd name="T122" fmla="*/ 2147483647 w 510"/>
                <a:gd name="T123" fmla="*/ 2147483647 h 3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0" h="302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708"/>
            <p:cNvSpPr/>
            <p:nvPr/>
          </p:nvSpPr>
          <p:spPr bwMode="auto">
            <a:xfrm>
              <a:off x="2401443" y="2848448"/>
              <a:ext cx="284163" cy="96838"/>
            </a:xfrm>
            <a:custGeom>
              <a:avLst/>
              <a:gdLst>
                <a:gd name="T0" fmla="*/ 2147483647 w 538"/>
                <a:gd name="T1" fmla="*/ 2147483647 h 185"/>
                <a:gd name="T2" fmla="*/ 2147483647 w 538"/>
                <a:gd name="T3" fmla="*/ 2147483647 h 185"/>
                <a:gd name="T4" fmla="*/ 2147483647 w 538"/>
                <a:gd name="T5" fmla="*/ 2147483647 h 185"/>
                <a:gd name="T6" fmla="*/ 2147483647 w 538"/>
                <a:gd name="T7" fmla="*/ 2147483647 h 185"/>
                <a:gd name="T8" fmla="*/ 2147483647 w 538"/>
                <a:gd name="T9" fmla="*/ 2147483647 h 185"/>
                <a:gd name="T10" fmla="*/ 2147483647 w 538"/>
                <a:gd name="T11" fmla="*/ 2147483647 h 185"/>
                <a:gd name="T12" fmla="*/ 2147483647 w 538"/>
                <a:gd name="T13" fmla="*/ 2147483647 h 185"/>
                <a:gd name="T14" fmla="*/ 2147483647 w 538"/>
                <a:gd name="T15" fmla="*/ 0 h 185"/>
                <a:gd name="T16" fmla="*/ 2147483647 w 538"/>
                <a:gd name="T17" fmla="*/ 2147483647 h 185"/>
                <a:gd name="T18" fmla="*/ 2147483647 w 538"/>
                <a:gd name="T19" fmla="*/ 2147483647 h 185"/>
                <a:gd name="T20" fmla="*/ 2147483647 w 538"/>
                <a:gd name="T21" fmla="*/ 2147483647 h 185"/>
                <a:gd name="T22" fmla="*/ 2147483647 w 538"/>
                <a:gd name="T23" fmla="*/ 2147483647 h 185"/>
                <a:gd name="T24" fmla="*/ 2147483647 w 538"/>
                <a:gd name="T25" fmla="*/ 2147483647 h 185"/>
                <a:gd name="T26" fmla="*/ 2147483647 w 538"/>
                <a:gd name="T27" fmla="*/ 2147483647 h 185"/>
                <a:gd name="T28" fmla="*/ 2147483647 w 538"/>
                <a:gd name="T29" fmla="*/ 2147483647 h 185"/>
                <a:gd name="T30" fmla="*/ 2147483647 w 538"/>
                <a:gd name="T31" fmla="*/ 2147483647 h 185"/>
                <a:gd name="T32" fmla="*/ 0 w 538"/>
                <a:gd name="T33" fmla="*/ 2147483647 h 185"/>
                <a:gd name="T34" fmla="*/ 2147483647 w 538"/>
                <a:gd name="T35" fmla="*/ 2147483647 h 185"/>
                <a:gd name="T36" fmla="*/ 2147483647 w 538"/>
                <a:gd name="T37" fmla="*/ 2147483647 h 185"/>
                <a:gd name="T38" fmla="*/ 2147483647 w 538"/>
                <a:gd name="T39" fmla="*/ 2147483647 h 185"/>
                <a:gd name="T40" fmla="*/ 2147483647 w 538"/>
                <a:gd name="T41" fmla="*/ 2147483647 h 185"/>
                <a:gd name="T42" fmla="*/ 2147483647 w 538"/>
                <a:gd name="T43" fmla="*/ 2147483647 h 185"/>
                <a:gd name="T44" fmla="*/ 2147483647 w 538"/>
                <a:gd name="T45" fmla="*/ 2147483647 h 185"/>
                <a:gd name="T46" fmla="*/ 2147483647 w 538"/>
                <a:gd name="T47" fmla="*/ 2147483647 h 185"/>
                <a:gd name="T48" fmla="*/ 2147483647 w 538"/>
                <a:gd name="T49" fmla="*/ 2147483647 h 185"/>
                <a:gd name="T50" fmla="*/ 2147483647 w 538"/>
                <a:gd name="T51" fmla="*/ 2147483647 h 185"/>
                <a:gd name="T52" fmla="*/ 2147483647 w 538"/>
                <a:gd name="T53" fmla="*/ 2147483647 h 185"/>
                <a:gd name="T54" fmla="*/ 2147483647 w 538"/>
                <a:gd name="T55" fmla="*/ 2147483647 h 185"/>
                <a:gd name="T56" fmla="*/ 2147483647 w 538"/>
                <a:gd name="T57" fmla="*/ 2147483647 h 185"/>
                <a:gd name="T58" fmla="*/ 2147483647 w 538"/>
                <a:gd name="T59" fmla="*/ 2147483647 h 185"/>
                <a:gd name="T60" fmla="*/ 2147483647 w 538"/>
                <a:gd name="T61" fmla="*/ 2147483647 h 185"/>
                <a:gd name="T62" fmla="*/ 2147483647 w 538"/>
                <a:gd name="T63" fmla="*/ 2147483647 h 185"/>
                <a:gd name="T64" fmla="*/ 2147483647 w 538"/>
                <a:gd name="T65" fmla="*/ 2147483647 h 185"/>
                <a:gd name="T66" fmla="*/ 2147483647 w 538"/>
                <a:gd name="T67" fmla="*/ 2147483647 h 185"/>
                <a:gd name="T68" fmla="*/ 2147483647 w 538"/>
                <a:gd name="T69" fmla="*/ 2147483647 h 185"/>
                <a:gd name="T70" fmla="*/ 2147483647 w 538"/>
                <a:gd name="T71" fmla="*/ 2147483647 h 185"/>
                <a:gd name="T72" fmla="*/ 2147483647 w 538"/>
                <a:gd name="T73" fmla="*/ 2147483647 h 185"/>
                <a:gd name="T74" fmla="*/ 2147483647 w 538"/>
                <a:gd name="T75" fmla="*/ 2147483647 h 185"/>
                <a:gd name="T76" fmla="*/ 2147483647 w 538"/>
                <a:gd name="T77" fmla="*/ 2147483647 h 185"/>
                <a:gd name="T78" fmla="*/ 2147483647 w 538"/>
                <a:gd name="T79" fmla="*/ 2147483647 h 185"/>
                <a:gd name="T80" fmla="*/ 2147483647 w 538"/>
                <a:gd name="T81" fmla="*/ 2147483647 h 185"/>
                <a:gd name="T82" fmla="*/ 2147483647 w 538"/>
                <a:gd name="T83" fmla="*/ 2147483647 h 185"/>
                <a:gd name="T84" fmla="*/ 2147483647 w 538"/>
                <a:gd name="T85" fmla="*/ 2147483647 h 185"/>
                <a:gd name="T86" fmla="*/ 2147483647 w 538"/>
                <a:gd name="T87" fmla="*/ 2147483647 h 185"/>
                <a:gd name="T88" fmla="*/ 2147483647 w 538"/>
                <a:gd name="T89" fmla="*/ 2147483647 h 185"/>
                <a:gd name="T90" fmla="*/ 2147483647 w 538"/>
                <a:gd name="T91" fmla="*/ 2147483647 h 185"/>
                <a:gd name="T92" fmla="*/ 2147483647 w 538"/>
                <a:gd name="T93" fmla="*/ 2147483647 h 185"/>
                <a:gd name="T94" fmla="*/ 2147483647 w 538"/>
                <a:gd name="T95" fmla="*/ 2147483647 h 185"/>
                <a:gd name="T96" fmla="*/ 2147483647 w 538"/>
                <a:gd name="T97" fmla="*/ 2147483647 h 185"/>
                <a:gd name="T98" fmla="*/ 2147483647 w 538"/>
                <a:gd name="T99" fmla="*/ 2147483647 h 185"/>
                <a:gd name="T100" fmla="*/ 2147483647 w 538"/>
                <a:gd name="T101" fmla="*/ 2147483647 h 185"/>
                <a:gd name="T102" fmla="*/ 2147483647 w 538"/>
                <a:gd name="T103" fmla="*/ 2147483647 h 185"/>
                <a:gd name="T104" fmla="*/ 2147483647 w 538"/>
                <a:gd name="T105" fmla="*/ 2147483647 h 185"/>
                <a:gd name="T106" fmla="*/ 2147483647 w 538"/>
                <a:gd name="T107" fmla="*/ 2147483647 h 185"/>
                <a:gd name="T108" fmla="*/ 2147483647 w 538"/>
                <a:gd name="T109" fmla="*/ 2147483647 h 185"/>
                <a:gd name="T110" fmla="*/ 2147483647 w 538"/>
                <a:gd name="T111" fmla="*/ 2147483647 h 185"/>
                <a:gd name="T112" fmla="*/ 2147483647 w 538"/>
                <a:gd name="T113" fmla="*/ 2147483647 h 185"/>
                <a:gd name="T114" fmla="*/ 2147483647 w 538"/>
                <a:gd name="T115" fmla="*/ 2147483647 h 185"/>
                <a:gd name="T116" fmla="*/ 2147483647 w 538"/>
                <a:gd name="T117" fmla="*/ 2147483647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38" h="185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709"/>
            <p:cNvSpPr/>
            <p:nvPr/>
          </p:nvSpPr>
          <p:spPr bwMode="auto">
            <a:xfrm>
              <a:off x="2395093" y="2773836"/>
              <a:ext cx="349250" cy="166688"/>
            </a:xfrm>
            <a:custGeom>
              <a:avLst/>
              <a:gdLst>
                <a:gd name="T0" fmla="*/ 2147483647 w 658"/>
                <a:gd name="T1" fmla="*/ 2147483647 h 316"/>
                <a:gd name="T2" fmla="*/ 2147483647 w 658"/>
                <a:gd name="T3" fmla="*/ 2147483647 h 316"/>
                <a:gd name="T4" fmla="*/ 2147483647 w 658"/>
                <a:gd name="T5" fmla="*/ 2147483647 h 316"/>
                <a:gd name="T6" fmla="*/ 2147483647 w 658"/>
                <a:gd name="T7" fmla="*/ 2147483647 h 316"/>
                <a:gd name="T8" fmla="*/ 2147483647 w 658"/>
                <a:gd name="T9" fmla="*/ 2147483647 h 316"/>
                <a:gd name="T10" fmla="*/ 2147483647 w 658"/>
                <a:gd name="T11" fmla="*/ 2147483647 h 316"/>
                <a:gd name="T12" fmla="*/ 2147483647 w 658"/>
                <a:gd name="T13" fmla="*/ 2147483647 h 316"/>
                <a:gd name="T14" fmla="*/ 2147483647 w 658"/>
                <a:gd name="T15" fmla="*/ 2147483647 h 316"/>
                <a:gd name="T16" fmla="*/ 2147483647 w 658"/>
                <a:gd name="T17" fmla="*/ 2147483647 h 316"/>
                <a:gd name="T18" fmla="*/ 2147483647 w 658"/>
                <a:gd name="T19" fmla="*/ 2147483647 h 316"/>
                <a:gd name="T20" fmla="*/ 2147483647 w 658"/>
                <a:gd name="T21" fmla="*/ 2147483647 h 316"/>
                <a:gd name="T22" fmla="*/ 2147483647 w 658"/>
                <a:gd name="T23" fmla="*/ 2147483647 h 316"/>
                <a:gd name="T24" fmla="*/ 2147483647 w 658"/>
                <a:gd name="T25" fmla="*/ 2147483647 h 316"/>
                <a:gd name="T26" fmla="*/ 2147483647 w 658"/>
                <a:gd name="T27" fmla="*/ 2147483647 h 316"/>
                <a:gd name="T28" fmla="*/ 2147483647 w 658"/>
                <a:gd name="T29" fmla="*/ 2147483647 h 316"/>
                <a:gd name="T30" fmla="*/ 2147483647 w 658"/>
                <a:gd name="T31" fmla="*/ 2147483647 h 316"/>
                <a:gd name="T32" fmla="*/ 2147483647 w 658"/>
                <a:gd name="T33" fmla="*/ 2147483647 h 316"/>
                <a:gd name="T34" fmla="*/ 2147483647 w 658"/>
                <a:gd name="T35" fmla="*/ 2147483647 h 316"/>
                <a:gd name="T36" fmla="*/ 0 w 658"/>
                <a:gd name="T37" fmla="*/ 2147483647 h 316"/>
                <a:gd name="T38" fmla="*/ 2147483647 w 658"/>
                <a:gd name="T39" fmla="*/ 2147483647 h 316"/>
                <a:gd name="T40" fmla="*/ 2147483647 w 658"/>
                <a:gd name="T41" fmla="*/ 2147483647 h 316"/>
                <a:gd name="T42" fmla="*/ 2147483647 w 658"/>
                <a:gd name="T43" fmla="*/ 2147483647 h 316"/>
                <a:gd name="T44" fmla="*/ 2147483647 w 658"/>
                <a:gd name="T45" fmla="*/ 2147483647 h 316"/>
                <a:gd name="T46" fmla="*/ 2147483647 w 658"/>
                <a:gd name="T47" fmla="*/ 2147483647 h 316"/>
                <a:gd name="T48" fmla="*/ 2147483647 w 658"/>
                <a:gd name="T49" fmla="*/ 2147483647 h 316"/>
                <a:gd name="T50" fmla="*/ 2147483647 w 658"/>
                <a:gd name="T51" fmla="*/ 2147483647 h 316"/>
                <a:gd name="T52" fmla="*/ 2147483647 w 658"/>
                <a:gd name="T53" fmla="*/ 2147483647 h 316"/>
                <a:gd name="T54" fmla="*/ 2147483647 w 658"/>
                <a:gd name="T55" fmla="*/ 2147483647 h 316"/>
                <a:gd name="T56" fmla="*/ 2147483647 w 658"/>
                <a:gd name="T57" fmla="*/ 2147483647 h 316"/>
                <a:gd name="T58" fmla="*/ 2147483647 w 658"/>
                <a:gd name="T59" fmla="*/ 2147483647 h 316"/>
                <a:gd name="T60" fmla="*/ 2147483647 w 658"/>
                <a:gd name="T61" fmla="*/ 2147483647 h 316"/>
                <a:gd name="T62" fmla="*/ 2147483647 w 658"/>
                <a:gd name="T63" fmla="*/ 2147483647 h 316"/>
                <a:gd name="T64" fmla="*/ 2147483647 w 658"/>
                <a:gd name="T65" fmla="*/ 2147483647 h 316"/>
                <a:gd name="T66" fmla="*/ 2147483647 w 658"/>
                <a:gd name="T67" fmla="*/ 2147483647 h 316"/>
                <a:gd name="T68" fmla="*/ 2147483647 w 658"/>
                <a:gd name="T69" fmla="*/ 2147483647 h 316"/>
                <a:gd name="T70" fmla="*/ 2147483647 w 658"/>
                <a:gd name="T71" fmla="*/ 2147483647 h 316"/>
                <a:gd name="T72" fmla="*/ 2147483647 w 658"/>
                <a:gd name="T73" fmla="*/ 2147483647 h 316"/>
                <a:gd name="T74" fmla="*/ 2147483647 w 658"/>
                <a:gd name="T75" fmla="*/ 2147483647 h 316"/>
                <a:gd name="T76" fmla="*/ 2147483647 w 658"/>
                <a:gd name="T77" fmla="*/ 2147483647 h 316"/>
                <a:gd name="T78" fmla="*/ 2147483647 w 658"/>
                <a:gd name="T79" fmla="*/ 2147483647 h 316"/>
                <a:gd name="T80" fmla="*/ 2147483647 w 658"/>
                <a:gd name="T81" fmla="*/ 2147483647 h 316"/>
                <a:gd name="T82" fmla="*/ 2147483647 w 658"/>
                <a:gd name="T83" fmla="*/ 2147483647 h 316"/>
                <a:gd name="T84" fmla="*/ 2147483647 w 658"/>
                <a:gd name="T85" fmla="*/ 2147483647 h 316"/>
                <a:gd name="T86" fmla="*/ 2147483647 w 658"/>
                <a:gd name="T87" fmla="*/ 2147483647 h 316"/>
                <a:gd name="T88" fmla="*/ 2147483647 w 658"/>
                <a:gd name="T89" fmla="*/ 2147483647 h 316"/>
                <a:gd name="T90" fmla="*/ 2147483647 w 658"/>
                <a:gd name="T91" fmla="*/ 2147483647 h 316"/>
                <a:gd name="T92" fmla="*/ 2147483647 w 658"/>
                <a:gd name="T93" fmla="*/ 2147483647 h 316"/>
                <a:gd name="T94" fmla="*/ 2147483647 w 658"/>
                <a:gd name="T95" fmla="*/ 2147483647 h 316"/>
                <a:gd name="T96" fmla="*/ 2147483647 w 658"/>
                <a:gd name="T97" fmla="*/ 2147483647 h 316"/>
                <a:gd name="T98" fmla="*/ 2147483647 w 658"/>
                <a:gd name="T99" fmla="*/ 2147483647 h 316"/>
                <a:gd name="T100" fmla="*/ 2147483647 w 658"/>
                <a:gd name="T101" fmla="*/ 2147483647 h 316"/>
                <a:gd name="T102" fmla="*/ 2147483647 w 658"/>
                <a:gd name="T103" fmla="*/ 2147483647 h 316"/>
                <a:gd name="T104" fmla="*/ 2147483647 w 658"/>
                <a:gd name="T105" fmla="*/ 2147483647 h 316"/>
                <a:gd name="T106" fmla="*/ 2147483647 w 658"/>
                <a:gd name="T107" fmla="*/ 2147483647 h 316"/>
                <a:gd name="T108" fmla="*/ 2147483647 w 658"/>
                <a:gd name="T109" fmla="*/ 2147483647 h 316"/>
                <a:gd name="T110" fmla="*/ 2147483647 w 658"/>
                <a:gd name="T111" fmla="*/ 2147483647 h 3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58" h="316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710"/>
            <p:cNvSpPr/>
            <p:nvPr/>
          </p:nvSpPr>
          <p:spPr bwMode="auto">
            <a:xfrm>
              <a:off x="2279206" y="2900836"/>
              <a:ext cx="442913" cy="788988"/>
            </a:xfrm>
            <a:custGeom>
              <a:avLst/>
              <a:gdLst>
                <a:gd name="T0" fmla="*/ 2147483647 w 837"/>
                <a:gd name="T1" fmla="*/ 2147483647 h 1492"/>
                <a:gd name="T2" fmla="*/ 2147483647 w 837"/>
                <a:gd name="T3" fmla="*/ 2147483647 h 1492"/>
                <a:gd name="T4" fmla="*/ 2147483647 w 837"/>
                <a:gd name="T5" fmla="*/ 2147483647 h 1492"/>
                <a:gd name="T6" fmla="*/ 2147483647 w 837"/>
                <a:gd name="T7" fmla="*/ 2147483647 h 1492"/>
                <a:gd name="T8" fmla="*/ 2147483647 w 837"/>
                <a:gd name="T9" fmla="*/ 2147483647 h 1492"/>
                <a:gd name="T10" fmla="*/ 2147483647 w 837"/>
                <a:gd name="T11" fmla="*/ 2147483647 h 1492"/>
                <a:gd name="T12" fmla="*/ 2147483647 w 837"/>
                <a:gd name="T13" fmla="*/ 2147483647 h 1492"/>
                <a:gd name="T14" fmla="*/ 2147483647 w 837"/>
                <a:gd name="T15" fmla="*/ 2147483647 h 1492"/>
                <a:gd name="T16" fmla="*/ 2147483647 w 837"/>
                <a:gd name="T17" fmla="*/ 2147483647 h 1492"/>
                <a:gd name="T18" fmla="*/ 2147483647 w 837"/>
                <a:gd name="T19" fmla="*/ 2147483647 h 1492"/>
                <a:gd name="T20" fmla="*/ 2147483647 w 837"/>
                <a:gd name="T21" fmla="*/ 2147483647 h 1492"/>
                <a:gd name="T22" fmla="*/ 2147483647 w 837"/>
                <a:gd name="T23" fmla="*/ 2147483647 h 1492"/>
                <a:gd name="T24" fmla="*/ 2147483647 w 837"/>
                <a:gd name="T25" fmla="*/ 2147483647 h 1492"/>
                <a:gd name="T26" fmla="*/ 2147483647 w 837"/>
                <a:gd name="T27" fmla="*/ 2147483647 h 1492"/>
                <a:gd name="T28" fmla="*/ 2147483647 w 837"/>
                <a:gd name="T29" fmla="*/ 2147483647 h 1492"/>
                <a:gd name="T30" fmla="*/ 2147483647 w 837"/>
                <a:gd name="T31" fmla="*/ 2147483647 h 1492"/>
                <a:gd name="T32" fmla="*/ 2147483647 w 837"/>
                <a:gd name="T33" fmla="*/ 2147483647 h 1492"/>
                <a:gd name="T34" fmla="*/ 2147483647 w 837"/>
                <a:gd name="T35" fmla="*/ 2147483647 h 1492"/>
                <a:gd name="T36" fmla="*/ 2147483647 w 837"/>
                <a:gd name="T37" fmla="*/ 2147483647 h 1492"/>
                <a:gd name="T38" fmla="*/ 2147483647 w 837"/>
                <a:gd name="T39" fmla="*/ 2147483647 h 1492"/>
                <a:gd name="T40" fmla="*/ 2147483647 w 837"/>
                <a:gd name="T41" fmla="*/ 2147483647 h 1492"/>
                <a:gd name="T42" fmla="*/ 2147483647 w 837"/>
                <a:gd name="T43" fmla="*/ 2147483647 h 1492"/>
                <a:gd name="T44" fmla="*/ 2147483647 w 837"/>
                <a:gd name="T45" fmla="*/ 2147483647 h 1492"/>
                <a:gd name="T46" fmla="*/ 2147483647 w 837"/>
                <a:gd name="T47" fmla="*/ 2147483647 h 1492"/>
                <a:gd name="T48" fmla="*/ 2147483647 w 837"/>
                <a:gd name="T49" fmla="*/ 2147483647 h 1492"/>
                <a:gd name="T50" fmla="*/ 2147483647 w 837"/>
                <a:gd name="T51" fmla="*/ 2147483647 h 1492"/>
                <a:gd name="T52" fmla="*/ 2147483647 w 837"/>
                <a:gd name="T53" fmla="*/ 2147483647 h 1492"/>
                <a:gd name="T54" fmla="*/ 2147483647 w 837"/>
                <a:gd name="T55" fmla="*/ 2147483647 h 1492"/>
                <a:gd name="T56" fmla="*/ 2147483647 w 837"/>
                <a:gd name="T57" fmla="*/ 2147483647 h 1492"/>
                <a:gd name="T58" fmla="*/ 2147483647 w 837"/>
                <a:gd name="T59" fmla="*/ 2147483647 h 1492"/>
                <a:gd name="T60" fmla="*/ 2147483647 w 837"/>
                <a:gd name="T61" fmla="*/ 2147483647 h 1492"/>
                <a:gd name="T62" fmla="*/ 2147483647 w 837"/>
                <a:gd name="T63" fmla="*/ 2147483647 h 1492"/>
                <a:gd name="T64" fmla="*/ 2147483647 w 837"/>
                <a:gd name="T65" fmla="*/ 2147483647 h 1492"/>
                <a:gd name="T66" fmla="*/ 2147483647 w 837"/>
                <a:gd name="T67" fmla="*/ 2147483647 h 1492"/>
                <a:gd name="T68" fmla="*/ 2147483647 w 837"/>
                <a:gd name="T69" fmla="*/ 2147483647 h 1492"/>
                <a:gd name="T70" fmla="*/ 2147483647 w 837"/>
                <a:gd name="T71" fmla="*/ 2147483647 h 1492"/>
                <a:gd name="T72" fmla="*/ 2147483647 w 837"/>
                <a:gd name="T73" fmla="*/ 2147483647 h 1492"/>
                <a:gd name="T74" fmla="*/ 2147483647 w 837"/>
                <a:gd name="T75" fmla="*/ 2147483647 h 1492"/>
                <a:gd name="T76" fmla="*/ 2147483647 w 837"/>
                <a:gd name="T77" fmla="*/ 2147483647 h 1492"/>
                <a:gd name="T78" fmla="*/ 2147483647 w 837"/>
                <a:gd name="T79" fmla="*/ 2147483647 h 1492"/>
                <a:gd name="T80" fmla="*/ 2147483647 w 837"/>
                <a:gd name="T81" fmla="*/ 2147483647 h 1492"/>
                <a:gd name="T82" fmla="*/ 2147483647 w 837"/>
                <a:gd name="T83" fmla="*/ 2147483647 h 1492"/>
                <a:gd name="T84" fmla="*/ 2147483647 w 837"/>
                <a:gd name="T85" fmla="*/ 2147483647 h 1492"/>
                <a:gd name="T86" fmla="*/ 2147483647 w 837"/>
                <a:gd name="T87" fmla="*/ 2147483647 h 1492"/>
                <a:gd name="T88" fmla="*/ 2147483647 w 837"/>
                <a:gd name="T89" fmla="*/ 2147483647 h 1492"/>
                <a:gd name="T90" fmla="*/ 2147483647 w 837"/>
                <a:gd name="T91" fmla="*/ 2147483647 h 1492"/>
                <a:gd name="T92" fmla="*/ 2147483647 w 837"/>
                <a:gd name="T93" fmla="*/ 2147483647 h 1492"/>
                <a:gd name="T94" fmla="*/ 2147483647 w 837"/>
                <a:gd name="T95" fmla="*/ 2147483647 h 1492"/>
                <a:gd name="T96" fmla="*/ 2147483647 w 837"/>
                <a:gd name="T97" fmla="*/ 2147483647 h 1492"/>
                <a:gd name="T98" fmla="*/ 2147483647 w 837"/>
                <a:gd name="T99" fmla="*/ 2147483647 h 1492"/>
                <a:gd name="T100" fmla="*/ 2147483647 w 837"/>
                <a:gd name="T101" fmla="*/ 2147483647 h 1492"/>
                <a:gd name="T102" fmla="*/ 2147483647 w 837"/>
                <a:gd name="T103" fmla="*/ 2147483647 h 1492"/>
                <a:gd name="T104" fmla="*/ 2147483647 w 837"/>
                <a:gd name="T105" fmla="*/ 2147483647 h 1492"/>
                <a:gd name="T106" fmla="*/ 2147483647 w 837"/>
                <a:gd name="T107" fmla="*/ 2147483647 h 1492"/>
                <a:gd name="T108" fmla="*/ 2147483647 w 837"/>
                <a:gd name="T109" fmla="*/ 2147483647 h 1492"/>
                <a:gd name="T110" fmla="*/ 2147483647 w 837"/>
                <a:gd name="T111" fmla="*/ 2147483647 h 1492"/>
                <a:gd name="T112" fmla="*/ 2147483647 w 837"/>
                <a:gd name="T113" fmla="*/ 2147483647 h 1492"/>
                <a:gd name="T114" fmla="*/ 2147483647 w 837"/>
                <a:gd name="T115" fmla="*/ 2147483647 h 14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7" h="1492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711"/>
            <p:cNvSpPr/>
            <p:nvPr/>
          </p:nvSpPr>
          <p:spPr bwMode="auto">
            <a:xfrm>
              <a:off x="2423668" y="2891311"/>
              <a:ext cx="241300" cy="49213"/>
            </a:xfrm>
            <a:custGeom>
              <a:avLst/>
              <a:gdLst>
                <a:gd name="T0" fmla="*/ 2147483647 w 457"/>
                <a:gd name="T1" fmla="*/ 2147483647 h 95"/>
                <a:gd name="T2" fmla="*/ 2147483647 w 457"/>
                <a:gd name="T3" fmla="*/ 2147483647 h 95"/>
                <a:gd name="T4" fmla="*/ 2147483647 w 457"/>
                <a:gd name="T5" fmla="*/ 2147483647 h 95"/>
                <a:gd name="T6" fmla="*/ 2147483647 w 457"/>
                <a:gd name="T7" fmla="*/ 2147483647 h 95"/>
                <a:gd name="T8" fmla="*/ 2147483647 w 457"/>
                <a:gd name="T9" fmla="*/ 2147483647 h 95"/>
                <a:gd name="T10" fmla="*/ 2147483647 w 457"/>
                <a:gd name="T11" fmla="*/ 2147483647 h 95"/>
                <a:gd name="T12" fmla="*/ 2147483647 w 457"/>
                <a:gd name="T13" fmla="*/ 0 h 95"/>
                <a:gd name="T14" fmla="*/ 2147483647 w 457"/>
                <a:gd name="T15" fmla="*/ 2147483647 h 95"/>
                <a:gd name="T16" fmla="*/ 2147483647 w 457"/>
                <a:gd name="T17" fmla="*/ 2147483647 h 95"/>
                <a:gd name="T18" fmla="*/ 2147483647 w 457"/>
                <a:gd name="T19" fmla="*/ 2147483647 h 95"/>
                <a:gd name="T20" fmla="*/ 2147483647 w 457"/>
                <a:gd name="T21" fmla="*/ 2147483647 h 95"/>
                <a:gd name="T22" fmla="*/ 2147483647 w 457"/>
                <a:gd name="T23" fmla="*/ 2147483647 h 95"/>
                <a:gd name="T24" fmla="*/ 2147483647 w 457"/>
                <a:gd name="T25" fmla="*/ 2147483647 h 95"/>
                <a:gd name="T26" fmla="*/ 2147483647 w 457"/>
                <a:gd name="T27" fmla="*/ 2147483647 h 95"/>
                <a:gd name="T28" fmla="*/ 2147483647 w 457"/>
                <a:gd name="T29" fmla="*/ 2147483647 h 95"/>
                <a:gd name="T30" fmla="*/ 2147483647 w 457"/>
                <a:gd name="T31" fmla="*/ 2147483647 h 95"/>
                <a:gd name="T32" fmla="*/ 2147483647 w 457"/>
                <a:gd name="T33" fmla="*/ 2147483647 h 95"/>
                <a:gd name="T34" fmla="*/ 2147483647 w 457"/>
                <a:gd name="T35" fmla="*/ 2147483647 h 95"/>
                <a:gd name="T36" fmla="*/ 2147483647 w 457"/>
                <a:gd name="T37" fmla="*/ 2147483647 h 95"/>
                <a:gd name="T38" fmla="*/ 2147483647 w 457"/>
                <a:gd name="T39" fmla="*/ 2147483647 h 95"/>
                <a:gd name="T40" fmla="*/ 2147483647 w 457"/>
                <a:gd name="T41" fmla="*/ 2147483647 h 95"/>
                <a:gd name="T42" fmla="*/ 2147483647 w 457"/>
                <a:gd name="T43" fmla="*/ 2147483647 h 95"/>
                <a:gd name="T44" fmla="*/ 2147483647 w 457"/>
                <a:gd name="T45" fmla="*/ 2147483647 h 95"/>
                <a:gd name="T46" fmla="*/ 2147483647 w 457"/>
                <a:gd name="T47" fmla="*/ 2147483647 h 95"/>
                <a:gd name="T48" fmla="*/ 2147483647 w 457"/>
                <a:gd name="T49" fmla="*/ 2147483647 h 95"/>
                <a:gd name="T50" fmla="*/ 2147483647 w 457"/>
                <a:gd name="T51" fmla="*/ 2147483647 h 95"/>
                <a:gd name="T52" fmla="*/ 2147483647 w 457"/>
                <a:gd name="T53" fmla="*/ 2147483647 h 95"/>
                <a:gd name="T54" fmla="*/ 2147483647 w 457"/>
                <a:gd name="T55" fmla="*/ 2147483647 h 95"/>
                <a:gd name="T56" fmla="*/ 2147483647 w 457"/>
                <a:gd name="T57" fmla="*/ 2147483647 h 95"/>
                <a:gd name="T58" fmla="*/ 2147483647 w 457"/>
                <a:gd name="T59" fmla="*/ 2147483647 h 95"/>
                <a:gd name="T60" fmla="*/ 2147483647 w 457"/>
                <a:gd name="T61" fmla="*/ 2147483647 h 95"/>
                <a:gd name="T62" fmla="*/ 2147483647 w 457"/>
                <a:gd name="T63" fmla="*/ 2147483647 h 95"/>
                <a:gd name="T64" fmla="*/ 2147483647 w 457"/>
                <a:gd name="T65" fmla="*/ 214748364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7" h="95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712"/>
            <p:cNvSpPr/>
            <p:nvPr/>
          </p:nvSpPr>
          <p:spPr bwMode="auto">
            <a:xfrm>
              <a:off x="2422081" y="2892898"/>
              <a:ext cx="125413" cy="68263"/>
            </a:xfrm>
            <a:custGeom>
              <a:avLst/>
              <a:gdLst>
                <a:gd name="T0" fmla="*/ 2147483647 w 237"/>
                <a:gd name="T1" fmla="*/ 2147483647 h 129"/>
                <a:gd name="T2" fmla="*/ 2147483647 w 237"/>
                <a:gd name="T3" fmla="*/ 2147483647 h 129"/>
                <a:gd name="T4" fmla="*/ 2147483647 w 237"/>
                <a:gd name="T5" fmla="*/ 2147483647 h 129"/>
                <a:gd name="T6" fmla="*/ 2147483647 w 237"/>
                <a:gd name="T7" fmla="*/ 2147483647 h 129"/>
                <a:gd name="T8" fmla="*/ 2147483647 w 237"/>
                <a:gd name="T9" fmla="*/ 2147483647 h 129"/>
                <a:gd name="T10" fmla="*/ 2147483647 w 237"/>
                <a:gd name="T11" fmla="*/ 2147483647 h 129"/>
                <a:gd name="T12" fmla="*/ 2147483647 w 237"/>
                <a:gd name="T13" fmla="*/ 2147483647 h 129"/>
                <a:gd name="T14" fmla="*/ 2147483647 w 237"/>
                <a:gd name="T15" fmla="*/ 2147483647 h 129"/>
                <a:gd name="T16" fmla="*/ 2147483647 w 237"/>
                <a:gd name="T17" fmla="*/ 2147483647 h 129"/>
                <a:gd name="T18" fmla="*/ 2147483647 w 237"/>
                <a:gd name="T19" fmla="*/ 2147483647 h 129"/>
                <a:gd name="T20" fmla="*/ 2147483647 w 237"/>
                <a:gd name="T21" fmla="*/ 2147483647 h 129"/>
                <a:gd name="T22" fmla="*/ 2147483647 w 237"/>
                <a:gd name="T23" fmla="*/ 2147483647 h 129"/>
                <a:gd name="T24" fmla="*/ 2147483647 w 237"/>
                <a:gd name="T25" fmla="*/ 2147483647 h 129"/>
                <a:gd name="T26" fmla="*/ 2147483647 w 237"/>
                <a:gd name="T27" fmla="*/ 2147483647 h 129"/>
                <a:gd name="T28" fmla="*/ 2147483647 w 237"/>
                <a:gd name="T29" fmla="*/ 2147483647 h 129"/>
                <a:gd name="T30" fmla="*/ 2147483647 w 237"/>
                <a:gd name="T31" fmla="*/ 2147483647 h 129"/>
                <a:gd name="T32" fmla="*/ 2147483647 w 237"/>
                <a:gd name="T33" fmla="*/ 2147483647 h 129"/>
                <a:gd name="T34" fmla="*/ 2147483647 w 237"/>
                <a:gd name="T35" fmla="*/ 2147483647 h 129"/>
                <a:gd name="T36" fmla="*/ 2147483647 w 237"/>
                <a:gd name="T37" fmla="*/ 2147483647 h 129"/>
                <a:gd name="T38" fmla="*/ 2147483647 w 237"/>
                <a:gd name="T39" fmla="*/ 2147483647 h 129"/>
                <a:gd name="T40" fmla="*/ 0 w 237"/>
                <a:gd name="T41" fmla="*/ 2147483647 h 129"/>
                <a:gd name="T42" fmla="*/ 2147483647 w 237"/>
                <a:gd name="T43" fmla="*/ 2147483647 h 129"/>
                <a:gd name="T44" fmla="*/ 2147483647 w 237"/>
                <a:gd name="T45" fmla="*/ 2147483647 h 129"/>
                <a:gd name="T46" fmla="*/ 2147483647 w 237"/>
                <a:gd name="T47" fmla="*/ 2147483647 h 129"/>
                <a:gd name="T48" fmla="*/ 2147483647 w 237"/>
                <a:gd name="T49" fmla="*/ 2147483647 h 129"/>
                <a:gd name="T50" fmla="*/ 2147483647 w 237"/>
                <a:gd name="T51" fmla="*/ 2147483647 h 129"/>
                <a:gd name="T52" fmla="*/ 2147483647 w 237"/>
                <a:gd name="T53" fmla="*/ 2147483647 h 129"/>
                <a:gd name="T54" fmla="*/ 2147483647 w 237"/>
                <a:gd name="T55" fmla="*/ 2147483647 h 129"/>
                <a:gd name="T56" fmla="*/ 2147483647 w 237"/>
                <a:gd name="T57" fmla="*/ 2147483647 h 129"/>
                <a:gd name="T58" fmla="*/ 2147483647 w 237"/>
                <a:gd name="T59" fmla="*/ 2147483647 h 129"/>
                <a:gd name="T60" fmla="*/ 2147483647 w 237"/>
                <a:gd name="T61" fmla="*/ 2147483647 h 129"/>
                <a:gd name="T62" fmla="*/ 2147483647 w 237"/>
                <a:gd name="T63" fmla="*/ 2147483647 h 129"/>
                <a:gd name="T64" fmla="*/ 2147483647 w 237"/>
                <a:gd name="T65" fmla="*/ 2147483647 h 129"/>
                <a:gd name="T66" fmla="*/ 2147483647 w 237"/>
                <a:gd name="T67" fmla="*/ 2147483647 h 129"/>
                <a:gd name="T68" fmla="*/ 2147483647 w 237"/>
                <a:gd name="T69" fmla="*/ 2147483647 h 129"/>
                <a:gd name="T70" fmla="*/ 2147483647 w 237"/>
                <a:gd name="T71" fmla="*/ 2147483647 h 129"/>
                <a:gd name="T72" fmla="*/ 2147483647 w 237"/>
                <a:gd name="T73" fmla="*/ 2147483647 h 129"/>
                <a:gd name="T74" fmla="*/ 2147483647 w 237"/>
                <a:gd name="T75" fmla="*/ 2147483647 h 129"/>
                <a:gd name="T76" fmla="*/ 2147483647 w 237"/>
                <a:gd name="T77" fmla="*/ 2147483647 h 129"/>
                <a:gd name="T78" fmla="*/ 2147483647 w 237"/>
                <a:gd name="T79" fmla="*/ 2147483647 h 129"/>
                <a:gd name="T80" fmla="*/ 2147483647 w 237"/>
                <a:gd name="T81" fmla="*/ 2147483647 h 129"/>
                <a:gd name="T82" fmla="*/ 2147483647 w 237"/>
                <a:gd name="T83" fmla="*/ 2147483647 h 129"/>
                <a:gd name="T84" fmla="*/ 2147483647 w 237"/>
                <a:gd name="T85" fmla="*/ 2147483647 h 129"/>
                <a:gd name="T86" fmla="*/ 2147483647 w 237"/>
                <a:gd name="T87" fmla="*/ 2147483647 h 129"/>
                <a:gd name="T88" fmla="*/ 2147483647 w 237"/>
                <a:gd name="T89" fmla="*/ 2147483647 h 129"/>
                <a:gd name="T90" fmla="*/ 2147483647 w 237"/>
                <a:gd name="T91" fmla="*/ 2147483647 h 129"/>
                <a:gd name="T92" fmla="*/ 2147483647 w 237"/>
                <a:gd name="T93" fmla="*/ 2147483647 h 129"/>
                <a:gd name="T94" fmla="*/ 2147483647 w 237"/>
                <a:gd name="T95" fmla="*/ 2147483647 h 129"/>
                <a:gd name="T96" fmla="*/ 2147483647 w 237"/>
                <a:gd name="T97" fmla="*/ 0 h 129"/>
                <a:gd name="T98" fmla="*/ 2147483647 w 237"/>
                <a:gd name="T99" fmla="*/ 2147483647 h 129"/>
                <a:gd name="T100" fmla="*/ 2147483647 w 237"/>
                <a:gd name="T101" fmla="*/ 2147483647 h 1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129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713"/>
            <p:cNvSpPr/>
            <p:nvPr/>
          </p:nvSpPr>
          <p:spPr bwMode="auto">
            <a:xfrm>
              <a:off x="2563368" y="2896073"/>
              <a:ext cx="106363" cy="69850"/>
            </a:xfrm>
            <a:custGeom>
              <a:avLst/>
              <a:gdLst>
                <a:gd name="T0" fmla="*/ 2147483647 w 200"/>
                <a:gd name="T1" fmla="*/ 2147483647 h 133"/>
                <a:gd name="T2" fmla="*/ 2147483647 w 200"/>
                <a:gd name="T3" fmla="*/ 2147483647 h 133"/>
                <a:gd name="T4" fmla="*/ 2147483647 w 200"/>
                <a:gd name="T5" fmla="*/ 2147483647 h 133"/>
                <a:gd name="T6" fmla="*/ 2147483647 w 200"/>
                <a:gd name="T7" fmla="*/ 2147483647 h 133"/>
                <a:gd name="T8" fmla="*/ 2147483647 w 200"/>
                <a:gd name="T9" fmla="*/ 2147483647 h 133"/>
                <a:gd name="T10" fmla="*/ 2147483647 w 200"/>
                <a:gd name="T11" fmla="*/ 2147483647 h 133"/>
                <a:gd name="T12" fmla="*/ 2147483647 w 200"/>
                <a:gd name="T13" fmla="*/ 2147483647 h 133"/>
                <a:gd name="T14" fmla="*/ 2147483647 w 200"/>
                <a:gd name="T15" fmla="*/ 2147483647 h 133"/>
                <a:gd name="T16" fmla="*/ 2147483647 w 200"/>
                <a:gd name="T17" fmla="*/ 2147483647 h 133"/>
                <a:gd name="T18" fmla="*/ 2147483647 w 200"/>
                <a:gd name="T19" fmla="*/ 2147483647 h 133"/>
                <a:gd name="T20" fmla="*/ 2147483647 w 200"/>
                <a:gd name="T21" fmla="*/ 2147483647 h 133"/>
                <a:gd name="T22" fmla="*/ 2147483647 w 200"/>
                <a:gd name="T23" fmla="*/ 2147483647 h 133"/>
                <a:gd name="T24" fmla="*/ 2147483647 w 200"/>
                <a:gd name="T25" fmla="*/ 2147483647 h 133"/>
                <a:gd name="T26" fmla="*/ 2147483647 w 200"/>
                <a:gd name="T27" fmla="*/ 2147483647 h 133"/>
                <a:gd name="T28" fmla="*/ 2147483647 w 200"/>
                <a:gd name="T29" fmla="*/ 0 h 133"/>
                <a:gd name="T30" fmla="*/ 2147483647 w 200"/>
                <a:gd name="T31" fmla="*/ 0 h 133"/>
                <a:gd name="T32" fmla="*/ 2147483647 w 200"/>
                <a:gd name="T33" fmla="*/ 2147483647 h 133"/>
                <a:gd name="T34" fmla="*/ 2147483647 w 200"/>
                <a:gd name="T35" fmla="*/ 2147483647 h 133"/>
                <a:gd name="T36" fmla="*/ 2147483647 w 200"/>
                <a:gd name="T37" fmla="*/ 2147483647 h 133"/>
                <a:gd name="T38" fmla="*/ 0 w 200"/>
                <a:gd name="T39" fmla="*/ 2147483647 h 133"/>
                <a:gd name="T40" fmla="*/ 2147483647 w 200"/>
                <a:gd name="T41" fmla="*/ 2147483647 h 133"/>
                <a:gd name="T42" fmla="*/ 2147483647 w 200"/>
                <a:gd name="T43" fmla="*/ 2147483647 h 133"/>
                <a:gd name="T44" fmla="*/ 2147483647 w 200"/>
                <a:gd name="T45" fmla="*/ 2147483647 h 133"/>
                <a:gd name="T46" fmla="*/ 2147483647 w 200"/>
                <a:gd name="T47" fmla="*/ 2147483647 h 133"/>
                <a:gd name="T48" fmla="*/ 2147483647 w 200"/>
                <a:gd name="T49" fmla="*/ 2147483647 h 133"/>
                <a:gd name="T50" fmla="*/ 2147483647 w 200"/>
                <a:gd name="T51" fmla="*/ 2147483647 h 133"/>
                <a:gd name="T52" fmla="*/ 2147483647 w 200"/>
                <a:gd name="T53" fmla="*/ 2147483647 h 133"/>
                <a:gd name="T54" fmla="*/ 2147483647 w 200"/>
                <a:gd name="T55" fmla="*/ 2147483647 h 133"/>
                <a:gd name="T56" fmla="*/ 2147483647 w 200"/>
                <a:gd name="T57" fmla="*/ 2147483647 h 133"/>
                <a:gd name="T58" fmla="*/ 2147483647 w 200"/>
                <a:gd name="T59" fmla="*/ 2147483647 h 133"/>
                <a:gd name="T60" fmla="*/ 2147483647 w 200"/>
                <a:gd name="T61" fmla="*/ 2147483647 h 133"/>
                <a:gd name="T62" fmla="*/ 2147483647 w 200"/>
                <a:gd name="T63" fmla="*/ 2147483647 h 133"/>
                <a:gd name="T64" fmla="*/ 2147483647 w 200"/>
                <a:gd name="T65" fmla="*/ 2147483647 h 133"/>
                <a:gd name="T66" fmla="*/ 2147483647 w 200"/>
                <a:gd name="T67" fmla="*/ 2147483647 h 133"/>
                <a:gd name="T68" fmla="*/ 2147483647 w 200"/>
                <a:gd name="T69" fmla="*/ 2147483647 h 133"/>
                <a:gd name="T70" fmla="*/ 2147483647 w 200"/>
                <a:gd name="T71" fmla="*/ 2147483647 h 133"/>
                <a:gd name="T72" fmla="*/ 2147483647 w 200"/>
                <a:gd name="T73" fmla="*/ 2147483647 h 133"/>
                <a:gd name="T74" fmla="*/ 2147483647 w 200"/>
                <a:gd name="T75" fmla="*/ 2147483647 h 133"/>
                <a:gd name="T76" fmla="*/ 2147483647 w 200"/>
                <a:gd name="T77" fmla="*/ 2147483647 h 133"/>
                <a:gd name="T78" fmla="*/ 2147483647 w 200"/>
                <a:gd name="T79" fmla="*/ 2147483647 h 133"/>
                <a:gd name="T80" fmla="*/ 2147483647 w 200"/>
                <a:gd name="T81" fmla="*/ 2147483647 h 133"/>
                <a:gd name="T82" fmla="*/ 2147483647 w 200"/>
                <a:gd name="T83" fmla="*/ 2147483647 h 133"/>
                <a:gd name="T84" fmla="*/ 2147483647 w 200"/>
                <a:gd name="T85" fmla="*/ 2147483647 h 1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" h="133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714"/>
            <p:cNvSpPr/>
            <p:nvPr/>
          </p:nvSpPr>
          <p:spPr bwMode="auto">
            <a:xfrm>
              <a:off x="2483993" y="2951636"/>
              <a:ext cx="15875" cy="174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0 w 30"/>
                <a:gd name="T7" fmla="*/ 2147483647 h 33"/>
                <a:gd name="T8" fmla="*/ 0 w 30"/>
                <a:gd name="T9" fmla="*/ 2147483647 h 33"/>
                <a:gd name="T10" fmla="*/ 0 w 30"/>
                <a:gd name="T11" fmla="*/ 2147483647 h 33"/>
                <a:gd name="T12" fmla="*/ 0 w 30"/>
                <a:gd name="T13" fmla="*/ 2147483647 h 33"/>
                <a:gd name="T14" fmla="*/ 2147483647 w 30"/>
                <a:gd name="T15" fmla="*/ 2147483647 h 33"/>
                <a:gd name="T16" fmla="*/ 2147483647 w 30"/>
                <a:gd name="T17" fmla="*/ 2147483647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2147483647 w 30"/>
                <a:gd name="T39" fmla="*/ 2147483647 h 33"/>
                <a:gd name="T40" fmla="*/ 2147483647 w 30"/>
                <a:gd name="T41" fmla="*/ 0 h 33"/>
                <a:gd name="T42" fmla="*/ 2147483647 w 30"/>
                <a:gd name="T43" fmla="*/ 0 h 33"/>
                <a:gd name="T44" fmla="*/ 2147483647 w 30"/>
                <a:gd name="T45" fmla="*/ 2147483647 h 33"/>
                <a:gd name="T46" fmla="*/ 2147483647 w 30"/>
                <a:gd name="T47" fmla="*/ 2147483647 h 33"/>
                <a:gd name="T48" fmla="*/ 2147483647 w 30"/>
                <a:gd name="T49" fmla="*/ 2147483647 h 33"/>
                <a:gd name="T50" fmla="*/ 2147483647 w 30"/>
                <a:gd name="T51" fmla="*/ 2147483647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715"/>
            <p:cNvSpPr/>
            <p:nvPr/>
          </p:nvSpPr>
          <p:spPr bwMode="auto">
            <a:xfrm>
              <a:off x="2595118" y="2954811"/>
              <a:ext cx="17463" cy="15875"/>
            </a:xfrm>
            <a:custGeom>
              <a:avLst/>
              <a:gdLst>
                <a:gd name="T0" fmla="*/ 2147483647 w 34"/>
                <a:gd name="T1" fmla="*/ 0 h 31"/>
                <a:gd name="T2" fmla="*/ 2147483647 w 34"/>
                <a:gd name="T3" fmla="*/ 0 h 31"/>
                <a:gd name="T4" fmla="*/ 2147483647 w 34"/>
                <a:gd name="T5" fmla="*/ 0 h 31"/>
                <a:gd name="T6" fmla="*/ 2147483647 w 34"/>
                <a:gd name="T7" fmla="*/ 2147483647 h 31"/>
                <a:gd name="T8" fmla="*/ 2147483647 w 34"/>
                <a:gd name="T9" fmla="*/ 2147483647 h 31"/>
                <a:gd name="T10" fmla="*/ 2147483647 w 34"/>
                <a:gd name="T11" fmla="*/ 2147483647 h 31"/>
                <a:gd name="T12" fmla="*/ 0 w 34"/>
                <a:gd name="T13" fmla="*/ 2147483647 h 31"/>
                <a:gd name="T14" fmla="*/ 0 w 34"/>
                <a:gd name="T15" fmla="*/ 2147483647 h 31"/>
                <a:gd name="T16" fmla="*/ 2147483647 w 34"/>
                <a:gd name="T17" fmla="*/ 2147483647 h 31"/>
                <a:gd name="T18" fmla="*/ 2147483647 w 34"/>
                <a:gd name="T19" fmla="*/ 2147483647 h 31"/>
                <a:gd name="T20" fmla="*/ 2147483647 w 34"/>
                <a:gd name="T21" fmla="*/ 2147483647 h 31"/>
                <a:gd name="T22" fmla="*/ 2147483647 w 34"/>
                <a:gd name="T23" fmla="*/ 2147483647 h 31"/>
                <a:gd name="T24" fmla="*/ 2147483647 w 34"/>
                <a:gd name="T25" fmla="*/ 2147483647 h 31"/>
                <a:gd name="T26" fmla="*/ 2147483647 w 34"/>
                <a:gd name="T27" fmla="*/ 2147483647 h 31"/>
                <a:gd name="T28" fmla="*/ 2147483647 w 34"/>
                <a:gd name="T29" fmla="*/ 2147483647 h 31"/>
                <a:gd name="T30" fmla="*/ 2147483647 w 34"/>
                <a:gd name="T31" fmla="*/ 2147483647 h 31"/>
                <a:gd name="T32" fmla="*/ 2147483647 w 34"/>
                <a:gd name="T33" fmla="*/ 2147483647 h 31"/>
                <a:gd name="T34" fmla="*/ 2147483647 w 34"/>
                <a:gd name="T35" fmla="*/ 2147483647 h 31"/>
                <a:gd name="T36" fmla="*/ 2147483647 w 34"/>
                <a:gd name="T37" fmla="*/ 2147483647 h 31"/>
                <a:gd name="T38" fmla="*/ 2147483647 w 34"/>
                <a:gd name="T39" fmla="*/ 2147483647 h 31"/>
                <a:gd name="T40" fmla="*/ 2147483647 w 34"/>
                <a:gd name="T41" fmla="*/ 2147483647 h 31"/>
                <a:gd name="T42" fmla="*/ 2147483647 w 34"/>
                <a:gd name="T43" fmla="*/ 2147483647 h 31"/>
                <a:gd name="T44" fmla="*/ 2147483647 w 34"/>
                <a:gd name="T45" fmla="*/ 2147483647 h 31"/>
                <a:gd name="T46" fmla="*/ 2147483647 w 34"/>
                <a:gd name="T47" fmla="*/ 2147483647 h 31"/>
                <a:gd name="T48" fmla="*/ 2147483647 w 34"/>
                <a:gd name="T49" fmla="*/ 2147483647 h 31"/>
                <a:gd name="T50" fmla="*/ 2147483647 w 34"/>
                <a:gd name="T51" fmla="*/ 0 h 31"/>
                <a:gd name="T52" fmla="*/ 2147483647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4" h="31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716"/>
            <p:cNvSpPr/>
            <p:nvPr/>
          </p:nvSpPr>
          <p:spPr bwMode="auto">
            <a:xfrm>
              <a:off x="2488756" y="2975448"/>
              <a:ext cx="117475" cy="46038"/>
            </a:xfrm>
            <a:custGeom>
              <a:avLst/>
              <a:gdLst>
                <a:gd name="T0" fmla="*/ 2147483647 w 224"/>
                <a:gd name="T1" fmla="*/ 2147483647 h 87"/>
                <a:gd name="T2" fmla="*/ 2147483647 w 224"/>
                <a:gd name="T3" fmla="*/ 2147483647 h 87"/>
                <a:gd name="T4" fmla="*/ 2147483647 w 224"/>
                <a:gd name="T5" fmla="*/ 2147483647 h 87"/>
                <a:gd name="T6" fmla="*/ 2147483647 w 224"/>
                <a:gd name="T7" fmla="*/ 2147483647 h 87"/>
                <a:gd name="T8" fmla="*/ 2147483647 w 224"/>
                <a:gd name="T9" fmla="*/ 2147483647 h 87"/>
                <a:gd name="T10" fmla="*/ 2147483647 w 224"/>
                <a:gd name="T11" fmla="*/ 2147483647 h 87"/>
                <a:gd name="T12" fmla="*/ 2147483647 w 224"/>
                <a:gd name="T13" fmla="*/ 2147483647 h 87"/>
                <a:gd name="T14" fmla="*/ 2147483647 w 224"/>
                <a:gd name="T15" fmla="*/ 0 h 87"/>
                <a:gd name="T16" fmla="*/ 2147483647 w 224"/>
                <a:gd name="T17" fmla="*/ 0 h 87"/>
                <a:gd name="T18" fmla="*/ 2147483647 w 224"/>
                <a:gd name="T19" fmla="*/ 2147483647 h 87"/>
                <a:gd name="T20" fmla="*/ 2147483647 w 224"/>
                <a:gd name="T21" fmla="*/ 2147483647 h 87"/>
                <a:gd name="T22" fmla="*/ 0 w 224"/>
                <a:gd name="T23" fmla="*/ 2147483647 h 87"/>
                <a:gd name="T24" fmla="*/ 0 w 224"/>
                <a:gd name="T25" fmla="*/ 2147483647 h 87"/>
                <a:gd name="T26" fmla="*/ 2147483647 w 224"/>
                <a:gd name="T27" fmla="*/ 2147483647 h 87"/>
                <a:gd name="T28" fmla="*/ 2147483647 w 224"/>
                <a:gd name="T29" fmla="*/ 2147483647 h 87"/>
                <a:gd name="T30" fmla="*/ 2147483647 w 224"/>
                <a:gd name="T31" fmla="*/ 2147483647 h 87"/>
                <a:gd name="T32" fmla="*/ 2147483647 w 224"/>
                <a:gd name="T33" fmla="*/ 2147483647 h 87"/>
                <a:gd name="T34" fmla="*/ 2147483647 w 224"/>
                <a:gd name="T35" fmla="*/ 2147483647 h 87"/>
                <a:gd name="T36" fmla="*/ 2147483647 w 224"/>
                <a:gd name="T37" fmla="*/ 2147483647 h 87"/>
                <a:gd name="T38" fmla="*/ 2147483647 w 224"/>
                <a:gd name="T39" fmla="*/ 2147483647 h 87"/>
                <a:gd name="T40" fmla="*/ 2147483647 w 224"/>
                <a:gd name="T41" fmla="*/ 2147483647 h 87"/>
                <a:gd name="T42" fmla="*/ 2147483647 w 224"/>
                <a:gd name="T43" fmla="*/ 2147483647 h 87"/>
                <a:gd name="T44" fmla="*/ 2147483647 w 224"/>
                <a:gd name="T45" fmla="*/ 2147483647 h 87"/>
                <a:gd name="T46" fmla="*/ 2147483647 w 224"/>
                <a:gd name="T47" fmla="*/ 2147483647 h 87"/>
                <a:gd name="T48" fmla="*/ 2147483647 w 224"/>
                <a:gd name="T49" fmla="*/ 2147483647 h 87"/>
                <a:gd name="T50" fmla="*/ 2147483647 w 224"/>
                <a:gd name="T51" fmla="*/ 2147483647 h 87"/>
                <a:gd name="T52" fmla="*/ 2147483647 w 224"/>
                <a:gd name="T53" fmla="*/ 2147483647 h 87"/>
                <a:gd name="T54" fmla="*/ 2147483647 w 224"/>
                <a:gd name="T55" fmla="*/ 2147483647 h 87"/>
                <a:gd name="T56" fmla="*/ 2147483647 w 224"/>
                <a:gd name="T57" fmla="*/ 2147483647 h 87"/>
                <a:gd name="T58" fmla="*/ 2147483647 w 224"/>
                <a:gd name="T59" fmla="*/ 2147483647 h 87"/>
                <a:gd name="T60" fmla="*/ 2147483647 w 224"/>
                <a:gd name="T61" fmla="*/ 2147483647 h 87"/>
                <a:gd name="T62" fmla="*/ 2147483647 w 224"/>
                <a:gd name="T63" fmla="*/ 2147483647 h 87"/>
                <a:gd name="T64" fmla="*/ 2147483647 w 224"/>
                <a:gd name="T65" fmla="*/ 2147483647 h 87"/>
                <a:gd name="T66" fmla="*/ 2147483647 w 224"/>
                <a:gd name="T67" fmla="*/ 2147483647 h 87"/>
                <a:gd name="T68" fmla="*/ 2147483647 w 224"/>
                <a:gd name="T69" fmla="*/ 2147483647 h 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4" h="87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717"/>
            <p:cNvSpPr/>
            <p:nvPr/>
          </p:nvSpPr>
          <p:spPr bwMode="auto">
            <a:xfrm>
              <a:off x="2674493" y="3140548"/>
              <a:ext cx="46038" cy="193675"/>
            </a:xfrm>
            <a:custGeom>
              <a:avLst/>
              <a:gdLst>
                <a:gd name="T0" fmla="*/ 2147483647 w 86"/>
                <a:gd name="T1" fmla="*/ 2147483647 h 367"/>
                <a:gd name="T2" fmla="*/ 2147483647 w 86"/>
                <a:gd name="T3" fmla="*/ 2147483647 h 367"/>
                <a:gd name="T4" fmla="*/ 2147483647 w 86"/>
                <a:gd name="T5" fmla="*/ 2147483647 h 367"/>
                <a:gd name="T6" fmla="*/ 2147483647 w 86"/>
                <a:gd name="T7" fmla="*/ 2147483647 h 367"/>
                <a:gd name="T8" fmla="*/ 2147483647 w 86"/>
                <a:gd name="T9" fmla="*/ 2147483647 h 367"/>
                <a:gd name="T10" fmla="*/ 2147483647 w 86"/>
                <a:gd name="T11" fmla="*/ 2147483647 h 367"/>
                <a:gd name="T12" fmla="*/ 2147483647 w 86"/>
                <a:gd name="T13" fmla="*/ 2147483647 h 367"/>
                <a:gd name="T14" fmla="*/ 2147483647 w 86"/>
                <a:gd name="T15" fmla="*/ 2147483647 h 367"/>
                <a:gd name="T16" fmla="*/ 2147483647 w 86"/>
                <a:gd name="T17" fmla="*/ 2147483647 h 367"/>
                <a:gd name="T18" fmla="*/ 2147483647 w 86"/>
                <a:gd name="T19" fmla="*/ 2147483647 h 367"/>
                <a:gd name="T20" fmla="*/ 2147483647 w 86"/>
                <a:gd name="T21" fmla="*/ 2147483647 h 367"/>
                <a:gd name="T22" fmla="*/ 2147483647 w 86"/>
                <a:gd name="T23" fmla="*/ 0 h 367"/>
                <a:gd name="T24" fmla="*/ 2147483647 w 86"/>
                <a:gd name="T25" fmla="*/ 2147483647 h 367"/>
                <a:gd name="T26" fmla="*/ 2147483647 w 86"/>
                <a:gd name="T27" fmla="*/ 2147483647 h 367"/>
                <a:gd name="T28" fmla="*/ 2147483647 w 86"/>
                <a:gd name="T29" fmla="*/ 2147483647 h 367"/>
                <a:gd name="T30" fmla="*/ 2147483647 w 86"/>
                <a:gd name="T31" fmla="*/ 2147483647 h 367"/>
                <a:gd name="T32" fmla="*/ 2147483647 w 86"/>
                <a:gd name="T33" fmla="*/ 2147483647 h 367"/>
                <a:gd name="T34" fmla="*/ 2147483647 w 86"/>
                <a:gd name="T35" fmla="*/ 2147483647 h 367"/>
                <a:gd name="T36" fmla="*/ 2147483647 w 86"/>
                <a:gd name="T37" fmla="*/ 2147483647 h 367"/>
                <a:gd name="T38" fmla="*/ 2147483647 w 86"/>
                <a:gd name="T39" fmla="*/ 2147483647 h 367"/>
                <a:gd name="T40" fmla="*/ 0 w 86"/>
                <a:gd name="T41" fmla="*/ 2147483647 h 367"/>
                <a:gd name="T42" fmla="*/ 2147483647 w 86"/>
                <a:gd name="T43" fmla="*/ 2147483647 h 367"/>
                <a:gd name="T44" fmla="*/ 2147483647 w 86"/>
                <a:gd name="T45" fmla="*/ 2147483647 h 367"/>
                <a:gd name="T46" fmla="*/ 2147483647 w 86"/>
                <a:gd name="T47" fmla="*/ 2147483647 h 367"/>
                <a:gd name="T48" fmla="*/ 2147483647 w 86"/>
                <a:gd name="T49" fmla="*/ 2147483647 h 367"/>
                <a:gd name="T50" fmla="*/ 2147483647 w 86"/>
                <a:gd name="T51" fmla="*/ 2147483647 h 367"/>
                <a:gd name="T52" fmla="*/ 2147483647 w 86"/>
                <a:gd name="T53" fmla="*/ 2147483647 h 367"/>
                <a:gd name="T54" fmla="*/ 2147483647 w 86"/>
                <a:gd name="T55" fmla="*/ 2147483647 h 367"/>
                <a:gd name="T56" fmla="*/ 2147483647 w 86"/>
                <a:gd name="T57" fmla="*/ 2147483647 h 367"/>
                <a:gd name="T58" fmla="*/ 2147483647 w 86"/>
                <a:gd name="T59" fmla="*/ 2147483647 h 367"/>
                <a:gd name="T60" fmla="*/ 2147483647 w 86"/>
                <a:gd name="T61" fmla="*/ 2147483647 h 367"/>
                <a:gd name="T62" fmla="*/ 2147483647 w 86"/>
                <a:gd name="T63" fmla="*/ 2147483647 h 367"/>
                <a:gd name="T64" fmla="*/ 2147483647 w 86"/>
                <a:gd name="T65" fmla="*/ 2147483647 h 367"/>
                <a:gd name="T66" fmla="*/ 2147483647 w 86"/>
                <a:gd name="T67" fmla="*/ 2147483647 h 367"/>
                <a:gd name="T68" fmla="*/ 2147483647 w 86"/>
                <a:gd name="T69" fmla="*/ 2147483647 h 367"/>
                <a:gd name="T70" fmla="*/ 2147483647 w 86"/>
                <a:gd name="T71" fmla="*/ 2147483647 h 367"/>
                <a:gd name="T72" fmla="*/ 2147483647 w 86"/>
                <a:gd name="T73" fmla="*/ 2147483647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" h="367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718"/>
            <p:cNvSpPr/>
            <p:nvPr/>
          </p:nvSpPr>
          <p:spPr bwMode="auto">
            <a:xfrm>
              <a:off x="2677668" y="3148486"/>
              <a:ext cx="147638" cy="107950"/>
            </a:xfrm>
            <a:custGeom>
              <a:avLst/>
              <a:gdLst>
                <a:gd name="T0" fmla="*/ 2147483647 w 279"/>
                <a:gd name="T1" fmla="*/ 2147483647 h 204"/>
                <a:gd name="T2" fmla="*/ 2147483647 w 279"/>
                <a:gd name="T3" fmla="*/ 2147483647 h 204"/>
                <a:gd name="T4" fmla="*/ 2147483647 w 279"/>
                <a:gd name="T5" fmla="*/ 2147483647 h 204"/>
                <a:gd name="T6" fmla="*/ 2147483647 w 279"/>
                <a:gd name="T7" fmla="*/ 2147483647 h 204"/>
                <a:gd name="T8" fmla="*/ 2147483647 w 279"/>
                <a:gd name="T9" fmla="*/ 2147483647 h 204"/>
                <a:gd name="T10" fmla="*/ 2147483647 w 279"/>
                <a:gd name="T11" fmla="*/ 2147483647 h 204"/>
                <a:gd name="T12" fmla="*/ 2147483647 w 279"/>
                <a:gd name="T13" fmla="*/ 0 h 204"/>
                <a:gd name="T14" fmla="*/ 2147483647 w 279"/>
                <a:gd name="T15" fmla="*/ 2147483647 h 204"/>
                <a:gd name="T16" fmla="*/ 2147483647 w 279"/>
                <a:gd name="T17" fmla="*/ 2147483647 h 204"/>
                <a:gd name="T18" fmla="*/ 2147483647 w 279"/>
                <a:gd name="T19" fmla="*/ 2147483647 h 204"/>
                <a:gd name="T20" fmla="*/ 2147483647 w 279"/>
                <a:gd name="T21" fmla="*/ 2147483647 h 204"/>
                <a:gd name="T22" fmla="*/ 2147483647 w 279"/>
                <a:gd name="T23" fmla="*/ 2147483647 h 204"/>
                <a:gd name="T24" fmla="*/ 2147483647 w 279"/>
                <a:gd name="T25" fmla="*/ 2147483647 h 204"/>
                <a:gd name="T26" fmla="*/ 0 w 279"/>
                <a:gd name="T27" fmla="*/ 2147483647 h 204"/>
                <a:gd name="T28" fmla="*/ 2147483647 w 279"/>
                <a:gd name="T29" fmla="*/ 2147483647 h 204"/>
                <a:gd name="T30" fmla="*/ 2147483647 w 279"/>
                <a:gd name="T31" fmla="*/ 2147483647 h 204"/>
                <a:gd name="T32" fmla="*/ 2147483647 w 279"/>
                <a:gd name="T33" fmla="*/ 2147483647 h 204"/>
                <a:gd name="T34" fmla="*/ 2147483647 w 279"/>
                <a:gd name="T35" fmla="*/ 2147483647 h 204"/>
                <a:gd name="T36" fmla="*/ 2147483647 w 279"/>
                <a:gd name="T37" fmla="*/ 2147483647 h 204"/>
                <a:gd name="T38" fmla="*/ 2147483647 w 279"/>
                <a:gd name="T39" fmla="*/ 2147483647 h 204"/>
                <a:gd name="T40" fmla="*/ 2147483647 w 279"/>
                <a:gd name="T41" fmla="*/ 2147483647 h 204"/>
                <a:gd name="T42" fmla="*/ 2147483647 w 279"/>
                <a:gd name="T43" fmla="*/ 2147483647 h 204"/>
                <a:gd name="T44" fmla="*/ 2147483647 w 279"/>
                <a:gd name="T45" fmla="*/ 2147483647 h 204"/>
                <a:gd name="T46" fmla="*/ 2147483647 w 279"/>
                <a:gd name="T47" fmla="*/ 2147483647 h 204"/>
                <a:gd name="T48" fmla="*/ 2147483647 w 279"/>
                <a:gd name="T49" fmla="*/ 2147483647 h 204"/>
                <a:gd name="T50" fmla="*/ 2147483647 w 279"/>
                <a:gd name="T51" fmla="*/ 2147483647 h 204"/>
                <a:gd name="T52" fmla="*/ 2147483647 w 279"/>
                <a:gd name="T53" fmla="*/ 2147483647 h 204"/>
                <a:gd name="T54" fmla="*/ 2147483647 w 279"/>
                <a:gd name="T55" fmla="*/ 2147483647 h 204"/>
                <a:gd name="T56" fmla="*/ 2147483647 w 279"/>
                <a:gd name="T57" fmla="*/ 2147483647 h 204"/>
                <a:gd name="T58" fmla="*/ 2147483647 w 279"/>
                <a:gd name="T59" fmla="*/ 2147483647 h 204"/>
                <a:gd name="T60" fmla="*/ 2147483647 w 279"/>
                <a:gd name="T61" fmla="*/ 2147483647 h 204"/>
                <a:gd name="T62" fmla="*/ 2147483647 w 279"/>
                <a:gd name="T63" fmla="*/ 2147483647 h 204"/>
                <a:gd name="T64" fmla="*/ 2147483647 w 279"/>
                <a:gd name="T65" fmla="*/ 2147483647 h 204"/>
                <a:gd name="T66" fmla="*/ 2147483647 w 279"/>
                <a:gd name="T67" fmla="*/ 2147483647 h 204"/>
                <a:gd name="T68" fmla="*/ 2147483647 w 279"/>
                <a:gd name="T69" fmla="*/ 2147483647 h 204"/>
                <a:gd name="T70" fmla="*/ 2147483647 w 279"/>
                <a:gd name="T71" fmla="*/ 2147483647 h 204"/>
                <a:gd name="T72" fmla="*/ 2147483647 w 279"/>
                <a:gd name="T73" fmla="*/ 2147483647 h 204"/>
                <a:gd name="T74" fmla="*/ 2147483647 w 279"/>
                <a:gd name="T75" fmla="*/ 2147483647 h 204"/>
                <a:gd name="T76" fmla="*/ 2147483647 w 279"/>
                <a:gd name="T77" fmla="*/ 2147483647 h 204"/>
                <a:gd name="T78" fmla="*/ 2147483647 w 279"/>
                <a:gd name="T79" fmla="*/ 2147483647 h 204"/>
                <a:gd name="T80" fmla="*/ 2147483647 w 279"/>
                <a:gd name="T81" fmla="*/ 2147483647 h 204"/>
                <a:gd name="T82" fmla="*/ 2147483647 w 279"/>
                <a:gd name="T83" fmla="*/ 2147483647 h 204"/>
                <a:gd name="T84" fmla="*/ 2147483647 w 279"/>
                <a:gd name="T85" fmla="*/ 2147483647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04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719"/>
            <p:cNvSpPr/>
            <p:nvPr/>
          </p:nvSpPr>
          <p:spPr bwMode="auto">
            <a:xfrm>
              <a:off x="2699893" y="3288186"/>
              <a:ext cx="44450" cy="33338"/>
            </a:xfrm>
            <a:custGeom>
              <a:avLst/>
              <a:gdLst>
                <a:gd name="T0" fmla="*/ 2147483647 w 82"/>
                <a:gd name="T1" fmla="*/ 2147483647 h 65"/>
                <a:gd name="T2" fmla="*/ 2147483647 w 82"/>
                <a:gd name="T3" fmla="*/ 2147483647 h 65"/>
                <a:gd name="T4" fmla="*/ 2147483647 w 82"/>
                <a:gd name="T5" fmla="*/ 2147483647 h 65"/>
                <a:gd name="T6" fmla="*/ 2147483647 w 82"/>
                <a:gd name="T7" fmla="*/ 2147483647 h 65"/>
                <a:gd name="T8" fmla="*/ 2147483647 w 82"/>
                <a:gd name="T9" fmla="*/ 2147483647 h 65"/>
                <a:gd name="T10" fmla="*/ 2147483647 w 82"/>
                <a:gd name="T11" fmla="*/ 2147483647 h 65"/>
                <a:gd name="T12" fmla="*/ 2147483647 w 82"/>
                <a:gd name="T13" fmla="*/ 0 h 65"/>
                <a:gd name="T14" fmla="*/ 2147483647 w 82"/>
                <a:gd name="T15" fmla="*/ 0 h 65"/>
                <a:gd name="T16" fmla="*/ 2147483647 w 82"/>
                <a:gd name="T17" fmla="*/ 0 h 65"/>
                <a:gd name="T18" fmla="*/ 2147483647 w 82"/>
                <a:gd name="T19" fmla="*/ 2147483647 h 65"/>
                <a:gd name="T20" fmla="*/ 2147483647 w 82"/>
                <a:gd name="T21" fmla="*/ 2147483647 h 65"/>
                <a:gd name="T22" fmla="*/ 2147483647 w 82"/>
                <a:gd name="T23" fmla="*/ 2147483647 h 65"/>
                <a:gd name="T24" fmla="*/ 2147483647 w 82"/>
                <a:gd name="T25" fmla="*/ 2147483647 h 65"/>
                <a:gd name="T26" fmla="*/ 2147483647 w 82"/>
                <a:gd name="T27" fmla="*/ 2147483647 h 65"/>
                <a:gd name="T28" fmla="*/ 2147483647 w 82"/>
                <a:gd name="T29" fmla="*/ 2147483647 h 65"/>
                <a:gd name="T30" fmla="*/ 2147483647 w 82"/>
                <a:gd name="T31" fmla="*/ 2147483647 h 65"/>
                <a:gd name="T32" fmla="*/ 0 w 82"/>
                <a:gd name="T33" fmla="*/ 2147483647 h 65"/>
                <a:gd name="T34" fmla="*/ 0 w 82"/>
                <a:gd name="T35" fmla="*/ 2147483647 h 65"/>
                <a:gd name="T36" fmla="*/ 0 w 82"/>
                <a:gd name="T37" fmla="*/ 2147483647 h 65"/>
                <a:gd name="T38" fmla="*/ 2147483647 w 82"/>
                <a:gd name="T39" fmla="*/ 2147483647 h 65"/>
                <a:gd name="T40" fmla="*/ 2147483647 w 82"/>
                <a:gd name="T41" fmla="*/ 2147483647 h 65"/>
                <a:gd name="T42" fmla="*/ 2147483647 w 82"/>
                <a:gd name="T43" fmla="*/ 2147483647 h 65"/>
                <a:gd name="T44" fmla="*/ 2147483647 w 82"/>
                <a:gd name="T45" fmla="*/ 2147483647 h 65"/>
                <a:gd name="T46" fmla="*/ 2147483647 w 82"/>
                <a:gd name="T47" fmla="*/ 2147483647 h 65"/>
                <a:gd name="T48" fmla="*/ 2147483647 w 82"/>
                <a:gd name="T49" fmla="*/ 2147483647 h 65"/>
                <a:gd name="T50" fmla="*/ 2147483647 w 82"/>
                <a:gd name="T51" fmla="*/ 2147483647 h 65"/>
                <a:gd name="T52" fmla="*/ 2147483647 w 82"/>
                <a:gd name="T53" fmla="*/ 2147483647 h 65"/>
                <a:gd name="T54" fmla="*/ 2147483647 w 82"/>
                <a:gd name="T55" fmla="*/ 2147483647 h 65"/>
                <a:gd name="T56" fmla="*/ 2147483647 w 82"/>
                <a:gd name="T57" fmla="*/ 2147483647 h 65"/>
                <a:gd name="T58" fmla="*/ 2147483647 w 82"/>
                <a:gd name="T59" fmla="*/ 2147483647 h 65"/>
                <a:gd name="T60" fmla="*/ 2147483647 w 82"/>
                <a:gd name="T61" fmla="*/ 2147483647 h 65"/>
                <a:gd name="T62" fmla="*/ 2147483647 w 82"/>
                <a:gd name="T63" fmla="*/ 2147483647 h 65"/>
                <a:gd name="T64" fmla="*/ 2147483647 w 82"/>
                <a:gd name="T65" fmla="*/ 2147483647 h 65"/>
                <a:gd name="T66" fmla="*/ 2147483647 w 82"/>
                <a:gd name="T67" fmla="*/ 2147483647 h 65"/>
                <a:gd name="T68" fmla="*/ 2147483647 w 82"/>
                <a:gd name="T69" fmla="*/ 2147483647 h 65"/>
                <a:gd name="T70" fmla="*/ 2147483647 w 82"/>
                <a:gd name="T71" fmla="*/ 2147483647 h 65"/>
                <a:gd name="T72" fmla="*/ 2147483647 w 82"/>
                <a:gd name="T73" fmla="*/ 2147483647 h 65"/>
                <a:gd name="T74" fmla="*/ 2147483647 w 82"/>
                <a:gd name="T75" fmla="*/ 2147483647 h 65"/>
                <a:gd name="T76" fmla="*/ 2147483647 w 82"/>
                <a:gd name="T77" fmla="*/ 2147483647 h 65"/>
                <a:gd name="T78" fmla="*/ 2147483647 w 82"/>
                <a:gd name="T79" fmla="*/ 2147483647 h 65"/>
                <a:gd name="T80" fmla="*/ 2147483647 w 82"/>
                <a:gd name="T81" fmla="*/ 2147483647 h 65"/>
                <a:gd name="T82" fmla="*/ 2147483647 w 82"/>
                <a:gd name="T83" fmla="*/ 2147483647 h 65"/>
                <a:gd name="T84" fmla="*/ 2147483647 w 82"/>
                <a:gd name="T85" fmla="*/ 2147483647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2" h="65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avLst/>
              <a:gdLst>
                <a:gd name="T0" fmla="*/ 2147483647 w 217"/>
                <a:gd name="T1" fmla="*/ 2147483647 h 184"/>
                <a:gd name="T2" fmla="*/ 2147483647 w 217"/>
                <a:gd name="T3" fmla="*/ 2147483647 h 184"/>
                <a:gd name="T4" fmla="*/ 2147483647 w 217"/>
                <a:gd name="T5" fmla="*/ 2147483647 h 184"/>
                <a:gd name="T6" fmla="*/ 2147483647 w 217"/>
                <a:gd name="T7" fmla="*/ 2147483647 h 184"/>
                <a:gd name="T8" fmla="*/ 2147483647 w 217"/>
                <a:gd name="T9" fmla="*/ 2147483647 h 184"/>
                <a:gd name="T10" fmla="*/ 2147483647 w 217"/>
                <a:gd name="T11" fmla="*/ 2147483647 h 184"/>
                <a:gd name="T12" fmla="*/ 2147483647 w 217"/>
                <a:gd name="T13" fmla="*/ 2147483647 h 184"/>
                <a:gd name="T14" fmla="*/ 2147483647 w 217"/>
                <a:gd name="T15" fmla="*/ 2147483647 h 184"/>
                <a:gd name="T16" fmla="*/ 2147483647 w 217"/>
                <a:gd name="T17" fmla="*/ 2147483647 h 184"/>
                <a:gd name="T18" fmla="*/ 2147483647 w 217"/>
                <a:gd name="T19" fmla="*/ 0 h 184"/>
                <a:gd name="T20" fmla="*/ 2147483647 w 217"/>
                <a:gd name="T21" fmla="*/ 2147483647 h 184"/>
                <a:gd name="T22" fmla="*/ 2147483647 w 217"/>
                <a:gd name="T23" fmla="*/ 2147483647 h 184"/>
                <a:gd name="T24" fmla="*/ 2147483647 w 217"/>
                <a:gd name="T25" fmla="*/ 2147483647 h 184"/>
                <a:gd name="T26" fmla="*/ 2147483647 w 217"/>
                <a:gd name="T27" fmla="*/ 2147483647 h 184"/>
                <a:gd name="T28" fmla="*/ 2147483647 w 217"/>
                <a:gd name="T29" fmla="*/ 2147483647 h 184"/>
                <a:gd name="T30" fmla="*/ 2147483647 w 217"/>
                <a:gd name="T31" fmla="*/ 2147483647 h 184"/>
                <a:gd name="T32" fmla="*/ 2147483647 w 217"/>
                <a:gd name="T33" fmla="*/ 2147483647 h 184"/>
                <a:gd name="T34" fmla="*/ 2147483647 w 217"/>
                <a:gd name="T35" fmla="*/ 2147483647 h 184"/>
                <a:gd name="T36" fmla="*/ 2147483647 w 217"/>
                <a:gd name="T37" fmla="*/ 2147483647 h 184"/>
                <a:gd name="T38" fmla="*/ 2147483647 w 217"/>
                <a:gd name="T39" fmla="*/ 2147483647 h 184"/>
                <a:gd name="T40" fmla="*/ 2147483647 w 217"/>
                <a:gd name="T41" fmla="*/ 2147483647 h 184"/>
                <a:gd name="T42" fmla="*/ 2147483647 w 217"/>
                <a:gd name="T43" fmla="*/ 2147483647 h 184"/>
                <a:gd name="T44" fmla="*/ 2147483647 w 217"/>
                <a:gd name="T45" fmla="*/ 2147483647 h 184"/>
                <a:gd name="T46" fmla="*/ 2147483647 w 217"/>
                <a:gd name="T47" fmla="*/ 2147483647 h 184"/>
                <a:gd name="T48" fmla="*/ 2147483647 w 217"/>
                <a:gd name="T49" fmla="*/ 2147483647 h 184"/>
                <a:gd name="T50" fmla="*/ 2147483647 w 217"/>
                <a:gd name="T51" fmla="*/ 2147483647 h 184"/>
                <a:gd name="T52" fmla="*/ 2147483647 w 217"/>
                <a:gd name="T53" fmla="*/ 2147483647 h 184"/>
                <a:gd name="T54" fmla="*/ 2147483647 w 217"/>
                <a:gd name="T55" fmla="*/ 2147483647 h 184"/>
                <a:gd name="T56" fmla="*/ 2147483647 w 217"/>
                <a:gd name="T57" fmla="*/ 2147483647 h 184"/>
                <a:gd name="T58" fmla="*/ 2147483647 w 217"/>
                <a:gd name="T59" fmla="*/ 2147483647 h 184"/>
                <a:gd name="T60" fmla="*/ 2147483647 w 217"/>
                <a:gd name="T61" fmla="*/ 2147483647 h 184"/>
                <a:gd name="T62" fmla="*/ 2147483647 w 217"/>
                <a:gd name="T63" fmla="*/ 2147483647 h 184"/>
                <a:gd name="T64" fmla="*/ 2147483647 w 217"/>
                <a:gd name="T65" fmla="*/ 2147483647 h 184"/>
                <a:gd name="T66" fmla="*/ 2147483647 w 217"/>
                <a:gd name="T67" fmla="*/ 2147483647 h 184"/>
                <a:gd name="T68" fmla="*/ 2147483647 w 217"/>
                <a:gd name="T69" fmla="*/ 2147483647 h 184"/>
                <a:gd name="T70" fmla="*/ 2147483647 w 217"/>
                <a:gd name="T71" fmla="*/ 2147483647 h 184"/>
                <a:gd name="T72" fmla="*/ 2147483647 w 217"/>
                <a:gd name="T73" fmla="*/ 2147483647 h 184"/>
                <a:gd name="T74" fmla="*/ 2147483647 w 217"/>
                <a:gd name="T75" fmla="*/ 2147483647 h 184"/>
                <a:gd name="T76" fmla="*/ 2147483647 w 217"/>
                <a:gd name="T77" fmla="*/ 2147483647 h 184"/>
                <a:gd name="T78" fmla="*/ 2147483647 w 217"/>
                <a:gd name="T79" fmla="*/ 2147483647 h 184"/>
                <a:gd name="T80" fmla="*/ 2147483647 w 217"/>
                <a:gd name="T81" fmla="*/ 2147483647 h 184"/>
                <a:gd name="T82" fmla="*/ 2147483647 w 217"/>
                <a:gd name="T83" fmla="*/ 2147483647 h 184"/>
                <a:gd name="T84" fmla="*/ 2147483647 w 217"/>
                <a:gd name="T85" fmla="*/ 2147483647 h 184"/>
                <a:gd name="T86" fmla="*/ 2147483647 w 217"/>
                <a:gd name="T87" fmla="*/ 2147483647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7" h="184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721"/>
            <p:cNvSpPr/>
            <p:nvPr/>
          </p:nvSpPr>
          <p:spPr bwMode="auto">
            <a:xfrm>
              <a:off x="2637981" y="3037361"/>
              <a:ext cx="236538" cy="260350"/>
            </a:xfrm>
            <a:custGeom>
              <a:avLst/>
              <a:gdLst>
                <a:gd name="T0" fmla="*/ 2147483647 w 447"/>
                <a:gd name="T1" fmla="*/ 2147483647 h 491"/>
                <a:gd name="T2" fmla="*/ 2147483647 w 447"/>
                <a:gd name="T3" fmla="*/ 2147483647 h 491"/>
                <a:gd name="T4" fmla="*/ 2147483647 w 447"/>
                <a:gd name="T5" fmla="*/ 2147483647 h 491"/>
                <a:gd name="T6" fmla="*/ 2147483647 w 447"/>
                <a:gd name="T7" fmla="*/ 2147483647 h 491"/>
                <a:gd name="T8" fmla="*/ 2147483647 w 447"/>
                <a:gd name="T9" fmla="*/ 2147483647 h 491"/>
                <a:gd name="T10" fmla="*/ 2147483647 w 447"/>
                <a:gd name="T11" fmla="*/ 2147483647 h 491"/>
                <a:gd name="T12" fmla="*/ 2147483647 w 447"/>
                <a:gd name="T13" fmla="*/ 2147483647 h 491"/>
                <a:gd name="T14" fmla="*/ 2147483647 w 447"/>
                <a:gd name="T15" fmla="*/ 2147483647 h 491"/>
                <a:gd name="T16" fmla="*/ 2147483647 w 447"/>
                <a:gd name="T17" fmla="*/ 2147483647 h 491"/>
                <a:gd name="T18" fmla="*/ 2147483647 w 447"/>
                <a:gd name="T19" fmla="*/ 2147483647 h 491"/>
                <a:gd name="T20" fmla="*/ 2147483647 w 447"/>
                <a:gd name="T21" fmla="*/ 2147483647 h 491"/>
                <a:gd name="T22" fmla="*/ 2147483647 w 447"/>
                <a:gd name="T23" fmla="*/ 2147483647 h 491"/>
                <a:gd name="T24" fmla="*/ 2147483647 w 447"/>
                <a:gd name="T25" fmla="*/ 0 h 491"/>
                <a:gd name="T26" fmla="*/ 2147483647 w 447"/>
                <a:gd name="T27" fmla="*/ 2147483647 h 491"/>
                <a:gd name="T28" fmla="*/ 2147483647 w 447"/>
                <a:gd name="T29" fmla="*/ 2147483647 h 491"/>
                <a:gd name="T30" fmla="*/ 0 w 447"/>
                <a:gd name="T31" fmla="*/ 2147483647 h 491"/>
                <a:gd name="T32" fmla="*/ 2147483647 w 447"/>
                <a:gd name="T33" fmla="*/ 2147483647 h 491"/>
                <a:gd name="T34" fmla="*/ 2147483647 w 447"/>
                <a:gd name="T35" fmla="*/ 2147483647 h 491"/>
                <a:gd name="T36" fmla="*/ 2147483647 w 447"/>
                <a:gd name="T37" fmla="*/ 2147483647 h 491"/>
                <a:gd name="T38" fmla="*/ 2147483647 w 447"/>
                <a:gd name="T39" fmla="*/ 2147483647 h 491"/>
                <a:gd name="T40" fmla="*/ 2147483647 w 447"/>
                <a:gd name="T41" fmla="*/ 2147483647 h 491"/>
                <a:gd name="T42" fmla="*/ 2147483647 w 447"/>
                <a:gd name="T43" fmla="*/ 2147483647 h 491"/>
                <a:gd name="T44" fmla="*/ 2147483647 w 447"/>
                <a:gd name="T45" fmla="*/ 2147483647 h 491"/>
                <a:gd name="T46" fmla="*/ 2147483647 w 447"/>
                <a:gd name="T47" fmla="*/ 2147483647 h 491"/>
                <a:gd name="T48" fmla="*/ 2147483647 w 447"/>
                <a:gd name="T49" fmla="*/ 2147483647 h 491"/>
                <a:gd name="T50" fmla="*/ 2147483647 w 447"/>
                <a:gd name="T51" fmla="*/ 2147483647 h 491"/>
                <a:gd name="T52" fmla="*/ 2147483647 w 447"/>
                <a:gd name="T53" fmla="*/ 2147483647 h 491"/>
                <a:gd name="T54" fmla="*/ 2147483647 w 447"/>
                <a:gd name="T55" fmla="*/ 2147483647 h 491"/>
                <a:gd name="T56" fmla="*/ 2147483647 w 447"/>
                <a:gd name="T57" fmla="*/ 2147483647 h 491"/>
                <a:gd name="T58" fmla="*/ 2147483647 w 447"/>
                <a:gd name="T59" fmla="*/ 2147483647 h 491"/>
                <a:gd name="T60" fmla="*/ 2147483647 w 447"/>
                <a:gd name="T61" fmla="*/ 2147483647 h 491"/>
                <a:gd name="T62" fmla="*/ 2147483647 w 447"/>
                <a:gd name="T63" fmla="*/ 2147483647 h 491"/>
                <a:gd name="T64" fmla="*/ 2147483647 w 447"/>
                <a:gd name="T65" fmla="*/ 2147483647 h 491"/>
                <a:gd name="T66" fmla="*/ 2147483647 w 447"/>
                <a:gd name="T67" fmla="*/ 2147483647 h 491"/>
                <a:gd name="T68" fmla="*/ 2147483647 w 447"/>
                <a:gd name="T69" fmla="*/ 2147483647 h 491"/>
                <a:gd name="T70" fmla="*/ 2147483647 w 447"/>
                <a:gd name="T71" fmla="*/ 2147483647 h 491"/>
                <a:gd name="T72" fmla="*/ 2147483647 w 447"/>
                <a:gd name="T73" fmla="*/ 2147483647 h 491"/>
                <a:gd name="T74" fmla="*/ 2147483647 w 447"/>
                <a:gd name="T75" fmla="*/ 2147483647 h 491"/>
                <a:gd name="T76" fmla="*/ 2147483647 w 447"/>
                <a:gd name="T77" fmla="*/ 2147483647 h 491"/>
                <a:gd name="T78" fmla="*/ 2147483647 w 447"/>
                <a:gd name="T79" fmla="*/ 2147483647 h 491"/>
                <a:gd name="T80" fmla="*/ 2147483647 w 447"/>
                <a:gd name="T81" fmla="*/ 2147483647 h 491"/>
                <a:gd name="T82" fmla="*/ 2147483647 w 447"/>
                <a:gd name="T83" fmla="*/ 2147483647 h 491"/>
                <a:gd name="T84" fmla="*/ 2147483647 w 447"/>
                <a:gd name="T85" fmla="*/ 2147483647 h 491"/>
                <a:gd name="T86" fmla="*/ 2147483647 w 447"/>
                <a:gd name="T87" fmla="*/ 2147483647 h 491"/>
                <a:gd name="T88" fmla="*/ 2147483647 w 447"/>
                <a:gd name="T89" fmla="*/ 2147483647 h 491"/>
                <a:gd name="T90" fmla="*/ 2147483647 w 447"/>
                <a:gd name="T91" fmla="*/ 2147483647 h 491"/>
                <a:gd name="T92" fmla="*/ 2147483647 w 447"/>
                <a:gd name="T93" fmla="*/ 2147483647 h 491"/>
                <a:gd name="T94" fmla="*/ 2147483647 w 447"/>
                <a:gd name="T95" fmla="*/ 2147483647 h 491"/>
                <a:gd name="T96" fmla="*/ 2147483647 w 447"/>
                <a:gd name="T97" fmla="*/ 2147483647 h 491"/>
                <a:gd name="T98" fmla="*/ 2147483647 w 447"/>
                <a:gd name="T99" fmla="*/ 2147483647 h 491"/>
                <a:gd name="T100" fmla="*/ 2147483647 w 447"/>
                <a:gd name="T101" fmla="*/ 2147483647 h 491"/>
                <a:gd name="T102" fmla="*/ 2147483647 w 447"/>
                <a:gd name="T103" fmla="*/ 2147483647 h 491"/>
                <a:gd name="T104" fmla="*/ 2147483647 w 447"/>
                <a:gd name="T105" fmla="*/ 2147483647 h 491"/>
                <a:gd name="T106" fmla="*/ 2147483647 w 447"/>
                <a:gd name="T107" fmla="*/ 2147483647 h 491"/>
                <a:gd name="T108" fmla="*/ 2147483647 w 447"/>
                <a:gd name="T109" fmla="*/ 2147483647 h 491"/>
                <a:gd name="T110" fmla="*/ 2147483647 w 447"/>
                <a:gd name="T111" fmla="*/ 2147483647 h 491"/>
                <a:gd name="T112" fmla="*/ 2147483647 w 447"/>
                <a:gd name="T113" fmla="*/ 2147483647 h 491"/>
                <a:gd name="T114" fmla="*/ 2147483647 w 447"/>
                <a:gd name="T115" fmla="*/ 2147483647 h 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7" h="491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722"/>
            <p:cNvSpPr/>
            <p:nvPr/>
          </p:nvSpPr>
          <p:spPr bwMode="auto">
            <a:xfrm>
              <a:off x="2279206" y="2716686"/>
              <a:ext cx="125413" cy="250825"/>
            </a:xfrm>
            <a:custGeom>
              <a:avLst/>
              <a:gdLst>
                <a:gd name="T0" fmla="*/ 2147483647 w 236"/>
                <a:gd name="T1" fmla="*/ 2147483647 h 474"/>
                <a:gd name="T2" fmla="*/ 2147483647 w 236"/>
                <a:gd name="T3" fmla="*/ 2147483647 h 474"/>
                <a:gd name="T4" fmla="*/ 2147483647 w 236"/>
                <a:gd name="T5" fmla="*/ 2147483647 h 474"/>
                <a:gd name="T6" fmla="*/ 2147483647 w 236"/>
                <a:gd name="T7" fmla="*/ 2147483647 h 474"/>
                <a:gd name="T8" fmla="*/ 2147483647 w 236"/>
                <a:gd name="T9" fmla="*/ 2147483647 h 474"/>
                <a:gd name="T10" fmla="*/ 2147483647 w 236"/>
                <a:gd name="T11" fmla="*/ 2147483647 h 474"/>
                <a:gd name="T12" fmla="*/ 2147483647 w 236"/>
                <a:gd name="T13" fmla="*/ 2147483647 h 474"/>
                <a:gd name="T14" fmla="*/ 2147483647 w 236"/>
                <a:gd name="T15" fmla="*/ 2147483647 h 474"/>
                <a:gd name="T16" fmla="*/ 2147483647 w 236"/>
                <a:gd name="T17" fmla="*/ 2147483647 h 474"/>
                <a:gd name="T18" fmla="*/ 2147483647 w 236"/>
                <a:gd name="T19" fmla="*/ 2147483647 h 474"/>
                <a:gd name="T20" fmla="*/ 2147483647 w 236"/>
                <a:gd name="T21" fmla="*/ 0 h 474"/>
                <a:gd name="T22" fmla="*/ 2147483647 w 236"/>
                <a:gd name="T23" fmla="*/ 2147483647 h 474"/>
                <a:gd name="T24" fmla="*/ 2147483647 w 236"/>
                <a:gd name="T25" fmla="*/ 2147483647 h 474"/>
                <a:gd name="T26" fmla="*/ 2147483647 w 236"/>
                <a:gd name="T27" fmla="*/ 2147483647 h 474"/>
                <a:gd name="T28" fmla="*/ 0 w 236"/>
                <a:gd name="T29" fmla="*/ 2147483647 h 474"/>
                <a:gd name="T30" fmla="*/ 2147483647 w 236"/>
                <a:gd name="T31" fmla="*/ 2147483647 h 474"/>
                <a:gd name="T32" fmla="*/ 2147483647 w 236"/>
                <a:gd name="T33" fmla="*/ 2147483647 h 474"/>
                <a:gd name="T34" fmla="*/ 2147483647 w 236"/>
                <a:gd name="T35" fmla="*/ 2147483647 h 474"/>
                <a:gd name="T36" fmla="*/ 2147483647 w 236"/>
                <a:gd name="T37" fmla="*/ 2147483647 h 474"/>
                <a:gd name="T38" fmla="*/ 2147483647 w 236"/>
                <a:gd name="T39" fmla="*/ 2147483647 h 474"/>
                <a:gd name="T40" fmla="*/ 2147483647 w 236"/>
                <a:gd name="T41" fmla="*/ 2147483647 h 474"/>
                <a:gd name="T42" fmla="*/ 2147483647 w 236"/>
                <a:gd name="T43" fmla="*/ 2147483647 h 474"/>
                <a:gd name="T44" fmla="*/ 2147483647 w 236"/>
                <a:gd name="T45" fmla="*/ 2147483647 h 474"/>
                <a:gd name="T46" fmla="*/ 2147483647 w 236"/>
                <a:gd name="T47" fmla="*/ 2147483647 h 474"/>
                <a:gd name="T48" fmla="*/ 2147483647 w 236"/>
                <a:gd name="T49" fmla="*/ 2147483647 h 474"/>
                <a:gd name="T50" fmla="*/ 2147483647 w 236"/>
                <a:gd name="T51" fmla="*/ 2147483647 h 474"/>
                <a:gd name="T52" fmla="*/ 2147483647 w 236"/>
                <a:gd name="T53" fmla="*/ 2147483647 h 474"/>
                <a:gd name="T54" fmla="*/ 2147483647 w 236"/>
                <a:gd name="T55" fmla="*/ 2147483647 h 474"/>
                <a:gd name="T56" fmla="*/ 2147483647 w 236"/>
                <a:gd name="T57" fmla="*/ 2147483647 h 474"/>
                <a:gd name="T58" fmla="*/ 2147483647 w 236"/>
                <a:gd name="T59" fmla="*/ 2147483647 h 474"/>
                <a:gd name="T60" fmla="*/ 2147483647 w 236"/>
                <a:gd name="T61" fmla="*/ 2147483647 h 474"/>
                <a:gd name="T62" fmla="*/ 2147483647 w 236"/>
                <a:gd name="T63" fmla="*/ 2147483647 h 474"/>
                <a:gd name="T64" fmla="*/ 2147483647 w 236"/>
                <a:gd name="T65" fmla="*/ 2147483647 h 474"/>
                <a:gd name="T66" fmla="*/ 2147483647 w 236"/>
                <a:gd name="T67" fmla="*/ 2147483647 h 474"/>
                <a:gd name="T68" fmla="*/ 2147483647 w 236"/>
                <a:gd name="T69" fmla="*/ 2147483647 h 474"/>
                <a:gd name="T70" fmla="*/ 2147483647 w 236"/>
                <a:gd name="T71" fmla="*/ 2147483647 h 474"/>
                <a:gd name="T72" fmla="*/ 2147483647 w 236"/>
                <a:gd name="T73" fmla="*/ 2147483647 h 474"/>
                <a:gd name="T74" fmla="*/ 2147483647 w 236"/>
                <a:gd name="T75" fmla="*/ 2147483647 h 474"/>
                <a:gd name="T76" fmla="*/ 2147483647 w 236"/>
                <a:gd name="T77" fmla="*/ 2147483647 h 474"/>
                <a:gd name="T78" fmla="*/ 2147483647 w 236"/>
                <a:gd name="T79" fmla="*/ 2147483647 h 474"/>
                <a:gd name="T80" fmla="*/ 2147483647 w 236"/>
                <a:gd name="T81" fmla="*/ 2147483647 h 474"/>
                <a:gd name="T82" fmla="*/ 2147483647 w 236"/>
                <a:gd name="T83" fmla="*/ 2147483647 h 474"/>
                <a:gd name="T84" fmla="*/ 2147483647 w 236"/>
                <a:gd name="T85" fmla="*/ 2147483647 h 474"/>
                <a:gd name="T86" fmla="*/ 2147483647 w 236"/>
                <a:gd name="T87" fmla="*/ 2147483647 h 474"/>
                <a:gd name="T88" fmla="*/ 2147483647 w 236"/>
                <a:gd name="T89" fmla="*/ 2147483647 h 474"/>
                <a:gd name="T90" fmla="*/ 2147483647 w 236"/>
                <a:gd name="T91" fmla="*/ 2147483647 h 474"/>
                <a:gd name="T92" fmla="*/ 2147483647 w 236"/>
                <a:gd name="T93" fmla="*/ 2147483647 h 474"/>
                <a:gd name="T94" fmla="*/ 2147483647 w 236"/>
                <a:gd name="T95" fmla="*/ 2147483647 h 474"/>
                <a:gd name="T96" fmla="*/ 2147483647 w 236"/>
                <a:gd name="T97" fmla="*/ 2147483647 h 474"/>
                <a:gd name="T98" fmla="*/ 2147483647 w 236"/>
                <a:gd name="T99" fmla="*/ 2147483647 h 474"/>
                <a:gd name="T100" fmla="*/ 2147483647 w 236"/>
                <a:gd name="T101" fmla="*/ 2147483647 h 474"/>
                <a:gd name="T102" fmla="*/ 2147483647 w 236"/>
                <a:gd name="T103" fmla="*/ 2147483647 h 474"/>
                <a:gd name="T104" fmla="*/ 2147483647 w 236"/>
                <a:gd name="T105" fmla="*/ 2147483647 h 474"/>
                <a:gd name="T106" fmla="*/ 2147483647 w 236"/>
                <a:gd name="T107" fmla="*/ 2147483647 h 474"/>
                <a:gd name="T108" fmla="*/ 2147483647 w 236"/>
                <a:gd name="T109" fmla="*/ 2147483647 h 474"/>
                <a:gd name="T110" fmla="*/ 2147483647 w 236"/>
                <a:gd name="T111" fmla="*/ 2147483647 h 474"/>
                <a:gd name="T112" fmla="*/ 2147483647 w 236"/>
                <a:gd name="T113" fmla="*/ 2147483647 h 474"/>
                <a:gd name="T114" fmla="*/ 2147483647 w 236"/>
                <a:gd name="T115" fmla="*/ 2147483647 h 4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6" h="474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723"/>
            <p:cNvSpPr/>
            <p:nvPr/>
          </p:nvSpPr>
          <p:spPr bwMode="auto">
            <a:xfrm>
              <a:off x="2236343" y="2683348"/>
              <a:ext cx="204788" cy="74613"/>
            </a:xfrm>
            <a:custGeom>
              <a:avLst/>
              <a:gdLst>
                <a:gd name="T0" fmla="*/ 2147483647 w 388"/>
                <a:gd name="T1" fmla="*/ 2147483647 h 141"/>
                <a:gd name="T2" fmla="*/ 2147483647 w 388"/>
                <a:gd name="T3" fmla="*/ 2147483647 h 141"/>
                <a:gd name="T4" fmla="*/ 2147483647 w 388"/>
                <a:gd name="T5" fmla="*/ 2147483647 h 141"/>
                <a:gd name="T6" fmla="*/ 2147483647 w 388"/>
                <a:gd name="T7" fmla="*/ 0 h 141"/>
                <a:gd name="T8" fmla="*/ 2147483647 w 388"/>
                <a:gd name="T9" fmla="*/ 2147483647 h 141"/>
                <a:gd name="T10" fmla="*/ 2147483647 w 388"/>
                <a:gd name="T11" fmla="*/ 2147483647 h 141"/>
                <a:gd name="T12" fmla="*/ 2147483647 w 388"/>
                <a:gd name="T13" fmla="*/ 2147483647 h 141"/>
                <a:gd name="T14" fmla="*/ 0 w 388"/>
                <a:gd name="T15" fmla="*/ 2147483647 h 141"/>
                <a:gd name="T16" fmla="*/ 0 w 388"/>
                <a:gd name="T17" fmla="*/ 2147483647 h 141"/>
                <a:gd name="T18" fmla="*/ 2147483647 w 388"/>
                <a:gd name="T19" fmla="*/ 2147483647 h 141"/>
                <a:gd name="T20" fmla="*/ 2147483647 w 388"/>
                <a:gd name="T21" fmla="*/ 2147483647 h 141"/>
                <a:gd name="T22" fmla="*/ 2147483647 w 388"/>
                <a:gd name="T23" fmla="*/ 2147483647 h 141"/>
                <a:gd name="T24" fmla="*/ 2147483647 w 388"/>
                <a:gd name="T25" fmla="*/ 2147483647 h 141"/>
                <a:gd name="T26" fmla="*/ 2147483647 w 388"/>
                <a:gd name="T27" fmla="*/ 2147483647 h 141"/>
                <a:gd name="T28" fmla="*/ 2147483647 w 388"/>
                <a:gd name="T29" fmla="*/ 2147483647 h 141"/>
                <a:gd name="T30" fmla="*/ 2147483647 w 388"/>
                <a:gd name="T31" fmla="*/ 2147483647 h 141"/>
                <a:gd name="T32" fmla="*/ 2147483647 w 388"/>
                <a:gd name="T33" fmla="*/ 2147483647 h 141"/>
                <a:gd name="T34" fmla="*/ 2147483647 w 388"/>
                <a:gd name="T35" fmla="*/ 2147483647 h 141"/>
                <a:gd name="T36" fmla="*/ 2147483647 w 388"/>
                <a:gd name="T37" fmla="*/ 2147483647 h 141"/>
                <a:gd name="T38" fmla="*/ 2147483647 w 388"/>
                <a:gd name="T39" fmla="*/ 2147483647 h 141"/>
                <a:gd name="T40" fmla="*/ 2147483647 w 388"/>
                <a:gd name="T41" fmla="*/ 2147483647 h 141"/>
                <a:gd name="T42" fmla="*/ 2147483647 w 388"/>
                <a:gd name="T43" fmla="*/ 2147483647 h 141"/>
                <a:gd name="T44" fmla="*/ 2147483647 w 388"/>
                <a:gd name="T45" fmla="*/ 2147483647 h 141"/>
                <a:gd name="T46" fmla="*/ 2147483647 w 388"/>
                <a:gd name="T47" fmla="*/ 2147483647 h 141"/>
                <a:gd name="T48" fmla="*/ 2147483647 w 388"/>
                <a:gd name="T49" fmla="*/ 2147483647 h 141"/>
                <a:gd name="T50" fmla="*/ 2147483647 w 388"/>
                <a:gd name="T51" fmla="*/ 2147483647 h 141"/>
                <a:gd name="T52" fmla="*/ 2147483647 w 388"/>
                <a:gd name="T53" fmla="*/ 2147483647 h 141"/>
                <a:gd name="T54" fmla="*/ 2147483647 w 388"/>
                <a:gd name="T55" fmla="*/ 2147483647 h 141"/>
                <a:gd name="T56" fmla="*/ 2147483647 w 388"/>
                <a:gd name="T57" fmla="*/ 2147483647 h 141"/>
                <a:gd name="T58" fmla="*/ 2147483647 w 388"/>
                <a:gd name="T59" fmla="*/ 2147483647 h 141"/>
                <a:gd name="T60" fmla="*/ 2147483647 w 388"/>
                <a:gd name="T61" fmla="*/ 2147483647 h 141"/>
                <a:gd name="T62" fmla="*/ 2147483647 w 388"/>
                <a:gd name="T63" fmla="*/ 2147483647 h 141"/>
                <a:gd name="T64" fmla="*/ 2147483647 w 388"/>
                <a:gd name="T65" fmla="*/ 2147483647 h 141"/>
                <a:gd name="T66" fmla="*/ 2147483647 w 388"/>
                <a:gd name="T67" fmla="*/ 2147483647 h 141"/>
                <a:gd name="T68" fmla="*/ 2147483647 w 388"/>
                <a:gd name="T69" fmla="*/ 2147483647 h 141"/>
                <a:gd name="T70" fmla="*/ 2147483647 w 388"/>
                <a:gd name="T71" fmla="*/ 2147483647 h 141"/>
                <a:gd name="T72" fmla="*/ 2147483647 w 388"/>
                <a:gd name="T73" fmla="*/ 2147483647 h 141"/>
                <a:gd name="T74" fmla="*/ 2147483647 w 388"/>
                <a:gd name="T75" fmla="*/ 2147483647 h 141"/>
                <a:gd name="T76" fmla="*/ 2147483647 w 388"/>
                <a:gd name="T77" fmla="*/ 2147483647 h 141"/>
                <a:gd name="T78" fmla="*/ 2147483647 w 388"/>
                <a:gd name="T79" fmla="*/ 2147483647 h 141"/>
                <a:gd name="T80" fmla="*/ 2147483647 w 388"/>
                <a:gd name="T81" fmla="*/ 2147483647 h 141"/>
                <a:gd name="T82" fmla="*/ 2147483647 w 388"/>
                <a:gd name="T83" fmla="*/ 2147483647 h 141"/>
                <a:gd name="T84" fmla="*/ 2147483647 w 388"/>
                <a:gd name="T85" fmla="*/ 2147483647 h 141"/>
                <a:gd name="T86" fmla="*/ 2147483647 w 388"/>
                <a:gd name="T87" fmla="*/ 2147483647 h 141"/>
                <a:gd name="T88" fmla="*/ 2147483647 w 388"/>
                <a:gd name="T89" fmla="*/ 2147483647 h 141"/>
                <a:gd name="T90" fmla="*/ 2147483647 w 388"/>
                <a:gd name="T91" fmla="*/ 2147483647 h 141"/>
                <a:gd name="T92" fmla="*/ 2147483647 w 388"/>
                <a:gd name="T93" fmla="*/ 2147483647 h 141"/>
                <a:gd name="T94" fmla="*/ 2147483647 w 388"/>
                <a:gd name="T95" fmla="*/ 2147483647 h 141"/>
                <a:gd name="T96" fmla="*/ 2147483647 w 388"/>
                <a:gd name="T97" fmla="*/ 2147483647 h 141"/>
                <a:gd name="T98" fmla="*/ 2147483647 w 388"/>
                <a:gd name="T99" fmla="*/ 2147483647 h 141"/>
                <a:gd name="T100" fmla="*/ 2147483647 w 388"/>
                <a:gd name="T101" fmla="*/ 2147483647 h 141"/>
                <a:gd name="T102" fmla="*/ 2147483647 w 388"/>
                <a:gd name="T103" fmla="*/ 2147483647 h 141"/>
                <a:gd name="T104" fmla="*/ 2147483647 w 388"/>
                <a:gd name="T105" fmla="*/ 2147483647 h 141"/>
                <a:gd name="T106" fmla="*/ 2147483647 w 388"/>
                <a:gd name="T107" fmla="*/ 2147483647 h 141"/>
                <a:gd name="T108" fmla="*/ 2147483647 w 388"/>
                <a:gd name="T109" fmla="*/ 2147483647 h 141"/>
                <a:gd name="T110" fmla="*/ 2147483647 w 388"/>
                <a:gd name="T111" fmla="*/ 2147483647 h 141"/>
                <a:gd name="T112" fmla="*/ 2147483647 w 388"/>
                <a:gd name="T113" fmla="*/ 2147483647 h 141"/>
                <a:gd name="T114" fmla="*/ 2147483647 w 388"/>
                <a:gd name="T115" fmla="*/ 2147483647 h 141"/>
                <a:gd name="T116" fmla="*/ 2147483647 w 388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8" h="141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724"/>
            <p:cNvSpPr/>
            <p:nvPr/>
          </p:nvSpPr>
          <p:spPr bwMode="auto">
            <a:xfrm>
              <a:off x="2279206" y="2549998"/>
              <a:ext cx="136525" cy="155575"/>
            </a:xfrm>
            <a:custGeom>
              <a:avLst/>
              <a:gdLst>
                <a:gd name="T0" fmla="*/ 2147483647 w 257"/>
                <a:gd name="T1" fmla="*/ 2147483647 h 293"/>
                <a:gd name="T2" fmla="*/ 2147483647 w 257"/>
                <a:gd name="T3" fmla="*/ 2147483647 h 293"/>
                <a:gd name="T4" fmla="*/ 2147483647 w 257"/>
                <a:gd name="T5" fmla="*/ 2147483647 h 293"/>
                <a:gd name="T6" fmla="*/ 2147483647 w 257"/>
                <a:gd name="T7" fmla="*/ 2147483647 h 293"/>
                <a:gd name="T8" fmla="*/ 2147483647 w 257"/>
                <a:gd name="T9" fmla="*/ 2147483647 h 293"/>
                <a:gd name="T10" fmla="*/ 2147483647 w 257"/>
                <a:gd name="T11" fmla="*/ 2147483647 h 293"/>
                <a:gd name="T12" fmla="*/ 2147483647 w 257"/>
                <a:gd name="T13" fmla="*/ 2147483647 h 293"/>
                <a:gd name="T14" fmla="*/ 2147483647 w 257"/>
                <a:gd name="T15" fmla="*/ 2147483647 h 293"/>
                <a:gd name="T16" fmla="*/ 2147483647 w 257"/>
                <a:gd name="T17" fmla="*/ 2147483647 h 293"/>
                <a:gd name="T18" fmla="*/ 2147483647 w 257"/>
                <a:gd name="T19" fmla="*/ 2147483647 h 293"/>
                <a:gd name="T20" fmla="*/ 2147483647 w 257"/>
                <a:gd name="T21" fmla="*/ 2147483647 h 293"/>
                <a:gd name="T22" fmla="*/ 2147483647 w 257"/>
                <a:gd name="T23" fmla="*/ 2147483647 h 293"/>
                <a:gd name="T24" fmla="*/ 2147483647 w 257"/>
                <a:gd name="T25" fmla="*/ 2147483647 h 293"/>
                <a:gd name="T26" fmla="*/ 2147483647 w 257"/>
                <a:gd name="T27" fmla="*/ 2147483647 h 293"/>
                <a:gd name="T28" fmla="*/ 2147483647 w 257"/>
                <a:gd name="T29" fmla="*/ 2147483647 h 293"/>
                <a:gd name="T30" fmla="*/ 2147483647 w 257"/>
                <a:gd name="T31" fmla="*/ 2147483647 h 293"/>
                <a:gd name="T32" fmla="*/ 2147483647 w 257"/>
                <a:gd name="T33" fmla="*/ 2147483647 h 293"/>
                <a:gd name="T34" fmla="*/ 2147483647 w 257"/>
                <a:gd name="T35" fmla="*/ 2147483647 h 293"/>
                <a:gd name="T36" fmla="*/ 2147483647 w 257"/>
                <a:gd name="T37" fmla="*/ 2147483647 h 293"/>
                <a:gd name="T38" fmla="*/ 2147483647 w 257"/>
                <a:gd name="T39" fmla="*/ 2147483647 h 293"/>
                <a:gd name="T40" fmla="*/ 2147483647 w 257"/>
                <a:gd name="T41" fmla="*/ 2147483647 h 293"/>
                <a:gd name="T42" fmla="*/ 2147483647 w 257"/>
                <a:gd name="T43" fmla="*/ 2147483647 h 293"/>
                <a:gd name="T44" fmla="*/ 2147483647 w 257"/>
                <a:gd name="T45" fmla="*/ 2147483647 h 293"/>
                <a:gd name="T46" fmla="*/ 2147483647 w 257"/>
                <a:gd name="T47" fmla="*/ 2147483647 h 293"/>
                <a:gd name="T48" fmla="*/ 2147483647 w 257"/>
                <a:gd name="T49" fmla="*/ 2147483647 h 293"/>
                <a:gd name="T50" fmla="*/ 2147483647 w 257"/>
                <a:gd name="T51" fmla="*/ 2147483647 h 293"/>
                <a:gd name="T52" fmla="*/ 2147483647 w 257"/>
                <a:gd name="T53" fmla="*/ 2147483647 h 293"/>
                <a:gd name="T54" fmla="*/ 2147483647 w 257"/>
                <a:gd name="T55" fmla="*/ 2147483647 h 293"/>
                <a:gd name="T56" fmla="*/ 2147483647 w 257"/>
                <a:gd name="T57" fmla="*/ 2147483647 h 293"/>
                <a:gd name="T58" fmla="*/ 2147483647 w 257"/>
                <a:gd name="T59" fmla="*/ 2147483647 h 293"/>
                <a:gd name="T60" fmla="*/ 2147483647 w 257"/>
                <a:gd name="T61" fmla="*/ 2147483647 h 293"/>
                <a:gd name="T62" fmla="*/ 2147483647 w 257"/>
                <a:gd name="T63" fmla="*/ 2147483647 h 293"/>
                <a:gd name="T64" fmla="*/ 2147483647 w 257"/>
                <a:gd name="T65" fmla="*/ 2147483647 h 293"/>
                <a:gd name="T66" fmla="*/ 2147483647 w 257"/>
                <a:gd name="T67" fmla="*/ 2147483647 h 293"/>
                <a:gd name="T68" fmla="*/ 2147483647 w 257"/>
                <a:gd name="T69" fmla="*/ 2147483647 h 293"/>
                <a:gd name="T70" fmla="*/ 2147483647 w 257"/>
                <a:gd name="T71" fmla="*/ 2147483647 h 293"/>
                <a:gd name="T72" fmla="*/ 2147483647 w 257"/>
                <a:gd name="T73" fmla="*/ 2147483647 h 293"/>
                <a:gd name="T74" fmla="*/ 2147483647 w 257"/>
                <a:gd name="T75" fmla="*/ 2147483647 h 293"/>
                <a:gd name="T76" fmla="*/ 2147483647 w 257"/>
                <a:gd name="T77" fmla="*/ 2147483647 h 293"/>
                <a:gd name="T78" fmla="*/ 2147483647 w 257"/>
                <a:gd name="T79" fmla="*/ 2147483647 h 293"/>
                <a:gd name="T80" fmla="*/ 2147483647 w 257"/>
                <a:gd name="T81" fmla="*/ 2147483647 h 293"/>
                <a:gd name="T82" fmla="*/ 2147483647 w 257"/>
                <a:gd name="T83" fmla="*/ 2147483647 h 293"/>
                <a:gd name="T84" fmla="*/ 2147483647 w 257"/>
                <a:gd name="T85" fmla="*/ 2147483647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7" h="293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725"/>
            <p:cNvSpPr/>
            <p:nvPr/>
          </p:nvSpPr>
          <p:spPr bwMode="auto">
            <a:xfrm>
              <a:off x="2449068" y="2564286"/>
              <a:ext cx="44450" cy="36513"/>
            </a:xfrm>
            <a:custGeom>
              <a:avLst/>
              <a:gdLst>
                <a:gd name="T0" fmla="*/ 2147483647 w 82"/>
                <a:gd name="T1" fmla="*/ 2147483647 h 67"/>
                <a:gd name="T2" fmla="*/ 2147483647 w 82"/>
                <a:gd name="T3" fmla="*/ 2147483647 h 67"/>
                <a:gd name="T4" fmla="*/ 2147483647 w 82"/>
                <a:gd name="T5" fmla="*/ 2147483647 h 67"/>
                <a:gd name="T6" fmla="*/ 2147483647 w 82"/>
                <a:gd name="T7" fmla="*/ 2147483647 h 67"/>
                <a:gd name="T8" fmla="*/ 2147483647 w 82"/>
                <a:gd name="T9" fmla="*/ 2147483647 h 67"/>
                <a:gd name="T10" fmla="*/ 2147483647 w 82"/>
                <a:gd name="T11" fmla="*/ 2147483647 h 67"/>
                <a:gd name="T12" fmla="*/ 2147483647 w 82"/>
                <a:gd name="T13" fmla="*/ 2147483647 h 67"/>
                <a:gd name="T14" fmla="*/ 2147483647 w 82"/>
                <a:gd name="T15" fmla="*/ 2147483647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147483647 w 82"/>
                <a:gd name="T21" fmla="*/ 2147483647 h 67"/>
                <a:gd name="T22" fmla="*/ 2147483647 w 82"/>
                <a:gd name="T23" fmla="*/ 2147483647 h 67"/>
                <a:gd name="T24" fmla="*/ 2147483647 w 82"/>
                <a:gd name="T25" fmla="*/ 2147483647 h 67"/>
                <a:gd name="T26" fmla="*/ 0 w 82"/>
                <a:gd name="T27" fmla="*/ 2147483647 h 67"/>
                <a:gd name="T28" fmla="*/ 0 w 82"/>
                <a:gd name="T29" fmla="*/ 2147483647 h 67"/>
                <a:gd name="T30" fmla="*/ 0 w 82"/>
                <a:gd name="T31" fmla="*/ 2147483647 h 67"/>
                <a:gd name="T32" fmla="*/ 0 w 82"/>
                <a:gd name="T33" fmla="*/ 2147483647 h 67"/>
                <a:gd name="T34" fmla="*/ 2147483647 w 82"/>
                <a:gd name="T35" fmla="*/ 2147483647 h 67"/>
                <a:gd name="T36" fmla="*/ 2147483647 w 82"/>
                <a:gd name="T37" fmla="*/ 2147483647 h 67"/>
                <a:gd name="T38" fmla="*/ 2147483647 w 82"/>
                <a:gd name="T39" fmla="*/ 2147483647 h 67"/>
                <a:gd name="T40" fmla="*/ 2147483647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2147483647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2147483647 w 82"/>
                <a:gd name="T63" fmla="*/ 2147483647 h 67"/>
                <a:gd name="T64" fmla="*/ 2147483647 w 82"/>
                <a:gd name="T65" fmla="*/ 2147483647 h 67"/>
                <a:gd name="T66" fmla="*/ 2147483647 w 82"/>
                <a:gd name="T67" fmla="*/ 2147483647 h 67"/>
                <a:gd name="T68" fmla="*/ 2147483647 w 82"/>
                <a:gd name="T69" fmla="*/ 2147483647 h 67"/>
                <a:gd name="T70" fmla="*/ 2147483647 w 82"/>
                <a:gd name="T71" fmla="*/ 2147483647 h 67"/>
                <a:gd name="T72" fmla="*/ 2147483647 w 82"/>
                <a:gd name="T73" fmla="*/ 2147483647 h 67"/>
                <a:gd name="T74" fmla="*/ 2147483647 w 82"/>
                <a:gd name="T75" fmla="*/ 2147483647 h 67"/>
                <a:gd name="T76" fmla="*/ 2147483647 w 82"/>
                <a:gd name="T77" fmla="*/ 2147483647 h 67"/>
                <a:gd name="T78" fmla="*/ 2147483647 w 82"/>
                <a:gd name="T79" fmla="*/ 2147483647 h 67"/>
                <a:gd name="T80" fmla="*/ 2147483647 w 82"/>
                <a:gd name="T81" fmla="*/ 2147483647 h 67"/>
                <a:gd name="T82" fmla="*/ 2147483647 w 82"/>
                <a:gd name="T83" fmla="*/ 2147483647 h 67"/>
                <a:gd name="T84" fmla="*/ 2147483647 w 82"/>
                <a:gd name="T85" fmla="*/ 0 h 67"/>
                <a:gd name="T86" fmla="*/ 2147483647 w 82"/>
                <a:gd name="T87" fmla="*/ 0 h 67"/>
                <a:gd name="T88" fmla="*/ 2147483647 w 82"/>
                <a:gd name="T89" fmla="*/ 2147483647 h 67"/>
                <a:gd name="T90" fmla="*/ 2147483647 w 82"/>
                <a:gd name="T91" fmla="*/ 2147483647 h 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2" h="67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726"/>
            <p:cNvSpPr/>
            <p:nvPr/>
          </p:nvSpPr>
          <p:spPr bwMode="auto">
            <a:xfrm>
              <a:off x="2463356" y="2623023"/>
              <a:ext cx="52388" cy="15875"/>
            </a:xfrm>
            <a:custGeom>
              <a:avLst/>
              <a:gdLst>
                <a:gd name="T0" fmla="*/ 2147483647 w 99"/>
                <a:gd name="T1" fmla="*/ 2147483647 h 32"/>
                <a:gd name="T2" fmla="*/ 2147483647 w 99"/>
                <a:gd name="T3" fmla="*/ 2147483647 h 32"/>
                <a:gd name="T4" fmla="*/ 2147483647 w 99"/>
                <a:gd name="T5" fmla="*/ 2147483647 h 32"/>
                <a:gd name="T6" fmla="*/ 2147483647 w 99"/>
                <a:gd name="T7" fmla="*/ 2147483647 h 32"/>
                <a:gd name="T8" fmla="*/ 2147483647 w 99"/>
                <a:gd name="T9" fmla="*/ 2147483647 h 32"/>
                <a:gd name="T10" fmla="*/ 2147483647 w 99"/>
                <a:gd name="T11" fmla="*/ 2147483647 h 32"/>
                <a:gd name="T12" fmla="*/ 2147483647 w 99"/>
                <a:gd name="T13" fmla="*/ 2147483647 h 32"/>
                <a:gd name="T14" fmla="*/ 2147483647 w 99"/>
                <a:gd name="T15" fmla="*/ 0 h 32"/>
                <a:gd name="T16" fmla="*/ 2147483647 w 99"/>
                <a:gd name="T17" fmla="*/ 0 h 32"/>
                <a:gd name="T18" fmla="*/ 2147483647 w 99"/>
                <a:gd name="T19" fmla="*/ 0 h 32"/>
                <a:gd name="T20" fmla="*/ 2147483647 w 99"/>
                <a:gd name="T21" fmla="*/ 2147483647 h 32"/>
                <a:gd name="T22" fmla="*/ 2147483647 w 99"/>
                <a:gd name="T23" fmla="*/ 2147483647 h 32"/>
                <a:gd name="T24" fmla="*/ 0 w 99"/>
                <a:gd name="T25" fmla="*/ 2147483647 h 32"/>
                <a:gd name="T26" fmla="*/ 0 w 99"/>
                <a:gd name="T27" fmla="*/ 2147483647 h 32"/>
                <a:gd name="T28" fmla="*/ 2147483647 w 99"/>
                <a:gd name="T29" fmla="*/ 2147483647 h 32"/>
                <a:gd name="T30" fmla="*/ 2147483647 w 99"/>
                <a:gd name="T31" fmla="*/ 2147483647 h 32"/>
                <a:gd name="T32" fmla="*/ 2147483647 w 99"/>
                <a:gd name="T33" fmla="*/ 2147483647 h 32"/>
                <a:gd name="T34" fmla="*/ 2147483647 w 99"/>
                <a:gd name="T35" fmla="*/ 2147483647 h 32"/>
                <a:gd name="T36" fmla="*/ 2147483647 w 99"/>
                <a:gd name="T37" fmla="*/ 2147483647 h 32"/>
                <a:gd name="T38" fmla="*/ 2147483647 w 99"/>
                <a:gd name="T39" fmla="*/ 2147483647 h 32"/>
                <a:gd name="T40" fmla="*/ 2147483647 w 99"/>
                <a:gd name="T41" fmla="*/ 2147483647 h 32"/>
                <a:gd name="T42" fmla="*/ 2147483647 w 99"/>
                <a:gd name="T43" fmla="*/ 2147483647 h 32"/>
                <a:gd name="T44" fmla="*/ 2147483647 w 99"/>
                <a:gd name="T45" fmla="*/ 2147483647 h 32"/>
                <a:gd name="T46" fmla="*/ 2147483647 w 99"/>
                <a:gd name="T47" fmla="*/ 2147483647 h 32"/>
                <a:gd name="T48" fmla="*/ 2147483647 w 99"/>
                <a:gd name="T49" fmla="*/ 2147483647 h 32"/>
                <a:gd name="T50" fmla="*/ 2147483647 w 99"/>
                <a:gd name="T51" fmla="*/ 2147483647 h 32"/>
                <a:gd name="T52" fmla="*/ 2147483647 w 99"/>
                <a:gd name="T53" fmla="*/ 2147483647 h 32"/>
                <a:gd name="T54" fmla="*/ 2147483647 w 99"/>
                <a:gd name="T55" fmla="*/ 2147483647 h 32"/>
                <a:gd name="T56" fmla="*/ 2147483647 w 99"/>
                <a:gd name="T57" fmla="*/ 2147483647 h 32"/>
                <a:gd name="T58" fmla="*/ 2147483647 w 99"/>
                <a:gd name="T59" fmla="*/ 2147483647 h 32"/>
                <a:gd name="T60" fmla="*/ 2147483647 w 99"/>
                <a:gd name="T61" fmla="*/ 2147483647 h 32"/>
                <a:gd name="T62" fmla="*/ 2147483647 w 99"/>
                <a:gd name="T63" fmla="*/ 2147483647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" h="32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727"/>
            <p:cNvSpPr/>
            <p:nvPr/>
          </p:nvSpPr>
          <p:spPr bwMode="auto">
            <a:xfrm>
              <a:off x="2461768" y="2667473"/>
              <a:ext cx="47625" cy="25400"/>
            </a:xfrm>
            <a:custGeom>
              <a:avLst/>
              <a:gdLst>
                <a:gd name="T0" fmla="*/ 2147483647 w 91"/>
                <a:gd name="T1" fmla="*/ 2147483647 h 49"/>
                <a:gd name="T2" fmla="*/ 2147483647 w 91"/>
                <a:gd name="T3" fmla="*/ 2147483647 h 49"/>
                <a:gd name="T4" fmla="*/ 2147483647 w 91"/>
                <a:gd name="T5" fmla="*/ 2147483647 h 49"/>
                <a:gd name="T6" fmla="*/ 2147483647 w 91"/>
                <a:gd name="T7" fmla="*/ 2147483647 h 49"/>
                <a:gd name="T8" fmla="*/ 2147483647 w 91"/>
                <a:gd name="T9" fmla="*/ 2147483647 h 49"/>
                <a:gd name="T10" fmla="*/ 2147483647 w 91"/>
                <a:gd name="T11" fmla="*/ 2147483647 h 49"/>
                <a:gd name="T12" fmla="*/ 2147483647 w 91"/>
                <a:gd name="T13" fmla="*/ 2147483647 h 49"/>
                <a:gd name="T14" fmla="*/ 2147483647 w 91"/>
                <a:gd name="T15" fmla="*/ 2147483647 h 49"/>
                <a:gd name="T16" fmla="*/ 2147483647 w 91"/>
                <a:gd name="T17" fmla="*/ 2147483647 h 49"/>
                <a:gd name="T18" fmla="*/ 2147483647 w 91"/>
                <a:gd name="T19" fmla="*/ 2147483647 h 49"/>
                <a:gd name="T20" fmla="*/ 2147483647 w 91"/>
                <a:gd name="T21" fmla="*/ 2147483647 h 49"/>
                <a:gd name="T22" fmla="*/ 2147483647 w 91"/>
                <a:gd name="T23" fmla="*/ 2147483647 h 49"/>
                <a:gd name="T24" fmla="*/ 2147483647 w 91"/>
                <a:gd name="T25" fmla="*/ 2147483647 h 49"/>
                <a:gd name="T26" fmla="*/ 2147483647 w 91"/>
                <a:gd name="T27" fmla="*/ 2147483647 h 49"/>
                <a:gd name="T28" fmla="*/ 2147483647 w 91"/>
                <a:gd name="T29" fmla="*/ 0 h 49"/>
                <a:gd name="T30" fmla="*/ 2147483647 w 91"/>
                <a:gd name="T31" fmla="*/ 0 h 49"/>
                <a:gd name="T32" fmla="*/ 2147483647 w 91"/>
                <a:gd name="T33" fmla="*/ 2147483647 h 49"/>
                <a:gd name="T34" fmla="*/ 2147483647 w 91"/>
                <a:gd name="T35" fmla="*/ 2147483647 h 49"/>
                <a:gd name="T36" fmla="*/ 0 w 91"/>
                <a:gd name="T37" fmla="*/ 2147483647 h 49"/>
                <a:gd name="T38" fmla="*/ 0 w 91"/>
                <a:gd name="T39" fmla="*/ 2147483647 h 49"/>
                <a:gd name="T40" fmla="*/ 0 w 91"/>
                <a:gd name="T41" fmla="*/ 2147483647 h 49"/>
                <a:gd name="T42" fmla="*/ 2147483647 w 91"/>
                <a:gd name="T43" fmla="*/ 2147483647 h 49"/>
                <a:gd name="T44" fmla="*/ 2147483647 w 91"/>
                <a:gd name="T45" fmla="*/ 2147483647 h 49"/>
                <a:gd name="T46" fmla="*/ 2147483647 w 91"/>
                <a:gd name="T47" fmla="*/ 2147483647 h 49"/>
                <a:gd name="T48" fmla="*/ 2147483647 w 91"/>
                <a:gd name="T49" fmla="*/ 2147483647 h 49"/>
                <a:gd name="T50" fmla="*/ 2147483647 w 91"/>
                <a:gd name="T51" fmla="*/ 2147483647 h 49"/>
                <a:gd name="T52" fmla="*/ 2147483647 w 91"/>
                <a:gd name="T53" fmla="*/ 2147483647 h 49"/>
                <a:gd name="T54" fmla="*/ 2147483647 w 91"/>
                <a:gd name="T55" fmla="*/ 2147483647 h 49"/>
                <a:gd name="T56" fmla="*/ 2147483647 w 91"/>
                <a:gd name="T57" fmla="*/ 2147483647 h 49"/>
                <a:gd name="T58" fmla="*/ 2147483647 w 91"/>
                <a:gd name="T59" fmla="*/ 2147483647 h 49"/>
                <a:gd name="T60" fmla="*/ 2147483647 w 91"/>
                <a:gd name="T61" fmla="*/ 2147483647 h 49"/>
                <a:gd name="T62" fmla="*/ 2147483647 w 91"/>
                <a:gd name="T63" fmla="*/ 2147483647 h 49"/>
                <a:gd name="T64" fmla="*/ 2147483647 w 91"/>
                <a:gd name="T65" fmla="*/ 2147483647 h 49"/>
                <a:gd name="T66" fmla="*/ 2147483647 w 91"/>
                <a:gd name="T67" fmla="*/ 2147483647 h 49"/>
                <a:gd name="T68" fmla="*/ 2147483647 w 91"/>
                <a:gd name="T69" fmla="*/ 2147483647 h 49"/>
                <a:gd name="T70" fmla="*/ 2147483647 w 91"/>
                <a:gd name="T71" fmla="*/ 2147483647 h 49"/>
                <a:gd name="T72" fmla="*/ 2147483647 w 91"/>
                <a:gd name="T73" fmla="*/ 2147483647 h 49"/>
                <a:gd name="T74" fmla="*/ 2147483647 w 91"/>
                <a:gd name="T75" fmla="*/ 2147483647 h 49"/>
                <a:gd name="T76" fmla="*/ 2147483647 w 91"/>
                <a:gd name="T77" fmla="*/ 2147483647 h 49"/>
                <a:gd name="T78" fmla="*/ 2147483647 w 91"/>
                <a:gd name="T79" fmla="*/ 2147483647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49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728"/>
            <p:cNvSpPr/>
            <p:nvPr/>
          </p:nvSpPr>
          <p:spPr bwMode="auto">
            <a:xfrm>
              <a:off x="2225231" y="2549998"/>
              <a:ext cx="33338" cy="28575"/>
            </a:xfrm>
            <a:custGeom>
              <a:avLst/>
              <a:gdLst>
                <a:gd name="T0" fmla="*/ 2147483647 w 64"/>
                <a:gd name="T1" fmla="*/ 2147483647 h 53"/>
                <a:gd name="T2" fmla="*/ 2147483647 w 64"/>
                <a:gd name="T3" fmla="*/ 2147483647 h 53"/>
                <a:gd name="T4" fmla="*/ 2147483647 w 64"/>
                <a:gd name="T5" fmla="*/ 2147483647 h 53"/>
                <a:gd name="T6" fmla="*/ 2147483647 w 64"/>
                <a:gd name="T7" fmla="*/ 2147483647 h 53"/>
                <a:gd name="T8" fmla="*/ 2147483647 w 64"/>
                <a:gd name="T9" fmla="*/ 2147483647 h 53"/>
                <a:gd name="T10" fmla="*/ 2147483647 w 64"/>
                <a:gd name="T11" fmla="*/ 2147483647 h 53"/>
                <a:gd name="T12" fmla="*/ 2147483647 w 64"/>
                <a:gd name="T13" fmla="*/ 2147483647 h 53"/>
                <a:gd name="T14" fmla="*/ 2147483647 w 64"/>
                <a:gd name="T15" fmla="*/ 0 h 53"/>
                <a:gd name="T16" fmla="*/ 2147483647 w 64"/>
                <a:gd name="T17" fmla="*/ 0 h 53"/>
                <a:gd name="T18" fmla="*/ 2147483647 w 64"/>
                <a:gd name="T19" fmla="*/ 2147483647 h 53"/>
                <a:gd name="T20" fmla="*/ 2147483647 w 64"/>
                <a:gd name="T21" fmla="*/ 2147483647 h 53"/>
                <a:gd name="T22" fmla="*/ 0 w 64"/>
                <a:gd name="T23" fmla="*/ 2147483647 h 53"/>
                <a:gd name="T24" fmla="*/ 0 w 64"/>
                <a:gd name="T25" fmla="*/ 2147483647 h 53"/>
                <a:gd name="T26" fmla="*/ 0 w 64"/>
                <a:gd name="T27" fmla="*/ 2147483647 h 53"/>
                <a:gd name="T28" fmla="*/ 2147483647 w 64"/>
                <a:gd name="T29" fmla="*/ 2147483647 h 53"/>
                <a:gd name="T30" fmla="*/ 2147483647 w 64"/>
                <a:gd name="T31" fmla="*/ 2147483647 h 53"/>
                <a:gd name="T32" fmla="*/ 2147483647 w 64"/>
                <a:gd name="T33" fmla="*/ 2147483647 h 53"/>
                <a:gd name="T34" fmla="*/ 2147483647 w 64"/>
                <a:gd name="T35" fmla="*/ 2147483647 h 53"/>
                <a:gd name="T36" fmla="*/ 2147483647 w 64"/>
                <a:gd name="T37" fmla="*/ 2147483647 h 53"/>
                <a:gd name="T38" fmla="*/ 2147483647 w 64"/>
                <a:gd name="T39" fmla="*/ 2147483647 h 53"/>
                <a:gd name="T40" fmla="*/ 2147483647 w 64"/>
                <a:gd name="T41" fmla="*/ 2147483647 h 53"/>
                <a:gd name="T42" fmla="*/ 2147483647 w 64"/>
                <a:gd name="T43" fmla="*/ 2147483647 h 53"/>
                <a:gd name="T44" fmla="*/ 2147483647 w 64"/>
                <a:gd name="T45" fmla="*/ 2147483647 h 53"/>
                <a:gd name="T46" fmla="*/ 2147483647 w 64"/>
                <a:gd name="T47" fmla="*/ 2147483647 h 53"/>
                <a:gd name="T48" fmla="*/ 2147483647 w 64"/>
                <a:gd name="T49" fmla="*/ 2147483647 h 53"/>
                <a:gd name="T50" fmla="*/ 2147483647 w 64"/>
                <a:gd name="T51" fmla="*/ 2147483647 h 53"/>
                <a:gd name="T52" fmla="*/ 2147483647 w 64"/>
                <a:gd name="T53" fmla="*/ 2147483647 h 53"/>
                <a:gd name="T54" fmla="*/ 2147483647 w 64"/>
                <a:gd name="T55" fmla="*/ 2147483647 h 53"/>
                <a:gd name="T56" fmla="*/ 2147483647 w 64"/>
                <a:gd name="T57" fmla="*/ 2147483647 h 53"/>
                <a:gd name="T58" fmla="*/ 2147483647 w 64"/>
                <a:gd name="T59" fmla="*/ 2147483647 h 53"/>
                <a:gd name="T60" fmla="*/ 2147483647 w 64"/>
                <a:gd name="T61" fmla="*/ 2147483647 h 53"/>
                <a:gd name="T62" fmla="*/ 2147483647 w 64"/>
                <a:gd name="T63" fmla="*/ 2147483647 h 53"/>
                <a:gd name="T64" fmla="*/ 2147483647 w 64"/>
                <a:gd name="T65" fmla="*/ 2147483647 h 53"/>
                <a:gd name="T66" fmla="*/ 2147483647 w 64"/>
                <a:gd name="T67" fmla="*/ 2147483647 h 53"/>
                <a:gd name="T68" fmla="*/ 2147483647 w 64"/>
                <a:gd name="T69" fmla="*/ 21474836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" h="53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729"/>
            <p:cNvSpPr/>
            <p:nvPr/>
          </p:nvSpPr>
          <p:spPr bwMode="auto">
            <a:xfrm>
              <a:off x="2196656" y="2589686"/>
              <a:ext cx="42863" cy="17463"/>
            </a:xfrm>
            <a:custGeom>
              <a:avLst/>
              <a:gdLst>
                <a:gd name="T0" fmla="*/ 2147483647 w 80"/>
                <a:gd name="T1" fmla="*/ 2147483647 h 33"/>
                <a:gd name="T2" fmla="*/ 2147483647 w 80"/>
                <a:gd name="T3" fmla="*/ 2147483647 h 33"/>
                <a:gd name="T4" fmla="*/ 2147483647 w 80"/>
                <a:gd name="T5" fmla="*/ 2147483647 h 33"/>
                <a:gd name="T6" fmla="*/ 2147483647 w 80"/>
                <a:gd name="T7" fmla="*/ 2147483647 h 33"/>
                <a:gd name="T8" fmla="*/ 2147483647 w 80"/>
                <a:gd name="T9" fmla="*/ 0 h 33"/>
                <a:gd name="T10" fmla="*/ 2147483647 w 80"/>
                <a:gd name="T11" fmla="*/ 0 h 33"/>
                <a:gd name="T12" fmla="*/ 2147483647 w 80"/>
                <a:gd name="T13" fmla="*/ 0 h 33"/>
                <a:gd name="T14" fmla="*/ 2147483647 w 80"/>
                <a:gd name="T15" fmla="*/ 0 h 33"/>
                <a:gd name="T16" fmla="*/ 2147483647 w 80"/>
                <a:gd name="T17" fmla="*/ 2147483647 h 33"/>
                <a:gd name="T18" fmla="*/ 2147483647 w 80"/>
                <a:gd name="T19" fmla="*/ 2147483647 h 33"/>
                <a:gd name="T20" fmla="*/ 2147483647 w 80"/>
                <a:gd name="T21" fmla="*/ 2147483647 h 33"/>
                <a:gd name="T22" fmla="*/ 0 w 80"/>
                <a:gd name="T23" fmla="*/ 2147483647 h 33"/>
                <a:gd name="T24" fmla="*/ 2147483647 w 80"/>
                <a:gd name="T25" fmla="*/ 2147483647 h 33"/>
                <a:gd name="T26" fmla="*/ 2147483647 w 80"/>
                <a:gd name="T27" fmla="*/ 2147483647 h 33"/>
                <a:gd name="T28" fmla="*/ 2147483647 w 80"/>
                <a:gd name="T29" fmla="*/ 2147483647 h 33"/>
                <a:gd name="T30" fmla="*/ 2147483647 w 80"/>
                <a:gd name="T31" fmla="*/ 2147483647 h 33"/>
                <a:gd name="T32" fmla="*/ 2147483647 w 80"/>
                <a:gd name="T33" fmla="*/ 2147483647 h 33"/>
                <a:gd name="T34" fmla="*/ 2147483647 w 80"/>
                <a:gd name="T35" fmla="*/ 2147483647 h 33"/>
                <a:gd name="T36" fmla="*/ 2147483647 w 80"/>
                <a:gd name="T37" fmla="*/ 2147483647 h 33"/>
                <a:gd name="T38" fmla="*/ 2147483647 w 80"/>
                <a:gd name="T39" fmla="*/ 2147483647 h 33"/>
                <a:gd name="T40" fmla="*/ 2147483647 w 80"/>
                <a:gd name="T41" fmla="*/ 2147483647 h 33"/>
                <a:gd name="T42" fmla="*/ 2147483647 w 80"/>
                <a:gd name="T43" fmla="*/ 2147483647 h 33"/>
                <a:gd name="T44" fmla="*/ 2147483647 w 80"/>
                <a:gd name="T45" fmla="*/ 2147483647 h 33"/>
                <a:gd name="T46" fmla="*/ 2147483647 w 80"/>
                <a:gd name="T47" fmla="*/ 2147483647 h 33"/>
                <a:gd name="T48" fmla="*/ 2147483647 w 80"/>
                <a:gd name="T49" fmla="*/ 2147483647 h 33"/>
                <a:gd name="T50" fmla="*/ 2147483647 w 80"/>
                <a:gd name="T51" fmla="*/ 2147483647 h 33"/>
                <a:gd name="T52" fmla="*/ 2147483647 w 80"/>
                <a:gd name="T53" fmla="*/ 2147483647 h 33"/>
                <a:gd name="T54" fmla="*/ 2147483647 w 80"/>
                <a:gd name="T55" fmla="*/ 2147483647 h 33"/>
                <a:gd name="T56" fmla="*/ 2147483647 w 80"/>
                <a:gd name="T57" fmla="*/ 2147483647 h 33"/>
                <a:gd name="T58" fmla="*/ 2147483647 w 80"/>
                <a:gd name="T59" fmla="*/ 2147483647 h 33"/>
                <a:gd name="T60" fmla="*/ 2147483647 w 80"/>
                <a:gd name="T61" fmla="*/ 2147483647 h 33"/>
                <a:gd name="T62" fmla="*/ 2147483647 w 80"/>
                <a:gd name="T63" fmla="*/ 2147483647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33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730"/>
            <p:cNvSpPr/>
            <p:nvPr/>
          </p:nvSpPr>
          <p:spPr bwMode="auto">
            <a:xfrm>
              <a:off x="2199831" y="2643661"/>
              <a:ext cx="49213" cy="23813"/>
            </a:xfrm>
            <a:custGeom>
              <a:avLst/>
              <a:gdLst>
                <a:gd name="T0" fmla="*/ 2147483647 w 94"/>
                <a:gd name="T1" fmla="*/ 0 h 45"/>
                <a:gd name="T2" fmla="*/ 2147483647 w 94"/>
                <a:gd name="T3" fmla="*/ 0 h 45"/>
                <a:gd name="T4" fmla="*/ 2147483647 w 94"/>
                <a:gd name="T5" fmla="*/ 2147483647 h 45"/>
                <a:gd name="T6" fmla="*/ 2147483647 w 94"/>
                <a:gd name="T7" fmla="*/ 2147483647 h 45"/>
                <a:gd name="T8" fmla="*/ 2147483647 w 94"/>
                <a:gd name="T9" fmla="*/ 2147483647 h 45"/>
                <a:gd name="T10" fmla="*/ 2147483647 w 94"/>
                <a:gd name="T11" fmla="*/ 2147483647 h 45"/>
                <a:gd name="T12" fmla="*/ 2147483647 w 94"/>
                <a:gd name="T13" fmla="*/ 2147483647 h 45"/>
                <a:gd name="T14" fmla="*/ 2147483647 w 94"/>
                <a:gd name="T15" fmla="*/ 2147483647 h 45"/>
                <a:gd name="T16" fmla="*/ 2147483647 w 94"/>
                <a:gd name="T17" fmla="*/ 2147483647 h 45"/>
                <a:gd name="T18" fmla="*/ 2147483647 w 94"/>
                <a:gd name="T19" fmla="*/ 2147483647 h 45"/>
                <a:gd name="T20" fmla="*/ 2147483647 w 94"/>
                <a:gd name="T21" fmla="*/ 2147483647 h 45"/>
                <a:gd name="T22" fmla="*/ 2147483647 w 94"/>
                <a:gd name="T23" fmla="*/ 2147483647 h 45"/>
                <a:gd name="T24" fmla="*/ 2147483647 w 94"/>
                <a:gd name="T25" fmla="*/ 2147483647 h 45"/>
                <a:gd name="T26" fmla="*/ 2147483647 w 94"/>
                <a:gd name="T27" fmla="*/ 2147483647 h 45"/>
                <a:gd name="T28" fmla="*/ 0 w 94"/>
                <a:gd name="T29" fmla="*/ 2147483647 h 45"/>
                <a:gd name="T30" fmla="*/ 2147483647 w 94"/>
                <a:gd name="T31" fmla="*/ 2147483647 h 45"/>
                <a:gd name="T32" fmla="*/ 2147483647 w 94"/>
                <a:gd name="T33" fmla="*/ 2147483647 h 45"/>
                <a:gd name="T34" fmla="*/ 2147483647 w 94"/>
                <a:gd name="T35" fmla="*/ 2147483647 h 45"/>
                <a:gd name="T36" fmla="*/ 2147483647 w 94"/>
                <a:gd name="T37" fmla="*/ 2147483647 h 45"/>
                <a:gd name="T38" fmla="*/ 2147483647 w 94"/>
                <a:gd name="T39" fmla="*/ 2147483647 h 45"/>
                <a:gd name="T40" fmla="*/ 2147483647 w 94"/>
                <a:gd name="T41" fmla="*/ 2147483647 h 45"/>
                <a:gd name="T42" fmla="*/ 2147483647 w 94"/>
                <a:gd name="T43" fmla="*/ 2147483647 h 45"/>
                <a:gd name="T44" fmla="*/ 2147483647 w 94"/>
                <a:gd name="T45" fmla="*/ 2147483647 h 45"/>
                <a:gd name="T46" fmla="*/ 2147483647 w 94"/>
                <a:gd name="T47" fmla="*/ 2147483647 h 45"/>
                <a:gd name="T48" fmla="*/ 2147483647 w 94"/>
                <a:gd name="T49" fmla="*/ 2147483647 h 45"/>
                <a:gd name="T50" fmla="*/ 2147483647 w 94"/>
                <a:gd name="T51" fmla="*/ 2147483647 h 45"/>
                <a:gd name="T52" fmla="*/ 2147483647 w 94"/>
                <a:gd name="T53" fmla="*/ 2147483647 h 45"/>
                <a:gd name="T54" fmla="*/ 2147483647 w 94"/>
                <a:gd name="T55" fmla="*/ 2147483647 h 45"/>
                <a:gd name="T56" fmla="*/ 2147483647 w 94"/>
                <a:gd name="T57" fmla="*/ 2147483647 h 45"/>
                <a:gd name="T58" fmla="*/ 2147483647 w 94"/>
                <a:gd name="T59" fmla="*/ 2147483647 h 45"/>
                <a:gd name="T60" fmla="*/ 2147483647 w 94"/>
                <a:gd name="T61" fmla="*/ 2147483647 h 45"/>
                <a:gd name="T62" fmla="*/ 2147483647 w 94"/>
                <a:gd name="T63" fmla="*/ 2147483647 h 45"/>
                <a:gd name="T64" fmla="*/ 2147483647 w 94"/>
                <a:gd name="T65" fmla="*/ 2147483647 h 45"/>
                <a:gd name="T66" fmla="*/ 2147483647 w 94"/>
                <a:gd name="T67" fmla="*/ 2147483647 h 45"/>
                <a:gd name="T68" fmla="*/ 2147483647 w 94"/>
                <a:gd name="T69" fmla="*/ 0 h 45"/>
                <a:gd name="T70" fmla="*/ 2147483647 w 94"/>
                <a:gd name="T71" fmla="*/ 0 h 45"/>
                <a:gd name="T72" fmla="*/ 2147483647 w 9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4" h="45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731"/>
            <p:cNvSpPr/>
            <p:nvPr/>
          </p:nvSpPr>
          <p:spPr bwMode="auto">
            <a:xfrm>
              <a:off x="2377631" y="3654898"/>
              <a:ext cx="147638" cy="55563"/>
            </a:xfrm>
            <a:custGeom>
              <a:avLst/>
              <a:gdLst>
                <a:gd name="T0" fmla="*/ 2147483647 w 280"/>
                <a:gd name="T1" fmla="*/ 2147483647 h 105"/>
                <a:gd name="T2" fmla="*/ 2147483647 w 280"/>
                <a:gd name="T3" fmla="*/ 2147483647 h 105"/>
                <a:gd name="T4" fmla="*/ 2147483647 w 280"/>
                <a:gd name="T5" fmla="*/ 2147483647 h 105"/>
                <a:gd name="T6" fmla="*/ 2147483647 w 280"/>
                <a:gd name="T7" fmla="*/ 2147483647 h 105"/>
                <a:gd name="T8" fmla="*/ 2147483647 w 280"/>
                <a:gd name="T9" fmla="*/ 2147483647 h 105"/>
                <a:gd name="T10" fmla="*/ 2147483647 w 280"/>
                <a:gd name="T11" fmla="*/ 2147483647 h 105"/>
                <a:gd name="T12" fmla="*/ 2147483647 w 280"/>
                <a:gd name="T13" fmla="*/ 2147483647 h 105"/>
                <a:gd name="T14" fmla="*/ 2147483647 w 280"/>
                <a:gd name="T15" fmla="*/ 2147483647 h 105"/>
                <a:gd name="T16" fmla="*/ 2147483647 w 280"/>
                <a:gd name="T17" fmla="*/ 2147483647 h 105"/>
                <a:gd name="T18" fmla="*/ 2147483647 w 280"/>
                <a:gd name="T19" fmla="*/ 2147483647 h 105"/>
                <a:gd name="T20" fmla="*/ 2147483647 w 280"/>
                <a:gd name="T21" fmla="*/ 2147483647 h 105"/>
                <a:gd name="T22" fmla="*/ 2147483647 w 280"/>
                <a:gd name="T23" fmla="*/ 2147483647 h 105"/>
                <a:gd name="T24" fmla="*/ 2147483647 w 280"/>
                <a:gd name="T25" fmla="*/ 2147483647 h 105"/>
                <a:gd name="T26" fmla="*/ 2147483647 w 280"/>
                <a:gd name="T27" fmla="*/ 2147483647 h 105"/>
                <a:gd name="T28" fmla="*/ 2147483647 w 280"/>
                <a:gd name="T29" fmla="*/ 2147483647 h 105"/>
                <a:gd name="T30" fmla="*/ 2147483647 w 280"/>
                <a:gd name="T31" fmla="*/ 2147483647 h 105"/>
                <a:gd name="T32" fmla="*/ 2147483647 w 280"/>
                <a:gd name="T33" fmla="*/ 2147483647 h 105"/>
                <a:gd name="T34" fmla="*/ 2147483647 w 280"/>
                <a:gd name="T35" fmla="*/ 2147483647 h 105"/>
                <a:gd name="T36" fmla="*/ 0 w 280"/>
                <a:gd name="T37" fmla="*/ 2147483647 h 105"/>
                <a:gd name="T38" fmla="*/ 2147483647 w 280"/>
                <a:gd name="T39" fmla="*/ 2147483647 h 105"/>
                <a:gd name="T40" fmla="*/ 2147483647 w 280"/>
                <a:gd name="T41" fmla="*/ 2147483647 h 105"/>
                <a:gd name="T42" fmla="*/ 2147483647 w 280"/>
                <a:gd name="T43" fmla="*/ 2147483647 h 105"/>
                <a:gd name="T44" fmla="*/ 2147483647 w 280"/>
                <a:gd name="T45" fmla="*/ 2147483647 h 105"/>
                <a:gd name="T46" fmla="*/ 2147483647 w 280"/>
                <a:gd name="T47" fmla="*/ 2147483647 h 105"/>
                <a:gd name="T48" fmla="*/ 2147483647 w 280"/>
                <a:gd name="T49" fmla="*/ 2147483647 h 105"/>
                <a:gd name="T50" fmla="*/ 2147483647 w 280"/>
                <a:gd name="T51" fmla="*/ 2147483647 h 105"/>
                <a:gd name="T52" fmla="*/ 2147483647 w 280"/>
                <a:gd name="T53" fmla="*/ 2147483647 h 105"/>
                <a:gd name="T54" fmla="*/ 2147483647 w 280"/>
                <a:gd name="T55" fmla="*/ 2147483647 h 105"/>
                <a:gd name="T56" fmla="*/ 2147483647 w 280"/>
                <a:gd name="T57" fmla="*/ 2147483647 h 105"/>
                <a:gd name="T58" fmla="*/ 2147483647 w 280"/>
                <a:gd name="T59" fmla="*/ 2147483647 h 105"/>
                <a:gd name="T60" fmla="*/ 2147483647 w 280"/>
                <a:gd name="T61" fmla="*/ 2147483647 h 105"/>
                <a:gd name="T62" fmla="*/ 2147483647 w 280"/>
                <a:gd name="T63" fmla="*/ 2147483647 h 105"/>
                <a:gd name="T64" fmla="*/ 2147483647 w 280"/>
                <a:gd name="T65" fmla="*/ 2147483647 h 105"/>
                <a:gd name="T66" fmla="*/ 2147483647 w 280"/>
                <a:gd name="T67" fmla="*/ 2147483647 h 105"/>
                <a:gd name="T68" fmla="*/ 2147483647 w 280"/>
                <a:gd name="T69" fmla="*/ 0 h 105"/>
                <a:gd name="T70" fmla="*/ 2147483647 w 280"/>
                <a:gd name="T71" fmla="*/ 2147483647 h 105"/>
                <a:gd name="T72" fmla="*/ 2147483647 w 280"/>
                <a:gd name="T73" fmla="*/ 2147483647 h 105"/>
                <a:gd name="T74" fmla="*/ 2147483647 w 280"/>
                <a:gd name="T75" fmla="*/ 2147483647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0" h="105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732"/>
            <p:cNvSpPr/>
            <p:nvPr/>
          </p:nvSpPr>
          <p:spPr bwMode="auto">
            <a:xfrm>
              <a:off x="2566543" y="3632673"/>
              <a:ext cx="157163" cy="76200"/>
            </a:xfrm>
            <a:custGeom>
              <a:avLst/>
              <a:gdLst>
                <a:gd name="T0" fmla="*/ 2147483647 w 296"/>
                <a:gd name="T1" fmla="*/ 2147483647 h 142"/>
                <a:gd name="T2" fmla="*/ 2147483647 w 296"/>
                <a:gd name="T3" fmla="*/ 2147483647 h 142"/>
                <a:gd name="T4" fmla="*/ 2147483647 w 296"/>
                <a:gd name="T5" fmla="*/ 2147483647 h 142"/>
                <a:gd name="T6" fmla="*/ 2147483647 w 296"/>
                <a:gd name="T7" fmla="*/ 2147483647 h 142"/>
                <a:gd name="T8" fmla="*/ 2147483647 w 296"/>
                <a:gd name="T9" fmla="*/ 2147483647 h 142"/>
                <a:gd name="T10" fmla="*/ 2147483647 w 296"/>
                <a:gd name="T11" fmla="*/ 2147483647 h 142"/>
                <a:gd name="T12" fmla="*/ 2147483647 w 296"/>
                <a:gd name="T13" fmla="*/ 2147483647 h 142"/>
                <a:gd name="T14" fmla="*/ 2147483647 w 296"/>
                <a:gd name="T15" fmla="*/ 0 h 142"/>
                <a:gd name="T16" fmla="*/ 2147483647 w 296"/>
                <a:gd name="T17" fmla="*/ 2147483647 h 142"/>
                <a:gd name="T18" fmla="*/ 2147483647 w 296"/>
                <a:gd name="T19" fmla="*/ 2147483647 h 142"/>
                <a:gd name="T20" fmla="*/ 2147483647 w 296"/>
                <a:gd name="T21" fmla="*/ 2147483647 h 142"/>
                <a:gd name="T22" fmla="*/ 2147483647 w 296"/>
                <a:gd name="T23" fmla="*/ 2147483647 h 142"/>
                <a:gd name="T24" fmla="*/ 2147483647 w 296"/>
                <a:gd name="T25" fmla="*/ 2147483647 h 142"/>
                <a:gd name="T26" fmla="*/ 2147483647 w 296"/>
                <a:gd name="T27" fmla="*/ 2147483647 h 142"/>
                <a:gd name="T28" fmla="*/ 2147483647 w 296"/>
                <a:gd name="T29" fmla="*/ 2147483647 h 142"/>
                <a:gd name="T30" fmla="*/ 2147483647 w 296"/>
                <a:gd name="T31" fmla="*/ 2147483647 h 142"/>
                <a:gd name="T32" fmla="*/ 2147483647 w 296"/>
                <a:gd name="T33" fmla="*/ 2147483647 h 142"/>
                <a:gd name="T34" fmla="*/ 2147483647 w 296"/>
                <a:gd name="T35" fmla="*/ 2147483647 h 142"/>
                <a:gd name="T36" fmla="*/ 2147483647 w 296"/>
                <a:gd name="T37" fmla="*/ 2147483647 h 142"/>
                <a:gd name="T38" fmla="*/ 2147483647 w 296"/>
                <a:gd name="T39" fmla="*/ 2147483647 h 142"/>
                <a:gd name="T40" fmla="*/ 2147483647 w 296"/>
                <a:gd name="T41" fmla="*/ 2147483647 h 142"/>
                <a:gd name="T42" fmla="*/ 2147483647 w 296"/>
                <a:gd name="T43" fmla="*/ 2147483647 h 142"/>
                <a:gd name="T44" fmla="*/ 2147483647 w 296"/>
                <a:gd name="T45" fmla="*/ 2147483647 h 142"/>
                <a:gd name="T46" fmla="*/ 2147483647 w 296"/>
                <a:gd name="T47" fmla="*/ 2147483647 h 142"/>
                <a:gd name="T48" fmla="*/ 2147483647 w 296"/>
                <a:gd name="T49" fmla="*/ 2147483647 h 142"/>
                <a:gd name="T50" fmla="*/ 2147483647 w 296"/>
                <a:gd name="T51" fmla="*/ 2147483647 h 142"/>
                <a:gd name="T52" fmla="*/ 2147483647 w 296"/>
                <a:gd name="T53" fmla="*/ 2147483647 h 142"/>
                <a:gd name="T54" fmla="*/ 2147483647 w 296"/>
                <a:gd name="T55" fmla="*/ 2147483647 h 142"/>
                <a:gd name="T56" fmla="*/ 2147483647 w 296"/>
                <a:gd name="T57" fmla="*/ 2147483647 h 142"/>
                <a:gd name="T58" fmla="*/ 2147483647 w 296"/>
                <a:gd name="T59" fmla="*/ 2147483647 h 142"/>
                <a:gd name="T60" fmla="*/ 2147483647 w 296"/>
                <a:gd name="T61" fmla="*/ 2147483647 h 142"/>
                <a:gd name="T62" fmla="*/ 2147483647 w 296"/>
                <a:gd name="T63" fmla="*/ 2147483647 h 142"/>
                <a:gd name="T64" fmla="*/ 2147483647 w 296"/>
                <a:gd name="T65" fmla="*/ 2147483647 h 142"/>
                <a:gd name="T66" fmla="*/ 0 w 296"/>
                <a:gd name="T67" fmla="*/ 2147483647 h 142"/>
                <a:gd name="T68" fmla="*/ 2147483647 w 296"/>
                <a:gd name="T69" fmla="*/ 2147483647 h 142"/>
                <a:gd name="T70" fmla="*/ 2147483647 w 296"/>
                <a:gd name="T71" fmla="*/ 2147483647 h 142"/>
                <a:gd name="T72" fmla="*/ 2147483647 w 296"/>
                <a:gd name="T73" fmla="*/ 2147483647 h 142"/>
                <a:gd name="T74" fmla="*/ 2147483647 w 296"/>
                <a:gd name="T75" fmla="*/ 2147483647 h 142"/>
                <a:gd name="T76" fmla="*/ 2147483647 w 296"/>
                <a:gd name="T77" fmla="*/ 2147483647 h 142"/>
                <a:gd name="T78" fmla="*/ 2147483647 w 296"/>
                <a:gd name="T79" fmla="*/ 2147483647 h 142"/>
                <a:gd name="T80" fmla="*/ 2147483647 w 296"/>
                <a:gd name="T81" fmla="*/ 2147483647 h 142"/>
                <a:gd name="T82" fmla="*/ 2147483647 w 296"/>
                <a:gd name="T83" fmla="*/ 2147483647 h 142"/>
                <a:gd name="T84" fmla="*/ 2147483647 w 296"/>
                <a:gd name="T85" fmla="*/ 2147483647 h 142"/>
                <a:gd name="T86" fmla="*/ 2147483647 w 296"/>
                <a:gd name="T87" fmla="*/ 2147483647 h 142"/>
                <a:gd name="T88" fmla="*/ 2147483647 w 296"/>
                <a:gd name="T89" fmla="*/ 2147483647 h 142"/>
                <a:gd name="T90" fmla="*/ 2147483647 w 296"/>
                <a:gd name="T91" fmla="*/ 2147483647 h 142"/>
                <a:gd name="T92" fmla="*/ 2147483647 w 296"/>
                <a:gd name="T93" fmla="*/ 2147483647 h 1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6" h="142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733"/>
            <p:cNvSpPr/>
            <p:nvPr/>
          </p:nvSpPr>
          <p:spPr bwMode="auto">
            <a:xfrm>
              <a:off x="2295081" y="3666011"/>
              <a:ext cx="479425" cy="93663"/>
            </a:xfrm>
            <a:custGeom>
              <a:avLst/>
              <a:gdLst>
                <a:gd name="T0" fmla="*/ 2147483647 w 906"/>
                <a:gd name="T1" fmla="*/ 2147483647 h 176"/>
                <a:gd name="T2" fmla="*/ 2147483647 w 906"/>
                <a:gd name="T3" fmla="*/ 2147483647 h 176"/>
                <a:gd name="T4" fmla="*/ 2147483647 w 906"/>
                <a:gd name="T5" fmla="*/ 2147483647 h 176"/>
                <a:gd name="T6" fmla="*/ 2147483647 w 906"/>
                <a:gd name="T7" fmla="*/ 2147483647 h 176"/>
                <a:gd name="T8" fmla="*/ 2147483647 w 906"/>
                <a:gd name="T9" fmla="*/ 2147483647 h 176"/>
                <a:gd name="T10" fmla="*/ 2147483647 w 906"/>
                <a:gd name="T11" fmla="*/ 2147483647 h 176"/>
                <a:gd name="T12" fmla="*/ 2147483647 w 906"/>
                <a:gd name="T13" fmla="*/ 2147483647 h 176"/>
                <a:gd name="T14" fmla="*/ 2147483647 w 906"/>
                <a:gd name="T15" fmla="*/ 2147483647 h 176"/>
                <a:gd name="T16" fmla="*/ 2147483647 w 906"/>
                <a:gd name="T17" fmla="*/ 2147483647 h 176"/>
                <a:gd name="T18" fmla="*/ 2147483647 w 906"/>
                <a:gd name="T19" fmla="*/ 2147483647 h 176"/>
                <a:gd name="T20" fmla="*/ 2147483647 w 906"/>
                <a:gd name="T21" fmla="*/ 2147483647 h 176"/>
                <a:gd name="T22" fmla="*/ 2147483647 w 906"/>
                <a:gd name="T23" fmla="*/ 2147483647 h 176"/>
                <a:gd name="T24" fmla="*/ 2147483647 w 906"/>
                <a:gd name="T25" fmla="*/ 2147483647 h 176"/>
                <a:gd name="T26" fmla="*/ 2147483647 w 906"/>
                <a:gd name="T27" fmla="*/ 2147483647 h 176"/>
                <a:gd name="T28" fmla="*/ 2147483647 w 906"/>
                <a:gd name="T29" fmla="*/ 2147483647 h 176"/>
                <a:gd name="T30" fmla="*/ 2147483647 w 906"/>
                <a:gd name="T31" fmla="*/ 2147483647 h 176"/>
                <a:gd name="T32" fmla="*/ 2147483647 w 906"/>
                <a:gd name="T33" fmla="*/ 2147483647 h 176"/>
                <a:gd name="T34" fmla="*/ 2147483647 w 906"/>
                <a:gd name="T35" fmla="*/ 2147483647 h 176"/>
                <a:gd name="T36" fmla="*/ 2147483647 w 906"/>
                <a:gd name="T37" fmla="*/ 2147483647 h 176"/>
                <a:gd name="T38" fmla="*/ 2147483647 w 906"/>
                <a:gd name="T39" fmla="*/ 2147483647 h 176"/>
                <a:gd name="T40" fmla="*/ 2147483647 w 906"/>
                <a:gd name="T41" fmla="*/ 2147483647 h 176"/>
                <a:gd name="T42" fmla="*/ 2147483647 w 906"/>
                <a:gd name="T43" fmla="*/ 2147483647 h 176"/>
                <a:gd name="T44" fmla="*/ 2147483647 w 906"/>
                <a:gd name="T45" fmla="*/ 2147483647 h 176"/>
                <a:gd name="T46" fmla="*/ 2147483647 w 906"/>
                <a:gd name="T47" fmla="*/ 2147483647 h 176"/>
                <a:gd name="T48" fmla="*/ 2147483647 w 906"/>
                <a:gd name="T49" fmla="*/ 2147483647 h 176"/>
                <a:gd name="T50" fmla="*/ 2147483647 w 906"/>
                <a:gd name="T51" fmla="*/ 2147483647 h 176"/>
                <a:gd name="T52" fmla="*/ 2147483647 w 906"/>
                <a:gd name="T53" fmla="*/ 2147483647 h 176"/>
                <a:gd name="T54" fmla="*/ 2147483647 w 906"/>
                <a:gd name="T55" fmla="*/ 2147483647 h 176"/>
                <a:gd name="T56" fmla="*/ 2147483647 w 906"/>
                <a:gd name="T57" fmla="*/ 2147483647 h 176"/>
                <a:gd name="T58" fmla="*/ 2147483647 w 906"/>
                <a:gd name="T59" fmla="*/ 2147483647 h 176"/>
                <a:gd name="T60" fmla="*/ 2147483647 w 906"/>
                <a:gd name="T61" fmla="*/ 2147483647 h 176"/>
                <a:gd name="T62" fmla="*/ 2147483647 w 906"/>
                <a:gd name="T63" fmla="*/ 2147483647 h 176"/>
                <a:gd name="T64" fmla="*/ 2147483647 w 906"/>
                <a:gd name="T65" fmla="*/ 2147483647 h 176"/>
                <a:gd name="T66" fmla="*/ 2147483647 w 906"/>
                <a:gd name="T67" fmla="*/ 2147483647 h 176"/>
                <a:gd name="T68" fmla="*/ 2147483647 w 906"/>
                <a:gd name="T69" fmla="*/ 2147483647 h 176"/>
                <a:gd name="T70" fmla="*/ 2147483647 w 906"/>
                <a:gd name="T71" fmla="*/ 2147483647 h 176"/>
                <a:gd name="T72" fmla="*/ 2147483647 w 906"/>
                <a:gd name="T73" fmla="*/ 2147483647 h 176"/>
                <a:gd name="T74" fmla="*/ 2147483647 w 906"/>
                <a:gd name="T75" fmla="*/ 2147483647 h 176"/>
                <a:gd name="T76" fmla="*/ 2147483647 w 906"/>
                <a:gd name="T77" fmla="*/ 2147483647 h 176"/>
                <a:gd name="T78" fmla="*/ 2147483647 w 906"/>
                <a:gd name="T79" fmla="*/ 2147483647 h 176"/>
                <a:gd name="T80" fmla="*/ 2147483647 w 906"/>
                <a:gd name="T81" fmla="*/ 2147483647 h 176"/>
                <a:gd name="T82" fmla="*/ 2147483647 w 906"/>
                <a:gd name="T83" fmla="*/ 2147483647 h 176"/>
                <a:gd name="T84" fmla="*/ 2147483647 w 906"/>
                <a:gd name="T85" fmla="*/ 2147483647 h 176"/>
                <a:gd name="T86" fmla="*/ 2147483647 w 906"/>
                <a:gd name="T87" fmla="*/ 2147483647 h 176"/>
                <a:gd name="T88" fmla="*/ 2147483647 w 906"/>
                <a:gd name="T89" fmla="*/ 2147483647 h 176"/>
                <a:gd name="T90" fmla="*/ 2147483647 w 906"/>
                <a:gd name="T91" fmla="*/ 2147483647 h 176"/>
                <a:gd name="T92" fmla="*/ 2147483647 w 906"/>
                <a:gd name="T93" fmla="*/ 2147483647 h 176"/>
                <a:gd name="T94" fmla="*/ 2147483647 w 906"/>
                <a:gd name="T95" fmla="*/ 2147483647 h 176"/>
                <a:gd name="T96" fmla="*/ 2147483647 w 906"/>
                <a:gd name="T97" fmla="*/ 2147483647 h 176"/>
                <a:gd name="T98" fmla="*/ 2147483647 w 906"/>
                <a:gd name="T99" fmla="*/ 2147483647 h 1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06" h="176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734"/>
            <p:cNvSpPr/>
            <p:nvPr/>
          </p:nvSpPr>
          <p:spPr bwMode="auto">
            <a:xfrm>
              <a:off x="2225231" y="3726336"/>
              <a:ext cx="615950" cy="111125"/>
            </a:xfrm>
            <a:custGeom>
              <a:avLst/>
              <a:gdLst>
                <a:gd name="T0" fmla="*/ 2147483647 w 1163"/>
                <a:gd name="T1" fmla="*/ 2147483647 h 210"/>
                <a:gd name="T2" fmla="*/ 2147483647 w 1163"/>
                <a:gd name="T3" fmla="*/ 2147483647 h 210"/>
                <a:gd name="T4" fmla="*/ 2147483647 w 1163"/>
                <a:gd name="T5" fmla="*/ 2147483647 h 210"/>
                <a:gd name="T6" fmla="*/ 2147483647 w 1163"/>
                <a:gd name="T7" fmla="*/ 2147483647 h 210"/>
                <a:gd name="T8" fmla="*/ 2147483647 w 1163"/>
                <a:gd name="T9" fmla="*/ 2147483647 h 210"/>
                <a:gd name="T10" fmla="*/ 2147483647 w 1163"/>
                <a:gd name="T11" fmla="*/ 2147483647 h 210"/>
                <a:gd name="T12" fmla="*/ 2147483647 w 1163"/>
                <a:gd name="T13" fmla="*/ 2147483647 h 210"/>
                <a:gd name="T14" fmla="*/ 2147483647 w 1163"/>
                <a:gd name="T15" fmla="*/ 2147483647 h 210"/>
                <a:gd name="T16" fmla="*/ 2147483647 w 1163"/>
                <a:gd name="T17" fmla="*/ 2147483647 h 210"/>
                <a:gd name="T18" fmla="*/ 2147483647 w 1163"/>
                <a:gd name="T19" fmla="*/ 2147483647 h 210"/>
                <a:gd name="T20" fmla="*/ 2147483647 w 1163"/>
                <a:gd name="T21" fmla="*/ 2147483647 h 210"/>
                <a:gd name="T22" fmla="*/ 2147483647 w 1163"/>
                <a:gd name="T23" fmla="*/ 2147483647 h 210"/>
                <a:gd name="T24" fmla="*/ 2147483647 w 1163"/>
                <a:gd name="T25" fmla="*/ 2147483647 h 210"/>
                <a:gd name="T26" fmla="*/ 2147483647 w 1163"/>
                <a:gd name="T27" fmla="*/ 2147483647 h 210"/>
                <a:gd name="T28" fmla="*/ 2147483647 w 1163"/>
                <a:gd name="T29" fmla="*/ 2147483647 h 210"/>
                <a:gd name="T30" fmla="*/ 2147483647 w 1163"/>
                <a:gd name="T31" fmla="*/ 2147483647 h 210"/>
                <a:gd name="T32" fmla="*/ 2147483647 w 1163"/>
                <a:gd name="T33" fmla="*/ 2147483647 h 210"/>
                <a:gd name="T34" fmla="*/ 2147483647 w 1163"/>
                <a:gd name="T35" fmla="*/ 2147483647 h 210"/>
                <a:gd name="T36" fmla="*/ 2147483647 w 1163"/>
                <a:gd name="T37" fmla="*/ 2147483647 h 210"/>
                <a:gd name="T38" fmla="*/ 2147483647 w 1163"/>
                <a:gd name="T39" fmla="*/ 2147483647 h 210"/>
                <a:gd name="T40" fmla="*/ 2147483647 w 1163"/>
                <a:gd name="T41" fmla="*/ 2147483647 h 210"/>
                <a:gd name="T42" fmla="*/ 2147483647 w 1163"/>
                <a:gd name="T43" fmla="*/ 2147483647 h 210"/>
                <a:gd name="T44" fmla="*/ 2147483647 w 1163"/>
                <a:gd name="T45" fmla="*/ 2147483647 h 210"/>
                <a:gd name="T46" fmla="*/ 2147483647 w 1163"/>
                <a:gd name="T47" fmla="*/ 2147483647 h 210"/>
                <a:gd name="T48" fmla="*/ 2147483647 w 1163"/>
                <a:gd name="T49" fmla="*/ 2147483647 h 210"/>
                <a:gd name="T50" fmla="*/ 2147483647 w 1163"/>
                <a:gd name="T51" fmla="*/ 2147483647 h 210"/>
                <a:gd name="T52" fmla="*/ 2147483647 w 1163"/>
                <a:gd name="T53" fmla="*/ 2147483647 h 210"/>
                <a:gd name="T54" fmla="*/ 2147483647 w 1163"/>
                <a:gd name="T55" fmla="*/ 2147483647 h 210"/>
                <a:gd name="T56" fmla="*/ 2147483647 w 1163"/>
                <a:gd name="T57" fmla="*/ 2147483647 h 210"/>
                <a:gd name="T58" fmla="*/ 2147483647 w 1163"/>
                <a:gd name="T59" fmla="*/ 2147483647 h 210"/>
                <a:gd name="T60" fmla="*/ 2147483647 w 1163"/>
                <a:gd name="T61" fmla="*/ 2147483647 h 210"/>
                <a:gd name="T62" fmla="*/ 2147483647 w 1163"/>
                <a:gd name="T63" fmla="*/ 2147483647 h 210"/>
                <a:gd name="T64" fmla="*/ 2147483647 w 1163"/>
                <a:gd name="T65" fmla="*/ 2147483647 h 210"/>
                <a:gd name="T66" fmla="*/ 2147483647 w 1163"/>
                <a:gd name="T67" fmla="*/ 2147483647 h 210"/>
                <a:gd name="T68" fmla="*/ 2147483647 w 1163"/>
                <a:gd name="T69" fmla="*/ 2147483647 h 210"/>
                <a:gd name="T70" fmla="*/ 2147483647 w 1163"/>
                <a:gd name="T71" fmla="*/ 2147483647 h 210"/>
                <a:gd name="T72" fmla="*/ 2147483647 w 1163"/>
                <a:gd name="T73" fmla="*/ 2147483647 h 210"/>
                <a:gd name="T74" fmla="*/ 2147483647 w 1163"/>
                <a:gd name="T75" fmla="*/ 2147483647 h 210"/>
                <a:gd name="T76" fmla="*/ 2147483647 w 1163"/>
                <a:gd name="T77" fmla="*/ 2147483647 h 210"/>
                <a:gd name="T78" fmla="*/ 2147483647 w 1163"/>
                <a:gd name="T79" fmla="*/ 2147483647 h 210"/>
                <a:gd name="T80" fmla="*/ 2147483647 w 1163"/>
                <a:gd name="T81" fmla="*/ 2147483647 h 210"/>
                <a:gd name="T82" fmla="*/ 2147483647 w 1163"/>
                <a:gd name="T83" fmla="*/ 2147483647 h 210"/>
                <a:gd name="T84" fmla="*/ 2147483647 w 1163"/>
                <a:gd name="T85" fmla="*/ 2147483647 h 210"/>
                <a:gd name="T86" fmla="*/ 2147483647 w 1163"/>
                <a:gd name="T87" fmla="*/ 2147483647 h 210"/>
                <a:gd name="T88" fmla="*/ 2147483647 w 1163"/>
                <a:gd name="T89" fmla="*/ 2147483647 h 210"/>
                <a:gd name="T90" fmla="*/ 2147483647 w 1163"/>
                <a:gd name="T91" fmla="*/ 2147483647 h 210"/>
                <a:gd name="T92" fmla="*/ 2147483647 w 1163"/>
                <a:gd name="T93" fmla="*/ 2147483647 h 210"/>
                <a:gd name="T94" fmla="*/ 2147483647 w 1163"/>
                <a:gd name="T95" fmla="*/ 2147483647 h 210"/>
                <a:gd name="T96" fmla="*/ 2147483647 w 1163"/>
                <a:gd name="T97" fmla="*/ 2147483647 h 210"/>
                <a:gd name="T98" fmla="*/ 2147483647 w 1163"/>
                <a:gd name="T99" fmla="*/ 2147483647 h 210"/>
                <a:gd name="T100" fmla="*/ 2147483647 w 1163"/>
                <a:gd name="T101" fmla="*/ 2147483647 h 210"/>
                <a:gd name="T102" fmla="*/ 2147483647 w 1163"/>
                <a:gd name="T103" fmla="*/ 2147483647 h 210"/>
                <a:gd name="T104" fmla="*/ 2147483647 w 1163"/>
                <a:gd name="T105" fmla="*/ 2147483647 h 210"/>
                <a:gd name="T106" fmla="*/ 2147483647 w 1163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63" h="210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1735"/>
            <p:cNvSpPr/>
            <p:nvPr/>
          </p:nvSpPr>
          <p:spPr bwMode="auto">
            <a:xfrm>
              <a:off x="2341118" y="3057998"/>
              <a:ext cx="257175" cy="328613"/>
            </a:xfrm>
            <a:custGeom>
              <a:avLst/>
              <a:gdLst>
                <a:gd name="T0" fmla="*/ 2147483647 w 486"/>
                <a:gd name="T1" fmla="*/ 2147483647 h 620"/>
                <a:gd name="T2" fmla="*/ 2147483647 w 486"/>
                <a:gd name="T3" fmla="*/ 2147483647 h 620"/>
                <a:gd name="T4" fmla="*/ 2147483647 w 486"/>
                <a:gd name="T5" fmla="*/ 2147483647 h 620"/>
                <a:gd name="T6" fmla="*/ 2147483647 w 486"/>
                <a:gd name="T7" fmla="*/ 2147483647 h 620"/>
                <a:gd name="T8" fmla="*/ 2147483647 w 486"/>
                <a:gd name="T9" fmla="*/ 2147483647 h 620"/>
                <a:gd name="T10" fmla="*/ 2147483647 w 486"/>
                <a:gd name="T11" fmla="*/ 2147483647 h 620"/>
                <a:gd name="T12" fmla="*/ 2147483647 w 486"/>
                <a:gd name="T13" fmla="*/ 2147483647 h 620"/>
                <a:gd name="T14" fmla="*/ 2147483647 w 486"/>
                <a:gd name="T15" fmla="*/ 2147483647 h 620"/>
                <a:gd name="T16" fmla="*/ 2147483647 w 486"/>
                <a:gd name="T17" fmla="*/ 2147483647 h 620"/>
                <a:gd name="T18" fmla="*/ 2147483647 w 486"/>
                <a:gd name="T19" fmla="*/ 2147483647 h 620"/>
                <a:gd name="T20" fmla="*/ 2147483647 w 486"/>
                <a:gd name="T21" fmla="*/ 2147483647 h 620"/>
                <a:gd name="T22" fmla="*/ 2147483647 w 486"/>
                <a:gd name="T23" fmla="*/ 0 h 620"/>
                <a:gd name="T24" fmla="*/ 2147483647 w 486"/>
                <a:gd name="T25" fmla="*/ 2147483647 h 620"/>
                <a:gd name="T26" fmla="*/ 2147483647 w 486"/>
                <a:gd name="T27" fmla="*/ 2147483647 h 620"/>
                <a:gd name="T28" fmla="*/ 2147483647 w 486"/>
                <a:gd name="T29" fmla="*/ 2147483647 h 620"/>
                <a:gd name="T30" fmla="*/ 2147483647 w 486"/>
                <a:gd name="T31" fmla="*/ 2147483647 h 620"/>
                <a:gd name="T32" fmla="*/ 2147483647 w 486"/>
                <a:gd name="T33" fmla="*/ 2147483647 h 620"/>
                <a:gd name="T34" fmla="*/ 2147483647 w 486"/>
                <a:gd name="T35" fmla="*/ 2147483647 h 620"/>
                <a:gd name="T36" fmla="*/ 2147483647 w 486"/>
                <a:gd name="T37" fmla="*/ 2147483647 h 620"/>
                <a:gd name="T38" fmla="*/ 2147483647 w 486"/>
                <a:gd name="T39" fmla="*/ 2147483647 h 620"/>
                <a:gd name="T40" fmla="*/ 2147483647 w 486"/>
                <a:gd name="T41" fmla="*/ 2147483647 h 620"/>
                <a:gd name="T42" fmla="*/ 2147483647 w 486"/>
                <a:gd name="T43" fmla="*/ 2147483647 h 620"/>
                <a:gd name="T44" fmla="*/ 2147483647 w 486"/>
                <a:gd name="T45" fmla="*/ 2147483647 h 620"/>
                <a:gd name="T46" fmla="*/ 2147483647 w 486"/>
                <a:gd name="T47" fmla="*/ 2147483647 h 620"/>
                <a:gd name="T48" fmla="*/ 2147483647 w 486"/>
                <a:gd name="T49" fmla="*/ 2147483647 h 620"/>
                <a:gd name="T50" fmla="*/ 2147483647 w 486"/>
                <a:gd name="T51" fmla="*/ 2147483647 h 620"/>
                <a:gd name="T52" fmla="*/ 2147483647 w 486"/>
                <a:gd name="T53" fmla="*/ 2147483647 h 620"/>
                <a:gd name="T54" fmla="*/ 2147483647 w 486"/>
                <a:gd name="T55" fmla="*/ 2147483647 h 620"/>
                <a:gd name="T56" fmla="*/ 2147483647 w 486"/>
                <a:gd name="T57" fmla="*/ 2147483647 h 620"/>
                <a:gd name="T58" fmla="*/ 2147483647 w 486"/>
                <a:gd name="T59" fmla="*/ 2147483647 h 620"/>
                <a:gd name="T60" fmla="*/ 2147483647 w 486"/>
                <a:gd name="T61" fmla="*/ 2147483647 h 620"/>
                <a:gd name="T62" fmla="*/ 2147483647 w 486"/>
                <a:gd name="T63" fmla="*/ 2147483647 h 620"/>
                <a:gd name="T64" fmla="*/ 2147483647 w 486"/>
                <a:gd name="T65" fmla="*/ 2147483647 h 620"/>
                <a:gd name="T66" fmla="*/ 2147483647 w 486"/>
                <a:gd name="T67" fmla="*/ 2147483647 h 620"/>
                <a:gd name="T68" fmla="*/ 2147483647 w 486"/>
                <a:gd name="T69" fmla="*/ 2147483647 h 620"/>
                <a:gd name="T70" fmla="*/ 2147483647 w 486"/>
                <a:gd name="T71" fmla="*/ 2147483647 h 620"/>
                <a:gd name="T72" fmla="*/ 2147483647 w 486"/>
                <a:gd name="T73" fmla="*/ 2147483647 h 620"/>
                <a:gd name="T74" fmla="*/ 2147483647 w 486"/>
                <a:gd name="T75" fmla="*/ 2147483647 h 620"/>
                <a:gd name="T76" fmla="*/ 2147483647 w 486"/>
                <a:gd name="T77" fmla="*/ 2147483647 h 620"/>
                <a:gd name="T78" fmla="*/ 2147483647 w 486"/>
                <a:gd name="T79" fmla="*/ 2147483647 h 620"/>
                <a:gd name="T80" fmla="*/ 2147483647 w 486"/>
                <a:gd name="T81" fmla="*/ 2147483647 h 620"/>
                <a:gd name="T82" fmla="*/ 2147483647 w 486"/>
                <a:gd name="T83" fmla="*/ 2147483647 h 620"/>
                <a:gd name="T84" fmla="*/ 2147483647 w 486"/>
                <a:gd name="T85" fmla="*/ 2147483647 h 620"/>
                <a:gd name="T86" fmla="*/ 2147483647 w 486"/>
                <a:gd name="T87" fmla="*/ 2147483647 h 620"/>
                <a:gd name="T88" fmla="*/ 2147483647 w 486"/>
                <a:gd name="T89" fmla="*/ 2147483647 h 620"/>
                <a:gd name="T90" fmla="*/ 2147483647 w 486"/>
                <a:gd name="T91" fmla="*/ 2147483647 h 620"/>
                <a:gd name="T92" fmla="*/ 2147483647 w 486"/>
                <a:gd name="T93" fmla="*/ 2147483647 h 620"/>
                <a:gd name="T94" fmla="*/ 2147483647 w 486"/>
                <a:gd name="T95" fmla="*/ 0 h 6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6" h="620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1736"/>
            <p:cNvSpPr/>
            <p:nvPr/>
          </p:nvSpPr>
          <p:spPr bwMode="auto">
            <a:xfrm>
              <a:off x="2390331" y="3296123"/>
              <a:ext cx="144463" cy="204788"/>
            </a:xfrm>
            <a:custGeom>
              <a:avLst/>
              <a:gdLst>
                <a:gd name="T0" fmla="*/ 2147483647 w 272"/>
                <a:gd name="T1" fmla="*/ 0 h 386"/>
                <a:gd name="T2" fmla="*/ 2147483647 w 272"/>
                <a:gd name="T3" fmla="*/ 0 h 386"/>
                <a:gd name="T4" fmla="*/ 2147483647 w 272"/>
                <a:gd name="T5" fmla="*/ 2147483647 h 386"/>
                <a:gd name="T6" fmla="*/ 2147483647 w 272"/>
                <a:gd name="T7" fmla="*/ 2147483647 h 386"/>
                <a:gd name="T8" fmla="*/ 2147483647 w 272"/>
                <a:gd name="T9" fmla="*/ 2147483647 h 386"/>
                <a:gd name="T10" fmla="*/ 2147483647 w 272"/>
                <a:gd name="T11" fmla="*/ 2147483647 h 386"/>
                <a:gd name="T12" fmla="*/ 2147483647 w 272"/>
                <a:gd name="T13" fmla="*/ 2147483647 h 386"/>
                <a:gd name="T14" fmla="*/ 2147483647 w 272"/>
                <a:gd name="T15" fmla="*/ 2147483647 h 386"/>
                <a:gd name="T16" fmla="*/ 2147483647 w 272"/>
                <a:gd name="T17" fmla="*/ 2147483647 h 386"/>
                <a:gd name="T18" fmla="*/ 2147483647 w 272"/>
                <a:gd name="T19" fmla="*/ 2147483647 h 386"/>
                <a:gd name="T20" fmla="*/ 2147483647 w 272"/>
                <a:gd name="T21" fmla="*/ 2147483647 h 386"/>
                <a:gd name="T22" fmla="*/ 2147483647 w 272"/>
                <a:gd name="T23" fmla="*/ 2147483647 h 386"/>
                <a:gd name="T24" fmla="*/ 2147483647 w 272"/>
                <a:gd name="T25" fmla="*/ 2147483647 h 386"/>
                <a:gd name="T26" fmla="*/ 2147483647 w 272"/>
                <a:gd name="T27" fmla="*/ 2147483647 h 386"/>
                <a:gd name="T28" fmla="*/ 2147483647 w 272"/>
                <a:gd name="T29" fmla="*/ 2147483647 h 386"/>
                <a:gd name="T30" fmla="*/ 2147483647 w 272"/>
                <a:gd name="T31" fmla="*/ 2147483647 h 386"/>
                <a:gd name="T32" fmla="*/ 2147483647 w 272"/>
                <a:gd name="T33" fmla="*/ 2147483647 h 386"/>
                <a:gd name="T34" fmla="*/ 2147483647 w 272"/>
                <a:gd name="T35" fmla="*/ 2147483647 h 386"/>
                <a:gd name="T36" fmla="*/ 2147483647 w 272"/>
                <a:gd name="T37" fmla="*/ 2147483647 h 386"/>
                <a:gd name="T38" fmla="*/ 0 w 272"/>
                <a:gd name="T39" fmla="*/ 2147483647 h 386"/>
                <a:gd name="T40" fmla="*/ 2147483647 w 272"/>
                <a:gd name="T41" fmla="*/ 2147483647 h 386"/>
                <a:gd name="T42" fmla="*/ 2147483647 w 272"/>
                <a:gd name="T43" fmla="*/ 2147483647 h 386"/>
                <a:gd name="T44" fmla="*/ 2147483647 w 272"/>
                <a:gd name="T45" fmla="*/ 2147483647 h 386"/>
                <a:gd name="T46" fmla="*/ 2147483647 w 272"/>
                <a:gd name="T47" fmla="*/ 2147483647 h 386"/>
                <a:gd name="T48" fmla="*/ 2147483647 w 272"/>
                <a:gd name="T49" fmla="*/ 2147483647 h 386"/>
                <a:gd name="T50" fmla="*/ 2147483647 w 272"/>
                <a:gd name="T51" fmla="*/ 2147483647 h 386"/>
                <a:gd name="T52" fmla="*/ 2147483647 w 272"/>
                <a:gd name="T53" fmla="*/ 2147483647 h 386"/>
                <a:gd name="T54" fmla="*/ 2147483647 w 272"/>
                <a:gd name="T55" fmla="*/ 2147483647 h 386"/>
                <a:gd name="T56" fmla="*/ 2147483647 w 272"/>
                <a:gd name="T57" fmla="*/ 2147483647 h 386"/>
                <a:gd name="T58" fmla="*/ 2147483647 w 272"/>
                <a:gd name="T59" fmla="*/ 2147483647 h 386"/>
                <a:gd name="T60" fmla="*/ 2147483647 w 272"/>
                <a:gd name="T61" fmla="*/ 2147483647 h 386"/>
                <a:gd name="T62" fmla="*/ 2147483647 w 272"/>
                <a:gd name="T63" fmla="*/ 2147483647 h 386"/>
                <a:gd name="T64" fmla="*/ 2147483647 w 272"/>
                <a:gd name="T65" fmla="*/ 2147483647 h 386"/>
                <a:gd name="T66" fmla="*/ 2147483647 w 272"/>
                <a:gd name="T67" fmla="*/ 2147483647 h 386"/>
                <a:gd name="T68" fmla="*/ 2147483647 w 272"/>
                <a:gd name="T69" fmla="*/ 2147483647 h 386"/>
                <a:gd name="T70" fmla="*/ 2147483647 w 272"/>
                <a:gd name="T71" fmla="*/ 2147483647 h 386"/>
                <a:gd name="T72" fmla="*/ 2147483647 w 272"/>
                <a:gd name="T73" fmla="*/ 2147483647 h 386"/>
                <a:gd name="T74" fmla="*/ 2147483647 w 272"/>
                <a:gd name="T75" fmla="*/ 2147483647 h 386"/>
                <a:gd name="T76" fmla="*/ 2147483647 w 272"/>
                <a:gd name="T77" fmla="*/ 2147483647 h 386"/>
                <a:gd name="T78" fmla="*/ 2147483647 w 272"/>
                <a:gd name="T79" fmla="*/ 2147483647 h 386"/>
                <a:gd name="T80" fmla="*/ 2147483647 w 272"/>
                <a:gd name="T81" fmla="*/ 2147483647 h 386"/>
                <a:gd name="T82" fmla="*/ 2147483647 w 272"/>
                <a:gd name="T83" fmla="*/ 2147483647 h 386"/>
                <a:gd name="T84" fmla="*/ 2147483647 w 272"/>
                <a:gd name="T85" fmla="*/ 2147483647 h 386"/>
                <a:gd name="T86" fmla="*/ 2147483647 w 272"/>
                <a:gd name="T87" fmla="*/ 2147483647 h 386"/>
                <a:gd name="T88" fmla="*/ 2147483647 w 272"/>
                <a:gd name="T89" fmla="*/ 2147483647 h 386"/>
                <a:gd name="T90" fmla="*/ 2147483647 w 272"/>
                <a:gd name="T91" fmla="*/ 2147483647 h 386"/>
                <a:gd name="T92" fmla="*/ 2147483647 w 272"/>
                <a:gd name="T93" fmla="*/ 2147483647 h 386"/>
                <a:gd name="T94" fmla="*/ 2147483647 w 272"/>
                <a:gd name="T95" fmla="*/ 2147483647 h 386"/>
                <a:gd name="T96" fmla="*/ 2147483647 w 272"/>
                <a:gd name="T97" fmla="*/ 2147483647 h 386"/>
                <a:gd name="T98" fmla="*/ 2147483647 w 272"/>
                <a:gd name="T99" fmla="*/ 2147483647 h 386"/>
                <a:gd name="T100" fmla="*/ 2147483647 w 272"/>
                <a:gd name="T101" fmla="*/ 0 h 386"/>
                <a:gd name="T102" fmla="*/ 2147483647 w 272"/>
                <a:gd name="T103" fmla="*/ 0 h 386"/>
                <a:gd name="T104" fmla="*/ 2147483647 w 272"/>
                <a:gd name="T105" fmla="*/ 0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2" h="386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1737"/>
            <p:cNvSpPr/>
            <p:nvPr/>
          </p:nvSpPr>
          <p:spPr bwMode="auto">
            <a:xfrm>
              <a:off x="2417318" y="3416773"/>
              <a:ext cx="236538" cy="203200"/>
            </a:xfrm>
            <a:custGeom>
              <a:avLst/>
              <a:gdLst>
                <a:gd name="T0" fmla="*/ 2147483647 w 447"/>
                <a:gd name="T1" fmla="*/ 2147483647 h 385"/>
                <a:gd name="T2" fmla="*/ 2147483647 w 447"/>
                <a:gd name="T3" fmla="*/ 2147483647 h 385"/>
                <a:gd name="T4" fmla="*/ 2147483647 w 447"/>
                <a:gd name="T5" fmla="*/ 2147483647 h 385"/>
                <a:gd name="T6" fmla="*/ 2147483647 w 447"/>
                <a:gd name="T7" fmla="*/ 2147483647 h 385"/>
                <a:gd name="T8" fmla="*/ 2147483647 w 447"/>
                <a:gd name="T9" fmla="*/ 2147483647 h 385"/>
                <a:gd name="T10" fmla="*/ 2147483647 w 447"/>
                <a:gd name="T11" fmla="*/ 2147483647 h 385"/>
                <a:gd name="T12" fmla="*/ 2147483647 w 447"/>
                <a:gd name="T13" fmla="*/ 2147483647 h 385"/>
                <a:gd name="T14" fmla="*/ 2147483647 w 447"/>
                <a:gd name="T15" fmla="*/ 2147483647 h 385"/>
                <a:gd name="T16" fmla="*/ 2147483647 w 447"/>
                <a:gd name="T17" fmla="*/ 2147483647 h 385"/>
                <a:gd name="T18" fmla="*/ 2147483647 w 447"/>
                <a:gd name="T19" fmla="*/ 2147483647 h 385"/>
                <a:gd name="T20" fmla="*/ 2147483647 w 447"/>
                <a:gd name="T21" fmla="*/ 2147483647 h 385"/>
                <a:gd name="T22" fmla="*/ 2147483647 w 447"/>
                <a:gd name="T23" fmla="*/ 2147483647 h 385"/>
                <a:gd name="T24" fmla="*/ 2147483647 w 447"/>
                <a:gd name="T25" fmla="*/ 2147483647 h 385"/>
                <a:gd name="T26" fmla="*/ 2147483647 w 447"/>
                <a:gd name="T27" fmla="*/ 2147483647 h 385"/>
                <a:gd name="T28" fmla="*/ 2147483647 w 447"/>
                <a:gd name="T29" fmla="*/ 2147483647 h 385"/>
                <a:gd name="T30" fmla="*/ 2147483647 w 447"/>
                <a:gd name="T31" fmla="*/ 2147483647 h 385"/>
                <a:gd name="T32" fmla="*/ 2147483647 w 447"/>
                <a:gd name="T33" fmla="*/ 2147483647 h 385"/>
                <a:gd name="T34" fmla="*/ 2147483647 w 447"/>
                <a:gd name="T35" fmla="*/ 2147483647 h 385"/>
                <a:gd name="T36" fmla="*/ 2147483647 w 447"/>
                <a:gd name="T37" fmla="*/ 2147483647 h 385"/>
                <a:gd name="T38" fmla="*/ 2147483647 w 447"/>
                <a:gd name="T39" fmla="*/ 2147483647 h 385"/>
                <a:gd name="T40" fmla="*/ 0 w 447"/>
                <a:gd name="T41" fmla="*/ 2147483647 h 385"/>
                <a:gd name="T42" fmla="*/ 0 w 447"/>
                <a:gd name="T43" fmla="*/ 2147483647 h 385"/>
                <a:gd name="T44" fmla="*/ 0 w 447"/>
                <a:gd name="T45" fmla="*/ 2147483647 h 385"/>
                <a:gd name="T46" fmla="*/ 2147483647 w 447"/>
                <a:gd name="T47" fmla="*/ 2147483647 h 385"/>
                <a:gd name="T48" fmla="*/ 2147483647 w 447"/>
                <a:gd name="T49" fmla="*/ 2147483647 h 385"/>
                <a:gd name="T50" fmla="*/ 2147483647 w 447"/>
                <a:gd name="T51" fmla="*/ 2147483647 h 385"/>
                <a:gd name="T52" fmla="*/ 2147483647 w 447"/>
                <a:gd name="T53" fmla="*/ 2147483647 h 385"/>
                <a:gd name="T54" fmla="*/ 2147483647 w 447"/>
                <a:gd name="T55" fmla="*/ 2147483647 h 385"/>
                <a:gd name="T56" fmla="*/ 2147483647 w 447"/>
                <a:gd name="T57" fmla="*/ 2147483647 h 385"/>
                <a:gd name="T58" fmla="*/ 2147483647 w 447"/>
                <a:gd name="T59" fmla="*/ 2147483647 h 385"/>
                <a:gd name="T60" fmla="*/ 2147483647 w 447"/>
                <a:gd name="T61" fmla="*/ 2147483647 h 385"/>
                <a:gd name="T62" fmla="*/ 2147483647 w 447"/>
                <a:gd name="T63" fmla="*/ 2147483647 h 385"/>
                <a:gd name="T64" fmla="*/ 2147483647 w 447"/>
                <a:gd name="T65" fmla="*/ 2147483647 h 385"/>
                <a:gd name="T66" fmla="*/ 2147483647 w 447"/>
                <a:gd name="T67" fmla="*/ 2147483647 h 385"/>
                <a:gd name="T68" fmla="*/ 2147483647 w 447"/>
                <a:gd name="T69" fmla="*/ 2147483647 h 385"/>
                <a:gd name="T70" fmla="*/ 2147483647 w 447"/>
                <a:gd name="T71" fmla="*/ 2147483647 h 385"/>
                <a:gd name="T72" fmla="*/ 2147483647 w 447"/>
                <a:gd name="T73" fmla="*/ 2147483647 h 385"/>
                <a:gd name="T74" fmla="*/ 2147483647 w 447"/>
                <a:gd name="T75" fmla="*/ 2147483647 h 385"/>
                <a:gd name="T76" fmla="*/ 2147483647 w 447"/>
                <a:gd name="T77" fmla="*/ 2147483647 h 385"/>
                <a:gd name="T78" fmla="*/ 2147483647 w 447"/>
                <a:gd name="T79" fmla="*/ 2147483647 h 385"/>
                <a:gd name="T80" fmla="*/ 2147483647 w 447"/>
                <a:gd name="T81" fmla="*/ 2147483647 h 385"/>
                <a:gd name="T82" fmla="*/ 2147483647 w 447"/>
                <a:gd name="T83" fmla="*/ 2147483647 h 385"/>
                <a:gd name="T84" fmla="*/ 2147483647 w 447"/>
                <a:gd name="T85" fmla="*/ 2147483647 h 385"/>
                <a:gd name="T86" fmla="*/ 2147483647 w 447"/>
                <a:gd name="T87" fmla="*/ 2147483647 h 385"/>
                <a:gd name="T88" fmla="*/ 2147483647 w 447"/>
                <a:gd name="T89" fmla="*/ 2147483647 h 385"/>
                <a:gd name="T90" fmla="*/ 2147483647 w 447"/>
                <a:gd name="T91" fmla="*/ 2147483647 h 385"/>
                <a:gd name="T92" fmla="*/ 2147483647 w 447"/>
                <a:gd name="T93" fmla="*/ 2147483647 h 385"/>
                <a:gd name="T94" fmla="*/ 2147483647 w 447"/>
                <a:gd name="T95" fmla="*/ 2147483647 h 385"/>
                <a:gd name="T96" fmla="*/ 2147483647 w 447"/>
                <a:gd name="T97" fmla="*/ 2147483647 h 385"/>
                <a:gd name="T98" fmla="*/ 2147483647 w 447"/>
                <a:gd name="T99" fmla="*/ 0 h 385"/>
                <a:gd name="T100" fmla="*/ 2147483647 w 447"/>
                <a:gd name="T101" fmla="*/ 0 h 385"/>
                <a:gd name="T102" fmla="*/ 2147483647 w 447"/>
                <a:gd name="T103" fmla="*/ 0 h 385"/>
                <a:gd name="T104" fmla="*/ 2147483647 w 447"/>
                <a:gd name="T105" fmla="*/ 2147483647 h 385"/>
                <a:gd name="T106" fmla="*/ 2147483647 w 447"/>
                <a:gd name="T107" fmla="*/ 2147483647 h 3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7" h="385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1738"/>
            <p:cNvSpPr/>
            <p:nvPr/>
          </p:nvSpPr>
          <p:spPr bwMode="auto">
            <a:xfrm>
              <a:off x="2504631" y="3380261"/>
              <a:ext cx="77788" cy="74613"/>
            </a:xfrm>
            <a:custGeom>
              <a:avLst/>
              <a:gdLst>
                <a:gd name="T0" fmla="*/ 2147483647 w 146"/>
                <a:gd name="T1" fmla="*/ 0 h 140"/>
                <a:gd name="T2" fmla="*/ 2147483647 w 146"/>
                <a:gd name="T3" fmla="*/ 0 h 140"/>
                <a:gd name="T4" fmla="*/ 2147483647 w 146"/>
                <a:gd name="T5" fmla="*/ 0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2147483647 h 140"/>
                <a:gd name="T14" fmla="*/ 2147483647 w 146"/>
                <a:gd name="T15" fmla="*/ 2147483647 h 140"/>
                <a:gd name="T16" fmla="*/ 2147483647 w 146"/>
                <a:gd name="T17" fmla="*/ 2147483647 h 140"/>
                <a:gd name="T18" fmla="*/ 2147483647 w 146"/>
                <a:gd name="T19" fmla="*/ 2147483647 h 140"/>
                <a:gd name="T20" fmla="*/ 2147483647 w 146"/>
                <a:gd name="T21" fmla="*/ 2147483647 h 140"/>
                <a:gd name="T22" fmla="*/ 2147483647 w 146"/>
                <a:gd name="T23" fmla="*/ 2147483647 h 140"/>
                <a:gd name="T24" fmla="*/ 2147483647 w 146"/>
                <a:gd name="T25" fmla="*/ 2147483647 h 140"/>
                <a:gd name="T26" fmla="*/ 2147483647 w 146"/>
                <a:gd name="T27" fmla="*/ 2147483647 h 140"/>
                <a:gd name="T28" fmla="*/ 2147483647 w 146"/>
                <a:gd name="T29" fmla="*/ 2147483647 h 140"/>
                <a:gd name="T30" fmla="*/ 2147483647 w 146"/>
                <a:gd name="T31" fmla="*/ 2147483647 h 140"/>
                <a:gd name="T32" fmla="*/ 2147483647 w 146"/>
                <a:gd name="T33" fmla="*/ 2147483647 h 140"/>
                <a:gd name="T34" fmla="*/ 0 w 146"/>
                <a:gd name="T35" fmla="*/ 2147483647 h 140"/>
                <a:gd name="T36" fmla="*/ 0 w 146"/>
                <a:gd name="T37" fmla="*/ 2147483647 h 140"/>
                <a:gd name="T38" fmla="*/ 2147483647 w 146"/>
                <a:gd name="T39" fmla="*/ 2147483647 h 140"/>
                <a:gd name="T40" fmla="*/ 2147483647 w 146"/>
                <a:gd name="T41" fmla="*/ 2147483647 h 140"/>
                <a:gd name="T42" fmla="*/ 2147483647 w 146"/>
                <a:gd name="T43" fmla="*/ 2147483647 h 140"/>
                <a:gd name="T44" fmla="*/ 2147483647 w 146"/>
                <a:gd name="T45" fmla="*/ 2147483647 h 140"/>
                <a:gd name="T46" fmla="*/ 2147483647 w 146"/>
                <a:gd name="T47" fmla="*/ 2147483647 h 140"/>
                <a:gd name="T48" fmla="*/ 2147483647 w 146"/>
                <a:gd name="T49" fmla="*/ 2147483647 h 140"/>
                <a:gd name="T50" fmla="*/ 2147483647 w 146"/>
                <a:gd name="T51" fmla="*/ 2147483647 h 140"/>
                <a:gd name="T52" fmla="*/ 2147483647 w 146"/>
                <a:gd name="T53" fmla="*/ 2147483647 h 140"/>
                <a:gd name="T54" fmla="*/ 2147483647 w 146"/>
                <a:gd name="T55" fmla="*/ 2147483647 h 140"/>
                <a:gd name="T56" fmla="*/ 2147483647 w 146"/>
                <a:gd name="T57" fmla="*/ 2147483647 h 140"/>
                <a:gd name="T58" fmla="*/ 2147483647 w 146"/>
                <a:gd name="T59" fmla="*/ 2147483647 h 140"/>
                <a:gd name="T60" fmla="*/ 2147483647 w 146"/>
                <a:gd name="T61" fmla="*/ 2147483647 h 140"/>
                <a:gd name="T62" fmla="*/ 2147483647 w 146"/>
                <a:gd name="T63" fmla="*/ 2147483647 h 140"/>
                <a:gd name="T64" fmla="*/ 2147483647 w 146"/>
                <a:gd name="T65" fmla="*/ 2147483647 h 140"/>
                <a:gd name="T66" fmla="*/ 2147483647 w 146"/>
                <a:gd name="T67" fmla="*/ 2147483647 h 140"/>
                <a:gd name="T68" fmla="*/ 2147483647 w 146"/>
                <a:gd name="T69" fmla="*/ 2147483647 h 140"/>
                <a:gd name="T70" fmla="*/ 2147483647 w 146"/>
                <a:gd name="T71" fmla="*/ 2147483647 h 140"/>
                <a:gd name="T72" fmla="*/ 2147483647 w 146"/>
                <a:gd name="T73" fmla="*/ 2147483647 h 140"/>
                <a:gd name="T74" fmla="*/ 2147483647 w 146"/>
                <a:gd name="T75" fmla="*/ 2147483647 h 140"/>
                <a:gd name="T76" fmla="*/ 2147483647 w 146"/>
                <a:gd name="T77" fmla="*/ 2147483647 h 140"/>
                <a:gd name="T78" fmla="*/ 2147483647 w 146"/>
                <a:gd name="T79" fmla="*/ 2147483647 h 140"/>
                <a:gd name="T80" fmla="*/ 2147483647 w 146"/>
                <a:gd name="T81" fmla="*/ 2147483647 h 140"/>
                <a:gd name="T82" fmla="*/ 2147483647 w 146"/>
                <a:gd name="T83" fmla="*/ 2147483647 h 140"/>
                <a:gd name="T84" fmla="*/ 2147483647 w 146"/>
                <a:gd name="T85" fmla="*/ 2147483647 h 140"/>
                <a:gd name="T86" fmla="*/ 2147483647 w 146"/>
                <a:gd name="T87" fmla="*/ 2147483647 h 140"/>
                <a:gd name="T88" fmla="*/ 2147483647 w 146"/>
                <a:gd name="T89" fmla="*/ 2147483647 h 140"/>
                <a:gd name="T90" fmla="*/ 2147483647 w 146"/>
                <a:gd name="T91" fmla="*/ 0 h 140"/>
                <a:gd name="T92" fmla="*/ 2147483647 w 146"/>
                <a:gd name="T93" fmla="*/ 0 h 1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6" h="140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1739"/>
            <p:cNvSpPr/>
            <p:nvPr/>
          </p:nvSpPr>
          <p:spPr bwMode="auto">
            <a:xfrm>
              <a:off x="2325243" y="3131023"/>
              <a:ext cx="115888" cy="117475"/>
            </a:xfrm>
            <a:custGeom>
              <a:avLst/>
              <a:gdLst>
                <a:gd name="T0" fmla="*/ 2147483647 w 218"/>
                <a:gd name="T1" fmla="*/ 2147483647 h 222"/>
                <a:gd name="T2" fmla="*/ 2147483647 w 218"/>
                <a:gd name="T3" fmla="*/ 2147483647 h 222"/>
                <a:gd name="T4" fmla="*/ 2147483647 w 218"/>
                <a:gd name="T5" fmla="*/ 2147483647 h 222"/>
                <a:gd name="T6" fmla="*/ 2147483647 w 218"/>
                <a:gd name="T7" fmla="*/ 2147483647 h 222"/>
                <a:gd name="T8" fmla="*/ 2147483647 w 218"/>
                <a:gd name="T9" fmla="*/ 2147483647 h 222"/>
                <a:gd name="T10" fmla="*/ 2147483647 w 218"/>
                <a:gd name="T11" fmla="*/ 2147483647 h 222"/>
                <a:gd name="T12" fmla="*/ 2147483647 w 218"/>
                <a:gd name="T13" fmla="*/ 2147483647 h 222"/>
                <a:gd name="T14" fmla="*/ 2147483647 w 218"/>
                <a:gd name="T15" fmla="*/ 2147483647 h 222"/>
                <a:gd name="T16" fmla="*/ 2147483647 w 218"/>
                <a:gd name="T17" fmla="*/ 2147483647 h 222"/>
                <a:gd name="T18" fmla="*/ 2147483647 w 218"/>
                <a:gd name="T19" fmla="*/ 2147483647 h 222"/>
                <a:gd name="T20" fmla="*/ 2147483647 w 218"/>
                <a:gd name="T21" fmla="*/ 2147483647 h 222"/>
                <a:gd name="T22" fmla="*/ 2147483647 w 218"/>
                <a:gd name="T23" fmla="*/ 2147483647 h 222"/>
                <a:gd name="T24" fmla="*/ 2147483647 w 218"/>
                <a:gd name="T25" fmla="*/ 2147483647 h 222"/>
                <a:gd name="T26" fmla="*/ 2147483647 w 218"/>
                <a:gd name="T27" fmla="*/ 2147483647 h 222"/>
                <a:gd name="T28" fmla="*/ 2147483647 w 218"/>
                <a:gd name="T29" fmla="*/ 2147483647 h 222"/>
                <a:gd name="T30" fmla="*/ 2147483647 w 218"/>
                <a:gd name="T31" fmla="*/ 2147483647 h 222"/>
                <a:gd name="T32" fmla="*/ 0 w 218"/>
                <a:gd name="T33" fmla="*/ 2147483647 h 222"/>
                <a:gd name="T34" fmla="*/ 2147483647 w 218"/>
                <a:gd name="T35" fmla="*/ 2147483647 h 222"/>
                <a:gd name="T36" fmla="*/ 2147483647 w 218"/>
                <a:gd name="T37" fmla="*/ 2147483647 h 222"/>
                <a:gd name="T38" fmla="*/ 2147483647 w 218"/>
                <a:gd name="T39" fmla="*/ 2147483647 h 222"/>
                <a:gd name="T40" fmla="*/ 2147483647 w 218"/>
                <a:gd name="T41" fmla="*/ 2147483647 h 222"/>
                <a:gd name="T42" fmla="*/ 2147483647 w 218"/>
                <a:gd name="T43" fmla="*/ 2147483647 h 222"/>
                <a:gd name="T44" fmla="*/ 2147483647 w 218"/>
                <a:gd name="T45" fmla="*/ 2147483647 h 222"/>
                <a:gd name="T46" fmla="*/ 2147483647 w 218"/>
                <a:gd name="T47" fmla="*/ 2147483647 h 222"/>
                <a:gd name="T48" fmla="*/ 2147483647 w 218"/>
                <a:gd name="T49" fmla="*/ 2147483647 h 222"/>
                <a:gd name="T50" fmla="*/ 2147483647 w 218"/>
                <a:gd name="T51" fmla="*/ 2147483647 h 222"/>
                <a:gd name="T52" fmla="*/ 2147483647 w 218"/>
                <a:gd name="T53" fmla="*/ 2147483647 h 222"/>
                <a:gd name="T54" fmla="*/ 2147483647 w 218"/>
                <a:gd name="T55" fmla="*/ 2147483647 h 222"/>
                <a:gd name="T56" fmla="*/ 2147483647 w 218"/>
                <a:gd name="T57" fmla="*/ 2147483647 h 222"/>
                <a:gd name="T58" fmla="*/ 2147483647 w 218"/>
                <a:gd name="T59" fmla="*/ 2147483647 h 222"/>
                <a:gd name="T60" fmla="*/ 2147483647 w 218"/>
                <a:gd name="T61" fmla="*/ 2147483647 h 222"/>
                <a:gd name="T62" fmla="*/ 2147483647 w 218"/>
                <a:gd name="T63" fmla="*/ 2147483647 h 222"/>
                <a:gd name="T64" fmla="*/ 2147483647 w 218"/>
                <a:gd name="T65" fmla="*/ 2147483647 h 222"/>
                <a:gd name="T66" fmla="*/ 2147483647 w 218"/>
                <a:gd name="T67" fmla="*/ 2147483647 h 222"/>
                <a:gd name="T68" fmla="*/ 2147483647 w 218"/>
                <a:gd name="T69" fmla="*/ 2147483647 h 222"/>
                <a:gd name="T70" fmla="*/ 2147483647 w 218"/>
                <a:gd name="T71" fmla="*/ 2147483647 h 222"/>
                <a:gd name="T72" fmla="*/ 2147483647 w 218"/>
                <a:gd name="T73" fmla="*/ 2147483647 h 222"/>
                <a:gd name="T74" fmla="*/ 2147483647 w 218"/>
                <a:gd name="T75" fmla="*/ 2147483647 h 222"/>
                <a:gd name="T76" fmla="*/ 2147483647 w 218"/>
                <a:gd name="T77" fmla="*/ 2147483647 h 222"/>
                <a:gd name="T78" fmla="*/ 2147483647 w 218"/>
                <a:gd name="T79" fmla="*/ 2147483647 h 222"/>
                <a:gd name="T80" fmla="*/ 2147483647 w 218"/>
                <a:gd name="T81" fmla="*/ 2147483647 h 222"/>
                <a:gd name="T82" fmla="*/ 2147483647 w 218"/>
                <a:gd name="T83" fmla="*/ 2147483647 h 222"/>
                <a:gd name="T84" fmla="*/ 2147483647 w 218"/>
                <a:gd name="T85" fmla="*/ 2147483647 h 222"/>
                <a:gd name="T86" fmla="*/ 2147483647 w 218"/>
                <a:gd name="T87" fmla="*/ 2147483647 h 222"/>
                <a:gd name="T88" fmla="*/ 2147483647 w 218"/>
                <a:gd name="T89" fmla="*/ 0 h 222"/>
                <a:gd name="T90" fmla="*/ 2147483647 w 218"/>
                <a:gd name="T91" fmla="*/ 0 h 222"/>
                <a:gd name="T92" fmla="*/ 2147483647 w 218"/>
                <a:gd name="T93" fmla="*/ 2147483647 h 222"/>
                <a:gd name="T94" fmla="*/ 2147483647 w 218"/>
                <a:gd name="T95" fmla="*/ 2147483647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8" h="222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1740"/>
            <p:cNvSpPr/>
            <p:nvPr/>
          </p:nvSpPr>
          <p:spPr bwMode="auto">
            <a:xfrm>
              <a:off x="2314131" y="3057998"/>
              <a:ext cx="69850" cy="63500"/>
            </a:xfrm>
            <a:custGeom>
              <a:avLst/>
              <a:gdLst>
                <a:gd name="T0" fmla="*/ 2147483647 w 132"/>
                <a:gd name="T1" fmla="*/ 2147483647 h 118"/>
                <a:gd name="T2" fmla="*/ 2147483647 w 132"/>
                <a:gd name="T3" fmla="*/ 214748364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2147483647 w 132"/>
                <a:gd name="T17" fmla="*/ 2147483647 h 118"/>
                <a:gd name="T18" fmla="*/ 2147483647 w 132"/>
                <a:gd name="T19" fmla="*/ 2147483647 h 118"/>
                <a:gd name="T20" fmla="*/ 2147483647 w 132"/>
                <a:gd name="T21" fmla="*/ 2147483647 h 118"/>
                <a:gd name="T22" fmla="*/ 0 w 132"/>
                <a:gd name="T23" fmla="*/ 2147483647 h 118"/>
                <a:gd name="T24" fmla="*/ 0 w 132"/>
                <a:gd name="T25" fmla="*/ 2147483647 h 118"/>
                <a:gd name="T26" fmla="*/ 0 w 132"/>
                <a:gd name="T27" fmla="*/ 2147483647 h 118"/>
                <a:gd name="T28" fmla="*/ 2147483647 w 132"/>
                <a:gd name="T29" fmla="*/ 2147483647 h 118"/>
                <a:gd name="T30" fmla="*/ 2147483647 w 132"/>
                <a:gd name="T31" fmla="*/ 2147483647 h 118"/>
                <a:gd name="T32" fmla="*/ 2147483647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2147483647 w 132"/>
                <a:gd name="T53" fmla="*/ 2147483647 h 118"/>
                <a:gd name="T54" fmla="*/ 2147483647 w 132"/>
                <a:gd name="T55" fmla="*/ 2147483647 h 118"/>
                <a:gd name="T56" fmla="*/ 2147483647 w 132"/>
                <a:gd name="T57" fmla="*/ 2147483647 h 118"/>
                <a:gd name="T58" fmla="*/ 2147483647 w 132"/>
                <a:gd name="T59" fmla="*/ 2147483647 h 118"/>
                <a:gd name="T60" fmla="*/ 2147483647 w 132"/>
                <a:gd name="T61" fmla="*/ 2147483647 h 118"/>
                <a:gd name="T62" fmla="*/ 2147483647 w 132"/>
                <a:gd name="T63" fmla="*/ 2147483647 h 118"/>
                <a:gd name="T64" fmla="*/ 2147483647 w 132"/>
                <a:gd name="T65" fmla="*/ 2147483647 h 118"/>
                <a:gd name="T66" fmla="*/ 2147483647 w 132"/>
                <a:gd name="T67" fmla="*/ 2147483647 h 118"/>
                <a:gd name="T68" fmla="*/ 2147483647 w 132"/>
                <a:gd name="T69" fmla="*/ 2147483647 h 118"/>
                <a:gd name="T70" fmla="*/ 2147483647 w 132"/>
                <a:gd name="T71" fmla="*/ 2147483647 h 118"/>
                <a:gd name="T72" fmla="*/ 2147483647 w 132"/>
                <a:gd name="T73" fmla="*/ 2147483647 h 118"/>
                <a:gd name="T74" fmla="*/ 2147483647 w 132"/>
                <a:gd name="T75" fmla="*/ 2147483647 h 118"/>
                <a:gd name="T76" fmla="*/ 2147483647 w 132"/>
                <a:gd name="T77" fmla="*/ 2147483647 h 118"/>
                <a:gd name="T78" fmla="*/ 2147483647 w 132"/>
                <a:gd name="T79" fmla="*/ 2147483647 h 118"/>
                <a:gd name="T80" fmla="*/ 2147483647 w 132"/>
                <a:gd name="T81" fmla="*/ 2147483647 h 118"/>
                <a:gd name="T82" fmla="*/ 2147483647 w 132"/>
                <a:gd name="T83" fmla="*/ 0 h 118"/>
                <a:gd name="T84" fmla="*/ 2147483647 w 132"/>
                <a:gd name="T85" fmla="*/ 2147483647 h 118"/>
                <a:gd name="T86" fmla="*/ 2147483647 w 132"/>
                <a:gd name="T87" fmla="*/ 2147483647 h 118"/>
                <a:gd name="T88" fmla="*/ 2147483647 w 132"/>
                <a:gd name="T89" fmla="*/ 2147483647 h 1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2" h="118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1741"/>
            <p:cNvSpPr/>
            <p:nvPr/>
          </p:nvSpPr>
          <p:spPr bwMode="auto">
            <a:xfrm>
              <a:off x="2614168" y="3224686"/>
              <a:ext cx="82550" cy="80963"/>
            </a:xfrm>
            <a:custGeom>
              <a:avLst/>
              <a:gdLst>
                <a:gd name="T0" fmla="*/ 2147483647 w 158"/>
                <a:gd name="T1" fmla="*/ 0 h 153"/>
                <a:gd name="T2" fmla="*/ 2147483647 w 158"/>
                <a:gd name="T3" fmla="*/ 0 h 153"/>
                <a:gd name="T4" fmla="*/ 2147483647 w 158"/>
                <a:gd name="T5" fmla="*/ 2147483647 h 153"/>
                <a:gd name="T6" fmla="*/ 2147483647 w 158"/>
                <a:gd name="T7" fmla="*/ 2147483647 h 153"/>
                <a:gd name="T8" fmla="*/ 2147483647 w 158"/>
                <a:gd name="T9" fmla="*/ 2147483647 h 153"/>
                <a:gd name="T10" fmla="*/ 2147483647 w 158"/>
                <a:gd name="T11" fmla="*/ 2147483647 h 153"/>
                <a:gd name="T12" fmla="*/ 2147483647 w 158"/>
                <a:gd name="T13" fmla="*/ 2147483647 h 153"/>
                <a:gd name="T14" fmla="*/ 2147483647 w 158"/>
                <a:gd name="T15" fmla="*/ 2147483647 h 153"/>
                <a:gd name="T16" fmla="*/ 2147483647 w 158"/>
                <a:gd name="T17" fmla="*/ 2147483647 h 153"/>
                <a:gd name="T18" fmla="*/ 2147483647 w 158"/>
                <a:gd name="T19" fmla="*/ 2147483647 h 153"/>
                <a:gd name="T20" fmla="*/ 2147483647 w 158"/>
                <a:gd name="T21" fmla="*/ 2147483647 h 153"/>
                <a:gd name="T22" fmla="*/ 2147483647 w 158"/>
                <a:gd name="T23" fmla="*/ 2147483647 h 153"/>
                <a:gd name="T24" fmla="*/ 2147483647 w 158"/>
                <a:gd name="T25" fmla="*/ 2147483647 h 153"/>
                <a:gd name="T26" fmla="*/ 2147483647 w 158"/>
                <a:gd name="T27" fmla="*/ 2147483647 h 153"/>
                <a:gd name="T28" fmla="*/ 2147483647 w 158"/>
                <a:gd name="T29" fmla="*/ 2147483647 h 153"/>
                <a:gd name="T30" fmla="*/ 2147483647 w 158"/>
                <a:gd name="T31" fmla="*/ 2147483647 h 153"/>
                <a:gd name="T32" fmla="*/ 2147483647 w 158"/>
                <a:gd name="T33" fmla="*/ 2147483647 h 153"/>
                <a:gd name="T34" fmla="*/ 2147483647 w 158"/>
                <a:gd name="T35" fmla="*/ 2147483647 h 153"/>
                <a:gd name="T36" fmla="*/ 2147483647 w 158"/>
                <a:gd name="T37" fmla="*/ 2147483647 h 153"/>
                <a:gd name="T38" fmla="*/ 2147483647 w 158"/>
                <a:gd name="T39" fmla="*/ 2147483647 h 153"/>
                <a:gd name="T40" fmla="*/ 0 w 158"/>
                <a:gd name="T41" fmla="*/ 2147483647 h 153"/>
                <a:gd name="T42" fmla="*/ 0 w 158"/>
                <a:gd name="T43" fmla="*/ 2147483647 h 153"/>
                <a:gd name="T44" fmla="*/ 2147483647 w 158"/>
                <a:gd name="T45" fmla="*/ 2147483647 h 153"/>
                <a:gd name="T46" fmla="*/ 2147483647 w 158"/>
                <a:gd name="T47" fmla="*/ 2147483647 h 153"/>
                <a:gd name="T48" fmla="*/ 2147483647 w 158"/>
                <a:gd name="T49" fmla="*/ 2147483647 h 153"/>
                <a:gd name="T50" fmla="*/ 2147483647 w 158"/>
                <a:gd name="T51" fmla="*/ 2147483647 h 153"/>
                <a:gd name="T52" fmla="*/ 2147483647 w 158"/>
                <a:gd name="T53" fmla="*/ 2147483647 h 153"/>
                <a:gd name="T54" fmla="*/ 2147483647 w 158"/>
                <a:gd name="T55" fmla="*/ 2147483647 h 153"/>
                <a:gd name="T56" fmla="*/ 2147483647 w 158"/>
                <a:gd name="T57" fmla="*/ 2147483647 h 153"/>
                <a:gd name="T58" fmla="*/ 2147483647 w 158"/>
                <a:gd name="T59" fmla="*/ 2147483647 h 153"/>
                <a:gd name="T60" fmla="*/ 2147483647 w 158"/>
                <a:gd name="T61" fmla="*/ 2147483647 h 153"/>
                <a:gd name="T62" fmla="*/ 2147483647 w 158"/>
                <a:gd name="T63" fmla="*/ 2147483647 h 153"/>
                <a:gd name="T64" fmla="*/ 2147483647 w 158"/>
                <a:gd name="T65" fmla="*/ 2147483647 h 153"/>
                <a:gd name="T66" fmla="*/ 2147483647 w 158"/>
                <a:gd name="T67" fmla="*/ 2147483647 h 153"/>
                <a:gd name="T68" fmla="*/ 2147483647 w 158"/>
                <a:gd name="T69" fmla="*/ 2147483647 h 153"/>
                <a:gd name="T70" fmla="*/ 2147483647 w 158"/>
                <a:gd name="T71" fmla="*/ 2147483647 h 153"/>
                <a:gd name="T72" fmla="*/ 2147483647 w 158"/>
                <a:gd name="T73" fmla="*/ 2147483647 h 153"/>
                <a:gd name="T74" fmla="*/ 2147483647 w 158"/>
                <a:gd name="T75" fmla="*/ 2147483647 h 153"/>
                <a:gd name="T76" fmla="*/ 2147483647 w 158"/>
                <a:gd name="T77" fmla="*/ 2147483647 h 153"/>
                <a:gd name="T78" fmla="*/ 2147483647 w 158"/>
                <a:gd name="T79" fmla="*/ 2147483647 h 153"/>
                <a:gd name="T80" fmla="*/ 2147483647 w 158"/>
                <a:gd name="T81" fmla="*/ 2147483647 h 153"/>
                <a:gd name="T82" fmla="*/ 2147483647 w 158"/>
                <a:gd name="T83" fmla="*/ 2147483647 h 153"/>
                <a:gd name="T84" fmla="*/ 2147483647 w 158"/>
                <a:gd name="T85" fmla="*/ 2147483647 h 153"/>
                <a:gd name="T86" fmla="*/ 2147483647 w 158"/>
                <a:gd name="T87" fmla="*/ 2147483647 h 153"/>
                <a:gd name="T88" fmla="*/ 2147483647 w 158"/>
                <a:gd name="T89" fmla="*/ 2147483647 h 153"/>
                <a:gd name="T90" fmla="*/ 2147483647 w 158"/>
                <a:gd name="T91" fmla="*/ 2147483647 h 153"/>
                <a:gd name="T92" fmla="*/ 2147483647 w 158"/>
                <a:gd name="T93" fmla="*/ 2147483647 h 153"/>
                <a:gd name="T94" fmla="*/ 2147483647 w 158"/>
                <a:gd name="T95" fmla="*/ 0 h 153"/>
                <a:gd name="T96" fmla="*/ 2147483647 w 158"/>
                <a:gd name="T97" fmla="*/ 0 h 153"/>
                <a:gd name="T98" fmla="*/ 2147483647 w 158"/>
                <a:gd name="T99" fmla="*/ 0 h 15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8" h="153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0800000" flipV="1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六边形 2"/>
          <p:cNvSpPr/>
          <p:nvPr/>
        </p:nvSpPr>
        <p:spPr>
          <a:xfrm rot="10800000" flipV="1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0800000" flipV="1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4581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Add text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9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65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86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84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335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3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45</a:t>
            </a:r>
            <a:r>
              <a:rPr lang="en-US" altLang="zh-CN" sz="213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2135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995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88</a:t>
            </a:r>
            <a:r>
              <a:rPr lang="en-US" altLang="zh-CN" sz="373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3735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12</a:t>
            </a:r>
            <a:r>
              <a:rPr lang="en-US" altLang="zh-CN" sz="146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1465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grpSp>
        <p:nvGrpSpPr>
          <p:cNvPr id="24589" name="组合 20"/>
          <p:cNvGrpSpPr/>
          <p:nvPr/>
        </p:nvGrpSpPr>
        <p:grpSpPr bwMode="auto"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4675" name="组合 21"/>
            <p:cNvGrpSpPr/>
            <p:nvPr/>
          </p:nvGrpSpPr>
          <p:grpSpPr bwMode="auto"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4678" name="组合 16"/>
              <p:cNvGrpSpPr/>
              <p:nvPr/>
            </p:nvGrpSpPr>
            <p:grpSpPr bwMode="auto"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4683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35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just" eaLnBrk="1" hangingPunct="1"/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96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24679" name="组合 8"/>
              <p:cNvGrpSpPr/>
              <p:nvPr/>
            </p:nvGrpSpPr>
            <p:grpSpPr bwMode="auto"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9927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5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5" dirty="0">
                    <a:solidFill>
                      <a:schemeClr val="bg1"/>
                    </a:solidFill>
                    <a:latin typeface="+mn-lt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9342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24680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6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 sz="1600" b="1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3" y="4572583"/>
              <a:ext cx="1971480" cy="37759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8" y="4955876"/>
              <a:ext cx="3668053" cy="69106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5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5" dirty="0">
                <a:solidFill>
                  <a:schemeClr val="bg1"/>
                </a:solidFill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4590" name="组合 2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1" name="组合 2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5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592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5606" name="组合 19"/>
          <p:cNvGrpSpPr/>
          <p:nvPr/>
        </p:nvGrpSpPr>
        <p:grpSpPr bwMode="auto"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7" name="组合 22"/>
          <p:cNvGrpSpPr/>
          <p:nvPr/>
        </p:nvGrpSpPr>
        <p:grpSpPr bwMode="auto"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8" name="组合 25"/>
          <p:cNvGrpSpPr/>
          <p:nvPr/>
        </p:nvGrpSpPr>
        <p:grpSpPr bwMode="auto"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9" name="组合 30"/>
          <p:cNvGrpSpPr/>
          <p:nvPr/>
        </p:nvGrpSpPr>
        <p:grpSpPr bwMode="auto"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0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1" name="组合 32"/>
          <p:cNvGrpSpPr/>
          <p:nvPr/>
        </p:nvGrpSpPr>
        <p:grpSpPr bwMode="auto"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2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3" name="组合 36"/>
          <p:cNvGrpSpPr/>
          <p:nvPr/>
        </p:nvGrpSpPr>
        <p:grpSpPr bwMode="auto"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4" name="矩形 39"/>
          <p:cNvSpPr>
            <a:spLocks noChangeArrowheads="1"/>
          </p:cNvSpPr>
          <p:nvPr/>
        </p:nvSpPr>
        <p:spPr bwMode="auto">
          <a:xfrm>
            <a:off x="6297613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5" name="组合 40"/>
          <p:cNvGrpSpPr/>
          <p:nvPr/>
        </p:nvGrpSpPr>
        <p:grpSpPr bwMode="auto"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6" name="矩形 43"/>
          <p:cNvSpPr>
            <a:spLocks noChangeArrowheads="1"/>
          </p:cNvSpPr>
          <p:nvPr/>
        </p:nvSpPr>
        <p:spPr bwMode="auto">
          <a:xfrm>
            <a:off x="8985250" y="4418013"/>
            <a:ext cx="24876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7" name="组合 44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5618" name="组合 4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562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19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 dirty="0"/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6632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 eaLnBrk="1" hangingPunct="1"/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75488" y="3375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pic>
        <p:nvPicPr>
          <p:cNvPr id="26636" name="图片 16" descr="1233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7" name="图片 17" descr="955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8" name="图片 18" descr="9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9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 eaLnBrk="1" hangingPunct="1"/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40" name="矩形 16"/>
          <p:cNvSpPr>
            <a:spLocks noChangeArrowheads="1"/>
          </p:cNvSpPr>
          <p:nvPr/>
        </p:nvSpPr>
        <p:spPr bwMode="auto">
          <a:xfrm>
            <a:off x="8353425" y="3203575"/>
            <a:ext cx="34925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6641" name="组合 19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42" name="组合 2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43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7659" name="组合 24"/>
          <p:cNvGrpSpPr/>
          <p:nvPr/>
        </p:nvGrpSpPr>
        <p:grpSpPr bwMode="auto"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7749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9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</a:t>
              </a:r>
              <a:endParaRPr lang="zh-CN" alt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750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just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</p:grpSp>
      <p:sp>
        <p:nvSpPr>
          <p:cNvPr id="27660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661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sp>
        <p:nvSpPr>
          <p:cNvPr id="27662" name="矩形 12"/>
          <p:cNvSpPr>
            <a:spLocks noChangeArrowheads="1"/>
          </p:cNvSpPr>
          <p:nvPr/>
        </p:nvSpPr>
        <p:spPr bwMode="auto">
          <a:xfrm>
            <a:off x="8143875" y="1635125"/>
            <a:ext cx="2590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663" name="矩形 13"/>
          <p:cNvSpPr>
            <a:spLocks noChangeArrowheads="1"/>
          </p:cNvSpPr>
          <p:nvPr/>
        </p:nvSpPr>
        <p:spPr bwMode="auto">
          <a:xfrm>
            <a:off x="7905750" y="2068513"/>
            <a:ext cx="26812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27664" name="组合 1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5" name="组合 2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8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9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0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5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6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7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8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9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0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1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2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3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4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5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6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7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0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1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2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3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4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5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6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7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8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9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0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1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2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3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4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5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6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7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8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9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0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1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2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3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4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5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6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7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8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9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0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1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2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3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4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5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6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7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8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9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0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1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2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3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4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5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6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7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8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9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0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1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2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3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4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5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6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7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8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66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name="adj" fmla="val 37904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85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6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7" name="文本框 15"/>
          <p:cNvSpPr txBox="1">
            <a:spLocks noChangeArrowheads="1"/>
          </p:cNvSpPr>
          <p:nvPr/>
        </p:nvSpPr>
        <p:spPr bwMode="auto">
          <a:xfrm>
            <a:off x="6303963" y="2628900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89" name="文本框 17"/>
          <p:cNvSpPr txBox="1">
            <a:spLocks noChangeArrowheads="1"/>
          </p:cNvSpPr>
          <p:nvPr/>
        </p:nvSpPr>
        <p:spPr bwMode="auto">
          <a:xfrm rot="6032635">
            <a:off x="6884194" y="2950369"/>
            <a:ext cx="38004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3200">
                <a:solidFill>
                  <a:schemeClr val="bg1"/>
                </a:solidFill>
              </a:rPr>
              <a:t>ADD TEXT HERE</a:t>
            </a:r>
            <a:endParaRPr lang="zh-CN" altLang="en-US" sz="3200">
              <a:solidFill>
                <a:schemeClr val="bg1"/>
              </a:solidFill>
            </a:endParaRPr>
          </a:p>
        </p:txBody>
      </p:sp>
      <p:grpSp>
        <p:nvGrpSpPr>
          <p:cNvPr id="28690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1" name="组合 19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692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avLst/>
            <a:gdLst/>
            <a:ahLst/>
            <a:cxnLst/>
            <a:rect l="l" t="t" r="r" b="b"/>
            <a:pathLst>
              <a:path w="1728787" h="1416050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55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1"/>
            <a:srcRect/>
            <a:stretch>
              <a:fillRect l="-37000" t="-20000" r="-20000" b="-9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avLst/>
            <a:gdLst>
              <a:gd name="T0" fmla="*/ 0 w 6"/>
              <a:gd name="T1" fmla="*/ 2147483646 h 4"/>
              <a:gd name="T2" fmla="*/ 2147483646 w 6"/>
              <a:gd name="T3" fmla="*/ 0 h 4"/>
              <a:gd name="T4" fmla="*/ 2147483646 w 6"/>
              <a:gd name="T5" fmla="*/ 2147483646 h 4"/>
              <a:gd name="T6" fmla="*/ 2147483646 w 6"/>
              <a:gd name="T7" fmla="*/ 2147483646 h 4"/>
              <a:gd name="T8" fmla="*/ 0 w 6"/>
              <a:gd name="T9" fmla="*/ 2147483646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avLst/>
            <a:gdLst>
              <a:gd name="T0" fmla="*/ 2147483646 w 9"/>
              <a:gd name="T1" fmla="*/ 2147483646 h 7"/>
              <a:gd name="T2" fmla="*/ 0 w 9"/>
              <a:gd name="T3" fmla="*/ 2147483646 h 7"/>
              <a:gd name="T4" fmla="*/ 2147483646 w 9"/>
              <a:gd name="T5" fmla="*/ 2147483646 h 7"/>
              <a:gd name="T6" fmla="*/ 0 60000 65536"/>
              <a:gd name="T7" fmla="*/ 0 60000 65536"/>
              <a:gd name="T8" fmla="*/ 0 60000 65536"/>
              <a:gd name="T9" fmla="*/ 0 w 9"/>
              <a:gd name="T10" fmla="*/ 0 h 7"/>
              <a:gd name="T11" fmla="*/ 9 w 9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7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avLst/>
            <a:gdLst>
              <a:gd name="T0" fmla="*/ 2147483646 w 11"/>
              <a:gd name="T1" fmla="*/ 2147483646 h 7"/>
              <a:gd name="T2" fmla="*/ 2147483646 w 11"/>
              <a:gd name="T3" fmla="*/ 2147483646 h 7"/>
              <a:gd name="T4" fmla="*/ 2147483646 w 11"/>
              <a:gd name="T5" fmla="*/ 2147483646 h 7"/>
              <a:gd name="T6" fmla="*/ 0 60000 65536"/>
              <a:gd name="T7" fmla="*/ 0 60000 65536"/>
              <a:gd name="T8" fmla="*/ 0 60000 65536"/>
              <a:gd name="T9" fmla="*/ 0 w 11"/>
              <a:gd name="T10" fmla="*/ 0 h 7"/>
              <a:gd name="T11" fmla="*/ 11 w 1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7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29705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6" name="TextBox 21"/>
          <p:cNvSpPr txBox="1">
            <a:spLocks noChangeArrowheads="1"/>
          </p:cNvSpPr>
          <p:nvPr/>
        </p:nvSpPr>
        <p:spPr bwMode="auto">
          <a:xfrm>
            <a:off x="8286750" y="3313113"/>
            <a:ext cx="1905000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/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/>
            <a:endParaRPr lang="zh-CN" altLang="en-US" sz="1600" b="1">
              <a:solidFill>
                <a:schemeClr val="bg1"/>
              </a:solidFill>
            </a:endParaRPr>
          </a:p>
        </p:txBody>
      </p:sp>
      <p:pic>
        <p:nvPicPr>
          <p:cNvPr id="29707" name="图片 23" descr="999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8" name="图片 24" descr="123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9" name="组合 26"/>
          <p:cNvGrpSpPr/>
          <p:nvPr/>
        </p:nvGrpSpPr>
        <p:grpSpPr bwMode="auto"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29796" name="组合 27"/>
            <p:cNvGrpSpPr/>
            <p:nvPr/>
          </p:nvGrpSpPr>
          <p:grpSpPr bwMode="auto"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29815" name="组合 46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51677"/>
                  <a:ext cx="900174" cy="881997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V="1">
                  <a:off x="7876988" y="951677"/>
                  <a:ext cx="0" cy="881997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6" name="文本框 47"/>
              <p:cNvSpPr txBox="1">
                <a:spLocks noChangeArrowheads="1"/>
              </p:cNvSpPr>
              <p:nvPr/>
            </p:nvSpPr>
            <p:spPr bwMode="auto">
              <a:xfrm>
                <a:off x="7426901" y="935769"/>
                <a:ext cx="1139483" cy="925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添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9797" name="组合 28"/>
            <p:cNvGrpSpPr/>
            <p:nvPr/>
          </p:nvGrpSpPr>
          <p:grpSpPr bwMode="auto"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29810" name="组合 41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1" name="文本框 42"/>
              <p:cNvSpPr txBox="1">
                <a:spLocks noChangeArrowheads="1"/>
              </p:cNvSpPr>
              <p:nvPr/>
            </p:nvSpPr>
            <p:spPr bwMode="auto">
              <a:xfrm>
                <a:off x="7418975" y="965869"/>
                <a:ext cx="1139483" cy="925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加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9798" name="组合 29"/>
            <p:cNvGrpSpPr/>
            <p:nvPr/>
          </p:nvGrpSpPr>
          <p:grpSpPr bwMode="auto"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29805" name="组合 36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9917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9917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6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7"/>
                <a:ext cx="1139483" cy="925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标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9799" name="组合 30"/>
            <p:cNvGrpSpPr/>
            <p:nvPr/>
          </p:nvGrpSpPr>
          <p:grpSpPr bwMode="auto"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29800" name="组合 31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3874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V="1">
                  <a:off x="7877890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1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2"/>
                <a:ext cx="1139483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题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</p:grpSp>
      <p:pic>
        <p:nvPicPr>
          <p:cNvPr id="29710" name="图片 6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11" name="组合 5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2" name="组合 6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13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 eaLnBrk="1" hangingPunct="1"/>
            <a:endParaRPr lang="zh-CN" altLang="zh-CN" sz="24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0723" name="Freeform 13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6992938" y="1730375"/>
            <a:ext cx="509587" cy="655638"/>
          </a:xfrm>
          <a:custGeom>
            <a:avLst/>
            <a:gdLst>
              <a:gd name="T0" fmla="*/ 2147483647 w 102"/>
              <a:gd name="T1" fmla="*/ 0 h 131"/>
              <a:gd name="T2" fmla="*/ 0 w 102"/>
              <a:gd name="T3" fmla="*/ 2147483647 h 131"/>
              <a:gd name="T4" fmla="*/ 2147483647 w 102"/>
              <a:gd name="T5" fmla="*/ 2147483647 h 131"/>
              <a:gd name="T6" fmla="*/ 2147483647 w 102"/>
              <a:gd name="T7" fmla="*/ 2147483647 h 131"/>
              <a:gd name="T8" fmla="*/ 2147483647 w 102"/>
              <a:gd name="T9" fmla="*/ 0 h 131"/>
              <a:gd name="T10" fmla="*/ 2147483647 w 102"/>
              <a:gd name="T11" fmla="*/ 2147483647 h 131"/>
              <a:gd name="T12" fmla="*/ 2147483647 w 102"/>
              <a:gd name="T13" fmla="*/ 2147483647 h 131"/>
              <a:gd name="T14" fmla="*/ 2147483647 w 102"/>
              <a:gd name="T15" fmla="*/ 2147483647 h 131"/>
              <a:gd name="T16" fmla="*/ 2147483647 w 102"/>
              <a:gd name="T17" fmla="*/ 2147483647 h 131"/>
              <a:gd name="T18" fmla="*/ 2147483647 w 102"/>
              <a:gd name="T19" fmla="*/ 2147483647 h 1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2"/>
              <a:gd name="T31" fmla="*/ 0 h 131"/>
              <a:gd name="T32" fmla="*/ 102 w 102"/>
              <a:gd name="T33" fmla="*/ 131 h 1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2" h="131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6" name="组合 22"/>
          <p:cNvGrpSpPr/>
          <p:nvPr/>
        </p:nvGrpSpPr>
        <p:grpSpPr bwMode="auto">
          <a:xfrm>
            <a:off x="8474316" y="1774547"/>
            <a:ext cx="686086" cy="515699"/>
            <a:chOff x="0" y="0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avLst/>
              <a:gdLst>
                <a:gd name="T0" fmla="*/ 816530516 w 324"/>
                <a:gd name="T1" fmla="*/ 0 h 163"/>
                <a:gd name="T2" fmla="*/ 680442130 w 324"/>
                <a:gd name="T3" fmla="*/ 410787002 h 163"/>
                <a:gd name="T4" fmla="*/ 0 w 324"/>
                <a:gd name="T5" fmla="*/ 410787002 h 163"/>
                <a:gd name="T6" fmla="*/ 136088436 w 324"/>
                <a:gd name="T7" fmla="*/ 0 h 163"/>
                <a:gd name="T8" fmla="*/ 816530516 w 324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163"/>
                <a:gd name="T17" fmla="*/ 324 w 324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163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avLst/>
              <a:gdLst>
                <a:gd name="T0" fmla="*/ 110886753 w 283"/>
                <a:gd name="T1" fmla="*/ 204133743 h 213"/>
                <a:gd name="T2" fmla="*/ 123486721 w 283"/>
                <a:gd name="T3" fmla="*/ 178932150 h 213"/>
                <a:gd name="T4" fmla="*/ 148688245 w 283"/>
                <a:gd name="T5" fmla="*/ 178932150 h 213"/>
                <a:gd name="T6" fmla="*/ 713202522 w 283"/>
                <a:gd name="T7" fmla="*/ 178932150 h 213"/>
                <a:gd name="T8" fmla="*/ 713202522 w 283"/>
                <a:gd name="T9" fmla="*/ 108367691 h 213"/>
                <a:gd name="T10" fmla="*/ 463708232 w 283"/>
                <a:gd name="T11" fmla="*/ 108367691 h 213"/>
                <a:gd name="T12" fmla="*/ 375502007 w 283"/>
                <a:gd name="T13" fmla="*/ 0 h 213"/>
                <a:gd name="T14" fmla="*/ 45362755 w 283"/>
                <a:gd name="T15" fmla="*/ 0 h 213"/>
                <a:gd name="T16" fmla="*/ 0 w 283"/>
                <a:gd name="T17" fmla="*/ 108367691 h 213"/>
                <a:gd name="T18" fmla="*/ 0 w 283"/>
                <a:gd name="T19" fmla="*/ 536794913 h 213"/>
                <a:gd name="T20" fmla="*/ 110886753 w 283"/>
                <a:gd name="T21" fmla="*/ 2041337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3"/>
                <a:gd name="T34" fmla="*/ 0 h 213"/>
                <a:gd name="T35" fmla="*/ 283 w 283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3" h="21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</p:grp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26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27" name="Freeform 5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9991725" y="1730375"/>
            <a:ext cx="665163" cy="692150"/>
          </a:xfrm>
          <a:custGeom>
            <a:avLst/>
            <a:gdLst>
              <a:gd name="T0" fmla="*/ 2147483647 w 133"/>
              <a:gd name="T1" fmla="*/ 2147483647 h 138"/>
              <a:gd name="T2" fmla="*/ 2147483647 w 133"/>
              <a:gd name="T3" fmla="*/ 2147483647 h 138"/>
              <a:gd name="T4" fmla="*/ 2147483647 w 133"/>
              <a:gd name="T5" fmla="*/ 2147483647 h 138"/>
              <a:gd name="T6" fmla="*/ 2147483647 w 133"/>
              <a:gd name="T7" fmla="*/ 2147483647 h 138"/>
              <a:gd name="T8" fmla="*/ 2147483647 w 133"/>
              <a:gd name="T9" fmla="*/ 2147483647 h 138"/>
              <a:gd name="T10" fmla="*/ 2147483647 w 133"/>
              <a:gd name="T11" fmla="*/ 0 h 138"/>
              <a:gd name="T12" fmla="*/ 0 w 133"/>
              <a:gd name="T13" fmla="*/ 2147483647 h 138"/>
              <a:gd name="T14" fmla="*/ 2147483647 w 133"/>
              <a:gd name="T15" fmla="*/ 2147483647 h 138"/>
              <a:gd name="T16" fmla="*/ 2147483647 w 133"/>
              <a:gd name="T17" fmla="*/ 2147483647 h 138"/>
              <a:gd name="T18" fmla="*/ 2147483647 w 133"/>
              <a:gd name="T19" fmla="*/ 2147483647 h 138"/>
              <a:gd name="T20" fmla="*/ 2147483647 w 133"/>
              <a:gd name="T21" fmla="*/ 2147483647 h 138"/>
              <a:gd name="T22" fmla="*/ 2147483647 w 133"/>
              <a:gd name="T23" fmla="*/ 2147483647 h 138"/>
              <a:gd name="T24" fmla="*/ 2147483647 w 133"/>
              <a:gd name="T25" fmla="*/ 2147483647 h 138"/>
              <a:gd name="T26" fmla="*/ 2147483647 w 133"/>
              <a:gd name="T27" fmla="*/ 2147483647 h 138"/>
              <a:gd name="T28" fmla="*/ 2147483647 w 133"/>
              <a:gd name="T29" fmla="*/ 2147483647 h 138"/>
              <a:gd name="T30" fmla="*/ 2147483647 w 133"/>
              <a:gd name="T31" fmla="*/ 2147483647 h 138"/>
              <a:gd name="T32" fmla="*/ 2147483647 w 133"/>
              <a:gd name="T33" fmla="*/ 2147483647 h 138"/>
              <a:gd name="T34" fmla="*/ 2147483647 w 133"/>
              <a:gd name="T35" fmla="*/ 2147483647 h 138"/>
              <a:gd name="T36" fmla="*/ 2147483647 w 133"/>
              <a:gd name="T37" fmla="*/ 2147483647 h 138"/>
              <a:gd name="T38" fmla="*/ 2147483647 w 133"/>
              <a:gd name="T39" fmla="*/ 2147483647 h 1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33"/>
              <a:gd name="T61" fmla="*/ 0 h 138"/>
              <a:gd name="T62" fmla="*/ 133 w 133"/>
              <a:gd name="T63" fmla="*/ 138 h 13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33" h="138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14" name="组合 30"/>
          <p:cNvGrpSpPr/>
          <p:nvPr/>
        </p:nvGrpSpPr>
        <p:grpSpPr bwMode="auto">
          <a:xfrm>
            <a:off x="6909133" y="3246935"/>
            <a:ext cx="770787" cy="565213"/>
            <a:chOff x="0" y="0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avLst/>
              <a:gdLst>
                <a:gd name="T0" fmla="*/ 549495798 w 107"/>
                <a:gd name="T1" fmla="*/ 1055174106 h 102"/>
                <a:gd name="T2" fmla="*/ 549495798 w 107"/>
                <a:gd name="T3" fmla="*/ 1055174106 h 102"/>
                <a:gd name="T4" fmla="*/ 535404725 w 107"/>
                <a:gd name="T5" fmla="*/ 1055174106 h 102"/>
                <a:gd name="T6" fmla="*/ 338152100 w 107"/>
                <a:gd name="T7" fmla="*/ 1139587247 h 102"/>
                <a:gd name="T8" fmla="*/ 394508886 w 107"/>
                <a:gd name="T9" fmla="*/ 998896179 h 102"/>
                <a:gd name="T10" fmla="*/ 352239419 w 107"/>
                <a:gd name="T11" fmla="*/ 970760731 h 102"/>
                <a:gd name="T12" fmla="*/ 140895780 w 107"/>
                <a:gd name="T13" fmla="*/ 619034935 h 102"/>
                <a:gd name="T14" fmla="*/ 817199920 w 107"/>
                <a:gd name="T15" fmla="*/ 126621645 h 102"/>
                <a:gd name="T16" fmla="*/ 1324426251 w 107"/>
                <a:gd name="T17" fmla="*/ 295447986 h 102"/>
                <a:gd name="T18" fmla="*/ 1423052505 w 107"/>
                <a:gd name="T19" fmla="*/ 295447986 h 102"/>
                <a:gd name="T20" fmla="*/ 1507591439 w 107"/>
                <a:gd name="T21" fmla="*/ 295447986 h 102"/>
                <a:gd name="T22" fmla="*/ 817199920 w 107"/>
                <a:gd name="T23" fmla="*/ 0 h 102"/>
                <a:gd name="T24" fmla="*/ 0 w 107"/>
                <a:gd name="T25" fmla="*/ 619034935 h 102"/>
                <a:gd name="T26" fmla="*/ 225434713 w 107"/>
                <a:gd name="T27" fmla="*/ 1041104624 h 102"/>
                <a:gd name="T28" fmla="*/ 84538963 w 107"/>
                <a:gd name="T29" fmla="*/ 1435035115 h 102"/>
                <a:gd name="T30" fmla="*/ 253613166 w 107"/>
                <a:gd name="T31" fmla="*/ 1336552493 h 102"/>
                <a:gd name="T32" fmla="*/ 535404725 w 107"/>
                <a:gd name="T33" fmla="*/ 1195861424 h 102"/>
                <a:gd name="T34" fmla="*/ 718569912 w 107"/>
                <a:gd name="T35" fmla="*/ 1238069870 h 102"/>
                <a:gd name="T36" fmla="*/ 634034732 w 107"/>
                <a:gd name="T37" fmla="*/ 1083309319 h 102"/>
                <a:gd name="T38" fmla="*/ 549495798 w 107"/>
                <a:gd name="T39" fmla="*/ 1055174106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7"/>
                <a:gd name="T61" fmla="*/ 0 h 102"/>
                <a:gd name="T62" fmla="*/ 107 w 107"/>
                <a:gd name="T63" fmla="*/ 102 h 1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7" h="102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17" name="Freeform 8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avLst/>
              <a:gdLst>
                <a:gd name="T0" fmla="*/ 1497848769 w 106"/>
                <a:gd name="T1" fmla="*/ 551044684 h 87"/>
                <a:gd name="T2" fmla="*/ 748924385 w 106"/>
                <a:gd name="T3" fmla="*/ 0 h 87"/>
                <a:gd name="T4" fmla="*/ 0 w 106"/>
                <a:gd name="T5" fmla="*/ 551044684 h 87"/>
                <a:gd name="T6" fmla="*/ 748924385 w 106"/>
                <a:gd name="T7" fmla="*/ 1102093128 h 87"/>
                <a:gd name="T8" fmla="*/ 1031539350 w 106"/>
                <a:gd name="T9" fmla="*/ 1059703937 h 87"/>
                <a:gd name="T10" fmla="*/ 1342411043 w 106"/>
                <a:gd name="T11" fmla="*/ 1229256942 h 87"/>
                <a:gd name="T12" fmla="*/ 1243498519 w 106"/>
                <a:gd name="T13" fmla="*/ 960799348 h 87"/>
                <a:gd name="T14" fmla="*/ 1497848769 w 106"/>
                <a:gd name="T15" fmla="*/ 551044684 h 87"/>
                <a:gd name="T16" fmla="*/ 1144582235 w 106"/>
                <a:gd name="T17" fmla="*/ 734727421 h 87"/>
                <a:gd name="T18" fmla="*/ 367397012 w 106"/>
                <a:gd name="T19" fmla="*/ 734727421 h 87"/>
                <a:gd name="T20" fmla="*/ 367397012 w 106"/>
                <a:gd name="T21" fmla="*/ 664082528 h 87"/>
                <a:gd name="T22" fmla="*/ 1144582235 w 106"/>
                <a:gd name="T23" fmla="*/ 664082528 h 87"/>
                <a:gd name="T24" fmla="*/ 1144582235 w 106"/>
                <a:gd name="T25" fmla="*/ 734727421 h 87"/>
                <a:gd name="T26" fmla="*/ 1144582235 w 106"/>
                <a:gd name="T27" fmla="*/ 579304145 h 87"/>
                <a:gd name="T28" fmla="*/ 367397012 w 106"/>
                <a:gd name="T29" fmla="*/ 579304145 h 87"/>
                <a:gd name="T30" fmla="*/ 367397012 w 106"/>
                <a:gd name="T31" fmla="*/ 508659252 h 87"/>
                <a:gd name="T32" fmla="*/ 1144582235 w 106"/>
                <a:gd name="T33" fmla="*/ 508659252 h 87"/>
                <a:gd name="T34" fmla="*/ 1144582235 w 106"/>
                <a:gd name="T35" fmla="*/ 579304145 h 87"/>
                <a:gd name="T36" fmla="*/ 1144582235 w 106"/>
                <a:gd name="T37" fmla="*/ 438010483 h 87"/>
                <a:gd name="T38" fmla="*/ 367397012 w 106"/>
                <a:gd name="T39" fmla="*/ 438010483 h 87"/>
                <a:gd name="T40" fmla="*/ 367397012 w 106"/>
                <a:gd name="T41" fmla="*/ 367365590 h 87"/>
                <a:gd name="T42" fmla="*/ 1144582235 w 106"/>
                <a:gd name="T43" fmla="*/ 367365590 h 87"/>
                <a:gd name="T44" fmla="*/ 1144582235 w 106"/>
                <a:gd name="T45" fmla="*/ 438010483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87"/>
                <a:gd name="T71" fmla="*/ 106 w 106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87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</p:grpSp>
      <p:sp>
        <p:nvSpPr>
          <p:cNvPr id="30729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0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1" name="Freeform 9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8501063" y="3327400"/>
            <a:ext cx="604837" cy="527050"/>
          </a:xfrm>
          <a:custGeom>
            <a:avLst/>
            <a:gdLst>
              <a:gd name="T0" fmla="*/ 2147483647 w 121"/>
              <a:gd name="T1" fmla="*/ 0 h 105"/>
              <a:gd name="T2" fmla="*/ 2147483647 w 121"/>
              <a:gd name="T3" fmla="*/ 0 h 105"/>
              <a:gd name="T4" fmla="*/ 0 w 121"/>
              <a:gd name="T5" fmla="*/ 2147483647 h 105"/>
              <a:gd name="T6" fmla="*/ 0 w 121"/>
              <a:gd name="T7" fmla="*/ 2147483647 h 105"/>
              <a:gd name="T8" fmla="*/ 2147483647 w 121"/>
              <a:gd name="T9" fmla="*/ 2147483647 h 105"/>
              <a:gd name="T10" fmla="*/ 2147483647 w 121"/>
              <a:gd name="T11" fmla="*/ 2147483647 h 105"/>
              <a:gd name="T12" fmla="*/ 2147483647 w 121"/>
              <a:gd name="T13" fmla="*/ 2147483647 h 105"/>
              <a:gd name="T14" fmla="*/ 2147483647 w 121"/>
              <a:gd name="T15" fmla="*/ 2147483647 h 105"/>
              <a:gd name="T16" fmla="*/ 2147483647 w 121"/>
              <a:gd name="T17" fmla="*/ 2147483647 h 105"/>
              <a:gd name="T18" fmla="*/ 2147483647 w 121"/>
              <a:gd name="T19" fmla="*/ 2147483647 h 105"/>
              <a:gd name="T20" fmla="*/ 2147483647 w 121"/>
              <a:gd name="T21" fmla="*/ 2147483647 h 105"/>
              <a:gd name="T22" fmla="*/ 2147483647 w 121"/>
              <a:gd name="T23" fmla="*/ 0 h 105"/>
              <a:gd name="T24" fmla="*/ 2147483647 w 121"/>
              <a:gd name="T25" fmla="*/ 2147483647 h 105"/>
              <a:gd name="T26" fmla="*/ 2147483647 w 121"/>
              <a:gd name="T27" fmla="*/ 2147483647 h 105"/>
              <a:gd name="T28" fmla="*/ 2147483647 w 121"/>
              <a:gd name="T29" fmla="*/ 2147483647 h 105"/>
              <a:gd name="T30" fmla="*/ 2147483647 w 121"/>
              <a:gd name="T31" fmla="*/ 2147483647 h 105"/>
              <a:gd name="T32" fmla="*/ 2147483647 w 121"/>
              <a:gd name="T33" fmla="*/ 2147483647 h 105"/>
              <a:gd name="T34" fmla="*/ 2147483647 w 121"/>
              <a:gd name="T35" fmla="*/ 2147483647 h 105"/>
              <a:gd name="T36" fmla="*/ 2147483647 w 121"/>
              <a:gd name="T37" fmla="*/ 2147483647 h 105"/>
              <a:gd name="T38" fmla="*/ 2147483647 w 121"/>
              <a:gd name="T39" fmla="*/ 2147483647 h 105"/>
              <a:gd name="T40" fmla="*/ 2147483647 w 121"/>
              <a:gd name="T41" fmla="*/ 2147483647 h 105"/>
              <a:gd name="T42" fmla="*/ 2147483647 w 121"/>
              <a:gd name="T43" fmla="*/ 2147483647 h 105"/>
              <a:gd name="T44" fmla="*/ 2147483647 w 121"/>
              <a:gd name="T45" fmla="*/ 2147483647 h 105"/>
              <a:gd name="T46" fmla="*/ 2147483647 w 121"/>
              <a:gd name="T47" fmla="*/ 2147483647 h 105"/>
              <a:gd name="T48" fmla="*/ 2147483647 w 121"/>
              <a:gd name="T49" fmla="*/ 2147483647 h 105"/>
              <a:gd name="T50" fmla="*/ 2147483647 w 121"/>
              <a:gd name="T51" fmla="*/ 2147483647 h 105"/>
              <a:gd name="T52" fmla="*/ 2147483647 w 121"/>
              <a:gd name="T53" fmla="*/ 2147483647 h 1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21"/>
              <a:gd name="T82" fmla="*/ 0 h 105"/>
              <a:gd name="T83" fmla="*/ 121 w 121"/>
              <a:gd name="T84" fmla="*/ 105 h 1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21" h="105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2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3" name="Freeform 6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6992938" y="4775200"/>
            <a:ext cx="671512" cy="715963"/>
          </a:xfrm>
          <a:custGeom>
            <a:avLst/>
            <a:gdLst>
              <a:gd name="T0" fmla="*/ 2147483647 w 134"/>
              <a:gd name="T1" fmla="*/ 2147483647 h 143"/>
              <a:gd name="T2" fmla="*/ 2147483647 w 134"/>
              <a:gd name="T3" fmla="*/ 2147483647 h 143"/>
              <a:gd name="T4" fmla="*/ 2147483647 w 134"/>
              <a:gd name="T5" fmla="*/ 2147483647 h 143"/>
              <a:gd name="T6" fmla="*/ 2147483647 w 134"/>
              <a:gd name="T7" fmla="*/ 2147483647 h 143"/>
              <a:gd name="T8" fmla="*/ 2147483647 w 134"/>
              <a:gd name="T9" fmla="*/ 2147483647 h 143"/>
              <a:gd name="T10" fmla="*/ 2147483647 w 134"/>
              <a:gd name="T11" fmla="*/ 2147483647 h 143"/>
              <a:gd name="T12" fmla="*/ 2147483647 w 134"/>
              <a:gd name="T13" fmla="*/ 2147483647 h 143"/>
              <a:gd name="T14" fmla="*/ 2147483647 w 134"/>
              <a:gd name="T15" fmla="*/ 2147483647 h 143"/>
              <a:gd name="T16" fmla="*/ 2147483647 w 134"/>
              <a:gd name="T17" fmla="*/ 2147483647 h 143"/>
              <a:gd name="T18" fmla="*/ 2147483647 w 134"/>
              <a:gd name="T19" fmla="*/ 2147483647 h 143"/>
              <a:gd name="T20" fmla="*/ 2147483647 w 134"/>
              <a:gd name="T21" fmla="*/ 2147483647 h 143"/>
              <a:gd name="T22" fmla="*/ 2147483647 w 134"/>
              <a:gd name="T23" fmla="*/ 2147483647 h 143"/>
              <a:gd name="T24" fmla="*/ 2147483647 w 134"/>
              <a:gd name="T25" fmla="*/ 2147483647 h 143"/>
              <a:gd name="T26" fmla="*/ 2147483647 w 134"/>
              <a:gd name="T27" fmla="*/ 2147483647 h 143"/>
              <a:gd name="T28" fmla="*/ 2147483647 w 134"/>
              <a:gd name="T29" fmla="*/ 2147483647 h 143"/>
              <a:gd name="T30" fmla="*/ 2147483647 w 134"/>
              <a:gd name="T31" fmla="*/ 2147483647 h 143"/>
              <a:gd name="T32" fmla="*/ 2147483647 w 134"/>
              <a:gd name="T33" fmla="*/ 2147483647 h 143"/>
              <a:gd name="T34" fmla="*/ 2147483647 w 134"/>
              <a:gd name="T35" fmla="*/ 2147483647 h 143"/>
              <a:gd name="T36" fmla="*/ 2147483647 w 134"/>
              <a:gd name="T37" fmla="*/ 2147483647 h 143"/>
              <a:gd name="T38" fmla="*/ 2147483647 w 134"/>
              <a:gd name="T39" fmla="*/ 2147483647 h 143"/>
              <a:gd name="T40" fmla="*/ 2147483647 w 134"/>
              <a:gd name="T41" fmla="*/ 2147483647 h 143"/>
              <a:gd name="T42" fmla="*/ 2147483647 w 134"/>
              <a:gd name="T43" fmla="*/ 2147483647 h 143"/>
              <a:gd name="T44" fmla="*/ 2147483647 w 134"/>
              <a:gd name="T45" fmla="*/ 2147483647 h 143"/>
              <a:gd name="T46" fmla="*/ 2147483647 w 134"/>
              <a:gd name="T47" fmla="*/ 2147483647 h 143"/>
              <a:gd name="T48" fmla="*/ 2147483647 w 134"/>
              <a:gd name="T49" fmla="*/ 2147483647 h 143"/>
              <a:gd name="T50" fmla="*/ 2147483647 w 134"/>
              <a:gd name="T51" fmla="*/ 2147483647 h 143"/>
              <a:gd name="T52" fmla="*/ 2147483647 w 134"/>
              <a:gd name="T53" fmla="*/ 2147483647 h 143"/>
              <a:gd name="T54" fmla="*/ 2147483647 w 134"/>
              <a:gd name="T55" fmla="*/ 2147483647 h 143"/>
              <a:gd name="T56" fmla="*/ 2147483647 w 134"/>
              <a:gd name="T57" fmla="*/ 2147483647 h 143"/>
              <a:gd name="T58" fmla="*/ 2147483647 w 134"/>
              <a:gd name="T59" fmla="*/ 2147483647 h 143"/>
              <a:gd name="T60" fmla="*/ 2147483647 w 134"/>
              <a:gd name="T61" fmla="*/ 2147483647 h 143"/>
              <a:gd name="T62" fmla="*/ 2147483647 w 134"/>
              <a:gd name="T63" fmla="*/ 2147483647 h 143"/>
              <a:gd name="T64" fmla="*/ 2147483647 w 134"/>
              <a:gd name="T65" fmla="*/ 2147483647 h 143"/>
              <a:gd name="T66" fmla="*/ 2147483647 w 134"/>
              <a:gd name="T67" fmla="*/ 2147483647 h 143"/>
              <a:gd name="T68" fmla="*/ 2147483647 w 134"/>
              <a:gd name="T69" fmla="*/ 2147483647 h 143"/>
              <a:gd name="T70" fmla="*/ 2147483647 w 134"/>
              <a:gd name="T71" fmla="*/ 2147483647 h 143"/>
              <a:gd name="T72" fmla="*/ 2147483647 w 134"/>
              <a:gd name="T73" fmla="*/ 2147483647 h 143"/>
              <a:gd name="T74" fmla="*/ 2147483647 w 134"/>
              <a:gd name="T75" fmla="*/ 2147483647 h 143"/>
              <a:gd name="T76" fmla="*/ 2147483647 w 134"/>
              <a:gd name="T77" fmla="*/ 2147483647 h 143"/>
              <a:gd name="T78" fmla="*/ 2147483647 w 134"/>
              <a:gd name="T79" fmla="*/ 2147483647 h 143"/>
              <a:gd name="T80" fmla="*/ 2147483647 w 134"/>
              <a:gd name="T81" fmla="*/ 2147483647 h 143"/>
              <a:gd name="T82" fmla="*/ 2147483647 w 134"/>
              <a:gd name="T83" fmla="*/ 2147483647 h 143"/>
              <a:gd name="T84" fmla="*/ 2147483647 w 134"/>
              <a:gd name="T85" fmla="*/ 2147483647 h 143"/>
              <a:gd name="T86" fmla="*/ 2147483647 w 134"/>
              <a:gd name="T87" fmla="*/ 2147483647 h 143"/>
              <a:gd name="T88" fmla="*/ 2147483647 w 134"/>
              <a:gd name="T89" fmla="*/ 2147483647 h 143"/>
              <a:gd name="T90" fmla="*/ 2147483647 w 134"/>
              <a:gd name="T91" fmla="*/ 2147483647 h 143"/>
              <a:gd name="T92" fmla="*/ 2147483647 w 134"/>
              <a:gd name="T93" fmla="*/ 2147483647 h 143"/>
              <a:gd name="T94" fmla="*/ 2147483647 w 134"/>
              <a:gd name="T95" fmla="*/ 2147483647 h 143"/>
              <a:gd name="T96" fmla="*/ 2147483647 w 134"/>
              <a:gd name="T97" fmla="*/ 2147483647 h 143"/>
              <a:gd name="T98" fmla="*/ 2147483647 w 134"/>
              <a:gd name="T99" fmla="*/ 2147483647 h 143"/>
              <a:gd name="T100" fmla="*/ 2147483647 w 134"/>
              <a:gd name="T101" fmla="*/ 2147483647 h 143"/>
              <a:gd name="T102" fmla="*/ 2147483647 w 134"/>
              <a:gd name="T103" fmla="*/ 2147483647 h 143"/>
              <a:gd name="T104" fmla="*/ 2147483647 w 134"/>
              <a:gd name="T105" fmla="*/ 2147483647 h 143"/>
              <a:gd name="T106" fmla="*/ 2147483647 w 134"/>
              <a:gd name="T107" fmla="*/ 2147483647 h 143"/>
              <a:gd name="T108" fmla="*/ 2147483647 w 134"/>
              <a:gd name="T109" fmla="*/ 2147483647 h 143"/>
              <a:gd name="T110" fmla="*/ 2147483647 w 134"/>
              <a:gd name="T111" fmla="*/ 2147483647 h 143"/>
              <a:gd name="T112" fmla="*/ 2147483647 w 134"/>
              <a:gd name="T113" fmla="*/ 2147483647 h 143"/>
              <a:gd name="T114" fmla="*/ 2147483647 w 134"/>
              <a:gd name="T115" fmla="*/ 2147483647 h 143"/>
              <a:gd name="T116" fmla="*/ 2147483647 w 134"/>
              <a:gd name="T117" fmla="*/ 2147483647 h 143"/>
              <a:gd name="T118" fmla="*/ 2147483647 w 134"/>
              <a:gd name="T119" fmla="*/ 2147483647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4"/>
              <a:gd name="T181" fmla="*/ 0 h 143"/>
              <a:gd name="T182" fmla="*/ 134 w 134"/>
              <a:gd name="T183" fmla="*/ 143 h 1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4" h="143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4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5" name="Freeform 17">
            <a:hlinkClick r:id="rId1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avLst/>
            <a:gdLst>
              <a:gd name="T0" fmla="*/ 2147483647 w 133"/>
              <a:gd name="T1" fmla="*/ 2147483647 h 123"/>
              <a:gd name="T2" fmla="*/ 2147483647 w 133"/>
              <a:gd name="T3" fmla="*/ 2147483647 h 123"/>
              <a:gd name="T4" fmla="*/ 2147483647 w 133"/>
              <a:gd name="T5" fmla="*/ 2147483647 h 123"/>
              <a:gd name="T6" fmla="*/ 2147483647 w 133"/>
              <a:gd name="T7" fmla="*/ 2147483647 h 123"/>
              <a:gd name="T8" fmla="*/ 2147483647 w 133"/>
              <a:gd name="T9" fmla="*/ 2147483647 h 123"/>
              <a:gd name="T10" fmla="*/ 2147483647 w 133"/>
              <a:gd name="T11" fmla="*/ 2147483647 h 123"/>
              <a:gd name="T12" fmla="*/ 2147483647 w 133"/>
              <a:gd name="T13" fmla="*/ 2147483647 h 123"/>
              <a:gd name="T14" fmla="*/ 2147483647 w 133"/>
              <a:gd name="T15" fmla="*/ 2147483647 h 123"/>
              <a:gd name="T16" fmla="*/ 2147483647 w 133"/>
              <a:gd name="T17" fmla="*/ 2147483647 h 123"/>
              <a:gd name="T18" fmla="*/ 2147483647 w 133"/>
              <a:gd name="T19" fmla="*/ 2147483647 h 123"/>
              <a:gd name="T20" fmla="*/ 2147483647 w 133"/>
              <a:gd name="T21" fmla="*/ 0 h 123"/>
              <a:gd name="T22" fmla="*/ 2147483647 w 133"/>
              <a:gd name="T23" fmla="*/ 2147483647 h 123"/>
              <a:gd name="T24" fmla="*/ 2147483647 w 133"/>
              <a:gd name="T25" fmla="*/ 2147483647 h 123"/>
              <a:gd name="T26" fmla="*/ 2147483647 w 133"/>
              <a:gd name="T27" fmla="*/ 2147483647 h 123"/>
              <a:gd name="T28" fmla="*/ 0 w 133"/>
              <a:gd name="T29" fmla="*/ 2147483647 h 123"/>
              <a:gd name="T30" fmla="*/ 0 w 133"/>
              <a:gd name="T31" fmla="*/ 2147483647 h 123"/>
              <a:gd name="T32" fmla="*/ 2147483647 w 133"/>
              <a:gd name="T33" fmla="*/ 2147483647 h 123"/>
              <a:gd name="T34" fmla="*/ 2147483647 w 133"/>
              <a:gd name="T35" fmla="*/ 2147483647 h 123"/>
              <a:gd name="T36" fmla="*/ 2147483647 w 133"/>
              <a:gd name="T37" fmla="*/ 2147483647 h 123"/>
              <a:gd name="T38" fmla="*/ 2147483647 w 133"/>
              <a:gd name="T39" fmla="*/ 2147483647 h 123"/>
              <a:gd name="T40" fmla="*/ 2147483647 w 133"/>
              <a:gd name="T41" fmla="*/ 2147483647 h 123"/>
              <a:gd name="T42" fmla="*/ 2147483647 w 133"/>
              <a:gd name="T43" fmla="*/ 2147483647 h 123"/>
              <a:gd name="T44" fmla="*/ 2147483647 w 133"/>
              <a:gd name="T45" fmla="*/ 2147483647 h 123"/>
              <a:gd name="T46" fmla="*/ 2147483647 w 133"/>
              <a:gd name="T47" fmla="*/ 2147483647 h 123"/>
              <a:gd name="T48" fmla="*/ 2147483647 w 133"/>
              <a:gd name="T49" fmla="*/ 2147483647 h 123"/>
              <a:gd name="T50" fmla="*/ 2147483647 w 133"/>
              <a:gd name="T51" fmla="*/ 2147483647 h 123"/>
              <a:gd name="T52" fmla="*/ 2147483647 w 133"/>
              <a:gd name="T53" fmla="*/ 2147483647 h 123"/>
              <a:gd name="T54" fmla="*/ 2147483647 w 133"/>
              <a:gd name="T55" fmla="*/ 2147483647 h 123"/>
              <a:gd name="T56" fmla="*/ 2147483647 w 133"/>
              <a:gd name="T57" fmla="*/ 2147483647 h 123"/>
              <a:gd name="T58" fmla="*/ 2147483647 w 133"/>
              <a:gd name="T59" fmla="*/ 2147483647 h 123"/>
              <a:gd name="T60" fmla="*/ 2147483647 w 133"/>
              <a:gd name="T61" fmla="*/ 2147483647 h 1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3"/>
              <a:gd name="T94" fmla="*/ 0 h 123"/>
              <a:gd name="T95" fmla="*/ 133 w 133"/>
              <a:gd name="T96" fmla="*/ 123 h 12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3" h="12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6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grpSp>
        <p:nvGrpSpPr>
          <p:cNvPr id="29" name="组合 45"/>
          <p:cNvGrpSpPr/>
          <p:nvPr/>
        </p:nvGrpSpPr>
        <p:grpSpPr bwMode="auto">
          <a:xfrm>
            <a:off x="10004650" y="4795883"/>
            <a:ext cx="607738" cy="665613"/>
            <a:chOff x="0" y="0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avLst/>
              <a:gdLst>
                <a:gd name="T0" fmla="*/ 178932550 w 83"/>
                <a:gd name="T1" fmla="*/ 95765933 h 202"/>
                <a:gd name="T2" fmla="*/ 105846975 w 83"/>
                <a:gd name="T3" fmla="*/ 22682199 h 202"/>
                <a:gd name="T4" fmla="*/ 0 w 83"/>
                <a:gd name="T5" fmla="*/ 131048135 h 202"/>
                <a:gd name="T6" fmla="*/ 0 w 83"/>
                <a:gd name="T7" fmla="*/ 509071607 h 202"/>
                <a:gd name="T8" fmla="*/ 209174579 w 83"/>
                <a:gd name="T9" fmla="*/ 509071607 h 202"/>
                <a:gd name="T10" fmla="*/ 209174579 w 83"/>
                <a:gd name="T11" fmla="*/ 0 h 202"/>
                <a:gd name="T12" fmla="*/ 178932550 w 83"/>
                <a:gd name="T13" fmla="*/ 95765933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202"/>
                <a:gd name="T23" fmla="*/ 83 w 83"/>
                <a:gd name="T24" fmla="*/ 202 h 2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202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1" name="Freeform 20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avLst/>
              <a:gdLst>
                <a:gd name="T0" fmla="*/ 155898208 w 35"/>
                <a:gd name="T1" fmla="*/ 127938341 h 56"/>
                <a:gd name="T2" fmla="*/ 0 w 35"/>
                <a:gd name="T3" fmla="*/ 28431994 h 56"/>
                <a:gd name="T4" fmla="*/ 0 w 35"/>
                <a:gd name="T5" fmla="*/ 796058145 h 56"/>
                <a:gd name="T6" fmla="*/ 496042538 w 35"/>
                <a:gd name="T7" fmla="*/ 796058145 h 56"/>
                <a:gd name="T8" fmla="*/ 496042538 w 35"/>
                <a:gd name="T9" fmla="*/ 0 h 56"/>
                <a:gd name="T10" fmla="*/ 368488363 w 35"/>
                <a:gd name="T11" fmla="*/ 113724204 h 56"/>
                <a:gd name="T12" fmla="*/ 240934246 w 35"/>
                <a:gd name="T13" fmla="*/ 156370327 h 56"/>
                <a:gd name="T14" fmla="*/ 155898208 w 35"/>
                <a:gd name="T15" fmla="*/ 12793834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56"/>
                <a:gd name="T26" fmla="*/ 35 w 35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56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2" name="Freeform 21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avLst/>
              <a:gdLst>
                <a:gd name="T0" fmla="*/ 209174579 w 83"/>
                <a:gd name="T1" fmla="*/ 35282186 h 152"/>
                <a:gd name="T2" fmla="*/ 161290602 w 83"/>
                <a:gd name="T3" fmla="*/ 0 h 152"/>
                <a:gd name="T4" fmla="*/ 0 w 83"/>
                <a:gd name="T5" fmla="*/ 138607794 h 152"/>
                <a:gd name="T6" fmla="*/ 0 w 83"/>
                <a:gd name="T7" fmla="*/ 383063695 h 152"/>
                <a:gd name="T8" fmla="*/ 209174579 w 83"/>
                <a:gd name="T9" fmla="*/ 383063695 h 152"/>
                <a:gd name="T10" fmla="*/ 209174579 w 83"/>
                <a:gd name="T11" fmla="*/ 35282186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152"/>
                <a:gd name="T20" fmla="*/ 83 w 83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152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3" name="Rectangle 22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4" name="Freeform 23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avLst/>
              <a:gdLst>
                <a:gd name="T0" fmla="*/ 127042042 w 120"/>
                <a:gd name="T1" fmla="*/ 762851325 h 59"/>
                <a:gd name="T2" fmla="*/ 367006952 w 120"/>
                <a:gd name="T3" fmla="*/ 546950146 h 59"/>
                <a:gd name="T4" fmla="*/ 818709813 w 120"/>
                <a:gd name="T5" fmla="*/ 834817121 h 59"/>
                <a:gd name="T6" fmla="*/ 846940530 w 120"/>
                <a:gd name="T7" fmla="*/ 849211039 h 59"/>
                <a:gd name="T8" fmla="*/ 903401964 w 120"/>
                <a:gd name="T9" fmla="*/ 834817121 h 59"/>
                <a:gd name="T10" fmla="*/ 1482146925 w 120"/>
                <a:gd name="T11" fmla="*/ 287867094 h 59"/>
                <a:gd name="T12" fmla="*/ 1580954435 w 120"/>
                <a:gd name="T13" fmla="*/ 403014643 h 59"/>
                <a:gd name="T14" fmla="*/ 1693881060 w 120"/>
                <a:gd name="T15" fmla="*/ 0 h 59"/>
                <a:gd name="T16" fmla="*/ 1298643508 w 120"/>
                <a:gd name="T17" fmla="*/ 100753661 h 59"/>
                <a:gd name="T18" fmla="*/ 1369220300 w 120"/>
                <a:gd name="T19" fmla="*/ 187113403 h 59"/>
                <a:gd name="T20" fmla="*/ 846940530 w 120"/>
                <a:gd name="T21" fmla="*/ 690885530 h 59"/>
                <a:gd name="T22" fmla="*/ 395237669 w 120"/>
                <a:gd name="T23" fmla="*/ 388620725 h 59"/>
                <a:gd name="T24" fmla="*/ 310545518 w 120"/>
                <a:gd name="T25" fmla="*/ 403014643 h 59"/>
                <a:gd name="T26" fmla="*/ 28230724 w 120"/>
                <a:gd name="T27" fmla="*/ 647703777 h 59"/>
                <a:gd name="T28" fmla="*/ 28230724 w 120"/>
                <a:gd name="T29" fmla="*/ 748457408 h 59"/>
                <a:gd name="T30" fmla="*/ 127042042 w 120"/>
                <a:gd name="T31" fmla="*/ 762851325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59"/>
                <a:gd name="T50" fmla="*/ 120 w 120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59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</p:grpSp>
      <p:sp>
        <p:nvSpPr>
          <p:cNvPr id="30738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9" name="Freeform 24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8410575" y="4906963"/>
            <a:ext cx="917575" cy="550862"/>
          </a:xfrm>
          <a:custGeom>
            <a:avLst/>
            <a:gdLst>
              <a:gd name="T0" fmla="*/ 2147483647 w 183"/>
              <a:gd name="T1" fmla="*/ 2147483647 h 110"/>
              <a:gd name="T2" fmla="*/ 2147483647 w 183"/>
              <a:gd name="T3" fmla="*/ 2147483647 h 110"/>
              <a:gd name="T4" fmla="*/ 2147483647 w 183"/>
              <a:gd name="T5" fmla="*/ 2147483647 h 110"/>
              <a:gd name="T6" fmla="*/ 2147483647 w 183"/>
              <a:gd name="T7" fmla="*/ 2147483647 h 110"/>
              <a:gd name="T8" fmla="*/ 2147483647 w 183"/>
              <a:gd name="T9" fmla="*/ 2147483647 h 110"/>
              <a:gd name="T10" fmla="*/ 2147483647 w 183"/>
              <a:gd name="T11" fmla="*/ 2147483647 h 110"/>
              <a:gd name="T12" fmla="*/ 2147483647 w 183"/>
              <a:gd name="T13" fmla="*/ 2147483647 h 110"/>
              <a:gd name="T14" fmla="*/ 2147483647 w 183"/>
              <a:gd name="T15" fmla="*/ 2147483647 h 110"/>
              <a:gd name="T16" fmla="*/ 2147483647 w 183"/>
              <a:gd name="T17" fmla="*/ 2147483647 h 110"/>
              <a:gd name="T18" fmla="*/ 2147483647 w 183"/>
              <a:gd name="T19" fmla="*/ 2147483647 h 110"/>
              <a:gd name="T20" fmla="*/ 2147483647 w 183"/>
              <a:gd name="T21" fmla="*/ 2147483647 h 110"/>
              <a:gd name="T22" fmla="*/ 2147483647 w 183"/>
              <a:gd name="T23" fmla="*/ 2147483647 h 110"/>
              <a:gd name="T24" fmla="*/ 2147483647 w 183"/>
              <a:gd name="T25" fmla="*/ 2147483647 h 110"/>
              <a:gd name="T26" fmla="*/ 2147483647 w 183"/>
              <a:gd name="T27" fmla="*/ 2147483647 h 110"/>
              <a:gd name="T28" fmla="*/ 2147483647 w 183"/>
              <a:gd name="T29" fmla="*/ 2147483647 h 110"/>
              <a:gd name="T30" fmla="*/ 2147483647 w 183"/>
              <a:gd name="T31" fmla="*/ 2147483647 h 110"/>
              <a:gd name="T32" fmla="*/ 2147483647 w 183"/>
              <a:gd name="T33" fmla="*/ 2147483647 h 110"/>
              <a:gd name="T34" fmla="*/ 2147483647 w 183"/>
              <a:gd name="T35" fmla="*/ 2147483647 h 110"/>
              <a:gd name="T36" fmla="*/ 2147483647 w 183"/>
              <a:gd name="T37" fmla="*/ 2147483647 h 110"/>
              <a:gd name="T38" fmla="*/ 2147483647 w 183"/>
              <a:gd name="T39" fmla="*/ 2147483647 h 110"/>
              <a:gd name="T40" fmla="*/ 2147483647 w 183"/>
              <a:gd name="T41" fmla="*/ 2147483647 h 110"/>
              <a:gd name="T42" fmla="*/ 2147483647 w 183"/>
              <a:gd name="T43" fmla="*/ 2147483647 h 110"/>
              <a:gd name="T44" fmla="*/ 2147483647 w 183"/>
              <a:gd name="T45" fmla="*/ 2147483647 h 110"/>
              <a:gd name="T46" fmla="*/ 2147483647 w 183"/>
              <a:gd name="T47" fmla="*/ 2147483647 h 110"/>
              <a:gd name="T48" fmla="*/ 2147483647 w 183"/>
              <a:gd name="T49" fmla="*/ 2147483647 h 110"/>
              <a:gd name="T50" fmla="*/ 2147483647 w 183"/>
              <a:gd name="T51" fmla="*/ 2147483647 h 110"/>
              <a:gd name="T52" fmla="*/ 2147483647 w 183"/>
              <a:gd name="T53" fmla="*/ 2147483647 h 110"/>
              <a:gd name="T54" fmla="*/ 2147483647 w 183"/>
              <a:gd name="T55" fmla="*/ 2147483647 h 110"/>
              <a:gd name="T56" fmla="*/ 2147483647 w 183"/>
              <a:gd name="T57" fmla="*/ 2147483647 h 110"/>
              <a:gd name="T58" fmla="*/ 2147483647 w 183"/>
              <a:gd name="T59" fmla="*/ 2147483647 h 110"/>
              <a:gd name="T60" fmla="*/ 2147483647 w 183"/>
              <a:gd name="T61" fmla="*/ 2147483647 h 110"/>
              <a:gd name="T62" fmla="*/ 2147483647 w 183"/>
              <a:gd name="T63" fmla="*/ 2147483647 h 110"/>
              <a:gd name="T64" fmla="*/ 2147483647 w 183"/>
              <a:gd name="T65" fmla="*/ 2147483647 h 110"/>
              <a:gd name="T66" fmla="*/ 2147483647 w 183"/>
              <a:gd name="T67" fmla="*/ 2147483647 h 110"/>
              <a:gd name="T68" fmla="*/ 2147483647 w 183"/>
              <a:gd name="T69" fmla="*/ 2147483647 h 110"/>
              <a:gd name="T70" fmla="*/ 2147483647 w 183"/>
              <a:gd name="T71" fmla="*/ 2147483647 h 110"/>
              <a:gd name="T72" fmla="*/ 2147483647 w 183"/>
              <a:gd name="T73" fmla="*/ 2147483647 h 110"/>
              <a:gd name="T74" fmla="*/ 2147483647 w 183"/>
              <a:gd name="T75" fmla="*/ 2147483647 h 110"/>
              <a:gd name="T76" fmla="*/ 2147483647 w 183"/>
              <a:gd name="T77" fmla="*/ 2147483647 h 110"/>
              <a:gd name="T78" fmla="*/ 2147483647 w 183"/>
              <a:gd name="T79" fmla="*/ 2147483647 h 110"/>
              <a:gd name="T80" fmla="*/ 2147483647 w 183"/>
              <a:gd name="T81" fmla="*/ 2147483647 h 110"/>
              <a:gd name="T82" fmla="*/ 2147483647 w 183"/>
              <a:gd name="T83" fmla="*/ 2147483647 h 110"/>
              <a:gd name="T84" fmla="*/ 2147483647 w 183"/>
              <a:gd name="T85" fmla="*/ 2147483647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83"/>
              <a:gd name="T130" fmla="*/ 0 h 110"/>
              <a:gd name="T131" fmla="*/ 183 w 183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83" h="110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30740" name="组合 37"/>
          <p:cNvGrpSpPr/>
          <p:nvPr/>
        </p:nvGrpSpPr>
        <p:grpSpPr bwMode="auto"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0826" name="组合 38"/>
            <p:cNvGrpSpPr/>
            <p:nvPr/>
          </p:nvGrpSpPr>
          <p:grpSpPr bwMode="auto"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0829" name="组合 16"/>
              <p:cNvGrpSpPr/>
              <p:nvPr/>
            </p:nvGrpSpPr>
            <p:grpSpPr bwMode="auto"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0836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61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just" eaLnBrk="1" hangingPunct="1"/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30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30830" name="组合 8"/>
              <p:cNvGrpSpPr/>
              <p:nvPr/>
            </p:nvGrpSpPr>
            <p:grpSpPr bwMode="auto"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43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5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5" dirty="0">
                    <a:solidFill>
                      <a:schemeClr val="bg1"/>
                    </a:solidFill>
                    <a:latin typeface="+mn-lt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2697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30831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46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 sz="1600" b="1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0832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7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400" b="1">
                    <a:solidFill>
                      <a:schemeClr val="bg1"/>
                    </a:solidFill>
                  </a:rPr>
                  <a:t>ADD YOUR TITLE HERE</a:t>
                </a:r>
                <a:endParaRPr lang="zh-CN" altLang="en-US" sz="2400" b="1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0"/>
              <a:ext cx="1971480" cy="40737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5"/>
              <a:ext cx="3668053" cy="74556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5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5" dirty="0">
                <a:solidFill>
                  <a:schemeClr val="bg1"/>
                </a:solidFill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741" name="组合 5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42" name="组合 5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43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5016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 sz="11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099" name="矩形 3"/>
          <p:cNvSpPr>
            <a:spLocks noChangeArrowheads="1"/>
          </p:cNvSpPr>
          <p:nvPr/>
        </p:nvSpPr>
        <p:spPr bwMode="auto">
          <a:xfrm>
            <a:off x="3933825" y="3557588"/>
            <a:ext cx="2125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00" name="矩形 4"/>
          <p:cNvSpPr>
            <a:spLocks noChangeArrowheads="1"/>
          </p:cNvSpPr>
          <p:nvPr/>
        </p:nvSpPr>
        <p:spPr bwMode="auto">
          <a:xfrm>
            <a:off x="3929063" y="4171950"/>
            <a:ext cx="7396162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01" name="矩形 5"/>
          <p:cNvSpPr>
            <a:spLocks noChangeArrowheads="1"/>
          </p:cNvSpPr>
          <p:nvPr/>
        </p:nvSpPr>
        <p:spPr bwMode="auto">
          <a:xfrm>
            <a:off x="6261100" y="3597275"/>
            <a:ext cx="18478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102" name="组合 7"/>
          <p:cNvGrpSpPr/>
          <p:nvPr/>
        </p:nvGrpSpPr>
        <p:grpSpPr bwMode="auto">
          <a:xfrm>
            <a:off x="3992563" y="2019300"/>
            <a:ext cx="1050925" cy="1033463"/>
            <a:chOff x="0" y="0"/>
            <a:chExt cx="871174" cy="874617"/>
          </a:xfrm>
        </p:grpSpPr>
        <p:sp>
          <p:nvSpPr>
            <p:cNvPr id="4205" name="Freeform 6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avLst/>
              <a:gdLst>
                <a:gd name="T0" fmla="*/ 2147483647 w 134"/>
                <a:gd name="T1" fmla="*/ 2147483647 h 143"/>
                <a:gd name="T2" fmla="*/ 2147483647 w 134"/>
                <a:gd name="T3" fmla="*/ 2147483647 h 143"/>
                <a:gd name="T4" fmla="*/ 2147483647 w 134"/>
                <a:gd name="T5" fmla="*/ 2147483647 h 143"/>
                <a:gd name="T6" fmla="*/ 2147483647 w 134"/>
                <a:gd name="T7" fmla="*/ 2147483647 h 143"/>
                <a:gd name="T8" fmla="*/ 2147483647 w 134"/>
                <a:gd name="T9" fmla="*/ 2147483647 h 143"/>
                <a:gd name="T10" fmla="*/ 2147483647 w 134"/>
                <a:gd name="T11" fmla="*/ 2147483647 h 143"/>
                <a:gd name="T12" fmla="*/ 2147483647 w 134"/>
                <a:gd name="T13" fmla="*/ 2147483647 h 143"/>
                <a:gd name="T14" fmla="*/ 2147483647 w 134"/>
                <a:gd name="T15" fmla="*/ 2147483647 h 143"/>
                <a:gd name="T16" fmla="*/ 2147483647 w 134"/>
                <a:gd name="T17" fmla="*/ 2147483647 h 143"/>
                <a:gd name="T18" fmla="*/ 2147483647 w 134"/>
                <a:gd name="T19" fmla="*/ 2147483647 h 143"/>
                <a:gd name="T20" fmla="*/ 2147483647 w 134"/>
                <a:gd name="T21" fmla="*/ 2147483647 h 143"/>
                <a:gd name="T22" fmla="*/ 2147483647 w 134"/>
                <a:gd name="T23" fmla="*/ 2147483647 h 143"/>
                <a:gd name="T24" fmla="*/ 2147483647 w 134"/>
                <a:gd name="T25" fmla="*/ 2147483647 h 143"/>
                <a:gd name="T26" fmla="*/ 2147483647 w 134"/>
                <a:gd name="T27" fmla="*/ 2147483647 h 143"/>
                <a:gd name="T28" fmla="*/ 2147483647 w 134"/>
                <a:gd name="T29" fmla="*/ 2147483647 h 143"/>
                <a:gd name="T30" fmla="*/ 2147483647 w 134"/>
                <a:gd name="T31" fmla="*/ 2147483647 h 143"/>
                <a:gd name="T32" fmla="*/ 2147483647 w 134"/>
                <a:gd name="T33" fmla="*/ 2147483647 h 143"/>
                <a:gd name="T34" fmla="*/ 2147483647 w 134"/>
                <a:gd name="T35" fmla="*/ 2147483647 h 143"/>
                <a:gd name="T36" fmla="*/ 2147483647 w 134"/>
                <a:gd name="T37" fmla="*/ 2147483647 h 143"/>
                <a:gd name="T38" fmla="*/ 2147483647 w 134"/>
                <a:gd name="T39" fmla="*/ 2147483647 h 143"/>
                <a:gd name="T40" fmla="*/ 2147483647 w 134"/>
                <a:gd name="T41" fmla="*/ 2147483647 h 143"/>
                <a:gd name="T42" fmla="*/ 2147483647 w 134"/>
                <a:gd name="T43" fmla="*/ 2147483647 h 143"/>
                <a:gd name="T44" fmla="*/ 2147483647 w 134"/>
                <a:gd name="T45" fmla="*/ 2147483647 h 143"/>
                <a:gd name="T46" fmla="*/ 2147483647 w 134"/>
                <a:gd name="T47" fmla="*/ 2147483647 h 143"/>
                <a:gd name="T48" fmla="*/ 2147483647 w 134"/>
                <a:gd name="T49" fmla="*/ 2147483647 h 143"/>
                <a:gd name="T50" fmla="*/ 2147483647 w 134"/>
                <a:gd name="T51" fmla="*/ 2147483647 h 143"/>
                <a:gd name="T52" fmla="*/ 2147483647 w 134"/>
                <a:gd name="T53" fmla="*/ 2147483647 h 143"/>
                <a:gd name="T54" fmla="*/ 2147483647 w 134"/>
                <a:gd name="T55" fmla="*/ 2147483647 h 143"/>
                <a:gd name="T56" fmla="*/ 2147483647 w 134"/>
                <a:gd name="T57" fmla="*/ 2147483647 h 143"/>
                <a:gd name="T58" fmla="*/ 2147483647 w 134"/>
                <a:gd name="T59" fmla="*/ 2147483647 h 143"/>
                <a:gd name="T60" fmla="*/ 2147483647 w 134"/>
                <a:gd name="T61" fmla="*/ 2147483647 h 143"/>
                <a:gd name="T62" fmla="*/ 2147483647 w 134"/>
                <a:gd name="T63" fmla="*/ 2147483647 h 143"/>
                <a:gd name="T64" fmla="*/ 2147483647 w 134"/>
                <a:gd name="T65" fmla="*/ 2147483647 h 143"/>
                <a:gd name="T66" fmla="*/ 2147483647 w 134"/>
                <a:gd name="T67" fmla="*/ 2147483647 h 143"/>
                <a:gd name="T68" fmla="*/ 2147483647 w 134"/>
                <a:gd name="T69" fmla="*/ 2147483647 h 143"/>
                <a:gd name="T70" fmla="*/ 2147483647 w 134"/>
                <a:gd name="T71" fmla="*/ 2147483647 h 143"/>
                <a:gd name="T72" fmla="*/ 2147483647 w 134"/>
                <a:gd name="T73" fmla="*/ 2147483647 h 143"/>
                <a:gd name="T74" fmla="*/ 2147483647 w 134"/>
                <a:gd name="T75" fmla="*/ 2147483647 h 143"/>
                <a:gd name="T76" fmla="*/ 2147483647 w 134"/>
                <a:gd name="T77" fmla="*/ 2147483647 h 143"/>
                <a:gd name="T78" fmla="*/ 2147483647 w 134"/>
                <a:gd name="T79" fmla="*/ 2147483647 h 143"/>
                <a:gd name="T80" fmla="*/ 2147483647 w 134"/>
                <a:gd name="T81" fmla="*/ 2147483647 h 143"/>
                <a:gd name="T82" fmla="*/ 2147483647 w 134"/>
                <a:gd name="T83" fmla="*/ 2147483647 h 143"/>
                <a:gd name="T84" fmla="*/ 2147483647 w 134"/>
                <a:gd name="T85" fmla="*/ 2147483647 h 143"/>
                <a:gd name="T86" fmla="*/ 2147483647 w 134"/>
                <a:gd name="T87" fmla="*/ 2147483647 h 143"/>
                <a:gd name="T88" fmla="*/ 2147483647 w 134"/>
                <a:gd name="T89" fmla="*/ 2147483647 h 143"/>
                <a:gd name="T90" fmla="*/ 2147483647 w 134"/>
                <a:gd name="T91" fmla="*/ 2147483647 h 143"/>
                <a:gd name="T92" fmla="*/ 2147483647 w 134"/>
                <a:gd name="T93" fmla="*/ 2147483647 h 143"/>
                <a:gd name="T94" fmla="*/ 2147483647 w 134"/>
                <a:gd name="T95" fmla="*/ 2147483647 h 143"/>
                <a:gd name="T96" fmla="*/ 2147483647 w 134"/>
                <a:gd name="T97" fmla="*/ 2147483647 h 143"/>
                <a:gd name="T98" fmla="*/ 2147483647 w 134"/>
                <a:gd name="T99" fmla="*/ 2147483647 h 143"/>
                <a:gd name="T100" fmla="*/ 2147483647 w 134"/>
                <a:gd name="T101" fmla="*/ 2147483647 h 143"/>
                <a:gd name="T102" fmla="*/ 2147483647 w 134"/>
                <a:gd name="T103" fmla="*/ 2147483647 h 143"/>
                <a:gd name="T104" fmla="*/ 2147483647 w 134"/>
                <a:gd name="T105" fmla="*/ 2147483647 h 143"/>
                <a:gd name="T106" fmla="*/ 2147483647 w 134"/>
                <a:gd name="T107" fmla="*/ 2147483647 h 143"/>
                <a:gd name="T108" fmla="*/ 2147483647 w 134"/>
                <a:gd name="T109" fmla="*/ 2147483647 h 143"/>
                <a:gd name="T110" fmla="*/ 2147483647 w 134"/>
                <a:gd name="T111" fmla="*/ 2147483647 h 143"/>
                <a:gd name="T112" fmla="*/ 2147483647 w 134"/>
                <a:gd name="T113" fmla="*/ 2147483647 h 143"/>
                <a:gd name="T114" fmla="*/ 2147483647 w 134"/>
                <a:gd name="T115" fmla="*/ 2147483647 h 143"/>
                <a:gd name="T116" fmla="*/ 2147483647 w 134"/>
                <a:gd name="T117" fmla="*/ 2147483647 h 143"/>
                <a:gd name="T118" fmla="*/ 2147483647 w 134"/>
                <a:gd name="T119" fmla="*/ 2147483647 h 1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4"/>
                <a:gd name="T181" fmla="*/ 0 h 143"/>
                <a:gd name="T182" fmla="*/ 134 w 134"/>
                <a:gd name="T183" fmla="*/ 143 h 1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4" h="143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20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4103" name="组合 10"/>
          <p:cNvGrpSpPr/>
          <p:nvPr/>
        </p:nvGrpSpPr>
        <p:grpSpPr bwMode="auto">
          <a:xfrm>
            <a:off x="8143875" y="2019300"/>
            <a:ext cx="1011238" cy="1011238"/>
            <a:chOff x="0" y="0"/>
            <a:chExt cx="871174" cy="874617"/>
          </a:xfrm>
        </p:grpSpPr>
        <p:sp>
          <p:nvSpPr>
            <p:cNvPr id="4198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  <p:grpSp>
          <p:nvGrpSpPr>
            <p:cNvPr id="4199" name="组合 12"/>
            <p:cNvGrpSpPr/>
            <p:nvPr/>
          </p:nvGrpSpPr>
          <p:grpSpPr bwMode="auto">
            <a:xfrm>
              <a:off x="195874" y="184101"/>
              <a:ext cx="455613" cy="500063"/>
              <a:chOff x="0" y="0"/>
              <a:chExt cx="455613" cy="500063"/>
            </a:xfrm>
          </p:grpSpPr>
          <p:sp>
            <p:nvSpPr>
              <p:cNvPr id="4200" name="Freeform 19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avLst/>
                <a:gdLst>
                  <a:gd name="T0" fmla="*/ 2147483647 w 83"/>
                  <a:gd name="T1" fmla="*/ 2147483647 h 202"/>
                  <a:gd name="T2" fmla="*/ 2147483647 w 83"/>
                  <a:gd name="T3" fmla="*/ 2147483647 h 202"/>
                  <a:gd name="T4" fmla="*/ 0 w 83"/>
                  <a:gd name="T5" fmla="*/ 2147483647 h 202"/>
                  <a:gd name="T6" fmla="*/ 0 w 83"/>
                  <a:gd name="T7" fmla="*/ 2147483647 h 202"/>
                  <a:gd name="T8" fmla="*/ 2147483647 w 83"/>
                  <a:gd name="T9" fmla="*/ 2147483647 h 202"/>
                  <a:gd name="T10" fmla="*/ 2147483647 w 83"/>
                  <a:gd name="T11" fmla="*/ 0 h 202"/>
                  <a:gd name="T12" fmla="*/ 2147483647 w 83"/>
                  <a:gd name="T13" fmla="*/ 2147483647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202"/>
                  <a:gd name="T23" fmla="*/ 83 w 83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202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1" name="Freeform 20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avLst/>
                <a:gdLst>
                  <a:gd name="T0" fmla="*/ 2147483647 w 35"/>
                  <a:gd name="T1" fmla="*/ 2147483647 h 56"/>
                  <a:gd name="T2" fmla="*/ 0 w 35"/>
                  <a:gd name="T3" fmla="*/ 2147483647 h 56"/>
                  <a:gd name="T4" fmla="*/ 0 w 35"/>
                  <a:gd name="T5" fmla="*/ 2147483647 h 56"/>
                  <a:gd name="T6" fmla="*/ 2147483647 w 35"/>
                  <a:gd name="T7" fmla="*/ 2147483647 h 56"/>
                  <a:gd name="T8" fmla="*/ 2147483647 w 35"/>
                  <a:gd name="T9" fmla="*/ 0 h 56"/>
                  <a:gd name="T10" fmla="*/ 2147483647 w 35"/>
                  <a:gd name="T11" fmla="*/ 2147483647 h 56"/>
                  <a:gd name="T12" fmla="*/ 2147483647 w 35"/>
                  <a:gd name="T13" fmla="*/ 2147483647 h 56"/>
                  <a:gd name="T14" fmla="*/ 2147483647 w 35"/>
                  <a:gd name="T15" fmla="*/ 2147483647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56"/>
                  <a:gd name="T26" fmla="*/ 35 w 35"/>
                  <a:gd name="T27" fmla="*/ 56 h 5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56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2" name="Freeform 21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avLst/>
                <a:gdLst>
                  <a:gd name="T0" fmla="*/ 2147483647 w 83"/>
                  <a:gd name="T1" fmla="*/ 2147483647 h 152"/>
                  <a:gd name="T2" fmla="*/ 2147483647 w 83"/>
                  <a:gd name="T3" fmla="*/ 0 h 152"/>
                  <a:gd name="T4" fmla="*/ 0 w 83"/>
                  <a:gd name="T5" fmla="*/ 2147483647 h 152"/>
                  <a:gd name="T6" fmla="*/ 0 w 83"/>
                  <a:gd name="T7" fmla="*/ 2147483647 h 152"/>
                  <a:gd name="T8" fmla="*/ 2147483647 w 83"/>
                  <a:gd name="T9" fmla="*/ 2147483647 h 152"/>
                  <a:gd name="T10" fmla="*/ 2147483647 w 83"/>
                  <a:gd name="T11" fmla="*/ 2147483647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152"/>
                  <a:gd name="T20" fmla="*/ 83 w 8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152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3" name="Rectangle 22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chemeClr val="bg1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204" name="Freeform 23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avLst/>
                <a:gdLst>
                  <a:gd name="T0" fmla="*/ 2147483647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2147483647 w 120"/>
                  <a:gd name="T7" fmla="*/ 2147483647 h 59"/>
                  <a:gd name="T8" fmla="*/ 2147483647 w 120"/>
                  <a:gd name="T9" fmla="*/ 2147483647 h 59"/>
                  <a:gd name="T10" fmla="*/ 2147483647 w 120"/>
                  <a:gd name="T11" fmla="*/ 2147483647 h 59"/>
                  <a:gd name="T12" fmla="*/ 2147483647 w 120"/>
                  <a:gd name="T13" fmla="*/ 2147483647 h 59"/>
                  <a:gd name="T14" fmla="*/ 2147483647 w 120"/>
                  <a:gd name="T15" fmla="*/ 0 h 59"/>
                  <a:gd name="T16" fmla="*/ 2147483647 w 120"/>
                  <a:gd name="T17" fmla="*/ 2147483647 h 59"/>
                  <a:gd name="T18" fmla="*/ 2147483647 w 120"/>
                  <a:gd name="T19" fmla="*/ 2147483647 h 59"/>
                  <a:gd name="T20" fmla="*/ 2147483647 w 120"/>
                  <a:gd name="T21" fmla="*/ 2147483647 h 59"/>
                  <a:gd name="T22" fmla="*/ 2147483647 w 120"/>
                  <a:gd name="T23" fmla="*/ 2147483647 h 59"/>
                  <a:gd name="T24" fmla="*/ 2147483647 w 120"/>
                  <a:gd name="T25" fmla="*/ 2147483647 h 59"/>
                  <a:gd name="T26" fmla="*/ 2147483647 w 120"/>
                  <a:gd name="T27" fmla="*/ 2147483647 h 59"/>
                  <a:gd name="T28" fmla="*/ 2147483647 w 120"/>
                  <a:gd name="T29" fmla="*/ 2147483647 h 59"/>
                  <a:gd name="T30" fmla="*/ 2147483647 w 120"/>
                  <a:gd name="T31" fmla="*/ 2147483647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59"/>
                  <a:gd name="T50" fmla="*/ 120 w 120"/>
                  <a:gd name="T51" fmla="*/ 59 h 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59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104" name="组合 18"/>
          <p:cNvGrpSpPr/>
          <p:nvPr/>
        </p:nvGrpSpPr>
        <p:grpSpPr bwMode="auto">
          <a:xfrm>
            <a:off x="6118225" y="2019300"/>
            <a:ext cx="1012825" cy="1011238"/>
            <a:chOff x="0" y="0"/>
            <a:chExt cx="871174" cy="874617"/>
          </a:xfrm>
        </p:grpSpPr>
        <p:sp>
          <p:nvSpPr>
            <p:cNvPr id="419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97" name="Freeform 24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avLst/>
              <a:gdLst>
                <a:gd name="T0" fmla="*/ 2147483647 w 183"/>
                <a:gd name="T1" fmla="*/ 2147483647 h 110"/>
                <a:gd name="T2" fmla="*/ 2147483647 w 183"/>
                <a:gd name="T3" fmla="*/ 2147483647 h 110"/>
                <a:gd name="T4" fmla="*/ 2147483647 w 183"/>
                <a:gd name="T5" fmla="*/ 2147483647 h 110"/>
                <a:gd name="T6" fmla="*/ 2147483647 w 183"/>
                <a:gd name="T7" fmla="*/ 2147483647 h 110"/>
                <a:gd name="T8" fmla="*/ 2147483647 w 183"/>
                <a:gd name="T9" fmla="*/ 2147483647 h 110"/>
                <a:gd name="T10" fmla="*/ 2147483647 w 183"/>
                <a:gd name="T11" fmla="*/ 2147483647 h 110"/>
                <a:gd name="T12" fmla="*/ 2147483647 w 183"/>
                <a:gd name="T13" fmla="*/ 2147483647 h 110"/>
                <a:gd name="T14" fmla="*/ 2147483647 w 183"/>
                <a:gd name="T15" fmla="*/ 2147483647 h 110"/>
                <a:gd name="T16" fmla="*/ 2147483647 w 183"/>
                <a:gd name="T17" fmla="*/ 2147483647 h 110"/>
                <a:gd name="T18" fmla="*/ 2147483647 w 183"/>
                <a:gd name="T19" fmla="*/ 2147483647 h 110"/>
                <a:gd name="T20" fmla="*/ 2147483647 w 183"/>
                <a:gd name="T21" fmla="*/ 2147483647 h 110"/>
                <a:gd name="T22" fmla="*/ 2147483647 w 183"/>
                <a:gd name="T23" fmla="*/ 2147483647 h 110"/>
                <a:gd name="T24" fmla="*/ 2147483647 w 183"/>
                <a:gd name="T25" fmla="*/ 2147483647 h 110"/>
                <a:gd name="T26" fmla="*/ 2147483647 w 183"/>
                <a:gd name="T27" fmla="*/ 2147483647 h 110"/>
                <a:gd name="T28" fmla="*/ 2147483647 w 183"/>
                <a:gd name="T29" fmla="*/ 2147483647 h 110"/>
                <a:gd name="T30" fmla="*/ 2147483647 w 183"/>
                <a:gd name="T31" fmla="*/ 2147483647 h 110"/>
                <a:gd name="T32" fmla="*/ 2147483647 w 183"/>
                <a:gd name="T33" fmla="*/ 2147483647 h 110"/>
                <a:gd name="T34" fmla="*/ 2147483647 w 183"/>
                <a:gd name="T35" fmla="*/ 2147483647 h 110"/>
                <a:gd name="T36" fmla="*/ 2147483647 w 183"/>
                <a:gd name="T37" fmla="*/ 2147483647 h 110"/>
                <a:gd name="T38" fmla="*/ 2147483647 w 183"/>
                <a:gd name="T39" fmla="*/ 2147483647 h 110"/>
                <a:gd name="T40" fmla="*/ 2147483647 w 183"/>
                <a:gd name="T41" fmla="*/ 2147483647 h 110"/>
                <a:gd name="T42" fmla="*/ 2147483647 w 183"/>
                <a:gd name="T43" fmla="*/ 2147483647 h 110"/>
                <a:gd name="T44" fmla="*/ 2147483647 w 183"/>
                <a:gd name="T45" fmla="*/ 2147483647 h 110"/>
                <a:gd name="T46" fmla="*/ 2147483647 w 183"/>
                <a:gd name="T47" fmla="*/ 2147483647 h 110"/>
                <a:gd name="T48" fmla="*/ 2147483647 w 183"/>
                <a:gd name="T49" fmla="*/ 2147483647 h 110"/>
                <a:gd name="T50" fmla="*/ 2147483647 w 183"/>
                <a:gd name="T51" fmla="*/ 2147483647 h 110"/>
                <a:gd name="T52" fmla="*/ 2147483647 w 183"/>
                <a:gd name="T53" fmla="*/ 2147483647 h 110"/>
                <a:gd name="T54" fmla="*/ 2147483647 w 183"/>
                <a:gd name="T55" fmla="*/ 2147483647 h 110"/>
                <a:gd name="T56" fmla="*/ 2147483647 w 183"/>
                <a:gd name="T57" fmla="*/ 2147483647 h 110"/>
                <a:gd name="T58" fmla="*/ 2147483647 w 183"/>
                <a:gd name="T59" fmla="*/ 2147483647 h 110"/>
                <a:gd name="T60" fmla="*/ 2147483647 w 183"/>
                <a:gd name="T61" fmla="*/ 2147483647 h 110"/>
                <a:gd name="T62" fmla="*/ 2147483647 w 183"/>
                <a:gd name="T63" fmla="*/ 2147483647 h 110"/>
                <a:gd name="T64" fmla="*/ 2147483647 w 183"/>
                <a:gd name="T65" fmla="*/ 2147483647 h 110"/>
                <a:gd name="T66" fmla="*/ 2147483647 w 183"/>
                <a:gd name="T67" fmla="*/ 2147483647 h 110"/>
                <a:gd name="T68" fmla="*/ 2147483647 w 183"/>
                <a:gd name="T69" fmla="*/ 2147483647 h 110"/>
                <a:gd name="T70" fmla="*/ 2147483647 w 183"/>
                <a:gd name="T71" fmla="*/ 2147483647 h 110"/>
                <a:gd name="T72" fmla="*/ 2147483647 w 183"/>
                <a:gd name="T73" fmla="*/ 2147483647 h 110"/>
                <a:gd name="T74" fmla="*/ 2147483647 w 183"/>
                <a:gd name="T75" fmla="*/ 2147483647 h 110"/>
                <a:gd name="T76" fmla="*/ 2147483647 w 183"/>
                <a:gd name="T77" fmla="*/ 2147483647 h 110"/>
                <a:gd name="T78" fmla="*/ 2147483647 w 183"/>
                <a:gd name="T79" fmla="*/ 2147483647 h 110"/>
                <a:gd name="T80" fmla="*/ 2147483647 w 183"/>
                <a:gd name="T81" fmla="*/ 2147483647 h 110"/>
                <a:gd name="T82" fmla="*/ 2147483647 w 183"/>
                <a:gd name="T83" fmla="*/ 2147483647 h 110"/>
                <a:gd name="T84" fmla="*/ 2147483647 w 183"/>
                <a:gd name="T85" fmla="*/ 2147483647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110"/>
                <a:gd name="T131" fmla="*/ 183 w 183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110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4105" name="组合 21"/>
          <p:cNvGrpSpPr/>
          <p:nvPr/>
        </p:nvGrpSpPr>
        <p:grpSpPr bwMode="auto">
          <a:xfrm>
            <a:off x="10066338" y="2019300"/>
            <a:ext cx="1031875" cy="1011238"/>
            <a:chOff x="0" y="0"/>
            <a:chExt cx="871174" cy="874617"/>
          </a:xfrm>
        </p:grpSpPr>
        <p:sp>
          <p:nvSpPr>
            <p:cNvPr id="4194" name="Freeform 9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avLst/>
              <a:gdLst>
                <a:gd name="T0" fmla="*/ 2147483647 w 121"/>
                <a:gd name="T1" fmla="*/ 0 h 105"/>
                <a:gd name="T2" fmla="*/ 2147483647 w 121"/>
                <a:gd name="T3" fmla="*/ 0 h 105"/>
                <a:gd name="T4" fmla="*/ 0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0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2147483647 w 121"/>
                <a:gd name="T45" fmla="*/ 2147483647 h 105"/>
                <a:gd name="T46" fmla="*/ 2147483647 w 121"/>
                <a:gd name="T47" fmla="*/ 2147483647 h 105"/>
                <a:gd name="T48" fmla="*/ 2147483647 w 121"/>
                <a:gd name="T49" fmla="*/ 2147483647 h 105"/>
                <a:gd name="T50" fmla="*/ 2147483647 w 121"/>
                <a:gd name="T51" fmla="*/ 2147483647 h 105"/>
                <a:gd name="T52" fmla="*/ 2147483647 w 121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1"/>
                <a:gd name="T82" fmla="*/ 0 h 105"/>
                <a:gd name="T83" fmla="*/ 121 w 121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1" h="105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195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4106" name="组合 28"/>
          <p:cNvGrpSpPr/>
          <p:nvPr/>
        </p:nvGrpSpPr>
        <p:grpSpPr bwMode="auto"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4192" name="图片 2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0" t="2060" r="8308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4107" name="组合 2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4108" name="组合 2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411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09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avLst/>
            <a:gdLst>
              <a:gd name="T0" fmla="*/ 2147483647 w 160"/>
              <a:gd name="T1" fmla="*/ 2147483647 h 208"/>
              <a:gd name="T2" fmla="*/ 2147483647 w 160"/>
              <a:gd name="T3" fmla="*/ 2147483647 h 208"/>
              <a:gd name="T4" fmla="*/ 2147483647 w 160"/>
              <a:gd name="T5" fmla="*/ 2147483647 h 208"/>
              <a:gd name="T6" fmla="*/ 2147483647 w 160"/>
              <a:gd name="T7" fmla="*/ 2147483647 h 208"/>
              <a:gd name="T8" fmla="*/ 2147483647 w 160"/>
              <a:gd name="T9" fmla="*/ 2147483647 h 208"/>
              <a:gd name="T10" fmla="*/ 2147483647 w 160"/>
              <a:gd name="T11" fmla="*/ 0 h 208"/>
              <a:gd name="T12" fmla="*/ 2147483647 w 160"/>
              <a:gd name="T13" fmla="*/ 2147483647 h 208"/>
              <a:gd name="T14" fmla="*/ 2147483647 w 160"/>
              <a:gd name="T15" fmla="*/ 2147483647 h 208"/>
              <a:gd name="T16" fmla="*/ 2147483647 w 160"/>
              <a:gd name="T17" fmla="*/ 2147483647 h 208"/>
              <a:gd name="T18" fmla="*/ 2147483647 w 160"/>
              <a:gd name="T19" fmla="*/ 2147483647 h 208"/>
              <a:gd name="T20" fmla="*/ 2147483647 w 160"/>
              <a:gd name="T21" fmla="*/ 2147483647 h 208"/>
              <a:gd name="T22" fmla="*/ 2147483647 w 160"/>
              <a:gd name="T23" fmla="*/ 2147483647 h 208"/>
              <a:gd name="T24" fmla="*/ 2147483647 w 160"/>
              <a:gd name="T25" fmla="*/ 2147483647 h 208"/>
              <a:gd name="T26" fmla="*/ 0 w 160"/>
              <a:gd name="T27" fmla="*/ 2147483647 h 208"/>
              <a:gd name="T28" fmla="*/ 2147483647 w 160"/>
              <a:gd name="T29" fmla="*/ 2147483647 h 208"/>
              <a:gd name="T30" fmla="*/ 2147483647 w 160"/>
              <a:gd name="T31" fmla="*/ 2147483647 h 208"/>
              <a:gd name="T32" fmla="*/ 2147483647 w 160"/>
              <a:gd name="T33" fmla="*/ 2147483647 h 208"/>
              <a:gd name="T34" fmla="*/ 2147483647 w 160"/>
              <a:gd name="T35" fmla="*/ 2147483647 h 208"/>
              <a:gd name="T36" fmla="*/ 2147483647 w 160"/>
              <a:gd name="T37" fmla="*/ 2147483647 h 208"/>
              <a:gd name="T38" fmla="*/ 2147483647 w 160"/>
              <a:gd name="T39" fmla="*/ 2147483647 h 208"/>
              <a:gd name="T40" fmla="*/ 2147483647 w 160"/>
              <a:gd name="T41" fmla="*/ 2147483647 h 208"/>
              <a:gd name="T42" fmla="*/ 2147483647 w 160"/>
              <a:gd name="T43" fmla="*/ 2147483647 h 208"/>
              <a:gd name="T44" fmla="*/ 2147483647 w 160"/>
              <a:gd name="T45" fmla="*/ 2147483647 h 208"/>
              <a:gd name="T46" fmla="*/ 2147483647 w 160"/>
              <a:gd name="T47" fmla="*/ 2147483647 h 208"/>
              <a:gd name="T48" fmla="*/ 2147483647 w 160"/>
              <a:gd name="T49" fmla="*/ 2147483647 h 208"/>
              <a:gd name="T50" fmla="*/ 2147483647 w 160"/>
              <a:gd name="T51" fmla="*/ 2147483647 h 208"/>
              <a:gd name="T52" fmla="*/ 2147483647 w 160"/>
              <a:gd name="T53" fmla="*/ 2147483647 h 208"/>
              <a:gd name="T54" fmla="*/ 2147483647 w 160"/>
              <a:gd name="T55" fmla="*/ 2147483647 h 208"/>
              <a:gd name="T56" fmla="*/ 2147483647 w 160"/>
              <a:gd name="T57" fmla="*/ 2147483647 h 208"/>
              <a:gd name="T58" fmla="*/ 2147483647 w 160"/>
              <a:gd name="T59" fmla="*/ 2147483647 h 208"/>
              <a:gd name="T60" fmla="*/ 2147483647 w 160"/>
              <a:gd name="T61" fmla="*/ 2147483647 h 208"/>
              <a:gd name="T62" fmla="*/ 2147483647 w 160"/>
              <a:gd name="T63" fmla="*/ 2147483647 h 208"/>
              <a:gd name="T64" fmla="*/ 2147483647 w 160"/>
              <a:gd name="T65" fmla="*/ 2147483647 h 208"/>
              <a:gd name="T66" fmla="*/ 2147483647 w 160"/>
              <a:gd name="T67" fmla="*/ 2147483647 h 208"/>
              <a:gd name="T68" fmla="*/ 2147483647 w 160"/>
              <a:gd name="T69" fmla="*/ 2147483647 h 208"/>
              <a:gd name="T70" fmla="*/ 2147483647 w 160"/>
              <a:gd name="T71" fmla="*/ 2147483647 h 208"/>
              <a:gd name="T72" fmla="*/ 2147483647 w 160"/>
              <a:gd name="T73" fmla="*/ 2147483647 h 208"/>
              <a:gd name="T74" fmla="*/ 2147483647 w 160"/>
              <a:gd name="T75" fmla="*/ 2147483647 h 208"/>
              <a:gd name="T76" fmla="*/ 2147483647 w 160"/>
              <a:gd name="T77" fmla="*/ 2147483647 h 208"/>
              <a:gd name="T78" fmla="*/ 2147483647 w 160"/>
              <a:gd name="T79" fmla="*/ 2147483647 h 208"/>
              <a:gd name="T80" fmla="*/ 2147483647 w 160"/>
              <a:gd name="T81" fmla="*/ 2147483647 h 208"/>
              <a:gd name="T82" fmla="*/ 2147483647 w 160"/>
              <a:gd name="T83" fmla="*/ 2147483647 h 208"/>
              <a:gd name="T84" fmla="*/ 2147483647 w 160"/>
              <a:gd name="T85" fmla="*/ 2147483647 h 208"/>
              <a:gd name="T86" fmla="*/ 2147483647 w 160"/>
              <a:gd name="T87" fmla="*/ 2147483647 h 208"/>
              <a:gd name="T88" fmla="*/ 2147483647 w 160"/>
              <a:gd name="T89" fmla="*/ 2147483647 h 208"/>
              <a:gd name="T90" fmla="*/ 2147483647 w 160"/>
              <a:gd name="T91" fmla="*/ 2147483647 h 208"/>
              <a:gd name="T92" fmla="*/ 2147483647 w 160"/>
              <a:gd name="T93" fmla="*/ 2147483647 h 208"/>
              <a:gd name="T94" fmla="*/ 2147483647 w 160"/>
              <a:gd name="T95" fmla="*/ 2147483647 h 208"/>
              <a:gd name="T96" fmla="*/ 2147483647 w 160"/>
              <a:gd name="T97" fmla="*/ 2147483647 h 208"/>
              <a:gd name="T98" fmla="*/ 2147483647 w 160"/>
              <a:gd name="T99" fmla="*/ 2147483647 h 208"/>
              <a:gd name="T100" fmla="*/ 2147483647 w 160"/>
              <a:gd name="T101" fmla="*/ 2147483647 h 208"/>
              <a:gd name="T102" fmla="*/ 2147483647 w 160"/>
              <a:gd name="T103" fmla="*/ 2147483647 h 208"/>
              <a:gd name="T104" fmla="*/ 2147483647 w 160"/>
              <a:gd name="T105" fmla="*/ 2147483647 h 208"/>
              <a:gd name="T106" fmla="*/ 2147483647 w 160"/>
              <a:gd name="T107" fmla="*/ 2147483647 h 208"/>
              <a:gd name="T108" fmla="*/ 2147483647 w 160"/>
              <a:gd name="T109" fmla="*/ 2147483647 h 208"/>
              <a:gd name="T110" fmla="*/ 2147483647 w 160"/>
              <a:gd name="T111" fmla="*/ 2147483647 h 208"/>
              <a:gd name="T112" fmla="*/ 2147483647 w 160"/>
              <a:gd name="T113" fmla="*/ 2147483647 h 208"/>
              <a:gd name="T114" fmla="*/ 2147483647 w 160"/>
              <a:gd name="T115" fmla="*/ 2147483647 h 208"/>
              <a:gd name="T116" fmla="*/ 2147483647 w 160"/>
              <a:gd name="T117" fmla="*/ 2147483647 h 208"/>
              <a:gd name="T118" fmla="*/ 2147483647 w 160"/>
              <a:gd name="T119" fmla="*/ 2147483647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208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7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avLst/>
            <a:gdLst>
              <a:gd name="T0" fmla="*/ 2147483647 w 174"/>
              <a:gd name="T1" fmla="*/ 0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2147483647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0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2147483647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2147483647 h 174"/>
              <a:gd name="T92" fmla="*/ 2147483647 w 174"/>
              <a:gd name="T93" fmla="*/ 2147483647 h 174"/>
              <a:gd name="T94" fmla="*/ 2147483647 w 174"/>
              <a:gd name="T95" fmla="*/ 2147483647 h 174"/>
              <a:gd name="T96" fmla="*/ 2147483647 w 174"/>
              <a:gd name="T97" fmla="*/ 2147483647 h 174"/>
              <a:gd name="T98" fmla="*/ 2147483647 w 174"/>
              <a:gd name="T99" fmla="*/ 2147483647 h 174"/>
              <a:gd name="T100" fmla="*/ 2147483647 w 174"/>
              <a:gd name="T101" fmla="*/ 2147483647 h 174"/>
              <a:gd name="T102" fmla="*/ 2147483647 w 174"/>
              <a:gd name="T103" fmla="*/ 2147483647 h 174"/>
              <a:gd name="T104" fmla="*/ 2147483647 w 174"/>
              <a:gd name="T105" fmla="*/ 2147483647 h 174"/>
              <a:gd name="T106" fmla="*/ 2147483647 w 174"/>
              <a:gd name="T107" fmla="*/ 2147483647 h 174"/>
              <a:gd name="T108" fmla="*/ 2147483647 w 174"/>
              <a:gd name="T109" fmla="*/ 2147483647 h 174"/>
              <a:gd name="T110" fmla="*/ 2147483647 w 174"/>
              <a:gd name="T111" fmla="*/ 214748364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8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avLst/>
            <a:gdLst>
              <a:gd name="T0" fmla="*/ 2147483647 w 182"/>
              <a:gd name="T1" fmla="*/ 2147483647 h 152"/>
              <a:gd name="T2" fmla="*/ 2147483647 w 182"/>
              <a:gd name="T3" fmla="*/ 2147483647 h 152"/>
              <a:gd name="T4" fmla="*/ 2147483647 w 182"/>
              <a:gd name="T5" fmla="*/ 2147483647 h 152"/>
              <a:gd name="T6" fmla="*/ 2147483647 w 182"/>
              <a:gd name="T7" fmla="*/ 2147483647 h 152"/>
              <a:gd name="T8" fmla="*/ 2147483647 w 182"/>
              <a:gd name="T9" fmla="*/ 2147483647 h 152"/>
              <a:gd name="T10" fmla="*/ 2147483647 w 182"/>
              <a:gd name="T11" fmla="*/ 2147483647 h 152"/>
              <a:gd name="T12" fmla="*/ 2147483647 w 182"/>
              <a:gd name="T13" fmla="*/ 2147483647 h 152"/>
              <a:gd name="T14" fmla="*/ 2147483647 w 182"/>
              <a:gd name="T15" fmla="*/ 0 h 152"/>
              <a:gd name="T16" fmla="*/ 2147483647 w 182"/>
              <a:gd name="T17" fmla="*/ 2147483647 h 152"/>
              <a:gd name="T18" fmla="*/ 2147483647 w 182"/>
              <a:gd name="T19" fmla="*/ 2147483647 h 152"/>
              <a:gd name="T20" fmla="*/ 2147483647 w 182"/>
              <a:gd name="T21" fmla="*/ 2147483647 h 152"/>
              <a:gd name="T22" fmla="*/ 2147483647 w 182"/>
              <a:gd name="T23" fmla="*/ 2147483647 h 152"/>
              <a:gd name="T24" fmla="*/ 2147483647 w 182"/>
              <a:gd name="T25" fmla="*/ 2147483647 h 152"/>
              <a:gd name="T26" fmla="*/ 2147483647 w 182"/>
              <a:gd name="T27" fmla="*/ 2147483647 h 152"/>
              <a:gd name="T28" fmla="*/ 2147483647 w 182"/>
              <a:gd name="T29" fmla="*/ 2147483647 h 152"/>
              <a:gd name="T30" fmla="*/ 2147483647 w 182"/>
              <a:gd name="T31" fmla="*/ 2147483647 h 152"/>
              <a:gd name="T32" fmla="*/ 2147483647 w 182"/>
              <a:gd name="T33" fmla="*/ 2147483647 h 152"/>
              <a:gd name="T34" fmla="*/ 2147483647 w 182"/>
              <a:gd name="T35" fmla="*/ 2147483647 h 152"/>
              <a:gd name="T36" fmla="*/ 2147483647 w 182"/>
              <a:gd name="T37" fmla="*/ 2147483647 h 152"/>
              <a:gd name="T38" fmla="*/ 2147483647 w 182"/>
              <a:gd name="T39" fmla="*/ 2147483647 h 152"/>
              <a:gd name="T40" fmla="*/ 2147483647 w 182"/>
              <a:gd name="T41" fmla="*/ 2147483647 h 152"/>
              <a:gd name="T42" fmla="*/ 2147483647 w 182"/>
              <a:gd name="T43" fmla="*/ 2147483647 h 152"/>
              <a:gd name="T44" fmla="*/ 2147483647 w 182"/>
              <a:gd name="T45" fmla="*/ 2147483647 h 152"/>
              <a:gd name="T46" fmla="*/ 2147483647 w 182"/>
              <a:gd name="T47" fmla="*/ 2147483647 h 152"/>
              <a:gd name="T48" fmla="*/ 2147483647 w 182"/>
              <a:gd name="T49" fmla="*/ 2147483647 h 152"/>
              <a:gd name="T50" fmla="*/ 2147483647 w 182"/>
              <a:gd name="T51" fmla="*/ 2147483647 h 152"/>
              <a:gd name="T52" fmla="*/ 2147483647 w 182"/>
              <a:gd name="T53" fmla="*/ 2147483647 h 152"/>
              <a:gd name="T54" fmla="*/ 2147483647 w 182"/>
              <a:gd name="T55" fmla="*/ 2147483647 h 152"/>
              <a:gd name="T56" fmla="*/ 2147483647 w 182"/>
              <a:gd name="T57" fmla="*/ 2147483647 h 152"/>
              <a:gd name="T58" fmla="*/ 2147483647 w 182"/>
              <a:gd name="T59" fmla="*/ 2147483647 h 152"/>
              <a:gd name="T60" fmla="*/ 2147483647 w 182"/>
              <a:gd name="T61" fmla="*/ 2147483647 h 152"/>
              <a:gd name="T62" fmla="*/ 2147483647 w 182"/>
              <a:gd name="T63" fmla="*/ 2147483647 h 152"/>
              <a:gd name="T64" fmla="*/ 2147483647 w 182"/>
              <a:gd name="T65" fmla="*/ 2147483647 h 152"/>
              <a:gd name="T66" fmla="*/ 2147483647 w 182"/>
              <a:gd name="T67" fmla="*/ 2147483647 h 152"/>
              <a:gd name="T68" fmla="*/ 2147483647 w 182"/>
              <a:gd name="T69" fmla="*/ 2147483647 h 152"/>
              <a:gd name="T70" fmla="*/ 2147483647 w 182"/>
              <a:gd name="T71" fmla="*/ 2147483647 h 152"/>
              <a:gd name="T72" fmla="*/ 2147483647 w 182"/>
              <a:gd name="T73" fmla="*/ 2147483647 h 152"/>
              <a:gd name="T74" fmla="*/ 2147483647 w 182"/>
              <a:gd name="T75" fmla="*/ 2147483647 h 152"/>
              <a:gd name="T76" fmla="*/ 2147483647 w 182"/>
              <a:gd name="T77" fmla="*/ 2147483647 h 152"/>
              <a:gd name="T78" fmla="*/ 2147483647 w 182"/>
              <a:gd name="T79" fmla="*/ 2147483647 h 152"/>
              <a:gd name="T80" fmla="*/ 2147483647 w 182"/>
              <a:gd name="T81" fmla="*/ 2147483647 h 152"/>
              <a:gd name="T82" fmla="*/ 2147483647 w 182"/>
              <a:gd name="T83" fmla="*/ 2147483647 h 152"/>
              <a:gd name="T84" fmla="*/ 2147483647 w 182"/>
              <a:gd name="T85" fmla="*/ 2147483647 h 152"/>
              <a:gd name="T86" fmla="*/ 2147483647 w 182"/>
              <a:gd name="T87" fmla="*/ 2147483647 h 152"/>
              <a:gd name="T88" fmla="*/ 2147483647 w 182"/>
              <a:gd name="T89" fmla="*/ 2147483647 h 152"/>
              <a:gd name="T90" fmla="*/ 2147483647 w 182"/>
              <a:gd name="T91" fmla="*/ 2147483647 h 152"/>
              <a:gd name="T92" fmla="*/ 2147483647 w 182"/>
              <a:gd name="T93" fmla="*/ 2147483647 h 152"/>
              <a:gd name="T94" fmla="*/ 2147483647 w 182"/>
              <a:gd name="T95" fmla="*/ 2147483647 h 152"/>
              <a:gd name="T96" fmla="*/ 2147483647 w 182"/>
              <a:gd name="T97" fmla="*/ 2147483647 h 152"/>
              <a:gd name="T98" fmla="*/ 2147483647 w 182"/>
              <a:gd name="T99" fmla="*/ 2147483647 h 152"/>
              <a:gd name="T100" fmla="*/ 2147483647 w 182"/>
              <a:gd name="T101" fmla="*/ 2147483647 h 152"/>
              <a:gd name="T102" fmla="*/ 2147483647 w 182"/>
              <a:gd name="T103" fmla="*/ 2147483647 h 152"/>
              <a:gd name="T104" fmla="*/ 2147483647 w 182"/>
              <a:gd name="T105" fmla="*/ 2147483647 h 152"/>
              <a:gd name="T106" fmla="*/ 2147483647 w 182"/>
              <a:gd name="T107" fmla="*/ 2147483647 h 152"/>
              <a:gd name="T108" fmla="*/ 2147483647 w 182"/>
              <a:gd name="T109" fmla="*/ 2147483647 h 152"/>
              <a:gd name="T110" fmla="*/ 2147483647 w 182"/>
              <a:gd name="T111" fmla="*/ 2147483647 h 152"/>
              <a:gd name="T112" fmla="*/ 2147483647 w 182"/>
              <a:gd name="T113" fmla="*/ 2147483647 h 152"/>
              <a:gd name="T114" fmla="*/ 2147483647 w 182"/>
              <a:gd name="T115" fmla="*/ 2147483647 h 152"/>
              <a:gd name="T116" fmla="*/ 2147483647 w 182"/>
              <a:gd name="T117" fmla="*/ 2147483647 h 152"/>
              <a:gd name="T118" fmla="*/ 2147483647 w 182"/>
              <a:gd name="T119" fmla="*/ 2147483647 h 1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5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avLst/>
            <a:gdLst>
              <a:gd name="T0" fmla="*/ 2147483647 w 194"/>
              <a:gd name="T1" fmla="*/ 2147483647 h 144"/>
              <a:gd name="T2" fmla="*/ 2147483647 w 194"/>
              <a:gd name="T3" fmla="*/ 2147483647 h 144"/>
              <a:gd name="T4" fmla="*/ 2147483647 w 194"/>
              <a:gd name="T5" fmla="*/ 2147483647 h 144"/>
              <a:gd name="T6" fmla="*/ 2147483647 w 194"/>
              <a:gd name="T7" fmla="*/ 2147483647 h 144"/>
              <a:gd name="T8" fmla="*/ 2147483647 w 194"/>
              <a:gd name="T9" fmla="*/ 2147483647 h 144"/>
              <a:gd name="T10" fmla="*/ 2147483647 w 194"/>
              <a:gd name="T11" fmla="*/ 2147483647 h 144"/>
              <a:gd name="T12" fmla="*/ 2147483647 w 194"/>
              <a:gd name="T13" fmla="*/ 2147483647 h 144"/>
              <a:gd name="T14" fmla="*/ 2147483647 w 194"/>
              <a:gd name="T15" fmla="*/ 2147483647 h 144"/>
              <a:gd name="T16" fmla="*/ 2147483647 w 194"/>
              <a:gd name="T17" fmla="*/ 2147483647 h 144"/>
              <a:gd name="T18" fmla="*/ 2147483647 w 194"/>
              <a:gd name="T19" fmla="*/ 2147483647 h 144"/>
              <a:gd name="T20" fmla="*/ 2147483647 w 194"/>
              <a:gd name="T21" fmla="*/ 2147483647 h 144"/>
              <a:gd name="T22" fmla="*/ 2147483647 w 194"/>
              <a:gd name="T23" fmla="*/ 2147483647 h 144"/>
              <a:gd name="T24" fmla="*/ 2147483647 w 194"/>
              <a:gd name="T25" fmla="*/ 2147483647 h 144"/>
              <a:gd name="T26" fmla="*/ 2147483647 w 194"/>
              <a:gd name="T27" fmla="*/ 2147483647 h 144"/>
              <a:gd name="T28" fmla="*/ 2147483647 w 194"/>
              <a:gd name="T29" fmla="*/ 2147483647 h 144"/>
              <a:gd name="T30" fmla="*/ 2147483647 w 194"/>
              <a:gd name="T31" fmla="*/ 2147483647 h 144"/>
              <a:gd name="T32" fmla="*/ 2147483647 w 194"/>
              <a:gd name="T33" fmla="*/ 2147483647 h 144"/>
              <a:gd name="T34" fmla="*/ 2147483647 w 194"/>
              <a:gd name="T35" fmla="*/ 2147483647 h 144"/>
              <a:gd name="T36" fmla="*/ 2147483647 w 194"/>
              <a:gd name="T37" fmla="*/ 2147483647 h 144"/>
              <a:gd name="T38" fmla="*/ 2147483647 w 194"/>
              <a:gd name="T39" fmla="*/ 2147483647 h 144"/>
              <a:gd name="T40" fmla="*/ 2147483647 w 194"/>
              <a:gd name="T41" fmla="*/ 2147483647 h 144"/>
              <a:gd name="T42" fmla="*/ 2147483647 w 194"/>
              <a:gd name="T43" fmla="*/ 2147483647 h 144"/>
              <a:gd name="T44" fmla="*/ 2147483647 w 194"/>
              <a:gd name="T45" fmla="*/ 2147483647 h 144"/>
              <a:gd name="T46" fmla="*/ 2147483647 w 194"/>
              <a:gd name="T47" fmla="*/ 2147483647 h 144"/>
              <a:gd name="T48" fmla="*/ 2147483647 w 194"/>
              <a:gd name="T49" fmla="*/ 2147483647 h 144"/>
              <a:gd name="T50" fmla="*/ 2147483647 w 194"/>
              <a:gd name="T51" fmla="*/ 2147483647 h 144"/>
              <a:gd name="T52" fmla="*/ 2147483647 w 194"/>
              <a:gd name="T53" fmla="*/ 2147483647 h 144"/>
              <a:gd name="T54" fmla="*/ 2147483647 w 194"/>
              <a:gd name="T55" fmla="*/ 2147483647 h 144"/>
              <a:gd name="T56" fmla="*/ 2147483647 w 194"/>
              <a:gd name="T57" fmla="*/ 2147483647 h 144"/>
              <a:gd name="T58" fmla="*/ 2147483647 w 194"/>
              <a:gd name="T59" fmla="*/ 2147483647 h 144"/>
              <a:gd name="T60" fmla="*/ 2147483647 w 194"/>
              <a:gd name="T61" fmla="*/ 2147483647 h 144"/>
              <a:gd name="T62" fmla="*/ 2147483647 w 194"/>
              <a:gd name="T63" fmla="*/ 2147483647 h 144"/>
              <a:gd name="T64" fmla="*/ 2147483647 w 194"/>
              <a:gd name="T65" fmla="*/ 2147483647 h 144"/>
              <a:gd name="T66" fmla="*/ 2147483647 w 194"/>
              <a:gd name="T67" fmla="*/ 2147483647 h 144"/>
              <a:gd name="T68" fmla="*/ 2147483647 w 194"/>
              <a:gd name="T69" fmla="*/ 2147483647 h 144"/>
              <a:gd name="T70" fmla="*/ 2147483647 w 194"/>
              <a:gd name="T71" fmla="*/ 2147483647 h 144"/>
              <a:gd name="T72" fmla="*/ 2147483647 w 194"/>
              <a:gd name="T73" fmla="*/ 2147483647 h 144"/>
              <a:gd name="T74" fmla="*/ 2147483647 w 194"/>
              <a:gd name="T75" fmla="*/ 0 h 144"/>
              <a:gd name="T76" fmla="*/ 2147483647 w 194"/>
              <a:gd name="T77" fmla="*/ 2147483647 h 144"/>
              <a:gd name="T78" fmla="*/ 2147483647 w 194"/>
              <a:gd name="T79" fmla="*/ 2147483647 h 144"/>
              <a:gd name="T80" fmla="*/ 2147483647 w 194"/>
              <a:gd name="T81" fmla="*/ 2147483647 h 144"/>
              <a:gd name="T82" fmla="*/ 2147483647 w 194"/>
              <a:gd name="T83" fmla="*/ 2147483647 h 144"/>
              <a:gd name="T84" fmla="*/ 2147483647 w 194"/>
              <a:gd name="T85" fmla="*/ 0 h 144"/>
              <a:gd name="T86" fmla="*/ 2147483647 w 194"/>
              <a:gd name="T87" fmla="*/ 2147483647 h 144"/>
              <a:gd name="T88" fmla="*/ 2147483647 w 194"/>
              <a:gd name="T89" fmla="*/ 2147483647 h 144"/>
              <a:gd name="T90" fmla="*/ 2147483647 w 194"/>
              <a:gd name="T91" fmla="*/ 2147483647 h 144"/>
              <a:gd name="T92" fmla="*/ 2147483647 w 194"/>
              <a:gd name="T93" fmla="*/ 2147483647 h 144"/>
              <a:gd name="T94" fmla="*/ 2147483647 w 194"/>
              <a:gd name="T95" fmla="*/ 2147483647 h 144"/>
              <a:gd name="T96" fmla="*/ 2147483647 w 194"/>
              <a:gd name="T97" fmla="*/ 2147483647 h 144"/>
              <a:gd name="T98" fmla="*/ 2147483647 w 194"/>
              <a:gd name="T99" fmla="*/ 2147483647 h 144"/>
              <a:gd name="T100" fmla="*/ 2147483647 w 194"/>
              <a:gd name="T101" fmla="*/ 2147483647 h 144"/>
              <a:gd name="T102" fmla="*/ 2147483647 w 194"/>
              <a:gd name="T103" fmla="*/ 2147483647 h 144"/>
              <a:gd name="T104" fmla="*/ 2147483647 w 194"/>
              <a:gd name="T105" fmla="*/ 2147483647 h 144"/>
              <a:gd name="T106" fmla="*/ 2147483647 w 194"/>
              <a:gd name="T107" fmla="*/ 2147483647 h 144"/>
              <a:gd name="T108" fmla="*/ 2147483647 w 194"/>
              <a:gd name="T109" fmla="*/ 2147483647 h 144"/>
              <a:gd name="T110" fmla="*/ 2147483647 w 194"/>
              <a:gd name="T111" fmla="*/ 214748364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4" h="14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0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avLst/>
            <a:gdLst>
              <a:gd name="T0" fmla="*/ 2147483647 w 186"/>
              <a:gd name="T1" fmla="*/ 2147483647 h 172"/>
              <a:gd name="T2" fmla="*/ 2147483647 w 186"/>
              <a:gd name="T3" fmla="*/ 2147483647 h 172"/>
              <a:gd name="T4" fmla="*/ 2147483647 w 186"/>
              <a:gd name="T5" fmla="*/ 2147483647 h 172"/>
              <a:gd name="T6" fmla="*/ 2147483647 w 186"/>
              <a:gd name="T7" fmla="*/ 2147483647 h 172"/>
              <a:gd name="T8" fmla="*/ 2147483647 w 186"/>
              <a:gd name="T9" fmla="*/ 2147483647 h 172"/>
              <a:gd name="T10" fmla="*/ 2147483647 w 186"/>
              <a:gd name="T11" fmla="*/ 2147483647 h 172"/>
              <a:gd name="T12" fmla="*/ 2147483647 w 186"/>
              <a:gd name="T13" fmla="*/ 2147483647 h 172"/>
              <a:gd name="T14" fmla="*/ 2147483647 w 186"/>
              <a:gd name="T15" fmla="*/ 2147483647 h 172"/>
              <a:gd name="T16" fmla="*/ 2147483647 w 186"/>
              <a:gd name="T17" fmla="*/ 2147483647 h 172"/>
              <a:gd name="T18" fmla="*/ 2147483647 w 186"/>
              <a:gd name="T19" fmla="*/ 2147483647 h 172"/>
              <a:gd name="T20" fmla="*/ 2147483647 w 186"/>
              <a:gd name="T21" fmla="*/ 2147483647 h 172"/>
              <a:gd name="T22" fmla="*/ 2147483647 w 186"/>
              <a:gd name="T23" fmla="*/ 2147483647 h 172"/>
              <a:gd name="T24" fmla="*/ 2147483647 w 186"/>
              <a:gd name="T25" fmla="*/ 2147483647 h 172"/>
              <a:gd name="T26" fmla="*/ 2147483647 w 186"/>
              <a:gd name="T27" fmla="*/ 2147483647 h 172"/>
              <a:gd name="T28" fmla="*/ 2147483647 w 186"/>
              <a:gd name="T29" fmla="*/ 2147483647 h 172"/>
              <a:gd name="T30" fmla="*/ 2147483647 w 186"/>
              <a:gd name="T31" fmla="*/ 2147483647 h 172"/>
              <a:gd name="T32" fmla="*/ 2147483647 w 186"/>
              <a:gd name="T33" fmla="*/ 2147483647 h 172"/>
              <a:gd name="T34" fmla="*/ 2147483647 w 186"/>
              <a:gd name="T35" fmla="*/ 2147483647 h 172"/>
              <a:gd name="T36" fmla="*/ 2147483647 w 186"/>
              <a:gd name="T37" fmla="*/ 2147483647 h 172"/>
              <a:gd name="T38" fmla="*/ 2147483647 w 186"/>
              <a:gd name="T39" fmla="*/ 2147483647 h 172"/>
              <a:gd name="T40" fmla="*/ 2147483647 w 186"/>
              <a:gd name="T41" fmla="*/ 2147483647 h 172"/>
              <a:gd name="T42" fmla="*/ 2147483647 w 186"/>
              <a:gd name="T43" fmla="*/ 2147483647 h 172"/>
              <a:gd name="T44" fmla="*/ 2147483647 w 186"/>
              <a:gd name="T45" fmla="*/ 2147483647 h 172"/>
              <a:gd name="T46" fmla="*/ 2147483647 w 186"/>
              <a:gd name="T47" fmla="*/ 2147483647 h 172"/>
              <a:gd name="T48" fmla="*/ 2147483647 w 186"/>
              <a:gd name="T49" fmla="*/ 2147483647 h 172"/>
              <a:gd name="T50" fmla="*/ 2147483647 w 186"/>
              <a:gd name="T51" fmla="*/ 2147483647 h 172"/>
              <a:gd name="T52" fmla="*/ 2147483647 w 186"/>
              <a:gd name="T53" fmla="*/ 2147483647 h 172"/>
              <a:gd name="T54" fmla="*/ 2147483647 w 186"/>
              <a:gd name="T55" fmla="*/ 2147483647 h 172"/>
              <a:gd name="T56" fmla="*/ 2147483647 w 186"/>
              <a:gd name="T57" fmla="*/ 2147483647 h 172"/>
              <a:gd name="T58" fmla="*/ 2147483647 w 186"/>
              <a:gd name="T59" fmla="*/ 2147483647 h 172"/>
              <a:gd name="T60" fmla="*/ 2147483647 w 186"/>
              <a:gd name="T61" fmla="*/ 2147483647 h 172"/>
              <a:gd name="T62" fmla="*/ 2147483647 w 186"/>
              <a:gd name="T63" fmla="*/ 2147483647 h 172"/>
              <a:gd name="T64" fmla="*/ 2147483647 w 186"/>
              <a:gd name="T65" fmla="*/ 2147483647 h 172"/>
              <a:gd name="T66" fmla="*/ 2147483647 w 186"/>
              <a:gd name="T67" fmla="*/ 2147483647 h 172"/>
              <a:gd name="T68" fmla="*/ 2147483647 w 186"/>
              <a:gd name="T69" fmla="*/ 2147483647 h 172"/>
              <a:gd name="T70" fmla="*/ 2147483647 w 186"/>
              <a:gd name="T71" fmla="*/ 2147483647 h 172"/>
              <a:gd name="T72" fmla="*/ 2147483647 w 186"/>
              <a:gd name="T73" fmla="*/ 2147483647 h 172"/>
              <a:gd name="T74" fmla="*/ 2147483647 w 186"/>
              <a:gd name="T75" fmla="*/ 2147483647 h 172"/>
              <a:gd name="T76" fmla="*/ 2147483647 w 186"/>
              <a:gd name="T77" fmla="*/ 2147483647 h 172"/>
              <a:gd name="T78" fmla="*/ 2147483647 w 186"/>
              <a:gd name="T79" fmla="*/ 2147483647 h 172"/>
              <a:gd name="T80" fmla="*/ 2147483647 w 186"/>
              <a:gd name="T81" fmla="*/ 2147483647 h 172"/>
              <a:gd name="T82" fmla="*/ 2147483647 w 186"/>
              <a:gd name="T83" fmla="*/ 2147483647 h 172"/>
              <a:gd name="T84" fmla="*/ 2147483647 w 186"/>
              <a:gd name="T85" fmla="*/ 2147483647 h 172"/>
              <a:gd name="T86" fmla="*/ 2147483647 w 186"/>
              <a:gd name="T87" fmla="*/ 2147483647 h 172"/>
              <a:gd name="T88" fmla="*/ 2147483647 w 186"/>
              <a:gd name="T89" fmla="*/ 2147483647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72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avLst/>
            <a:gdLst>
              <a:gd name="T0" fmla="*/ 2147483647 w 160"/>
              <a:gd name="T1" fmla="*/ 0 h 154"/>
              <a:gd name="T2" fmla="*/ 2147483647 w 160"/>
              <a:gd name="T3" fmla="*/ 2147483647 h 154"/>
              <a:gd name="T4" fmla="*/ 2147483647 w 160"/>
              <a:gd name="T5" fmla="*/ 2147483647 h 154"/>
              <a:gd name="T6" fmla="*/ 2147483647 w 160"/>
              <a:gd name="T7" fmla="*/ 2147483647 h 154"/>
              <a:gd name="T8" fmla="*/ 2147483647 w 160"/>
              <a:gd name="T9" fmla="*/ 2147483647 h 154"/>
              <a:gd name="T10" fmla="*/ 2147483647 w 160"/>
              <a:gd name="T11" fmla="*/ 2147483647 h 154"/>
              <a:gd name="T12" fmla="*/ 2147483647 w 160"/>
              <a:gd name="T13" fmla="*/ 2147483647 h 154"/>
              <a:gd name="T14" fmla="*/ 2147483647 w 160"/>
              <a:gd name="T15" fmla="*/ 2147483647 h 154"/>
              <a:gd name="T16" fmla="*/ 2147483647 w 160"/>
              <a:gd name="T17" fmla="*/ 2147483647 h 154"/>
              <a:gd name="T18" fmla="*/ 2147483647 w 160"/>
              <a:gd name="T19" fmla="*/ 2147483647 h 154"/>
              <a:gd name="T20" fmla="*/ 2147483647 w 160"/>
              <a:gd name="T21" fmla="*/ 2147483647 h 154"/>
              <a:gd name="T22" fmla="*/ 0 w 160"/>
              <a:gd name="T23" fmla="*/ 2147483647 h 154"/>
              <a:gd name="T24" fmla="*/ 2147483647 w 160"/>
              <a:gd name="T25" fmla="*/ 2147483647 h 154"/>
              <a:gd name="T26" fmla="*/ 2147483647 w 160"/>
              <a:gd name="T27" fmla="*/ 2147483647 h 154"/>
              <a:gd name="T28" fmla="*/ 2147483647 w 160"/>
              <a:gd name="T29" fmla="*/ 0 h 154"/>
              <a:gd name="T30" fmla="*/ 2147483647 w 160"/>
              <a:gd name="T31" fmla="*/ 0 h 154"/>
              <a:gd name="T32" fmla="*/ 2147483647 w 160"/>
              <a:gd name="T33" fmla="*/ 0 h 154"/>
              <a:gd name="T34" fmla="*/ 2147483647 w 160"/>
              <a:gd name="T35" fmla="*/ 2147483647 h 154"/>
              <a:gd name="T36" fmla="*/ 2147483647 w 160"/>
              <a:gd name="T37" fmla="*/ 2147483647 h 154"/>
              <a:gd name="T38" fmla="*/ 2147483647 w 160"/>
              <a:gd name="T39" fmla="*/ 2147483647 h 154"/>
              <a:gd name="T40" fmla="*/ 2147483647 w 160"/>
              <a:gd name="T41" fmla="*/ 2147483647 h 154"/>
              <a:gd name="T42" fmla="*/ 2147483647 w 160"/>
              <a:gd name="T43" fmla="*/ 2147483647 h 154"/>
              <a:gd name="T44" fmla="*/ 2147483647 w 160"/>
              <a:gd name="T45" fmla="*/ 2147483647 h 154"/>
              <a:gd name="T46" fmla="*/ 2147483647 w 160"/>
              <a:gd name="T47" fmla="*/ 2147483647 h 154"/>
              <a:gd name="T48" fmla="*/ 2147483647 w 160"/>
              <a:gd name="T49" fmla="*/ 2147483647 h 154"/>
              <a:gd name="T50" fmla="*/ 2147483647 w 160"/>
              <a:gd name="T51" fmla="*/ 2147483647 h 154"/>
              <a:gd name="T52" fmla="*/ 2147483647 w 160"/>
              <a:gd name="T53" fmla="*/ 2147483647 h 154"/>
              <a:gd name="T54" fmla="*/ 2147483647 w 160"/>
              <a:gd name="T55" fmla="*/ 2147483647 h 154"/>
              <a:gd name="T56" fmla="*/ 2147483647 w 160"/>
              <a:gd name="T57" fmla="*/ 2147483647 h 154"/>
              <a:gd name="T58" fmla="*/ 2147483647 w 160"/>
              <a:gd name="T59" fmla="*/ 2147483647 h 154"/>
              <a:gd name="T60" fmla="*/ 2147483647 w 160"/>
              <a:gd name="T61" fmla="*/ 2147483647 h 154"/>
              <a:gd name="T62" fmla="*/ 2147483647 w 160"/>
              <a:gd name="T63" fmla="*/ 2147483647 h 154"/>
              <a:gd name="T64" fmla="*/ 2147483647 w 160"/>
              <a:gd name="T65" fmla="*/ 2147483647 h 154"/>
              <a:gd name="T66" fmla="*/ 2147483647 w 160"/>
              <a:gd name="T67" fmla="*/ 2147483647 h 154"/>
              <a:gd name="T68" fmla="*/ 2147483647 w 160"/>
              <a:gd name="T69" fmla="*/ 2147483647 h 154"/>
              <a:gd name="T70" fmla="*/ 2147483647 w 160"/>
              <a:gd name="T71" fmla="*/ 2147483647 h 154"/>
              <a:gd name="T72" fmla="*/ 2147483647 w 160"/>
              <a:gd name="T73" fmla="*/ 2147483647 h 154"/>
              <a:gd name="T74" fmla="*/ 2147483647 w 160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4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1"/>
          <p:cNvSpPr/>
          <p:nvPr/>
        </p:nvSpPr>
        <p:spPr bwMode="auto">
          <a:xfrm>
            <a:off x="5470525" y="3141663"/>
            <a:ext cx="323850" cy="125412"/>
          </a:xfrm>
          <a:custGeom>
            <a:avLst/>
            <a:gdLst>
              <a:gd name="T0" fmla="*/ 0 w 118"/>
              <a:gd name="T1" fmla="*/ 2147483647 h 42"/>
              <a:gd name="T2" fmla="*/ 2147483647 w 118"/>
              <a:gd name="T3" fmla="*/ 2147483647 h 42"/>
              <a:gd name="T4" fmla="*/ 2147483647 w 118"/>
              <a:gd name="T5" fmla="*/ 0 h 42"/>
              <a:gd name="T6" fmla="*/ 2147483647 w 118"/>
              <a:gd name="T7" fmla="*/ 0 h 42"/>
              <a:gd name="T8" fmla="*/ 2147483647 w 118"/>
              <a:gd name="T9" fmla="*/ 2147483647 h 42"/>
              <a:gd name="T10" fmla="*/ 2147483647 w 118"/>
              <a:gd name="T11" fmla="*/ 2147483647 h 42"/>
              <a:gd name="T12" fmla="*/ 2147483647 w 118"/>
              <a:gd name="T13" fmla="*/ 2147483647 h 42"/>
              <a:gd name="T14" fmla="*/ 0 w 118"/>
              <a:gd name="T15" fmla="*/ 2147483647 h 42"/>
              <a:gd name="T16" fmla="*/ 0 w 118"/>
              <a:gd name="T17" fmla="*/ 2147483647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8" h="42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2"/>
          <p:cNvSpPr/>
          <p:nvPr/>
        </p:nvSpPr>
        <p:spPr bwMode="auto">
          <a:xfrm>
            <a:off x="5562600" y="2765425"/>
            <a:ext cx="385763" cy="322263"/>
          </a:xfrm>
          <a:custGeom>
            <a:avLst/>
            <a:gdLst>
              <a:gd name="T0" fmla="*/ 2147483647 w 140"/>
              <a:gd name="T1" fmla="*/ 2147483647 h 108"/>
              <a:gd name="T2" fmla="*/ 2147483647 w 140"/>
              <a:gd name="T3" fmla="*/ 2147483647 h 108"/>
              <a:gd name="T4" fmla="*/ 2147483647 w 140"/>
              <a:gd name="T5" fmla="*/ 2147483647 h 108"/>
              <a:gd name="T6" fmla="*/ 2147483647 w 140"/>
              <a:gd name="T7" fmla="*/ 2147483647 h 108"/>
              <a:gd name="T8" fmla="*/ 2147483647 w 140"/>
              <a:gd name="T9" fmla="*/ 2147483647 h 108"/>
              <a:gd name="T10" fmla="*/ 2147483647 w 140"/>
              <a:gd name="T11" fmla="*/ 2147483647 h 108"/>
              <a:gd name="T12" fmla="*/ 2147483647 w 140"/>
              <a:gd name="T13" fmla="*/ 2147483647 h 108"/>
              <a:gd name="T14" fmla="*/ 2147483647 w 140"/>
              <a:gd name="T15" fmla="*/ 2147483647 h 108"/>
              <a:gd name="T16" fmla="*/ 2147483647 w 140"/>
              <a:gd name="T17" fmla="*/ 2147483647 h 108"/>
              <a:gd name="T18" fmla="*/ 2147483647 w 140"/>
              <a:gd name="T19" fmla="*/ 2147483647 h 108"/>
              <a:gd name="T20" fmla="*/ 2147483647 w 140"/>
              <a:gd name="T21" fmla="*/ 2147483647 h 108"/>
              <a:gd name="T22" fmla="*/ 2147483647 w 140"/>
              <a:gd name="T23" fmla="*/ 0 h 108"/>
              <a:gd name="T24" fmla="*/ 2147483647 w 140"/>
              <a:gd name="T25" fmla="*/ 2147483647 h 108"/>
              <a:gd name="T26" fmla="*/ 2147483647 w 140"/>
              <a:gd name="T27" fmla="*/ 2147483647 h 108"/>
              <a:gd name="T28" fmla="*/ 2147483647 w 140"/>
              <a:gd name="T29" fmla="*/ 2147483647 h 108"/>
              <a:gd name="T30" fmla="*/ 2147483647 w 140"/>
              <a:gd name="T31" fmla="*/ 2147483647 h 108"/>
              <a:gd name="T32" fmla="*/ 2147483647 w 140"/>
              <a:gd name="T33" fmla="*/ 2147483647 h 108"/>
              <a:gd name="T34" fmla="*/ 2147483647 w 140"/>
              <a:gd name="T35" fmla="*/ 2147483647 h 108"/>
              <a:gd name="T36" fmla="*/ 2147483647 w 140"/>
              <a:gd name="T37" fmla="*/ 2147483647 h 108"/>
              <a:gd name="T38" fmla="*/ 2147483647 w 140"/>
              <a:gd name="T39" fmla="*/ 2147483647 h 108"/>
              <a:gd name="T40" fmla="*/ 2147483647 w 140"/>
              <a:gd name="T41" fmla="*/ 2147483647 h 108"/>
              <a:gd name="T42" fmla="*/ 2147483647 w 140"/>
              <a:gd name="T43" fmla="*/ 2147483647 h 108"/>
              <a:gd name="T44" fmla="*/ 2147483647 w 140"/>
              <a:gd name="T45" fmla="*/ 2147483647 h 108"/>
              <a:gd name="T46" fmla="*/ 2147483647 w 140"/>
              <a:gd name="T47" fmla="*/ 2147483647 h 108"/>
              <a:gd name="T48" fmla="*/ 2147483647 w 140"/>
              <a:gd name="T49" fmla="*/ 2147483647 h 108"/>
              <a:gd name="T50" fmla="*/ 2147483647 w 140"/>
              <a:gd name="T51" fmla="*/ 2147483647 h 108"/>
              <a:gd name="T52" fmla="*/ 0 w 140"/>
              <a:gd name="T53" fmla="*/ 2147483647 h 108"/>
              <a:gd name="T54" fmla="*/ 2147483647 w 140"/>
              <a:gd name="T55" fmla="*/ 2147483647 h 108"/>
              <a:gd name="T56" fmla="*/ 2147483647 w 140"/>
              <a:gd name="T57" fmla="*/ 2147483647 h 10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08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3"/>
          <p:cNvSpPr/>
          <p:nvPr/>
        </p:nvSpPr>
        <p:spPr bwMode="auto">
          <a:xfrm>
            <a:off x="6261100" y="2735263"/>
            <a:ext cx="165100" cy="203200"/>
          </a:xfrm>
          <a:custGeom>
            <a:avLst/>
            <a:gdLst>
              <a:gd name="T0" fmla="*/ 2147483647 w 60"/>
              <a:gd name="T1" fmla="*/ 2147483647 h 68"/>
              <a:gd name="T2" fmla="*/ 2147483647 w 60"/>
              <a:gd name="T3" fmla="*/ 2147483647 h 68"/>
              <a:gd name="T4" fmla="*/ 0 w 60"/>
              <a:gd name="T5" fmla="*/ 2147483647 h 68"/>
              <a:gd name="T6" fmla="*/ 0 w 60"/>
              <a:gd name="T7" fmla="*/ 2147483647 h 68"/>
              <a:gd name="T8" fmla="*/ 0 w 60"/>
              <a:gd name="T9" fmla="*/ 0 h 68"/>
              <a:gd name="T10" fmla="*/ 2147483647 w 60"/>
              <a:gd name="T11" fmla="*/ 2147483647 h 68"/>
              <a:gd name="T12" fmla="*/ 2147483647 w 60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68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avLst/>
            <a:gdLst>
              <a:gd name="T0" fmla="*/ 0 w 54"/>
              <a:gd name="T1" fmla="*/ 0 h 70"/>
              <a:gd name="T2" fmla="*/ 2147483647 w 54"/>
              <a:gd name="T3" fmla="*/ 0 h 70"/>
              <a:gd name="T4" fmla="*/ 2147483647 w 54"/>
              <a:gd name="T5" fmla="*/ 2147483647 h 70"/>
              <a:gd name="T6" fmla="*/ 0 w 54"/>
              <a:gd name="T7" fmla="*/ 2147483647 h 70"/>
              <a:gd name="T8" fmla="*/ 0 w 54"/>
              <a:gd name="T9" fmla="*/ 0 h 70"/>
              <a:gd name="T10" fmla="*/ 0 w 54"/>
              <a:gd name="T11" fmla="*/ 0 h 70"/>
              <a:gd name="T12" fmla="*/ 2147483647 w 54"/>
              <a:gd name="T13" fmla="*/ 0 h 70"/>
              <a:gd name="T14" fmla="*/ 2147483647 w 54"/>
              <a:gd name="T15" fmla="*/ 0 h 70"/>
              <a:gd name="T16" fmla="*/ 2147483647 w 54"/>
              <a:gd name="T17" fmla="*/ 2147483647 h 70"/>
              <a:gd name="T18" fmla="*/ 2147483647 w 54"/>
              <a:gd name="T19" fmla="*/ 2147483647 h 70"/>
              <a:gd name="T20" fmla="*/ 2147483647 w 54"/>
              <a:gd name="T21" fmla="*/ 0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70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31757" name="Freeform 16"/>
          <p:cNvSpPr/>
          <p:nvPr/>
        </p:nvSpPr>
        <p:spPr bwMode="auto">
          <a:xfrm>
            <a:off x="6475413" y="3033713"/>
            <a:ext cx="230187" cy="192087"/>
          </a:xfrm>
          <a:custGeom>
            <a:avLst/>
            <a:gdLst>
              <a:gd name="T0" fmla="*/ 2147483647 w 84"/>
              <a:gd name="T1" fmla="*/ 2147483647 h 64"/>
              <a:gd name="T2" fmla="*/ 2147483647 w 84"/>
              <a:gd name="T3" fmla="*/ 2147483647 h 64"/>
              <a:gd name="T4" fmla="*/ 0 w 84"/>
              <a:gd name="T5" fmla="*/ 2147483647 h 64"/>
              <a:gd name="T6" fmla="*/ 0 w 84"/>
              <a:gd name="T7" fmla="*/ 2147483647 h 64"/>
              <a:gd name="T8" fmla="*/ 0 w 84"/>
              <a:gd name="T9" fmla="*/ 2147483647 h 64"/>
              <a:gd name="T10" fmla="*/ 2147483647 w 84"/>
              <a:gd name="T11" fmla="*/ 2147483647 h 64"/>
              <a:gd name="T12" fmla="*/ 2147483647 w 84"/>
              <a:gd name="T13" fmla="*/ 2147483647 h 64"/>
              <a:gd name="T14" fmla="*/ 2147483647 w 84"/>
              <a:gd name="T15" fmla="*/ 2147483647 h 64"/>
              <a:gd name="T16" fmla="*/ 2147483647 w 84"/>
              <a:gd name="T17" fmla="*/ 2147483647 h 64"/>
              <a:gd name="T18" fmla="*/ 2147483647 w 84"/>
              <a:gd name="T19" fmla="*/ 2147483647 h 64"/>
              <a:gd name="T20" fmla="*/ 2147483647 w 84"/>
              <a:gd name="T21" fmla="*/ 0 h 64"/>
              <a:gd name="T22" fmla="*/ 2147483647 w 84"/>
              <a:gd name="T23" fmla="*/ 0 h 64"/>
              <a:gd name="T24" fmla="*/ 2147483647 w 84"/>
              <a:gd name="T25" fmla="*/ 2147483647 h 64"/>
              <a:gd name="T26" fmla="*/ 2147483647 w 84"/>
              <a:gd name="T27" fmla="*/ 2147483647 h 64"/>
              <a:gd name="T28" fmla="*/ 2147483647 w 84"/>
              <a:gd name="T29" fmla="*/ 2147483647 h 64"/>
              <a:gd name="T30" fmla="*/ 2147483647 w 84"/>
              <a:gd name="T31" fmla="*/ 2147483647 h 64"/>
              <a:gd name="T32" fmla="*/ 2147483647 w 84"/>
              <a:gd name="T33" fmla="*/ 2147483647 h 64"/>
              <a:gd name="T34" fmla="*/ 2147483647 w 84"/>
              <a:gd name="T35" fmla="*/ 2147483647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" h="6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Freeform 17"/>
          <p:cNvSpPr/>
          <p:nvPr/>
        </p:nvSpPr>
        <p:spPr bwMode="auto">
          <a:xfrm>
            <a:off x="3992563" y="2800350"/>
            <a:ext cx="346075" cy="377825"/>
          </a:xfrm>
          <a:custGeom>
            <a:avLst/>
            <a:gdLst>
              <a:gd name="T0" fmla="*/ 2147483647 w 126"/>
              <a:gd name="T1" fmla="*/ 2147483647 h 126"/>
              <a:gd name="T2" fmla="*/ 2147483647 w 126"/>
              <a:gd name="T3" fmla="*/ 2147483647 h 126"/>
              <a:gd name="T4" fmla="*/ 2147483647 w 126"/>
              <a:gd name="T5" fmla="*/ 2147483647 h 126"/>
              <a:gd name="T6" fmla="*/ 2147483647 w 126"/>
              <a:gd name="T7" fmla="*/ 2147483647 h 126"/>
              <a:gd name="T8" fmla="*/ 2147483647 w 126"/>
              <a:gd name="T9" fmla="*/ 0 h 126"/>
              <a:gd name="T10" fmla="*/ 2147483647 w 126"/>
              <a:gd name="T11" fmla="*/ 2147483647 h 126"/>
              <a:gd name="T12" fmla="*/ 2147483647 w 126"/>
              <a:gd name="T13" fmla="*/ 2147483647 h 126"/>
              <a:gd name="T14" fmla="*/ 2147483647 w 126"/>
              <a:gd name="T15" fmla="*/ 2147483647 h 126"/>
              <a:gd name="T16" fmla="*/ 2147483647 w 126"/>
              <a:gd name="T17" fmla="*/ 2147483647 h 126"/>
              <a:gd name="T18" fmla="*/ 2147483647 w 126"/>
              <a:gd name="T19" fmla="*/ 2147483647 h 126"/>
              <a:gd name="T20" fmla="*/ 2147483647 w 126"/>
              <a:gd name="T21" fmla="*/ 2147483647 h 126"/>
              <a:gd name="T22" fmla="*/ 2147483647 w 126"/>
              <a:gd name="T23" fmla="*/ 0 h 126"/>
              <a:gd name="T24" fmla="*/ 2147483647 w 126"/>
              <a:gd name="T25" fmla="*/ 2147483647 h 126"/>
              <a:gd name="T26" fmla="*/ 2147483647 w 126"/>
              <a:gd name="T27" fmla="*/ 2147483647 h 126"/>
              <a:gd name="T28" fmla="*/ 2147483647 w 126"/>
              <a:gd name="T29" fmla="*/ 2147483647 h 126"/>
              <a:gd name="T30" fmla="*/ 2147483647 w 126"/>
              <a:gd name="T31" fmla="*/ 2147483647 h 126"/>
              <a:gd name="T32" fmla="*/ 2147483647 w 126"/>
              <a:gd name="T33" fmla="*/ 2147483647 h 126"/>
              <a:gd name="T34" fmla="*/ 2147483647 w 126"/>
              <a:gd name="T35" fmla="*/ 2147483647 h 126"/>
              <a:gd name="T36" fmla="*/ 2147483647 w 126"/>
              <a:gd name="T37" fmla="*/ 2147483647 h 126"/>
              <a:gd name="T38" fmla="*/ 2147483647 w 126"/>
              <a:gd name="T39" fmla="*/ 2147483647 h 126"/>
              <a:gd name="T40" fmla="*/ 2147483647 w 126"/>
              <a:gd name="T41" fmla="*/ 2147483647 h 126"/>
              <a:gd name="T42" fmla="*/ 2147483647 w 126"/>
              <a:gd name="T43" fmla="*/ 2147483647 h 126"/>
              <a:gd name="T44" fmla="*/ 2147483647 w 126"/>
              <a:gd name="T45" fmla="*/ 2147483647 h 126"/>
              <a:gd name="T46" fmla="*/ 2147483647 w 126"/>
              <a:gd name="T47" fmla="*/ 2147483647 h 126"/>
              <a:gd name="T48" fmla="*/ 2147483647 w 126"/>
              <a:gd name="T49" fmla="*/ 2147483647 h 126"/>
              <a:gd name="T50" fmla="*/ 2147483647 w 126"/>
              <a:gd name="T51" fmla="*/ 2147483647 h 126"/>
              <a:gd name="T52" fmla="*/ 2147483647 w 126"/>
              <a:gd name="T53" fmla="*/ 2147483647 h 126"/>
              <a:gd name="T54" fmla="*/ 2147483647 w 126"/>
              <a:gd name="T55" fmla="*/ 2147483647 h 126"/>
              <a:gd name="T56" fmla="*/ 2147483647 w 126"/>
              <a:gd name="T57" fmla="*/ 2147483647 h 126"/>
              <a:gd name="T58" fmla="*/ 2147483647 w 126"/>
              <a:gd name="T59" fmla="*/ 2147483647 h 126"/>
              <a:gd name="T60" fmla="*/ 2147483647 w 126"/>
              <a:gd name="T61" fmla="*/ 2147483647 h 126"/>
              <a:gd name="T62" fmla="*/ 2147483647 w 126"/>
              <a:gd name="T63" fmla="*/ 2147483647 h 126"/>
              <a:gd name="T64" fmla="*/ 2147483647 w 126"/>
              <a:gd name="T65" fmla="*/ 2147483647 h 126"/>
              <a:gd name="T66" fmla="*/ 2147483647 w 126"/>
              <a:gd name="T67" fmla="*/ 2147483647 h 126"/>
              <a:gd name="T68" fmla="*/ 2147483647 w 126"/>
              <a:gd name="T69" fmla="*/ 2147483647 h 126"/>
              <a:gd name="T70" fmla="*/ 2147483647 w 126"/>
              <a:gd name="T71" fmla="*/ 2147483647 h 126"/>
              <a:gd name="T72" fmla="*/ 2147483647 w 126"/>
              <a:gd name="T73" fmla="*/ 2147483647 h 126"/>
              <a:gd name="T74" fmla="*/ 2147483647 w 126"/>
              <a:gd name="T75" fmla="*/ 2147483647 h 126"/>
              <a:gd name="T76" fmla="*/ 2147483647 w 126"/>
              <a:gd name="T77" fmla="*/ 2147483647 h 126"/>
              <a:gd name="T78" fmla="*/ 2147483647 w 126"/>
              <a:gd name="T79" fmla="*/ 2147483647 h 126"/>
              <a:gd name="T80" fmla="*/ 2147483647 w 126"/>
              <a:gd name="T81" fmla="*/ 2147483647 h 126"/>
              <a:gd name="T82" fmla="*/ 2147483647 w 126"/>
              <a:gd name="T83" fmla="*/ 2147483647 h 126"/>
              <a:gd name="T84" fmla="*/ 0 w 126"/>
              <a:gd name="T85" fmla="*/ 2147483647 h 126"/>
              <a:gd name="T86" fmla="*/ 0 w 126"/>
              <a:gd name="T87" fmla="*/ 2147483647 h 126"/>
              <a:gd name="T88" fmla="*/ 0 w 126"/>
              <a:gd name="T89" fmla="*/ 2147483647 h 126"/>
              <a:gd name="T90" fmla="*/ 2147483647 w 126"/>
              <a:gd name="T91" fmla="*/ 2147483647 h 126"/>
              <a:gd name="T92" fmla="*/ 2147483647 w 126"/>
              <a:gd name="T93" fmla="*/ 2147483647 h 126"/>
              <a:gd name="T94" fmla="*/ 2147483647 w 126"/>
              <a:gd name="T95" fmla="*/ 2147483647 h 126"/>
              <a:gd name="T96" fmla="*/ 2147483647 w 126"/>
              <a:gd name="T97" fmla="*/ 2147483647 h 126"/>
              <a:gd name="T98" fmla="*/ 0 w 126"/>
              <a:gd name="T99" fmla="*/ 2147483647 h 126"/>
              <a:gd name="T100" fmla="*/ 0 w 126"/>
              <a:gd name="T101" fmla="*/ 2147483647 h 126"/>
              <a:gd name="T102" fmla="*/ 0 w 126"/>
              <a:gd name="T103" fmla="*/ 2147483647 h 126"/>
              <a:gd name="T104" fmla="*/ 2147483647 w 126"/>
              <a:gd name="T105" fmla="*/ 2147483647 h 126"/>
              <a:gd name="T106" fmla="*/ 2147483647 w 126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6" h="126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9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avLst/>
            <a:gdLst>
              <a:gd name="T0" fmla="*/ 2147483647 w 180"/>
              <a:gd name="T1" fmla="*/ 2147483647 h 174"/>
              <a:gd name="T2" fmla="*/ 2147483647 w 180"/>
              <a:gd name="T3" fmla="*/ 2147483647 h 174"/>
              <a:gd name="T4" fmla="*/ 2147483647 w 180"/>
              <a:gd name="T5" fmla="*/ 2147483647 h 174"/>
              <a:gd name="T6" fmla="*/ 2147483647 w 180"/>
              <a:gd name="T7" fmla="*/ 2147483647 h 174"/>
              <a:gd name="T8" fmla="*/ 2147483647 w 180"/>
              <a:gd name="T9" fmla="*/ 2147483647 h 174"/>
              <a:gd name="T10" fmla="*/ 2147483647 w 180"/>
              <a:gd name="T11" fmla="*/ 2147483647 h 174"/>
              <a:gd name="T12" fmla="*/ 2147483647 w 180"/>
              <a:gd name="T13" fmla="*/ 2147483647 h 174"/>
              <a:gd name="T14" fmla="*/ 2147483647 w 180"/>
              <a:gd name="T15" fmla="*/ 2147483647 h 174"/>
              <a:gd name="T16" fmla="*/ 2147483647 w 180"/>
              <a:gd name="T17" fmla="*/ 2147483647 h 174"/>
              <a:gd name="T18" fmla="*/ 2147483647 w 180"/>
              <a:gd name="T19" fmla="*/ 2147483647 h 174"/>
              <a:gd name="T20" fmla="*/ 2147483647 w 180"/>
              <a:gd name="T21" fmla="*/ 2147483647 h 174"/>
              <a:gd name="T22" fmla="*/ 2147483647 w 180"/>
              <a:gd name="T23" fmla="*/ 0 h 174"/>
              <a:gd name="T24" fmla="*/ 2147483647 w 180"/>
              <a:gd name="T25" fmla="*/ 2147483647 h 174"/>
              <a:gd name="T26" fmla="*/ 2147483647 w 180"/>
              <a:gd name="T27" fmla="*/ 2147483647 h 174"/>
              <a:gd name="T28" fmla="*/ 2147483647 w 180"/>
              <a:gd name="T29" fmla="*/ 2147483647 h 174"/>
              <a:gd name="T30" fmla="*/ 2147483647 w 180"/>
              <a:gd name="T31" fmla="*/ 2147483647 h 174"/>
              <a:gd name="T32" fmla="*/ 2147483647 w 180"/>
              <a:gd name="T33" fmla="*/ 2147483647 h 174"/>
              <a:gd name="T34" fmla="*/ 2147483647 w 180"/>
              <a:gd name="T35" fmla="*/ 2147483647 h 174"/>
              <a:gd name="T36" fmla="*/ 2147483647 w 180"/>
              <a:gd name="T37" fmla="*/ 2147483647 h 174"/>
              <a:gd name="T38" fmla="*/ 2147483647 w 180"/>
              <a:gd name="T39" fmla="*/ 2147483647 h 174"/>
              <a:gd name="T40" fmla="*/ 2147483647 w 180"/>
              <a:gd name="T41" fmla="*/ 2147483647 h 174"/>
              <a:gd name="T42" fmla="*/ 2147483647 w 180"/>
              <a:gd name="T43" fmla="*/ 2147483647 h 174"/>
              <a:gd name="T44" fmla="*/ 2147483647 w 180"/>
              <a:gd name="T45" fmla="*/ 2147483647 h 174"/>
              <a:gd name="T46" fmla="*/ 2147483647 w 180"/>
              <a:gd name="T47" fmla="*/ 2147483647 h 174"/>
              <a:gd name="T48" fmla="*/ 2147483647 w 180"/>
              <a:gd name="T49" fmla="*/ 2147483647 h 174"/>
              <a:gd name="T50" fmla="*/ 2147483647 w 180"/>
              <a:gd name="T51" fmla="*/ 2147483647 h 174"/>
              <a:gd name="T52" fmla="*/ 2147483647 w 180"/>
              <a:gd name="T53" fmla="*/ 2147483647 h 174"/>
              <a:gd name="T54" fmla="*/ 2147483647 w 180"/>
              <a:gd name="T55" fmla="*/ 2147483647 h 174"/>
              <a:gd name="T56" fmla="*/ 2147483647 w 180"/>
              <a:gd name="T57" fmla="*/ 2147483647 h 174"/>
              <a:gd name="T58" fmla="*/ 0 w 180"/>
              <a:gd name="T59" fmla="*/ 2147483647 h 174"/>
              <a:gd name="T60" fmla="*/ 2147483647 w 180"/>
              <a:gd name="T61" fmla="*/ 2147483647 h 174"/>
              <a:gd name="T62" fmla="*/ 2147483647 w 180"/>
              <a:gd name="T63" fmla="*/ 2147483647 h 174"/>
              <a:gd name="T64" fmla="*/ 2147483647 w 180"/>
              <a:gd name="T65" fmla="*/ 2147483647 h 174"/>
              <a:gd name="T66" fmla="*/ 2147483647 w 180"/>
              <a:gd name="T67" fmla="*/ 2147483647 h 174"/>
              <a:gd name="T68" fmla="*/ 2147483647 w 180"/>
              <a:gd name="T69" fmla="*/ 2147483647 h 1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0" h="174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avLst/>
            <a:gdLst>
              <a:gd name="T0" fmla="*/ 2147483647 w 46"/>
              <a:gd name="T1" fmla="*/ 2147483647 h 82"/>
              <a:gd name="T2" fmla="*/ 2147483647 w 46"/>
              <a:gd name="T3" fmla="*/ 2147483647 h 82"/>
              <a:gd name="T4" fmla="*/ 2147483647 w 46"/>
              <a:gd name="T5" fmla="*/ 2147483647 h 82"/>
              <a:gd name="T6" fmla="*/ 2147483647 w 46"/>
              <a:gd name="T7" fmla="*/ 2147483647 h 82"/>
              <a:gd name="T8" fmla="*/ 2147483647 w 46"/>
              <a:gd name="T9" fmla="*/ 2147483647 h 82"/>
              <a:gd name="T10" fmla="*/ 2147483647 w 46"/>
              <a:gd name="T11" fmla="*/ 2147483647 h 82"/>
              <a:gd name="T12" fmla="*/ 2147483647 w 46"/>
              <a:gd name="T13" fmla="*/ 2147483647 h 82"/>
              <a:gd name="T14" fmla="*/ 2147483647 w 46"/>
              <a:gd name="T15" fmla="*/ 0 h 82"/>
              <a:gd name="T16" fmla="*/ 2147483647 w 46"/>
              <a:gd name="T17" fmla="*/ 2147483647 h 82"/>
              <a:gd name="T18" fmla="*/ 2147483647 w 46"/>
              <a:gd name="T19" fmla="*/ 2147483647 h 82"/>
              <a:gd name="T20" fmla="*/ 2147483647 w 46"/>
              <a:gd name="T21" fmla="*/ 2147483647 h 82"/>
              <a:gd name="T22" fmla="*/ 2147483647 w 46"/>
              <a:gd name="T23" fmla="*/ 2147483647 h 82"/>
              <a:gd name="T24" fmla="*/ 2147483647 w 46"/>
              <a:gd name="T25" fmla="*/ 2147483647 h 82"/>
              <a:gd name="T26" fmla="*/ 2147483647 w 46"/>
              <a:gd name="T27" fmla="*/ 2147483647 h 82"/>
              <a:gd name="T28" fmla="*/ 2147483647 w 46"/>
              <a:gd name="T29" fmla="*/ 2147483647 h 82"/>
              <a:gd name="T30" fmla="*/ 2147483647 w 46"/>
              <a:gd name="T31" fmla="*/ 2147483647 h 82"/>
              <a:gd name="T32" fmla="*/ 2147483647 w 46"/>
              <a:gd name="T33" fmla="*/ 2147483647 h 82"/>
              <a:gd name="T34" fmla="*/ 2147483647 w 46"/>
              <a:gd name="T35" fmla="*/ 2147483647 h 82"/>
              <a:gd name="T36" fmla="*/ 2147483647 w 46"/>
              <a:gd name="T37" fmla="*/ 2147483647 h 82"/>
              <a:gd name="T38" fmla="*/ 2147483647 w 46"/>
              <a:gd name="T39" fmla="*/ 2147483647 h 82"/>
              <a:gd name="T40" fmla="*/ 2147483647 w 46"/>
              <a:gd name="T41" fmla="*/ 2147483647 h 82"/>
              <a:gd name="T42" fmla="*/ 2147483647 w 46"/>
              <a:gd name="T43" fmla="*/ 2147483647 h 82"/>
              <a:gd name="T44" fmla="*/ 2147483647 w 46"/>
              <a:gd name="T45" fmla="*/ 2147483647 h 82"/>
              <a:gd name="T46" fmla="*/ 2147483647 w 46"/>
              <a:gd name="T47" fmla="*/ 2147483647 h 82"/>
              <a:gd name="T48" fmla="*/ 2147483647 w 46"/>
              <a:gd name="T49" fmla="*/ 2147483647 h 82"/>
              <a:gd name="T50" fmla="*/ 2147483647 w 46"/>
              <a:gd name="T51" fmla="*/ 2147483647 h 82"/>
              <a:gd name="T52" fmla="*/ 2147483647 w 46"/>
              <a:gd name="T53" fmla="*/ 2147483647 h 82"/>
              <a:gd name="T54" fmla="*/ 2147483647 w 46"/>
              <a:gd name="T55" fmla="*/ 2147483647 h 82"/>
              <a:gd name="T56" fmla="*/ 2147483647 w 46"/>
              <a:gd name="T57" fmla="*/ 2147483647 h 82"/>
              <a:gd name="T58" fmla="*/ 2147483647 w 46"/>
              <a:gd name="T59" fmla="*/ 2147483647 h 82"/>
              <a:gd name="T60" fmla="*/ 2147483647 w 46"/>
              <a:gd name="T61" fmla="*/ 2147483647 h 82"/>
              <a:gd name="T62" fmla="*/ 2147483647 w 46"/>
              <a:gd name="T63" fmla="*/ 2147483647 h 82"/>
              <a:gd name="T64" fmla="*/ 2147483647 w 46"/>
              <a:gd name="T65" fmla="*/ 2147483647 h 82"/>
              <a:gd name="T66" fmla="*/ 2147483647 w 46"/>
              <a:gd name="T67" fmla="*/ 2147483647 h 82"/>
              <a:gd name="T68" fmla="*/ 2147483647 w 46"/>
              <a:gd name="T69" fmla="*/ 2147483647 h 82"/>
              <a:gd name="T70" fmla="*/ 2147483647 w 46"/>
              <a:gd name="T71" fmla="*/ 2147483647 h 82"/>
              <a:gd name="T72" fmla="*/ 2147483647 w 46"/>
              <a:gd name="T73" fmla="*/ 2147483647 h 82"/>
              <a:gd name="T74" fmla="*/ 2147483647 w 46"/>
              <a:gd name="T75" fmla="*/ 2147483647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6" h="82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0"/>
          <p:cNvSpPr/>
          <p:nvPr/>
        </p:nvSpPr>
        <p:spPr bwMode="auto">
          <a:xfrm>
            <a:off x="3963988" y="1944688"/>
            <a:ext cx="368300" cy="473075"/>
          </a:xfrm>
          <a:custGeom>
            <a:avLst/>
            <a:gdLst>
              <a:gd name="T0" fmla="*/ 2147483647 w 134"/>
              <a:gd name="T1" fmla="*/ 2147483647 h 158"/>
              <a:gd name="T2" fmla="*/ 2147483647 w 134"/>
              <a:gd name="T3" fmla="*/ 2147483647 h 158"/>
              <a:gd name="T4" fmla="*/ 2147483647 w 134"/>
              <a:gd name="T5" fmla="*/ 2147483647 h 158"/>
              <a:gd name="T6" fmla="*/ 2147483647 w 134"/>
              <a:gd name="T7" fmla="*/ 2147483647 h 158"/>
              <a:gd name="T8" fmla="*/ 2147483647 w 134"/>
              <a:gd name="T9" fmla="*/ 2147483647 h 158"/>
              <a:gd name="T10" fmla="*/ 2147483647 w 134"/>
              <a:gd name="T11" fmla="*/ 2147483647 h 158"/>
              <a:gd name="T12" fmla="*/ 2147483647 w 134"/>
              <a:gd name="T13" fmla="*/ 0 h 158"/>
              <a:gd name="T14" fmla="*/ 2147483647 w 134"/>
              <a:gd name="T15" fmla="*/ 2147483647 h 158"/>
              <a:gd name="T16" fmla="*/ 2147483647 w 134"/>
              <a:gd name="T17" fmla="*/ 2147483647 h 158"/>
              <a:gd name="T18" fmla="*/ 2147483647 w 134"/>
              <a:gd name="T19" fmla="*/ 2147483647 h 158"/>
              <a:gd name="T20" fmla="*/ 2147483647 w 134"/>
              <a:gd name="T21" fmla="*/ 2147483647 h 158"/>
              <a:gd name="T22" fmla="*/ 2147483647 w 134"/>
              <a:gd name="T23" fmla="*/ 2147483647 h 158"/>
              <a:gd name="T24" fmla="*/ 2147483647 w 134"/>
              <a:gd name="T25" fmla="*/ 2147483647 h 158"/>
              <a:gd name="T26" fmla="*/ 2147483647 w 134"/>
              <a:gd name="T27" fmla="*/ 2147483647 h 158"/>
              <a:gd name="T28" fmla="*/ 2147483647 w 134"/>
              <a:gd name="T29" fmla="*/ 2147483647 h 158"/>
              <a:gd name="T30" fmla="*/ 2147483647 w 134"/>
              <a:gd name="T31" fmla="*/ 2147483647 h 158"/>
              <a:gd name="T32" fmla="*/ 2147483647 w 134"/>
              <a:gd name="T33" fmla="*/ 2147483647 h 158"/>
              <a:gd name="T34" fmla="*/ 2147483647 w 134"/>
              <a:gd name="T35" fmla="*/ 2147483647 h 158"/>
              <a:gd name="T36" fmla="*/ 2147483647 w 134"/>
              <a:gd name="T37" fmla="*/ 2147483647 h 158"/>
              <a:gd name="T38" fmla="*/ 2147483647 w 134"/>
              <a:gd name="T39" fmla="*/ 2147483647 h 158"/>
              <a:gd name="T40" fmla="*/ 2147483647 w 134"/>
              <a:gd name="T41" fmla="*/ 2147483647 h 158"/>
              <a:gd name="T42" fmla="*/ 2147483647 w 134"/>
              <a:gd name="T43" fmla="*/ 2147483647 h 158"/>
              <a:gd name="T44" fmla="*/ 2147483647 w 134"/>
              <a:gd name="T45" fmla="*/ 2147483647 h 158"/>
              <a:gd name="T46" fmla="*/ 2147483647 w 134"/>
              <a:gd name="T47" fmla="*/ 2147483647 h 158"/>
              <a:gd name="T48" fmla="*/ 2147483647 w 134"/>
              <a:gd name="T49" fmla="*/ 2147483647 h 158"/>
              <a:gd name="T50" fmla="*/ 2147483647 w 134"/>
              <a:gd name="T51" fmla="*/ 2147483647 h 158"/>
              <a:gd name="T52" fmla="*/ 2147483647 w 134"/>
              <a:gd name="T53" fmla="*/ 2147483647 h 158"/>
              <a:gd name="T54" fmla="*/ 2147483647 w 134"/>
              <a:gd name="T55" fmla="*/ 2147483647 h 158"/>
              <a:gd name="T56" fmla="*/ 2147483647 w 134"/>
              <a:gd name="T57" fmla="*/ 2147483647 h 158"/>
              <a:gd name="T58" fmla="*/ 2147483647 w 134"/>
              <a:gd name="T59" fmla="*/ 2147483647 h 158"/>
              <a:gd name="T60" fmla="*/ 2147483647 w 134"/>
              <a:gd name="T61" fmla="*/ 2147483647 h 158"/>
              <a:gd name="T62" fmla="*/ 2147483647 w 134"/>
              <a:gd name="T63" fmla="*/ 2147483647 h 158"/>
              <a:gd name="T64" fmla="*/ 2147483647 w 134"/>
              <a:gd name="T65" fmla="*/ 2147483647 h 158"/>
              <a:gd name="T66" fmla="*/ 2147483647 w 134"/>
              <a:gd name="T67" fmla="*/ 2147483647 h 158"/>
              <a:gd name="T68" fmla="*/ 2147483647 w 134"/>
              <a:gd name="T69" fmla="*/ 2147483647 h 158"/>
              <a:gd name="T70" fmla="*/ 2147483647 w 134"/>
              <a:gd name="T71" fmla="*/ 2147483647 h 158"/>
              <a:gd name="T72" fmla="*/ 2147483647 w 134"/>
              <a:gd name="T73" fmla="*/ 2147483647 h 158"/>
              <a:gd name="T74" fmla="*/ 2147483647 w 134"/>
              <a:gd name="T75" fmla="*/ 2147483647 h 158"/>
              <a:gd name="T76" fmla="*/ 2147483647 w 134"/>
              <a:gd name="T77" fmla="*/ 2147483647 h 158"/>
              <a:gd name="T78" fmla="*/ 0 w 134"/>
              <a:gd name="T79" fmla="*/ 2147483647 h 158"/>
              <a:gd name="T80" fmla="*/ 0 w 134"/>
              <a:gd name="T81" fmla="*/ 2147483647 h 158"/>
              <a:gd name="T82" fmla="*/ 2147483647 w 134"/>
              <a:gd name="T83" fmla="*/ 2147483647 h 158"/>
              <a:gd name="T84" fmla="*/ 2147483647 w 134"/>
              <a:gd name="T85" fmla="*/ 2147483647 h 158"/>
              <a:gd name="T86" fmla="*/ 2147483647 w 134"/>
              <a:gd name="T87" fmla="*/ 2147483647 h 158"/>
              <a:gd name="T88" fmla="*/ 2147483647 w 134"/>
              <a:gd name="T89" fmla="*/ 2147483647 h 158"/>
              <a:gd name="T90" fmla="*/ 2147483647 w 13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4" h="158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1"/>
          <p:cNvSpPr/>
          <p:nvPr/>
        </p:nvSpPr>
        <p:spPr bwMode="auto">
          <a:xfrm>
            <a:off x="4821238" y="1933575"/>
            <a:ext cx="258762" cy="473075"/>
          </a:xfrm>
          <a:custGeom>
            <a:avLst/>
            <a:gdLst>
              <a:gd name="T0" fmla="*/ 2147483647 w 94"/>
              <a:gd name="T1" fmla="*/ 2147483647 h 158"/>
              <a:gd name="T2" fmla="*/ 2147483647 w 94"/>
              <a:gd name="T3" fmla="*/ 2147483647 h 158"/>
              <a:gd name="T4" fmla="*/ 2147483647 w 94"/>
              <a:gd name="T5" fmla="*/ 2147483647 h 158"/>
              <a:gd name="T6" fmla="*/ 2147483647 w 94"/>
              <a:gd name="T7" fmla="*/ 2147483647 h 158"/>
              <a:gd name="T8" fmla="*/ 2147483647 w 94"/>
              <a:gd name="T9" fmla="*/ 2147483647 h 158"/>
              <a:gd name="T10" fmla="*/ 2147483647 w 94"/>
              <a:gd name="T11" fmla="*/ 2147483647 h 158"/>
              <a:gd name="T12" fmla="*/ 2147483647 w 94"/>
              <a:gd name="T13" fmla="*/ 2147483647 h 158"/>
              <a:gd name="T14" fmla="*/ 2147483647 w 94"/>
              <a:gd name="T15" fmla="*/ 2147483647 h 158"/>
              <a:gd name="T16" fmla="*/ 2147483647 w 94"/>
              <a:gd name="T17" fmla="*/ 2147483647 h 158"/>
              <a:gd name="T18" fmla="*/ 2147483647 w 94"/>
              <a:gd name="T19" fmla="*/ 2147483647 h 158"/>
              <a:gd name="T20" fmla="*/ 2147483647 w 94"/>
              <a:gd name="T21" fmla="*/ 0 h 158"/>
              <a:gd name="T22" fmla="*/ 2147483647 w 94"/>
              <a:gd name="T23" fmla="*/ 0 h 158"/>
              <a:gd name="T24" fmla="*/ 2147483647 w 94"/>
              <a:gd name="T25" fmla="*/ 2147483647 h 158"/>
              <a:gd name="T26" fmla="*/ 2147483647 w 94"/>
              <a:gd name="T27" fmla="*/ 2147483647 h 158"/>
              <a:gd name="T28" fmla="*/ 2147483647 w 94"/>
              <a:gd name="T29" fmla="*/ 2147483647 h 158"/>
              <a:gd name="T30" fmla="*/ 2147483647 w 94"/>
              <a:gd name="T31" fmla="*/ 2147483647 h 158"/>
              <a:gd name="T32" fmla="*/ 2147483647 w 94"/>
              <a:gd name="T33" fmla="*/ 2147483647 h 158"/>
              <a:gd name="T34" fmla="*/ 2147483647 w 94"/>
              <a:gd name="T35" fmla="*/ 2147483647 h 158"/>
              <a:gd name="T36" fmla="*/ 2147483647 w 94"/>
              <a:gd name="T37" fmla="*/ 2147483647 h 158"/>
              <a:gd name="T38" fmla="*/ 2147483647 w 94"/>
              <a:gd name="T39" fmla="*/ 2147483647 h 158"/>
              <a:gd name="T40" fmla="*/ 2147483647 w 94"/>
              <a:gd name="T41" fmla="*/ 2147483647 h 158"/>
              <a:gd name="T42" fmla="*/ 2147483647 w 94"/>
              <a:gd name="T43" fmla="*/ 2147483647 h 158"/>
              <a:gd name="T44" fmla="*/ 2147483647 w 94"/>
              <a:gd name="T45" fmla="*/ 2147483647 h 158"/>
              <a:gd name="T46" fmla="*/ 2147483647 w 94"/>
              <a:gd name="T47" fmla="*/ 2147483647 h 158"/>
              <a:gd name="T48" fmla="*/ 2147483647 w 94"/>
              <a:gd name="T49" fmla="*/ 2147483647 h 158"/>
              <a:gd name="T50" fmla="*/ 2147483647 w 94"/>
              <a:gd name="T51" fmla="*/ 2147483647 h 158"/>
              <a:gd name="T52" fmla="*/ 2147483647 w 94"/>
              <a:gd name="T53" fmla="*/ 2147483647 h 158"/>
              <a:gd name="T54" fmla="*/ 2147483647 w 94"/>
              <a:gd name="T55" fmla="*/ 2147483647 h 158"/>
              <a:gd name="T56" fmla="*/ 2147483647 w 94"/>
              <a:gd name="T57" fmla="*/ 2147483647 h 158"/>
              <a:gd name="T58" fmla="*/ 2147483647 w 94"/>
              <a:gd name="T59" fmla="*/ 2147483647 h 158"/>
              <a:gd name="T60" fmla="*/ 2147483647 w 94"/>
              <a:gd name="T61" fmla="*/ 2147483647 h 158"/>
              <a:gd name="T62" fmla="*/ 2147483647 w 94"/>
              <a:gd name="T63" fmla="*/ 2147483647 h 158"/>
              <a:gd name="T64" fmla="*/ 2147483647 w 94"/>
              <a:gd name="T65" fmla="*/ 2147483647 h 158"/>
              <a:gd name="T66" fmla="*/ 2147483647 w 94"/>
              <a:gd name="T67" fmla="*/ 2147483647 h 158"/>
              <a:gd name="T68" fmla="*/ 2147483647 w 94"/>
              <a:gd name="T69" fmla="*/ 2147483647 h 158"/>
              <a:gd name="T70" fmla="*/ 2147483647 w 94"/>
              <a:gd name="T71" fmla="*/ 2147483647 h 158"/>
              <a:gd name="T72" fmla="*/ 2147483647 w 94"/>
              <a:gd name="T73" fmla="*/ 2147483647 h 158"/>
              <a:gd name="T74" fmla="*/ 2147483647 w 94"/>
              <a:gd name="T75" fmla="*/ 2147483647 h 158"/>
              <a:gd name="T76" fmla="*/ 2147483647 w 94"/>
              <a:gd name="T77" fmla="*/ 2147483647 h 158"/>
              <a:gd name="T78" fmla="*/ 0 w 94"/>
              <a:gd name="T79" fmla="*/ 2147483647 h 158"/>
              <a:gd name="T80" fmla="*/ 0 w 94"/>
              <a:gd name="T81" fmla="*/ 2147483647 h 158"/>
              <a:gd name="T82" fmla="*/ 2147483647 w 94"/>
              <a:gd name="T83" fmla="*/ 2147483647 h 158"/>
              <a:gd name="T84" fmla="*/ 2147483647 w 94"/>
              <a:gd name="T85" fmla="*/ 2147483647 h 158"/>
              <a:gd name="T86" fmla="*/ 2147483647 w 94"/>
              <a:gd name="T87" fmla="*/ 2147483647 h 158"/>
              <a:gd name="T88" fmla="*/ 2147483647 w 94"/>
              <a:gd name="T89" fmla="*/ 2147483647 h 158"/>
              <a:gd name="T90" fmla="*/ 2147483647 w 9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4" h="158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avLst/>
            <a:gdLst>
              <a:gd name="T0" fmla="*/ 2147483647 w 110"/>
              <a:gd name="T1" fmla="*/ 0 h 184"/>
              <a:gd name="T2" fmla="*/ 2147483647 w 110"/>
              <a:gd name="T3" fmla="*/ 2147483647 h 184"/>
              <a:gd name="T4" fmla="*/ 2147483647 w 110"/>
              <a:gd name="T5" fmla="*/ 2147483647 h 184"/>
              <a:gd name="T6" fmla="*/ 2147483647 w 110"/>
              <a:gd name="T7" fmla="*/ 2147483647 h 184"/>
              <a:gd name="T8" fmla="*/ 2147483647 w 110"/>
              <a:gd name="T9" fmla="*/ 2147483647 h 184"/>
              <a:gd name="T10" fmla="*/ 2147483647 w 110"/>
              <a:gd name="T11" fmla="*/ 2147483647 h 184"/>
              <a:gd name="T12" fmla="*/ 2147483647 w 110"/>
              <a:gd name="T13" fmla="*/ 2147483647 h 184"/>
              <a:gd name="T14" fmla="*/ 2147483647 w 110"/>
              <a:gd name="T15" fmla="*/ 2147483647 h 184"/>
              <a:gd name="T16" fmla="*/ 2147483647 w 110"/>
              <a:gd name="T17" fmla="*/ 2147483647 h 184"/>
              <a:gd name="T18" fmla="*/ 2147483647 w 110"/>
              <a:gd name="T19" fmla="*/ 2147483647 h 184"/>
              <a:gd name="T20" fmla="*/ 2147483647 w 110"/>
              <a:gd name="T21" fmla="*/ 2147483647 h 184"/>
              <a:gd name="T22" fmla="*/ 2147483647 w 110"/>
              <a:gd name="T23" fmla="*/ 2147483647 h 184"/>
              <a:gd name="T24" fmla="*/ 2147483647 w 110"/>
              <a:gd name="T25" fmla="*/ 2147483647 h 184"/>
              <a:gd name="T26" fmla="*/ 0 w 110"/>
              <a:gd name="T27" fmla="*/ 2147483647 h 184"/>
              <a:gd name="T28" fmla="*/ 0 w 110"/>
              <a:gd name="T29" fmla="*/ 2147483647 h 184"/>
              <a:gd name="T30" fmla="*/ 2147483647 w 110"/>
              <a:gd name="T31" fmla="*/ 2147483647 h 184"/>
              <a:gd name="T32" fmla="*/ 2147483647 w 110"/>
              <a:gd name="T33" fmla="*/ 0 h 184"/>
              <a:gd name="T34" fmla="*/ 2147483647 w 110"/>
              <a:gd name="T35" fmla="*/ 2147483647 h 184"/>
              <a:gd name="T36" fmla="*/ 2147483647 w 110"/>
              <a:gd name="T37" fmla="*/ 2147483647 h 184"/>
              <a:gd name="T38" fmla="*/ 2147483647 w 110"/>
              <a:gd name="T39" fmla="*/ 2147483647 h 184"/>
              <a:gd name="T40" fmla="*/ 2147483647 w 110"/>
              <a:gd name="T41" fmla="*/ 2147483647 h 184"/>
              <a:gd name="T42" fmla="*/ 2147483647 w 110"/>
              <a:gd name="T43" fmla="*/ 2147483647 h 184"/>
              <a:gd name="T44" fmla="*/ 2147483647 w 110"/>
              <a:gd name="T45" fmla="*/ 2147483647 h 184"/>
              <a:gd name="T46" fmla="*/ 2147483647 w 110"/>
              <a:gd name="T47" fmla="*/ 2147483647 h 184"/>
              <a:gd name="T48" fmla="*/ 2147483647 w 110"/>
              <a:gd name="T49" fmla="*/ 2147483647 h 184"/>
              <a:gd name="T50" fmla="*/ 2147483647 w 110"/>
              <a:gd name="T51" fmla="*/ 2147483647 h 184"/>
              <a:gd name="T52" fmla="*/ 2147483647 w 110"/>
              <a:gd name="T53" fmla="*/ 2147483647 h 184"/>
              <a:gd name="T54" fmla="*/ 2147483647 w 110"/>
              <a:gd name="T55" fmla="*/ 2147483647 h 184"/>
              <a:gd name="T56" fmla="*/ 2147483647 w 110"/>
              <a:gd name="T57" fmla="*/ 2147483647 h 184"/>
              <a:gd name="T58" fmla="*/ 2147483647 w 110"/>
              <a:gd name="T59" fmla="*/ 2147483647 h 184"/>
              <a:gd name="T60" fmla="*/ 2147483647 w 110"/>
              <a:gd name="T61" fmla="*/ 2147483647 h 184"/>
              <a:gd name="T62" fmla="*/ 2147483647 w 110"/>
              <a:gd name="T63" fmla="*/ 2147483647 h 184"/>
              <a:gd name="T64" fmla="*/ 2147483647 w 110"/>
              <a:gd name="T65" fmla="*/ 2147483647 h 184"/>
              <a:gd name="T66" fmla="*/ 2147483647 w 110"/>
              <a:gd name="T67" fmla="*/ 2147483647 h 184"/>
              <a:gd name="T68" fmla="*/ 2147483647 w 110"/>
              <a:gd name="T69" fmla="*/ 2147483647 h 184"/>
              <a:gd name="T70" fmla="*/ 2147483647 w 110"/>
              <a:gd name="T71" fmla="*/ 2147483647 h 184"/>
              <a:gd name="T72" fmla="*/ 2147483647 w 110"/>
              <a:gd name="T73" fmla="*/ 2147483647 h 184"/>
              <a:gd name="T74" fmla="*/ 2147483647 w 110"/>
              <a:gd name="T75" fmla="*/ 2147483647 h 184"/>
              <a:gd name="T76" fmla="*/ 2147483647 w 110"/>
              <a:gd name="T77" fmla="*/ 2147483647 h 184"/>
              <a:gd name="T78" fmla="*/ 2147483647 w 110"/>
              <a:gd name="T79" fmla="*/ 2147483647 h 184"/>
              <a:gd name="T80" fmla="*/ 2147483647 w 110"/>
              <a:gd name="T81" fmla="*/ 2147483647 h 184"/>
              <a:gd name="T82" fmla="*/ 2147483647 w 110"/>
              <a:gd name="T83" fmla="*/ 2147483647 h 184"/>
              <a:gd name="T84" fmla="*/ 2147483647 w 110"/>
              <a:gd name="T85" fmla="*/ 2147483647 h 184"/>
              <a:gd name="T86" fmla="*/ 2147483647 w 110"/>
              <a:gd name="T87" fmla="*/ 2147483647 h 184"/>
              <a:gd name="T88" fmla="*/ 2147483647 w 110"/>
              <a:gd name="T89" fmla="*/ 2147483647 h 184"/>
              <a:gd name="T90" fmla="*/ 2147483647 w 110"/>
              <a:gd name="T91" fmla="*/ 2147483647 h 1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0" h="184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avLst/>
            <a:gdLst>
              <a:gd name="T0" fmla="*/ 2147483647 w 166"/>
              <a:gd name="T1" fmla="*/ 2147483647 h 152"/>
              <a:gd name="T2" fmla="*/ 2147483647 w 166"/>
              <a:gd name="T3" fmla="*/ 2147483647 h 152"/>
              <a:gd name="T4" fmla="*/ 2147483647 w 166"/>
              <a:gd name="T5" fmla="*/ 0 h 152"/>
              <a:gd name="T6" fmla="*/ 2147483647 w 166"/>
              <a:gd name="T7" fmla="*/ 0 h 152"/>
              <a:gd name="T8" fmla="*/ 2147483647 w 166"/>
              <a:gd name="T9" fmla="*/ 2147483647 h 152"/>
              <a:gd name="T10" fmla="*/ 2147483647 w 166"/>
              <a:gd name="T11" fmla="*/ 2147483647 h 152"/>
              <a:gd name="T12" fmla="*/ 2147483647 w 166"/>
              <a:gd name="T13" fmla="*/ 2147483647 h 152"/>
              <a:gd name="T14" fmla="*/ 2147483647 w 166"/>
              <a:gd name="T15" fmla="*/ 2147483647 h 152"/>
              <a:gd name="T16" fmla="*/ 2147483647 w 166"/>
              <a:gd name="T17" fmla="*/ 2147483647 h 152"/>
              <a:gd name="T18" fmla="*/ 2147483647 w 166"/>
              <a:gd name="T19" fmla="*/ 2147483647 h 152"/>
              <a:gd name="T20" fmla="*/ 2147483647 w 166"/>
              <a:gd name="T21" fmla="*/ 2147483647 h 152"/>
              <a:gd name="T22" fmla="*/ 2147483647 w 166"/>
              <a:gd name="T23" fmla="*/ 2147483647 h 152"/>
              <a:gd name="T24" fmla="*/ 2147483647 w 166"/>
              <a:gd name="T25" fmla="*/ 2147483647 h 152"/>
              <a:gd name="T26" fmla="*/ 2147483647 w 166"/>
              <a:gd name="T27" fmla="*/ 2147483647 h 152"/>
              <a:gd name="T28" fmla="*/ 2147483647 w 166"/>
              <a:gd name="T29" fmla="*/ 2147483647 h 152"/>
              <a:gd name="T30" fmla="*/ 2147483647 w 166"/>
              <a:gd name="T31" fmla="*/ 2147483647 h 152"/>
              <a:gd name="T32" fmla="*/ 2147483647 w 166"/>
              <a:gd name="T33" fmla="*/ 2147483647 h 152"/>
              <a:gd name="T34" fmla="*/ 2147483647 w 166"/>
              <a:gd name="T35" fmla="*/ 2147483647 h 152"/>
              <a:gd name="T36" fmla="*/ 2147483647 w 166"/>
              <a:gd name="T37" fmla="*/ 2147483647 h 152"/>
              <a:gd name="T38" fmla="*/ 2147483647 w 166"/>
              <a:gd name="T39" fmla="*/ 2147483647 h 152"/>
              <a:gd name="T40" fmla="*/ 2147483647 w 166"/>
              <a:gd name="T41" fmla="*/ 2147483647 h 152"/>
              <a:gd name="T42" fmla="*/ 0 w 166"/>
              <a:gd name="T43" fmla="*/ 2147483647 h 152"/>
              <a:gd name="T44" fmla="*/ 2147483647 w 166"/>
              <a:gd name="T45" fmla="*/ 2147483647 h 152"/>
              <a:gd name="T46" fmla="*/ 2147483647 w 166"/>
              <a:gd name="T47" fmla="*/ 2147483647 h 152"/>
              <a:gd name="T48" fmla="*/ 2147483647 w 166"/>
              <a:gd name="T49" fmla="*/ 2147483647 h 152"/>
              <a:gd name="T50" fmla="*/ 2147483647 w 166"/>
              <a:gd name="T51" fmla="*/ 2147483647 h 152"/>
              <a:gd name="T52" fmla="*/ 2147483647 w 166"/>
              <a:gd name="T53" fmla="*/ 2147483647 h 152"/>
              <a:gd name="T54" fmla="*/ 2147483647 w 166"/>
              <a:gd name="T55" fmla="*/ 2147483647 h 152"/>
              <a:gd name="T56" fmla="*/ 2147483647 w 166"/>
              <a:gd name="T57" fmla="*/ 2147483647 h 152"/>
              <a:gd name="T58" fmla="*/ 2147483647 w 166"/>
              <a:gd name="T59" fmla="*/ 2147483647 h 152"/>
              <a:gd name="T60" fmla="*/ 2147483647 w 166"/>
              <a:gd name="T61" fmla="*/ 2147483647 h 152"/>
              <a:gd name="T62" fmla="*/ 2147483647 w 166"/>
              <a:gd name="T63" fmla="*/ 2147483647 h 152"/>
              <a:gd name="T64" fmla="*/ 2147483647 w 166"/>
              <a:gd name="T65" fmla="*/ 2147483647 h 152"/>
              <a:gd name="T66" fmla="*/ 2147483647 w 166"/>
              <a:gd name="T67" fmla="*/ 2147483647 h 152"/>
              <a:gd name="T68" fmla="*/ 2147483647 w 166"/>
              <a:gd name="T69" fmla="*/ 2147483647 h 152"/>
              <a:gd name="T70" fmla="*/ 2147483647 w 166"/>
              <a:gd name="T71" fmla="*/ 2147483647 h 152"/>
              <a:gd name="T72" fmla="*/ 2147483647 w 166"/>
              <a:gd name="T73" fmla="*/ 2147483647 h 152"/>
              <a:gd name="T74" fmla="*/ 2147483647 w 166"/>
              <a:gd name="T75" fmla="*/ 2147483647 h 152"/>
              <a:gd name="T76" fmla="*/ 2147483647 w 166"/>
              <a:gd name="T77" fmla="*/ 2147483647 h 152"/>
              <a:gd name="T78" fmla="*/ 2147483647 w 166"/>
              <a:gd name="T79" fmla="*/ 2147483647 h 152"/>
              <a:gd name="T80" fmla="*/ 2147483647 w 166"/>
              <a:gd name="T81" fmla="*/ 2147483647 h 152"/>
              <a:gd name="T82" fmla="*/ 2147483647 w 166"/>
              <a:gd name="T83" fmla="*/ 2147483647 h 152"/>
              <a:gd name="T84" fmla="*/ 2147483647 w 166"/>
              <a:gd name="T85" fmla="*/ 2147483647 h 152"/>
              <a:gd name="T86" fmla="*/ 2147483647 w 166"/>
              <a:gd name="T87" fmla="*/ 2147483647 h 152"/>
              <a:gd name="T88" fmla="*/ 2147483647 w 166"/>
              <a:gd name="T89" fmla="*/ 2147483647 h 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6" h="152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2147483647 w 168"/>
              <a:gd name="T97" fmla="*/ 2147483647 h 152"/>
              <a:gd name="T98" fmla="*/ 2147483647 w 168"/>
              <a:gd name="T99" fmla="*/ 2147483647 h 152"/>
              <a:gd name="T100" fmla="*/ 2147483647 w 168"/>
              <a:gd name="T101" fmla="*/ 2147483647 h 152"/>
              <a:gd name="T102" fmla="*/ 2147483647 w 168"/>
              <a:gd name="T103" fmla="*/ 2147483647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avLst/>
            <a:gdLst>
              <a:gd name="T0" fmla="*/ 2147483647 w 154"/>
              <a:gd name="T1" fmla="*/ 2147483647 h 162"/>
              <a:gd name="T2" fmla="*/ 2147483647 w 154"/>
              <a:gd name="T3" fmla="*/ 2147483647 h 162"/>
              <a:gd name="T4" fmla="*/ 2147483647 w 154"/>
              <a:gd name="T5" fmla="*/ 0 h 162"/>
              <a:gd name="T6" fmla="*/ 2147483647 w 154"/>
              <a:gd name="T7" fmla="*/ 0 h 162"/>
              <a:gd name="T8" fmla="*/ 2147483647 w 154"/>
              <a:gd name="T9" fmla="*/ 2147483647 h 162"/>
              <a:gd name="T10" fmla="*/ 2147483647 w 154"/>
              <a:gd name="T11" fmla="*/ 2147483647 h 162"/>
              <a:gd name="T12" fmla="*/ 2147483647 w 154"/>
              <a:gd name="T13" fmla="*/ 2147483647 h 162"/>
              <a:gd name="T14" fmla="*/ 2147483647 w 154"/>
              <a:gd name="T15" fmla="*/ 0 h 162"/>
              <a:gd name="T16" fmla="*/ 2147483647 w 154"/>
              <a:gd name="T17" fmla="*/ 0 h 162"/>
              <a:gd name="T18" fmla="*/ 2147483647 w 154"/>
              <a:gd name="T19" fmla="*/ 2147483647 h 162"/>
              <a:gd name="T20" fmla="*/ 2147483647 w 154"/>
              <a:gd name="T21" fmla="*/ 2147483647 h 162"/>
              <a:gd name="T22" fmla="*/ 2147483647 w 154"/>
              <a:gd name="T23" fmla="*/ 2147483647 h 162"/>
              <a:gd name="T24" fmla="*/ 2147483647 w 154"/>
              <a:gd name="T25" fmla="*/ 2147483647 h 162"/>
              <a:gd name="T26" fmla="*/ 2147483647 w 154"/>
              <a:gd name="T27" fmla="*/ 2147483647 h 162"/>
              <a:gd name="T28" fmla="*/ 2147483647 w 154"/>
              <a:gd name="T29" fmla="*/ 2147483647 h 162"/>
              <a:gd name="T30" fmla="*/ 2147483647 w 154"/>
              <a:gd name="T31" fmla="*/ 2147483647 h 162"/>
              <a:gd name="T32" fmla="*/ 2147483647 w 154"/>
              <a:gd name="T33" fmla="*/ 2147483647 h 162"/>
              <a:gd name="T34" fmla="*/ 2147483647 w 154"/>
              <a:gd name="T35" fmla="*/ 2147483647 h 162"/>
              <a:gd name="T36" fmla="*/ 2147483647 w 154"/>
              <a:gd name="T37" fmla="*/ 2147483647 h 162"/>
              <a:gd name="T38" fmla="*/ 2147483647 w 154"/>
              <a:gd name="T39" fmla="*/ 2147483647 h 162"/>
              <a:gd name="T40" fmla="*/ 2147483647 w 154"/>
              <a:gd name="T41" fmla="*/ 2147483647 h 162"/>
              <a:gd name="T42" fmla="*/ 2147483647 w 154"/>
              <a:gd name="T43" fmla="*/ 2147483647 h 162"/>
              <a:gd name="T44" fmla="*/ 2147483647 w 154"/>
              <a:gd name="T45" fmla="*/ 2147483647 h 162"/>
              <a:gd name="T46" fmla="*/ 2147483647 w 154"/>
              <a:gd name="T47" fmla="*/ 2147483647 h 162"/>
              <a:gd name="T48" fmla="*/ 2147483647 w 154"/>
              <a:gd name="T49" fmla="*/ 2147483647 h 162"/>
              <a:gd name="T50" fmla="*/ 2147483647 w 154"/>
              <a:gd name="T51" fmla="*/ 2147483647 h 162"/>
              <a:gd name="T52" fmla="*/ 2147483647 w 154"/>
              <a:gd name="T53" fmla="*/ 2147483647 h 162"/>
              <a:gd name="T54" fmla="*/ 2147483647 w 154"/>
              <a:gd name="T55" fmla="*/ 2147483647 h 162"/>
              <a:gd name="T56" fmla="*/ 2147483647 w 154"/>
              <a:gd name="T57" fmla="*/ 2147483647 h 162"/>
              <a:gd name="T58" fmla="*/ 2147483647 w 154"/>
              <a:gd name="T59" fmla="*/ 2147483647 h 162"/>
              <a:gd name="T60" fmla="*/ 2147483647 w 154"/>
              <a:gd name="T61" fmla="*/ 2147483647 h 162"/>
              <a:gd name="T62" fmla="*/ 2147483647 w 154"/>
              <a:gd name="T63" fmla="*/ 2147483647 h 162"/>
              <a:gd name="T64" fmla="*/ 2147483647 w 154"/>
              <a:gd name="T65" fmla="*/ 2147483647 h 162"/>
              <a:gd name="T66" fmla="*/ 2147483647 w 154"/>
              <a:gd name="T67" fmla="*/ 2147483647 h 162"/>
              <a:gd name="T68" fmla="*/ 2147483647 w 154"/>
              <a:gd name="T69" fmla="*/ 2147483647 h 162"/>
              <a:gd name="T70" fmla="*/ 2147483647 w 154"/>
              <a:gd name="T71" fmla="*/ 2147483647 h 162"/>
              <a:gd name="T72" fmla="*/ 2147483647 w 154"/>
              <a:gd name="T73" fmla="*/ 2147483647 h 162"/>
              <a:gd name="T74" fmla="*/ 2147483647 w 154"/>
              <a:gd name="T75" fmla="*/ 2147483647 h 162"/>
              <a:gd name="T76" fmla="*/ 2147483647 w 154"/>
              <a:gd name="T77" fmla="*/ 2147483647 h 162"/>
              <a:gd name="T78" fmla="*/ 2147483647 w 154"/>
              <a:gd name="T79" fmla="*/ 2147483647 h 162"/>
              <a:gd name="T80" fmla="*/ 2147483647 w 154"/>
              <a:gd name="T81" fmla="*/ 2147483647 h 162"/>
              <a:gd name="T82" fmla="*/ 2147483647 w 154"/>
              <a:gd name="T83" fmla="*/ 2147483647 h 162"/>
              <a:gd name="T84" fmla="*/ 2147483647 w 154"/>
              <a:gd name="T85" fmla="*/ 2147483647 h 162"/>
              <a:gd name="T86" fmla="*/ 2147483647 w 154"/>
              <a:gd name="T87" fmla="*/ 2147483647 h 162"/>
              <a:gd name="T88" fmla="*/ 2147483647 w 154"/>
              <a:gd name="T89" fmla="*/ 2147483647 h 162"/>
              <a:gd name="T90" fmla="*/ 2147483647 w 154"/>
              <a:gd name="T91" fmla="*/ 2147483647 h 162"/>
              <a:gd name="T92" fmla="*/ 2147483647 w 154"/>
              <a:gd name="T93" fmla="*/ 2147483647 h 162"/>
              <a:gd name="T94" fmla="*/ 2147483647 w 154"/>
              <a:gd name="T95" fmla="*/ 2147483647 h 162"/>
              <a:gd name="T96" fmla="*/ 2147483647 w 154"/>
              <a:gd name="T97" fmla="*/ 2147483647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4" h="162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avLst/>
            <a:gdLst>
              <a:gd name="T0" fmla="*/ 2147483647 w 188"/>
              <a:gd name="T1" fmla="*/ 2147483647 h 190"/>
              <a:gd name="T2" fmla="*/ 2147483647 w 188"/>
              <a:gd name="T3" fmla="*/ 2147483647 h 190"/>
              <a:gd name="T4" fmla="*/ 2147483647 w 188"/>
              <a:gd name="T5" fmla="*/ 2147483647 h 190"/>
              <a:gd name="T6" fmla="*/ 2147483647 w 188"/>
              <a:gd name="T7" fmla="*/ 2147483647 h 190"/>
              <a:gd name="T8" fmla="*/ 2147483647 w 188"/>
              <a:gd name="T9" fmla="*/ 2147483647 h 190"/>
              <a:gd name="T10" fmla="*/ 2147483647 w 188"/>
              <a:gd name="T11" fmla="*/ 2147483647 h 190"/>
              <a:gd name="T12" fmla="*/ 2147483647 w 188"/>
              <a:gd name="T13" fmla="*/ 2147483647 h 190"/>
              <a:gd name="T14" fmla="*/ 2147483647 w 188"/>
              <a:gd name="T15" fmla="*/ 2147483647 h 190"/>
              <a:gd name="T16" fmla="*/ 2147483647 w 188"/>
              <a:gd name="T17" fmla="*/ 2147483647 h 190"/>
              <a:gd name="T18" fmla="*/ 2147483647 w 188"/>
              <a:gd name="T19" fmla="*/ 2147483647 h 190"/>
              <a:gd name="T20" fmla="*/ 2147483647 w 188"/>
              <a:gd name="T21" fmla="*/ 2147483647 h 190"/>
              <a:gd name="T22" fmla="*/ 2147483647 w 188"/>
              <a:gd name="T23" fmla="*/ 2147483647 h 190"/>
              <a:gd name="T24" fmla="*/ 2147483647 w 188"/>
              <a:gd name="T25" fmla="*/ 2147483647 h 190"/>
              <a:gd name="T26" fmla="*/ 2147483647 w 188"/>
              <a:gd name="T27" fmla="*/ 2147483647 h 190"/>
              <a:gd name="T28" fmla="*/ 2147483647 w 188"/>
              <a:gd name="T29" fmla="*/ 2147483647 h 190"/>
              <a:gd name="T30" fmla="*/ 2147483647 w 188"/>
              <a:gd name="T31" fmla="*/ 2147483647 h 190"/>
              <a:gd name="T32" fmla="*/ 2147483647 w 188"/>
              <a:gd name="T33" fmla="*/ 2147483647 h 190"/>
              <a:gd name="T34" fmla="*/ 2147483647 w 188"/>
              <a:gd name="T35" fmla="*/ 2147483647 h 190"/>
              <a:gd name="T36" fmla="*/ 2147483647 w 188"/>
              <a:gd name="T37" fmla="*/ 2147483647 h 190"/>
              <a:gd name="T38" fmla="*/ 2147483647 w 188"/>
              <a:gd name="T39" fmla="*/ 2147483647 h 190"/>
              <a:gd name="T40" fmla="*/ 2147483647 w 188"/>
              <a:gd name="T41" fmla="*/ 2147483647 h 190"/>
              <a:gd name="T42" fmla="*/ 2147483647 w 188"/>
              <a:gd name="T43" fmla="*/ 2147483647 h 190"/>
              <a:gd name="T44" fmla="*/ 2147483647 w 188"/>
              <a:gd name="T45" fmla="*/ 2147483647 h 190"/>
              <a:gd name="T46" fmla="*/ 2147483647 w 188"/>
              <a:gd name="T47" fmla="*/ 2147483647 h 190"/>
              <a:gd name="T48" fmla="*/ 2147483647 w 188"/>
              <a:gd name="T49" fmla="*/ 2147483647 h 190"/>
              <a:gd name="T50" fmla="*/ 2147483647 w 188"/>
              <a:gd name="T51" fmla="*/ 2147483647 h 190"/>
              <a:gd name="T52" fmla="*/ 2147483647 w 188"/>
              <a:gd name="T53" fmla="*/ 2147483647 h 190"/>
              <a:gd name="T54" fmla="*/ 2147483647 w 188"/>
              <a:gd name="T55" fmla="*/ 2147483647 h 190"/>
              <a:gd name="T56" fmla="*/ 2147483647 w 188"/>
              <a:gd name="T57" fmla="*/ 2147483647 h 190"/>
              <a:gd name="T58" fmla="*/ 2147483647 w 188"/>
              <a:gd name="T59" fmla="*/ 2147483647 h 190"/>
              <a:gd name="T60" fmla="*/ 2147483647 w 188"/>
              <a:gd name="T61" fmla="*/ 2147483647 h 190"/>
              <a:gd name="T62" fmla="*/ 2147483647 w 188"/>
              <a:gd name="T63" fmla="*/ 2147483647 h 190"/>
              <a:gd name="T64" fmla="*/ 2147483647 w 188"/>
              <a:gd name="T65" fmla="*/ 2147483647 h 190"/>
              <a:gd name="T66" fmla="*/ 2147483647 w 188"/>
              <a:gd name="T67" fmla="*/ 2147483647 h 190"/>
              <a:gd name="T68" fmla="*/ 2147483647 w 188"/>
              <a:gd name="T69" fmla="*/ 2147483647 h 190"/>
              <a:gd name="T70" fmla="*/ 2147483647 w 188"/>
              <a:gd name="T71" fmla="*/ 2147483647 h 190"/>
              <a:gd name="T72" fmla="*/ 2147483647 w 188"/>
              <a:gd name="T73" fmla="*/ 2147483647 h 190"/>
              <a:gd name="T74" fmla="*/ 2147483647 w 188"/>
              <a:gd name="T75" fmla="*/ 2147483647 h 190"/>
              <a:gd name="T76" fmla="*/ 2147483647 w 188"/>
              <a:gd name="T77" fmla="*/ 2147483647 h 190"/>
              <a:gd name="T78" fmla="*/ 2147483647 w 188"/>
              <a:gd name="T79" fmla="*/ 2147483647 h 190"/>
              <a:gd name="T80" fmla="*/ 2147483647 w 188"/>
              <a:gd name="T81" fmla="*/ 2147483647 h 190"/>
              <a:gd name="T82" fmla="*/ 2147483647 w 188"/>
              <a:gd name="T83" fmla="*/ 2147483647 h 190"/>
              <a:gd name="T84" fmla="*/ 2147483647 w 188"/>
              <a:gd name="T85" fmla="*/ 2147483647 h 190"/>
              <a:gd name="T86" fmla="*/ 2147483647 w 188"/>
              <a:gd name="T87" fmla="*/ 2147483647 h 190"/>
              <a:gd name="T88" fmla="*/ 2147483647 w 188"/>
              <a:gd name="T89" fmla="*/ 2147483647 h 190"/>
              <a:gd name="T90" fmla="*/ 2147483647 w 188"/>
              <a:gd name="T91" fmla="*/ 2147483647 h 190"/>
              <a:gd name="T92" fmla="*/ 2147483647 w 188"/>
              <a:gd name="T93" fmla="*/ 2147483647 h 190"/>
              <a:gd name="T94" fmla="*/ 2147483647 w 188"/>
              <a:gd name="T95" fmla="*/ 2147483647 h 190"/>
              <a:gd name="T96" fmla="*/ 2147483647 w 188"/>
              <a:gd name="T97" fmla="*/ 2147483647 h 190"/>
              <a:gd name="T98" fmla="*/ 2147483647 w 188"/>
              <a:gd name="T99" fmla="*/ 2147483647 h 190"/>
              <a:gd name="T100" fmla="*/ 2147483647 w 188"/>
              <a:gd name="T101" fmla="*/ 2147483647 h 190"/>
              <a:gd name="T102" fmla="*/ 2147483647 w 188"/>
              <a:gd name="T103" fmla="*/ 2147483647 h 190"/>
              <a:gd name="T104" fmla="*/ 2147483647 w 188"/>
              <a:gd name="T105" fmla="*/ 2147483647 h 190"/>
              <a:gd name="T106" fmla="*/ 2147483647 w 188"/>
              <a:gd name="T107" fmla="*/ 2147483647 h 190"/>
              <a:gd name="T108" fmla="*/ 2147483647 w 188"/>
              <a:gd name="T109" fmla="*/ 2147483647 h 190"/>
              <a:gd name="T110" fmla="*/ 2147483647 w 188"/>
              <a:gd name="T111" fmla="*/ 2147483647 h 190"/>
              <a:gd name="T112" fmla="*/ 2147483647 w 188"/>
              <a:gd name="T113" fmla="*/ 2147483647 h 190"/>
              <a:gd name="T114" fmla="*/ 2147483647 w 188"/>
              <a:gd name="T115" fmla="*/ 2147483647 h 190"/>
              <a:gd name="T116" fmla="*/ 2147483647 w 188"/>
              <a:gd name="T117" fmla="*/ 2147483647 h 190"/>
              <a:gd name="T118" fmla="*/ 2147483647 w 188"/>
              <a:gd name="T119" fmla="*/ 2147483647 h 190"/>
              <a:gd name="T120" fmla="*/ 2147483647 w 188"/>
              <a:gd name="T121" fmla="*/ 2147483647 h 190"/>
              <a:gd name="T122" fmla="*/ 2147483647 w 188"/>
              <a:gd name="T123" fmla="*/ 2147483647 h 190"/>
              <a:gd name="T124" fmla="*/ 2147483647 w 188"/>
              <a:gd name="T125" fmla="*/ 2147483647 h 1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90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avLst/>
            <a:gdLst>
              <a:gd name="T0" fmla="*/ 2147483647 w 172"/>
              <a:gd name="T1" fmla="*/ 2147483647 h 184"/>
              <a:gd name="T2" fmla="*/ 2147483647 w 172"/>
              <a:gd name="T3" fmla="*/ 2147483647 h 184"/>
              <a:gd name="T4" fmla="*/ 2147483647 w 172"/>
              <a:gd name="T5" fmla="*/ 2147483647 h 184"/>
              <a:gd name="T6" fmla="*/ 2147483647 w 172"/>
              <a:gd name="T7" fmla="*/ 2147483647 h 184"/>
              <a:gd name="T8" fmla="*/ 2147483647 w 172"/>
              <a:gd name="T9" fmla="*/ 2147483647 h 184"/>
              <a:gd name="T10" fmla="*/ 2147483647 w 172"/>
              <a:gd name="T11" fmla="*/ 2147483647 h 184"/>
              <a:gd name="T12" fmla="*/ 2147483647 w 172"/>
              <a:gd name="T13" fmla="*/ 2147483647 h 184"/>
              <a:gd name="T14" fmla="*/ 2147483647 w 172"/>
              <a:gd name="T15" fmla="*/ 2147483647 h 184"/>
              <a:gd name="T16" fmla="*/ 2147483647 w 172"/>
              <a:gd name="T17" fmla="*/ 2147483647 h 184"/>
              <a:gd name="T18" fmla="*/ 2147483647 w 172"/>
              <a:gd name="T19" fmla="*/ 2147483647 h 184"/>
              <a:gd name="T20" fmla="*/ 2147483647 w 172"/>
              <a:gd name="T21" fmla="*/ 2147483647 h 184"/>
              <a:gd name="T22" fmla="*/ 2147483647 w 172"/>
              <a:gd name="T23" fmla="*/ 2147483647 h 184"/>
              <a:gd name="T24" fmla="*/ 2147483647 w 172"/>
              <a:gd name="T25" fmla="*/ 2147483647 h 184"/>
              <a:gd name="T26" fmla="*/ 2147483647 w 172"/>
              <a:gd name="T27" fmla="*/ 2147483647 h 184"/>
              <a:gd name="T28" fmla="*/ 2147483647 w 172"/>
              <a:gd name="T29" fmla="*/ 2147483647 h 184"/>
              <a:gd name="T30" fmla="*/ 2147483647 w 172"/>
              <a:gd name="T31" fmla="*/ 2147483647 h 184"/>
              <a:gd name="T32" fmla="*/ 2147483647 w 172"/>
              <a:gd name="T33" fmla="*/ 2147483647 h 184"/>
              <a:gd name="T34" fmla="*/ 2147483647 w 172"/>
              <a:gd name="T35" fmla="*/ 2147483647 h 184"/>
              <a:gd name="T36" fmla="*/ 2147483647 w 172"/>
              <a:gd name="T37" fmla="*/ 2147483647 h 184"/>
              <a:gd name="T38" fmla="*/ 2147483647 w 172"/>
              <a:gd name="T39" fmla="*/ 2147483647 h 184"/>
              <a:gd name="T40" fmla="*/ 2147483647 w 172"/>
              <a:gd name="T41" fmla="*/ 2147483647 h 184"/>
              <a:gd name="T42" fmla="*/ 2147483647 w 172"/>
              <a:gd name="T43" fmla="*/ 2147483647 h 184"/>
              <a:gd name="T44" fmla="*/ 2147483647 w 172"/>
              <a:gd name="T45" fmla="*/ 2147483647 h 184"/>
              <a:gd name="T46" fmla="*/ 2147483647 w 172"/>
              <a:gd name="T47" fmla="*/ 2147483647 h 184"/>
              <a:gd name="T48" fmla="*/ 2147483647 w 172"/>
              <a:gd name="T49" fmla="*/ 2147483647 h 184"/>
              <a:gd name="T50" fmla="*/ 2147483647 w 172"/>
              <a:gd name="T51" fmla="*/ 2147483647 h 184"/>
              <a:gd name="T52" fmla="*/ 2147483647 w 172"/>
              <a:gd name="T53" fmla="*/ 2147483647 h 184"/>
              <a:gd name="T54" fmla="*/ 2147483647 w 172"/>
              <a:gd name="T55" fmla="*/ 2147483647 h 184"/>
              <a:gd name="T56" fmla="*/ 2147483647 w 172"/>
              <a:gd name="T57" fmla="*/ 2147483647 h 184"/>
              <a:gd name="T58" fmla="*/ 2147483647 w 172"/>
              <a:gd name="T59" fmla="*/ 2147483647 h 184"/>
              <a:gd name="T60" fmla="*/ 2147483647 w 172"/>
              <a:gd name="T61" fmla="*/ 2147483647 h 184"/>
              <a:gd name="T62" fmla="*/ 2147483647 w 172"/>
              <a:gd name="T63" fmla="*/ 2147483647 h 184"/>
              <a:gd name="T64" fmla="*/ 2147483647 w 172"/>
              <a:gd name="T65" fmla="*/ 2147483647 h 184"/>
              <a:gd name="T66" fmla="*/ 2147483647 w 172"/>
              <a:gd name="T67" fmla="*/ 2147483647 h 184"/>
              <a:gd name="T68" fmla="*/ 2147483647 w 172"/>
              <a:gd name="T69" fmla="*/ 2147483647 h 184"/>
              <a:gd name="T70" fmla="*/ 2147483647 w 172"/>
              <a:gd name="T71" fmla="*/ 2147483647 h 184"/>
              <a:gd name="T72" fmla="*/ 2147483647 w 172"/>
              <a:gd name="T73" fmla="*/ 2147483647 h 184"/>
              <a:gd name="T74" fmla="*/ 2147483647 w 172"/>
              <a:gd name="T75" fmla="*/ 2147483647 h 184"/>
              <a:gd name="T76" fmla="*/ 2147483647 w 172"/>
              <a:gd name="T77" fmla="*/ 2147483647 h 184"/>
              <a:gd name="T78" fmla="*/ 2147483647 w 172"/>
              <a:gd name="T79" fmla="*/ 2147483647 h 184"/>
              <a:gd name="T80" fmla="*/ 2147483647 w 172"/>
              <a:gd name="T81" fmla="*/ 2147483647 h 184"/>
              <a:gd name="T82" fmla="*/ 2147483647 w 172"/>
              <a:gd name="T83" fmla="*/ 2147483647 h 184"/>
              <a:gd name="T84" fmla="*/ 2147483647 w 172"/>
              <a:gd name="T85" fmla="*/ 2147483647 h 184"/>
              <a:gd name="T86" fmla="*/ 2147483647 w 172"/>
              <a:gd name="T87" fmla="*/ 2147483647 h 184"/>
              <a:gd name="T88" fmla="*/ 2147483647 w 172"/>
              <a:gd name="T89" fmla="*/ 2147483647 h 184"/>
              <a:gd name="T90" fmla="*/ 2147483647 w 172"/>
              <a:gd name="T91" fmla="*/ 2147483647 h 184"/>
              <a:gd name="T92" fmla="*/ 2147483647 w 172"/>
              <a:gd name="T93" fmla="*/ 2147483647 h 184"/>
              <a:gd name="T94" fmla="*/ 2147483647 w 172"/>
              <a:gd name="T95" fmla="*/ 2147483647 h 184"/>
              <a:gd name="T96" fmla="*/ 2147483647 w 172"/>
              <a:gd name="T97" fmla="*/ 2147483647 h 184"/>
              <a:gd name="T98" fmla="*/ 2147483647 w 172"/>
              <a:gd name="T99" fmla="*/ 2147483647 h 184"/>
              <a:gd name="T100" fmla="*/ 2147483647 w 172"/>
              <a:gd name="T101" fmla="*/ 2147483647 h 184"/>
              <a:gd name="T102" fmla="*/ 2147483647 w 172"/>
              <a:gd name="T103" fmla="*/ 2147483647 h 184"/>
              <a:gd name="T104" fmla="*/ 2147483647 w 172"/>
              <a:gd name="T105" fmla="*/ 2147483647 h 184"/>
              <a:gd name="T106" fmla="*/ 2147483647 w 172"/>
              <a:gd name="T107" fmla="*/ 2147483647 h 184"/>
              <a:gd name="T108" fmla="*/ 2147483647 w 172"/>
              <a:gd name="T109" fmla="*/ 2147483647 h 184"/>
              <a:gd name="T110" fmla="*/ 2147483647 w 172"/>
              <a:gd name="T111" fmla="*/ 2147483647 h 184"/>
              <a:gd name="T112" fmla="*/ 2147483647 w 172"/>
              <a:gd name="T113" fmla="*/ 2147483647 h 184"/>
              <a:gd name="T114" fmla="*/ 2147483647 w 172"/>
              <a:gd name="T115" fmla="*/ 2147483647 h 184"/>
              <a:gd name="T116" fmla="*/ 2147483647 w 172"/>
              <a:gd name="T117" fmla="*/ 2147483647 h 1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2" h="184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29"/>
          <p:cNvSpPr/>
          <p:nvPr/>
        </p:nvSpPr>
        <p:spPr bwMode="auto">
          <a:xfrm>
            <a:off x="3146425" y="1071563"/>
            <a:ext cx="522288" cy="466725"/>
          </a:xfrm>
          <a:custGeom>
            <a:avLst/>
            <a:gdLst>
              <a:gd name="T0" fmla="*/ 2147483647 w 190"/>
              <a:gd name="T1" fmla="*/ 2147483647 h 156"/>
              <a:gd name="T2" fmla="*/ 2147483647 w 190"/>
              <a:gd name="T3" fmla="*/ 2147483647 h 156"/>
              <a:gd name="T4" fmla="*/ 2147483647 w 190"/>
              <a:gd name="T5" fmla="*/ 2147483647 h 156"/>
              <a:gd name="T6" fmla="*/ 2147483647 w 190"/>
              <a:gd name="T7" fmla="*/ 2147483647 h 156"/>
              <a:gd name="T8" fmla="*/ 2147483647 w 190"/>
              <a:gd name="T9" fmla="*/ 2147483647 h 156"/>
              <a:gd name="T10" fmla="*/ 0 w 190"/>
              <a:gd name="T11" fmla="*/ 2147483647 h 156"/>
              <a:gd name="T12" fmla="*/ 2147483647 w 190"/>
              <a:gd name="T13" fmla="*/ 2147483647 h 156"/>
              <a:gd name="T14" fmla="*/ 2147483647 w 190"/>
              <a:gd name="T15" fmla="*/ 2147483647 h 156"/>
              <a:gd name="T16" fmla="*/ 2147483647 w 190"/>
              <a:gd name="T17" fmla="*/ 2147483647 h 156"/>
              <a:gd name="T18" fmla="*/ 2147483647 w 190"/>
              <a:gd name="T19" fmla="*/ 2147483647 h 156"/>
              <a:gd name="T20" fmla="*/ 2147483647 w 190"/>
              <a:gd name="T21" fmla="*/ 2147483647 h 156"/>
              <a:gd name="T22" fmla="*/ 2147483647 w 190"/>
              <a:gd name="T23" fmla="*/ 2147483647 h 156"/>
              <a:gd name="T24" fmla="*/ 2147483647 w 190"/>
              <a:gd name="T25" fmla="*/ 2147483647 h 156"/>
              <a:gd name="T26" fmla="*/ 2147483647 w 190"/>
              <a:gd name="T27" fmla="*/ 2147483647 h 156"/>
              <a:gd name="T28" fmla="*/ 2147483647 w 190"/>
              <a:gd name="T29" fmla="*/ 2147483647 h 156"/>
              <a:gd name="T30" fmla="*/ 2147483647 w 190"/>
              <a:gd name="T31" fmla="*/ 0 h 156"/>
              <a:gd name="T32" fmla="*/ 2147483647 w 190"/>
              <a:gd name="T33" fmla="*/ 2147483647 h 156"/>
              <a:gd name="T34" fmla="*/ 2147483647 w 190"/>
              <a:gd name="T35" fmla="*/ 2147483647 h 156"/>
              <a:gd name="T36" fmla="*/ 2147483647 w 190"/>
              <a:gd name="T37" fmla="*/ 2147483647 h 156"/>
              <a:gd name="T38" fmla="*/ 2147483647 w 190"/>
              <a:gd name="T39" fmla="*/ 2147483647 h 156"/>
              <a:gd name="T40" fmla="*/ 2147483647 w 190"/>
              <a:gd name="T41" fmla="*/ 2147483647 h 156"/>
              <a:gd name="T42" fmla="*/ 2147483647 w 190"/>
              <a:gd name="T43" fmla="*/ 2147483647 h 156"/>
              <a:gd name="T44" fmla="*/ 2147483647 w 190"/>
              <a:gd name="T45" fmla="*/ 2147483647 h 156"/>
              <a:gd name="T46" fmla="*/ 2147483647 w 190"/>
              <a:gd name="T47" fmla="*/ 2147483647 h 156"/>
              <a:gd name="T48" fmla="*/ 2147483647 w 190"/>
              <a:gd name="T49" fmla="*/ 2147483647 h 156"/>
              <a:gd name="T50" fmla="*/ 2147483647 w 190"/>
              <a:gd name="T51" fmla="*/ 2147483647 h 156"/>
              <a:gd name="T52" fmla="*/ 2147483647 w 190"/>
              <a:gd name="T53" fmla="*/ 2147483647 h 156"/>
              <a:gd name="T54" fmla="*/ 2147483647 w 190"/>
              <a:gd name="T55" fmla="*/ 2147483647 h 156"/>
              <a:gd name="T56" fmla="*/ 2147483647 w 190"/>
              <a:gd name="T57" fmla="*/ 2147483647 h 156"/>
              <a:gd name="T58" fmla="*/ 2147483647 w 190"/>
              <a:gd name="T59" fmla="*/ 2147483647 h 156"/>
              <a:gd name="T60" fmla="*/ 2147483647 w 190"/>
              <a:gd name="T61" fmla="*/ 2147483647 h 156"/>
              <a:gd name="T62" fmla="*/ 2147483647 w 190"/>
              <a:gd name="T63" fmla="*/ 2147483647 h 156"/>
              <a:gd name="T64" fmla="*/ 2147483647 w 190"/>
              <a:gd name="T65" fmla="*/ 2147483647 h 156"/>
              <a:gd name="T66" fmla="*/ 2147483647 w 190"/>
              <a:gd name="T67" fmla="*/ 2147483647 h 156"/>
              <a:gd name="T68" fmla="*/ 2147483647 w 190"/>
              <a:gd name="T69" fmla="*/ 2147483647 h 156"/>
              <a:gd name="T70" fmla="*/ 2147483647 w 190"/>
              <a:gd name="T71" fmla="*/ 2147483647 h 156"/>
              <a:gd name="T72" fmla="*/ 2147483647 w 190"/>
              <a:gd name="T73" fmla="*/ 2147483647 h 156"/>
              <a:gd name="T74" fmla="*/ 2147483647 w 190"/>
              <a:gd name="T75" fmla="*/ 2147483647 h 156"/>
              <a:gd name="T76" fmla="*/ 2147483647 w 190"/>
              <a:gd name="T77" fmla="*/ 2147483647 h 156"/>
              <a:gd name="T78" fmla="*/ 2147483647 w 190"/>
              <a:gd name="T79" fmla="*/ 2147483647 h 156"/>
              <a:gd name="T80" fmla="*/ 2147483647 w 190"/>
              <a:gd name="T81" fmla="*/ 2147483647 h 156"/>
              <a:gd name="T82" fmla="*/ 2147483647 w 190"/>
              <a:gd name="T83" fmla="*/ 2147483647 h 156"/>
              <a:gd name="T84" fmla="*/ 2147483647 w 190"/>
              <a:gd name="T85" fmla="*/ 2147483647 h 156"/>
              <a:gd name="T86" fmla="*/ 2147483647 w 190"/>
              <a:gd name="T87" fmla="*/ 2147483647 h 156"/>
              <a:gd name="T88" fmla="*/ 2147483647 w 190"/>
              <a:gd name="T89" fmla="*/ 2147483647 h 1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0" h="156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avLst/>
            <a:gdLst>
              <a:gd name="T0" fmla="*/ 2147483647 w 166"/>
              <a:gd name="T1" fmla="*/ 2147483647 h 180"/>
              <a:gd name="T2" fmla="*/ 2147483647 w 166"/>
              <a:gd name="T3" fmla="*/ 2147483647 h 180"/>
              <a:gd name="T4" fmla="*/ 2147483647 w 166"/>
              <a:gd name="T5" fmla="*/ 2147483647 h 180"/>
              <a:gd name="T6" fmla="*/ 2147483647 w 166"/>
              <a:gd name="T7" fmla="*/ 2147483647 h 180"/>
              <a:gd name="T8" fmla="*/ 2147483647 w 166"/>
              <a:gd name="T9" fmla="*/ 2147483647 h 180"/>
              <a:gd name="T10" fmla="*/ 2147483647 w 166"/>
              <a:gd name="T11" fmla="*/ 2147483647 h 180"/>
              <a:gd name="T12" fmla="*/ 2147483647 w 166"/>
              <a:gd name="T13" fmla="*/ 2147483647 h 180"/>
              <a:gd name="T14" fmla="*/ 2147483647 w 166"/>
              <a:gd name="T15" fmla="*/ 2147483647 h 180"/>
              <a:gd name="T16" fmla="*/ 2147483647 w 166"/>
              <a:gd name="T17" fmla="*/ 2147483647 h 180"/>
              <a:gd name="T18" fmla="*/ 2147483647 w 166"/>
              <a:gd name="T19" fmla="*/ 2147483647 h 180"/>
              <a:gd name="T20" fmla="*/ 2147483647 w 166"/>
              <a:gd name="T21" fmla="*/ 2147483647 h 180"/>
              <a:gd name="T22" fmla="*/ 2147483647 w 166"/>
              <a:gd name="T23" fmla="*/ 2147483647 h 180"/>
              <a:gd name="T24" fmla="*/ 2147483647 w 166"/>
              <a:gd name="T25" fmla="*/ 2147483647 h 180"/>
              <a:gd name="T26" fmla="*/ 2147483647 w 166"/>
              <a:gd name="T27" fmla="*/ 2147483647 h 180"/>
              <a:gd name="T28" fmla="*/ 2147483647 w 166"/>
              <a:gd name="T29" fmla="*/ 2147483647 h 180"/>
              <a:gd name="T30" fmla="*/ 2147483647 w 166"/>
              <a:gd name="T31" fmla="*/ 2147483647 h 180"/>
              <a:gd name="T32" fmla="*/ 2147483647 w 166"/>
              <a:gd name="T33" fmla="*/ 2147483647 h 180"/>
              <a:gd name="T34" fmla="*/ 0 w 166"/>
              <a:gd name="T35" fmla="*/ 2147483647 h 180"/>
              <a:gd name="T36" fmla="*/ 2147483647 w 166"/>
              <a:gd name="T37" fmla="*/ 2147483647 h 180"/>
              <a:gd name="T38" fmla="*/ 2147483647 w 166"/>
              <a:gd name="T39" fmla="*/ 2147483647 h 180"/>
              <a:gd name="T40" fmla="*/ 2147483647 w 166"/>
              <a:gd name="T41" fmla="*/ 2147483647 h 180"/>
              <a:gd name="T42" fmla="*/ 2147483647 w 166"/>
              <a:gd name="T43" fmla="*/ 2147483647 h 180"/>
              <a:gd name="T44" fmla="*/ 2147483647 w 166"/>
              <a:gd name="T45" fmla="*/ 0 h 180"/>
              <a:gd name="T46" fmla="*/ 2147483647 w 166"/>
              <a:gd name="T47" fmla="*/ 2147483647 h 180"/>
              <a:gd name="T48" fmla="*/ 2147483647 w 166"/>
              <a:gd name="T49" fmla="*/ 2147483647 h 180"/>
              <a:gd name="T50" fmla="*/ 2147483647 w 166"/>
              <a:gd name="T51" fmla="*/ 2147483647 h 180"/>
              <a:gd name="T52" fmla="*/ 2147483647 w 166"/>
              <a:gd name="T53" fmla="*/ 2147483647 h 180"/>
              <a:gd name="T54" fmla="*/ 2147483647 w 166"/>
              <a:gd name="T55" fmla="*/ 2147483647 h 180"/>
              <a:gd name="T56" fmla="*/ 2147483647 w 166"/>
              <a:gd name="T57" fmla="*/ 2147483647 h 180"/>
              <a:gd name="T58" fmla="*/ 2147483647 w 166"/>
              <a:gd name="T59" fmla="*/ 2147483647 h 180"/>
              <a:gd name="T60" fmla="*/ 2147483647 w 166"/>
              <a:gd name="T61" fmla="*/ 2147483647 h 180"/>
              <a:gd name="T62" fmla="*/ 2147483647 w 166"/>
              <a:gd name="T63" fmla="*/ 2147483647 h 180"/>
              <a:gd name="T64" fmla="*/ 2147483647 w 166"/>
              <a:gd name="T65" fmla="*/ 2147483647 h 180"/>
              <a:gd name="T66" fmla="*/ 2147483647 w 166"/>
              <a:gd name="T67" fmla="*/ 214748364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6" h="180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1"/>
          <p:cNvSpPr/>
          <p:nvPr/>
        </p:nvSpPr>
        <p:spPr bwMode="auto">
          <a:xfrm>
            <a:off x="5513388" y="3573463"/>
            <a:ext cx="395287" cy="501650"/>
          </a:xfrm>
          <a:custGeom>
            <a:avLst/>
            <a:gdLst>
              <a:gd name="T0" fmla="*/ 2147483647 w 144"/>
              <a:gd name="T1" fmla="*/ 2147483647 h 168"/>
              <a:gd name="T2" fmla="*/ 2147483647 w 144"/>
              <a:gd name="T3" fmla="*/ 2147483647 h 168"/>
              <a:gd name="T4" fmla="*/ 2147483647 w 144"/>
              <a:gd name="T5" fmla="*/ 2147483647 h 168"/>
              <a:gd name="T6" fmla="*/ 2147483647 w 144"/>
              <a:gd name="T7" fmla="*/ 2147483647 h 168"/>
              <a:gd name="T8" fmla="*/ 2147483647 w 144"/>
              <a:gd name="T9" fmla="*/ 2147483647 h 168"/>
              <a:gd name="T10" fmla="*/ 2147483647 w 144"/>
              <a:gd name="T11" fmla="*/ 2147483647 h 168"/>
              <a:gd name="T12" fmla="*/ 2147483647 w 144"/>
              <a:gd name="T13" fmla="*/ 2147483647 h 168"/>
              <a:gd name="T14" fmla="*/ 2147483647 w 144"/>
              <a:gd name="T15" fmla="*/ 2147483647 h 168"/>
              <a:gd name="T16" fmla="*/ 0 w 144"/>
              <a:gd name="T17" fmla="*/ 2147483647 h 168"/>
              <a:gd name="T18" fmla="*/ 0 w 144"/>
              <a:gd name="T19" fmla="*/ 2147483647 h 168"/>
              <a:gd name="T20" fmla="*/ 2147483647 w 144"/>
              <a:gd name="T21" fmla="*/ 2147483647 h 168"/>
              <a:gd name="T22" fmla="*/ 2147483647 w 144"/>
              <a:gd name="T23" fmla="*/ 2147483647 h 168"/>
              <a:gd name="T24" fmla="*/ 2147483647 w 144"/>
              <a:gd name="T25" fmla="*/ 2147483647 h 168"/>
              <a:gd name="T26" fmla="*/ 2147483647 w 144"/>
              <a:gd name="T27" fmla="*/ 2147483647 h 168"/>
              <a:gd name="T28" fmla="*/ 2147483647 w 144"/>
              <a:gd name="T29" fmla="*/ 2147483647 h 168"/>
              <a:gd name="T30" fmla="*/ 2147483647 w 144"/>
              <a:gd name="T31" fmla="*/ 2147483647 h 168"/>
              <a:gd name="T32" fmla="*/ 2147483647 w 144"/>
              <a:gd name="T33" fmla="*/ 2147483647 h 168"/>
              <a:gd name="T34" fmla="*/ 2147483647 w 144"/>
              <a:gd name="T35" fmla="*/ 2147483647 h 168"/>
              <a:gd name="T36" fmla="*/ 2147483647 w 144"/>
              <a:gd name="T37" fmla="*/ 0 h 168"/>
              <a:gd name="T38" fmla="*/ 2147483647 w 144"/>
              <a:gd name="T39" fmla="*/ 2147483647 h 168"/>
              <a:gd name="T40" fmla="*/ 2147483647 w 144"/>
              <a:gd name="T41" fmla="*/ 2147483647 h 168"/>
              <a:gd name="T42" fmla="*/ 2147483647 w 144"/>
              <a:gd name="T43" fmla="*/ 2147483647 h 168"/>
              <a:gd name="T44" fmla="*/ 2147483647 w 144"/>
              <a:gd name="T45" fmla="*/ 2147483647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168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3" name="Freeform 32"/>
          <p:cNvSpPr/>
          <p:nvPr/>
        </p:nvSpPr>
        <p:spPr bwMode="auto">
          <a:xfrm>
            <a:off x="2425700" y="2244725"/>
            <a:ext cx="423863" cy="161925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4" name="Freeform 33"/>
          <p:cNvSpPr/>
          <p:nvPr/>
        </p:nvSpPr>
        <p:spPr bwMode="auto">
          <a:xfrm>
            <a:off x="2514600" y="1909763"/>
            <a:ext cx="252413" cy="334962"/>
          </a:xfrm>
          <a:custGeom>
            <a:avLst/>
            <a:gdLst>
              <a:gd name="T0" fmla="*/ 2147483647 w 92"/>
              <a:gd name="T1" fmla="*/ 0 h 112"/>
              <a:gd name="T2" fmla="*/ 2147483647 w 92"/>
              <a:gd name="T3" fmla="*/ 2147483647 h 112"/>
              <a:gd name="T4" fmla="*/ 0 w 92"/>
              <a:gd name="T5" fmla="*/ 2147483647 h 112"/>
              <a:gd name="T6" fmla="*/ 2147483647 w 92"/>
              <a:gd name="T7" fmla="*/ 2147483647 h 112"/>
              <a:gd name="T8" fmla="*/ 2147483647 w 92"/>
              <a:gd name="T9" fmla="*/ 2147483647 h 112"/>
              <a:gd name="T10" fmla="*/ 2147483647 w 92"/>
              <a:gd name="T11" fmla="*/ 2147483647 h 112"/>
              <a:gd name="T12" fmla="*/ 2147483647 w 92"/>
              <a:gd name="T13" fmla="*/ 0 h 112"/>
              <a:gd name="T14" fmla="*/ 2147483647 w 92"/>
              <a:gd name="T15" fmla="*/ 0 h 1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5" name="Freeform 34"/>
          <p:cNvSpPr/>
          <p:nvPr/>
        </p:nvSpPr>
        <p:spPr bwMode="auto">
          <a:xfrm>
            <a:off x="2425700" y="3082925"/>
            <a:ext cx="423863" cy="160338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6" name="Freeform 35"/>
          <p:cNvSpPr/>
          <p:nvPr/>
        </p:nvSpPr>
        <p:spPr bwMode="auto">
          <a:xfrm>
            <a:off x="2514600" y="2746375"/>
            <a:ext cx="252413" cy="341313"/>
          </a:xfrm>
          <a:custGeom>
            <a:avLst/>
            <a:gdLst>
              <a:gd name="T0" fmla="*/ 2147483647 w 92"/>
              <a:gd name="T1" fmla="*/ 2147483647 h 114"/>
              <a:gd name="T2" fmla="*/ 2147483647 w 92"/>
              <a:gd name="T3" fmla="*/ 2147483647 h 114"/>
              <a:gd name="T4" fmla="*/ 2147483647 w 92"/>
              <a:gd name="T5" fmla="*/ 2147483647 h 114"/>
              <a:gd name="T6" fmla="*/ 2147483647 w 92"/>
              <a:gd name="T7" fmla="*/ 0 h 114"/>
              <a:gd name="T8" fmla="*/ 0 w 92"/>
              <a:gd name="T9" fmla="*/ 2147483647 h 114"/>
              <a:gd name="T10" fmla="*/ 2147483647 w 92"/>
              <a:gd name="T11" fmla="*/ 2147483647 h 114"/>
              <a:gd name="T12" fmla="*/ 2147483647 w 92"/>
              <a:gd name="T13" fmla="*/ 2147483647 h 114"/>
              <a:gd name="T14" fmla="*/ 2147483647 w 92"/>
              <a:gd name="T15" fmla="*/ 2147483647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4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7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avLst/>
            <a:gdLst>
              <a:gd name="T0" fmla="*/ 2147483647 w 160"/>
              <a:gd name="T1" fmla="*/ 0 h 112"/>
              <a:gd name="T2" fmla="*/ 2147483647 w 160"/>
              <a:gd name="T3" fmla="*/ 0 h 112"/>
              <a:gd name="T4" fmla="*/ 2147483647 w 160"/>
              <a:gd name="T5" fmla="*/ 0 h 112"/>
              <a:gd name="T6" fmla="*/ 2147483647 w 160"/>
              <a:gd name="T7" fmla="*/ 2147483647 h 112"/>
              <a:gd name="T8" fmla="*/ 2147483647 w 160"/>
              <a:gd name="T9" fmla="*/ 2147483647 h 112"/>
              <a:gd name="T10" fmla="*/ 2147483647 w 160"/>
              <a:gd name="T11" fmla="*/ 2147483647 h 112"/>
              <a:gd name="T12" fmla="*/ 2147483647 w 160"/>
              <a:gd name="T13" fmla="*/ 2147483647 h 112"/>
              <a:gd name="T14" fmla="*/ 2147483647 w 160"/>
              <a:gd name="T15" fmla="*/ 2147483647 h 112"/>
              <a:gd name="T16" fmla="*/ 0 w 160"/>
              <a:gd name="T17" fmla="*/ 2147483647 h 112"/>
              <a:gd name="T18" fmla="*/ 0 w 160"/>
              <a:gd name="T19" fmla="*/ 2147483647 h 112"/>
              <a:gd name="T20" fmla="*/ 0 w 160"/>
              <a:gd name="T21" fmla="*/ 2147483647 h 112"/>
              <a:gd name="T22" fmla="*/ 0 w 160"/>
              <a:gd name="T23" fmla="*/ 0 h 112"/>
              <a:gd name="T24" fmla="*/ 2147483647 w 160"/>
              <a:gd name="T25" fmla="*/ 0 h 112"/>
              <a:gd name="T26" fmla="*/ 2147483647 w 160"/>
              <a:gd name="T27" fmla="*/ 0 h 112"/>
              <a:gd name="T28" fmla="*/ 2147483647 w 160"/>
              <a:gd name="T29" fmla="*/ 2147483647 h 112"/>
              <a:gd name="T30" fmla="*/ 2147483647 w 160"/>
              <a:gd name="T31" fmla="*/ 2147483647 h 112"/>
              <a:gd name="T32" fmla="*/ 2147483647 w 160"/>
              <a:gd name="T33" fmla="*/ 2147483647 h 112"/>
              <a:gd name="T34" fmla="*/ 2147483647 w 160"/>
              <a:gd name="T35" fmla="*/ 2147483647 h 112"/>
              <a:gd name="T36" fmla="*/ 2147483647 w 160"/>
              <a:gd name="T37" fmla="*/ 2147483647 h 112"/>
              <a:gd name="T38" fmla="*/ 2147483647 w 160"/>
              <a:gd name="T39" fmla="*/ 2147483647 h 112"/>
              <a:gd name="T40" fmla="*/ 2147483647 w 160"/>
              <a:gd name="T41" fmla="*/ 2147483647 h 112"/>
              <a:gd name="T42" fmla="*/ 2147483647 w 160"/>
              <a:gd name="T43" fmla="*/ 2147483647 h 112"/>
              <a:gd name="T44" fmla="*/ 2147483647 w 160"/>
              <a:gd name="T45" fmla="*/ 2147483647 h 112"/>
              <a:gd name="T46" fmla="*/ 2147483647 w 160"/>
              <a:gd name="T47" fmla="*/ 2147483647 h 112"/>
              <a:gd name="T48" fmla="*/ 2147483647 w 160"/>
              <a:gd name="T49" fmla="*/ 2147483647 h 112"/>
              <a:gd name="T50" fmla="*/ 2147483647 w 160"/>
              <a:gd name="T51" fmla="*/ 2147483647 h 112"/>
              <a:gd name="T52" fmla="*/ 2147483647 w 160"/>
              <a:gd name="T53" fmla="*/ 2147483647 h 112"/>
              <a:gd name="T54" fmla="*/ 2147483647 w 160"/>
              <a:gd name="T55" fmla="*/ 2147483647 h 112"/>
              <a:gd name="T56" fmla="*/ 2147483647 w 160"/>
              <a:gd name="T57" fmla="*/ 2147483647 h 112"/>
              <a:gd name="T58" fmla="*/ 2147483647 w 160"/>
              <a:gd name="T59" fmla="*/ 2147483647 h 112"/>
              <a:gd name="T60" fmla="*/ 2147483647 w 160"/>
              <a:gd name="T61" fmla="*/ 2147483647 h 112"/>
              <a:gd name="T62" fmla="*/ 2147483647 w 160"/>
              <a:gd name="T63" fmla="*/ 2147483647 h 112"/>
              <a:gd name="T64" fmla="*/ 2147483647 w 160"/>
              <a:gd name="T65" fmla="*/ 2147483647 h 112"/>
              <a:gd name="T66" fmla="*/ 2147483647 w 160"/>
              <a:gd name="T67" fmla="*/ 2147483647 h 112"/>
              <a:gd name="T68" fmla="*/ 2147483647 w 160"/>
              <a:gd name="T69" fmla="*/ 2147483647 h 112"/>
              <a:gd name="T70" fmla="*/ 2147483647 w 160"/>
              <a:gd name="T71" fmla="*/ 2147483647 h 112"/>
              <a:gd name="T72" fmla="*/ 2147483647 w 160"/>
              <a:gd name="T73" fmla="*/ 2147483647 h 1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12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8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avLst/>
            <a:gdLst>
              <a:gd name="T0" fmla="*/ 0 w 154"/>
              <a:gd name="T1" fmla="*/ 2147483647 h 168"/>
              <a:gd name="T2" fmla="*/ 2147483647 w 154"/>
              <a:gd name="T3" fmla="*/ 2147483647 h 168"/>
              <a:gd name="T4" fmla="*/ 2147483647 w 154"/>
              <a:gd name="T5" fmla="*/ 0 h 168"/>
              <a:gd name="T6" fmla="*/ 2147483647 w 154"/>
              <a:gd name="T7" fmla="*/ 0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2147483647 w 154"/>
              <a:gd name="T21" fmla="*/ 2147483647 h 168"/>
              <a:gd name="T22" fmla="*/ 0 w 154"/>
              <a:gd name="T23" fmla="*/ 2147483647 h 168"/>
              <a:gd name="T24" fmla="*/ 0 w 154"/>
              <a:gd name="T25" fmla="*/ 2147483647 h 168"/>
              <a:gd name="T26" fmla="*/ 0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168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9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avLst/>
            <a:gdLst>
              <a:gd name="T0" fmla="*/ 2147483647 w 190"/>
              <a:gd name="T1" fmla="*/ 0 h 176"/>
              <a:gd name="T2" fmla="*/ 2147483647 w 190"/>
              <a:gd name="T3" fmla="*/ 2147483647 h 176"/>
              <a:gd name="T4" fmla="*/ 2147483647 w 190"/>
              <a:gd name="T5" fmla="*/ 2147483647 h 176"/>
              <a:gd name="T6" fmla="*/ 2147483647 w 190"/>
              <a:gd name="T7" fmla="*/ 2147483647 h 176"/>
              <a:gd name="T8" fmla="*/ 2147483647 w 190"/>
              <a:gd name="T9" fmla="*/ 2147483647 h 176"/>
              <a:gd name="T10" fmla="*/ 2147483647 w 190"/>
              <a:gd name="T11" fmla="*/ 2147483647 h 176"/>
              <a:gd name="T12" fmla="*/ 2147483647 w 190"/>
              <a:gd name="T13" fmla="*/ 2147483647 h 176"/>
              <a:gd name="T14" fmla="*/ 2147483647 w 190"/>
              <a:gd name="T15" fmla="*/ 2147483647 h 176"/>
              <a:gd name="T16" fmla="*/ 2147483647 w 190"/>
              <a:gd name="T17" fmla="*/ 2147483647 h 176"/>
              <a:gd name="T18" fmla="*/ 2147483647 w 190"/>
              <a:gd name="T19" fmla="*/ 2147483647 h 176"/>
              <a:gd name="T20" fmla="*/ 2147483647 w 190"/>
              <a:gd name="T21" fmla="*/ 2147483647 h 176"/>
              <a:gd name="T22" fmla="*/ 2147483647 w 190"/>
              <a:gd name="T23" fmla="*/ 2147483647 h 176"/>
              <a:gd name="T24" fmla="*/ 2147483647 w 190"/>
              <a:gd name="T25" fmla="*/ 2147483647 h 176"/>
              <a:gd name="T26" fmla="*/ 0 w 190"/>
              <a:gd name="T27" fmla="*/ 2147483647 h 176"/>
              <a:gd name="T28" fmla="*/ 2147483647 w 190"/>
              <a:gd name="T29" fmla="*/ 2147483647 h 176"/>
              <a:gd name="T30" fmla="*/ 2147483647 w 190"/>
              <a:gd name="T31" fmla="*/ 2147483647 h 176"/>
              <a:gd name="T32" fmla="*/ 2147483647 w 190"/>
              <a:gd name="T33" fmla="*/ 0 h 176"/>
              <a:gd name="T34" fmla="*/ 2147483647 w 190"/>
              <a:gd name="T35" fmla="*/ 2147483647 h 176"/>
              <a:gd name="T36" fmla="*/ 2147483647 w 190"/>
              <a:gd name="T37" fmla="*/ 2147483647 h 176"/>
              <a:gd name="T38" fmla="*/ 2147483647 w 190"/>
              <a:gd name="T39" fmla="*/ 2147483647 h 176"/>
              <a:gd name="T40" fmla="*/ 2147483647 w 190"/>
              <a:gd name="T41" fmla="*/ 2147483647 h 176"/>
              <a:gd name="T42" fmla="*/ 2147483647 w 190"/>
              <a:gd name="T43" fmla="*/ 2147483647 h 176"/>
              <a:gd name="T44" fmla="*/ 2147483647 w 190"/>
              <a:gd name="T45" fmla="*/ 2147483647 h 176"/>
              <a:gd name="T46" fmla="*/ 2147483647 w 190"/>
              <a:gd name="T47" fmla="*/ 2147483647 h 176"/>
              <a:gd name="T48" fmla="*/ 2147483647 w 190"/>
              <a:gd name="T49" fmla="*/ 2147483647 h 176"/>
              <a:gd name="T50" fmla="*/ 2147483647 w 190"/>
              <a:gd name="T51" fmla="*/ 2147483647 h 176"/>
              <a:gd name="T52" fmla="*/ 2147483647 w 190"/>
              <a:gd name="T53" fmla="*/ 2147483647 h 176"/>
              <a:gd name="T54" fmla="*/ 2147483647 w 190"/>
              <a:gd name="T55" fmla="*/ 2147483647 h 176"/>
              <a:gd name="T56" fmla="*/ 2147483647 w 190"/>
              <a:gd name="T57" fmla="*/ 2147483647 h 176"/>
              <a:gd name="T58" fmla="*/ 2147483647 w 190"/>
              <a:gd name="T59" fmla="*/ 2147483647 h 176"/>
              <a:gd name="T60" fmla="*/ 2147483647 w 190"/>
              <a:gd name="T61" fmla="*/ 2147483647 h 176"/>
              <a:gd name="T62" fmla="*/ 2147483647 w 190"/>
              <a:gd name="T63" fmla="*/ 2147483647 h 176"/>
              <a:gd name="T64" fmla="*/ 2147483647 w 190"/>
              <a:gd name="T65" fmla="*/ 2147483647 h 176"/>
              <a:gd name="T66" fmla="*/ 2147483647 w 190"/>
              <a:gd name="T67" fmla="*/ 2147483647 h 176"/>
              <a:gd name="T68" fmla="*/ 2147483647 w 190"/>
              <a:gd name="T69" fmla="*/ 2147483647 h 176"/>
              <a:gd name="T70" fmla="*/ 2147483647 w 190"/>
              <a:gd name="T71" fmla="*/ 2147483647 h 176"/>
              <a:gd name="T72" fmla="*/ 2147483647 w 190"/>
              <a:gd name="T73" fmla="*/ 2147483647 h 176"/>
              <a:gd name="T74" fmla="*/ 2147483647 w 190"/>
              <a:gd name="T75" fmla="*/ 2147483647 h 176"/>
              <a:gd name="T76" fmla="*/ 2147483647 w 190"/>
              <a:gd name="T77" fmla="*/ 2147483647 h 176"/>
              <a:gd name="T78" fmla="*/ 2147483647 w 190"/>
              <a:gd name="T79" fmla="*/ 2147483647 h 176"/>
              <a:gd name="T80" fmla="*/ 2147483647 w 190"/>
              <a:gd name="T81" fmla="*/ 2147483647 h 176"/>
              <a:gd name="T82" fmla="*/ 2147483647 w 190"/>
              <a:gd name="T83" fmla="*/ 2147483647 h 176"/>
              <a:gd name="T84" fmla="*/ 2147483647 w 190"/>
              <a:gd name="T85" fmla="*/ 2147483647 h 176"/>
              <a:gd name="T86" fmla="*/ 2147483647 w 190"/>
              <a:gd name="T87" fmla="*/ 2147483647 h 176"/>
              <a:gd name="T88" fmla="*/ 2147483647 w 190"/>
              <a:gd name="T89" fmla="*/ 2147483647 h 176"/>
              <a:gd name="T90" fmla="*/ 2147483647 w 190"/>
              <a:gd name="T91" fmla="*/ 2147483647 h 176"/>
              <a:gd name="T92" fmla="*/ 2147483647 w 190"/>
              <a:gd name="T93" fmla="*/ 2147483647 h 176"/>
              <a:gd name="T94" fmla="*/ 2147483647 w 190"/>
              <a:gd name="T95" fmla="*/ 2147483647 h 176"/>
              <a:gd name="T96" fmla="*/ 2147483647 w 190"/>
              <a:gd name="T97" fmla="*/ 2147483647 h 176"/>
              <a:gd name="T98" fmla="*/ 2147483647 w 190"/>
              <a:gd name="T99" fmla="*/ 2147483647 h 176"/>
              <a:gd name="T100" fmla="*/ 2147483647 w 190"/>
              <a:gd name="T101" fmla="*/ 2147483647 h 176"/>
              <a:gd name="T102" fmla="*/ 2147483647 w 190"/>
              <a:gd name="T103" fmla="*/ 2147483647 h 176"/>
              <a:gd name="T104" fmla="*/ 2147483647 w 190"/>
              <a:gd name="T105" fmla="*/ 2147483647 h 176"/>
              <a:gd name="T106" fmla="*/ 2147483647 w 190"/>
              <a:gd name="T107" fmla="*/ 2147483647 h 176"/>
              <a:gd name="T108" fmla="*/ 2147483647 w 190"/>
              <a:gd name="T109" fmla="*/ 2147483647 h 1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0" h="176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0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avLst/>
            <a:gdLst>
              <a:gd name="T0" fmla="*/ 2147483647 w 120"/>
              <a:gd name="T1" fmla="*/ 0 h 166"/>
              <a:gd name="T2" fmla="*/ 2147483647 w 120"/>
              <a:gd name="T3" fmla="*/ 0 h 166"/>
              <a:gd name="T4" fmla="*/ 2147483647 w 120"/>
              <a:gd name="T5" fmla="*/ 0 h 166"/>
              <a:gd name="T6" fmla="*/ 2147483647 w 120"/>
              <a:gd name="T7" fmla="*/ 2147483647 h 166"/>
              <a:gd name="T8" fmla="*/ 2147483647 w 120"/>
              <a:gd name="T9" fmla="*/ 2147483647 h 166"/>
              <a:gd name="T10" fmla="*/ 2147483647 w 120"/>
              <a:gd name="T11" fmla="*/ 2147483647 h 166"/>
              <a:gd name="T12" fmla="*/ 2147483647 w 120"/>
              <a:gd name="T13" fmla="*/ 2147483647 h 166"/>
              <a:gd name="T14" fmla="*/ 2147483647 w 120"/>
              <a:gd name="T15" fmla="*/ 2147483647 h 166"/>
              <a:gd name="T16" fmla="*/ 2147483647 w 120"/>
              <a:gd name="T17" fmla="*/ 2147483647 h 166"/>
              <a:gd name="T18" fmla="*/ 2147483647 w 120"/>
              <a:gd name="T19" fmla="*/ 2147483647 h 166"/>
              <a:gd name="T20" fmla="*/ 2147483647 w 120"/>
              <a:gd name="T21" fmla="*/ 2147483647 h 166"/>
              <a:gd name="T22" fmla="*/ 2147483647 w 120"/>
              <a:gd name="T23" fmla="*/ 2147483647 h 166"/>
              <a:gd name="T24" fmla="*/ 2147483647 w 120"/>
              <a:gd name="T25" fmla="*/ 2147483647 h 166"/>
              <a:gd name="T26" fmla="*/ 2147483647 w 120"/>
              <a:gd name="T27" fmla="*/ 2147483647 h 166"/>
              <a:gd name="T28" fmla="*/ 2147483647 w 120"/>
              <a:gd name="T29" fmla="*/ 2147483647 h 166"/>
              <a:gd name="T30" fmla="*/ 2147483647 w 120"/>
              <a:gd name="T31" fmla="*/ 2147483647 h 166"/>
              <a:gd name="T32" fmla="*/ 2147483647 w 120"/>
              <a:gd name="T33" fmla="*/ 2147483647 h 166"/>
              <a:gd name="T34" fmla="*/ 0 w 120"/>
              <a:gd name="T35" fmla="*/ 2147483647 h 166"/>
              <a:gd name="T36" fmla="*/ 0 w 120"/>
              <a:gd name="T37" fmla="*/ 2147483647 h 166"/>
              <a:gd name="T38" fmla="*/ 0 w 120"/>
              <a:gd name="T39" fmla="*/ 2147483647 h 166"/>
              <a:gd name="T40" fmla="*/ 0 w 120"/>
              <a:gd name="T41" fmla="*/ 2147483647 h 166"/>
              <a:gd name="T42" fmla="*/ 0 w 120"/>
              <a:gd name="T43" fmla="*/ 2147483647 h 166"/>
              <a:gd name="T44" fmla="*/ 2147483647 w 120"/>
              <a:gd name="T45" fmla="*/ 2147483647 h 166"/>
              <a:gd name="T46" fmla="*/ 2147483647 w 120"/>
              <a:gd name="T47" fmla="*/ 2147483647 h 166"/>
              <a:gd name="T48" fmla="*/ 2147483647 w 120"/>
              <a:gd name="T49" fmla="*/ 0 h 166"/>
              <a:gd name="T50" fmla="*/ 2147483647 w 120"/>
              <a:gd name="T51" fmla="*/ 0 h 166"/>
              <a:gd name="T52" fmla="*/ 2147483647 w 120"/>
              <a:gd name="T53" fmla="*/ 2147483647 h 166"/>
              <a:gd name="T54" fmla="*/ 2147483647 w 120"/>
              <a:gd name="T55" fmla="*/ 2147483647 h 166"/>
              <a:gd name="T56" fmla="*/ 2147483647 w 120"/>
              <a:gd name="T57" fmla="*/ 2147483647 h 166"/>
              <a:gd name="T58" fmla="*/ 2147483647 w 120"/>
              <a:gd name="T59" fmla="*/ 2147483647 h 166"/>
              <a:gd name="T60" fmla="*/ 2147483647 w 120"/>
              <a:gd name="T61" fmla="*/ 2147483647 h 166"/>
              <a:gd name="T62" fmla="*/ 2147483647 w 120"/>
              <a:gd name="T63" fmla="*/ 2147483647 h 166"/>
              <a:gd name="T64" fmla="*/ 2147483647 w 120"/>
              <a:gd name="T65" fmla="*/ 2147483647 h 166"/>
              <a:gd name="T66" fmla="*/ 2147483647 w 120"/>
              <a:gd name="T67" fmla="*/ 2147483647 h 166"/>
              <a:gd name="T68" fmla="*/ 2147483647 w 120"/>
              <a:gd name="T69" fmla="*/ 2147483647 h 166"/>
              <a:gd name="T70" fmla="*/ 2147483647 w 120"/>
              <a:gd name="T71" fmla="*/ 2147483647 h 166"/>
              <a:gd name="T72" fmla="*/ 2147483647 w 120"/>
              <a:gd name="T73" fmla="*/ 2147483647 h 166"/>
              <a:gd name="T74" fmla="*/ 2147483647 w 120"/>
              <a:gd name="T75" fmla="*/ 2147483647 h 166"/>
              <a:gd name="T76" fmla="*/ 2147483647 w 120"/>
              <a:gd name="T77" fmla="*/ 2147483647 h 166"/>
              <a:gd name="T78" fmla="*/ 2147483647 w 120"/>
              <a:gd name="T79" fmla="*/ 2147483647 h 166"/>
              <a:gd name="T80" fmla="*/ 2147483647 w 120"/>
              <a:gd name="T81" fmla="*/ 2147483647 h 166"/>
              <a:gd name="T82" fmla="*/ 2147483647 w 120"/>
              <a:gd name="T83" fmla="*/ 2147483647 h 166"/>
              <a:gd name="T84" fmla="*/ 2147483647 w 120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0" h="166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1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avLst/>
            <a:gdLst>
              <a:gd name="T0" fmla="*/ 2147483647 w 104"/>
              <a:gd name="T1" fmla="*/ 0 h 180"/>
              <a:gd name="T2" fmla="*/ 0 w 104"/>
              <a:gd name="T3" fmla="*/ 2147483647 h 180"/>
              <a:gd name="T4" fmla="*/ 0 w 104"/>
              <a:gd name="T5" fmla="*/ 0 h 180"/>
              <a:gd name="T6" fmla="*/ 2147483647 w 104"/>
              <a:gd name="T7" fmla="*/ 2147483647 h 180"/>
              <a:gd name="T8" fmla="*/ 2147483647 w 104"/>
              <a:gd name="T9" fmla="*/ 2147483647 h 180"/>
              <a:gd name="T10" fmla="*/ 2147483647 w 104"/>
              <a:gd name="T11" fmla="*/ 2147483647 h 180"/>
              <a:gd name="T12" fmla="*/ 2147483647 w 104"/>
              <a:gd name="T13" fmla="*/ 2147483647 h 180"/>
              <a:gd name="T14" fmla="*/ 2147483647 w 104"/>
              <a:gd name="T15" fmla="*/ 2147483647 h 180"/>
              <a:gd name="T16" fmla="*/ 2147483647 w 104"/>
              <a:gd name="T17" fmla="*/ 2147483647 h 180"/>
              <a:gd name="T18" fmla="*/ 2147483647 w 104"/>
              <a:gd name="T19" fmla="*/ 2147483647 h 180"/>
              <a:gd name="T20" fmla="*/ 2147483647 w 104"/>
              <a:gd name="T21" fmla="*/ 2147483647 h 180"/>
              <a:gd name="T22" fmla="*/ 2147483647 w 104"/>
              <a:gd name="T23" fmla="*/ 2147483647 h 180"/>
              <a:gd name="T24" fmla="*/ 2147483647 w 104"/>
              <a:gd name="T25" fmla="*/ 2147483647 h 180"/>
              <a:gd name="T26" fmla="*/ 2147483647 w 104"/>
              <a:gd name="T27" fmla="*/ 2147483647 h 180"/>
              <a:gd name="T28" fmla="*/ 2147483647 w 104"/>
              <a:gd name="T29" fmla="*/ 2147483647 h 180"/>
              <a:gd name="T30" fmla="*/ 2147483647 w 104"/>
              <a:gd name="T31" fmla="*/ 2147483647 h 180"/>
              <a:gd name="T32" fmla="*/ 2147483647 w 104"/>
              <a:gd name="T33" fmla="*/ 2147483647 h 180"/>
              <a:gd name="T34" fmla="*/ 2147483647 w 104"/>
              <a:gd name="T35" fmla="*/ 2147483647 h 180"/>
              <a:gd name="T36" fmla="*/ 2147483647 w 104"/>
              <a:gd name="T37" fmla="*/ 2147483647 h 180"/>
              <a:gd name="T38" fmla="*/ 2147483647 w 104"/>
              <a:gd name="T39" fmla="*/ 2147483647 h 180"/>
              <a:gd name="T40" fmla="*/ 2147483647 w 104"/>
              <a:gd name="T41" fmla="*/ 2147483647 h 180"/>
              <a:gd name="T42" fmla="*/ 2147483647 w 104"/>
              <a:gd name="T43" fmla="*/ 2147483647 h 180"/>
              <a:gd name="T44" fmla="*/ 2147483647 w 104"/>
              <a:gd name="T45" fmla="*/ 2147483647 h 180"/>
              <a:gd name="T46" fmla="*/ 2147483647 w 104"/>
              <a:gd name="T47" fmla="*/ 2147483647 h 180"/>
              <a:gd name="T48" fmla="*/ 2147483647 w 104"/>
              <a:gd name="T49" fmla="*/ 2147483647 h 180"/>
              <a:gd name="T50" fmla="*/ 2147483647 w 104"/>
              <a:gd name="T51" fmla="*/ 2147483647 h 180"/>
              <a:gd name="T52" fmla="*/ 2147483647 w 104"/>
              <a:gd name="T53" fmla="*/ 2147483647 h 180"/>
              <a:gd name="T54" fmla="*/ 2147483647 w 104"/>
              <a:gd name="T55" fmla="*/ 2147483647 h 180"/>
              <a:gd name="T56" fmla="*/ 2147483647 w 104"/>
              <a:gd name="T57" fmla="*/ 2147483647 h 180"/>
              <a:gd name="T58" fmla="*/ 2147483647 w 104"/>
              <a:gd name="T59" fmla="*/ 2147483647 h 180"/>
              <a:gd name="T60" fmla="*/ 2147483647 w 104"/>
              <a:gd name="T61" fmla="*/ 2147483647 h 180"/>
              <a:gd name="T62" fmla="*/ 2147483647 w 104"/>
              <a:gd name="T63" fmla="*/ 2147483647 h 180"/>
              <a:gd name="T64" fmla="*/ 2147483647 w 104"/>
              <a:gd name="T65" fmla="*/ 2147483647 h 180"/>
              <a:gd name="T66" fmla="*/ 2147483647 w 104"/>
              <a:gd name="T67" fmla="*/ 2147483647 h 180"/>
              <a:gd name="T68" fmla="*/ 2147483647 w 104"/>
              <a:gd name="T69" fmla="*/ 2147483647 h 180"/>
              <a:gd name="T70" fmla="*/ 2147483647 w 104"/>
              <a:gd name="T71" fmla="*/ 2147483647 h 180"/>
              <a:gd name="T72" fmla="*/ 2147483647 w 104"/>
              <a:gd name="T73" fmla="*/ 2147483647 h 180"/>
              <a:gd name="T74" fmla="*/ 2147483647 w 104"/>
              <a:gd name="T75" fmla="*/ 2147483647 h 180"/>
              <a:gd name="T76" fmla="*/ 2147483647 w 10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4" h="180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2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avLst/>
            <a:gdLst>
              <a:gd name="T0" fmla="*/ 2147483647 w 138"/>
              <a:gd name="T1" fmla="*/ 0 h 174"/>
              <a:gd name="T2" fmla="*/ 2147483647 w 138"/>
              <a:gd name="T3" fmla="*/ 2147483647 h 174"/>
              <a:gd name="T4" fmla="*/ 2147483647 w 138"/>
              <a:gd name="T5" fmla="*/ 2147483647 h 174"/>
              <a:gd name="T6" fmla="*/ 2147483647 w 138"/>
              <a:gd name="T7" fmla="*/ 2147483647 h 174"/>
              <a:gd name="T8" fmla="*/ 2147483647 w 138"/>
              <a:gd name="T9" fmla="*/ 2147483647 h 174"/>
              <a:gd name="T10" fmla="*/ 2147483647 w 138"/>
              <a:gd name="T11" fmla="*/ 2147483647 h 174"/>
              <a:gd name="T12" fmla="*/ 2147483647 w 138"/>
              <a:gd name="T13" fmla="*/ 2147483647 h 174"/>
              <a:gd name="T14" fmla="*/ 2147483647 w 138"/>
              <a:gd name="T15" fmla="*/ 2147483647 h 174"/>
              <a:gd name="T16" fmla="*/ 2147483647 w 138"/>
              <a:gd name="T17" fmla="*/ 2147483647 h 174"/>
              <a:gd name="T18" fmla="*/ 2147483647 w 138"/>
              <a:gd name="T19" fmla="*/ 2147483647 h 174"/>
              <a:gd name="T20" fmla="*/ 2147483647 w 138"/>
              <a:gd name="T21" fmla="*/ 2147483647 h 174"/>
              <a:gd name="T22" fmla="*/ 2147483647 w 138"/>
              <a:gd name="T23" fmla="*/ 2147483647 h 174"/>
              <a:gd name="T24" fmla="*/ 2147483647 w 138"/>
              <a:gd name="T25" fmla="*/ 2147483647 h 174"/>
              <a:gd name="T26" fmla="*/ 2147483647 w 138"/>
              <a:gd name="T27" fmla="*/ 2147483647 h 174"/>
              <a:gd name="T28" fmla="*/ 2147483647 w 138"/>
              <a:gd name="T29" fmla="*/ 2147483647 h 174"/>
              <a:gd name="T30" fmla="*/ 2147483647 w 138"/>
              <a:gd name="T31" fmla="*/ 2147483647 h 174"/>
              <a:gd name="T32" fmla="*/ 2147483647 w 138"/>
              <a:gd name="T33" fmla="*/ 2147483647 h 174"/>
              <a:gd name="T34" fmla="*/ 0 w 138"/>
              <a:gd name="T35" fmla="*/ 2147483647 h 174"/>
              <a:gd name="T36" fmla="*/ 0 w 138"/>
              <a:gd name="T37" fmla="*/ 2147483647 h 174"/>
              <a:gd name="T38" fmla="*/ 2147483647 w 138"/>
              <a:gd name="T39" fmla="*/ 2147483647 h 174"/>
              <a:gd name="T40" fmla="*/ 2147483647 w 138"/>
              <a:gd name="T41" fmla="*/ 2147483647 h 174"/>
              <a:gd name="T42" fmla="*/ 2147483647 w 138"/>
              <a:gd name="T43" fmla="*/ 0 h 174"/>
              <a:gd name="T44" fmla="*/ 2147483647 w 138"/>
              <a:gd name="T45" fmla="*/ 2147483647 h 174"/>
              <a:gd name="T46" fmla="*/ 2147483647 w 138"/>
              <a:gd name="T47" fmla="*/ 2147483647 h 174"/>
              <a:gd name="T48" fmla="*/ 2147483647 w 138"/>
              <a:gd name="T49" fmla="*/ 2147483647 h 174"/>
              <a:gd name="T50" fmla="*/ 2147483647 w 138"/>
              <a:gd name="T51" fmla="*/ 2147483647 h 174"/>
              <a:gd name="T52" fmla="*/ 2147483647 w 138"/>
              <a:gd name="T53" fmla="*/ 2147483647 h 174"/>
              <a:gd name="T54" fmla="*/ 2147483647 w 138"/>
              <a:gd name="T55" fmla="*/ 2147483647 h 174"/>
              <a:gd name="T56" fmla="*/ 2147483647 w 138"/>
              <a:gd name="T57" fmla="*/ 2147483647 h 174"/>
              <a:gd name="T58" fmla="*/ 2147483647 w 138"/>
              <a:gd name="T59" fmla="*/ 2147483647 h 174"/>
              <a:gd name="T60" fmla="*/ 2147483647 w 138"/>
              <a:gd name="T61" fmla="*/ 2147483647 h 174"/>
              <a:gd name="T62" fmla="*/ 2147483647 w 138"/>
              <a:gd name="T63" fmla="*/ 2147483647 h 174"/>
              <a:gd name="T64" fmla="*/ 2147483647 w 138"/>
              <a:gd name="T65" fmla="*/ 2147483647 h 174"/>
              <a:gd name="T66" fmla="*/ 2147483647 w 138"/>
              <a:gd name="T67" fmla="*/ 2147483647 h 174"/>
              <a:gd name="T68" fmla="*/ 2147483647 w 138"/>
              <a:gd name="T69" fmla="*/ 2147483647 h 174"/>
              <a:gd name="T70" fmla="*/ 2147483647 w 138"/>
              <a:gd name="T71" fmla="*/ 2147483647 h 174"/>
              <a:gd name="T72" fmla="*/ 2147483647 w 138"/>
              <a:gd name="T73" fmla="*/ 2147483647 h 174"/>
              <a:gd name="T74" fmla="*/ 2147483647 w 138"/>
              <a:gd name="T75" fmla="*/ 2147483647 h 1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8" h="174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3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avLst/>
            <a:gdLst>
              <a:gd name="T0" fmla="*/ 2147483647 w 124"/>
              <a:gd name="T1" fmla="*/ 2147483647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0 h 180"/>
              <a:gd name="T12" fmla="*/ 2147483647 w 124"/>
              <a:gd name="T13" fmla="*/ 0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2147483647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2147483647 h 180"/>
              <a:gd name="T34" fmla="*/ 2147483647 w 124"/>
              <a:gd name="T35" fmla="*/ 2147483647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0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4" h="180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4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avLst/>
            <a:gdLst>
              <a:gd name="T0" fmla="*/ 2147483647 w 170"/>
              <a:gd name="T1" fmla="*/ 2147483647 h 134"/>
              <a:gd name="T2" fmla="*/ 2147483647 w 170"/>
              <a:gd name="T3" fmla="*/ 2147483647 h 134"/>
              <a:gd name="T4" fmla="*/ 2147483647 w 170"/>
              <a:gd name="T5" fmla="*/ 2147483647 h 134"/>
              <a:gd name="T6" fmla="*/ 2147483647 w 170"/>
              <a:gd name="T7" fmla="*/ 2147483647 h 134"/>
              <a:gd name="T8" fmla="*/ 2147483647 w 170"/>
              <a:gd name="T9" fmla="*/ 2147483647 h 134"/>
              <a:gd name="T10" fmla="*/ 2147483647 w 170"/>
              <a:gd name="T11" fmla="*/ 0 h 134"/>
              <a:gd name="T12" fmla="*/ 2147483647 w 170"/>
              <a:gd name="T13" fmla="*/ 0 h 134"/>
              <a:gd name="T14" fmla="*/ 2147483647 w 170"/>
              <a:gd name="T15" fmla="*/ 0 h 134"/>
              <a:gd name="T16" fmla="*/ 2147483647 w 170"/>
              <a:gd name="T17" fmla="*/ 0 h 134"/>
              <a:gd name="T18" fmla="*/ 2147483647 w 170"/>
              <a:gd name="T19" fmla="*/ 2147483647 h 134"/>
              <a:gd name="T20" fmla="*/ 2147483647 w 170"/>
              <a:gd name="T21" fmla="*/ 2147483647 h 134"/>
              <a:gd name="T22" fmla="*/ 2147483647 w 170"/>
              <a:gd name="T23" fmla="*/ 2147483647 h 134"/>
              <a:gd name="T24" fmla="*/ 2147483647 w 170"/>
              <a:gd name="T25" fmla="*/ 2147483647 h 134"/>
              <a:gd name="T26" fmla="*/ 2147483647 w 170"/>
              <a:gd name="T27" fmla="*/ 2147483647 h 134"/>
              <a:gd name="T28" fmla="*/ 2147483647 w 170"/>
              <a:gd name="T29" fmla="*/ 2147483647 h 134"/>
              <a:gd name="T30" fmla="*/ 2147483647 w 170"/>
              <a:gd name="T31" fmla="*/ 2147483647 h 134"/>
              <a:gd name="T32" fmla="*/ 0 w 170"/>
              <a:gd name="T33" fmla="*/ 2147483647 h 134"/>
              <a:gd name="T34" fmla="*/ 0 w 170"/>
              <a:gd name="T35" fmla="*/ 2147483647 h 134"/>
              <a:gd name="T36" fmla="*/ 2147483647 w 170"/>
              <a:gd name="T37" fmla="*/ 2147483647 h 134"/>
              <a:gd name="T38" fmla="*/ 2147483647 w 170"/>
              <a:gd name="T39" fmla="*/ 2147483647 h 134"/>
              <a:gd name="T40" fmla="*/ 2147483647 w 170"/>
              <a:gd name="T41" fmla="*/ 2147483647 h 134"/>
              <a:gd name="T42" fmla="*/ 2147483647 w 170"/>
              <a:gd name="T43" fmla="*/ 2147483647 h 134"/>
              <a:gd name="T44" fmla="*/ 2147483647 w 170"/>
              <a:gd name="T45" fmla="*/ 2147483647 h 134"/>
              <a:gd name="T46" fmla="*/ 2147483647 w 170"/>
              <a:gd name="T47" fmla="*/ 2147483647 h 134"/>
              <a:gd name="T48" fmla="*/ 2147483647 w 170"/>
              <a:gd name="T49" fmla="*/ 2147483647 h 134"/>
              <a:gd name="T50" fmla="*/ 2147483647 w 170"/>
              <a:gd name="T51" fmla="*/ 2147483647 h 1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0" h="134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5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avLst/>
            <a:gdLst>
              <a:gd name="T0" fmla="*/ 2147483647 w 154"/>
              <a:gd name="T1" fmla="*/ 2147483647 h 48"/>
              <a:gd name="T2" fmla="*/ 2147483647 w 154"/>
              <a:gd name="T3" fmla="*/ 2147483647 h 48"/>
              <a:gd name="T4" fmla="*/ 2147483647 w 154"/>
              <a:gd name="T5" fmla="*/ 2147483647 h 48"/>
              <a:gd name="T6" fmla="*/ 2147483647 w 154"/>
              <a:gd name="T7" fmla="*/ 0 h 48"/>
              <a:gd name="T8" fmla="*/ 2147483647 w 154"/>
              <a:gd name="T9" fmla="*/ 2147483647 h 48"/>
              <a:gd name="T10" fmla="*/ 2147483647 w 154"/>
              <a:gd name="T11" fmla="*/ 2147483647 h 48"/>
              <a:gd name="T12" fmla="*/ 2147483647 w 154"/>
              <a:gd name="T13" fmla="*/ 2147483647 h 48"/>
              <a:gd name="T14" fmla="*/ 2147483647 w 154"/>
              <a:gd name="T15" fmla="*/ 2147483647 h 48"/>
              <a:gd name="T16" fmla="*/ 0 w 154"/>
              <a:gd name="T17" fmla="*/ 2147483647 h 48"/>
              <a:gd name="T18" fmla="*/ 2147483647 w 154"/>
              <a:gd name="T19" fmla="*/ 0 h 48"/>
              <a:gd name="T20" fmla="*/ 2147483647 w 154"/>
              <a:gd name="T21" fmla="*/ 2147483647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4" h="48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6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avLst/>
            <a:gdLst>
              <a:gd name="T0" fmla="*/ 2147483647 w 136"/>
              <a:gd name="T1" fmla="*/ 0 h 172"/>
              <a:gd name="T2" fmla="*/ 2147483647 w 136"/>
              <a:gd name="T3" fmla="*/ 2147483647 h 172"/>
              <a:gd name="T4" fmla="*/ 2147483647 w 136"/>
              <a:gd name="T5" fmla="*/ 2147483647 h 172"/>
              <a:gd name="T6" fmla="*/ 2147483647 w 136"/>
              <a:gd name="T7" fmla="*/ 2147483647 h 172"/>
              <a:gd name="T8" fmla="*/ 2147483647 w 136"/>
              <a:gd name="T9" fmla="*/ 2147483647 h 172"/>
              <a:gd name="T10" fmla="*/ 2147483647 w 136"/>
              <a:gd name="T11" fmla="*/ 2147483647 h 172"/>
              <a:gd name="T12" fmla="*/ 2147483647 w 136"/>
              <a:gd name="T13" fmla="*/ 2147483647 h 172"/>
              <a:gd name="T14" fmla="*/ 2147483647 w 136"/>
              <a:gd name="T15" fmla="*/ 2147483647 h 172"/>
              <a:gd name="T16" fmla="*/ 2147483647 w 136"/>
              <a:gd name="T17" fmla="*/ 2147483647 h 172"/>
              <a:gd name="T18" fmla="*/ 2147483647 w 136"/>
              <a:gd name="T19" fmla="*/ 2147483647 h 172"/>
              <a:gd name="T20" fmla="*/ 2147483647 w 136"/>
              <a:gd name="T21" fmla="*/ 2147483647 h 172"/>
              <a:gd name="T22" fmla="*/ 2147483647 w 136"/>
              <a:gd name="T23" fmla="*/ 2147483647 h 172"/>
              <a:gd name="T24" fmla="*/ 2147483647 w 136"/>
              <a:gd name="T25" fmla="*/ 2147483647 h 172"/>
              <a:gd name="T26" fmla="*/ 2147483647 w 136"/>
              <a:gd name="T27" fmla="*/ 2147483647 h 172"/>
              <a:gd name="T28" fmla="*/ 2147483647 w 136"/>
              <a:gd name="T29" fmla="*/ 2147483647 h 172"/>
              <a:gd name="T30" fmla="*/ 2147483647 w 136"/>
              <a:gd name="T31" fmla="*/ 2147483647 h 172"/>
              <a:gd name="T32" fmla="*/ 2147483647 w 136"/>
              <a:gd name="T33" fmla="*/ 2147483647 h 172"/>
              <a:gd name="T34" fmla="*/ 2147483647 w 136"/>
              <a:gd name="T35" fmla="*/ 2147483647 h 172"/>
              <a:gd name="T36" fmla="*/ 2147483647 w 136"/>
              <a:gd name="T37" fmla="*/ 0 h 172"/>
              <a:gd name="T38" fmla="*/ 2147483647 w 136"/>
              <a:gd name="T39" fmla="*/ 2147483647 h 172"/>
              <a:gd name="T40" fmla="*/ 2147483647 w 136"/>
              <a:gd name="T41" fmla="*/ 2147483647 h 172"/>
              <a:gd name="T42" fmla="*/ 2147483647 w 136"/>
              <a:gd name="T43" fmla="*/ 2147483647 h 172"/>
              <a:gd name="T44" fmla="*/ 2147483647 w 136"/>
              <a:gd name="T45" fmla="*/ 2147483647 h 172"/>
              <a:gd name="T46" fmla="*/ 0 w 136"/>
              <a:gd name="T47" fmla="*/ 2147483647 h 172"/>
              <a:gd name="T48" fmla="*/ 2147483647 w 136"/>
              <a:gd name="T49" fmla="*/ 2147483647 h 172"/>
              <a:gd name="T50" fmla="*/ 2147483647 w 136"/>
              <a:gd name="T51" fmla="*/ 2147483647 h 172"/>
              <a:gd name="T52" fmla="*/ 2147483647 w 136"/>
              <a:gd name="T53" fmla="*/ 2147483647 h 172"/>
              <a:gd name="T54" fmla="*/ 2147483647 w 136"/>
              <a:gd name="T55" fmla="*/ 2147483647 h 172"/>
              <a:gd name="T56" fmla="*/ 2147483647 w 136"/>
              <a:gd name="T57" fmla="*/ 2147483647 h 172"/>
              <a:gd name="T58" fmla="*/ 2147483647 w 136"/>
              <a:gd name="T59" fmla="*/ 2147483647 h 172"/>
              <a:gd name="T60" fmla="*/ 2147483647 w 136"/>
              <a:gd name="T61" fmla="*/ 2147483647 h 172"/>
              <a:gd name="T62" fmla="*/ 2147483647 w 136"/>
              <a:gd name="T63" fmla="*/ 2147483647 h 172"/>
              <a:gd name="T64" fmla="*/ 2147483647 w 136"/>
              <a:gd name="T65" fmla="*/ 2147483647 h 172"/>
              <a:gd name="T66" fmla="*/ 2147483647 w 136"/>
              <a:gd name="T67" fmla="*/ 2147483647 h 1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6" h="172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7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0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2147483647 w 168"/>
              <a:gd name="T43" fmla="*/ 2147483647 h 174"/>
              <a:gd name="T44" fmla="*/ 2147483647 w 168"/>
              <a:gd name="T45" fmla="*/ 2147483647 h 174"/>
              <a:gd name="T46" fmla="*/ 2147483647 w 168"/>
              <a:gd name="T47" fmla="*/ 2147483647 h 174"/>
              <a:gd name="T48" fmla="*/ 2147483647 w 168"/>
              <a:gd name="T49" fmla="*/ 2147483647 h 174"/>
              <a:gd name="T50" fmla="*/ 2147483647 w 168"/>
              <a:gd name="T51" fmla="*/ 2147483647 h 174"/>
              <a:gd name="T52" fmla="*/ 2147483647 w 168"/>
              <a:gd name="T53" fmla="*/ 2147483647 h 174"/>
              <a:gd name="T54" fmla="*/ 2147483647 w 168"/>
              <a:gd name="T55" fmla="*/ 2147483647 h 174"/>
              <a:gd name="T56" fmla="*/ 2147483647 w 168"/>
              <a:gd name="T57" fmla="*/ 2147483647 h 174"/>
              <a:gd name="T58" fmla="*/ 2147483647 w 168"/>
              <a:gd name="T59" fmla="*/ 2147483647 h 174"/>
              <a:gd name="T60" fmla="*/ 2147483647 w 168"/>
              <a:gd name="T61" fmla="*/ 2147483647 h 174"/>
              <a:gd name="T62" fmla="*/ 2147483647 w 168"/>
              <a:gd name="T63" fmla="*/ 2147483647 h 174"/>
              <a:gd name="T64" fmla="*/ 2147483647 w 168"/>
              <a:gd name="T65" fmla="*/ 2147483647 h 174"/>
              <a:gd name="T66" fmla="*/ 2147483647 w 168"/>
              <a:gd name="T67" fmla="*/ 2147483647 h 174"/>
              <a:gd name="T68" fmla="*/ 2147483647 w 168"/>
              <a:gd name="T69" fmla="*/ 2147483647 h 174"/>
              <a:gd name="T70" fmla="*/ 2147483647 w 168"/>
              <a:gd name="T71" fmla="*/ 2147483647 h 174"/>
              <a:gd name="T72" fmla="*/ 2147483647 w 168"/>
              <a:gd name="T73" fmla="*/ 2147483647 h 174"/>
              <a:gd name="T74" fmla="*/ 2147483647 w 168"/>
              <a:gd name="T75" fmla="*/ 2147483647 h 174"/>
              <a:gd name="T76" fmla="*/ 2147483647 w 168"/>
              <a:gd name="T77" fmla="*/ 2147483647 h 174"/>
              <a:gd name="T78" fmla="*/ 2147483647 w 168"/>
              <a:gd name="T79" fmla="*/ 2147483647 h 174"/>
              <a:gd name="T80" fmla="*/ 2147483647 w 168"/>
              <a:gd name="T81" fmla="*/ 2147483647 h 174"/>
              <a:gd name="T82" fmla="*/ 2147483647 w 168"/>
              <a:gd name="T83" fmla="*/ 2147483647 h 174"/>
              <a:gd name="T84" fmla="*/ 2147483647 w 168"/>
              <a:gd name="T85" fmla="*/ 2147483647 h 174"/>
              <a:gd name="T86" fmla="*/ 2147483647 w 168"/>
              <a:gd name="T87" fmla="*/ 2147483647 h 174"/>
              <a:gd name="T88" fmla="*/ 2147483647 w 168"/>
              <a:gd name="T89" fmla="*/ 2147483647 h 1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8" h="174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8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0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2147483647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0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2147483647 w 176"/>
              <a:gd name="T119" fmla="*/ 2147483647 h 170"/>
              <a:gd name="T120" fmla="*/ 2147483647 w 176"/>
              <a:gd name="T121" fmla="*/ 2147483647 h 170"/>
              <a:gd name="T122" fmla="*/ 2147483647 w 176"/>
              <a:gd name="T123" fmla="*/ 2147483647 h 170"/>
              <a:gd name="T124" fmla="*/ 2147483647 w 176"/>
              <a:gd name="T125" fmla="*/ 2147483647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70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9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avLst/>
            <a:gdLst>
              <a:gd name="T0" fmla="*/ 2147483647 w 158"/>
              <a:gd name="T1" fmla="*/ 0 h 176"/>
              <a:gd name="T2" fmla="*/ 2147483647 w 158"/>
              <a:gd name="T3" fmla="*/ 2147483647 h 176"/>
              <a:gd name="T4" fmla="*/ 2147483647 w 158"/>
              <a:gd name="T5" fmla="*/ 2147483647 h 176"/>
              <a:gd name="T6" fmla="*/ 2147483647 w 158"/>
              <a:gd name="T7" fmla="*/ 2147483647 h 176"/>
              <a:gd name="T8" fmla="*/ 2147483647 w 158"/>
              <a:gd name="T9" fmla="*/ 2147483647 h 176"/>
              <a:gd name="T10" fmla="*/ 2147483647 w 158"/>
              <a:gd name="T11" fmla="*/ 2147483647 h 176"/>
              <a:gd name="T12" fmla="*/ 0 w 158"/>
              <a:gd name="T13" fmla="*/ 2147483647 h 176"/>
              <a:gd name="T14" fmla="*/ 2147483647 w 158"/>
              <a:gd name="T15" fmla="*/ 2147483647 h 176"/>
              <a:gd name="T16" fmla="*/ 2147483647 w 158"/>
              <a:gd name="T17" fmla="*/ 2147483647 h 176"/>
              <a:gd name="T18" fmla="*/ 2147483647 w 158"/>
              <a:gd name="T19" fmla="*/ 2147483647 h 176"/>
              <a:gd name="T20" fmla="*/ 2147483647 w 158"/>
              <a:gd name="T21" fmla="*/ 0 h 176"/>
              <a:gd name="T22" fmla="*/ 2147483647 w 158"/>
              <a:gd name="T23" fmla="*/ 2147483647 h 176"/>
              <a:gd name="T24" fmla="*/ 2147483647 w 158"/>
              <a:gd name="T25" fmla="*/ 2147483647 h 176"/>
              <a:gd name="T26" fmla="*/ 2147483647 w 158"/>
              <a:gd name="T27" fmla="*/ 2147483647 h 176"/>
              <a:gd name="T28" fmla="*/ 2147483647 w 158"/>
              <a:gd name="T29" fmla="*/ 2147483647 h 176"/>
              <a:gd name="T30" fmla="*/ 2147483647 w 158"/>
              <a:gd name="T31" fmla="*/ 2147483647 h 176"/>
              <a:gd name="T32" fmla="*/ 2147483647 w 158"/>
              <a:gd name="T33" fmla="*/ 2147483647 h 176"/>
              <a:gd name="T34" fmla="*/ 2147483647 w 158"/>
              <a:gd name="T35" fmla="*/ 2147483647 h 176"/>
              <a:gd name="T36" fmla="*/ 2147483647 w 158"/>
              <a:gd name="T37" fmla="*/ 2147483647 h 176"/>
              <a:gd name="T38" fmla="*/ 2147483647 w 158"/>
              <a:gd name="T39" fmla="*/ 2147483647 h 176"/>
              <a:gd name="T40" fmla="*/ 2147483647 w 158"/>
              <a:gd name="T41" fmla="*/ 2147483647 h 176"/>
              <a:gd name="T42" fmla="*/ 2147483647 w 158"/>
              <a:gd name="T43" fmla="*/ 2147483647 h 176"/>
              <a:gd name="T44" fmla="*/ 2147483647 w 158"/>
              <a:gd name="T45" fmla="*/ 2147483647 h 176"/>
              <a:gd name="T46" fmla="*/ 2147483647 w 158"/>
              <a:gd name="T47" fmla="*/ 2147483647 h 176"/>
              <a:gd name="T48" fmla="*/ 2147483647 w 158"/>
              <a:gd name="T49" fmla="*/ 2147483647 h 176"/>
              <a:gd name="T50" fmla="*/ 2147483647 w 158"/>
              <a:gd name="T51" fmla="*/ 2147483647 h 176"/>
              <a:gd name="T52" fmla="*/ 2147483647 w 158"/>
              <a:gd name="T53" fmla="*/ 2147483647 h 176"/>
              <a:gd name="T54" fmla="*/ 2147483647 w 158"/>
              <a:gd name="T55" fmla="*/ 2147483647 h 176"/>
              <a:gd name="T56" fmla="*/ 2147483647 w 158"/>
              <a:gd name="T57" fmla="*/ 2147483647 h 176"/>
              <a:gd name="T58" fmla="*/ 2147483647 w 158"/>
              <a:gd name="T59" fmla="*/ 2147483647 h 176"/>
              <a:gd name="T60" fmla="*/ 2147483647 w 158"/>
              <a:gd name="T61" fmla="*/ 2147483647 h 176"/>
              <a:gd name="T62" fmla="*/ 2147483647 w 158"/>
              <a:gd name="T63" fmla="*/ 2147483647 h 176"/>
              <a:gd name="T64" fmla="*/ 2147483647 w 158"/>
              <a:gd name="T65" fmla="*/ 2147483647 h 176"/>
              <a:gd name="T66" fmla="*/ 2147483647 w 158"/>
              <a:gd name="T67" fmla="*/ 2147483647 h 176"/>
              <a:gd name="T68" fmla="*/ 2147483647 w 158"/>
              <a:gd name="T69" fmla="*/ 2147483647 h 176"/>
              <a:gd name="T70" fmla="*/ 2147483647 w 158"/>
              <a:gd name="T71" fmla="*/ 2147483647 h 176"/>
              <a:gd name="T72" fmla="*/ 2147483647 w 158"/>
              <a:gd name="T73" fmla="*/ 2147483647 h 176"/>
              <a:gd name="T74" fmla="*/ 2147483647 w 158"/>
              <a:gd name="T75" fmla="*/ 2147483647 h 176"/>
              <a:gd name="T76" fmla="*/ 2147483647 w 158"/>
              <a:gd name="T77" fmla="*/ 2147483647 h 176"/>
              <a:gd name="T78" fmla="*/ 2147483647 w 158"/>
              <a:gd name="T79" fmla="*/ 2147483647 h 176"/>
              <a:gd name="T80" fmla="*/ 2147483647 w 158"/>
              <a:gd name="T81" fmla="*/ 2147483647 h 176"/>
              <a:gd name="T82" fmla="*/ 2147483647 w 158"/>
              <a:gd name="T83" fmla="*/ 2147483647 h 176"/>
              <a:gd name="T84" fmla="*/ 2147483647 w 158"/>
              <a:gd name="T85" fmla="*/ 2147483647 h 176"/>
              <a:gd name="T86" fmla="*/ 2147483647 w 158"/>
              <a:gd name="T87" fmla="*/ 2147483647 h 176"/>
              <a:gd name="T88" fmla="*/ 2147483647 w 158"/>
              <a:gd name="T89" fmla="*/ 2147483647 h 176"/>
              <a:gd name="T90" fmla="*/ 2147483647 w 158"/>
              <a:gd name="T91" fmla="*/ 2147483647 h 176"/>
              <a:gd name="T92" fmla="*/ 2147483647 w 158"/>
              <a:gd name="T93" fmla="*/ 2147483647 h 176"/>
              <a:gd name="T94" fmla="*/ 2147483647 w 158"/>
              <a:gd name="T95" fmla="*/ 2147483647 h 1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8" h="176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0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avLst/>
            <a:gdLst>
              <a:gd name="T0" fmla="*/ 0 w 134"/>
              <a:gd name="T1" fmla="*/ 2147483647 h 168"/>
              <a:gd name="T2" fmla="*/ 2147483647 w 134"/>
              <a:gd name="T3" fmla="*/ 0 h 168"/>
              <a:gd name="T4" fmla="*/ 2147483647 w 134"/>
              <a:gd name="T5" fmla="*/ 2147483647 h 168"/>
              <a:gd name="T6" fmla="*/ 2147483647 w 134"/>
              <a:gd name="T7" fmla="*/ 2147483647 h 168"/>
              <a:gd name="T8" fmla="*/ 2147483647 w 134"/>
              <a:gd name="T9" fmla="*/ 2147483647 h 168"/>
              <a:gd name="T10" fmla="*/ 2147483647 w 134"/>
              <a:gd name="T11" fmla="*/ 2147483647 h 168"/>
              <a:gd name="T12" fmla="*/ 2147483647 w 134"/>
              <a:gd name="T13" fmla="*/ 2147483647 h 168"/>
              <a:gd name="T14" fmla="*/ 2147483647 w 134"/>
              <a:gd name="T15" fmla="*/ 2147483647 h 168"/>
              <a:gd name="T16" fmla="*/ 2147483647 w 134"/>
              <a:gd name="T17" fmla="*/ 2147483647 h 168"/>
              <a:gd name="T18" fmla="*/ 2147483647 w 134"/>
              <a:gd name="T19" fmla="*/ 2147483647 h 168"/>
              <a:gd name="T20" fmla="*/ 2147483647 w 134"/>
              <a:gd name="T21" fmla="*/ 2147483647 h 168"/>
              <a:gd name="T22" fmla="*/ 2147483647 w 134"/>
              <a:gd name="T23" fmla="*/ 2147483647 h 168"/>
              <a:gd name="T24" fmla="*/ 0 w 134"/>
              <a:gd name="T25" fmla="*/ 2147483647 h 168"/>
              <a:gd name="T26" fmla="*/ 0 w 134"/>
              <a:gd name="T27" fmla="*/ 2147483647 h 168"/>
              <a:gd name="T28" fmla="*/ 2147483647 w 134"/>
              <a:gd name="T29" fmla="*/ 2147483647 h 168"/>
              <a:gd name="T30" fmla="*/ 2147483647 w 134"/>
              <a:gd name="T31" fmla="*/ 2147483647 h 168"/>
              <a:gd name="T32" fmla="*/ 2147483647 w 134"/>
              <a:gd name="T33" fmla="*/ 2147483647 h 168"/>
              <a:gd name="T34" fmla="*/ 2147483647 w 134"/>
              <a:gd name="T35" fmla="*/ 2147483647 h 168"/>
              <a:gd name="T36" fmla="*/ 2147483647 w 134"/>
              <a:gd name="T37" fmla="*/ 2147483647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" h="168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1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avLst/>
            <a:gdLst>
              <a:gd name="T0" fmla="*/ 2147483647 w 186"/>
              <a:gd name="T1" fmla="*/ 0 h 176"/>
              <a:gd name="T2" fmla="*/ 2147483647 w 186"/>
              <a:gd name="T3" fmla="*/ 2147483647 h 176"/>
              <a:gd name="T4" fmla="*/ 2147483647 w 186"/>
              <a:gd name="T5" fmla="*/ 2147483647 h 176"/>
              <a:gd name="T6" fmla="*/ 2147483647 w 186"/>
              <a:gd name="T7" fmla="*/ 2147483647 h 176"/>
              <a:gd name="T8" fmla="*/ 2147483647 w 186"/>
              <a:gd name="T9" fmla="*/ 2147483647 h 176"/>
              <a:gd name="T10" fmla="*/ 2147483647 w 186"/>
              <a:gd name="T11" fmla="*/ 2147483647 h 176"/>
              <a:gd name="T12" fmla="*/ 2147483647 w 186"/>
              <a:gd name="T13" fmla="*/ 2147483647 h 176"/>
              <a:gd name="T14" fmla="*/ 2147483647 w 186"/>
              <a:gd name="T15" fmla="*/ 2147483647 h 176"/>
              <a:gd name="T16" fmla="*/ 2147483647 w 186"/>
              <a:gd name="T17" fmla="*/ 2147483647 h 176"/>
              <a:gd name="T18" fmla="*/ 2147483647 w 186"/>
              <a:gd name="T19" fmla="*/ 2147483647 h 176"/>
              <a:gd name="T20" fmla="*/ 2147483647 w 186"/>
              <a:gd name="T21" fmla="*/ 2147483647 h 176"/>
              <a:gd name="T22" fmla="*/ 2147483647 w 186"/>
              <a:gd name="T23" fmla="*/ 2147483647 h 176"/>
              <a:gd name="T24" fmla="*/ 2147483647 w 186"/>
              <a:gd name="T25" fmla="*/ 2147483647 h 176"/>
              <a:gd name="T26" fmla="*/ 2147483647 w 186"/>
              <a:gd name="T27" fmla="*/ 2147483647 h 176"/>
              <a:gd name="T28" fmla="*/ 2147483647 w 186"/>
              <a:gd name="T29" fmla="*/ 2147483647 h 176"/>
              <a:gd name="T30" fmla="*/ 2147483647 w 186"/>
              <a:gd name="T31" fmla="*/ 2147483647 h 176"/>
              <a:gd name="T32" fmla="*/ 2147483647 w 186"/>
              <a:gd name="T33" fmla="*/ 2147483647 h 176"/>
              <a:gd name="T34" fmla="*/ 2147483647 w 186"/>
              <a:gd name="T35" fmla="*/ 2147483647 h 176"/>
              <a:gd name="T36" fmla="*/ 2147483647 w 186"/>
              <a:gd name="T37" fmla="*/ 2147483647 h 176"/>
              <a:gd name="T38" fmla="*/ 2147483647 w 186"/>
              <a:gd name="T39" fmla="*/ 2147483647 h 176"/>
              <a:gd name="T40" fmla="*/ 2147483647 w 186"/>
              <a:gd name="T41" fmla="*/ 0 h 176"/>
              <a:gd name="T42" fmla="*/ 2147483647 w 186"/>
              <a:gd name="T43" fmla="*/ 2147483647 h 176"/>
              <a:gd name="T44" fmla="*/ 2147483647 w 186"/>
              <a:gd name="T45" fmla="*/ 2147483647 h 176"/>
              <a:gd name="T46" fmla="*/ 2147483647 w 186"/>
              <a:gd name="T47" fmla="*/ 2147483647 h 176"/>
              <a:gd name="T48" fmla="*/ 2147483647 w 186"/>
              <a:gd name="T49" fmla="*/ 2147483647 h 176"/>
              <a:gd name="T50" fmla="*/ 2147483647 w 186"/>
              <a:gd name="T51" fmla="*/ 2147483647 h 176"/>
              <a:gd name="T52" fmla="*/ 2147483647 w 186"/>
              <a:gd name="T53" fmla="*/ 2147483647 h 176"/>
              <a:gd name="T54" fmla="*/ 2147483647 w 186"/>
              <a:gd name="T55" fmla="*/ 2147483647 h 176"/>
              <a:gd name="T56" fmla="*/ 2147483647 w 186"/>
              <a:gd name="T57" fmla="*/ 2147483647 h 176"/>
              <a:gd name="T58" fmla="*/ 2147483647 w 186"/>
              <a:gd name="T59" fmla="*/ 2147483647 h 176"/>
              <a:gd name="T60" fmla="*/ 2147483647 w 186"/>
              <a:gd name="T61" fmla="*/ 2147483647 h 176"/>
              <a:gd name="T62" fmla="*/ 2147483647 w 186"/>
              <a:gd name="T63" fmla="*/ 2147483647 h 176"/>
              <a:gd name="T64" fmla="*/ 2147483647 w 186"/>
              <a:gd name="T65" fmla="*/ 2147483647 h 176"/>
              <a:gd name="T66" fmla="*/ 2147483647 w 186"/>
              <a:gd name="T67" fmla="*/ 2147483647 h 176"/>
              <a:gd name="T68" fmla="*/ 2147483647 w 186"/>
              <a:gd name="T69" fmla="*/ 2147483647 h 176"/>
              <a:gd name="T70" fmla="*/ 2147483647 w 186"/>
              <a:gd name="T71" fmla="*/ 2147483647 h 176"/>
              <a:gd name="T72" fmla="*/ 2147483647 w 186"/>
              <a:gd name="T73" fmla="*/ 2147483647 h 176"/>
              <a:gd name="T74" fmla="*/ 2147483647 w 186"/>
              <a:gd name="T75" fmla="*/ 2147483647 h 176"/>
              <a:gd name="T76" fmla="*/ 2147483647 w 186"/>
              <a:gd name="T77" fmla="*/ 2147483647 h 176"/>
              <a:gd name="T78" fmla="*/ 2147483647 w 186"/>
              <a:gd name="T79" fmla="*/ 2147483647 h 176"/>
              <a:gd name="T80" fmla="*/ 2147483647 w 186"/>
              <a:gd name="T81" fmla="*/ 2147483647 h 176"/>
              <a:gd name="T82" fmla="*/ 2147483647 w 186"/>
              <a:gd name="T83" fmla="*/ 2147483647 h 176"/>
              <a:gd name="T84" fmla="*/ 2147483647 w 186"/>
              <a:gd name="T85" fmla="*/ 2147483647 h 176"/>
              <a:gd name="T86" fmla="*/ 2147483647 w 186"/>
              <a:gd name="T87" fmla="*/ 2147483647 h 176"/>
              <a:gd name="T88" fmla="*/ 2147483647 w 186"/>
              <a:gd name="T89" fmla="*/ 2147483647 h 176"/>
              <a:gd name="T90" fmla="*/ 2147483647 w 186"/>
              <a:gd name="T91" fmla="*/ 2147483647 h 176"/>
              <a:gd name="T92" fmla="*/ 2147483647 w 186"/>
              <a:gd name="T93" fmla="*/ 2147483647 h 176"/>
              <a:gd name="T94" fmla="*/ 2147483647 w 186"/>
              <a:gd name="T95" fmla="*/ 2147483647 h 176"/>
              <a:gd name="T96" fmla="*/ 2147483647 w 186"/>
              <a:gd name="T97" fmla="*/ 2147483647 h 176"/>
              <a:gd name="T98" fmla="*/ 2147483647 w 186"/>
              <a:gd name="T99" fmla="*/ 2147483647 h 176"/>
              <a:gd name="T100" fmla="*/ 2147483647 w 186"/>
              <a:gd name="T101" fmla="*/ 2147483647 h 176"/>
              <a:gd name="T102" fmla="*/ 2147483647 w 186"/>
              <a:gd name="T103" fmla="*/ 2147483647 h 176"/>
              <a:gd name="T104" fmla="*/ 2147483647 w 186"/>
              <a:gd name="T105" fmla="*/ 2147483647 h 176"/>
              <a:gd name="T106" fmla="*/ 2147483647 w 186"/>
              <a:gd name="T107" fmla="*/ 2147483647 h 176"/>
              <a:gd name="T108" fmla="*/ 2147483647 w 186"/>
              <a:gd name="T109" fmla="*/ 2147483647 h 176"/>
              <a:gd name="T110" fmla="*/ 2147483647 w 186"/>
              <a:gd name="T111" fmla="*/ 2147483647 h 176"/>
              <a:gd name="T112" fmla="*/ 2147483647 w 186"/>
              <a:gd name="T113" fmla="*/ 2147483647 h 176"/>
              <a:gd name="T114" fmla="*/ 2147483647 w 186"/>
              <a:gd name="T115" fmla="*/ 2147483647 h 176"/>
              <a:gd name="T116" fmla="*/ 0 w 186"/>
              <a:gd name="T117" fmla="*/ 2147483647 h 176"/>
              <a:gd name="T118" fmla="*/ 2147483647 w 186"/>
              <a:gd name="T119" fmla="*/ 2147483647 h 176"/>
              <a:gd name="T120" fmla="*/ 2147483647 w 186"/>
              <a:gd name="T121" fmla="*/ 2147483647 h 176"/>
              <a:gd name="T122" fmla="*/ 2147483647 w 186"/>
              <a:gd name="T123" fmla="*/ 2147483647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86" h="17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2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avLst/>
            <a:gdLst>
              <a:gd name="T0" fmla="*/ 0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0 w 148"/>
              <a:gd name="T7" fmla="*/ 2147483647 h 164"/>
              <a:gd name="T8" fmla="*/ 0 w 148"/>
              <a:gd name="T9" fmla="*/ 2147483647 h 164"/>
              <a:gd name="T10" fmla="*/ 0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0 h 164"/>
              <a:gd name="T22" fmla="*/ 2147483647 w 148"/>
              <a:gd name="T23" fmla="*/ 2147483647 h 164"/>
              <a:gd name="T24" fmla="*/ 2147483647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8" h="164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3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0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2147483647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2147483647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0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2147483647 h 1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4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avLst/>
            <a:gdLst>
              <a:gd name="T0" fmla="*/ 2147483647 w 162"/>
              <a:gd name="T1" fmla="*/ 0 h 164"/>
              <a:gd name="T2" fmla="*/ 2147483647 w 162"/>
              <a:gd name="T3" fmla="*/ 2147483647 h 164"/>
              <a:gd name="T4" fmla="*/ 2147483647 w 162"/>
              <a:gd name="T5" fmla="*/ 2147483647 h 164"/>
              <a:gd name="T6" fmla="*/ 2147483647 w 162"/>
              <a:gd name="T7" fmla="*/ 0 h 164"/>
              <a:gd name="T8" fmla="*/ 2147483647 w 162"/>
              <a:gd name="T9" fmla="*/ 2147483647 h 164"/>
              <a:gd name="T10" fmla="*/ 2147483647 w 162"/>
              <a:gd name="T11" fmla="*/ 2147483647 h 164"/>
              <a:gd name="T12" fmla="*/ 2147483647 w 162"/>
              <a:gd name="T13" fmla="*/ 2147483647 h 164"/>
              <a:gd name="T14" fmla="*/ 2147483647 w 162"/>
              <a:gd name="T15" fmla="*/ 2147483647 h 164"/>
              <a:gd name="T16" fmla="*/ 2147483647 w 162"/>
              <a:gd name="T17" fmla="*/ 2147483647 h 164"/>
              <a:gd name="T18" fmla="*/ 2147483647 w 162"/>
              <a:gd name="T19" fmla="*/ 2147483647 h 164"/>
              <a:gd name="T20" fmla="*/ 2147483647 w 162"/>
              <a:gd name="T21" fmla="*/ 2147483647 h 164"/>
              <a:gd name="T22" fmla="*/ 2147483647 w 162"/>
              <a:gd name="T23" fmla="*/ 2147483647 h 164"/>
              <a:gd name="T24" fmla="*/ 2147483647 w 162"/>
              <a:gd name="T25" fmla="*/ 2147483647 h 164"/>
              <a:gd name="T26" fmla="*/ 2147483647 w 162"/>
              <a:gd name="T27" fmla="*/ 2147483647 h 164"/>
              <a:gd name="T28" fmla="*/ 0 w 162"/>
              <a:gd name="T29" fmla="*/ 2147483647 h 164"/>
              <a:gd name="T30" fmla="*/ 0 w 162"/>
              <a:gd name="T31" fmla="*/ 2147483647 h 164"/>
              <a:gd name="T32" fmla="*/ 2147483647 w 162"/>
              <a:gd name="T33" fmla="*/ 2147483647 h 164"/>
              <a:gd name="T34" fmla="*/ 2147483647 w 162"/>
              <a:gd name="T35" fmla="*/ 2147483647 h 164"/>
              <a:gd name="T36" fmla="*/ 2147483647 w 162"/>
              <a:gd name="T37" fmla="*/ 2147483647 h 164"/>
              <a:gd name="T38" fmla="*/ 2147483647 w 162"/>
              <a:gd name="T39" fmla="*/ 2147483647 h 164"/>
              <a:gd name="T40" fmla="*/ 2147483647 w 162"/>
              <a:gd name="T41" fmla="*/ 2147483647 h 164"/>
              <a:gd name="T42" fmla="*/ 2147483647 w 162"/>
              <a:gd name="T43" fmla="*/ 2147483647 h 164"/>
              <a:gd name="T44" fmla="*/ 2147483647 w 162"/>
              <a:gd name="T45" fmla="*/ 2147483647 h 164"/>
              <a:gd name="T46" fmla="*/ 2147483647 w 162"/>
              <a:gd name="T47" fmla="*/ 2147483647 h 164"/>
              <a:gd name="T48" fmla="*/ 2147483647 w 162"/>
              <a:gd name="T49" fmla="*/ 2147483647 h 164"/>
              <a:gd name="T50" fmla="*/ 2147483647 w 162"/>
              <a:gd name="T51" fmla="*/ 2147483647 h 164"/>
              <a:gd name="T52" fmla="*/ 2147483647 w 162"/>
              <a:gd name="T53" fmla="*/ 2147483647 h 164"/>
              <a:gd name="T54" fmla="*/ 2147483647 w 162"/>
              <a:gd name="T55" fmla="*/ 2147483647 h 164"/>
              <a:gd name="T56" fmla="*/ 2147483647 w 162"/>
              <a:gd name="T57" fmla="*/ 2147483647 h 164"/>
              <a:gd name="T58" fmla="*/ 2147483647 w 162"/>
              <a:gd name="T59" fmla="*/ 2147483647 h 164"/>
              <a:gd name="T60" fmla="*/ 2147483647 w 162"/>
              <a:gd name="T61" fmla="*/ 2147483647 h 164"/>
              <a:gd name="T62" fmla="*/ 2147483647 w 162"/>
              <a:gd name="T63" fmla="*/ 2147483647 h 164"/>
              <a:gd name="T64" fmla="*/ 2147483647 w 162"/>
              <a:gd name="T65" fmla="*/ 2147483647 h 164"/>
              <a:gd name="T66" fmla="*/ 2147483647 w 162"/>
              <a:gd name="T67" fmla="*/ 2147483647 h 164"/>
              <a:gd name="T68" fmla="*/ 2147483647 w 162"/>
              <a:gd name="T69" fmla="*/ 2147483647 h 164"/>
              <a:gd name="T70" fmla="*/ 2147483647 w 162"/>
              <a:gd name="T71" fmla="*/ 2147483647 h 164"/>
              <a:gd name="T72" fmla="*/ 2147483647 w 162"/>
              <a:gd name="T73" fmla="*/ 2147483647 h 164"/>
              <a:gd name="T74" fmla="*/ 2147483647 w 162"/>
              <a:gd name="T75" fmla="*/ 2147483647 h 164"/>
              <a:gd name="T76" fmla="*/ 2147483647 w 162"/>
              <a:gd name="T77" fmla="*/ 2147483647 h 164"/>
              <a:gd name="T78" fmla="*/ 2147483647 w 162"/>
              <a:gd name="T79" fmla="*/ 2147483647 h 164"/>
              <a:gd name="T80" fmla="*/ 2147483647 w 162"/>
              <a:gd name="T81" fmla="*/ 2147483647 h 164"/>
              <a:gd name="T82" fmla="*/ 2147483647 w 162"/>
              <a:gd name="T83" fmla="*/ 2147483647 h 164"/>
              <a:gd name="T84" fmla="*/ 2147483647 w 162"/>
              <a:gd name="T85" fmla="*/ 2147483647 h 164"/>
              <a:gd name="T86" fmla="*/ 2147483647 w 162"/>
              <a:gd name="T87" fmla="*/ 2147483647 h 164"/>
              <a:gd name="T88" fmla="*/ 2147483647 w 162"/>
              <a:gd name="T89" fmla="*/ 2147483647 h 164"/>
              <a:gd name="T90" fmla="*/ 2147483647 w 162"/>
              <a:gd name="T91" fmla="*/ 2147483647 h 164"/>
              <a:gd name="T92" fmla="*/ 2147483647 w 162"/>
              <a:gd name="T93" fmla="*/ 2147483647 h 164"/>
              <a:gd name="T94" fmla="*/ 2147483647 w 162"/>
              <a:gd name="T95" fmla="*/ 2147483647 h 164"/>
              <a:gd name="T96" fmla="*/ 2147483647 w 162"/>
              <a:gd name="T97" fmla="*/ 2147483647 h 164"/>
              <a:gd name="T98" fmla="*/ 2147483647 w 162"/>
              <a:gd name="T99" fmla="*/ 2147483647 h 164"/>
              <a:gd name="T100" fmla="*/ 2147483647 w 162"/>
              <a:gd name="T101" fmla="*/ 2147483647 h 164"/>
              <a:gd name="T102" fmla="*/ 2147483647 w 162"/>
              <a:gd name="T103" fmla="*/ 2147483647 h 164"/>
              <a:gd name="T104" fmla="*/ 2147483647 w 162"/>
              <a:gd name="T105" fmla="*/ 2147483647 h 164"/>
              <a:gd name="T106" fmla="*/ 2147483647 w 162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164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5" name="Freeform 54"/>
          <p:cNvSpPr/>
          <p:nvPr/>
        </p:nvSpPr>
        <p:spPr bwMode="auto">
          <a:xfrm>
            <a:off x="3162300" y="4398963"/>
            <a:ext cx="495300" cy="538162"/>
          </a:xfrm>
          <a:custGeom>
            <a:avLst/>
            <a:gdLst>
              <a:gd name="T0" fmla="*/ 2147483647 w 180"/>
              <a:gd name="T1" fmla="*/ 2147483647 h 180"/>
              <a:gd name="T2" fmla="*/ 2147483647 w 180"/>
              <a:gd name="T3" fmla="*/ 2147483647 h 180"/>
              <a:gd name="T4" fmla="*/ 2147483647 w 180"/>
              <a:gd name="T5" fmla="*/ 2147483647 h 180"/>
              <a:gd name="T6" fmla="*/ 2147483647 w 180"/>
              <a:gd name="T7" fmla="*/ 2147483647 h 180"/>
              <a:gd name="T8" fmla="*/ 2147483647 w 180"/>
              <a:gd name="T9" fmla="*/ 2147483647 h 180"/>
              <a:gd name="T10" fmla="*/ 2147483647 w 180"/>
              <a:gd name="T11" fmla="*/ 2147483647 h 180"/>
              <a:gd name="T12" fmla="*/ 2147483647 w 180"/>
              <a:gd name="T13" fmla="*/ 2147483647 h 180"/>
              <a:gd name="T14" fmla="*/ 2147483647 w 180"/>
              <a:gd name="T15" fmla="*/ 2147483647 h 180"/>
              <a:gd name="T16" fmla="*/ 2147483647 w 180"/>
              <a:gd name="T17" fmla="*/ 2147483647 h 180"/>
              <a:gd name="T18" fmla="*/ 2147483647 w 180"/>
              <a:gd name="T19" fmla="*/ 2147483647 h 180"/>
              <a:gd name="T20" fmla="*/ 2147483647 w 180"/>
              <a:gd name="T21" fmla="*/ 0 h 180"/>
              <a:gd name="T22" fmla="*/ 2147483647 w 180"/>
              <a:gd name="T23" fmla="*/ 2147483647 h 180"/>
              <a:gd name="T24" fmla="*/ 2147483647 w 180"/>
              <a:gd name="T25" fmla="*/ 2147483647 h 180"/>
              <a:gd name="T26" fmla="*/ 2147483647 w 180"/>
              <a:gd name="T27" fmla="*/ 2147483647 h 180"/>
              <a:gd name="T28" fmla="*/ 2147483647 w 180"/>
              <a:gd name="T29" fmla="*/ 2147483647 h 180"/>
              <a:gd name="T30" fmla="*/ 2147483647 w 180"/>
              <a:gd name="T31" fmla="*/ 2147483647 h 180"/>
              <a:gd name="T32" fmla="*/ 2147483647 w 180"/>
              <a:gd name="T33" fmla="*/ 2147483647 h 180"/>
              <a:gd name="T34" fmla="*/ 2147483647 w 180"/>
              <a:gd name="T35" fmla="*/ 2147483647 h 180"/>
              <a:gd name="T36" fmla="*/ 2147483647 w 180"/>
              <a:gd name="T37" fmla="*/ 2147483647 h 180"/>
              <a:gd name="T38" fmla="*/ 2147483647 w 180"/>
              <a:gd name="T39" fmla="*/ 2147483647 h 180"/>
              <a:gd name="T40" fmla="*/ 2147483647 w 180"/>
              <a:gd name="T41" fmla="*/ 2147483647 h 180"/>
              <a:gd name="T42" fmla="*/ 2147483647 w 180"/>
              <a:gd name="T43" fmla="*/ 2147483647 h 180"/>
              <a:gd name="T44" fmla="*/ 2147483647 w 180"/>
              <a:gd name="T45" fmla="*/ 2147483647 h 180"/>
              <a:gd name="T46" fmla="*/ 2147483647 w 180"/>
              <a:gd name="T47" fmla="*/ 2147483647 h 180"/>
              <a:gd name="T48" fmla="*/ 2147483647 w 180"/>
              <a:gd name="T49" fmla="*/ 2147483647 h 180"/>
              <a:gd name="T50" fmla="*/ 2147483647 w 180"/>
              <a:gd name="T51" fmla="*/ 2147483647 h 180"/>
              <a:gd name="T52" fmla="*/ 2147483647 w 180"/>
              <a:gd name="T53" fmla="*/ 2147483647 h 180"/>
              <a:gd name="T54" fmla="*/ 2147483647 w 180"/>
              <a:gd name="T55" fmla="*/ 2147483647 h 180"/>
              <a:gd name="T56" fmla="*/ 2147483647 w 180"/>
              <a:gd name="T57" fmla="*/ 2147483647 h 180"/>
              <a:gd name="T58" fmla="*/ 2147483647 w 180"/>
              <a:gd name="T59" fmla="*/ 2147483647 h 180"/>
              <a:gd name="T60" fmla="*/ 2147483647 w 180"/>
              <a:gd name="T61" fmla="*/ 2147483647 h 180"/>
              <a:gd name="T62" fmla="*/ 2147483647 w 180"/>
              <a:gd name="T63" fmla="*/ 2147483647 h 180"/>
              <a:gd name="T64" fmla="*/ 2147483647 w 180"/>
              <a:gd name="T65" fmla="*/ 2147483647 h 180"/>
              <a:gd name="T66" fmla="*/ 2147483647 w 180"/>
              <a:gd name="T67" fmla="*/ 2147483647 h 180"/>
              <a:gd name="T68" fmla="*/ 2147483647 w 180"/>
              <a:gd name="T69" fmla="*/ 2147483647 h 180"/>
              <a:gd name="T70" fmla="*/ 2147483647 w 180"/>
              <a:gd name="T71" fmla="*/ 2147483647 h 180"/>
              <a:gd name="T72" fmla="*/ 2147483647 w 180"/>
              <a:gd name="T73" fmla="*/ 2147483647 h 180"/>
              <a:gd name="T74" fmla="*/ 2147483647 w 180"/>
              <a:gd name="T75" fmla="*/ 2147483647 h 180"/>
              <a:gd name="T76" fmla="*/ 2147483647 w 180"/>
              <a:gd name="T77" fmla="*/ 2147483647 h 180"/>
              <a:gd name="T78" fmla="*/ 2147483647 w 180"/>
              <a:gd name="T79" fmla="*/ 2147483647 h 180"/>
              <a:gd name="T80" fmla="*/ 2147483647 w 180"/>
              <a:gd name="T81" fmla="*/ 2147483647 h 180"/>
              <a:gd name="T82" fmla="*/ 2147483647 w 180"/>
              <a:gd name="T83" fmla="*/ 2147483647 h 180"/>
              <a:gd name="T84" fmla="*/ 2147483647 w 180"/>
              <a:gd name="T85" fmla="*/ 2147483647 h 180"/>
              <a:gd name="T86" fmla="*/ 2147483647 w 180"/>
              <a:gd name="T87" fmla="*/ 2147483647 h 180"/>
              <a:gd name="T88" fmla="*/ 0 w 180"/>
              <a:gd name="T89" fmla="*/ 2147483647 h 180"/>
              <a:gd name="T90" fmla="*/ 2147483647 w 180"/>
              <a:gd name="T91" fmla="*/ 2147483647 h 180"/>
              <a:gd name="T92" fmla="*/ 2147483647 w 180"/>
              <a:gd name="T93" fmla="*/ 2147483647 h 1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80" h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6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31797" name="Freeform 56"/>
          <p:cNvSpPr/>
          <p:nvPr/>
        </p:nvSpPr>
        <p:spPr bwMode="auto">
          <a:xfrm>
            <a:off x="5530850" y="5326063"/>
            <a:ext cx="180975" cy="347662"/>
          </a:xfrm>
          <a:custGeom>
            <a:avLst/>
            <a:gdLst>
              <a:gd name="T0" fmla="*/ 0 w 66"/>
              <a:gd name="T1" fmla="*/ 2147483647 h 116"/>
              <a:gd name="T2" fmla="*/ 2147483647 w 66"/>
              <a:gd name="T3" fmla="*/ 2147483647 h 116"/>
              <a:gd name="T4" fmla="*/ 2147483647 w 66"/>
              <a:gd name="T5" fmla="*/ 0 h 116"/>
              <a:gd name="T6" fmla="*/ 2147483647 w 66"/>
              <a:gd name="T7" fmla="*/ 0 h 116"/>
              <a:gd name="T8" fmla="*/ 2147483647 w 66"/>
              <a:gd name="T9" fmla="*/ 2147483647 h 116"/>
              <a:gd name="T10" fmla="*/ 2147483647 w 66"/>
              <a:gd name="T11" fmla="*/ 2147483647 h 116"/>
              <a:gd name="T12" fmla="*/ 2147483647 w 66"/>
              <a:gd name="T13" fmla="*/ 2147483647 h 116"/>
              <a:gd name="T14" fmla="*/ 2147483647 w 66"/>
              <a:gd name="T15" fmla="*/ 2147483647 h 116"/>
              <a:gd name="T16" fmla="*/ 0 w 66"/>
              <a:gd name="T17" fmla="*/ 2147483647 h 1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11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8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avLst/>
            <a:gdLst>
              <a:gd name="T0" fmla="*/ 2147483647 w 60"/>
              <a:gd name="T1" fmla="*/ 2147483647 h 112"/>
              <a:gd name="T2" fmla="*/ 2147483647 w 60"/>
              <a:gd name="T3" fmla="*/ 2147483647 h 112"/>
              <a:gd name="T4" fmla="*/ 2147483647 w 60"/>
              <a:gd name="T5" fmla="*/ 2147483647 h 112"/>
              <a:gd name="T6" fmla="*/ 2147483647 w 60"/>
              <a:gd name="T7" fmla="*/ 2147483647 h 112"/>
              <a:gd name="T8" fmla="*/ 2147483647 w 60"/>
              <a:gd name="T9" fmla="*/ 2147483647 h 112"/>
              <a:gd name="T10" fmla="*/ 2147483647 w 60"/>
              <a:gd name="T11" fmla="*/ 2147483647 h 112"/>
              <a:gd name="T12" fmla="*/ 2147483647 w 60"/>
              <a:gd name="T13" fmla="*/ 2147483647 h 112"/>
              <a:gd name="T14" fmla="*/ 2147483647 w 60"/>
              <a:gd name="T15" fmla="*/ 2147483647 h 112"/>
              <a:gd name="T16" fmla="*/ 2147483647 w 60"/>
              <a:gd name="T17" fmla="*/ 2147483647 h 112"/>
              <a:gd name="T18" fmla="*/ 2147483647 w 60"/>
              <a:gd name="T19" fmla="*/ 2147483647 h 112"/>
              <a:gd name="T20" fmla="*/ 2147483647 w 60"/>
              <a:gd name="T21" fmla="*/ 2147483647 h 112"/>
              <a:gd name="T22" fmla="*/ 2147483647 w 60"/>
              <a:gd name="T23" fmla="*/ 2147483647 h 112"/>
              <a:gd name="T24" fmla="*/ 2147483647 w 60"/>
              <a:gd name="T25" fmla="*/ 2147483647 h 112"/>
              <a:gd name="T26" fmla="*/ 0 w 60"/>
              <a:gd name="T27" fmla="*/ 2147483647 h 112"/>
              <a:gd name="T28" fmla="*/ 2147483647 w 60"/>
              <a:gd name="T29" fmla="*/ 2147483647 h 112"/>
              <a:gd name="T30" fmla="*/ 2147483647 w 60"/>
              <a:gd name="T31" fmla="*/ 2147483647 h 112"/>
              <a:gd name="T32" fmla="*/ 2147483647 w 60"/>
              <a:gd name="T33" fmla="*/ 2147483647 h 112"/>
              <a:gd name="T34" fmla="*/ 2147483647 w 60"/>
              <a:gd name="T35" fmla="*/ 2147483647 h 112"/>
              <a:gd name="T36" fmla="*/ 2147483647 w 60"/>
              <a:gd name="T37" fmla="*/ 2147483647 h 112"/>
              <a:gd name="T38" fmla="*/ 2147483647 w 60"/>
              <a:gd name="T39" fmla="*/ 2147483647 h 112"/>
              <a:gd name="T40" fmla="*/ 2147483647 w 60"/>
              <a:gd name="T41" fmla="*/ 2147483647 h 112"/>
              <a:gd name="T42" fmla="*/ 2147483647 w 60"/>
              <a:gd name="T43" fmla="*/ 2147483647 h 112"/>
              <a:gd name="T44" fmla="*/ 2147483647 w 60"/>
              <a:gd name="T45" fmla="*/ 2147483647 h 112"/>
              <a:gd name="T46" fmla="*/ 2147483647 w 60"/>
              <a:gd name="T47" fmla="*/ 2147483647 h 112"/>
              <a:gd name="T48" fmla="*/ 2147483647 w 60"/>
              <a:gd name="T49" fmla="*/ 2147483647 h 112"/>
              <a:gd name="T50" fmla="*/ 2147483647 w 60"/>
              <a:gd name="T51" fmla="*/ 2147483647 h 112"/>
              <a:gd name="T52" fmla="*/ 2147483647 w 60"/>
              <a:gd name="T53" fmla="*/ 2147483647 h 112"/>
              <a:gd name="T54" fmla="*/ 2147483647 w 60"/>
              <a:gd name="T55" fmla="*/ 2147483647 h 112"/>
              <a:gd name="T56" fmla="*/ 2147483647 w 60"/>
              <a:gd name="T57" fmla="*/ 2147483647 h 112"/>
              <a:gd name="T58" fmla="*/ 2147483647 w 60"/>
              <a:gd name="T59" fmla="*/ 2147483647 h 112"/>
              <a:gd name="T60" fmla="*/ 2147483647 w 60"/>
              <a:gd name="T61" fmla="*/ 2147483647 h 112"/>
              <a:gd name="T62" fmla="*/ 2147483647 w 60"/>
              <a:gd name="T63" fmla="*/ 2147483647 h 112"/>
              <a:gd name="T64" fmla="*/ 2147483647 w 60"/>
              <a:gd name="T65" fmla="*/ 2147483647 h 112"/>
              <a:gd name="T66" fmla="*/ 2147483647 w 60"/>
              <a:gd name="T67" fmla="*/ 2147483647 h 112"/>
              <a:gd name="T68" fmla="*/ 2147483647 w 60"/>
              <a:gd name="T69" fmla="*/ 2147483647 h 112"/>
              <a:gd name="T70" fmla="*/ 2147483647 w 60"/>
              <a:gd name="T71" fmla="*/ 2147483647 h 112"/>
              <a:gd name="T72" fmla="*/ 2147483647 w 60"/>
              <a:gd name="T73" fmla="*/ 0 h 112"/>
              <a:gd name="T74" fmla="*/ 2147483647 w 60"/>
              <a:gd name="T75" fmla="*/ 0 h 112"/>
              <a:gd name="T76" fmla="*/ 2147483647 w 60"/>
              <a:gd name="T77" fmla="*/ 2147483647 h 112"/>
              <a:gd name="T78" fmla="*/ 2147483647 w 60"/>
              <a:gd name="T79" fmla="*/ 2147483647 h 112"/>
              <a:gd name="T80" fmla="*/ 2147483647 w 60"/>
              <a:gd name="T81" fmla="*/ 2147483647 h 11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112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9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avLst/>
            <a:gdLst>
              <a:gd name="T0" fmla="*/ 2147483647 w 172"/>
              <a:gd name="T1" fmla="*/ 2147483647 h 116"/>
              <a:gd name="T2" fmla="*/ 2147483647 w 172"/>
              <a:gd name="T3" fmla="*/ 0 h 116"/>
              <a:gd name="T4" fmla="*/ 2147483647 w 172"/>
              <a:gd name="T5" fmla="*/ 2147483647 h 116"/>
              <a:gd name="T6" fmla="*/ 2147483647 w 172"/>
              <a:gd name="T7" fmla="*/ 2147483647 h 116"/>
              <a:gd name="T8" fmla="*/ 0 w 172"/>
              <a:gd name="T9" fmla="*/ 2147483647 h 116"/>
              <a:gd name="T10" fmla="*/ 0 w 172"/>
              <a:gd name="T11" fmla="*/ 2147483647 h 116"/>
              <a:gd name="T12" fmla="*/ 2147483647 w 172"/>
              <a:gd name="T13" fmla="*/ 2147483647 h 116"/>
              <a:gd name="T14" fmla="*/ 2147483647 w 172"/>
              <a:gd name="T15" fmla="*/ 2147483647 h 116"/>
              <a:gd name="T16" fmla="*/ 2147483647 w 172"/>
              <a:gd name="T17" fmla="*/ 2147483647 h 116"/>
              <a:gd name="T18" fmla="*/ 2147483647 w 172"/>
              <a:gd name="T19" fmla="*/ 2147483647 h 116"/>
              <a:gd name="T20" fmla="*/ 2147483647 w 172"/>
              <a:gd name="T21" fmla="*/ 2147483647 h 116"/>
              <a:gd name="T22" fmla="*/ 2147483647 w 172"/>
              <a:gd name="T23" fmla="*/ 2147483647 h 116"/>
              <a:gd name="T24" fmla="*/ 2147483647 w 172"/>
              <a:gd name="T25" fmla="*/ 2147483647 h 116"/>
              <a:gd name="T26" fmla="*/ 2147483647 w 172"/>
              <a:gd name="T27" fmla="*/ 2147483647 h 116"/>
              <a:gd name="T28" fmla="*/ 2147483647 w 172"/>
              <a:gd name="T29" fmla="*/ 2147483647 h 116"/>
              <a:gd name="T30" fmla="*/ 2147483647 w 172"/>
              <a:gd name="T31" fmla="*/ 2147483647 h 116"/>
              <a:gd name="T32" fmla="*/ 2147483647 w 172"/>
              <a:gd name="T33" fmla="*/ 2147483647 h 116"/>
              <a:gd name="T34" fmla="*/ 2147483647 w 172"/>
              <a:gd name="T35" fmla="*/ 2147483647 h 116"/>
              <a:gd name="T36" fmla="*/ 2147483647 w 172"/>
              <a:gd name="T37" fmla="*/ 2147483647 h 116"/>
              <a:gd name="T38" fmla="*/ 2147483647 w 172"/>
              <a:gd name="T39" fmla="*/ 2147483647 h 116"/>
              <a:gd name="T40" fmla="*/ 2147483647 w 172"/>
              <a:gd name="T41" fmla="*/ 2147483647 h 116"/>
              <a:gd name="T42" fmla="*/ 2147483647 w 172"/>
              <a:gd name="T43" fmla="*/ 2147483647 h 116"/>
              <a:gd name="T44" fmla="*/ 2147483647 w 172"/>
              <a:gd name="T45" fmla="*/ 2147483647 h 116"/>
              <a:gd name="T46" fmla="*/ 2147483647 w 172"/>
              <a:gd name="T47" fmla="*/ 2147483647 h 116"/>
              <a:gd name="T48" fmla="*/ 2147483647 w 172"/>
              <a:gd name="T49" fmla="*/ 2147483647 h 116"/>
              <a:gd name="T50" fmla="*/ 2147483647 w 172"/>
              <a:gd name="T51" fmla="*/ 2147483647 h 116"/>
              <a:gd name="T52" fmla="*/ 2147483647 w 172"/>
              <a:gd name="T53" fmla="*/ 2147483647 h 116"/>
              <a:gd name="T54" fmla="*/ 2147483647 w 172"/>
              <a:gd name="T55" fmla="*/ 2147483647 h 116"/>
              <a:gd name="T56" fmla="*/ 2147483647 w 172"/>
              <a:gd name="T57" fmla="*/ 2147483647 h 116"/>
              <a:gd name="T58" fmla="*/ 2147483647 w 172"/>
              <a:gd name="T59" fmla="*/ 2147483647 h 116"/>
              <a:gd name="T60" fmla="*/ 2147483647 w 172"/>
              <a:gd name="T61" fmla="*/ 2147483647 h 116"/>
              <a:gd name="T62" fmla="*/ 2147483647 w 172"/>
              <a:gd name="T63" fmla="*/ 2147483647 h 116"/>
              <a:gd name="T64" fmla="*/ 2147483647 w 172"/>
              <a:gd name="T65" fmla="*/ 2147483647 h 116"/>
              <a:gd name="T66" fmla="*/ 2147483647 w 172"/>
              <a:gd name="T67" fmla="*/ 2147483647 h 116"/>
              <a:gd name="T68" fmla="*/ 2147483647 w 172"/>
              <a:gd name="T69" fmla="*/ 2147483647 h 116"/>
              <a:gd name="T70" fmla="*/ 2147483647 w 172"/>
              <a:gd name="T71" fmla="*/ 2147483647 h 116"/>
              <a:gd name="T72" fmla="*/ 2147483647 w 172"/>
              <a:gd name="T73" fmla="*/ 2147483647 h 116"/>
              <a:gd name="T74" fmla="*/ 2147483647 w 172"/>
              <a:gd name="T75" fmla="*/ 2147483647 h 116"/>
              <a:gd name="T76" fmla="*/ 2147483647 w 172"/>
              <a:gd name="T77" fmla="*/ 2147483647 h 116"/>
              <a:gd name="T78" fmla="*/ 2147483647 w 172"/>
              <a:gd name="T79" fmla="*/ 2147483647 h 116"/>
              <a:gd name="T80" fmla="*/ 2147483647 w 172"/>
              <a:gd name="T81" fmla="*/ 2147483647 h 116"/>
              <a:gd name="T82" fmla="*/ 2147483647 w 172"/>
              <a:gd name="T83" fmla="*/ 2147483647 h 116"/>
              <a:gd name="T84" fmla="*/ 2147483647 w 172"/>
              <a:gd name="T85" fmla="*/ 2147483647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16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0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avLst/>
            <a:gdLst>
              <a:gd name="T0" fmla="*/ 2147483647 w 148"/>
              <a:gd name="T1" fmla="*/ 2147483647 h 144"/>
              <a:gd name="T2" fmla="*/ 2147483647 w 148"/>
              <a:gd name="T3" fmla="*/ 2147483647 h 144"/>
              <a:gd name="T4" fmla="*/ 2147483647 w 148"/>
              <a:gd name="T5" fmla="*/ 2147483647 h 144"/>
              <a:gd name="T6" fmla="*/ 2147483647 w 148"/>
              <a:gd name="T7" fmla="*/ 0 h 144"/>
              <a:gd name="T8" fmla="*/ 2147483647 w 148"/>
              <a:gd name="T9" fmla="*/ 0 h 144"/>
              <a:gd name="T10" fmla="*/ 2147483647 w 148"/>
              <a:gd name="T11" fmla="*/ 2147483647 h 144"/>
              <a:gd name="T12" fmla="*/ 2147483647 w 148"/>
              <a:gd name="T13" fmla="*/ 2147483647 h 144"/>
              <a:gd name="T14" fmla="*/ 2147483647 w 148"/>
              <a:gd name="T15" fmla="*/ 2147483647 h 144"/>
              <a:gd name="T16" fmla="*/ 2147483647 w 148"/>
              <a:gd name="T17" fmla="*/ 2147483647 h 144"/>
              <a:gd name="T18" fmla="*/ 2147483647 w 148"/>
              <a:gd name="T19" fmla="*/ 2147483647 h 144"/>
              <a:gd name="T20" fmla="*/ 2147483647 w 148"/>
              <a:gd name="T21" fmla="*/ 2147483647 h 144"/>
              <a:gd name="T22" fmla="*/ 2147483647 w 148"/>
              <a:gd name="T23" fmla="*/ 2147483647 h 144"/>
              <a:gd name="T24" fmla="*/ 2147483647 w 148"/>
              <a:gd name="T25" fmla="*/ 2147483647 h 144"/>
              <a:gd name="T26" fmla="*/ 2147483647 w 148"/>
              <a:gd name="T27" fmla="*/ 2147483647 h 144"/>
              <a:gd name="T28" fmla="*/ 2147483647 w 148"/>
              <a:gd name="T29" fmla="*/ 2147483647 h 144"/>
              <a:gd name="T30" fmla="*/ 2147483647 w 148"/>
              <a:gd name="T31" fmla="*/ 2147483647 h 144"/>
              <a:gd name="T32" fmla="*/ 2147483647 w 148"/>
              <a:gd name="T33" fmla="*/ 2147483647 h 144"/>
              <a:gd name="T34" fmla="*/ 2147483647 w 148"/>
              <a:gd name="T35" fmla="*/ 2147483647 h 144"/>
              <a:gd name="T36" fmla="*/ 0 w 148"/>
              <a:gd name="T37" fmla="*/ 2147483647 h 144"/>
              <a:gd name="T38" fmla="*/ 0 w 148"/>
              <a:gd name="T39" fmla="*/ 2147483647 h 144"/>
              <a:gd name="T40" fmla="*/ 2147483647 w 148"/>
              <a:gd name="T41" fmla="*/ 2147483647 h 144"/>
              <a:gd name="T42" fmla="*/ 2147483647 w 148"/>
              <a:gd name="T43" fmla="*/ 2147483647 h 144"/>
              <a:gd name="T44" fmla="*/ 2147483647 w 148"/>
              <a:gd name="T45" fmla="*/ 2147483647 h 144"/>
              <a:gd name="T46" fmla="*/ 2147483647 w 148"/>
              <a:gd name="T47" fmla="*/ 2147483647 h 144"/>
              <a:gd name="T48" fmla="*/ 2147483647 w 148"/>
              <a:gd name="T49" fmla="*/ 2147483647 h 144"/>
              <a:gd name="T50" fmla="*/ 2147483647 w 148"/>
              <a:gd name="T51" fmla="*/ 2147483647 h 144"/>
              <a:gd name="T52" fmla="*/ 2147483647 w 148"/>
              <a:gd name="T53" fmla="*/ 2147483647 h 144"/>
              <a:gd name="T54" fmla="*/ 2147483647 w 148"/>
              <a:gd name="T55" fmla="*/ 2147483647 h 144"/>
              <a:gd name="T56" fmla="*/ 2147483647 w 148"/>
              <a:gd name="T57" fmla="*/ 2147483647 h 144"/>
              <a:gd name="T58" fmla="*/ 2147483647 w 148"/>
              <a:gd name="T59" fmla="*/ 2147483647 h 144"/>
              <a:gd name="T60" fmla="*/ 2147483647 w 148"/>
              <a:gd name="T61" fmla="*/ 2147483647 h 144"/>
              <a:gd name="T62" fmla="*/ 2147483647 w 148"/>
              <a:gd name="T63" fmla="*/ 2147483647 h 144"/>
              <a:gd name="T64" fmla="*/ 2147483647 w 148"/>
              <a:gd name="T65" fmla="*/ 2147483647 h 144"/>
              <a:gd name="T66" fmla="*/ 2147483647 w 148"/>
              <a:gd name="T67" fmla="*/ 2147483647 h 144"/>
              <a:gd name="T68" fmla="*/ 2147483647 w 148"/>
              <a:gd name="T69" fmla="*/ 2147483647 h 144"/>
              <a:gd name="T70" fmla="*/ 2147483647 w 148"/>
              <a:gd name="T71" fmla="*/ 2147483647 h 144"/>
              <a:gd name="T72" fmla="*/ 2147483647 w 148"/>
              <a:gd name="T73" fmla="*/ 2147483647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8" h="144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1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avLst/>
            <a:gdLst>
              <a:gd name="T0" fmla="*/ 2147483647 w 124"/>
              <a:gd name="T1" fmla="*/ 0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2147483647 h 180"/>
              <a:gd name="T12" fmla="*/ 2147483647 w 124"/>
              <a:gd name="T13" fmla="*/ 2147483647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0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0 h 180"/>
              <a:gd name="T34" fmla="*/ 2147483647 w 124"/>
              <a:gd name="T35" fmla="*/ 0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2147483647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2147483647 w 124"/>
              <a:gd name="T51" fmla="*/ 2147483647 h 180"/>
              <a:gd name="T52" fmla="*/ 2147483647 w 124"/>
              <a:gd name="T53" fmla="*/ 2147483647 h 180"/>
              <a:gd name="T54" fmla="*/ 2147483647 w 124"/>
              <a:gd name="T55" fmla="*/ 2147483647 h 180"/>
              <a:gd name="T56" fmla="*/ 2147483647 w 124"/>
              <a:gd name="T57" fmla="*/ 2147483647 h 180"/>
              <a:gd name="T58" fmla="*/ 2147483647 w 124"/>
              <a:gd name="T59" fmla="*/ 2147483647 h 180"/>
              <a:gd name="T60" fmla="*/ 2147483647 w 124"/>
              <a:gd name="T61" fmla="*/ 2147483647 h 180"/>
              <a:gd name="T62" fmla="*/ 2147483647 w 124"/>
              <a:gd name="T63" fmla="*/ 2147483647 h 180"/>
              <a:gd name="T64" fmla="*/ 2147483647 w 124"/>
              <a:gd name="T65" fmla="*/ 2147483647 h 180"/>
              <a:gd name="T66" fmla="*/ 2147483647 w 124"/>
              <a:gd name="T67" fmla="*/ 2147483647 h 180"/>
              <a:gd name="T68" fmla="*/ 2147483647 w 124"/>
              <a:gd name="T69" fmla="*/ 2147483647 h 180"/>
              <a:gd name="T70" fmla="*/ 2147483647 w 124"/>
              <a:gd name="T71" fmla="*/ 2147483647 h 180"/>
              <a:gd name="T72" fmla="*/ 2147483647 w 124"/>
              <a:gd name="T73" fmla="*/ 2147483647 h 180"/>
              <a:gd name="T74" fmla="*/ 2147483647 w 124"/>
              <a:gd name="T75" fmla="*/ 2147483647 h 180"/>
              <a:gd name="T76" fmla="*/ 2147483647 w 12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4" h="180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2" name="Freeform 61"/>
          <p:cNvSpPr/>
          <p:nvPr/>
        </p:nvSpPr>
        <p:spPr bwMode="auto">
          <a:xfrm>
            <a:off x="1641475" y="4429125"/>
            <a:ext cx="428625" cy="479425"/>
          </a:xfrm>
          <a:custGeom>
            <a:avLst/>
            <a:gdLst>
              <a:gd name="T0" fmla="*/ 2147483647 w 156"/>
              <a:gd name="T1" fmla="*/ 2147483647 h 160"/>
              <a:gd name="T2" fmla="*/ 2147483647 w 156"/>
              <a:gd name="T3" fmla="*/ 2147483647 h 160"/>
              <a:gd name="T4" fmla="*/ 2147483647 w 156"/>
              <a:gd name="T5" fmla="*/ 2147483647 h 160"/>
              <a:gd name="T6" fmla="*/ 2147483647 w 156"/>
              <a:gd name="T7" fmla="*/ 2147483647 h 160"/>
              <a:gd name="T8" fmla="*/ 2147483647 w 156"/>
              <a:gd name="T9" fmla="*/ 2147483647 h 160"/>
              <a:gd name="T10" fmla="*/ 2147483647 w 156"/>
              <a:gd name="T11" fmla="*/ 2147483647 h 160"/>
              <a:gd name="T12" fmla="*/ 0 w 156"/>
              <a:gd name="T13" fmla="*/ 2147483647 h 160"/>
              <a:gd name="T14" fmla="*/ 2147483647 w 156"/>
              <a:gd name="T15" fmla="*/ 2147483647 h 160"/>
              <a:gd name="T16" fmla="*/ 2147483647 w 156"/>
              <a:gd name="T17" fmla="*/ 2147483647 h 160"/>
              <a:gd name="T18" fmla="*/ 2147483647 w 156"/>
              <a:gd name="T19" fmla="*/ 2147483647 h 160"/>
              <a:gd name="T20" fmla="*/ 2147483647 w 156"/>
              <a:gd name="T21" fmla="*/ 2147483647 h 160"/>
              <a:gd name="T22" fmla="*/ 2147483647 w 156"/>
              <a:gd name="T23" fmla="*/ 2147483647 h 160"/>
              <a:gd name="T24" fmla="*/ 2147483647 w 156"/>
              <a:gd name="T25" fmla="*/ 2147483647 h 160"/>
              <a:gd name="T26" fmla="*/ 2147483647 w 156"/>
              <a:gd name="T27" fmla="*/ 2147483647 h 160"/>
              <a:gd name="T28" fmla="*/ 2147483647 w 156"/>
              <a:gd name="T29" fmla="*/ 0 h 160"/>
              <a:gd name="T30" fmla="*/ 2147483647 w 156"/>
              <a:gd name="T31" fmla="*/ 2147483647 h 160"/>
              <a:gd name="T32" fmla="*/ 2147483647 w 156"/>
              <a:gd name="T33" fmla="*/ 2147483647 h 160"/>
              <a:gd name="T34" fmla="*/ 2147483647 w 156"/>
              <a:gd name="T35" fmla="*/ 2147483647 h 160"/>
              <a:gd name="T36" fmla="*/ 2147483647 w 156"/>
              <a:gd name="T37" fmla="*/ 2147483647 h 160"/>
              <a:gd name="T38" fmla="*/ 2147483647 w 156"/>
              <a:gd name="T39" fmla="*/ 2147483647 h 160"/>
              <a:gd name="T40" fmla="*/ 2147483647 w 156"/>
              <a:gd name="T41" fmla="*/ 2147483647 h 160"/>
              <a:gd name="T42" fmla="*/ 2147483647 w 156"/>
              <a:gd name="T43" fmla="*/ 2147483647 h 160"/>
              <a:gd name="T44" fmla="*/ 2147483647 w 156"/>
              <a:gd name="T45" fmla="*/ 2147483647 h 160"/>
              <a:gd name="T46" fmla="*/ 2147483647 w 156"/>
              <a:gd name="T47" fmla="*/ 2147483647 h 160"/>
              <a:gd name="T48" fmla="*/ 2147483647 w 156"/>
              <a:gd name="T49" fmla="*/ 2147483647 h 160"/>
              <a:gd name="T50" fmla="*/ 2147483647 w 156"/>
              <a:gd name="T51" fmla="*/ 2147483647 h 160"/>
              <a:gd name="T52" fmla="*/ 2147483647 w 156"/>
              <a:gd name="T53" fmla="*/ 2147483647 h 160"/>
              <a:gd name="T54" fmla="*/ 2147483647 w 156"/>
              <a:gd name="T55" fmla="*/ 2147483647 h 160"/>
              <a:gd name="T56" fmla="*/ 2147483647 w 156"/>
              <a:gd name="T57" fmla="*/ 2147483647 h 160"/>
              <a:gd name="T58" fmla="*/ 2147483647 w 156"/>
              <a:gd name="T59" fmla="*/ 2147483647 h 160"/>
              <a:gd name="T60" fmla="*/ 2147483647 w 156"/>
              <a:gd name="T61" fmla="*/ 2147483647 h 160"/>
              <a:gd name="T62" fmla="*/ 2147483647 w 156"/>
              <a:gd name="T63" fmla="*/ 2147483647 h 160"/>
              <a:gd name="T64" fmla="*/ 2147483647 w 156"/>
              <a:gd name="T65" fmla="*/ 2147483647 h 160"/>
              <a:gd name="T66" fmla="*/ 2147483647 w 156"/>
              <a:gd name="T67" fmla="*/ 2147483647 h 160"/>
              <a:gd name="T68" fmla="*/ 2147483647 w 156"/>
              <a:gd name="T69" fmla="*/ 2147483647 h 160"/>
              <a:gd name="T70" fmla="*/ 2147483647 w 156"/>
              <a:gd name="T71" fmla="*/ 2147483647 h 160"/>
              <a:gd name="T72" fmla="*/ 2147483647 w 156"/>
              <a:gd name="T73" fmla="*/ 2147483647 h 160"/>
              <a:gd name="T74" fmla="*/ 2147483647 w 156"/>
              <a:gd name="T75" fmla="*/ 2147483647 h 160"/>
              <a:gd name="T76" fmla="*/ 2147483647 w 156"/>
              <a:gd name="T77" fmla="*/ 214748364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6" h="160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3" name="Freeform 62"/>
          <p:cNvSpPr/>
          <p:nvPr/>
        </p:nvSpPr>
        <p:spPr bwMode="auto">
          <a:xfrm>
            <a:off x="1590675" y="5254625"/>
            <a:ext cx="528638" cy="466725"/>
          </a:xfrm>
          <a:custGeom>
            <a:avLst/>
            <a:gdLst>
              <a:gd name="T0" fmla="*/ 2147483647 w 192"/>
              <a:gd name="T1" fmla="*/ 0 h 156"/>
              <a:gd name="T2" fmla="*/ 2147483647 w 192"/>
              <a:gd name="T3" fmla="*/ 0 h 156"/>
              <a:gd name="T4" fmla="*/ 2147483647 w 192"/>
              <a:gd name="T5" fmla="*/ 2147483647 h 156"/>
              <a:gd name="T6" fmla="*/ 2147483647 w 192"/>
              <a:gd name="T7" fmla="*/ 2147483647 h 156"/>
              <a:gd name="T8" fmla="*/ 2147483647 w 192"/>
              <a:gd name="T9" fmla="*/ 2147483647 h 156"/>
              <a:gd name="T10" fmla="*/ 2147483647 w 192"/>
              <a:gd name="T11" fmla="*/ 2147483647 h 156"/>
              <a:gd name="T12" fmla="*/ 2147483647 w 192"/>
              <a:gd name="T13" fmla="*/ 2147483647 h 156"/>
              <a:gd name="T14" fmla="*/ 2147483647 w 192"/>
              <a:gd name="T15" fmla="*/ 2147483647 h 156"/>
              <a:gd name="T16" fmla="*/ 2147483647 w 192"/>
              <a:gd name="T17" fmla="*/ 2147483647 h 156"/>
              <a:gd name="T18" fmla="*/ 2147483647 w 192"/>
              <a:gd name="T19" fmla="*/ 2147483647 h 156"/>
              <a:gd name="T20" fmla="*/ 2147483647 w 192"/>
              <a:gd name="T21" fmla="*/ 2147483647 h 156"/>
              <a:gd name="T22" fmla="*/ 2147483647 w 192"/>
              <a:gd name="T23" fmla="*/ 2147483647 h 156"/>
              <a:gd name="T24" fmla="*/ 2147483647 w 192"/>
              <a:gd name="T25" fmla="*/ 2147483647 h 156"/>
              <a:gd name="T26" fmla="*/ 2147483647 w 192"/>
              <a:gd name="T27" fmla="*/ 2147483647 h 156"/>
              <a:gd name="T28" fmla="*/ 2147483647 w 192"/>
              <a:gd name="T29" fmla="*/ 2147483647 h 156"/>
              <a:gd name="T30" fmla="*/ 2147483647 w 192"/>
              <a:gd name="T31" fmla="*/ 2147483647 h 156"/>
              <a:gd name="T32" fmla="*/ 2147483647 w 192"/>
              <a:gd name="T33" fmla="*/ 2147483647 h 156"/>
              <a:gd name="T34" fmla="*/ 2147483647 w 192"/>
              <a:gd name="T35" fmla="*/ 2147483647 h 156"/>
              <a:gd name="T36" fmla="*/ 2147483647 w 192"/>
              <a:gd name="T37" fmla="*/ 2147483647 h 156"/>
              <a:gd name="T38" fmla="*/ 2147483647 w 192"/>
              <a:gd name="T39" fmla="*/ 2147483647 h 156"/>
              <a:gd name="T40" fmla="*/ 2147483647 w 192"/>
              <a:gd name="T41" fmla="*/ 2147483647 h 156"/>
              <a:gd name="T42" fmla="*/ 2147483647 w 192"/>
              <a:gd name="T43" fmla="*/ 2147483647 h 156"/>
              <a:gd name="T44" fmla="*/ 2147483647 w 192"/>
              <a:gd name="T45" fmla="*/ 2147483647 h 156"/>
              <a:gd name="T46" fmla="*/ 2147483647 w 192"/>
              <a:gd name="T47" fmla="*/ 2147483647 h 156"/>
              <a:gd name="T48" fmla="*/ 2147483647 w 192"/>
              <a:gd name="T49" fmla="*/ 2147483647 h 156"/>
              <a:gd name="T50" fmla="*/ 2147483647 w 192"/>
              <a:gd name="T51" fmla="*/ 2147483647 h 156"/>
              <a:gd name="T52" fmla="*/ 2147483647 w 192"/>
              <a:gd name="T53" fmla="*/ 2147483647 h 156"/>
              <a:gd name="T54" fmla="*/ 2147483647 w 192"/>
              <a:gd name="T55" fmla="*/ 2147483647 h 156"/>
              <a:gd name="T56" fmla="*/ 2147483647 w 192"/>
              <a:gd name="T57" fmla="*/ 2147483647 h 156"/>
              <a:gd name="T58" fmla="*/ 0 w 192"/>
              <a:gd name="T59" fmla="*/ 2147483647 h 156"/>
              <a:gd name="T60" fmla="*/ 0 w 192"/>
              <a:gd name="T61" fmla="*/ 2147483647 h 156"/>
              <a:gd name="T62" fmla="*/ 2147483647 w 192"/>
              <a:gd name="T63" fmla="*/ 2147483647 h 156"/>
              <a:gd name="T64" fmla="*/ 2147483647 w 192"/>
              <a:gd name="T65" fmla="*/ 2147483647 h 156"/>
              <a:gd name="T66" fmla="*/ 2147483647 w 192"/>
              <a:gd name="T67" fmla="*/ 2147483647 h 156"/>
              <a:gd name="T68" fmla="*/ 2147483647 w 192"/>
              <a:gd name="T69" fmla="*/ 2147483647 h 156"/>
              <a:gd name="T70" fmla="*/ 2147483647 w 192"/>
              <a:gd name="T71" fmla="*/ 2147483647 h 156"/>
              <a:gd name="T72" fmla="*/ 2147483647 w 192"/>
              <a:gd name="T73" fmla="*/ 2147483647 h 156"/>
              <a:gd name="T74" fmla="*/ 2147483647 w 192"/>
              <a:gd name="T75" fmla="*/ 2147483647 h 156"/>
              <a:gd name="T76" fmla="*/ 2147483647 w 192"/>
              <a:gd name="T77" fmla="*/ 0 h 156"/>
              <a:gd name="T78" fmla="*/ 2147483647 w 192"/>
              <a:gd name="T79" fmla="*/ 0 h 1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2" h="156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4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avLst/>
            <a:gdLst>
              <a:gd name="T0" fmla="*/ 2147483647 w 134"/>
              <a:gd name="T1" fmla="*/ 0 h 58"/>
              <a:gd name="T2" fmla="*/ 2147483647 w 134"/>
              <a:gd name="T3" fmla="*/ 0 h 58"/>
              <a:gd name="T4" fmla="*/ 2147483647 w 134"/>
              <a:gd name="T5" fmla="*/ 2147483647 h 58"/>
              <a:gd name="T6" fmla="*/ 2147483647 w 134"/>
              <a:gd name="T7" fmla="*/ 2147483647 h 58"/>
              <a:gd name="T8" fmla="*/ 2147483647 w 134"/>
              <a:gd name="T9" fmla="*/ 0 h 58"/>
              <a:gd name="T10" fmla="*/ 2147483647 w 134"/>
              <a:gd name="T11" fmla="*/ 0 h 58"/>
              <a:gd name="T12" fmla="*/ 2147483647 w 134"/>
              <a:gd name="T13" fmla="*/ 2147483647 h 58"/>
              <a:gd name="T14" fmla="*/ 2147483647 w 134"/>
              <a:gd name="T15" fmla="*/ 2147483647 h 58"/>
              <a:gd name="T16" fmla="*/ 2147483647 w 134"/>
              <a:gd name="T17" fmla="*/ 2147483647 h 58"/>
              <a:gd name="T18" fmla="*/ 2147483647 w 134"/>
              <a:gd name="T19" fmla="*/ 2147483647 h 58"/>
              <a:gd name="T20" fmla="*/ 2147483647 w 134"/>
              <a:gd name="T21" fmla="*/ 2147483647 h 58"/>
              <a:gd name="T22" fmla="*/ 2147483647 w 134"/>
              <a:gd name="T23" fmla="*/ 2147483647 h 58"/>
              <a:gd name="T24" fmla="*/ 0 w 134"/>
              <a:gd name="T25" fmla="*/ 2147483647 h 58"/>
              <a:gd name="T26" fmla="*/ 2147483647 w 134"/>
              <a:gd name="T27" fmla="*/ 2147483647 h 58"/>
              <a:gd name="T28" fmla="*/ 2147483647 w 134"/>
              <a:gd name="T29" fmla="*/ 2147483647 h 58"/>
              <a:gd name="T30" fmla="*/ 0 w 134"/>
              <a:gd name="T31" fmla="*/ 2147483647 h 58"/>
              <a:gd name="T32" fmla="*/ 0 w 134"/>
              <a:gd name="T33" fmla="*/ 214748364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58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5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avLst/>
            <a:gdLst>
              <a:gd name="T0" fmla="*/ 2147483647 w 170"/>
              <a:gd name="T1" fmla="*/ 2147483647 h 178"/>
              <a:gd name="T2" fmla="*/ 2147483647 w 170"/>
              <a:gd name="T3" fmla="*/ 2147483647 h 178"/>
              <a:gd name="T4" fmla="*/ 2147483647 w 170"/>
              <a:gd name="T5" fmla="*/ 2147483647 h 178"/>
              <a:gd name="T6" fmla="*/ 2147483647 w 170"/>
              <a:gd name="T7" fmla="*/ 2147483647 h 178"/>
              <a:gd name="T8" fmla="*/ 2147483647 w 170"/>
              <a:gd name="T9" fmla="*/ 2147483647 h 178"/>
              <a:gd name="T10" fmla="*/ 2147483647 w 170"/>
              <a:gd name="T11" fmla="*/ 2147483647 h 178"/>
              <a:gd name="T12" fmla="*/ 2147483647 w 170"/>
              <a:gd name="T13" fmla="*/ 2147483647 h 178"/>
              <a:gd name="T14" fmla="*/ 2147483647 w 170"/>
              <a:gd name="T15" fmla="*/ 2147483647 h 178"/>
              <a:gd name="T16" fmla="*/ 2147483647 w 170"/>
              <a:gd name="T17" fmla="*/ 2147483647 h 178"/>
              <a:gd name="T18" fmla="*/ 2147483647 w 170"/>
              <a:gd name="T19" fmla="*/ 2147483647 h 178"/>
              <a:gd name="T20" fmla="*/ 2147483647 w 170"/>
              <a:gd name="T21" fmla="*/ 2147483647 h 178"/>
              <a:gd name="T22" fmla="*/ 2147483647 w 170"/>
              <a:gd name="T23" fmla="*/ 2147483647 h 178"/>
              <a:gd name="T24" fmla="*/ 2147483647 w 170"/>
              <a:gd name="T25" fmla="*/ 2147483647 h 178"/>
              <a:gd name="T26" fmla="*/ 2147483647 w 170"/>
              <a:gd name="T27" fmla="*/ 2147483647 h 178"/>
              <a:gd name="T28" fmla="*/ 2147483647 w 170"/>
              <a:gd name="T29" fmla="*/ 2147483647 h 178"/>
              <a:gd name="T30" fmla="*/ 2147483647 w 170"/>
              <a:gd name="T31" fmla="*/ 2147483647 h 178"/>
              <a:gd name="T32" fmla="*/ 2147483647 w 170"/>
              <a:gd name="T33" fmla="*/ 2147483647 h 178"/>
              <a:gd name="T34" fmla="*/ 2147483647 w 170"/>
              <a:gd name="T35" fmla="*/ 2147483647 h 178"/>
              <a:gd name="T36" fmla="*/ 2147483647 w 170"/>
              <a:gd name="T37" fmla="*/ 2147483647 h 178"/>
              <a:gd name="T38" fmla="*/ 2147483647 w 170"/>
              <a:gd name="T39" fmla="*/ 2147483647 h 178"/>
              <a:gd name="T40" fmla="*/ 2147483647 w 170"/>
              <a:gd name="T41" fmla="*/ 2147483647 h 178"/>
              <a:gd name="T42" fmla="*/ 2147483647 w 170"/>
              <a:gd name="T43" fmla="*/ 2147483647 h 178"/>
              <a:gd name="T44" fmla="*/ 2147483647 w 170"/>
              <a:gd name="T45" fmla="*/ 2147483647 h 178"/>
              <a:gd name="T46" fmla="*/ 2147483647 w 170"/>
              <a:gd name="T47" fmla="*/ 2147483647 h 178"/>
              <a:gd name="T48" fmla="*/ 2147483647 w 170"/>
              <a:gd name="T49" fmla="*/ 2147483647 h 178"/>
              <a:gd name="T50" fmla="*/ 2147483647 w 170"/>
              <a:gd name="T51" fmla="*/ 2147483647 h 178"/>
              <a:gd name="T52" fmla="*/ 2147483647 w 170"/>
              <a:gd name="T53" fmla="*/ 2147483647 h 178"/>
              <a:gd name="T54" fmla="*/ 2147483647 w 170"/>
              <a:gd name="T55" fmla="*/ 2147483647 h 178"/>
              <a:gd name="T56" fmla="*/ 2147483647 w 170"/>
              <a:gd name="T57" fmla="*/ 2147483647 h 178"/>
              <a:gd name="T58" fmla="*/ 2147483647 w 170"/>
              <a:gd name="T59" fmla="*/ 2147483647 h 178"/>
              <a:gd name="T60" fmla="*/ 0 w 170"/>
              <a:gd name="T61" fmla="*/ 2147483647 h 178"/>
              <a:gd name="T62" fmla="*/ 0 w 170"/>
              <a:gd name="T63" fmla="*/ 2147483647 h 178"/>
              <a:gd name="T64" fmla="*/ 0 w 170"/>
              <a:gd name="T65" fmla="*/ 2147483647 h 178"/>
              <a:gd name="T66" fmla="*/ 2147483647 w 170"/>
              <a:gd name="T67" fmla="*/ 2147483647 h 178"/>
              <a:gd name="T68" fmla="*/ 2147483647 w 170"/>
              <a:gd name="T69" fmla="*/ 2147483647 h 178"/>
              <a:gd name="T70" fmla="*/ 2147483647 w 170"/>
              <a:gd name="T71" fmla="*/ 2147483647 h 178"/>
              <a:gd name="T72" fmla="*/ 2147483647 w 170"/>
              <a:gd name="T73" fmla="*/ 2147483647 h 178"/>
              <a:gd name="T74" fmla="*/ 2147483647 w 170"/>
              <a:gd name="T75" fmla="*/ 2147483647 h 178"/>
              <a:gd name="T76" fmla="*/ 2147483647 w 170"/>
              <a:gd name="T77" fmla="*/ 2147483647 h 178"/>
              <a:gd name="T78" fmla="*/ 2147483647 w 170"/>
              <a:gd name="T79" fmla="*/ 2147483647 h 178"/>
              <a:gd name="T80" fmla="*/ 2147483647 w 170"/>
              <a:gd name="T81" fmla="*/ 2147483647 h 178"/>
              <a:gd name="T82" fmla="*/ 2147483647 w 170"/>
              <a:gd name="T83" fmla="*/ 2147483647 h 178"/>
              <a:gd name="T84" fmla="*/ 2147483647 w 170"/>
              <a:gd name="T85" fmla="*/ 2147483647 h 178"/>
              <a:gd name="T86" fmla="*/ 2147483647 w 170"/>
              <a:gd name="T87" fmla="*/ 2147483647 h 1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0" h="178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6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avLst/>
            <a:gdLst>
              <a:gd name="T0" fmla="*/ 2147483647 w 136"/>
              <a:gd name="T1" fmla="*/ 0 h 174"/>
              <a:gd name="T2" fmla="*/ 2147483647 w 136"/>
              <a:gd name="T3" fmla="*/ 0 h 174"/>
              <a:gd name="T4" fmla="*/ 2147483647 w 136"/>
              <a:gd name="T5" fmla="*/ 0 h 174"/>
              <a:gd name="T6" fmla="*/ 2147483647 w 136"/>
              <a:gd name="T7" fmla="*/ 2147483647 h 174"/>
              <a:gd name="T8" fmla="*/ 2147483647 w 136"/>
              <a:gd name="T9" fmla="*/ 2147483647 h 174"/>
              <a:gd name="T10" fmla="*/ 2147483647 w 136"/>
              <a:gd name="T11" fmla="*/ 2147483647 h 174"/>
              <a:gd name="T12" fmla="*/ 2147483647 w 136"/>
              <a:gd name="T13" fmla="*/ 2147483647 h 174"/>
              <a:gd name="T14" fmla="*/ 2147483647 w 136"/>
              <a:gd name="T15" fmla="*/ 2147483647 h 174"/>
              <a:gd name="T16" fmla="*/ 2147483647 w 136"/>
              <a:gd name="T17" fmla="*/ 2147483647 h 174"/>
              <a:gd name="T18" fmla="*/ 2147483647 w 136"/>
              <a:gd name="T19" fmla="*/ 2147483647 h 174"/>
              <a:gd name="T20" fmla="*/ 2147483647 w 136"/>
              <a:gd name="T21" fmla="*/ 2147483647 h 174"/>
              <a:gd name="T22" fmla="*/ 2147483647 w 136"/>
              <a:gd name="T23" fmla="*/ 2147483647 h 174"/>
              <a:gd name="T24" fmla="*/ 2147483647 w 136"/>
              <a:gd name="T25" fmla="*/ 2147483647 h 174"/>
              <a:gd name="T26" fmla="*/ 2147483647 w 136"/>
              <a:gd name="T27" fmla="*/ 2147483647 h 174"/>
              <a:gd name="T28" fmla="*/ 2147483647 w 136"/>
              <a:gd name="T29" fmla="*/ 2147483647 h 174"/>
              <a:gd name="T30" fmla="*/ 2147483647 w 136"/>
              <a:gd name="T31" fmla="*/ 2147483647 h 174"/>
              <a:gd name="T32" fmla="*/ 2147483647 w 136"/>
              <a:gd name="T33" fmla="*/ 2147483647 h 174"/>
              <a:gd name="T34" fmla="*/ 0 w 136"/>
              <a:gd name="T35" fmla="*/ 2147483647 h 174"/>
              <a:gd name="T36" fmla="*/ 0 w 136"/>
              <a:gd name="T37" fmla="*/ 2147483647 h 174"/>
              <a:gd name="T38" fmla="*/ 0 w 136"/>
              <a:gd name="T39" fmla="*/ 2147483647 h 174"/>
              <a:gd name="T40" fmla="*/ 0 w 136"/>
              <a:gd name="T41" fmla="*/ 2147483647 h 174"/>
              <a:gd name="T42" fmla="*/ 0 w 136"/>
              <a:gd name="T43" fmla="*/ 2147483647 h 174"/>
              <a:gd name="T44" fmla="*/ 2147483647 w 136"/>
              <a:gd name="T45" fmla="*/ 2147483647 h 174"/>
              <a:gd name="T46" fmla="*/ 2147483647 w 136"/>
              <a:gd name="T47" fmla="*/ 2147483647 h 174"/>
              <a:gd name="T48" fmla="*/ 2147483647 w 136"/>
              <a:gd name="T49" fmla="*/ 0 h 174"/>
              <a:gd name="T50" fmla="*/ 2147483647 w 136"/>
              <a:gd name="T51" fmla="*/ 0 h 174"/>
              <a:gd name="T52" fmla="*/ 2147483647 w 136"/>
              <a:gd name="T53" fmla="*/ 2147483647 h 174"/>
              <a:gd name="T54" fmla="*/ 2147483647 w 136"/>
              <a:gd name="T55" fmla="*/ 2147483647 h 174"/>
              <a:gd name="T56" fmla="*/ 2147483647 w 136"/>
              <a:gd name="T57" fmla="*/ 2147483647 h 174"/>
              <a:gd name="T58" fmla="*/ 2147483647 w 136"/>
              <a:gd name="T59" fmla="*/ 2147483647 h 174"/>
              <a:gd name="T60" fmla="*/ 2147483647 w 136"/>
              <a:gd name="T61" fmla="*/ 2147483647 h 174"/>
              <a:gd name="T62" fmla="*/ 2147483647 w 136"/>
              <a:gd name="T63" fmla="*/ 2147483647 h 174"/>
              <a:gd name="T64" fmla="*/ 2147483647 w 136"/>
              <a:gd name="T65" fmla="*/ 2147483647 h 174"/>
              <a:gd name="T66" fmla="*/ 2147483647 w 136"/>
              <a:gd name="T67" fmla="*/ 2147483647 h 174"/>
              <a:gd name="T68" fmla="*/ 2147483647 w 136"/>
              <a:gd name="T69" fmla="*/ 2147483647 h 174"/>
              <a:gd name="T70" fmla="*/ 2147483647 w 136"/>
              <a:gd name="T71" fmla="*/ 2147483647 h 174"/>
              <a:gd name="T72" fmla="*/ 2147483647 w 136"/>
              <a:gd name="T73" fmla="*/ 2147483647 h 174"/>
              <a:gd name="T74" fmla="*/ 2147483647 w 136"/>
              <a:gd name="T75" fmla="*/ 2147483647 h 174"/>
              <a:gd name="T76" fmla="*/ 2147483647 w 136"/>
              <a:gd name="T77" fmla="*/ 2147483647 h 174"/>
              <a:gd name="T78" fmla="*/ 2147483647 w 136"/>
              <a:gd name="T79" fmla="*/ 2147483647 h 174"/>
              <a:gd name="T80" fmla="*/ 2147483647 w 136"/>
              <a:gd name="T81" fmla="*/ 2147483647 h 174"/>
              <a:gd name="T82" fmla="*/ 2147483647 w 136"/>
              <a:gd name="T83" fmla="*/ 2147483647 h 174"/>
              <a:gd name="T84" fmla="*/ 2147483647 w 136"/>
              <a:gd name="T85" fmla="*/ 2147483647 h 174"/>
              <a:gd name="T86" fmla="*/ 2147483647 w 136"/>
              <a:gd name="T87" fmla="*/ 2147483647 h 174"/>
              <a:gd name="T88" fmla="*/ 2147483647 w 136"/>
              <a:gd name="T89" fmla="*/ 2147483647 h 174"/>
              <a:gd name="T90" fmla="*/ 2147483647 w 136"/>
              <a:gd name="T91" fmla="*/ 2147483647 h 174"/>
              <a:gd name="T92" fmla="*/ 2147483647 w 136"/>
              <a:gd name="T93" fmla="*/ 2147483647 h 174"/>
              <a:gd name="T94" fmla="*/ 2147483647 w 136"/>
              <a:gd name="T95" fmla="*/ 2147483647 h 174"/>
              <a:gd name="T96" fmla="*/ 2147483647 w 13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74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7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avLst/>
            <a:gdLst>
              <a:gd name="T0" fmla="*/ 2147483647 w 172"/>
              <a:gd name="T1" fmla="*/ 2147483647 h 166"/>
              <a:gd name="T2" fmla="*/ 2147483647 w 172"/>
              <a:gd name="T3" fmla="*/ 2147483647 h 166"/>
              <a:gd name="T4" fmla="*/ 2147483647 w 172"/>
              <a:gd name="T5" fmla="*/ 2147483647 h 166"/>
              <a:gd name="T6" fmla="*/ 2147483647 w 172"/>
              <a:gd name="T7" fmla="*/ 2147483647 h 166"/>
              <a:gd name="T8" fmla="*/ 2147483647 w 172"/>
              <a:gd name="T9" fmla="*/ 0 h 166"/>
              <a:gd name="T10" fmla="*/ 2147483647 w 172"/>
              <a:gd name="T11" fmla="*/ 0 h 166"/>
              <a:gd name="T12" fmla="*/ 2147483647 w 172"/>
              <a:gd name="T13" fmla="*/ 2147483647 h 166"/>
              <a:gd name="T14" fmla="*/ 2147483647 w 172"/>
              <a:gd name="T15" fmla="*/ 2147483647 h 166"/>
              <a:gd name="T16" fmla="*/ 2147483647 w 172"/>
              <a:gd name="T17" fmla="*/ 2147483647 h 166"/>
              <a:gd name="T18" fmla="*/ 2147483647 w 172"/>
              <a:gd name="T19" fmla="*/ 2147483647 h 166"/>
              <a:gd name="T20" fmla="*/ 2147483647 w 172"/>
              <a:gd name="T21" fmla="*/ 2147483647 h 166"/>
              <a:gd name="T22" fmla="*/ 2147483647 w 172"/>
              <a:gd name="T23" fmla="*/ 2147483647 h 166"/>
              <a:gd name="T24" fmla="*/ 2147483647 w 172"/>
              <a:gd name="T25" fmla="*/ 2147483647 h 166"/>
              <a:gd name="T26" fmla="*/ 2147483647 w 172"/>
              <a:gd name="T27" fmla="*/ 2147483647 h 166"/>
              <a:gd name="T28" fmla="*/ 2147483647 w 172"/>
              <a:gd name="T29" fmla="*/ 2147483647 h 166"/>
              <a:gd name="T30" fmla="*/ 2147483647 w 172"/>
              <a:gd name="T31" fmla="*/ 2147483647 h 166"/>
              <a:gd name="T32" fmla="*/ 2147483647 w 172"/>
              <a:gd name="T33" fmla="*/ 2147483647 h 166"/>
              <a:gd name="T34" fmla="*/ 2147483647 w 172"/>
              <a:gd name="T35" fmla="*/ 2147483647 h 166"/>
              <a:gd name="T36" fmla="*/ 2147483647 w 172"/>
              <a:gd name="T37" fmla="*/ 2147483647 h 166"/>
              <a:gd name="T38" fmla="*/ 2147483647 w 172"/>
              <a:gd name="T39" fmla="*/ 2147483647 h 166"/>
              <a:gd name="T40" fmla="*/ 2147483647 w 172"/>
              <a:gd name="T41" fmla="*/ 2147483647 h 166"/>
              <a:gd name="T42" fmla="*/ 2147483647 w 172"/>
              <a:gd name="T43" fmla="*/ 2147483647 h 166"/>
              <a:gd name="T44" fmla="*/ 2147483647 w 172"/>
              <a:gd name="T45" fmla="*/ 2147483647 h 166"/>
              <a:gd name="T46" fmla="*/ 2147483647 w 172"/>
              <a:gd name="T47" fmla="*/ 2147483647 h 166"/>
              <a:gd name="T48" fmla="*/ 2147483647 w 172"/>
              <a:gd name="T49" fmla="*/ 2147483647 h 166"/>
              <a:gd name="T50" fmla="*/ 2147483647 w 172"/>
              <a:gd name="T51" fmla="*/ 2147483647 h 166"/>
              <a:gd name="T52" fmla="*/ 0 w 172"/>
              <a:gd name="T53" fmla="*/ 2147483647 h 166"/>
              <a:gd name="T54" fmla="*/ 2147483647 w 172"/>
              <a:gd name="T55" fmla="*/ 2147483647 h 166"/>
              <a:gd name="T56" fmla="*/ 2147483647 w 172"/>
              <a:gd name="T57" fmla="*/ 2147483647 h 166"/>
              <a:gd name="T58" fmla="*/ 2147483647 w 172"/>
              <a:gd name="T59" fmla="*/ 2147483647 h 166"/>
              <a:gd name="T60" fmla="*/ 2147483647 w 172"/>
              <a:gd name="T61" fmla="*/ 2147483647 h 166"/>
              <a:gd name="T62" fmla="*/ 2147483647 w 172"/>
              <a:gd name="T63" fmla="*/ 2147483647 h 166"/>
              <a:gd name="T64" fmla="*/ 2147483647 w 172"/>
              <a:gd name="T65" fmla="*/ 2147483647 h 166"/>
              <a:gd name="T66" fmla="*/ 2147483647 w 172"/>
              <a:gd name="T67" fmla="*/ 2147483647 h 166"/>
              <a:gd name="T68" fmla="*/ 2147483647 w 172"/>
              <a:gd name="T69" fmla="*/ 0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2" h="166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8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2147483647 h 158"/>
              <a:gd name="T6" fmla="*/ 2147483647 w 148"/>
              <a:gd name="T7" fmla="*/ 0 h 158"/>
              <a:gd name="T8" fmla="*/ 2147483647 w 148"/>
              <a:gd name="T9" fmla="*/ 0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0 w 148"/>
              <a:gd name="T39" fmla="*/ 2147483647 h 158"/>
              <a:gd name="T40" fmla="*/ 2147483647 w 148"/>
              <a:gd name="T41" fmla="*/ 2147483647 h 158"/>
              <a:gd name="T42" fmla="*/ 2147483647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8" h="15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9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avLst/>
            <a:gdLst>
              <a:gd name="T0" fmla="*/ 2147483647 w 126"/>
              <a:gd name="T1" fmla="*/ 0 h 172"/>
              <a:gd name="T2" fmla="*/ 2147483647 w 126"/>
              <a:gd name="T3" fmla="*/ 2147483647 h 172"/>
              <a:gd name="T4" fmla="*/ 2147483647 w 126"/>
              <a:gd name="T5" fmla="*/ 2147483647 h 172"/>
              <a:gd name="T6" fmla="*/ 2147483647 w 126"/>
              <a:gd name="T7" fmla="*/ 0 h 172"/>
              <a:gd name="T8" fmla="*/ 2147483647 w 126"/>
              <a:gd name="T9" fmla="*/ 0 h 172"/>
              <a:gd name="T10" fmla="*/ 2147483647 w 126"/>
              <a:gd name="T11" fmla="*/ 0 h 172"/>
              <a:gd name="T12" fmla="*/ 2147483647 w 126"/>
              <a:gd name="T13" fmla="*/ 2147483647 h 172"/>
              <a:gd name="T14" fmla="*/ 2147483647 w 126"/>
              <a:gd name="T15" fmla="*/ 2147483647 h 172"/>
              <a:gd name="T16" fmla="*/ 2147483647 w 126"/>
              <a:gd name="T17" fmla="*/ 2147483647 h 172"/>
              <a:gd name="T18" fmla="*/ 2147483647 w 126"/>
              <a:gd name="T19" fmla="*/ 2147483647 h 172"/>
              <a:gd name="T20" fmla="*/ 2147483647 w 126"/>
              <a:gd name="T21" fmla="*/ 2147483647 h 172"/>
              <a:gd name="T22" fmla="*/ 2147483647 w 126"/>
              <a:gd name="T23" fmla="*/ 2147483647 h 172"/>
              <a:gd name="T24" fmla="*/ 2147483647 w 126"/>
              <a:gd name="T25" fmla="*/ 2147483647 h 172"/>
              <a:gd name="T26" fmla="*/ 2147483647 w 126"/>
              <a:gd name="T27" fmla="*/ 2147483647 h 172"/>
              <a:gd name="T28" fmla="*/ 0 w 126"/>
              <a:gd name="T29" fmla="*/ 2147483647 h 172"/>
              <a:gd name="T30" fmla="*/ 2147483647 w 126"/>
              <a:gd name="T31" fmla="*/ 2147483647 h 172"/>
              <a:gd name="T32" fmla="*/ 2147483647 w 126"/>
              <a:gd name="T33" fmla="*/ 2147483647 h 172"/>
              <a:gd name="T34" fmla="*/ 2147483647 w 126"/>
              <a:gd name="T35" fmla="*/ 2147483647 h 172"/>
              <a:gd name="T36" fmla="*/ 2147483647 w 126"/>
              <a:gd name="T37" fmla="*/ 2147483647 h 172"/>
              <a:gd name="T38" fmla="*/ 2147483647 w 126"/>
              <a:gd name="T39" fmla="*/ 2147483647 h 1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6" h="172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0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1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2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3" name="Freeform 72"/>
          <p:cNvSpPr/>
          <p:nvPr/>
        </p:nvSpPr>
        <p:spPr bwMode="auto">
          <a:xfrm>
            <a:off x="4064000" y="604838"/>
            <a:ext cx="246063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4" name="Freeform 73"/>
          <p:cNvSpPr/>
          <p:nvPr/>
        </p:nvSpPr>
        <p:spPr bwMode="auto">
          <a:xfrm>
            <a:off x="4086225" y="382588"/>
            <a:ext cx="185738" cy="120650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5" name="Freeform 74"/>
          <p:cNvSpPr/>
          <p:nvPr/>
        </p:nvSpPr>
        <p:spPr bwMode="auto">
          <a:xfrm>
            <a:off x="2425700" y="1071563"/>
            <a:ext cx="450850" cy="496887"/>
          </a:xfrm>
          <a:custGeom>
            <a:avLst/>
            <a:gdLst>
              <a:gd name="T0" fmla="*/ 2147483647 w 164"/>
              <a:gd name="T1" fmla="*/ 2147483647 h 166"/>
              <a:gd name="T2" fmla="*/ 2147483647 w 164"/>
              <a:gd name="T3" fmla="*/ 2147483647 h 166"/>
              <a:gd name="T4" fmla="*/ 2147483647 w 164"/>
              <a:gd name="T5" fmla="*/ 2147483647 h 166"/>
              <a:gd name="T6" fmla="*/ 2147483647 w 164"/>
              <a:gd name="T7" fmla="*/ 2147483647 h 166"/>
              <a:gd name="T8" fmla="*/ 2147483647 w 164"/>
              <a:gd name="T9" fmla="*/ 2147483647 h 166"/>
              <a:gd name="T10" fmla="*/ 2147483647 w 164"/>
              <a:gd name="T11" fmla="*/ 2147483647 h 166"/>
              <a:gd name="T12" fmla="*/ 2147483647 w 164"/>
              <a:gd name="T13" fmla="*/ 2147483647 h 166"/>
              <a:gd name="T14" fmla="*/ 2147483647 w 164"/>
              <a:gd name="T15" fmla="*/ 2147483647 h 166"/>
              <a:gd name="T16" fmla="*/ 2147483647 w 164"/>
              <a:gd name="T17" fmla="*/ 2147483647 h 166"/>
              <a:gd name="T18" fmla="*/ 2147483647 w 164"/>
              <a:gd name="T19" fmla="*/ 2147483647 h 166"/>
              <a:gd name="T20" fmla="*/ 2147483647 w 164"/>
              <a:gd name="T21" fmla="*/ 2147483647 h 166"/>
              <a:gd name="T22" fmla="*/ 2147483647 w 164"/>
              <a:gd name="T23" fmla="*/ 2147483647 h 166"/>
              <a:gd name="T24" fmla="*/ 2147483647 w 164"/>
              <a:gd name="T25" fmla="*/ 2147483647 h 166"/>
              <a:gd name="T26" fmla="*/ 2147483647 w 164"/>
              <a:gd name="T27" fmla="*/ 2147483647 h 166"/>
              <a:gd name="T28" fmla="*/ 2147483647 w 164"/>
              <a:gd name="T29" fmla="*/ 2147483647 h 166"/>
              <a:gd name="T30" fmla="*/ 0 w 164"/>
              <a:gd name="T31" fmla="*/ 2147483647 h 166"/>
              <a:gd name="T32" fmla="*/ 0 w 164"/>
              <a:gd name="T33" fmla="*/ 2147483647 h 166"/>
              <a:gd name="T34" fmla="*/ 2147483647 w 164"/>
              <a:gd name="T35" fmla="*/ 2147483647 h 166"/>
              <a:gd name="T36" fmla="*/ 2147483647 w 164"/>
              <a:gd name="T37" fmla="*/ 2147483647 h 166"/>
              <a:gd name="T38" fmla="*/ 2147483647 w 164"/>
              <a:gd name="T39" fmla="*/ 2147483647 h 166"/>
              <a:gd name="T40" fmla="*/ 2147483647 w 164"/>
              <a:gd name="T41" fmla="*/ 0 h 166"/>
              <a:gd name="T42" fmla="*/ 2147483647 w 164"/>
              <a:gd name="T43" fmla="*/ 0 h 166"/>
              <a:gd name="T44" fmla="*/ 2147483647 w 164"/>
              <a:gd name="T45" fmla="*/ 2147483647 h 166"/>
              <a:gd name="T46" fmla="*/ 2147483647 w 164"/>
              <a:gd name="T47" fmla="*/ 2147483647 h 166"/>
              <a:gd name="T48" fmla="*/ 2147483647 w 164"/>
              <a:gd name="T49" fmla="*/ 2147483647 h 166"/>
              <a:gd name="T50" fmla="*/ 2147483647 w 164"/>
              <a:gd name="T51" fmla="*/ 2147483647 h 166"/>
              <a:gd name="T52" fmla="*/ 2147483647 w 164"/>
              <a:gd name="T53" fmla="*/ 2147483647 h 166"/>
              <a:gd name="T54" fmla="*/ 2147483647 w 164"/>
              <a:gd name="T55" fmla="*/ 2147483647 h 166"/>
              <a:gd name="T56" fmla="*/ 2147483647 w 164"/>
              <a:gd name="T57" fmla="*/ 2147483647 h 166"/>
              <a:gd name="T58" fmla="*/ 2147483647 w 164"/>
              <a:gd name="T59" fmla="*/ 2147483647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6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6" name="Freeform 75"/>
          <p:cNvSpPr/>
          <p:nvPr/>
        </p:nvSpPr>
        <p:spPr bwMode="auto">
          <a:xfrm>
            <a:off x="3173413" y="274638"/>
            <a:ext cx="450850" cy="490537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7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0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8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avLst/>
            <a:gdLst>
              <a:gd name="T0" fmla="*/ 2147483647 w 160"/>
              <a:gd name="T1" fmla="*/ 2147483647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2147483647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2147483647 h 158"/>
              <a:gd name="T36" fmla="*/ 2147483647 w 160"/>
              <a:gd name="T37" fmla="*/ 2147483647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0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58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9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0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avLst/>
            <a:gdLst>
              <a:gd name="T0" fmla="*/ 2147483647 w 176"/>
              <a:gd name="T1" fmla="*/ 2147483647 h 176"/>
              <a:gd name="T2" fmla="*/ 2147483647 w 176"/>
              <a:gd name="T3" fmla="*/ 2147483647 h 176"/>
              <a:gd name="T4" fmla="*/ 2147483647 w 176"/>
              <a:gd name="T5" fmla="*/ 2147483647 h 176"/>
              <a:gd name="T6" fmla="*/ 2147483647 w 176"/>
              <a:gd name="T7" fmla="*/ 2147483647 h 176"/>
              <a:gd name="T8" fmla="*/ 2147483647 w 176"/>
              <a:gd name="T9" fmla="*/ 2147483647 h 176"/>
              <a:gd name="T10" fmla="*/ 2147483647 w 176"/>
              <a:gd name="T11" fmla="*/ 2147483647 h 176"/>
              <a:gd name="T12" fmla="*/ 2147483647 w 176"/>
              <a:gd name="T13" fmla="*/ 2147483647 h 176"/>
              <a:gd name="T14" fmla="*/ 2147483647 w 176"/>
              <a:gd name="T15" fmla="*/ 2147483647 h 176"/>
              <a:gd name="T16" fmla="*/ 2147483647 w 176"/>
              <a:gd name="T17" fmla="*/ 2147483647 h 176"/>
              <a:gd name="T18" fmla="*/ 2147483647 w 176"/>
              <a:gd name="T19" fmla="*/ 2147483647 h 176"/>
              <a:gd name="T20" fmla="*/ 2147483647 w 176"/>
              <a:gd name="T21" fmla="*/ 2147483647 h 176"/>
              <a:gd name="T22" fmla="*/ 2147483647 w 176"/>
              <a:gd name="T23" fmla="*/ 2147483647 h 176"/>
              <a:gd name="T24" fmla="*/ 2147483647 w 176"/>
              <a:gd name="T25" fmla="*/ 2147483647 h 176"/>
              <a:gd name="T26" fmla="*/ 2147483647 w 176"/>
              <a:gd name="T27" fmla="*/ 2147483647 h 176"/>
              <a:gd name="T28" fmla="*/ 2147483647 w 176"/>
              <a:gd name="T29" fmla="*/ 2147483647 h 176"/>
              <a:gd name="T30" fmla="*/ 2147483647 w 176"/>
              <a:gd name="T31" fmla="*/ 2147483647 h 176"/>
              <a:gd name="T32" fmla="*/ 2147483647 w 176"/>
              <a:gd name="T33" fmla="*/ 2147483647 h 176"/>
              <a:gd name="T34" fmla="*/ 2147483647 w 176"/>
              <a:gd name="T35" fmla="*/ 2147483647 h 176"/>
              <a:gd name="T36" fmla="*/ 2147483647 w 176"/>
              <a:gd name="T37" fmla="*/ 2147483647 h 176"/>
              <a:gd name="T38" fmla="*/ 2147483647 w 176"/>
              <a:gd name="T39" fmla="*/ 2147483647 h 176"/>
              <a:gd name="T40" fmla="*/ 2147483647 w 176"/>
              <a:gd name="T41" fmla="*/ 2147483647 h 176"/>
              <a:gd name="T42" fmla="*/ 2147483647 w 176"/>
              <a:gd name="T43" fmla="*/ 2147483647 h 176"/>
              <a:gd name="T44" fmla="*/ 2147483647 w 176"/>
              <a:gd name="T45" fmla="*/ 2147483647 h 176"/>
              <a:gd name="T46" fmla="*/ 2147483647 w 176"/>
              <a:gd name="T47" fmla="*/ 2147483647 h 176"/>
              <a:gd name="T48" fmla="*/ 2147483647 w 176"/>
              <a:gd name="T49" fmla="*/ 2147483647 h 176"/>
              <a:gd name="T50" fmla="*/ 2147483647 w 176"/>
              <a:gd name="T51" fmla="*/ 2147483647 h 176"/>
              <a:gd name="T52" fmla="*/ 2147483647 w 176"/>
              <a:gd name="T53" fmla="*/ 2147483647 h 176"/>
              <a:gd name="T54" fmla="*/ 2147483647 w 176"/>
              <a:gd name="T55" fmla="*/ 2147483647 h 176"/>
              <a:gd name="T56" fmla="*/ 2147483647 w 176"/>
              <a:gd name="T57" fmla="*/ 2147483647 h 176"/>
              <a:gd name="T58" fmla="*/ 2147483647 w 176"/>
              <a:gd name="T59" fmla="*/ 2147483647 h 176"/>
              <a:gd name="T60" fmla="*/ 2147483647 w 176"/>
              <a:gd name="T61" fmla="*/ 2147483647 h 176"/>
              <a:gd name="T62" fmla="*/ 2147483647 w 176"/>
              <a:gd name="T63" fmla="*/ 2147483647 h 176"/>
              <a:gd name="T64" fmla="*/ 2147483647 w 176"/>
              <a:gd name="T65" fmla="*/ 2147483647 h 176"/>
              <a:gd name="T66" fmla="*/ 2147483647 w 176"/>
              <a:gd name="T67" fmla="*/ 2147483647 h 176"/>
              <a:gd name="T68" fmla="*/ 2147483647 w 176"/>
              <a:gd name="T69" fmla="*/ 0 h 176"/>
              <a:gd name="T70" fmla="*/ 2147483647 w 176"/>
              <a:gd name="T71" fmla="*/ 2147483647 h 176"/>
              <a:gd name="T72" fmla="*/ 2147483647 w 176"/>
              <a:gd name="T73" fmla="*/ 2147483647 h 176"/>
              <a:gd name="T74" fmla="*/ 2147483647 w 176"/>
              <a:gd name="T75" fmla="*/ 2147483647 h 176"/>
              <a:gd name="T76" fmla="*/ 2147483647 w 176"/>
              <a:gd name="T77" fmla="*/ 2147483647 h 176"/>
              <a:gd name="T78" fmla="*/ 2147483647 w 176"/>
              <a:gd name="T79" fmla="*/ 2147483647 h 176"/>
              <a:gd name="T80" fmla="*/ 2147483647 w 176"/>
              <a:gd name="T81" fmla="*/ 2147483647 h 176"/>
              <a:gd name="T82" fmla="*/ 2147483647 w 176"/>
              <a:gd name="T83" fmla="*/ 2147483647 h 176"/>
              <a:gd name="T84" fmla="*/ 2147483647 w 176"/>
              <a:gd name="T85" fmla="*/ 2147483647 h 176"/>
              <a:gd name="T86" fmla="*/ 2147483647 w 176"/>
              <a:gd name="T87" fmla="*/ 2147483647 h 176"/>
              <a:gd name="T88" fmla="*/ 2147483647 w 176"/>
              <a:gd name="T89" fmla="*/ 2147483647 h 176"/>
              <a:gd name="T90" fmla="*/ 2147483647 w 176"/>
              <a:gd name="T91" fmla="*/ 2147483647 h 176"/>
              <a:gd name="T92" fmla="*/ 2147483647 w 176"/>
              <a:gd name="T93" fmla="*/ 2147483647 h 176"/>
              <a:gd name="T94" fmla="*/ 2147483647 w 176"/>
              <a:gd name="T95" fmla="*/ 2147483647 h 176"/>
              <a:gd name="T96" fmla="*/ 2147483647 w 176"/>
              <a:gd name="T97" fmla="*/ 2147483647 h 176"/>
              <a:gd name="T98" fmla="*/ 2147483647 w 176"/>
              <a:gd name="T99" fmla="*/ 2147483647 h 17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1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avLst/>
            <a:gdLst>
              <a:gd name="T0" fmla="*/ 2147483647 w 218"/>
              <a:gd name="T1" fmla="*/ 2147483647 h 164"/>
              <a:gd name="T2" fmla="*/ 2147483647 w 218"/>
              <a:gd name="T3" fmla="*/ 2147483647 h 164"/>
              <a:gd name="T4" fmla="*/ 2147483647 w 218"/>
              <a:gd name="T5" fmla="*/ 2147483647 h 164"/>
              <a:gd name="T6" fmla="*/ 2147483647 w 218"/>
              <a:gd name="T7" fmla="*/ 2147483647 h 164"/>
              <a:gd name="T8" fmla="*/ 2147483647 w 218"/>
              <a:gd name="T9" fmla="*/ 2147483647 h 164"/>
              <a:gd name="T10" fmla="*/ 2147483647 w 218"/>
              <a:gd name="T11" fmla="*/ 2147483647 h 164"/>
              <a:gd name="T12" fmla="*/ 2147483647 w 218"/>
              <a:gd name="T13" fmla="*/ 2147483647 h 164"/>
              <a:gd name="T14" fmla="*/ 2147483647 w 218"/>
              <a:gd name="T15" fmla="*/ 2147483647 h 164"/>
              <a:gd name="T16" fmla="*/ 2147483647 w 218"/>
              <a:gd name="T17" fmla="*/ 2147483647 h 164"/>
              <a:gd name="T18" fmla="*/ 2147483647 w 218"/>
              <a:gd name="T19" fmla="*/ 2147483647 h 164"/>
              <a:gd name="T20" fmla="*/ 2147483647 w 218"/>
              <a:gd name="T21" fmla="*/ 2147483647 h 164"/>
              <a:gd name="T22" fmla="*/ 2147483647 w 218"/>
              <a:gd name="T23" fmla="*/ 2147483647 h 164"/>
              <a:gd name="T24" fmla="*/ 2147483647 w 218"/>
              <a:gd name="T25" fmla="*/ 2147483647 h 164"/>
              <a:gd name="T26" fmla="*/ 2147483647 w 218"/>
              <a:gd name="T27" fmla="*/ 2147483647 h 164"/>
              <a:gd name="T28" fmla="*/ 2147483647 w 218"/>
              <a:gd name="T29" fmla="*/ 2147483647 h 164"/>
              <a:gd name="T30" fmla="*/ 2147483647 w 218"/>
              <a:gd name="T31" fmla="*/ 2147483647 h 164"/>
              <a:gd name="T32" fmla="*/ 2147483647 w 218"/>
              <a:gd name="T33" fmla="*/ 2147483647 h 164"/>
              <a:gd name="T34" fmla="*/ 2147483647 w 218"/>
              <a:gd name="T35" fmla="*/ 2147483647 h 164"/>
              <a:gd name="T36" fmla="*/ 2147483647 w 218"/>
              <a:gd name="T37" fmla="*/ 2147483647 h 164"/>
              <a:gd name="T38" fmla="*/ 2147483647 w 218"/>
              <a:gd name="T39" fmla="*/ 0 h 164"/>
              <a:gd name="T40" fmla="*/ 2147483647 w 218"/>
              <a:gd name="T41" fmla="*/ 2147483647 h 164"/>
              <a:gd name="T42" fmla="*/ 2147483647 w 218"/>
              <a:gd name="T43" fmla="*/ 2147483647 h 164"/>
              <a:gd name="T44" fmla="*/ 2147483647 w 218"/>
              <a:gd name="T45" fmla="*/ 2147483647 h 164"/>
              <a:gd name="T46" fmla="*/ 2147483647 w 218"/>
              <a:gd name="T47" fmla="*/ 2147483647 h 164"/>
              <a:gd name="T48" fmla="*/ 2147483647 w 218"/>
              <a:gd name="T49" fmla="*/ 2147483647 h 164"/>
              <a:gd name="T50" fmla="*/ 2147483647 w 218"/>
              <a:gd name="T51" fmla="*/ 2147483647 h 164"/>
              <a:gd name="T52" fmla="*/ 2147483647 w 218"/>
              <a:gd name="T53" fmla="*/ 2147483647 h 164"/>
              <a:gd name="T54" fmla="*/ 2147483647 w 218"/>
              <a:gd name="T55" fmla="*/ 2147483647 h 164"/>
              <a:gd name="T56" fmla="*/ 2147483647 w 218"/>
              <a:gd name="T57" fmla="*/ 2147483647 h 164"/>
              <a:gd name="T58" fmla="*/ 2147483647 w 218"/>
              <a:gd name="T59" fmla="*/ 2147483647 h 164"/>
              <a:gd name="T60" fmla="*/ 2147483647 w 218"/>
              <a:gd name="T61" fmla="*/ 2147483647 h 164"/>
              <a:gd name="T62" fmla="*/ 2147483647 w 218"/>
              <a:gd name="T63" fmla="*/ 2147483647 h 164"/>
              <a:gd name="T64" fmla="*/ 2147483647 w 218"/>
              <a:gd name="T65" fmla="*/ 2147483647 h 164"/>
              <a:gd name="T66" fmla="*/ 2147483647 w 218"/>
              <a:gd name="T67" fmla="*/ 2147483647 h 164"/>
              <a:gd name="T68" fmla="*/ 2147483647 w 218"/>
              <a:gd name="T69" fmla="*/ 2147483647 h 164"/>
              <a:gd name="T70" fmla="*/ 2147483647 w 218"/>
              <a:gd name="T71" fmla="*/ 2147483647 h 164"/>
              <a:gd name="T72" fmla="*/ 2147483647 w 218"/>
              <a:gd name="T73" fmla="*/ 2147483647 h 164"/>
              <a:gd name="T74" fmla="*/ 2147483647 w 218"/>
              <a:gd name="T75" fmla="*/ 2147483647 h 164"/>
              <a:gd name="T76" fmla="*/ 2147483647 w 218"/>
              <a:gd name="T77" fmla="*/ 2147483647 h 164"/>
              <a:gd name="T78" fmla="*/ 2147483647 w 218"/>
              <a:gd name="T79" fmla="*/ 2147483647 h 164"/>
              <a:gd name="T80" fmla="*/ 2147483647 w 218"/>
              <a:gd name="T81" fmla="*/ 2147483647 h 164"/>
              <a:gd name="T82" fmla="*/ 2147483647 w 218"/>
              <a:gd name="T83" fmla="*/ 2147483647 h 164"/>
              <a:gd name="T84" fmla="*/ 2147483647 w 218"/>
              <a:gd name="T85" fmla="*/ 2147483647 h 164"/>
              <a:gd name="T86" fmla="*/ 2147483647 w 218"/>
              <a:gd name="T87" fmla="*/ 2147483647 h 164"/>
              <a:gd name="T88" fmla="*/ 2147483647 w 218"/>
              <a:gd name="T89" fmla="*/ 2147483647 h 164"/>
              <a:gd name="T90" fmla="*/ 2147483647 w 218"/>
              <a:gd name="T91" fmla="*/ 2147483647 h 164"/>
              <a:gd name="T92" fmla="*/ 2147483647 w 218"/>
              <a:gd name="T93" fmla="*/ 2147483647 h 164"/>
              <a:gd name="T94" fmla="*/ 2147483647 w 218"/>
              <a:gd name="T95" fmla="*/ 2147483647 h 164"/>
              <a:gd name="T96" fmla="*/ 2147483647 w 218"/>
              <a:gd name="T97" fmla="*/ 2147483647 h 164"/>
              <a:gd name="T98" fmla="*/ 2147483647 w 218"/>
              <a:gd name="T99" fmla="*/ 2147483647 h 164"/>
              <a:gd name="T100" fmla="*/ 2147483647 w 218"/>
              <a:gd name="T101" fmla="*/ 2147483647 h 164"/>
              <a:gd name="T102" fmla="*/ 2147483647 w 218"/>
              <a:gd name="T103" fmla="*/ 2147483647 h 164"/>
              <a:gd name="T104" fmla="*/ 2147483647 w 218"/>
              <a:gd name="T105" fmla="*/ 2147483647 h 164"/>
              <a:gd name="T106" fmla="*/ 2147483647 w 218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18" h="164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2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avLst/>
            <a:gdLst>
              <a:gd name="T0" fmla="*/ 2147483647 w 184"/>
              <a:gd name="T1" fmla="*/ 2147483647 h 176"/>
              <a:gd name="T2" fmla="*/ 2147483647 w 184"/>
              <a:gd name="T3" fmla="*/ 2147483647 h 176"/>
              <a:gd name="T4" fmla="*/ 2147483647 w 184"/>
              <a:gd name="T5" fmla="*/ 2147483647 h 176"/>
              <a:gd name="T6" fmla="*/ 2147483647 w 184"/>
              <a:gd name="T7" fmla="*/ 2147483647 h 176"/>
              <a:gd name="T8" fmla="*/ 2147483647 w 184"/>
              <a:gd name="T9" fmla="*/ 2147483647 h 176"/>
              <a:gd name="T10" fmla="*/ 2147483647 w 184"/>
              <a:gd name="T11" fmla="*/ 2147483647 h 176"/>
              <a:gd name="T12" fmla="*/ 2147483647 w 184"/>
              <a:gd name="T13" fmla="*/ 2147483647 h 176"/>
              <a:gd name="T14" fmla="*/ 2147483647 w 184"/>
              <a:gd name="T15" fmla="*/ 2147483647 h 176"/>
              <a:gd name="T16" fmla="*/ 2147483647 w 184"/>
              <a:gd name="T17" fmla="*/ 2147483647 h 176"/>
              <a:gd name="T18" fmla="*/ 2147483647 w 184"/>
              <a:gd name="T19" fmla="*/ 2147483647 h 176"/>
              <a:gd name="T20" fmla="*/ 2147483647 w 184"/>
              <a:gd name="T21" fmla="*/ 2147483647 h 176"/>
              <a:gd name="T22" fmla="*/ 2147483647 w 184"/>
              <a:gd name="T23" fmla="*/ 2147483647 h 176"/>
              <a:gd name="T24" fmla="*/ 2147483647 w 184"/>
              <a:gd name="T25" fmla="*/ 2147483647 h 176"/>
              <a:gd name="T26" fmla="*/ 2147483647 w 184"/>
              <a:gd name="T27" fmla="*/ 2147483647 h 176"/>
              <a:gd name="T28" fmla="*/ 2147483647 w 184"/>
              <a:gd name="T29" fmla="*/ 2147483647 h 176"/>
              <a:gd name="T30" fmla="*/ 2147483647 w 184"/>
              <a:gd name="T31" fmla="*/ 2147483647 h 176"/>
              <a:gd name="T32" fmla="*/ 2147483647 w 184"/>
              <a:gd name="T33" fmla="*/ 2147483647 h 176"/>
              <a:gd name="T34" fmla="*/ 2147483647 w 184"/>
              <a:gd name="T35" fmla="*/ 2147483647 h 176"/>
              <a:gd name="T36" fmla="*/ 2147483647 w 184"/>
              <a:gd name="T37" fmla="*/ 2147483647 h 176"/>
              <a:gd name="T38" fmla="*/ 2147483647 w 184"/>
              <a:gd name="T39" fmla="*/ 2147483647 h 176"/>
              <a:gd name="T40" fmla="*/ 2147483647 w 184"/>
              <a:gd name="T41" fmla="*/ 2147483647 h 176"/>
              <a:gd name="T42" fmla="*/ 2147483647 w 184"/>
              <a:gd name="T43" fmla="*/ 2147483647 h 176"/>
              <a:gd name="T44" fmla="*/ 2147483647 w 184"/>
              <a:gd name="T45" fmla="*/ 2147483647 h 176"/>
              <a:gd name="T46" fmla="*/ 2147483647 w 184"/>
              <a:gd name="T47" fmla="*/ 2147483647 h 176"/>
              <a:gd name="T48" fmla="*/ 2147483647 w 184"/>
              <a:gd name="T49" fmla="*/ 2147483647 h 176"/>
              <a:gd name="T50" fmla="*/ 2147483647 w 184"/>
              <a:gd name="T51" fmla="*/ 2147483647 h 176"/>
              <a:gd name="T52" fmla="*/ 2147483647 w 184"/>
              <a:gd name="T53" fmla="*/ 2147483647 h 176"/>
              <a:gd name="T54" fmla="*/ 2147483647 w 184"/>
              <a:gd name="T55" fmla="*/ 2147483647 h 176"/>
              <a:gd name="T56" fmla="*/ 2147483647 w 184"/>
              <a:gd name="T57" fmla="*/ 2147483647 h 176"/>
              <a:gd name="T58" fmla="*/ 2147483647 w 184"/>
              <a:gd name="T59" fmla="*/ 2147483647 h 176"/>
              <a:gd name="T60" fmla="*/ 2147483647 w 184"/>
              <a:gd name="T61" fmla="*/ 2147483647 h 176"/>
              <a:gd name="T62" fmla="*/ 2147483647 w 184"/>
              <a:gd name="T63" fmla="*/ 2147483647 h 176"/>
              <a:gd name="T64" fmla="*/ 2147483647 w 184"/>
              <a:gd name="T65" fmla="*/ 2147483647 h 176"/>
              <a:gd name="T66" fmla="*/ 2147483647 w 184"/>
              <a:gd name="T67" fmla="*/ 2147483647 h 176"/>
              <a:gd name="T68" fmla="*/ 2147483647 w 184"/>
              <a:gd name="T69" fmla="*/ 2147483647 h 176"/>
              <a:gd name="T70" fmla="*/ 2147483647 w 184"/>
              <a:gd name="T71" fmla="*/ 2147483647 h 176"/>
              <a:gd name="T72" fmla="*/ 2147483647 w 184"/>
              <a:gd name="T73" fmla="*/ 2147483647 h 176"/>
              <a:gd name="T74" fmla="*/ 2147483647 w 184"/>
              <a:gd name="T75" fmla="*/ 2147483647 h 176"/>
              <a:gd name="T76" fmla="*/ 2147483647 w 184"/>
              <a:gd name="T77" fmla="*/ 2147483647 h 176"/>
              <a:gd name="T78" fmla="*/ 2147483647 w 184"/>
              <a:gd name="T79" fmla="*/ 2147483647 h 176"/>
              <a:gd name="T80" fmla="*/ 2147483647 w 184"/>
              <a:gd name="T81" fmla="*/ 2147483647 h 176"/>
              <a:gd name="T82" fmla="*/ 2147483647 w 184"/>
              <a:gd name="T83" fmla="*/ 2147483647 h 176"/>
              <a:gd name="T84" fmla="*/ 2147483647 w 184"/>
              <a:gd name="T85" fmla="*/ 2147483647 h 176"/>
              <a:gd name="T86" fmla="*/ 2147483647 w 184"/>
              <a:gd name="T87" fmla="*/ 2147483647 h 176"/>
              <a:gd name="T88" fmla="*/ 2147483647 w 184"/>
              <a:gd name="T89" fmla="*/ 2147483647 h 176"/>
              <a:gd name="T90" fmla="*/ 2147483647 w 184"/>
              <a:gd name="T91" fmla="*/ 2147483647 h 176"/>
              <a:gd name="T92" fmla="*/ 0 w 184"/>
              <a:gd name="T93" fmla="*/ 2147483647 h 176"/>
              <a:gd name="T94" fmla="*/ 2147483647 w 184"/>
              <a:gd name="T95" fmla="*/ 2147483647 h 176"/>
              <a:gd name="T96" fmla="*/ 2147483647 w 184"/>
              <a:gd name="T97" fmla="*/ 2147483647 h 176"/>
              <a:gd name="T98" fmla="*/ 2147483647 w 184"/>
              <a:gd name="T99" fmla="*/ 2147483647 h 176"/>
              <a:gd name="T100" fmla="*/ 2147483647 w 184"/>
              <a:gd name="T101" fmla="*/ 2147483647 h 176"/>
              <a:gd name="T102" fmla="*/ 2147483647 w 184"/>
              <a:gd name="T103" fmla="*/ 2147483647 h 176"/>
              <a:gd name="T104" fmla="*/ 2147483647 w 184"/>
              <a:gd name="T105" fmla="*/ 2147483647 h 17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176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3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avLst/>
            <a:gdLst>
              <a:gd name="T0" fmla="*/ 2147483647 w 158"/>
              <a:gd name="T1" fmla="*/ 2147483647 h 122"/>
              <a:gd name="T2" fmla="*/ 2147483647 w 158"/>
              <a:gd name="T3" fmla="*/ 2147483647 h 122"/>
              <a:gd name="T4" fmla="*/ 2147483647 w 158"/>
              <a:gd name="T5" fmla="*/ 2147483647 h 122"/>
              <a:gd name="T6" fmla="*/ 2147483647 w 158"/>
              <a:gd name="T7" fmla="*/ 2147483647 h 122"/>
              <a:gd name="T8" fmla="*/ 2147483647 w 158"/>
              <a:gd name="T9" fmla="*/ 2147483647 h 122"/>
              <a:gd name="T10" fmla="*/ 2147483647 w 158"/>
              <a:gd name="T11" fmla="*/ 2147483647 h 122"/>
              <a:gd name="T12" fmla="*/ 2147483647 w 158"/>
              <a:gd name="T13" fmla="*/ 2147483647 h 122"/>
              <a:gd name="T14" fmla="*/ 2147483647 w 158"/>
              <a:gd name="T15" fmla="*/ 2147483647 h 122"/>
              <a:gd name="T16" fmla="*/ 2147483647 w 158"/>
              <a:gd name="T17" fmla="*/ 2147483647 h 122"/>
              <a:gd name="T18" fmla="*/ 2147483647 w 158"/>
              <a:gd name="T19" fmla="*/ 2147483647 h 122"/>
              <a:gd name="T20" fmla="*/ 2147483647 w 158"/>
              <a:gd name="T21" fmla="*/ 2147483647 h 122"/>
              <a:gd name="T22" fmla="*/ 2147483647 w 158"/>
              <a:gd name="T23" fmla="*/ 2147483647 h 122"/>
              <a:gd name="T24" fmla="*/ 2147483647 w 158"/>
              <a:gd name="T25" fmla="*/ 2147483647 h 122"/>
              <a:gd name="T26" fmla="*/ 2147483647 w 158"/>
              <a:gd name="T27" fmla="*/ 2147483647 h 122"/>
              <a:gd name="T28" fmla="*/ 2147483647 w 158"/>
              <a:gd name="T29" fmla="*/ 2147483647 h 122"/>
              <a:gd name="T30" fmla="*/ 2147483647 w 158"/>
              <a:gd name="T31" fmla="*/ 2147483647 h 122"/>
              <a:gd name="T32" fmla="*/ 2147483647 w 158"/>
              <a:gd name="T33" fmla="*/ 2147483647 h 122"/>
              <a:gd name="T34" fmla="*/ 2147483647 w 158"/>
              <a:gd name="T35" fmla="*/ 2147483647 h 122"/>
              <a:gd name="T36" fmla="*/ 2147483647 w 158"/>
              <a:gd name="T37" fmla="*/ 2147483647 h 122"/>
              <a:gd name="T38" fmla="*/ 2147483647 w 158"/>
              <a:gd name="T39" fmla="*/ 2147483647 h 122"/>
              <a:gd name="T40" fmla="*/ 2147483647 w 158"/>
              <a:gd name="T41" fmla="*/ 2147483647 h 122"/>
              <a:gd name="T42" fmla="*/ 0 w 158"/>
              <a:gd name="T43" fmla="*/ 2147483647 h 122"/>
              <a:gd name="T44" fmla="*/ 2147483647 w 158"/>
              <a:gd name="T45" fmla="*/ 2147483647 h 122"/>
              <a:gd name="T46" fmla="*/ 2147483647 w 158"/>
              <a:gd name="T47" fmla="*/ 2147483647 h 122"/>
              <a:gd name="T48" fmla="*/ 2147483647 w 158"/>
              <a:gd name="T49" fmla="*/ 2147483647 h 122"/>
              <a:gd name="T50" fmla="*/ 2147483647 w 158"/>
              <a:gd name="T51" fmla="*/ 2147483647 h 122"/>
              <a:gd name="T52" fmla="*/ 2147483647 w 158"/>
              <a:gd name="T53" fmla="*/ 0 h 122"/>
              <a:gd name="T54" fmla="*/ 2147483647 w 158"/>
              <a:gd name="T55" fmla="*/ 0 h 122"/>
              <a:gd name="T56" fmla="*/ 2147483647 w 158"/>
              <a:gd name="T57" fmla="*/ 0 h 122"/>
              <a:gd name="T58" fmla="*/ 2147483647 w 158"/>
              <a:gd name="T59" fmla="*/ 0 h 122"/>
              <a:gd name="T60" fmla="*/ 2147483647 w 158"/>
              <a:gd name="T61" fmla="*/ 0 h 122"/>
              <a:gd name="T62" fmla="*/ 2147483647 w 158"/>
              <a:gd name="T63" fmla="*/ 0 h 122"/>
              <a:gd name="T64" fmla="*/ 2147483647 w 158"/>
              <a:gd name="T65" fmla="*/ 2147483647 h 122"/>
              <a:gd name="T66" fmla="*/ 2147483647 w 158"/>
              <a:gd name="T67" fmla="*/ 2147483647 h 122"/>
              <a:gd name="T68" fmla="*/ 2147483647 w 158"/>
              <a:gd name="T69" fmla="*/ 2147483647 h 122"/>
              <a:gd name="T70" fmla="*/ 2147483647 w 158"/>
              <a:gd name="T71" fmla="*/ 2147483647 h 122"/>
              <a:gd name="T72" fmla="*/ 2147483647 w 158"/>
              <a:gd name="T73" fmla="*/ 2147483647 h 122"/>
              <a:gd name="T74" fmla="*/ 2147483647 w 158"/>
              <a:gd name="T75" fmla="*/ 2147483647 h 122"/>
              <a:gd name="T76" fmla="*/ 2147483647 w 158"/>
              <a:gd name="T77" fmla="*/ 2147483647 h 122"/>
              <a:gd name="T78" fmla="*/ 2147483647 w 158"/>
              <a:gd name="T79" fmla="*/ 2147483647 h 122"/>
              <a:gd name="T80" fmla="*/ 2147483647 w 158"/>
              <a:gd name="T81" fmla="*/ 2147483647 h 122"/>
              <a:gd name="T82" fmla="*/ 2147483647 w 158"/>
              <a:gd name="T83" fmla="*/ 2147483647 h 122"/>
              <a:gd name="T84" fmla="*/ 2147483647 w 158"/>
              <a:gd name="T85" fmla="*/ 2147483647 h 122"/>
              <a:gd name="T86" fmla="*/ 2147483647 w 158"/>
              <a:gd name="T87" fmla="*/ 2147483647 h 122"/>
              <a:gd name="T88" fmla="*/ 2147483647 w 158"/>
              <a:gd name="T89" fmla="*/ 2147483647 h 122"/>
              <a:gd name="T90" fmla="*/ 2147483647 w 158"/>
              <a:gd name="T91" fmla="*/ 2147483647 h 122"/>
              <a:gd name="T92" fmla="*/ 2147483647 w 158"/>
              <a:gd name="T93" fmla="*/ 2147483647 h 122"/>
              <a:gd name="T94" fmla="*/ 2147483647 w 158"/>
              <a:gd name="T95" fmla="*/ 2147483647 h 122"/>
              <a:gd name="T96" fmla="*/ 2147483647 w 158"/>
              <a:gd name="T97" fmla="*/ 2147483647 h 122"/>
              <a:gd name="T98" fmla="*/ 2147483647 w 158"/>
              <a:gd name="T99" fmla="*/ 2147483647 h 122"/>
              <a:gd name="T100" fmla="*/ 2147483647 w 158"/>
              <a:gd name="T101" fmla="*/ 2147483647 h 1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22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4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avLst/>
            <a:gdLst>
              <a:gd name="T0" fmla="*/ 2147483647 w 208"/>
              <a:gd name="T1" fmla="*/ 2147483647 h 116"/>
              <a:gd name="T2" fmla="*/ 2147483647 w 208"/>
              <a:gd name="T3" fmla="*/ 2147483647 h 116"/>
              <a:gd name="T4" fmla="*/ 2147483647 w 208"/>
              <a:gd name="T5" fmla="*/ 2147483647 h 116"/>
              <a:gd name="T6" fmla="*/ 2147483647 w 208"/>
              <a:gd name="T7" fmla="*/ 2147483647 h 116"/>
              <a:gd name="T8" fmla="*/ 2147483647 w 208"/>
              <a:gd name="T9" fmla="*/ 2147483647 h 116"/>
              <a:gd name="T10" fmla="*/ 2147483647 w 208"/>
              <a:gd name="T11" fmla="*/ 2147483647 h 116"/>
              <a:gd name="T12" fmla="*/ 2147483647 w 208"/>
              <a:gd name="T13" fmla="*/ 2147483647 h 116"/>
              <a:gd name="T14" fmla="*/ 2147483647 w 208"/>
              <a:gd name="T15" fmla="*/ 2147483647 h 116"/>
              <a:gd name="T16" fmla="*/ 2147483647 w 208"/>
              <a:gd name="T17" fmla="*/ 2147483647 h 116"/>
              <a:gd name="T18" fmla="*/ 2147483647 w 208"/>
              <a:gd name="T19" fmla="*/ 2147483647 h 116"/>
              <a:gd name="T20" fmla="*/ 0 w 208"/>
              <a:gd name="T21" fmla="*/ 2147483647 h 116"/>
              <a:gd name="T22" fmla="*/ 0 w 208"/>
              <a:gd name="T23" fmla="*/ 2147483647 h 116"/>
              <a:gd name="T24" fmla="*/ 2147483647 w 208"/>
              <a:gd name="T25" fmla="*/ 2147483647 h 116"/>
              <a:gd name="T26" fmla="*/ 2147483647 w 208"/>
              <a:gd name="T27" fmla="*/ 2147483647 h 116"/>
              <a:gd name="T28" fmla="*/ 2147483647 w 208"/>
              <a:gd name="T29" fmla="*/ 2147483647 h 116"/>
              <a:gd name="T30" fmla="*/ 2147483647 w 208"/>
              <a:gd name="T31" fmla="*/ 2147483647 h 116"/>
              <a:gd name="T32" fmla="*/ 2147483647 w 208"/>
              <a:gd name="T33" fmla="*/ 2147483647 h 116"/>
              <a:gd name="T34" fmla="*/ 2147483647 w 208"/>
              <a:gd name="T35" fmla="*/ 2147483647 h 116"/>
              <a:gd name="T36" fmla="*/ 2147483647 w 208"/>
              <a:gd name="T37" fmla="*/ 2147483647 h 116"/>
              <a:gd name="T38" fmla="*/ 2147483647 w 208"/>
              <a:gd name="T39" fmla="*/ 2147483647 h 116"/>
              <a:gd name="T40" fmla="*/ 2147483647 w 208"/>
              <a:gd name="T41" fmla="*/ 2147483647 h 116"/>
              <a:gd name="T42" fmla="*/ 2147483647 w 208"/>
              <a:gd name="T43" fmla="*/ 2147483647 h 116"/>
              <a:gd name="T44" fmla="*/ 2147483647 w 208"/>
              <a:gd name="T45" fmla="*/ 2147483647 h 116"/>
              <a:gd name="T46" fmla="*/ 2147483647 w 208"/>
              <a:gd name="T47" fmla="*/ 2147483647 h 116"/>
              <a:gd name="T48" fmla="*/ 2147483647 w 208"/>
              <a:gd name="T49" fmla="*/ 0 h 116"/>
              <a:gd name="T50" fmla="*/ 2147483647 w 208"/>
              <a:gd name="T51" fmla="*/ 0 h 116"/>
              <a:gd name="T52" fmla="*/ 2147483647 w 208"/>
              <a:gd name="T53" fmla="*/ 2147483647 h 116"/>
              <a:gd name="T54" fmla="*/ 2147483647 w 208"/>
              <a:gd name="T55" fmla="*/ 2147483647 h 116"/>
              <a:gd name="T56" fmla="*/ 2147483647 w 208"/>
              <a:gd name="T57" fmla="*/ 2147483647 h 116"/>
              <a:gd name="T58" fmla="*/ 2147483647 w 208"/>
              <a:gd name="T59" fmla="*/ 2147483647 h 116"/>
              <a:gd name="T60" fmla="*/ 2147483647 w 208"/>
              <a:gd name="T61" fmla="*/ 2147483647 h 116"/>
              <a:gd name="T62" fmla="*/ 2147483647 w 208"/>
              <a:gd name="T63" fmla="*/ 2147483647 h 116"/>
              <a:gd name="T64" fmla="*/ 2147483647 w 208"/>
              <a:gd name="T65" fmla="*/ 2147483647 h 116"/>
              <a:gd name="T66" fmla="*/ 2147483647 w 208"/>
              <a:gd name="T67" fmla="*/ 2147483647 h 116"/>
              <a:gd name="T68" fmla="*/ 2147483647 w 208"/>
              <a:gd name="T69" fmla="*/ 2147483647 h 116"/>
              <a:gd name="T70" fmla="*/ 2147483647 w 208"/>
              <a:gd name="T71" fmla="*/ 2147483647 h 116"/>
              <a:gd name="T72" fmla="*/ 2147483647 w 208"/>
              <a:gd name="T73" fmla="*/ 2147483647 h 116"/>
              <a:gd name="T74" fmla="*/ 2147483647 w 208"/>
              <a:gd name="T75" fmla="*/ 2147483647 h 116"/>
              <a:gd name="T76" fmla="*/ 2147483647 w 208"/>
              <a:gd name="T77" fmla="*/ 2147483647 h 116"/>
              <a:gd name="T78" fmla="*/ 2147483647 w 208"/>
              <a:gd name="T79" fmla="*/ 2147483647 h 1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116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5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avLst/>
            <a:gdLst>
              <a:gd name="T0" fmla="*/ 2147483647 w 194"/>
              <a:gd name="T1" fmla="*/ 2147483647 h 94"/>
              <a:gd name="T2" fmla="*/ 2147483647 w 194"/>
              <a:gd name="T3" fmla="*/ 2147483647 h 94"/>
              <a:gd name="T4" fmla="*/ 2147483647 w 194"/>
              <a:gd name="T5" fmla="*/ 2147483647 h 94"/>
              <a:gd name="T6" fmla="*/ 2147483647 w 194"/>
              <a:gd name="T7" fmla="*/ 2147483647 h 94"/>
              <a:gd name="T8" fmla="*/ 2147483647 w 194"/>
              <a:gd name="T9" fmla="*/ 2147483647 h 94"/>
              <a:gd name="T10" fmla="*/ 2147483647 w 194"/>
              <a:gd name="T11" fmla="*/ 2147483647 h 94"/>
              <a:gd name="T12" fmla="*/ 2147483647 w 194"/>
              <a:gd name="T13" fmla="*/ 2147483647 h 94"/>
              <a:gd name="T14" fmla="*/ 2147483647 w 194"/>
              <a:gd name="T15" fmla="*/ 2147483647 h 94"/>
              <a:gd name="T16" fmla="*/ 2147483647 w 194"/>
              <a:gd name="T17" fmla="*/ 2147483647 h 94"/>
              <a:gd name="T18" fmla="*/ 2147483647 w 194"/>
              <a:gd name="T19" fmla="*/ 2147483647 h 94"/>
              <a:gd name="T20" fmla="*/ 2147483647 w 194"/>
              <a:gd name="T21" fmla="*/ 2147483647 h 94"/>
              <a:gd name="T22" fmla="*/ 2147483647 w 194"/>
              <a:gd name="T23" fmla="*/ 2147483647 h 94"/>
              <a:gd name="T24" fmla="*/ 2147483647 w 194"/>
              <a:gd name="T25" fmla="*/ 2147483647 h 94"/>
              <a:gd name="T26" fmla="*/ 2147483647 w 194"/>
              <a:gd name="T27" fmla="*/ 2147483647 h 94"/>
              <a:gd name="T28" fmla="*/ 2147483647 w 194"/>
              <a:gd name="T29" fmla="*/ 2147483647 h 94"/>
              <a:gd name="T30" fmla="*/ 2147483647 w 194"/>
              <a:gd name="T31" fmla="*/ 2147483647 h 94"/>
              <a:gd name="T32" fmla="*/ 2147483647 w 194"/>
              <a:gd name="T33" fmla="*/ 2147483647 h 94"/>
              <a:gd name="T34" fmla="*/ 2147483647 w 194"/>
              <a:gd name="T35" fmla="*/ 0 h 94"/>
              <a:gd name="T36" fmla="*/ 2147483647 w 194"/>
              <a:gd name="T37" fmla="*/ 2147483647 h 94"/>
              <a:gd name="T38" fmla="*/ 2147483647 w 194"/>
              <a:gd name="T39" fmla="*/ 2147483647 h 94"/>
              <a:gd name="T40" fmla="*/ 2147483647 w 194"/>
              <a:gd name="T41" fmla="*/ 2147483647 h 94"/>
              <a:gd name="T42" fmla="*/ 2147483647 w 194"/>
              <a:gd name="T43" fmla="*/ 2147483647 h 94"/>
              <a:gd name="T44" fmla="*/ 2147483647 w 194"/>
              <a:gd name="T45" fmla="*/ 2147483647 h 94"/>
              <a:gd name="T46" fmla="*/ 2147483647 w 194"/>
              <a:gd name="T47" fmla="*/ 2147483647 h 94"/>
              <a:gd name="T48" fmla="*/ 2147483647 w 194"/>
              <a:gd name="T49" fmla="*/ 2147483647 h 94"/>
              <a:gd name="T50" fmla="*/ 2147483647 w 194"/>
              <a:gd name="T51" fmla="*/ 2147483647 h 94"/>
              <a:gd name="T52" fmla="*/ 2147483647 w 194"/>
              <a:gd name="T53" fmla="*/ 2147483647 h 94"/>
              <a:gd name="T54" fmla="*/ 2147483647 w 194"/>
              <a:gd name="T55" fmla="*/ 2147483647 h 94"/>
              <a:gd name="T56" fmla="*/ 2147483647 w 194"/>
              <a:gd name="T57" fmla="*/ 2147483647 h 94"/>
              <a:gd name="T58" fmla="*/ 2147483647 w 194"/>
              <a:gd name="T59" fmla="*/ 2147483647 h 94"/>
              <a:gd name="T60" fmla="*/ 2147483647 w 194"/>
              <a:gd name="T61" fmla="*/ 2147483647 h 94"/>
              <a:gd name="T62" fmla="*/ 2147483647 w 194"/>
              <a:gd name="T63" fmla="*/ 2147483647 h 94"/>
              <a:gd name="T64" fmla="*/ 2147483647 w 194"/>
              <a:gd name="T65" fmla="*/ 2147483647 h 94"/>
              <a:gd name="T66" fmla="*/ 2147483647 w 194"/>
              <a:gd name="T67" fmla="*/ 2147483647 h 94"/>
              <a:gd name="T68" fmla="*/ 2147483647 w 194"/>
              <a:gd name="T69" fmla="*/ 2147483647 h 94"/>
              <a:gd name="T70" fmla="*/ 2147483647 w 194"/>
              <a:gd name="T71" fmla="*/ 2147483647 h 94"/>
              <a:gd name="T72" fmla="*/ 2147483647 w 194"/>
              <a:gd name="T73" fmla="*/ 2147483647 h 94"/>
              <a:gd name="T74" fmla="*/ 2147483647 w 194"/>
              <a:gd name="T75" fmla="*/ 2147483647 h 94"/>
              <a:gd name="T76" fmla="*/ 2147483647 w 194"/>
              <a:gd name="T77" fmla="*/ 2147483647 h 94"/>
              <a:gd name="T78" fmla="*/ 2147483647 w 194"/>
              <a:gd name="T79" fmla="*/ 2147483647 h 94"/>
              <a:gd name="T80" fmla="*/ 2147483647 w 194"/>
              <a:gd name="T81" fmla="*/ 2147483647 h 94"/>
              <a:gd name="T82" fmla="*/ 2147483647 w 194"/>
              <a:gd name="T83" fmla="*/ 2147483647 h 94"/>
              <a:gd name="T84" fmla="*/ 2147483647 w 194"/>
              <a:gd name="T85" fmla="*/ 2147483647 h 94"/>
              <a:gd name="T86" fmla="*/ 2147483647 w 194"/>
              <a:gd name="T87" fmla="*/ 2147483647 h 94"/>
              <a:gd name="T88" fmla="*/ 2147483647 w 194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6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0 h 138"/>
              <a:gd name="T16" fmla="*/ 2147483647 w 162"/>
              <a:gd name="T17" fmla="*/ 0 h 138"/>
              <a:gd name="T18" fmla="*/ 2147483647 w 162"/>
              <a:gd name="T19" fmla="*/ 0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0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8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7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avLst/>
            <a:gdLst>
              <a:gd name="T0" fmla="*/ 2147483647 w 158"/>
              <a:gd name="T1" fmla="*/ 2147483647 h 134"/>
              <a:gd name="T2" fmla="*/ 2147483647 w 158"/>
              <a:gd name="T3" fmla="*/ 2147483647 h 134"/>
              <a:gd name="T4" fmla="*/ 2147483647 w 158"/>
              <a:gd name="T5" fmla="*/ 2147483647 h 134"/>
              <a:gd name="T6" fmla="*/ 2147483647 w 158"/>
              <a:gd name="T7" fmla="*/ 2147483647 h 134"/>
              <a:gd name="T8" fmla="*/ 2147483647 w 158"/>
              <a:gd name="T9" fmla="*/ 2147483647 h 134"/>
              <a:gd name="T10" fmla="*/ 2147483647 w 158"/>
              <a:gd name="T11" fmla="*/ 2147483647 h 134"/>
              <a:gd name="T12" fmla="*/ 2147483647 w 158"/>
              <a:gd name="T13" fmla="*/ 2147483647 h 134"/>
              <a:gd name="T14" fmla="*/ 2147483647 w 158"/>
              <a:gd name="T15" fmla="*/ 2147483647 h 134"/>
              <a:gd name="T16" fmla="*/ 2147483647 w 158"/>
              <a:gd name="T17" fmla="*/ 2147483647 h 134"/>
              <a:gd name="T18" fmla="*/ 2147483647 w 158"/>
              <a:gd name="T19" fmla="*/ 2147483647 h 134"/>
              <a:gd name="T20" fmla="*/ 2147483647 w 158"/>
              <a:gd name="T21" fmla="*/ 2147483647 h 134"/>
              <a:gd name="T22" fmla="*/ 2147483647 w 158"/>
              <a:gd name="T23" fmla="*/ 2147483647 h 134"/>
              <a:gd name="T24" fmla="*/ 2147483647 w 158"/>
              <a:gd name="T25" fmla="*/ 2147483647 h 134"/>
              <a:gd name="T26" fmla="*/ 2147483647 w 158"/>
              <a:gd name="T27" fmla="*/ 2147483647 h 134"/>
              <a:gd name="T28" fmla="*/ 0 w 158"/>
              <a:gd name="T29" fmla="*/ 2147483647 h 134"/>
              <a:gd name="T30" fmla="*/ 0 w 158"/>
              <a:gd name="T31" fmla="*/ 2147483647 h 134"/>
              <a:gd name="T32" fmla="*/ 2147483647 w 158"/>
              <a:gd name="T33" fmla="*/ 2147483647 h 134"/>
              <a:gd name="T34" fmla="*/ 2147483647 w 158"/>
              <a:gd name="T35" fmla="*/ 0 h 134"/>
              <a:gd name="T36" fmla="*/ 2147483647 w 158"/>
              <a:gd name="T37" fmla="*/ 0 h 134"/>
              <a:gd name="T38" fmla="*/ 2147483647 w 158"/>
              <a:gd name="T39" fmla="*/ 2147483647 h 134"/>
              <a:gd name="T40" fmla="*/ 2147483647 w 158"/>
              <a:gd name="T41" fmla="*/ 2147483647 h 134"/>
              <a:gd name="T42" fmla="*/ 2147483647 w 158"/>
              <a:gd name="T43" fmla="*/ 2147483647 h 134"/>
              <a:gd name="T44" fmla="*/ 2147483647 w 158"/>
              <a:gd name="T45" fmla="*/ 2147483647 h 134"/>
              <a:gd name="T46" fmla="*/ 2147483647 w 158"/>
              <a:gd name="T47" fmla="*/ 2147483647 h 134"/>
              <a:gd name="T48" fmla="*/ 2147483647 w 158"/>
              <a:gd name="T49" fmla="*/ 2147483647 h 134"/>
              <a:gd name="T50" fmla="*/ 2147483647 w 158"/>
              <a:gd name="T51" fmla="*/ 0 h 134"/>
              <a:gd name="T52" fmla="*/ 2147483647 w 158"/>
              <a:gd name="T53" fmla="*/ 0 h 134"/>
              <a:gd name="T54" fmla="*/ 2147483647 w 158"/>
              <a:gd name="T55" fmla="*/ 2147483647 h 134"/>
              <a:gd name="T56" fmla="*/ 2147483647 w 158"/>
              <a:gd name="T57" fmla="*/ 2147483647 h 134"/>
              <a:gd name="T58" fmla="*/ 2147483647 w 158"/>
              <a:gd name="T59" fmla="*/ 2147483647 h 134"/>
              <a:gd name="T60" fmla="*/ 2147483647 w 158"/>
              <a:gd name="T61" fmla="*/ 2147483647 h 134"/>
              <a:gd name="T62" fmla="*/ 2147483647 w 158"/>
              <a:gd name="T63" fmla="*/ 2147483647 h 134"/>
              <a:gd name="T64" fmla="*/ 2147483647 w 158"/>
              <a:gd name="T65" fmla="*/ 2147483647 h 134"/>
              <a:gd name="T66" fmla="*/ 2147483647 w 158"/>
              <a:gd name="T67" fmla="*/ 2147483647 h 134"/>
              <a:gd name="T68" fmla="*/ 2147483647 w 158"/>
              <a:gd name="T69" fmla="*/ 2147483647 h 134"/>
              <a:gd name="T70" fmla="*/ 2147483647 w 158"/>
              <a:gd name="T71" fmla="*/ 2147483647 h 134"/>
              <a:gd name="T72" fmla="*/ 2147483647 w 158"/>
              <a:gd name="T73" fmla="*/ 2147483647 h 134"/>
              <a:gd name="T74" fmla="*/ 2147483647 w 158"/>
              <a:gd name="T75" fmla="*/ 2147483647 h 134"/>
              <a:gd name="T76" fmla="*/ 2147483647 w 158"/>
              <a:gd name="T77" fmla="*/ 2147483647 h 134"/>
              <a:gd name="T78" fmla="*/ 2147483647 w 158"/>
              <a:gd name="T79" fmla="*/ 2147483647 h 134"/>
              <a:gd name="T80" fmla="*/ 2147483647 w 158"/>
              <a:gd name="T81" fmla="*/ 2147483647 h 134"/>
              <a:gd name="T82" fmla="*/ 2147483647 w 158"/>
              <a:gd name="T83" fmla="*/ 2147483647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34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8" name="Freeform 87"/>
          <p:cNvSpPr/>
          <p:nvPr/>
        </p:nvSpPr>
        <p:spPr bwMode="auto">
          <a:xfrm>
            <a:off x="7040563" y="6092825"/>
            <a:ext cx="346075" cy="466725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0 w 126"/>
              <a:gd name="T5" fmla="*/ 2147483647 h 156"/>
              <a:gd name="T6" fmla="*/ 0 w 126"/>
              <a:gd name="T7" fmla="*/ 2147483647 h 156"/>
              <a:gd name="T8" fmla="*/ 2147483647 w 126"/>
              <a:gd name="T9" fmla="*/ 2147483647 h 156"/>
              <a:gd name="T10" fmla="*/ 2147483647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2147483647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9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avLst/>
            <a:gdLst>
              <a:gd name="T0" fmla="*/ 2147483647 w 172"/>
              <a:gd name="T1" fmla="*/ 2147483647 h 158"/>
              <a:gd name="T2" fmla="*/ 2147483647 w 172"/>
              <a:gd name="T3" fmla="*/ 2147483647 h 158"/>
              <a:gd name="T4" fmla="*/ 2147483647 w 172"/>
              <a:gd name="T5" fmla="*/ 2147483647 h 158"/>
              <a:gd name="T6" fmla="*/ 2147483647 w 172"/>
              <a:gd name="T7" fmla="*/ 2147483647 h 158"/>
              <a:gd name="T8" fmla="*/ 2147483647 w 172"/>
              <a:gd name="T9" fmla="*/ 2147483647 h 158"/>
              <a:gd name="T10" fmla="*/ 2147483647 w 172"/>
              <a:gd name="T11" fmla="*/ 2147483647 h 158"/>
              <a:gd name="T12" fmla="*/ 2147483647 w 172"/>
              <a:gd name="T13" fmla="*/ 2147483647 h 158"/>
              <a:gd name="T14" fmla="*/ 2147483647 w 172"/>
              <a:gd name="T15" fmla="*/ 2147483647 h 158"/>
              <a:gd name="T16" fmla="*/ 2147483647 w 172"/>
              <a:gd name="T17" fmla="*/ 2147483647 h 158"/>
              <a:gd name="T18" fmla="*/ 2147483647 w 172"/>
              <a:gd name="T19" fmla="*/ 2147483647 h 158"/>
              <a:gd name="T20" fmla="*/ 2147483647 w 172"/>
              <a:gd name="T21" fmla="*/ 2147483647 h 158"/>
              <a:gd name="T22" fmla="*/ 2147483647 w 172"/>
              <a:gd name="T23" fmla="*/ 2147483647 h 158"/>
              <a:gd name="T24" fmla="*/ 2147483647 w 172"/>
              <a:gd name="T25" fmla="*/ 2147483647 h 158"/>
              <a:gd name="T26" fmla="*/ 2147483647 w 172"/>
              <a:gd name="T27" fmla="*/ 2147483647 h 158"/>
              <a:gd name="T28" fmla="*/ 2147483647 w 172"/>
              <a:gd name="T29" fmla="*/ 2147483647 h 158"/>
              <a:gd name="T30" fmla="*/ 2147483647 w 172"/>
              <a:gd name="T31" fmla="*/ 2147483647 h 158"/>
              <a:gd name="T32" fmla="*/ 2147483647 w 172"/>
              <a:gd name="T33" fmla="*/ 2147483647 h 158"/>
              <a:gd name="T34" fmla="*/ 2147483647 w 172"/>
              <a:gd name="T35" fmla="*/ 2147483647 h 158"/>
              <a:gd name="T36" fmla="*/ 2147483647 w 172"/>
              <a:gd name="T37" fmla="*/ 2147483647 h 158"/>
              <a:gd name="T38" fmla="*/ 2147483647 w 172"/>
              <a:gd name="T39" fmla="*/ 2147483647 h 158"/>
              <a:gd name="T40" fmla="*/ 2147483647 w 172"/>
              <a:gd name="T41" fmla="*/ 2147483647 h 158"/>
              <a:gd name="T42" fmla="*/ 2147483647 w 172"/>
              <a:gd name="T43" fmla="*/ 2147483647 h 158"/>
              <a:gd name="T44" fmla="*/ 2147483647 w 172"/>
              <a:gd name="T45" fmla="*/ 2147483647 h 158"/>
              <a:gd name="T46" fmla="*/ 2147483647 w 172"/>
              <a:gd name="T47" fmla="*/ 2147483647 h 158"/>
              <a:gd name="T48" fmla="*/ 0 w 172"/>
              <a:gd name="T49" fmla="*/ 2147483647 h 158"/>
              <a:gd name="T50" fmla="*/ 2147483647 w 172"/>
              <a:gd name="T51" fmla="*/ 2147483647 h 158"/>
              <a:gd name="T52" fmla="*/ 2147483647 w 172"/>
              <a:gd name="T53" fmla="*/ 2147483647 h 158"/>
              <a:gd name="T54" fmla="*/ 2147483647 w 172"/>
              <a:gd name="T55" fmla="*/ 2147483647 h 158"/>
              <a:gd name="T56" fmla="*/ 2147483647 w 172"/>
              <a:gd name="T57" fmla="*/ 2147483647 h 158"/>
              <a:gd name="T58" fmla="*/ 2147483647 w 172"/>
              <a:gd name="T59" fmla="*/ 2147483647 h 158"/>
              <a:gd name="T60" fmla="*/ 2147483647 w 172"/>
              <a:gd name="T61" fmla="*/ 2147483647 h 158"/>
              <a:gd name="T62" fmla="*/ 2147483647 w 172"/>
              <a:gd name="T63" fmla="*/ 2147483647 h 158"/>
              <a:gd name="T64" fmla="*/ 2147483647 w 172"/>
              <a:gd name="T65" fmla="*/ 2147483647 h 158"/>
              <a:gd name="T66" fmla="*/ 2147483647 w 172"/>
              <a:gd name="T67" fmla="*/ 2147483647 h 158"/>
              <a:gd name="T68" fmla="*/ 2147483647 w 172"/>
              <a:gd name="T69" fmla="*/ 2147483647 h 158"/>
              <a:gd name="T70" fmla="*/ 2147483647 w 172"/>
              <a:gd name="T71" fmla="*/ 2147483647 h 158"/>
              <a:gd name="T72" fmla="*/ 2147483647 w 172"/>
              <a:gd name="T73" fmla="*/ 2147483647 h 158"/>
              <a:gd name="T74" fmla="*/ 2147483647 w 172"/>
              <a:gd name="T75" fmla="*/ 2147483647 h 158"/>
              <a:gd name="T76" fmla="*/ 2147483647 w 172"/>
              <a:gd name="T77" fmla="*/ 2147483647 h 158"/>
              <a:gd name="T78" fmla="*/ 2147483647 w 172"/>
              <a:gd name="T79" fmla="*/ 2147483647 h 158"/>
              <a:gd name="T80" fmla="*/ 2147483647 w 172"/>
              <a:gd name="T81" fmla="*/ 2147483647 h 158"/>
              <a:gd name="T82" fmla="*/ 2147483647 w 172"/>
              <a:gd name="T83" fmla="*/ 2147483647 h 158"/>
              <a:gd name="T84" fmla="*/ 2147483647 w 172"/>
              <a:gd name="T85" fmla="*/ 2147483647 h 158"/>
              <a:gd name="T86" fmla="*/ 2147483647 w 172"/>
              <a:gd name="T87" fmla="*/ 2147483647 h 158"/>
              <a:gd name="T88" fmla="*/ 2147483647 w 172"/>
              <a:gd name="T89" fmla="*/ 2147483647 h 158"/>
              <a:gd name="T90" fmla="*/ 2147483647 w 172"/>
              <a:gd name="T91" fmla="*/ 2147483647 h 158"/>
              <a:gd name="T92" fmla="*/ 2147483647 w 172"/>
              <a:gd name="T93" fmla="*/ 2147483647 h 158"/>
              <a:gd name="T94" fmla="*/ 2147483647 w 172"/>
              <a:gd name="T95" fmla="*/ 2147483647 h 158"/>
              <a:gd name="T96" fmla="*/ 2147483647 w 172"/>
              <a:gd name="T97" fmla="*/ 2147483647 h 158"/>
              <a:gd name="T98" fmla="*/ 2147483647 w 172"/>
              <a:gd name="T99" fmla="*/ 2147483647 h 158"/>
              <a:gd name="T100" fmla="*/ 2147483647 w 172"/>
              <a:gd name="T101" fmla="*/ 2147483647 h 158"/>
              <a:gd name="T102" fmla="*/ 2147483647 w 172"/>
              <a:gd name="T103" fmla="*/ 2147483647 h 158"/>
              <a:gd name="T104" fmla="*/ 2147483647 w 172"/>
              <a:gd name="T105" fmla="*/ 2147483647 h 158"/>
              <a:gd name="T106" fmla="*/ 2147483647 w 172"/>
              <a:gd name="T107" fmla="*/ 2147483647 h 158"/>
              <a:gd name="T108" fmla="*/ 2147483647 w 172"/>
              <a:gd name="T109" fmla="*/ 2147483647 h 158"/>
              <a:gd name="T110" fmla="*/ 2147483647 w 172"/>
              <a:gd name="T111" fmla="*/ 2147483647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58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0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avLst/>
            <a:gdLst>
              <a:gd name="T0" fmla="*/ 2147483647 w 176"/>
              <a:gd name="T1" fmla="*/ 2147483647 h 144"/>
              <a:gd name="T2" fmla="*/ 2147483647 w 176"/>
              <a:gd name="T3" fmla="*/ 2147483647 h 144"/>
              <a:gd name="T4" fmla="*/ 2147483647 w 176"/>
              <a:gd name="T5" fmla="*/ 2147483647 h 144"/>
              <a:gd name="T6" fmla="*/ 2147483647 w 176"/>
              <a:gd name="T7" fmla="*/ 2147483647 h 144"/>
              <a:gd name="T8" fmla="*/ 2147483647 w 176"/>
              <a:gd name="T9" fmla="*/ 2147483647 h 144"/>
              <a:gd name="T10" fmla="*/ 2147483647 w 176"/>
              <a:gd name="T11" fmla="*/ 0 h 144"/>
              <a:gd name="T12" fmla="*/ 2147483647 w 176"/>
              <a:gd name="T13" fmla="*/ 0 h 144"/>
              <a:gd name="T14" fmla="*/ 2147483647 w 176"/>
              <a:gd name="T15" fmla="*/ 2147483647 h 144"/>
              <a:gd name="T16" fmla="*/ 2147483647 w 176"/>
              <a:gd name="T17" fmla="*/ 2147483647 h 144"/>
              <a:gd name="T18" fmla="*/ 2147483647 w 176"/>
              <a:gd name="T19" fmla="*/ 2147483647 h 144"/>
              <a:gd name="T20" fmla="*/ 2147483647 w 176"/>
              <a:gd name="T21" fmla="*/ 2147483647 h 144"/>
              <a:gd name="T22" fmla="*/ 2147483647 w 176"/>
              <a:gd name="T23" fmla="*/ 2147483647 h 144"/>
              <a:gd name="T24" fmla="*/ 2147483647 w 176"/>
              <a:gd name="T25" fmla="*/ 2147483647 h 144"/>
              <a:gd name="T26" fmla="*/ 2147483647 w 176"/>
              <a:gd name="T27" fmla="*/ 2147483647 h 144"/>
              <a:gd name="T28" fmla="*/ 2147483647 w 176"/>
              <a:gd name="T29" fmla="*/ 2147483647 h 144"/>
              <a:gd name="T30" fmla="*/ 2147483647 w 176"/>
              <a:gd name="T31" fmla="*/ 2147483647 h 144"/>
              <a:gd name="T32" fmla="*/ 2147483647 w 176"/>
              <a:gd name="T33" fmla="*/ 0 h 144"/>
              <a:gd name="T34" fmla="*/ 2147483647 w 176"/>
              <a:gd name="T35" fmla="*/ 0 h 144"/>
              <a:gd name="T36" fmla="*/ 2147483647 w 176"/>
              <a:gd name="T37" fmla="*/ 2147483647 h 144"/>
              <a:gd name="T38" fmla="*/ 2147483647 w 176"/>
              <a:gd name="T39" fmla="*/ 2147483647 h 144"/>
              <a:gd name="T40" fmla="*/ 2147483647 w 176"/>
              <a:gd name="T41" fmla="*/ 2147483647 h 144"/>
              <a:gd name="T42" fmla="*/ 2147483647 w 176"/>
              <a:gd name="T43" fmla="*/ 2147483647 h 144"/>
              <a:gd name="T44" fmla="*/ 2147483647 w 176"/>
              <a:gd name="T45" fmla="*/ 2147483647 h 144"/>
              <a:gd name="T46" fmla="*/ 2147483647 w 176"/>
              <a:gd name="T47" fmla="*/ 2147483647 h 144"/>
              <a:gd name="T48" fmla="*/ 2147483647 w 176"/>
              <a:gd name="T49" fmla="*/ 2147483647 h 144"/>
              <a:gd name="T50" fmla="*/ 2147483647 w 176"/>
              <a:gd name="T51" fmla="*/ 2147483647 h 144"/>
              <a:gd name="T52" fmla="*/ 2147483647 w 176"/>
              <a:gd name="T53" fmla="*/ 2147483647 h 144"/>
              <a:gd name="T54" fmla="*/ 2147483647 w 176"/>
              <a:gd name="T55" fmla="*/ 2147483647 h 144"/>
              <a:gd name="T56" fmla="*/ 2147483647 w 176"/>
              <a:gd name="T57" fmla="*/ 2147483647 h 144"/>
              <a:gd name="T58" fmla="*/ 2147483647 w 176"/>
              <a:gd name="T59" fmla="*/ 2147483647 h 144"/>
              <a:gd name="T60" fmla="*/ 2147483647 w 176"/>
              <a:gd name="T61" fmla="*/ 2147483647 h 144"/>
              <a:gd name="T62" fmla="*/ 2147483647 w 176"/>
              <a:gd name="T63" fmla="*/ 2147483647 h 144"/>
              <a:gd name="T64" fmla="*/ 2147483647 w 176"/>
              <a:gd name="T65" fmla="*/ 2147483647 h 144"/>
              <a:gd name="T66" fmla="*/ 2147483647 w 176"/>
              <a:gd name="T67" fmla="*/ 2147483647 h 144"/>
              <a:gd name="T68" fmla="*/ 2147483647 w 176"/>
              <a:gd name="T69" fmla="*/ 2147483647 h 144"/>
              <a:gd name="T70" fmla="*/ 2147483647 w 176"/>
              <a:gd name="T71" fmla="*/ 2147483647 h 144"/>
              <a:gd name="T72" fmla="*/ 2147483647 w 176"/>
              <a:gd name="T73" fmla="*/ 2147483647 h 144"/>
              <a:gd name="T74" fmla="*/ 2147483647 w 176"/>
              <a:gd name="T75" fmla="*/ 2147483647 h 144"/>
              <a:gd name="T76" fmla="*/ 0 w 176"/>
              <a:gd name="T77" fmla="*/ 2147483647 h 144"/>
              <a:gd name="T78" fmla="*/ 0 w 176"/>
              <a:gd name="T79" fmla="*/ 2147483647 h 144"/>
              <a:gd name="T80" fmla="*/ 2147483647 w 176"/>
              <a:gd name="T81" fmla="*/ 2147483647 h 144"/>
              <a:gd name="T82" fmla="*/ 2147483647 w 176"/>
              <a:gd name="T83" fmla="*/ 2147483647 h 144"/>
              <a:gd name="T84" fmla="*/ 2147483647 w 176"/>
              <a:gd name="T85" fmla="*/ 2147483647 h 144"/>
              <a:gd name="T86" fmla="*/ 2147483647 w 176"/>
              <a:gd name="T87" fmla="*/ 2147483647 h 144"/>
              <a:gd name="T88" fmla="*/ 2147483647 w 176"/>
              <a:gd name="T89" fmla="*/ 2147483647 h 144"/>
              <a:gd name="T90" fmla="*/ 2147483647 w 176"/>
              <a:gd name="T91" fmla="*/ 2147483647 h 144"/>
              <a:gd name="T92" fmla="*/ 2147483647 w 176"/>
              <a:gd name="T93" fmla="*/ 2147483647 h 144"/>
              <a:gd name="T94" fmla="*/ 2147483647 w 176"/>
              <a:gd name="T95" fmla="*/ 2147483647 h 144"/>
              <a:gd name="T96" fmla="*/ 2147483647 w 176"/>
              <a:gd name="T97" fmla="*/ 2147483647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44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1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2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3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4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5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avLst/>
            <a:gdLst>
              <a:gd name="T0" fmla="*/ 2147483647 w 152"/>
              <a:gd name="T1" fmla="*/ 2147483647 h 190"/>
              <a:gd name="T2" fmla="*/ 2147483647 w 152"/>
              <a:gd name="T3" fmla="*/ 2147483647 h 190"/>
              <a:gd name="T4" fmla="*/ 2147483647 w 152"/>
              <a:gd name="T5" fmla="*/ 2147483647 h 190"/>
              <a:gd name="T6" fmla="*/ 2147483647 w 152"/>
              <a:gd name="T7" fmla="*/ 2147483647 h 190"/>
              <a:gd name="T8" fmla="*/ 2147483647 w 152"/>
              <a:gd name="T9" fmla="*/ 2147483647 h 190"/>
              <a:gd name="T10" fmla="*/ 2147483647 w 152"/>
              <a:gd name="T11" fmla="*/ 2147483647 h 190"/>
              <a:gd name="T12" fmla="*/ 2147483647 w 152"/>
              <a:gd name="T13" fmla="*/ 2147483647 h 190"/>
              <a:gd name="T14" fmla="*/ 2147483647 w 152"/>
              <a:gd name="T15" fmla="*/ 2147483647 h 190"/>
              <a:gd name="T16" fmla="*/ 2147483647 w 152"/>
              <a:gd name="T17" fmla="*/ 2147483647 h 190"/>
              <a:gd name="T18" fmla="*/ 2147483647 w 152"/>
              <a:gd name="T19" fmla="*/ 2147483647 h 190"/>
              <a:gd name="T20" fmla="*/ 2147483647 w 152"/>
              <a:gd name="T21" fmla="*/ 2147483647 h 190"/>
              <a:gd name="T22" fmla="*/ 2147483647 w 152"/>
              <a:gd name="T23" fmla="*/ 2147483647 h 190"/>
              <a:gd name="T24" fmla="*/ 2147483647 w 152"/>
              <a:gd name="T25" fmla="*/ 2147483647 h 190"/>
              <a:gd name="T26" fmla="*/ 2147483647 w 152"/>
              <a:gd name="T27" fmla="*/ 2147483647 h 190"/>
              <a:gd name="T28" fmla="*/ 2147483647 w 152"/>
              <a:gd name="T29" fmla="*/ 2147483647 h 190"/>
              <a:gd name="T30" fmla="*/ 2147483647 w 152"/>
              <a:gd name="T31" fmla="*/ 2147483647 h 190"/>
              <a:gd name="T32" fmla="*/ 2147483647 w 152"/>
              <a:gd name="T33" fmla="*/ 2147483647 h 190"/>
              <a:gd name="T34" fmla="*/ 2147483647 w 152"/>
              <a:gd name="T35" fmla="*/ 2147483647 h 190"/>
              <a:gd name="T36" fmla="*/ 2147483647 w 152"/>
              <a:gd name="T37" fmla="*/ 2147483647 h 190"/>
              <a:gd name="T38" fmla="*/ 2147483647 w 152"/>
              <a:gd name="T39" fmla="*/ 2147483647 h 190"/>
              <a:gd name="T40" fmla="*/ 2147483647 w 152"/>
              <a:gd name="T41" fmla="*/ 2147483647 h 190"/>
              <a:gd name="T42" fmla="*/ 2147483647 w 152"/>
              <a:gd name="T43" fmla="*/ 2147483647 h 190"/>
              <a:gd name="T44" fmla="*/ 2147483647 w 152"/>
              <a:gd name="T45" fmla="*/ 2147483647 h 190"/>
              <a:gd name="T46" fmla="*/ 0 w 152"/>
              <a:gd name="T47" fmla="*/ 2147483647 h 190"/>
              <a:gd name="T48" fmla="*/ 0 w 152"/>
              <a:gd name="T49" fmla="*/ 2147483647 h 190"/>
              <a:gd name="T50" fmla="*/ 2147483647 w 152"/>
              <a:gd name="T51" fmla="*/ 2147483647 h 190"/>
              <a:gd name="T52" fmla="*/ 2147483647 w 152"/>
              <a:gd name="T53" fmla="*/ 2147483647 h 190"/>
              <a:gd name="T54" fmla="*/ 2147483647 w 152"/>
              <a:gd name="T55" fmla="*/ 2147483647 h 190"/>
              <a:gd name="T56" fmla="*/ 2147483647 w 152"/>
              <a:gd name="T57" fmla="*/ 2147483647 h 190"/>
              <a:gd name="T58" fmla="*/ 2147483647 w 152"/>
              <a:gd name="T59" fmla="*/ 2147483647 h 190"/>
              <a:gd name="T60" fmla="*/ 2147483647 w 152"/>
              <a:gd name="T61" fmla="*/ 2147483647 h 190"/>
              <a:gd name="T62" fmla="*/ 2147483647 w 152"/>
              <a:gd name="T63" fmla="*/ 2147483647 h 190"/>
              <a:gd name="T64" fmla="*/ 2147483647 w 152"/>
              <a:gd name="T65" fmla="*/ 2147483647 h 190"/>
              <a:gd name="T66" fmla="*/ 2147483647 w 152"/>
              <a:gd name="T67" fmla="*/ 2147483647 h 190"/>
              <a:gd name="T68" fmla="*/ 2147483647 w 152"/>
              <a:gd name="T69" fmla="*/ 2147483647 h 190"/>
              <a:gd name="T70" fmla="*/ 2147483647 w 152"/>
              <a:gd name="T71" fmla="*/ 2147483647 h 190"/>
              <a:gd name="T72" fmla="*/ 2147483647 w 152"/>
              <a:gd name="T73" fmla="*/ 2147483647 h 190"/>
              <a:gd name="T74" fmla="*/ 2147483647 w 152"/>
              <a:gd name="T75" fmla="*/ 2147483647 h 190"/>
              <a:gd name="T76" fmla="*/ 2147483647 w 152"/>
              <a:gd name="T77" fmla="*/ 2147483647 h 190"/>
              <a:gd name="T78" fmla="*/ 2147483647 w 152"/>
              <a:gd name="T79" fmla="*/ 2147483647 h 190"/>
              <a:gd name="T80" fmla="*/ 2147483647 w 152"/>
              <a:gd name="T81" fmla="*/ 2147483647 h 190"/>
              <a:gd name="T82" fmla="*/ 2147483647 w 152"/>
              <a:gd name="T83" fmla="*/ 2147483647 h 190"/>
              <a:gd name="T84" fmla="*/ 2147483647 w 152"/>
              <a:gd name="T85" fmla="*/ 2147483647 h 190"/>
              <a:gd name="T86" fmla="*/ 2147483647 w 152"/>
              <a:gd name="T87" fmla="*/ 2147483647 h 190"/>
              <a:gd name="T88" fmla="*/ 2147483647 w 152"/>
              <a:gd name="T89" fmla="*/ 2147483647 h 190"/>
              <a:gd name="T90" fmla="*/ 2147483647 w 152"/>
              <a:gd name="T91" fmla="*/ 2147483647 h 190"/>
              <a:gd name="T92" fmla="*/ 2147483647 w 152"/>
              <a:gd name="T93" fmla="*/ 2147483647 h 190"/>
              <a:gd name="T94" fmla="*/ 2147483647 w 152"/>
              <a:gd name="T95" fmla="*/ 2147483647 h 190"/>
              <a:gd name="T96" fmla="*/ 2147483647 w 152"/>
              <a:gd name="T97" fmla="*/ 2147483647 h 190"/>
              <a:gd name="T98" fmla="*/ 2147483647 w 152"/>
              <a:gd name="T99" fmla="*/ 2147483647 h 190"/>
              <a:gd name="T100" fmla="*/ 2147483647 w 152"/>
              <a:gd name="T101" fmla="*/ 2147483647 h 190"/>
              <a:gd name="T102" fmla="*/ 2147483647 w 152"/>
              <a:gd name="T103" fmla="*/ 2147483647 h 190"/>
              <a:gd name="T104" fmla="*/ 2147483647 w 152"/>
              <a:gd name="T105" fmla="*/ 2147483647 h 190"/>
              <a:gd name="T106" fmla="*/ 2147483647 w 152"/>
              <a:gd name="T107" fmla="*/ 2147483647 h 190"/>
              <a:gd name="T108" fmla="*/ 2147483647 w 152"/>
              <a:gd name="T109" fmla="*/ 2147483647 h 1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90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6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avLst/>
            <a:gdLst>
              <a:gd name="T0" fmla="*/ 2147483647 w 190"/>
              <a:gd name="T1" fmla="*/ 2147483647 h 118"/>
              <a:gd name="T2" fmla="*/ 2147483647 w 190"/>
              <a:gd name="T3" fmla="*/ 2147483647 h 118"/>
              <a:gd name="T4" fmla="*/ 2147483647 w 190"/>
              <a:gd name="T5" fmla="*/ 2147483647 h 118"/>
              <a:gd name="T6" fmla="*/ 2147483647 w 190"/>
              <a:gd name="T7" fmla="*/ 2147483647 h 118"/>
              <a:gd name="T8" fmla="*/ 2147483647 w 190"/>
              <a:gd name="T9" fmla="*/ 2147483647 h 118"/>
              <a:gd name="T10" fmla="*/ 2147483647 w 190"/>
              <a:gd name="T11" fmla="*/ 2147483647 h 118"/>
              <a:gd name="T12" fmla="*/ 2147483647 w 190"/>
              <a:gd name="T13" fmla="*/ 2147483647 h 118"/>
              <a:gd name="T14" fmla="*/ 2147483647 w 190"/>
              <a:gd name="T15" fmla="*/ 2147483647 h 118"/>
              <a:gd name="T16" fmla="*/ 2147483647 w 190"/>
              <a:gd name="T17" fmla="*/ 2147483647 h 118"/>
              <a:gd name="T18" fmla="*/ 2147483647 w 190"/>
              <a:gd name="T19" fmla="*/ 2147483647 h 118"/>
              <a:gd name="T20" fmla="*/ 2147483647 w 190"/>
              <a:gd name="T21" fmla="*/ 0 h 118"/>
              <a:gd name="T22" fmla="*/ 2147483647 w 190"/>
              <a:gd name="T23" fmla="*/ 2147483647 h 118"/>
              <a:gd name="T24" fmla="*/ 2147483647 w 190"/>
              <a:gd name="T25" fmla="*/ 2147483647 h 118"/>
              <a:gd name="T26" fmla="*/ 2147483647 w 190"/>
              <a:gd name="T27" fmla="*/ 2147483647 h 118"/>
              <a:gd name="T28" fmla="*/ 2147483647 w 190"/>
              <a:gd name="T29" fmla="*/ 2147483647 h 118"/>
              <a:gd name="T30" fmla="*/ 2147483647 w 190"/>
              <a:gd name="T31" fmla="*/ 2147483647 h 118"/>
              <a:gd name="T32" fmla="*/ 2147483647 w 190"/>
              <a:gd name="T33" fmla="*/ 2147483647 h 118"/>
              <a:gd name="T34" fmla="*/ 2147483647 w 190"/>
              <a:gd name="T35" fmla="*/ 2147483647 h 118"/>
              <a:gd name="T36" fmla="*/ 2147483647 w 190"/>
              <a:gd name="T37" fmla="*/ 2147483647 h 118"/>
              <a:gd name="T38" fmla="*/ 2147483647 w 190"/>
              <a:gd name="T39" fmla="*/ 2147483647 h 118"/>
              <a:gd name="T40" fmla="*/ 2147483647 w 190"/>
              <a:gd name="T41" fmla="*/ 2147483647 h 118"/>
              <a:gd name="T42" fmla="*/ 2147483647 w 190"/>
              <a:gd name="T43" fmla="*/ 2147483647 h 118"/>
              <a:gd name="T44" fmla="*/ 2147483647 w 190"/>
              <a:gd name="T45" fmla="*/ 2147483647 h 118"/>
              <a:gd name="T46" fmla="*/ 2147483647 w 190"/>
              <a:gd name="T47" fmla="*/ 2147483647 h 118"/>
              <a:gd name="T48" fmla="*/ 2147483647 w 190"/>
              <a:gd name="T49" fmla="*/ 2147483647 h 118"/>
              <a:gd name="T50" fmla="*/ 2147483647 w 190"/>
              <a:gd name="T51" fmla="*/ 2147483647 h 118"/>
              <a:gd name="T52" fmla="*/ 2147483647 w 190"/>
              <a:gd name="T53" fmla="*/ 2147483647 h 118"/>
              <a:gd name="T54" fmla="*/ 2147483647 w 190"/>
              <a:gd name="T55" fmla="*/ 2147483647 h 118"/>
              <a:gd name="T56" fmla="*/ 2147483647 w 190"/>
              <a:gd name="T57" fmla="*/ 2147483647 h 118"/>
              <a:gd name="T58" fmla="*/ 2147483647 w 190"/>
              <a:gd name="T59" fmla="*/ 2147483647 h 118"/>
              <a:gd name="T60" fmla="*/ 2147483647 w 190"/>
              <a:gd name="T61" fmla="*/ 2147483647 h 118"/>
              <a:gd name="T62" fmla="*/ 2147483647 w 190"/>
              <a:gd name="T63" fmla="*/ 2147483647 h 118"/>
              <a:gd name="T64" fmla="*/ 2147483647 w 190"/>
              <a:gd name="T65" fmla="*/ 2147483647 h 118"/>
              <a:gd name="T66" fmla="*/ 2147483647 w 190"/>
              <a:gd name="T67" fmla="*/ 2147483647 h 118"/>
              <a:gd name="T68" fmla="*/ 2147483647 w 190"/>
              <a:gd name="T69" fmla="*/ 2147483647 h 118"/>
              <a:gd name="T70" fmla="*/ 2147483647 w 190"/>
              <a:gd name="T71" fmla="*/ 2147483647 h 118"/>
              <a:gd name="T72" fmla="*/ 2147483647 w 190"/>
              <a:gd name="T73" fmla="*/ 2147483647 h 118"/>
              <a:gd name="T74" fmla="*/ 2147483647 w 190"/>
              <a:gd name="T75" fmla="*/ 2147483647 h 118"/>
              <a:gd name="T76" fmla="*/ 2147483647 w 190"/>
              <a:gd name="T77" fmla="*/ 2147483647 h 118"/>
              <a:gd name="T78" fmla="*/ 2147483647 w 190"/>
              <a:gd name="T79" fmla="*/ 2147483647 h 118"/>
              <a:gd name="T80" fmla="*/ 2147483647 w 190"/>
              <a:gd name="T81" fmla="*/ 2147483647 h 118"/>
              <a:gd name="T82" fmla="*/ 2147483647 w 190"/>
              <a:gd name="T83" fmla="*/ 2147483647 h 118"/>
              <a:gd name="T84" fmla="*/ 2147483647 w 190"/>
              <a:gd name="T85" fmla="*/ 2147483647 h 118"/>
              <a:gd name="T86" fmla="*/ 2147483647 w 190"/>
              <a:gd name="T87" fmla="*/ 2147483647 h 118"/>
              <a:gd name="T88" fmla="*/ 2147483647 w 190"/>
              <a:gd name="T89" fmla="*/ 2147483647 h 118"/>
              <a:gd name="T90" fmla="*/ 2147483647 w 190"/>
              <a:gd name="T91" fmla="*/ 2147483647 h 118"/>
              <a:gd name="T92" fmla="*/ 2147483647 w 190"/>
              <a:gd name="T93" fmla="*/ 2147483647 h 118"/>
              <a:gd name="T94" fmla="*/ 2147483647 w 190"/>
              <a:gd name="T95" fmla="*/ 2147483647 h 118"/>
              <a:gd name="T96" fmla="*/ 2147483647 w 190"/>
              <a:gd name="T97" fmla="*/ 2147483647 h 118"/>
              <a:gd name="T98" fmla="*/ 2147483647 w 190"/>
              <a:gd name="T99" fmla="*/ 2147483647 h 118"/>
              <a:gd name="T100" fmla="*/ 2147483647 w 190"/>
              <a:gd name="T101" fmla="*/ 2147483647 h 118"/>
              <a:gd name="T102" fmla="*/ 2147483647 w 190"/>
              <a:gd name="T103" fmla="*/ 2147483647 h 118"/>
              <a:gd name="T104" fmla="*/ 2147483647 w 190"/>
              <a:gd name="T105" fmla="*/ 2147483647 h 118"/>
              <a:gd name="T106" fmla="*/ 2147483647 w 190"/>
              <a:gd name="T107" fmla="*/ 2147483647 h 1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90" h="118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7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8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avLst/>
            <a:gdLst>
              <a:gd name="T0" fmla="*/ 2147483647 w 158"/>
              <a:gd name="T1" fmla="*/ 2147483647 h 188"/>
              <a:gd name="T2" fmla="*/ 2147483647 w 158"/>
              <a:gd name="T3" fmla="*/ 2147483647 h 188"/>
              <a:gd name="T4" fmla="*/ 2147483647 w 158"/>
              <a:gd name="T5" fmla="*/ 2147483647 h 188"/>
              <a:gd name="T6" fmla="*/ 2147483647 w 158"/>
              <a:gd name="T7" fmla="*/ 2147483647 h 188"/>
              <a:gd name="T8" fmla="*/ 2147483647 w 158"/>
              <a:gd name="T9" fmla="*/ 2147483647 h 188"/>
              <a:gd name="T10" fmla="*/ 2147483647 w 158"/>
              <a:gd name="T11" fmla="*/ 2147483647 h 188"/>
              <a:gd name="T12" fmla="*/ 2147483647 w 158"/>
              <a:gd name="T13" fmla="*/ 2147483647 h 188"/>
              <a:gd name="T14" fmla="*/ 2147483647 w 158"/>
              <a:gd name="T15" fmla="*/ 2147483647 h 188"/>
              <a:gd name="T16" fmla="*/ 2147483647 w 158"/>
              <a:gd name="T17" fmla="*/ 2147483647 h 188"/>
              <a:gd name="T18" fmla="*/ 2147483647 w 158"/>
              <a:gd name="T19" fmla="*/ 2147483647 h 188"/>
              <a:gd name="T20" fmla="*/ 2147483647 w 158"/>
              <a:gd name="T21" fmla="*/ 2147483647 h 188"/>
              <a:gd name="T22" fmla="*/ 2147483647 w 158"/>
              <a:gd name="T23" fmla="*/ 2147483647 h 188"/>
              <a:gd name="T24" fmla="*/ 2147483647 w 158"/>
              <a:gd name="T25" fmla="*/ 2147483647 h 188"/>
              <a:gd name="T26" fmla="*/ 2147483647 w 158"/>
              <a:gd name="T27" fmla="*/ 2147483647 h 188"/>
              <a:gd name="T28" fmla="*/ 2147483647 w 158"/>
              <a:gd name="T29" fmla="*/ 2147483647 h 188"/>
              <a:gd name="T30" fmla="*/ 2147483647 w 158"/>
              <a:gd name="T31" fmla="*/ 2147483647 h 188"/>
              <a:gd name="T32" fmla="*/ 2147483647 w 158"/>
              <a:gd name="T33" fmla="*/ 2147483647 h 188"/>
              <a:gd name="T34" fmla="*/ 2147483647 w 158"/>
              <a:gd name="T35" fmla="*/ 2147483647 h 188"/>
              <a:gd name="T36" fmla="*/ 2147483647 w 158"/>
              <a:gd name="T37" fmla="*/ 2147483647 h 188"/>
              <a:gd name="T38" fmla="*/ 2147483647 w 158"/>
              <a:gd name="T39" fmla="*/ 2147483647 h 188"/>
              <a:gd name="T40" fmla="*/ 2147483647 w 158"/>
              <a:gd name="T41" fmla="*/ 2147483647 h 188"/>
              <a:gd name="T42" fmla="*/ 2147483647 w 158"/>
              <a:gd name="T43" fmla="*/ 2147483647 h 188"/>
              <a:gd name="T44" fmla="*/ 2147483647 w 158"/>
              <a:gd name="T45" fmla="*/ 2147483647 h 188"/>
              <a:gd name="T46" fmla="*/ 2147483647 w 158"/>
              <a:gd name="T47" fmla="*/ 2147483647 h 188"/>
              <a:gd name="T48" fmla="*/ 2147483647 w 158"/>
              <a:gd name="T49" fmla="*/ 2147483647 h 188"/>
              <a:gd name="T50" fmla="*/ 2147483647 w 158"/>
              <a:gd name="T51" fmla="*/ 2147483647 h 188"/>
              <a:gd name="T52" fmla="*/ 2147483647 w 158"/>
              <a:gd name="T53" fmla="*/ 2147483647 h 188"/>
              <a:gd name="T54" fmla="*/ 2147483647 w 158"/>
              <a:gd name="T55" fmla="*/ 2147483647 h 188"/>
              <a:gd name="T56" fmla="*/ 2147483647 w 158"/>
              <a:gd name="T57" fmla="*/ 0 h 188"/>
              <a:gd name="T58" fmla="*/ 2147483647 w 158"/>
              <a:gd name="T59" fmla="*/ 2147483647 h 188"/>
              <a:gd name="T60" fmla="*/ 2147483647 w 158"/>
              <a:gd name="T61" fmla="*/ 2147483647 h 188"/>
              <a:gd name="T62" fmla="*/ 0 w 158"/>
              <a:gd name="T63" fmla="*/ 2147483647 h 188"/>
              <a:gd name="T64" fmla="*/ 2147483647 w 158"/>
              <a:gd name="T65" fmla="*/ 2147483647 h 188"/>
              <a:gd name="T66" fmla="*/ 2147483647 w 158"/>
              <a:gd name="T67" fmla="*/ 2147483647 h 188"/>
              <a:gd name="T68" fmla="*/ 2147483647 w 158"/>
              <a:gd name="T69" fmla="*/ 2147483647 h 188"/>
              <a:gd name="T70" fmla="*/ 2147483647 w 158"/>
              <a:gd name="T71" fmla="*/ 2147483647 h 188"/>
              <a:gd name="T72" fmla="*/ 2147483647 w 158"/>
              <a:gd name="T73" fmla="*/ 2147483647 h 188"/>
              <a:gd name="T74" fmla="*/ 2147483647 w 158"/>
              <a:gd name="T75" fmla="*/ 2147483647 h 188"/>
              <a:gd name="T76" fmla="*/ 2147483647 w 158"/>
              <a:gd name="T77" fmla="*/ 2147483647 h 188"/>
              <a:gd name="T78" fmla="*/ 2147483647 w 158"/>
              <a:gd name="T79" fmla="*/ 2147483647 h 188"/>
              <a:gd name="T80" fmla="*/ 2147483647 w 158"/>
              <a:gd name="T81" fmla="*/ 2147483647 h 188"/>
              <a:gd name="T82" fmla="*/ 2147483647 w 158"/>
              <a:gd name="T83" fmla="*/ 2147483647 h 188"/>
              <a:gd name="T84" fmla="*/ 2147483647 w 158"/>
              <a:gd name="T85" fmla="*/ 2147483647 h 188"/>
              <a:gd name="T86" fmla="*/ 2147483647 w 158"/>
              <a:gd name="T87" fmla="*/ 2147483647 h 188"/>
              <a:gd name="T88" fmla="*/ 2147483647 w 158"/>
              <a:gd name="T89" fmla="*/ 2147483647 h 188"/>
              <a:gd name="T90" fmla="*/ 2147483647 w 158"/>
              <a:gd name="T91" fmla="*/ 2147483647 h 188"/>
              <a:gd name="T92" fmla="*/ 2147483647 w 158"/>
              <a:gd name="T93" fmla="*/ 2147483647 h 188"/>
              <a:gd name="T94" fmla="*/ 2147483647 w 158"/>
              <a:gd name="T95" fmla="*/ 0 h 188"/>
              <a:gd name="T96" fmla="*/ 2147483647 w 158"/>
              <a:gd name="T97" fmla="*/ 2147483647 h 188"/>
              <a:gd name="T98" fmla="*/ 2147483647 w 158"/>
              <a:gd name="T99" fmla="*/ 2147483647 h 188"/>
              <a:gd name="T100" fmla="*/ 2147483647 w 158"/>
              <a:gd name="T101" fmla="*/ 2147483647 h 188"/>
              <a:gd name="T102" fmla="*/ 2147483647 w 158"/>
              <a:gd name="T103" fmla="*/ 2147483647 h 188"/>
              <a:gd name="T104" fmla="*/ 2147483647 w 158"/>
              <a:gd name="T105" fmla="*/ 2147483647 h 188"/>
              <a:gd name="T106" fmla="*/ 2147483647 w 158"/>
              <a:gd name="T107" fmla="*/ 2147483647 h 188"/>
              <a:gd name="T108" fmla="*/ 2147483647 w 158"/>
              <a:gd name="T109" fmla="*/ 2147483647 h 188"/>
              <a:gd name="T110" fmla="*/ 2147483647 w 158"/>
              <a:gd name="T111" fmla="*/ 2147483647 h 188"/>
              <a:gd name="T112" fmla="*/ 2147483647 w 158"/>
              <a:gd name="T113" fmla="*/ 2147483647 h 1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8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9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avLst/>
            <a:gdLst>
              <a:gd name="T0" fmla="*/ 2147483647 w 158"/>
              <a:gd name="T1" fmla="*/ 2147483647 h 144"/>
              <a:gd name="T2" fmla="*/ 2147483647 w 158"/>
              <a:gd name="T3" fmla="*/ 2147483647 h 144"/>
              <a:gd name="T4" fmla="*/ 2147483647 w 158"/>
              <a:gd name="T5" fmla="*/ 2147483647 h 144"/>
              <a:gd name="T6" fmla="*/ 2147483647 w 158"/>
              <a:gd name="T7" fmla="*/ 2147483647 h 144"/>
              <a:gd name="T8" fmla="*/ 2147483647 w 158"/>
              <a:gd name="T9" fmla="*/ 2147483647 h 144"/>
              <a:gd name="T10" fmla="*/ 2147483647 w 158"/>
              <a:gd name="T11" fmla="*/ 2147483647 h 144"/>
              <a:gd name="T12" fmla="*/ 2147483647 w 158"/>
              <a:gd name="T13" fmla="*/ 2147483647 h 144"/>
              <a:gd name="T14" fmla="*/ 2147483647 w 158"/>
              <a:gd name="T15" fmla="*/ 2147483647 h 144"/>
              <a:gd name="T16" fmla="*/ 2147483647 w 158"/>
              <a:gd name="T17" fmla="*/ 2147483647 h 144"/>
              <a:gd name="T18" fmla="*/ 2147483647 w 158"/>
              <a:gd name="T19" fmla="*/ 2147483647 h 144"/>
              <a:gd name="T20" fmla="*/ 2147483647 w 158"/>
              <a:gd name="T21" fmla="*/ 2147483647 h 144"/>
              <a:gd name="T22" fmla="*/ 2147483647 w 158"/>
              <a:gd name="T23" fmla="*/ 2147483647 h 144"/>
              <a:gd name="T24" fmla="*/ 2147483647 w 158"/>
              <a:gd name="T25" fmla="*/ 2147483647 h 144"/>
              <a:gd name="T26" fmla="*/ 2147483647 w 158"/>
              <a:gd name="T27" fmla="*/ 2147483647 h 144"/>
              <a:gd name="T28" fmla="*/ 2147483647 w 158"/>
              <a:gd name="T29" fmla="*/ 2147483647 h 144"/>
              <a:gd name="T30" fmla="*/ 2147483647 w 158"/>
              <a:gd name="T31" fmla="*/ 2147483647 h 144"/>
              <a:gd name="T32" fmla="*/ 2147483647 w 158"/>
              <a:gd name="T33" fmla="*/ 2147483647 h 144"/>
              <a:gd name="T34" fmla="*/ 2147483647 w 158"/>
              <a:gd name="T35" fmla="*/ 2147483647 h 144"/>
              <a:gd name="T36" fmla="*/ 2147483647 w 158"/>
              <a:gd name="T37" fmla="*/ 2147483647 h 144"/>
              <a:gd name="T38" fmla="*/ 2147483647 w 158"/>
              <a:gd name="T39" fmla="*/ 2147483647 h 144"/>
              <a:gd name="T40" fmla="*/ 2147483647 w 158"/>
              <a:gd name="T41" fmla="*/ 2147483647 h 144"/>
              <a:gd name="T42" fmla="*/ 2147483647 w 158"/>
              <a:gd name="T43" fmla="*/ 2147483647 h 144"/>
              <a:gd name="T44" fmla="*/ 2147483647 w 158"/>
              <a:gd name="T45" fmla="*/ 2147483647 h 144"/>
              <a:gd name="T46" fmla="*/ 2147483647 w 158"/>
              <a:gd name="T47" fmla="*/ 2147483647 h 144"/>
              <a:gd name="T48" fmla="*/ 2147483647 w 158"/>
              <a:gd name="T49" fmla="*/ 2147483647 h 144"/>
              <a:gd name="T50" fmla="*/ 2147483647 w 158"/>
              <a:gd name="T51" fmla="*/ 2147483647 h 144"/>
              <a:gd name="T52" fmla="*/ 2147483647 w 158"/>
              <a:gd name="T53" fmla="*/ 2147483647 h 144"/>
              <a:gd name="T54" fmla="*/ 2147483647 w 158"/>
              <a:gd name="T55" fmla="*/ 2147483647 h 144"/>
              <a:gd name="T56" fmla="*/ 2147483647 w 158"/>
              <a:gd name="T57" fmla="*/ 2147483647 h 144"/>
              <a:gd name="T58" fmla="*/ 2147483647 w 158"/>
              <a:gd name="T59" fmla="*/ 2147483647 h 144"/>
              <a:gd name="T60" fmla="*/ 2147483647 w 158"/>
              <a:gd name="T61" fmla="*/ 2147483647 h 144"/>
              <a:gd name="T62" fmla="*/ 2147483647 w 158"/>
              <a:gd name="T63" fmla="*/ 2147483647 h 144"/>
              <a:gd name="T64" fmla="*/ 2147483647 w 158"/>
              <a:gd name="T65" fmla="*/ 2147483647 h 144"/>
              <a:gd name="T66" fmla="*/ 2147483647 w 158"/>
              <a:gd name="T67" fmla="*/ 2147483647 h 144"/>
              <a:gd name="T68" fmla="*/ 2147483647 w 158"/>
              <a:gd name="T69" fmla="*/ 2147483647 h 144"/>
              <a:gd name="T70" fmla="*/ 2147483647 w 158"/>
              <a:gd name="T71" fmla="*/ 2147483647 h 144"/>
              <a:gd name="T72" fmla="*/ 0 w 158"/>
              <a:gd name="T73" fmla="*/ 2147483647 h 144"/>
              <a:gd name="T74" fmla="*/ 2147483647 w 158"/>
              <a:gd name="T75" fmla="*/ 2147483647 h 144"/>
              <a:gd name="T76" fmla="*/ 2147483647 w 158"/>
              <a:gd name="T77" fmla="*/ 2147483647 h 144"/>
              <a:gd name="T78" fmla="*/ 2147483647 w 158"/>
              <a:gd name="T79" fmla="*/ 2147483647 h 144"/>
              <a:gd name="T80" fmla="*/ 2147483647 w 158"/>
              <a:gd name="T81" fmla="*/ 2147483647 h 144"/>
              <a:gd name="T82" fmla="*/ 2147483647 w 158"/>
              <a:gd name="T83" fmla="*/ 2147483647 h 144"/>
              <a:gd name="T84" fmla="*/ 2147483647 w 158"/>
              <a:gd name="T85" fmla="*/ 2147483647 h 144"/>
              <a:gd name="T86" fmla="*/ 2147483647 w 158"/>
              <a:gd name="T87" fmla="*/ 2147483647 h 144"/>
              <a:gd name="T88" fmla="*/ 2147483647 w 158"/>
              <a:gd name="T89" fmla="*/ 2147483647 h 144"/>
              <a:gd name="T90" fmla="*/ 2147483647 w 158"/>
              <a:gd name="T91" fmla="*/ 2147483647 h 144"/>
              <a:gd name="T92" fmla="*/ 2147483647 w 158"/>
              <a:gd name="T93" fmla="*/ 2147483647 h 144"/>
              <a:gd name="T94" fmla="*/ 2147483647 w 158"/>
              <a:gd name="T95" fmla="*/ 2147483647 h 144"/>
              <a:gd name="T96" fmla="*/ 2147483647 w 158"/>
              <a:gd name="T97" fmla="*/ 2147483647 h 144"/>
              <a:gd name="T98" fmla="*/ 2147483647 w 158"/>
              <a:gd name="T99" fmla="*/ 2147483647 h 144"/>
              <a:gd name="T100" fmla="*/ 2147483647 w 158"/>
              <a:gd name="T101" fmla="*/ 2147483647 h 144"/>
              <a:gd name="T102" fmla="*/ 2147483647 w 158"/>
              <a:gd name="T103" fmla="*/ 2147483647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8" h="144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0" name="Freeform 119"/>
          <p:cNvSpPr/>
          <p:nvPr/>
        </p:nvSpPr>
        <p:spPr bwMode="auto">
          <a:xfrm>
            <a:off x="7766050" y="2735263"/>
            <a:ext cx="439738" cy="527050"/>
          </a:xfrm>
          <a:custGeom>
            <a:avLst/>
            <a:gdLst>
              <a:gd name="T0" fmla="*/ 2147483647 w 160"/>
              <a:gd name="T1" fmla="*/ 2147483647 h 176"/>
              <a:gd name="T2" fmla="*/ 2147483647 w 160"/>
              <a:gd name="T3" fmla="*/ 2147483647 h 176"/>
              <a:gd name="T4" fmla="*/ 2147483647 w 160"/>
              <a:gd name="T5" fmla="*/ 2147483647 h 176"/>
              <a:gd name="T6" fmla="*/ 2147483647 w 160"/>
              <a:gd name="T7" fmla="*/ 2147483647 h 176"/>
              <a:gd name="T8" fmla="*/ 2147483647 w 160"/>
              <a:gd name="T9" fmla="*/ 2147483647 h 176"/>
              <a:gd name="T10" fmla="*/ 2147483647 w 160"/>
              <a:gd name="T11" fmla="*/ 2147483647 h 176"/>
              <a:gd name="T12" fmla="*/ 2147483647 w 160"/>
              <a:gd name="T13" fmla="*/ 2147483647 h 176"/>
              <a:gd name="T14" fmla="*/ 2147483647 w 160"/>
              <a:gd name="T15" fmla="*/ 2147483647 h 176"/>
              <a:gd name="T16" fmla="*/ 0 w 160"/>
              <a:gd name="T17" fmla="*/ 2147483647 h 176"/>
              <a:gd name="T18" fmla="*/ 2147483647 w 160"/>
              <a:gd name="T19" fmla="*/ 2147483647 h 176"/>
              <a:gd name="T20" fmla="*/ 2147483647 w 160"/>
              <a:gd name="T21" fmla="*/ 2147483647 h 176"/>
              <a:gd name="T22" fmla="*/ 2147483647 w 160"/>
              <a:gd name="T23" fmla="*/ 2147483647 h 176"/>
              <a:gd name="T24" fmla="*/ 2147483647 w 160"/>
              <a:gd name="T25" fmla="*/ 2147483647 h 176"/>
              <a:gd name="T26" fmla="*/ 2147483647 w 160"/>
              <a:gd name="T27" fmla="*/ 2147483647 h 176"/>
              <a:gd name="T28" fmla="*/ 2147483647 w 160"/>
              <a:gd name="T29" fmla="*/ 2147483647 h 176"/>
              <a:gd name="T30" fmla="*/ 2147483647 w 160"/>
              <a:gd name="T31" fmla="*/ 2147483647 h 176"/>
              <a:gd name="T32" fmla="*/ 2147483647 w 160"/>
              <a:gd name="T33" fmla="*/ 2147483647 h 176"/>
              <a:gd name="T34" fmla="*/ 2147483647 w 160"/>
              <a:gd name="T35" fmla="*/ 2147483647 h 176"/>
              <a:gd name="T36" fmla="*/ 2147483647 w 160"/>
              <a:gd name="T37" fmla="*/ 2147483647 h 176"/>
              <a:gd name="T38" fmla="*/ 2147483647 w 160"/>
              <a:gd name="T39" fmla="*/ 2147483647 h 176"/>
              <a:gd name="T40" fmla="*/ 2147483647 w 160"/>
              <a:gd name="T41" fmla="*/ 2147483647 h 176"/>
              <a:gd name="T42" fmla="*/ 2147483647 w 160"/>
              <a:gd name="T43" fmla="*/ 2147483647 h 176"/>
              <a:gd name="T44" fmla="*/ 2147483647 w 160"/>
              <a:gd name="T45" fmla="*/ 2147483647 h 176"/>
              <a:gd name="T46" fmla="*/ 2147483647 w 160"/>
              <a:gd name="T47" fmla="*/ 2147483647 h 176"/>
              <a:gd name="T48" fmla="*/ 2147483647 w 160"/>
              <a:gd name="T49" fmla="*/ 2147483647 h 176"/>
              <a:gd name="T50" fmla="*/ 2147483647 w 160"/>
              <a:gd name="T51" fmla="*/ 2147483647 h 176"/>
              <a:gd name="T52" fmla="*/ 2147483647 w 160"/>
              <a:gd name="T53" fmla="*/ 2147483647 h 176"/>
              <a:gd name="T54" fmla="*/ 2147483647 w 160"/>
              <a:gd name="T55" fmla="*/ 2147483647 h 176"/>
              <a:gd name="T56" fmla="*/ 2147483647 w 160"/>
              <a:gd name="T57" fmla="*/ 2147483647 h 176"/>
              <a:gd name="T58" fmla="*/ 2147483647 w 160"/>
              <a:gd name="T59" fmla="*/ 2147483647 h 176"/>
              <a:gd name="T60" fmla="*/ 2147483647 w 160"/>
              <a:gd name="T61" fmla="*/ 2147483647 h 176"/>
              <a:gd name="T62" fmla="*/ 2147483647 w 160"/>
              <a:gd name="T63" fmla="*/ 2147483647 h 176"/>
              <a:gd name="T64" fmla="*/ 2147483647 w 160"/>
              <a:gd name="T65" fmla="*/ 2147483647 h 176"/>
              <a:gd name="T66" fmla="*/ 2147483647 w 160"/>
              <a:gd name="T67" fmla="*/ 2147483647 h 176"/>
              <a:gd name="T68" fmla="*/ 2147483647 w 160"/>
              <a:gd name="T69" fmla="*/ 2147483647 h 176"/>
              <a:gd name="T70" fmla="*/ 2147483647 w 160"/>
              <a:gd name="T71" fmla="*/ 2147483647 h 176"/>
              <a:gd name="T72" fmla="*/ 2147483647 w 160"/>
              <a:gd name="T73" fmla="*/ 2147483647 h 176"/>
              <a:gd name="T74" fmla="*/ 2147483647 w 160"/>
              <a:gd name="T75" fmla="*/ 2147483647 h 176"/>
              <a:gd name="T76" fmla="*/ 2147483647 w 160"/>
              <a:gd name="T77" fmla="*/ 2147483647 h 176"/>
              <a:gd name="T78" fmla="*/ 2147483647 w 160"/>
              <a:gd name="T79" fmla="*/ 2147483647 h 176"/>
              <a:gd name="T80" fmla="*/ 2147483647 w 160"/>
              <a:gd name="T81" fmla="*/ 2147483647 h 176"/>
              <a:gd name="T82" fmla="*/ 2147483647 w 160"/>
              <a:gd name="T83" fmla="*/ 2147483647 h 176"/>
              <a:gd name="T84" fmla="*/ 2147483647 w 160"/>
              <a:gd name="T85" fmla="*/ 2147483647 h 176"/>
              <a:gd name="T86" fmla="*/ 2147483647 w 160"/>
              <a:gd name="T87" fmla="*/ 2147483647 h 176"/>
              <a:gd name="T88" fmla="*/ 2147483647 w 160"/>
              <a:gd name="T89" fmla="*/ 2147483647 h 176"/>
              <a:gd name="T90" fmla="*/ 2147483647 w 160"/>
              <a:gd name="T91" fmla="*/ 2147483647 h 176"/>
              <a:gd name="T92" fmla="*/ 2147483647 w 160"/>
              <a:gd name="T93" fmla="*/ 2147483647 h 176"/>
              <a:gd name="T94" fmla="*/ 2147483647 w 160"/>
              <a:gd name="T95" fmla="*/ 2147483647 h 176"/>
              <a:gd name="T96" fmla="*/ 2147483647 w 160"/>
              <a:gd name="T97" fmla="*/ 0 h 176"/>
              <a:gd name="T98" fmla="*/ 2147483647 w 160"/>
              <a:gd name="T99" fmla="*/ 2147483647 h 176"/>
              <a:gd name="T100" fmla="*/ 2147483647 w 160"/>
              <a:gd name="T101" fmla="*/ 2147483647 h 176"/>
              <a:gd name="T102" fmla="*/ 2147483647 w 160"/>
              <a:gd name="T103" fmla="*/ 2147483647 h 176"/>
              <a:gd name="T104" fmla="*/ 2147483647 w 160"/>
              <a:gd name="T105" fmla="*/ 2147483647 h 176"/>
              <a:gd name="T106" fmla="*/ 2147483647 w 160"/>
              <a:gd name="T107" fmla="*/ 2147483647 h 176"/>
              <a:gd name="T108" fmla="*/ 2147483647 w 160"/>
              <a:gd name="T109" fmla="*/ 2147483647 h 176"/>
              <a:gd name="T110" fmla="*/ 2147483647 w 160"/>
              <a:gd name="T111" fmla="*/ 2147483647 h 176"/>
              <a:gd name="T112" fmla="*/ 2147483647 w 160"/>
              <a:gd name="T113" fmla="*/ 2147483647 h 176"/>
              <a:gd name="T114" fmla="*/ 2147483647 w 160"/>
              <a:gd name="T115" fmla="*/ 2147483647 h 176"/>
              <a:gd name="T116" fmla="*/ 2147483647 w 160"/>
              <a:gd name="T117" fmla="*/ 2147483647 h 176"/>
              <a:gd name="T118" fmla="*/ 2147483647 w 160"/>
              <a:gd name="T119" fmla="*/ 2147483647 h 176"/>
              <a:gd name="T120" fmla="*/ 2147483647 w 160"/>
              <a:gd name="T121" fmla="*/ 2147483647 h 176"/>
              <a:gd name="T122" fmla="*/ 2147483647 w 160"/>
              <a:gd name="T123" fmla="*/ 2147483647 h 176"/>
              <a:gd name="T124" fmla="*/ 2147483647 w 160"/>
              <a:gd name="T125" fmla="*/ 2147483647 h 1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76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1" name="Freeform 120"/>
          <p:cNvSpPr/>
          <p:nvPr/>
        </p:nvSpPr>
        <p:spPr bwMode="auto">
          <a:xfrm>
            <a:off x="8567738" y="2717800"/>
            <a:ext cx="374650" cy="561975"/>
          </a:xfrm>
          <a:custGeom>
            <a:avLst/>
            <a:gdLst>
              <a:gd name="T0" fmla="*/ 2147483647 w 136"/>
              <a:gd name="T1" fmla="*/ 0 h 188"/>
              <a:gd name="T2" fmla="*/ 2147483647 w 136"/>
              <a:gd name="T3" fmla="*/ 2147483647 h 188"/>
              <a:gd name="T4" fmla="*/ 2147483647 w 136"/>
              <a:gd name="T5" fmla="*/ 2147483647 h 188"/>
              <a:gd name="T6" fmla="*/ 2147483647 w 136"/>
              <a:gd name="T7" fmla="*/ 2147483647 h 188"/>
              <a:gd name="T8" fmla="*/ 2147483647 w 136"/>
              <a:gd name="T9" fmla="*/ 2147483647 h 188"/>
              <a:gd name="T10" fmla="*/ 2147483647 w 136"/>
              <a:gd name="T11" fmla="*/ 2147483647 h 188"/>
              <a:gd name="T12" fmla="*/ 2147483647 w 136"/>
              <a:gd name="T13" fmla="*/ 2147483647 h 188"/>
              <a:gd name="T14" fmla="*/ 2147483647 w 136"/>
              <a:gd name="T15" fmla="*/ 2147483647 h 188"/>
              <a:gd name="T16" fmla="*/ 2147483647 w 136"/>
              <a:gd name="T17" fmla="*/ 2147483647 h 188"/>
              <a:gd name="T18" fmla="*/ 2147483647 w 136"/>
              <a:gd name="T19" fmla="*/ 2147483647 h 188"/>
              <a:gd name="T20" fmla="*/ 2147483647 w 136"/>
              <a:gd name="T21" fmla="*/ 2147483647 h 188"/>
              <a:gd name="T22" fmla="*/ 0 w 136"/>
              <a:gd name="T23" fmla="*/ 2147483647 h 188"/>
              <a:gd name="T24" fmla="*/ 2147483647 w 136"/>
              <a:gd name="T25" fmla="*/ 2147483647 h 188"/>
              <a:gd name="T26" fmla="*/ 2147483647 w 136"/>
              <a:gd name="T27" fmla="*/ 2147483647 h 188"/>
              <a:gd name="T28" fmla="*/ 2147483647 w 136"/>
              <a:gd name="T29" fmla="*/ 2147483647 h 188"/>
              <a:gd name="T30" fmla="*/ 2147483647 w 136"/>
              <a:gd name="T31" fmla="*/ 2147483647 h 188"/>
              <a:gd name="T32" fmla="*/ 2147483647 w 136"/>
              <a:gd name="T33" fmla="*/ 2147483647 h 188"/>
              <a:gd name="T34" fmla="*/ 2147483647 w 136"/>
              <a:gd name="T35" fmla="*/ 0 h 1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6" h="188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2" name="Freeform 121"/>
          <p:cNvSpPr/>
          <p:nvPr/>
        </p:nvSpPr>
        <p:spPr bwMode="auto">
          <a:xfrm>
            <a:off x="11693525" y="2979738"/>
            <a:ext cx="379413" cy="209550"/>
          </a:xfrm>
          <a:custGeom>
            <a:avLst/>
            <a:gdLst>
              <a:gd name="T0" fmla="*/ 2147483647 w 138"/>
              <a:gd name="T1" fmla="*/ 2147483647 h 70"/>
              <a:gd name="T2" fmla="*/ 2147483647 w 138"/>
              <a:gd name="T3" fmla="*/ 2147483647 h 70"/>
              <a:gd name="T4" fmla="*/ 2147483647 w 138"/>
              <a:gd name="T5" fmla="*/ 0 h 70"/>
              <a:gd name="T6" fmla="*/ 2147483647 w 138"/>
              <a:gd name="T7" fmla="*/ 0 h 70"/>
              <a:gd name="T8" fmla="*/ 2147483647 w 138"/>
              <a:gd name="T9" fmla="*/ 0 h 70"/>
              <a:gd name="T10" fmla="*/ 2147483647 w 138"/>
              <a:gd name="T11" fmla="*/ 0 h 70"/>
              <a:gd name="T12" fmla="*/ 2147483647 w 138"/>
              <a:gd name="T13" fmla="*/ 0 h 70"/>
              <a:gd name="T14" fmla="*/ 2147483647 w 138"/>
              <a:gd name="T15" fmla="*/ 0 h 70"/>
              <a:gd name="T16" fmla="*/ 2147483647 w 138"/>
              <a:gd name="T17" fmla="*/ 2147483647 h 70"/>
              <a:gd name="T18" fmla="*/ 2147483647 w 138"/>
              <a:gd name="T19" fmla="*/ 2147483647 h 70"/>
              <a:gd name="T20" fmla="*/ 2147483647 w 138"/>
              <a:gd name="T21" fmla="*/ 2147483647 h 70"/>
              <a:gd name="T22" fmla="*/ 2147483647 w 138"/>
              <a:gd name="T23" fmla="*/ 2147483647 h 70"/>
              <a:gd name="T24" fmla="*/ 0 w 138"/>
              <a:gd name="T25" fmla="*/ 2147483647 h 70"/>
              <a:gd name="T26" fmla="*/ 2147483647 w 138"/>
              <a:gd name="T27" fmla="*/ 2147483647 h 70"/>
              <a:gd name="T28" fmla="*/ 2147483647 w 138"/>
              <a:gd name="T29" fmla="*/ 2147483647 h 70"/>
              <a:gd name="T30" fmla="*/ 2147483647 w 138"/>
              <a:gd name="T31" fmla="*/ 2147483647 h 70"/>
              <a:gd name="T32" fmla="*/ 2147483647 w 138"/>
              <a:gd name="T33" fmla="*/ 2147483647 h 70"/>
              <a:gd name="T34" fmla="*/ 2147483647 w 138"/>
              <a:gd name="T35" fmla="*/ 2147483647 h 70"/>
              <a:gd name="T36" fmla="*/ 2147483647 w 138"/>
              <a:gd name="T37" fmla="*/ 2147483647 h 70"/>
              <a:gd name="T38" fmla="*/ 2147483647 w 138"/>
              <a:gd name="T39" fmla="*/ 2147483647 h 70"/>
              <a:gd name="T40" fmla="*/ 2147483647 w 138"/>
              <a:gd name="T41" fmla="*/ 2147483647 h 70"/>
              <a:gd name="T42" fmla="*/ 2147483647 w 138"/>
              <a:gd name="T43" fmla="*/ 2147483647 h 70"/>
              <a:gd name="T44" fmla="*/ 2147483647 w 138"/>
              <a:gd name="T45" fmla="*/ 2147483647 h 70"/>
              <a:gd name="T46" fmla="*/ 2147483647 w 138"/>
              <a:gd name="T47" fmla="*/ 2147483647 h 70"/>
              <a:gd name="T48" fmla="*/ 2147483647 w 138"/>
              <a:gd name="T49" fmla="*/ 2147483647 h 70"/>
              <a:gd name="T50" fmla="*/ 2147483647 w 138"/>
              <a:gd name="T51" fmla="*/ 2147483647 h 70"/>
              <a:gd name="T52" fmla="*/ 2147483647 w 138"/>
              <a:gd name="T53" fmla="*/ 2147483647 h 70"/>
              <a:gd name="T54" fmla="*/ 2147483647 w 138"/>
              <a:gd name="T55" fmla="*/ 2147483647 h 70"/>
              <a:gd name="T56" fmla="*/ 2147483647 w 138"/>
              <a:gd name="T57" fmla="*/ 2147483647 h 70"/>
              <a:gd name="T58" fmla="*/ 2147483647 w 138"/>
              <a:gd name="T59" fmla="*/ 2147483647 h 70"/>
              <a:gd name="T60" fmla="*/ 2147483647 w 138"/>
              <a:gd name="T61" fmla="*/ 2147483647 h 70"/>
              <a:gd name="T62" fmla="*/ 2147483647 w 138"/>
              <a:gd name="T63" fmla="*/ 2147483647 h 70"/>
              <a:gd name="T64" fmla="*/ 2147483647 w 138"/>
              <a:gd name="T65" fmla="*/ 2147483647 h 70"/>
              <a:gd name="T66" fmla="*/ 2147483647 w 138"/>
              <a:gd name="T67" fmla="*/ 2147483647 h 70"/>
              <a:gd name="T68" fmla="*/ 2147483647 w 138"/>
              <a:gd name="T69" fmla="*/ 2147483647 h 70"/>
              <a:gd name="T70" fmla="*/ 2147483647 w 138"/>
              <a:gd name="T71" fmla="*/ 2147483647 h 70"/>
              <a:gd name="T72" fmla="*/ 2147483647 w 138"/>
              <a:gd name="T73" fmla="*/ 2147483647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70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3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avLst/>
            <a:gdLst>
              <a:gd name="T0" fmla="*/ 2147483647 w 60"/>
              <a:gd name="T1" fmla="*/ 0 h 60"/>
              <a:gd name="T2" fmla="*/ 2147483647 w 60"/>
              <a:gd name="T3" fmla="*/ 0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0 w 60"/>
              <a:gd name="T17" fmla="*/ 2147483647 h 60"/>
              <a:gd name="T18" fmla="*/ 0 w 60"/>
              <a:gd name="T19" fmla="*/ 2147483647 h 60"/>
              <a:gd name="T20" fmla="*/ 2147483647 w 60"/>
              <a:gd name="T21" fmla="*/ 2147483647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2147483647 w 60"/>
              <a:gd name="T35" fmla="*/ 2147483647 h 60"/>
              <a:gd name="T36" fmla="*/ 2147483647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0 h 60"/>
              <a:gd name="T66" fmla="*/ 2147483647 w 60"/>
              <a:gd name="T67" fmla="*/ 0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2147483647 w 60"/>
              <a:gd name="T83" fmla="*/ 2147483647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4" name="Freeform 123"/>
          <p:cNvSpPr/>
          <p:nvPr/>
        </p:nvSpPr>
        <p:spPr bwMode="auto">
          <a:xfrm>
            <a:off x="11644313" y="2854325"/>
            <a:ext cx="346075" cy="282575"/>
          </a:xfrm>
          <a:custGeom>
            <a:avLst/>
            <a:gdLst>
              <a:gd name="T0" fmla="*/ 2147483647 w 126"/>
              <a:gd name="T1" fmla="*/ 2147483647 h 94"/>
              <a:gd name="T2" fmla="*/ 2147483647 w 126"/>
              <a:gd name="T3" fmla="*/ 2147483647 h 94"/>
              <a:gd name="T4" fmla="*/ 2147483647 w 126"/>
              <a:gd name="T5" fmla="*/ 2147483647 h 94"/>
              <a:gd name="T6" fmla="*/ 2147483647 w 126"/>
              <a:gd name="T7" fmla="*/ 2147483647 h 94"/>
              <a:gd name="T8" fmla="*/ 2147483647 w 126"/>
              <a:gd name="T9" fmla="*/ 2147483647 h 94"/>
              <a:gd name="T10" fmla="*/ 2147483647 w 126"/>
              <a:gd name="T11" fmla="*/ 2147483647 h 94"/>
              <a:gd name="T12" fmla="*/ 2147483647 w 126"/>
              <a:gd name="T13" fmla="*/ 2147483647 h 94"/>
              <a:gd name="T14" fmla="*/ 2147483647 w 126"/>
              <a:gd name="T15" fmla="*/ 2147483647 h 94"/>
              <a:gd name="T16" fmla="*/ 2147483647 w 126"/>
              <a:gd name="T17" fmla="*/ 2147483647 h 94"/>
              <a:gd name="T18" fmla="*/ 2147483647 w 126"/>
              <a:gd name="T19" fmla="*/ 2147483647 h 94"/>
              <a:gd name="T20" fmla="*/ 2147483647 w 126"/>
              <a:gd name="T21" fmla="*/ 0 h 94"/>
              <a:gd name="T22" fmla="*/ 2147483647 w 126"/>
              <a:gd name="T23" fmla="*/ 0 h 94"/>
              <a:gd name="T24" fmla="*/ 2147483647 w 126"/>
              <a:gd name="T25" fmla="*/ 0 h 94"/>
              <a:gd name="T26" fmla="*/ 2147483647 w 126"/>
              <a:gd name="T27" fmla="*/ 2147483647 h 94"/>
              <a:gd name="T28" fmla="*/ 0 w 126"/>
              <a:gd name="T29" fmla="*/ 2147483647 h 94"/>
              <a:gd name="T30" fmla="*/ 0 w 126"/>
              <a:gd name="T31" fmla="*/ 2147483647 h 94"/>
              <a:gd name="T32" fmla="*/ 0 w 126"/>
              <a:gd name="T33" fmla="*/ 2147483647 h 94"/>
              <a:gd name="T34" fmla="*/ 2147483647 w 126"/>
              <a:gd name="T35" fmla="*/ 2147483647 h 94"/>
              <a:gd name="T36" fmla="*/ 2147483647 w 126"/>
              <a:gd name="T37" fmla="*/ 2147483647 h 94"/>
              <a:gd name="T38" fmla="*/ 2147483647 w 126"/>
              <a:gd name="T39" fmla="*/ 2147483647 h 94"/>
              <a:gd name="T40" fmla="*/ 2147483647 w 126"/>
              <a:gd name="T41" fmla="*/ 2147483647 h 94"/>
              <a:gd name="T42" fmla="*/ 2147483647 w 126"/>
              <a:gd name="T43" fmla="*/ 2147483647 h 94"/>
              <a:gd name="T44" fmla="*/ 2147483647 w 126"/>
              <a:gd name="T45" fmla="*/ 2147483647 h 94"/>
              <a:gd name="T46" fmla="*/ 2147483647 w 126"/>
              <a:gd name="T47" fmla="*/ 2147483647 h 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6" h="94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5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avLst/>
            <a:gdLst>
              <a:gd name="T0" fmla="*/ 2147483647 w 114"/>
              <a:gd name="T1" fmla="*/ 0 h 150"/>
              <a:gd name="T2" fmla="*/ 2147483647 w 114"/>
              <a:gd name="T3" fmla="*/ 2147483647 h 150"/>
              <a:gd name="T4" fmla="*/ 2147483647 w 114"/>
              <a:gd name="T5" fmla="*/ 2147483647 h 150"/>
              <a:gd name="T6" fmla="*/ 2147483647 w 114"/>
              <a:gd name="T7" fmla="*/ 2147483647 h 150"/>
              <a:gd name="T8" fmla="*/ 2147483647 w 114"/>
              <a:gd name="T9" fmla="*/ 2147483647 h 150"/>
              <a:gd name="T10" fmla="*/ 2147483647 w 114"/>
              <a:gd name="T11" fmla="*/ 2147483647 h 150"/>
              <a:gd name="T12" fmla="*/ 2147483647 w 114"/>
              <a:gd name="T13" fmla="*/ 2147483647 h 150"/>
              <a:gd name="T14" fmla="*/ 2147483647 w 114"/>
              <a:gd name="T15" fmla="*/ 2147483647 h 150"/>
              <a:gd name="T16" fmla="*/ 2147483647 w 114"/>
              <a:gd name="T17" fmla="*/ 2147483647 h 150"/>
              <a:gd name="T18" fmla="*/ 2147483647 w 114"/>
              <a:gd name="T19" fmla="*/ 2147483647 h 150"/>
              <a:gd name="T20" fmla="*/ 2147483647 w 114"/>
              <a:gd name="T21" fmla="*/ 2147483647 h 150"/>
              <a:gd name="T22" fmla="*/ 2147483647 w 114"/>
              <a:gd name="T23" fmla="*/ 2147483647 h 150"/>
              <a:gd name="T24" fmla="*/ 2147483647 w 114"/>
              <a:gd name="T25" fmla="*/ 2147483647 h 150"/>
              <a:gd name="T26" fmla="*/ 2147483647 w 114"/>
              <a:gd name="T27" fmla="*/ 2147483647 h 150"/>
              <a:gd name="T28" fmla="*/ 2147483647 w 114"/>
              <a:gd name="T29" fmla="*/ 2147483647 h 150"/>
              <a:gd name="T30" fmla="*/ 2147483647 w 114"/>
              <a:gd name="T31" fmla="*/ 2147483647 h 150"/>
              <a:gd name="T32" fmla="*/ 2147483647 w 114"/>
              <a:gd name="T33" fmla="*/ 2147483647 h 150"/>
              <a:gd name="T34" fmla="*/ 0 w 114"/>
              <a:gd name="T35" fmla="*/ 2147483647 h 150"/>
              <a:gd name="T36" fmla="*/ 2147483647 w 114"/>
              <a:gd name="T37" fmla="*/ 2147483647 h 150"/>
              <a:gd name="T38" fmla="*/ 2147483647 w 114"/>
              <a:gd name="T39" fmla="*/ 0 h 150"/>
              <a:gd name="T40" fmla="*/ 2147483647 w 114"/>
              <a:gd name="T41" fmla="*/ 2147483647 h 150"/>
              <a:gd name="T42" fmla="*/ 2147483647 w 114"/>
              <a:gd name="T43" fmla="*/ 2147483647 h 150"/>
              <a:gd name="T44" fmla="*/ 2147483647 w 114"/>
              <a:gd name="T45" fmla="*/ 2147483647 h 150"/>
              <a:gd name="T46" fmla="*/ 2147483647 w 114"/>
              <a:gd name="T47" fmla="*/ 2147483647 h 150"/>
              <a:gd name="T48" fmla="*/ 2147483647 w 114"/>
              <a:gd name="T49" fmla="*/ 2147483647 h 150"/>
              <a:gd name="T50" fmla="*/ 2147483647 w 114"/>
              <a:gd name="T51" fmla="*/ 2147483647 h 150"/>
              <a:gd name="T52" fmla="*/ 2147483647 w 114"/>
              <a:gd name="T53" fmla="*/ 2147483647 h 150"/>
              <a:gd name="T54" fmla="*/ 2147483647 w 114"/>
              <a:gd name="T55" fmla="*/ 2147483647 h 150"/>
              <a:gd name="T56" fmla="*/ 2147483647 w 114"/>
              <a:gd name="T57" fmla="*/ 2147483647 h 150"/>
              <a:gd name="T58" fmla="*/ 2147483647 w 114"/>
              <a:gd name="T59" fmla="*/ 2147483647 h 150"/>
              <a:gd name="T60" fmla="*/ 2147483647 w 114"/>
              <a:gd name="T61" fmla="*/ 2147483647 h 150"/>
              <a:gd name="T62" fmla="*/ 2147483647 w 114"/>
              <a:gd name="T63" fmla="*/ 2147483647 h 150"/>
              <a:gd name="T64" fmla="*/ 2147483647 w 114"/>
              <a:gd name="T65" fmla="*/ 2147483647 h 150"/>
              <a:gd name="T66" fmla="*/ 2147483647 w 114"/>
              <a:gd name="T67" fmla="*/ 2147483647 h 150"/>
              <a:gd name="T68" fmla="*/ 2147483647 w 114"/>
              <a:gd name="T69" fmla="*/ 2147483647 h 150"/>
              <a:gd name="T70" fmla="*/ 2147483647 w 114"/>
              <a:gd name="T71" fmla="*/ 2147483647 h 150"/>
              <a:gd name="T72" fmla="*/ 2147483647 w 114"/>
              <a:gd name="T73" fmla="*/ 2147483647 h 150"/>
              <a:gd name="T74" fmla="*/ 2147483647 w 114"/>
              <a:gd name="T75" fmla="*/ 2147483647 h 150"/>
              <a:gd name="T76" fmla="*/ 2147483647 w 114"/>
              <a:gd name="T77" fmla="*/ 2147483647 h 150"/>
              <a:gd name="T78" fmla="*/ 2147483647 w 114"/>
              <a:gd name="T79" fmla="*/ 2147483647 h 150"/>
              <a:gd name="T80" fmla="*/ 2147483647 w 114"/>
              <a:gd name="T81" fmla="*/ 2147483647 h 150"/>
              <a:gd name="T82" fmla="*/ 2147483647 w 114"/>
              <a:gd name="T83" fmla="*/ 2147483647 h 150"/>
              <a:gd name="T84" fmla="*/ 2147483647 w 114"/>
              <a:gd name="T85" fmla="*/ 2147483647 h 150"/>
              <a:gd name="T86" fmla="*/ 2147483647 w 114"/>
              <a:gd name="T87" fmla="*/ 2147483647 h 150"/>
              <a:gd name="T88" fmla="*/ 2147483647 w 114"/>
              <a:gd name="T89" fmla="*/ 2147483647 h 150"/>
              <a:gd name="T90" fmla="*/ 2147483647 w 114"/>
              <a:gd name="T91" fmla="*/ 2147483647 h 150"/>
              <a:gd name="T92" fmla="*/ 2147483647 w 114"/>
              <a:gd name="T93" fmla="*/ 2147483647 h 150"/>
              <a:gd name="T94" fmla="*/ 2147483647 w 114"/>
              <a:gd name="T95" fmla="*/ 2147483647 h 150"/>
              <a:gd name="T96" fmla="*/ 2147483647 w 114"/>
              <a:gd name="T97" fmla="*/ 2147483647 h 150"/>
              <a:gd name="T98" fmla="*/ 2147483647 w 114"/>
              <a:gd name="T99" fmla="*/ 2147483647 h 150"/>
              <a:gd name="T100" fmla="*/ 2147483647 w 114"/>
              <a:gd name="T101" fmla="*/ 2147483647 h 150"/>
              <a:gd name="T102" fmla="*/ 2147483647 w 114"/>
              <a:gd name="T103" fmla="*/ 2147483647 h 150"/>
              <a:gd name="T104" fmla="*/ 2147483647 w 114"/>
              <a:gd name="T105" fmla="*/ 2147483647 h 150"/>
              <a:gd name="T106" fmla="*/ 2147483647 w 114"/>
              <a:gd name="T107" fmla="*/ 2147483647 h 150"/>
              <a:gd name="T108" fmla="*/ 2147483647 w 114"/>
              <a:gd name="T109" fmla="*/ 2147483647 h 150"/>
              <a:gd name="T110" fmla="*/ 2147483647 w 114"/>
              <a:gd name="T111" fmla="*/ 2147483647 h 150"/>
              <a:gd name="T112" fmla="*/ 2147483647 w 114"/>
              <a:gd name="T113" fmla="*/ 2147483647 h 150"/>
              <a:gd name="T114" fmla="*/ 2147483647 w 114"/>
              <a:gd name="T115" fmla="*/ 2147483647 h 150"/>
              <a:gd name="T116" fmla="*/ 2147483647 w 114"/>
              <a:gd name="T117" fmla="*/ 2147483647 h 150"/>
              <a:gd name="T118" fmla="*/ 2147483647 w 114"/>
              <a:gd name="T119" fmla="*/ 2147483647 h 150"/>
              <a:gd name="T120" fmla="*/ 2147483647 w 114"/>
              <a:gd name="T121" fmla="*/ 2147483647 h 150"/>
              <a:gd name="T122" fmla="*/ 2147483647 w 114"/>
              <a:gd name="T123" fmla="*/ 2147483647 h 1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4" h="150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6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avLst/>
            <a:gdLst>
              <a:gd name="T0" fmla="*/ 2147483647 w 152"/>
              <a:gd name="T1" fmla="*/ 2147483647 h 148"/>
              <a:gd name="T2" fmla="*/ 2147483647 w 152"/>
              <a:gd name="T3" fmla="*/ 2147483647 h 148"/>
              <a:gd name="T4" fmla="*/ 2147483647 w 152"/>
              <a:gd name="T5" fmla="*/ 2147483647 h 148"/>
              <a:gd name="T6" fmla="*/ 2147483647 w 152"/>
              <a:gd name="T7" fmla="*/ 2147483647 h 148"/>
              <a:gd name="T8" fmla="*/ 2147483647 w 152"/>
              <a:gd name="T9" fmla="*/ 2147483647 h 148"/>
              <a:gd name="T10" fmla="*/ 2147483647 w 152"/>
              <a:gd name="T11" fmla="*/ 2147483647 h 148"/>
              <a:gd name="T12" fmla="*/ 2147483647 w 152"/>
              <a:gd name="T13" fmla="*/ 2147483647 h 148"/>
              <a:gd name="T14" fmla="*/ 2147483647 w 152"/>
              <a:gd name="T15" fmla="*/ 2147483647 h 148"/>
              <a:gd name="T16" fmla="*/ 2147483647 w 152"/>
              <a:gd name="T17" fmla="*/ 2147483647 h 148"/>
              <a:gd name="T18" fmla="*/ 0 w 152"/>
              <a:gd name="T19" fmla="*/ 2147483647 h 148"/>
              <a:gd name="T20" fmla="*/ 2147483647 w 152"/>
              <a:gd name="T21" fmla="*/ 2147483647 h 148"/>
              <a:gd name="T22" fmla="*/ 2147483647 w 152"/>
              <a:gd name="T23" fmla="*/ 2147483647 h 148"/>
              <a:gd name="T24" fmla="*/ 2147483647 w 152"/>
              <a:gd name="T25" fmla="*/ 2147483647 h 148"/>
              <a:gd name="T26" fmla="*/ 2147483647 w 152"/>
              <a:gd name="T27" fmla="*/ 2147483647 h 148"/>
              <a:gd name="T28" fmla="*/ 2147483647 w 152"/>
              <a:gd name="T29" fmla="*/ 2147483647 h 148"/>
              <a:gd name="T30" fmla="*/ 2147483647 w 152"/>
              <a:gd name="T31" fmla="*/ 2147483647 h 148"/>
              <a:gd name="T32" fmla="*/ 2147483647 w 152"/>
              <a:gd name="T33" fmla="*/ 2147483647 h 148"/>
              <a:gd name="T34" fmla="*/ 2147483647 w 152"/>
              <a:gd name="T35" fmla="*/ 2147483647 h 148"/>
              <a:gd name="T36" fmla="*/ 2147483647 w 152"/>
              <a:gd name="T37" fmla="*/ 2147483647 h 148"/>
              <a:gd name="T38" fmla="*/ 2147483647 w 152"/>
              <a:gd name="T39" fmla="*/ 2147483647 h 148"/>
              <a:gd name="T40" fmla="*/ 2147483647 w 152"/>
              <a:gd name="T41" fmla="*/ 2147483647 h 148"/>
              <a:gd name="T42" fmla="*/ 2147483647 w 152"/>
              <a:gd name="T43" fmla="*/ 2147483647 h 148"/>
              <a:gd name="T44" fmla="*/ 2147483647 w 152"/>
              <a:gd name="T45" fmla="*/ 2147483647 h 148"/>
              <a:gd name="T46" fmla="*/ 2147483647 w 152"/>
              <a:gd name="T47" fmla="*/ 2147483647 h 148"/>
              <a:gd name="T48" fmla="*/ 2147483647 w 152"/>
              <a:gd name="T49" fmla="*/ 2147483647 h 148"/>
              <a:gd name="T50" fmla="*/ 2147483647 w 152"/>
              <a:gd name="T51" fmla="*/ 2147483647 h 148"/>
              <a:gd name="T52" fmla="*/ 2147483647 w 152"/>
              <a:gd name="T53" fmla="*/ 2147483647 h 148"/>
              <a:gd name="T54" fmla="*/ 2147483647 w 152"/>
              <a:gd name="T55" fmla="*/ 2147483647 h 148"/>
              <a:gd name="T56" fmla="*/ 2147483647 w 152"/>
              <a:gd name="T57" fmla="*/ 2147483647 h 148"/>
              <a:gd name="T58" fmla="*/ 2147483647 w 152"/>
              <a:gd name="T59" fmla="*/ 2147483647 h 148"/>
              <a:gd name="T60" fmla="*/ 2147483647 w 152"/>
              <a:gd name="T61" fmla="*/ 2147483647 h 148"/>
              <a:gd name="T62" fmla="*/ 2147483647 w 152"/>
              <a:gd name="T63" fmla="*/ 2147483647 h 148"/>
              <a:gd name="T64" fmla="*/ 2147483647 w 152"/>
              <a:gd name="T65" fmla="*/ 0 h 148"/>
              <a:gd name="T66" fmla="*/ 2147483647 w 152"/>
              <a:gd name="T67" fmla="*/ 2147483647 h 148"/>
              <a:gd name="T68" fmla="*/ 2147483647 w 152"/>
              <a:gd name="T69" fmla="*/ 2147483647 h 148"/>
              <a:gd name="T70" fmla="*/ 2147483647 w 152"/>
              <a:gd name="T71" fmla="*/ 2147483647 h 148"/>
              <a:gd name="T72" fmla="*/ 2147483647 w 152"/>
              <a:gd name="T73" fmla="*/ 2147483647 h 148"/>
              <a:gd name="T74" fmla="*/ 2147483647 w 152"/>
              <a:gd name="T75" fmla="*/ 2147483647 h 148"/>
              <a:gd name="T76" fmla="*/ 2147483647 w 152"/>
              <a:gd name="T77" fmla="*/ 2147483647 h 1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2" h="148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7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avLst/>
            <a:gdLst>
              <a:gd name="T0" fmla="*/ 2147483647 w 152"/>
              <a:gd name="T1" fmla="*/ 2147483647 h 150"/>
              <a:gd name="T2" fmla="*/ 2147483647 w 152"/>
              <a:gd name="T3" fmla="*/ 2147483647 h 150"/>
              <a:gd name="T4" fmla="*/ 2147483647 w 152"/>
              <a:gd name="T5" fmla="*/ 2147483647 h 150"/>
              <a:gd name="T6" fmla="*/ 2147483647 w 152"/>
              <a:gd name="T7" fmla="*/ 2147483647 h 150"/>
              <a:gd name="T8" fmla="*/ 2147483647 w 152"/>
              <a:gd name="T9" fmla="*/ 2147483647 h 150"/>
              <a:gd name="T10" fmla="*/ 2147483647 w 152"/>
              <a:gd name="T11" fmla="*/ 2147483647 h 150"/>
              <a:gd name="T12" fmla="*/ 0 w 152"/>
              <a:gd name="T13" fmla="*/ 2147483647 h 150"/>
              <a:gd name="T14" fmla="*/ 2147483647 w 152"/>
              <a:gd name="T15" fmla="*/ 2147483647 h 150"/>
              <a:gd name="T16" fmla="*/ 2147483647 w 152"/>
              <a:gd name="T17" fmla="*/ 2147483647 h 150"/>
              <a:gd name="T18" fmla="*/ 2147483647 w 152"/>
              <a:gd name="T19" fmla="*/ 2147483647 h 150"/>
              <a:gd name="T20" fmla="*/ 2147483647 w 152"/>
              <a:gd name="T21" fmla="*/ 2147483647 h 150"/>
              <a:gd name="T22" fmla="*/ 2147483647 w 152"/>
              <a:gd name="T23" fmla="*/ 2147483647 h 150"/>
              <a:gd name="T24" fmla="*/ 2147483647 w 152"/>
              <a:gd name="T25" fmla="*/ 2147483647 h 150"/>
              <a:gd name="T26" fmla="*/ 2147483647 w 152"/>
              <a:gd name="T27" fmla="*/ 2147483647 h 150"/>
              <a:gd name="T28" fmla="*/ 2147483647 w 152"/>
              <a:gd name="T29" fmla="*/ 2147483647 h 150"/>
              <a:gd name="T30" fmla="*/ 2147483647 w 152"/>
              <a:gd name="T31" fmla="*/ 2147483647 h 150"/>
              <a:gd name="T32" fmla="*/ 2147483647 w 152"/>
              <a:gd name="T33" fmla="*/ 2147483647 h 150"/>
              <a:gd name="T34" fmla="*/ 2147483647 w 152"/>
              <a:gd name="T35" fmla="*/ 2147483647 h 150"/>
              <a:gd name="T36" fmla="*/ 2147483647 w 152"/>
              <a:gd name="T37" fmla="*/ 2147483647 h 150"/>
              <a:gd name="T38" fmla="*/ 2147483647 w 152"/>
              <a:gd name="T39" fmla="*/ 2147483647 h 150"/>
              <a:gd name="T40" fmla="*/ 2147483647 w 152"/>
              <a:gd name="T41" fmla="*/ 2147483647 h 150"/>
              <a:gd name="T42" fmla="*/ 2147483647 w 152"/>
              <a:gd name="T43" fmla="*/ 2147483647 h 150"/>
              <a:gd name="T44" fmla="*/ 2147483647 w 152"/>
              <a:gd name="T45" fmla="*/ 2147483647 h 150"/>
              <a:gd name="T46" fmla="*/ 2147483647 w 152"/>
              <a:gd name="T47" fmla="*/ 2147483647 h 150"/>
              <a:gd name="T48" fmla="*/ 2147483647 w 152"/>
              <a:gd name="T49" fmla="*/ 2147483647 h 150"/>
              <a:gd name="T50" fmla="*/ 2147483647 w 152"/>
              <a:gd name="T51" fmla="*/ 2147483647 h 150"/>
              <a:gd name="T52" fmla="*/ 2147483647 w 152"/>
              <a:gd name="T53" fmla="*/ 2147483647 h 150"/>
              <a:gd name="T54" fmla="*/ 2147483647 w 152"/>
              <a:gd name="T55" fmla="*/ 2147483647 h 150"/>
              <a:gd name="T56" fmla="*/ 2147483647 w 152"/>
              <a:gd name="T57" fmla="*/ 2147483647 h 150"/>
              <a:gd name="T58" fmla="*/ 2147483647 w 152"/>
              <a:gd name="T59" fmla="*/ 0 h 150"/>
              <a:gd name="T60" fmla="*/ 2147483647 w 152"/>
              <a:gd name="T61" fmla="*/ 2147483647 h 150"/>
              <a:gd name="T62" fmla="*/ 2147483647 w 152"/>
              <a:gd name="T63" fmla="*/ 2147483647 h 150"/>
              <a:gd name="T64" fmla="*/ 2147483647 w 152"/>
              <a:gd name="T65" fmla="*/ 2147483647 h 150"/>
              <a:gd name="T66" fmla="*/ 2147483647 w 152"/>
              <a:gd name="T67" fmla="*/ 2147483647 h 150"/>
              <a:gd name="T68" fmla="*/ 2147483647 w 152"/>
              <a:gd name="T69" fmla="*/ 2147483647 h 150"/>
              <a:gd name="T70" fmla="*/ 2147483647 w 152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50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8" name="Freeform 127"/>
          <p:cNvSpPr/>
          <p:nvPr/>
        </p:nvSpPr>
        <p:spPr bwMode="auto">
          <a:xfrm>
            <a:off x="10914063" y="3632200"/>
            <a:ext cx="401637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2147483647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2147483647 w 146"/>
              <a:gd name="T21" fmla="*/ 0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2147483647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0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0 w 146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6" h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9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avLst/>
            <a:gdLst>
              <a:gd name="T0" fmla="*/ 2147483647 w 124"/>
              <a:gd name="T1" fmla="*/ 2147483647 h 152"/>
              <a:gd name="T2" fmla="*/ 2147483647 w 124"/>
              <a:gd name="T3" fmla="*/ 2147483647 h 152"/>
              <a:gd name="T4" fmla="*/ 2147483647 w 124"/>
              <a:gd name="T5" fmla="*/ 2147483647 h 152"/>
              <a:gd name="T6" fmla="*/ 2147483647 w 124"/>
              <a:gd name="T7" fmla="*/ 2147483647 h 152"/>
              <a:gd name="T8" fmla="*/ 2147483647 w 124"/>
              <a:gd name="T9" fmla="*/ 2147483647 h 152"/>
              <a:gd name="T10" fmla="*/ 2147483647 w 124"/>
              <a:gd name="T11" fmla="*/ 2147483647 h 152"/>
              <a:gd name="T12" fmla="*/ 0 w 124"/>
              <a:gd name="T13" fmla="*/ 2147483647 h 152"/>
              <a:gd name="T14" fmla="*/ 2147483647 w 124"/>
              <a:gd name="T15" fmla="*/ 2147483647 h 152"/>
              <a:gd name="T16" fmla="*/ 2147483647 w 124"/>
              <a:gd name="T17" fmla="*/ 2147483647 h 152"/>
              <a:gd name="T18" fmla="*/ 2147483647 w 124"/>
              <a:gd name="T19" fmla="*/ 2147483647 h 152"/>
              <a:gd name="T20" fmla="*/ 2147483647 w 124"/>
              <a:gd name="T21" fmla="*/ 2147483647 h 152"/>
              <a:gd name="T22" fmla="*/ 2147483647 w 124"/>
              <a:gd name="T23" fmla="*/ 2147483647 h 152"/>
              <a:gd name="T24" fmla="*/ 2147483647 w 124"/>
              <a:gd name="T25" fmla="*/ 2147483647 h 152"/>
              <a:gd name="T26" fmla="*/ 2147483647 w 124"/>
              <a:gd name="T27" fmla="*/ 0 h 152"/>
              <a:gd name="T28" fmla="*/ 2147483647 w 124"/>
              <a:gd name="T29" fmla="*/ 2147483647 h 152"/>
              <a:gd name="T30" fmla="*/ 2147483647 w 124"/>
              <a:gd name="T31" fmla="*/ 2147483647 h 152"/>
              <a:gd name="T32" fmla="*/ 2147483647 w 124"/>
              <a:gd name="T33" fmla="*/ 2147483647 h 152"/>
              <a:gd name="T34" fmla="*/ 2147483647 w 124"/>
              <a:gd name="T35" fmla="*/ 2147483647 h 152"/>
              <a:gd name="T36" fmla="*/ 2147483647 w 124"/>
              <a:gd name="T37" fmla="*/ 2147483647 h 152"/>
              <a:gd name="T38" fmla="*/ 2147483647 w 124"/>
              <a:gd name="T39" fmla="*/ 2147483647 h 152"/>
              <a:gd name="T40" fmla="*/ 2147483647 w 124"/>
              <a:gd name="T41" fmla="*/ 2147483647 h 152"/>
              <a:gd name="T42" fmla="*/ 2147483647 w 124"/>
              <a:gd name="T43" fmla="*/ 2147483647 h 152"/>
              <a:gd name="T44" fmla="*/ 2147483647 w 124"/>
              <a:gd name="T45" fmla="*/ 2147483647 h 152"/>
              <a:gd name="T46" fmla="*/ 2147483647 w 124"/>
              <a:gd name="T47" fmla="*/ 2147483647 h 152"/>
              <a:gd name="T48" fmla="*/ 2147483647 w 124"/>
              <a:gd name="T49" fmla="*/ 2147483647 h 152"/>
              <a:gd name="T50" fmla="*/ 2147483647 w 124"/>
              <a:gd name="T51" fmla="*/ 2147483647 h 152"/>
              <a:gd name="T52" fmla="*/ 2147483647 w 124"/>
              <a:gd name="T53" fmla="*/ 2147483647 h 152"/>
              <a:gd name="T54" fmla="*/ 2147483647 w 124"/>
              <a:gd name="T55" fmla="*/ 2147483647 h 152"/>
              <a:gd name="T56" fmla="*/ 2147483647 w 124"/>
              <a:gd name="T57" fmla="*/ 2147483647 h 152"/>
              <a:gd name="T58" fmla="*/ 2147483647 w 124"/>
              <a:gd name="T59" fmla="*/ 2147483647 h 152"/>
              <a:gd name="T60" fmla="*/ 2147483647 w 124"/>
              <a:gd name="T61" fmla="*/ 2147483647 h 152"/>
              <a:gd name="T62" fmla="*/ 2147483647 w 124"/>
              <a:gd name="T63" fmla="*/ 2147483647 h 152"/>
              <a:gd name="T64" fmla="*/ 2147483647 w 124"/>
              <a:gd name="T65" fmla="*/ 2147483647 h 152"/>
              <a:gd name="T66" fmla="*/ 2147483647 w 124"/>
              <a:gd name="T67" fmla="*/ 2147483647 h 152"/>
              <a:gd name="T68" fmla="*/ 2147483647 w 124"/>
              <a:gd name="T69" fmla="*/ 2147483647 h 152"/>
              <a:gd name="T70" fmla="*/ 2147483647 w 124"/>
              <a:gd name="T71" fmla="*/ 2147483647 h 152"/>
              <a:gd name="T72" fmla="*/ 2147483647 w 124"/>
              <a:gd name="T73" fmla="*/ 2147483647 h 152"/>
              <a:gd name="T74" fmla="*/ 2147483647 w 124"/>
              <a:gd name="T75" fmla="*/ 2147483647 h 152"/>
              <a:gd name="T76" fmla="*/ 2147483647 w 124"/>
              <a:gd name="T77" fmla="*/ 2147483647 h 152"/>
              <a:gd name="T78" fmla="*/ 2147483647 w 124"/>
              <a:gd name="T79" fmla="*/ 2147483647 h 152"/>
              <a:gd name="T80" fmla="*/ 2147483647 w 124"/>
              <a:gd name="T81" fmla="*/ 2147483647 h 152"/>
              <a:gd name="T82" fmla="*/ 2147483647 w 124"/>
              <a:gd name="T83" fmla="*/ 2147483647 h 152"/>
              <a:gd name="T84" fmla="*/ 2147483647 w 124"/>
              <a:gd name="T85" fmla="*/ 2147483647 h 152"/>
              <a:gd name="T86" fmla="*/ 2147483647 w 124"/>
              <a:gd name="T87" fmla="*/ 2147483647 h 152"/>
              <a:gd name="T88" fmla="*/ 2147483647 w 124"/>
              <a:gd name="T89" fmla="*/ 2147483647 h 152"/>
              <a:gd name="T90" fmla="*/ 2147483647 w 124"/>
              <a:gd name="T91" fmla="*/ 2147483647 h 152"/>
              <a:gd name="T92" fmla="*/ 2147483647 w 124"/>
              <a:gd name="T93" fmla="*/ 2147483647 h 152"/>
              <a:gd name="T94" fmla="*/ 2147483647 w 124"/>
              <a:gd name="T95" fmla="*/ 2147483647 h 152"/>
              <a:gd name="T96" fmla="*/ 2147483647 w 124"/>
              <a:gd name="T97" fmla="*/ 2147483647 h 152"/>
              <a:gd name="T98" fmla="*/ 2147483647 w 124"/>
              <a:gd name="T99" fmla="*/ 2147483647 h 152"/>
              <a:gd name="T100" fmla="*/ 2147483647 w 124"/>
              <a:gd name="T101" fmla="*/ 2147483647 h 152"/>
              <a:gd name="T102" fmla="*/ 2147483647 w 124"/>
              <a:gd name="T103" fmla="*/ 2147483647 h 152"/>
              <a:gd name="T104" fmla="*/ 2147483647 w 124"/>
              <a:gd name="T105" fmla="*/ 2147483647 h 152"/>
              <a:gd name="T106" fmla="*/ 2147483647 w 124"/>
              <a:gd name="T107" fmla="*/ 2147483647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52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0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avLst/>
            <a:gdLst>
              <a:gd name="T0" fmla="*/ 2147483647 w 136"/>
              <a:gd name="T1" fmla="*/ 2147483647 h 126"/>
              <a:gd name="T2" fmla="*/ 2147483647 w 136"/>
              <a:gd name="T3" fmla="*/ 2147483647 h 126"/>
              <a:gd name="T4" fmla="*/ 2147483647 w 136"/>
              <a:gd name="T5" fmla="*/ 2147483647 h 126"/>
              <a:gd name="T6" fmla="*/ 2147483647 w 136"/>
              <a:gd name="T7" fmla="*/ 2147483647 h 126"/>
              <a:gd name="T8" fmla="*/ 2147483647 w 136"/>
              <a:gd name="T9" fmla="*/ 2147483647 h 126"/>
              <a:gd name="T10" fmla="*/ 2147483647 w 136"/>
              <a:gd name="T11" fmla="*/ 2147483647 h 126"/>
              <a:gd name="T12" fmla="*/ 2147483647 w 136"/>
              <a:gd name="T13" fmla="*/ 2147483647 h 126"/>
              <a:gd name="T14" fmla="*/ 2147483647 w 136"/>
              <a:gd name="T15" fmla="*/ 2147483647 h 126"/>
              <a:gd name="T16" fmla="*/ 2147483647 w 136"/>
              <a:gd name="T17" fmla="*/ 2147483647 h 126"/>
              <a:gd name="T18" fmla="*/ 2147483647 w 136"/>
              <a:gd name="T19" fmla="*/ 2147483647 h 126"/>
              <a:gd name="T20" fmla="*/ 2147483647 w 136"/>
              <a:gd name="T21" fmla="*/ 2147483647 h 126"/>
              <a:gd name="T22" fmla="*/ 2147483647 w 136"/>
              <a:gd name="T23" fmla="*/ 2147483647 h 126"/>
              <a:gd name="T24" fmla="*/ 2147483647 w 136"/>
              <a:gd name="T25" fmla="*/ 2147483647 h 126"/>
              <a:gd name="T26" fmla="*/ 2147483647 w 136"/>
              <a:gd name="T27" fmla="*/ 2147483647 h 126"/>
              <a:gd name="T28" fmla="*/ 2147483647 w 136"/>
              <a:gd name="T29" fmla="*/ 0 h 126"/>
              <a:gd name="T30" fmla="*/ 2147483647 w 136"/>
              <a:gd name="T31" fmla="*/ 2147483647 h 126"/>
              <a:gd name="T32" fmla="*/ 2147483647 w 136"/>
              <a:gd name="T33" fmla="*/ 2147483647 h 126"/>
              <a:gd name="T34" fmla="*/ 2147483647 w 136"/>
              <a:gd name="T35" fmla="*/ 2147483647 h 126"/>
              <a:gd name="T36" fmla="*/ 0 w 136"/>
              <a:gd name="T37" fmla="*/ 2147483647 h 126"/>
              <a:gd name="T38" fmla="*/ 2147483647 w 136"/>
              <a:gd name="T39" fmla="*/ 2147483647 h 126"/>
              <a:gd name="T40" fmla="*/ 2147483647 w 136"/>
              <a:gd name="T41" fmla="*/ 2147483647 h 126"/>
              <a:gd name="T42" fmla="*/ 2147483647 w 136"/>
              <a:gd name="T43" fmla="*/ 2147483647 h 126"/>
              <a:gd name="T44" fmla="*/ 2147483647 w 136"/>
              <a:gd name="T45" fmla="*/ 2147483647 h 126"/>
              <a:gd name="T46" fmla="*/ 2147483647 w 136"/>
              <a:gd name="T47" fmla="*/ 2147483647 h 126"/>
              <a:gd name="T48" fmla="*/ 2147483647 w 136"/>
              <a:gd name="T49" fmla="*/ 2147483647 h 126"/>
              <a:gd name="T50" fmla="*/ 2147483647 w 136"/>
              <a:gd name="T51" fmla="*/ 2147483647 h 126"/>
              <a:gd name="T52" fmla="*/ 2147483647 w 136"/>
              <a:gd name="T53" fmla="*/ 2147483647 h 126"/>
              <a:gd name="T54" fmla="*/ 2147483647 w 136"/>
              <a:gd name="T55" fmla="*/ 2147483647 h 126"/>
              <a:gd name="T56" fmla="*/ 2147483647 w 136"/>
              <a:gd name="T57" fmla="*/ 2147483647 h 126"/>
              <a:gd name="T58" fmla="*/ 2147483647 w 136"/>
              <a:gd name="T59" fmla="*/ 2147483647 h 126"/>
              <a:gd name="T60" fmla="*/ 2147483647 w 136"/>
              <a:gd name="T61" fmla="*/ 2147483647 h 126"/>
              <a:gd name="T62" fmla="*/ 2147483647 w 136"/>
              <a:gd name="T63" fmla="*/ 2147483647 h 126"/>
              <a:gd name="T64" fmla="*/ 2147483647 w 136"/>
              <a:gd name="T65" fmla="*/ 2147483647 h 126"/>
              <a:gd name="T66" fmla="*/ 2147483647 w 136"/>
              <a:gd name="T67" fmla="*/ 0 h 126"/>
              <a:gd name="T68" fmla="*/ 2147483647 w 136"/>
              <a:gd name="T69" fmla="*/ 2147483647 h 126"/>
              <a:gd name="T70" fmla="*/ 2147483647 w 136"/>
              <a:gd name="T71" fmla="*/ 2147483647 h 126"/>
              <a:gd name="T72" fmla="*/ 2147483647 w 136"/>
              <a:gd name="T73" fmla="*/ 2147483647 h 126"/>
              <a:gd name="T74" fmla="*/ 2147483647 w 136"/>
              <a:gd name="T75" fmla="*/ 2147483647 h 126"/>
              <a:gd name="T76" fmla="*/ 2147483647 w 136"/>
              <a:gd name="T77" fmla="*/ 2147483647 h 126"/>
              <a:gd name="T78" fmla="*/ 2147483647 w 136"/>
              <a:gd name="T79" fmla="*/ 2147483647 h 126"/>
              <a:gd name="T80" fmla="*/ 2147483647 w 136"/>
              <a:gd name="T81" fmla="*/ 2147483647 h 126"/>
              <a:gd name="T82" fmla="*/ 2147483647 w 136"/>
              <a:gd name="T83" fmla="*/ 2147483647 h 126"/>
              <a:gd name="T84" fmla="*/ 2147483647 w 136"/>
              <a:gd name="T85" fmla="*/ 2147483647 h 126"/>
              <a:gd name="T86" fmla="*/ 2147483647 w 136"/>
              <a:gd name="T87" fmla="*/ 2147483647 h 126"/>
              <a:gd name="T88" fmla="*/ 2147483647 w 136"/>
              <a:gd name="T89" fmla="*/ 2147483647 h 126"/>
              <a:gd name="T90" fmla="*/ 2147483647 w 136"/>
              <a:gd name="T91" fmla="*/ 2147483647 h 1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6" h="12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1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avLst/>
            <a:gdLst>
              <a:gd name="T0" fmla="*/ 2147483647 w 134"/>
              <a:gd name="T1" fmla="*/ 2147483647 h 156"/>
              <a:gd name="T2" fmla="*/ 2147483647 w 134"/>
              <a:gd name="T3" fmla="*/ 2147483647 h 156"/>
              <a:gd name="T4" fmla="*/ 2147483647 w 134"/>
              <a:gd name="T5" fmla="*/ 2147483647 h 156"/>
              <a:gd name="T6" fmla="*/ 2147483647 w 134"/>
              <a:gd name="T7" fmla="*/ 2147483647 h 156"/>
              <a:gd name="T8" fmla="*/ 2147483647 w 134"/>
              <a:gd name="T9" fmla="*/ 2147483647 h 156"/>
              <a:gd name="T10" fmla="*/ 2147483647 w 134"/>
              <a:gd name="T11" fmla="*/ 2147483647 h 156"/>
              <a:gd name="T12" fmla="*/ 0 w 134"/>
              <a:gd name="T13" fmla="*/ 2147483647 h 156"/>
              <a:gd name="T14" fmla="*/ 2147483647 w 134"/>
              <a:gd name="T15" fmla="*/ 2147483647 h 156"/>
              <a:gd name="T16" fmla="*/ 2147483647 w 134"/>
              <a:gd name="T17" fmla="*/ 2147483647 h 156"/>
              <a:gd name="T18" fmla="*/ 2147483647 w 134"/>
              <a:gd name="T19" fmla="*/ 2147483647 h 156"/>
              <a:gd name="T20" fmla="*/ 2147483647 w 134"/>
              <a:gd name="T21" fmla="*/ 2147483647 h 156"/>
              <a:gd name="T22" fmla="*/ 2147483647 w 134"/>
              <a:gd name="T23" fmla="*/ 2147483647 h 156"/>
              <a:gd name="T24" fmla="*/ 2147483647 w 134"/>
              <a:gd name="T25" fmla="*/ 2147483647 h 156"/>
              <a:gd name="T26" fmla="*/ 2147483647 w 134"/>
              <a:gd name="T27" fmla="*/ 2147483647 h 156"/>
              <a:gd name="T28" fmla="*/ 2147483647 w 134"/>
              <a:gd name="T29" fmla="*/ 2147483647 h 156"/>
              <a:gd name="T30" fmla="*/ 2147483647 w 134"/>
              <a:gd name="T31" fmla="*/ 2147483647 h 156"/>
              <a:gd name="T32" fmla="*/ 2147483647 w 134"/>
              <a:gd name="T33" fmla="*/ 2147483647 h 156"/>
              <a:gd name="T34" fmla="*/ 2147483647 w 134"/>
              <a:gd name="T35" fmla="*/ 2147483647 h 156"/>
              <a:gd name="T36" fmla="*/ 2147483647 w 134"/>
              <a:gd name="T37" fmla="*/ 2147483647 h 156"/>
              <a:gd name="T38" fmla="*/ 2147483647 w 134"/>
              <a:gd name="T39" fmla="*/ 2147483647 h 156"/>
              <a:gd name="T40" fmla="*/ 2147483647 w 134"/>
              <a:gd name="T41" fmla="*/ 2147483647 h 156"/>
              <a:gd name="T42" fmla="*/ 2147483647 w 134"/>
              <a:gd name="T43" fmla="*/ 2147483647 h 156"/>
              <a:gd name="T44" fmla="*/ 2147483647 w 134"/>
              <a:gd name="T45" fmla="*/ 2147483647 h 156"/>
              <a:gd name="T46" fmla="*/ 2147483647 w 134"/>
              <a:gd name="T47" fmla="*/ 2147483647 h 156"/>
              <a:gd name="T48" fmla="*/ 2147483647 w 134"/>
              <a:gd name="T49" fmla="*/ 2147483647 h 156"/>
              <a:gd name="T50" fmla="*/ 2147483647 w 134"/>
              <a:gd name="T51" fmla="*/ 2147483647 h 156"/>
              <a:gd name="T52" fmla="*/ 2147483647 w 134"/>
              <a:gd name="T53" fmla="*/ 2147483647 h 156"/>
              <a:gd name="T54" fmla="*/ 2147483647 w 134"/>
              <a:gd name="T55" fmla="*/ 2147483647 h 156"/>
              <a:gd name="T56" fmla="*/ 2147483647 w 134"/>
              <a:gd name="T57" fmla="*/ 2147483647 h 156"/>
              <a:gd name="T58" fmla="*/ 2147483647 w 134"/>
              <a:gd name="T59" fmla="*/ 2147483647 h 156"/>
              <a:gd name="T60" fmla="*/ 2147483647 w 134"/>
              <a:gd name="T61" fmla="*/ 2147483647 h 156"/>
              <a:gd name="T62" fmla="*/ 2147483647 w 134"/>
              <a:gd name="T63" fmla="*/ 2147483647 h 156"/>
              <a:gd name="T64" fmla="*/ 2147483647 w 134"/>
              <a:gd name="T65" fmla="*/ 2147483647 h 156"/>
              <a:gd name="T66" fmla="*/ 2147483647 w 134"/>
              <a:gd name="T67" fmla="*/ 2147483647 h 156"/>
              <a:gd name="T68" fmla="*/ 2147483647 w 134"/>
              <a:gd name="T69" fmla="*/ 2147483647 h 156"/>
              <a:gd name="T70" fmla="*/ 2147483647 w 134"/>
              <a:gd name="T71" fmla="*/ 2147483647 h 156"/>
              <a:gd name="T72" fmla="*/ 2147483647 w 134"/>
              <a:gd name="T73" fmla="*/ 2147483647 h 156"/>
              <a:gd name="T74" fmla="*/ 2147483647 w 134"/>
              <a:gd name="T75" fmla="*/ 2147483647 h 156"/>
              <a:gd name="T76" fmla="*/ 2147483647 w 134"/>
              <a:gd name="T77" fmla="*/ 2147483647 h 156"/>
              <a:gd name="T78" fmla="*/ 2147483647 w 134"/>
              <a:gd name="T79" fmla="*/ 2147483647 h 156"/>
              <a:gd name="T80" fmla="*/ 2147483647 w 134"/>
              <a:gd name="T81" fmla="*/ 2147483647 h 156"/>
              <a:gd name="T82" fmla="*/ 2147483647 w 134"/>
              <a:gd name="T83" fmla="*/ 2147483647 h 156"/>
              <a:gd name="T84" fmla="*/ 2147483647 w 134"/>
              <a:gd name="T85" fmla="*/ 2147483647 h 156"/>
              <a:gd name="T86" fmla="*/ 2147483647 w 134"/>
              <a:gd name="T87" fmla="*/ 0 h 156"/>
              <a:gd name="T88" fmla="*/ 2147483647 w 134"/>
              <a:gd name="T89" fmla="*/ 2147483647 h 156"/>
              <a:gd name="T90" fmla="*/ 2147483647 w 134"/>
              <a:gd name="T91" fmla="*/ 2147483647 h 156"/>
              <a:gd name="T92" fmla="*/ 2147483647 w 134"/>
              <a:gd name="T93" fmla="*/ 2147483647 h 156"/>
              <a:gd name="T94" fmla="*/ 2147483647 w 134"/>
              <a:gd name="T95" fmla="*/ 2147483647 h 156"/>
              <a:gd name="T96" fmla="*/ 2147483647 w 134"/>
              <a:gd name="T97" fmla="*/ 2147483647 h 156"/>
              <a:gd name="T98" fmla="*/ 2147483647 w 134"/>
              <a:gd name="T99" fmla="*/ 2147483647 h 156"/>
              <a:gd name="T100" fmla="*/ 2147483647 w 134"/>
              <a:gd name="T101" fmla="*/ 2147483647 h 1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4" h="156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2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avLst/>
            <a:gdLst>
              <a:gd name="T0" fmla="*/ 2147483647 w 136"/>
              <a:gd name="T1" fmla="*/ 2147483647 h 138"/>
              <a:gd name="T2" fmla="*/ 2147483647 w 136"/>
              <a:gd name="T3" fmla="*/ 2147483647 h 138"/>
              <a:gd name="T4" fmla="*/ 2147483647 w 136"/>
              <a:gd name="T5" fmla="*/ 2147483647 h 138"/>
              <a:gd name="T6" fmla="*/ 2147483647 w 136"/>
              <a:gd name="T7" fmla="*/ 2147483647 h 138"/>
              <a:gd name="T8" fmla="*/ 2147483647 w 136"/>
              <a:gd name="T9" fmla="*/ 2147483647 h 138"/>
              <a:gd name="T10" fmla="*/ 2147483647 w 136"/>
              <a:gd name="T11" fmla="*/ 2147483647 h 138"/>
              <a:gd name="T12" fmla="*/ 2147483647 w 136"/>
              <a:gd name="T13" fmla="*/ 2147483647 h 138"/>
              <a:gd name="T14" fmla="*/ 0 w 136"/>
              <a:gd name="T15" fmla="*/ 2147483647 h 138"/>
              <a:gd name="T16" fmla="*/ 0 w 136"/>
              <a:gd name="T17" fmla="*/ 2147483647 h 138"/>
              <a:gd name="T18" fmla="*/ 2147483647 w 136"/>
              <a:gd name="T19" fmla="*/ 2147483647 h 138"/>
              <a:gd name="T20" fmla="*/ 2147483647 w 136"/>
              <a:gd name="T21" fmla="*/ 2147483647 h 138"/>
              <a:gd name="T22" fmla="*/ 2147483647 w 136"/>
              <a:gd name="T23" fmla="*/ 2147483647 h 138"/>
              <a:gd name="T24" fmla="*/ 2147483647 w 136"/>
              <a:gd name="T25" fmla="*/ 2147483647 h 138"/>
              <a:gd name="T26" fmla="*/ 2147483647 w 136"/>
              <a:gd name="T27" fmla="*/ 0 h 138"/>
              <a:gd name="T28" fmla="*/ 2147483647 w 136"/>
              <a:gd name="T29" fmla="*/ 2147483647 h 138"/>
              <a:gd name="T30" fmla="*/ 2147483647 w 136"/>
              <a:gd name="T31" fmla="*/ 2147483647 h 138"/>
              <a:gd name="T32" fmla="*/ 2147483647 w 136"/>
              <a:gd name="T33" fmla="*/ 2147483647 h 138"/>
              <a:gd name="T34" fmla="*/ 2147483647 w 136"/>
              <a:gd name="T35" fmla="*/ 2147483647 h 138"/>
              <a:gd name="T36" fmla="*/ 2147483647 w 136"/>
              <a:gd name="T37" fmla="*/ 2147483647 h 138"/>
              <a:gd name="T38" fmla="*/ 2147483647 w 136"/>
              <a:gd name="T39" fmla="*/ 2147483647 h 138"/>
              <a:gd name="T40" fmla="*/ 2147483647 w 136"/>
              <a:gd name="T41" fmla="*/ 2147483647 h 138"/>
              <a:gd name="T42" fmla="*/ 2147483647 w 136"/>
              <a:gd name="T43" fmla="*/ 2147483647 h 138"/>
              <a:gd name="T44" fmla="*/ 2147483647 w 136"/>
              <a:gd name="T45" fmla="*/ 2147483647 h 138"/>
              <a:gd name="T46" fmla="*/ 2147483647 w 136"/>
              <a:gd name="T47" fmla="*/ 2147483647 h 138"/>
              <a:gd name="T48" fmla="*/ 2147483647 w 136"/>
              <a:gd name="T49" fmla="*/ 2147483647 h 138"/>
              <a:gd name="T50" fmla="*/ 2147483647 w 136"/>
              <a:gd name="T51" fmla="*/ 2147483647 h 138"/>
              <a:gd name="T52" fmla="*/ 2147483647 w 136"/>
              <a:gd name="T53" fmla="*/ 2147483647 h 138"/>
              <a:gd name="T54" fmla="*/ 2147483647 w 136"/>
              <a:gd name="T55" fmla="*/ 2147483647 h 138"/>
              <a:gd name="T56" fmla="*/ 2147483647 w 136"/>
              <a:gd name="T57" fmla="*/ 2147483647 h 138"/>
              <a:gd name="T58" fmla="*/ 2147483647 w 136"/>
              <a:gd name="T59" fmla="*/ 2147483647 h 138"/>
              <a:gd name="T60" fmla="*/ 2147483647 w 136"/>
              <a:gd name="T61" fmla="*/ 2147483647 h 138"/>
              <a:gd name="T62" fmla="*/ 2147483647 w 136"/>
              <a:gd name="T63" fmla="*/ 2147483647 h 138"/>
              <a:gd name="T64" fmla="*/ 2147483647 w 136"/>
              <a:gd name="T65" fmla="*/ 2147483647 h 138"/>
              <a:gd name="T66" fmla="*/ 2147483647 w 136"/>
              <a:gd name="T67" fmla="*/ 2147483647 h 138"/>
              <a:gd name="T68" fmla="*/ 2147483647 w 136"/>
              <a:gd name="T69" fmla="*/ 2147483647 h 138"/>
              <a:gd name="T70" fmla="*/ 2147483647 w 136"/>
              <a:gd name="T71" fmla="*/ 2147483647 h 138"/>
              <a:gd name="T72" fmla="*/ 2147483647 w 136"/>
              <a:gd name="T73" fmla="*/ 2147483647 h 138"/>
              <a:gd name="T74" fmla="*/ 2147483647 w 136"/>
              <a:gd name="T75" fmla="*/ 2147483647 h 138"/>
              <a:gd name="T76" fmla="*/ 2147483647 w 136"/>
              <a:gd name="T77" fmla="*/ 2147483647 h 138"/>
              <a:gd name="T78" fmla="*/ 2147483647 w 136"/>
              <a:gd name="T79" fmla="*/ 2147483647 h 138"/>
              <a:gd name="T80" fmla="*/ 2147483647 w 136"/>
              <a:gd name="T81" fmla="*/ 2147483647 h 138"/>
              <a:gd name="T82" fmla="*/ 2147483647 w 136"/>
              <a:gd name="T83" fmla="*/ 2147483647 h 138"/>
              <a:gd name="T84" fmla="*/ 2147483647 w 136"/>
              <a:gd name="T85" fmla="*/ 2147483647 h 138"/>
              <a:gd name="T86" fmla="*/ 2147483647 w 136"/>
              <a:gd name="T87" fmla="*/ 2147483647 h 1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" h="138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3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avLst/>
            <a:gdLst>
              <a:gd name="T0" fmla="*/ 2147483647 w 140"/>
              <a:gd name="T1" fmla="*/ 0 h 138"/>
              <a:gd name="T2" fmla="*/ 2147483647 w 140"/>
              <a:gd name="T3" fmla="*/ 2147483647 h 138"/>
              <a:gd name="T4" fmla="*/ 2147483647 w 140"/>
              <a:gd name="T5" fmla="*/ 2147483647 h 138"/>
              <a:gd name="T6" fmla="*/ 2147483647 w 140"/>
              <a:gd name="T7" fmla="*/ 2147483647 h 138"/>
              <a:gd name="T8" fmla="*/ 2147483647 w 140"/>
              <a:gd name="T9" fmla="*/ 2147483647 h 138"/>
              <a:gd name="T10" fmla="*/ 2147483647 w 140"/>
              <a:gd name="T11" fmla="*/ 2147483647 h 138"/>
              <a:gd name="T12" fmla="*/ 2147483647 w 140"/>
              <a:gd name="T13" fmla="*/ 2147483647 h 138"/>
              <a:gd name="T14" fmla="*/ 2147483647 w 140"/>
              <a:gd name="T15" fmla="*/ 2147483647 h 138"/>
              <a:gd name="T16" fmla="*/ 2147483647 w 140"/>
              <a:gd name="T17" fmla="*/ 2147483647 h 138"/>
              <a:gd name="T18" fmla="*/ 2147483647 w 140"/>
              <a:gd name="T19" fmla="*/ 2147483647 h 138"/>
              <a:gd name="T20" fmla="*/ 2147483647 w 140"/>
              <a:gd name="T21" fmla="*/ 2147483647 h 138"/>
              <a:gd name="T22" fmla="*/ 0 w 140"/>
              <a:gd name="T23" fmla="*/ 2147483647 h 138"/>
              <a:gd name="T24" fmla="*/ 0 w 140"/>
              <a:gd name="T25" fmla="*/ 2147483647 h 138"/>
              <a:gd name="T26" fmla="*/ 2147483647 w 140"/>
              <a:gd name="T27" fmla="*/ 2147483647 h 138"/>
              <a:gd name="T28" fmla="*/ 2147483647 w 140"/>
              <a:gd name="T29" fmla="*/ 2147483647 h 138"/>
              <a:gd name="T30" fmla="*/ 2147483647 w 140"/>
              <a:gd name="T31" fmla="*/ 2147483647 h 138"/>
              <a:gd name="T32" fmla="*/ 2147483647 w 140"/>
              <a:gd name="T33" fmla="*/ 2147483647 h 138"/>
              <a:gd name="T34" fmla="*/ 2147483647 w 140"/>
              <a:gd name="T35" fmla="*/ 2147483647 h 138"/>
              <a:gd name="T36" fmla="*/ 2147483647 w 140"/>
              <a:gd name="T37" fmla="*/ 2147483647 h 138"/>
              <a:gd name="T38" fmla="*/ 2147483647 w 140"/>
              <a:gd name="T39" fmla="*/ 2147483647 h 138"/>
              <a:gd name="T40" fmla="*/ 0 w 140"/>
              <a:gd name="T41" fmla="*/ 2147483647 h 138"/>
              <a:gd name="T42" fmla="*/ 0 w 140"/>
              <a:gd name="T43" fmla="*/ 2147483647 h 138"/>
              <a:gd name="T44" fmla="*/ 2147483647 w 140"/>
              <a:gd name="T45" fmla="*/ 2147483647 h 138"/>
              <a:gd name="T46" fmla="*/ 2147483647 w 140"/>
              <a:gd name="T47" fmla="*/ 0 h 138"/>
              <a:gd name="T48" fmla="*/ 2147483647 w 140"/>
              <a:gd name="T49" fmla="*/ 2147483647 h 138"/>
              <a:gd name="T50" fmla="*/ 2147483647 w 140"/>
              <a:gd name="T51" fmla="*/ 2147483647 h 138"/>
              <a:gd name="T52" fmla="*/ 2147483647 w 140"/>
              <a:gd name="T53" fmla="*/ 2147483647 h 138"/>
              <a:gd name="T54" fmla="*/ 2147483647 w 140"/>
              <a:gd name="T55" fmla="*/ 2147483647 h 138"/>
              <a:gd name="T56" fmla="*/ 2147483647 w 140"/>
              <a:gd name="T57" fmla="*/ 2147483647 h 138"/>
              <a:gd name="T58" fmla="*/ 2147483647 w 140"/>
              <a:gd name="T59" fmla="*/ 2147483647 h 138"/>
              <a:gd name="T60" fmla="*/ 2147483647 w 140"/>
              <a:gd name="T61" fmla="*/ 2147483647 h 138"/>
              <a:gd name="T62" fmla="*/ 2147483647 w 140"/>
              <a:gd name="T63" fmla="*/ 2147483647 h 138"/>
              <a:gd name="T64" fmla="*/ 2147483647 w 140"/>
              <a:gd name="T65" fmla="*/ 2147483647 h 138"/>
              <a:gd name="T66" fmla="*/ 2147483647 w 140"/>
              <a:gd name="T67" fmla="*/ 2147483647 h 138"/>
              <a:gd name="T68" fmla="*/ 2147483647 w 140"/>
              <a:gd name="T69" fmla="*/ 2147483647 h 138"/>
              <a:gd name="T70" fmla="*/ 2147483647 w 140"/>
              <a:gd name="T71" fmla="*/ 2147483647 h 138"/>
              <a:gd name="T72" fmla="*/ 2147483647 w 140"/>
              <a:gd name="T73" fmla="*/ 2147483647 h 138"/>
              <a:gd name="T74" fmla="*/ 2147483647 w 140"/>
              <a:gd name="T75" fmla="*/ 2147483647 h 138"/>
              <a:gd name="T76" fmla="*/ 2147483647 w 140"/>
              <a:gd name="T77" fmla="*/ 2147483647 h 138"/>
              <a:gd name="T78" fmla="*/ 2147483647 w 140"/>
              <a:gd name="T79" fmla="*/ 2147483647 h 138"/>
              <a:gd name="T80" fmla="*/ 2147483647 w 140"/>
              <a:gd name="T81" fmla="*/ 2147483647 h 138"/>
              <a:gd name="T82" fmla="*/ 2147483647 w 140"/>
              <a:gd name="T83" fmla="*/ 2147483647 h 138"/>
              <a:gd name="T84" fmla="*/ 2147483647 w 140"/>
              <a:gd name="T85" fmla="*/ 2147483647 h 138"/>
              <a:gd name="T86" fmla="*/ 2147483647 w 140"/>
              <a:gd name="T87" fmla="*/ 2147483647 h 138"/>
              <a:gd name="T88" fmla="*/ 2147483647 w 140"/>
              <a:gd name="T89" fmla="*/ 2147483647 h 138"/>
              <a:gd name="T90" fmla="*/ 2147483647 w 140"/>
              <a:gd name="T91" fmla="*/ 2147483647 h 138"/>
              <a:gd name="T92" fmla="*/ 2147483647 w 140"/>
              <a:gd name="T93" fmla="*/ 2147483647 h 138"/>
              <a:gd name="T94" fmla="*/ 2147483647 w 140"/>
              <a:gd name="T95" fmla="*/ 2147483647 h 138"/>
              <a:gd name="T96" fmla="*/ 2147483647 w 140"/>
              <a:gd name="T97" fmla="*/ 2147483647 h 138"/>
              <a:gd name="T98" fmla="*/ 2147483647 w 140"/>
              <a:gd name="T99" fmla="*/ 2147483647 h 138"/>
              <a:gd name="T100" fmla="*/ 2147483647 w 140"/>
              <a:gd name="T101" fmla="*/ 2147483647 h 138"/>
              <a:gd name="T102" fmla="*/ 2147483647 w 140"/>
              <a:gd name="T103" fmla="*/ 2147483647 h 138"/>
              <a:gd name="T104" fmla="*/ 2147483647 w 140"/>
              <a:gd name="T105" fmla="*/ 2147483647 h 138"/>
              <a:gd name="T106" fmla="*/ 2147483647 w 140"/>
              <a:gd name="T107" fmla="*/ 2147483647 h 138"/>
              <a:gd name="T108" fmla="*/ 2147483647 w 140"/>
              <a:gd name="T109" fmla="*/ 2147483647 h 138"/>
              <a:gd name="T110" fmla="*/ 2147483647 w 140"/>
              <a:gd name="T111" fmla="*/ 2147483647 h 138"/>
              <a:gd name="T112" fmla="*/ 2147483647 w 140"/>
              <a:gd name="T113" fmla="*/ 2147483647 h 138"/>
              <a:gd name="T114" fmla="*/ 2147483647 w 140"/>
              <a:gd name="T115" fmla="*/ 2147483647 h 138"/>
              <a:gd name="T116" fmla="*/ 2147483647 w 140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38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4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avLst/>
            <a:gdLst>
              <a:gd name="T0" fmla="*/ 2147483647 w 126"/>
              <a:gd name="T1" fmla="*/ 2147483647 h 162"/>
              <a:gd name="T2" fmla="*/ 2147483647 w 126"/>
              <a:gd name="T3" fmla="*/ 2147483647 h 162"/>
              <a:gd name="T4" fmla="*/ 2147483647 w 126"/>
              <a:gd name="T5" fmla="*/ 2147483647 h 162"/>
              <a:gd name="T6" fmla="*/ 2147483647 w 126"/>
              <a:gd name="T7" fmla="*/ 2147483647 h 162"/>
              <a:gd name="T8" fmla="*/ 2147483647 w 126"/>
              <a:gd name="T9" fmla="*/ 2147483647 h 162"/>
              <a:gd name="T10" fmla="*/ 2147483647 w 126"/>
              <a:gd name="T11" fmla="*/ 0 h 162"/>
              <a:gd name="T12" fmla="*/ 2147483647 w 126"/>
              <a:gd name="T13" fmla="*/ 0 h 162"/>
              <a:gd name="T14" fmla="*/ 2147483647 w 126"/>
              <a:gd name="T15" fmla="*/ 2147483647 h 162"/>
              <a:gd name="T16" fmla="*/ 2147483647 w 126"/>
              <a:gd name="T17" fmla="*/ 2147483647 h 162"/>
              <a:gd name="T18" fmla="*/ 2147483647 w 126"/>
              <a:gd name="T19" fmla="*/ 2147483647 h 162"/>
              <a:gd name="T20" fmla="*/ 2147483647 w 126"/>
              <a:gd name="T21" fmla="*/ 2147483647 h 162"/>
              <a:gd name="T22" fmla="*/ 2147483647 w 126"/>
              <a:gd name="T23" fmla="*/ 2147483647 h 162"/>
              <a:gd name="T24" fmla="*/ 2147483647 w 126"/>
              <a:gd name="T25" fmla="*/ 2147483647 h 162"/>
              <a:gd name="T26" fmla="*/ 2147483647 w 126"/>
              <a:gd name="T27" fmla="*/ 2147483647 h 162"/>
              <a:gd name="T28" fmla="*/ 2147483647 w 126"/>
              <a:gd name="T29" fmla="*/ 2147483647 h 162"/>
              <a:gd name="T30" fmla="*/ 2147483647 w 126"/>
              <a:gd name="T31" fmla="*/ 2147483647 h 162"/>
              <a:gd name="T32" fmla="*/ 2147483647 w 126"/>
              <a:gd name="T33" fmla="*/ 2147483647 h 162"/>
              <a:gd name="T34" fmla="*/ 2147483647 w 126"/>
              <a:gd name="T35" fmla="*/ 2147483647 h 162"/>
              <a:gd name="T36" fmla="*/ 2147483647 w 126"/>
              <a:gd name="T37" fmla="*/ 2147483647 h 162"/>
              <a:gd name="T38" fmla="*/ 2147483647 w 126"/>
              <a:gd name="T39" fmla="*/ 2147483647 h 162"/>
              <a:gd name="T40" fmla="*/ 2147483647 w 126"/>
              <a:gd name="T41" fmla="*/ 2147483647 h 162"/>
              <a:gd name="T42" fmla="*/ 2147483647 w 126"/>
              <a:gd name="T43" fmla="*/ 0 h 162"/>
              <a:gd name="T44" fmla="*/ 2147483647 w 126"/>
              <a:gd name="T45" fmla="*/ 2147483647 h 162"/>
              <a:gd name="T46" fmla="*/ 2147483647 w 126"/>
              <a:gd name="T47" fmla="*/ 2147483647 h 162"/>
              <a:gd name="T48" fmla="*/ 2147483647 w 126"/>
              <a:gd name="T49" fmla="*/ 2147483647 h 162"/>
              <a:gd name="T50" fmla="*/ 2147483647 w 126"/>
              <a:gd name="T51" fmla="*/ 2147483647 h 162"/>
              <a:gd name="T52" fmla="*/ 2147483647 w 126"/>
              <a:gd name="T53" fmla="*/ 2147483647 h 162"/>
              <a:gd name="T54" fmla="*/ 2147483647 w 126"/>
              <a:gd name="T55" fmla="*/ 2147483647 h 162"/>
              <a:gd name="T56" fmla="*/ 2147483647 w 126"/>
              <a:gd name="T57" fmla="*/ 2147483647 h 162"/>
              <a:gd name="T58" fmla="*/ 2147483647 w 126"/>
              <a:gd name="T59" fmla="*/ 2147483647 h 162"/>
              <a:gd name="T60" fmla="*/ 2147483647 w 126"/>
              <a:gd name="T61" fmla="*/ 2147483647 h 162"/>
              <a:gd name="T62" fmla="*/ 2147483647 w 126"/>
              <a:gd name="T63" fmla="*/ 2147483647 h 162"/>
              <a:gd name="T64" fmla="*/ 2147483647 w 126"/>
              <a:gd name="T65" fmla="*/ 2147483647 h 162"/>
              <a:gd name="T66" fmla="*/ 2147483647 w 126"/>
              <a:gd name="T67" fmla="*/ 2147483647 h 162"/>
              <a:gd name="T68" fmla="*/ 0 w 126"/>
              <a:gd name="T69" fmla="*/ 2147483647 h 162"/>
              <a:gd name="T70" fmla="*/ 2147483647 w 126"/>
              <a:gd name="T71" fmla="*/ 2147483647 h 162"/>
              <a:gd name="T72" fmla="*/ 2147483647 w 126"/>
              <a:gd name="T73" fmla="*/ 2147483647 h 162"/>
              <a:gd name="T74" fmla="*/ 2147483647 w 126"/>
              <a:gd name="T75" fmla="*/ 2147483647 h 162"/>
              <a:gd name="T76" fmla="*/ 2147483647 w 126"/>
              <a:gd name="T77" fmla="*/ 2147483647 h 162"/>
              <a:gd name="T78" fmla="*/ 2147483647 w 126"/>
              <a:gd name="T79" fmla="*/ 2147483647 h 162"/>
              <a:gd name="T80" fmla="*/ 2147483647 w 126"/>
              <a:gd name="T81" fmla="*/ 2147483647 h 162"/>
              <a:gd name="T82" fmla="*/ 2147483647 w 126"/>
              <a:gd name="T83" fmla="*/ 2147483647 h 162"/>
              <a:gd name="T84" fmla="*/ 2147483647 w 126"/>
              <a:gd name="T85" fmla="*/ 2147483647 h 162"/>
              <a:gd name="T86" fmla="*/ 2147483647 w 126"/>
              <a:gd name="T87" fmla="*/ 2147483647 h 162"/>
              <a:gd name="T88" fmla="*/ 2147483647 w 126"/>
              <a:gd name="T89" fmla="*/ 2147483647 h 162"/>
              <a:gd name="T90" fmla="*/ 2147483647 w 126"/>
              <a:gd name="T91" fmla="*/ 2147483647 h 162"/>
              <a:gd name="T92" fmla="*/ 2147483647 w 126"/>
              <a:gd name="T93" fmla="*/ 2147483647 h 162"/>
              <a:gd name="T94" fmla="*/ 2147483647 w 126"/>
              <a:gd name="T95" fmla="*/ 2147483647 h 162"/>
              <a:gd name="T96" fmla="*/ 2147483647 w 126"/>
              <a:gd name="T97" fmla="*/ 2147483647 h 162"/>
              <a:gd name="T98" fmla="*/ 2147483647 w 126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6" h="162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5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avLst/>
            <a:gdLst>
              <a:gd name="T0" fmla="*/ 2147483647 w 106"/>
              <a:gd name="T1" fmla="*/ 2147483647 h 162"/>
              <a:gd name="T2" fmla="*/ 2147483647 w 106"/>
              <a:gd name="T3" fmla="*/ 2147483647 h 162"/>
              <a:gd name="T4" fmla="*/ 2147483647 w 106"/>
              <a:gd name="T5" fmla="*/ 2147483647 h 162"/>
              <a:gd name="T6" fmla="*/ 2147483647 w 106"/>
              <a:gd name="T7" fmla="*/ 2147483647 h 162"/>
              <a:gd name="T8" fmla="*/ 2147483647 w 106"/>
              <a:gd name="T9" fmla="*/ 2147483647 h 162"/>
              <a:gd name="T10" fmla="*/ 2147483647 w 106"/>
              <a:gd name="T11" fmla="*/ 2147483647 h 162"/>
              <a:gd name="T12" fmla="*/ 2147483647 w 106"/>
              <a:gd name="T13" fmla="*/ 2147483647 h 162"/>
              <a:gd name="T14" fmla="*/ 2147483647 w 106"/>
              <a:gd name="T15" fmla="*/ 2147483647 h 162"/>
              <a:gd name="T16" fmla="*/ 2147483647 w 106"/>
              <a:gd name="T17" fmla="*/ 2147483647 h 162"/>
              <a:gd name="T18" fmla="*/ 2147483647 w 106"/>
              <a:gd name="T19" fmla="*/ 2147483647 h 162"/>
              <a:gd name="T20" fmla="*/ 2147483647 w 106"/>
              <a:gd name="T21" fmla="*/ 2147483647 h 162"/>
              <a:gd name="T22" fmla="*/ 2147483647 w 106"/>
              <a:gd name="T23" fmla="*/ 2147483647 h 162"/>
              <a:gd name="T24" fmla="*/ 2147483647 w 106"/>
              <a:gd name="T25" fmla="*/ 2147483647 h 162"/>
              <a:gd name="T26" fmla="*/ 2147483647 w 106"/>
              <a:gd name="T27" fmla="*/ 2147483647 h 162"/>
              <a:gd name="T28" fmla="*/ 2147483647 w 106"/>
              <a:gd name="T29" fmla="*/ 2147483647 h 162"/>
              <a:gd name="T30" fmla="*/ 2147483647 w 106"/>
              <a:gd name="T31" fmla="*/ 2147483647 h 162"/>
              <a:gd name="T32" fmla="*/ 2147483647 w 106"/>
              <a:gd name="T33" fmla="*/ 2147483647 h 162"/>
              <a:gd name="T34" fmla="*/ 2147483647 w 106"/>
              <a:gd name="T35" fmla="*/ 2147483647 h 162"/>
              <a:gd name="T36" fmla="*/ 2147483647 w 106"/>
              <a:gd name="T37" fmla="*/ 2147483647 h 162"/>
              <a:gd name="T38" fmla="*/ 2147483647 w 106"/>
              <a:gd name="T39" fmla="*/ 2147483647 h 162"/>
              <a:gd name="T40" fmla="*/ 2147483647 w 106"/>
              <a:gd name="T41" fmla="*/ 2147483647 h 162"/>
              <a:gd name="T42" fmla="*/ 2147483647 w 106"/>
              <a:gd name="T43" fmla="*/ 2147483647 h 162"/>
              <a:gd name="T44" fmla="*/ 2147483647 w 106"/>
              <a:gd name="T45" fmla="*/ 2147483647 h 162"/>
              <a:gd name="T46" fmla="*/ 2147483647 w 106"/>
              <a:gd name="T47" fmla="*/ 2147483647 h 162"/>
              <a:gd name="T48" fmla="*/ 2147483647 w 106"/>
              <a:gd name="T49" fmla="*/ 2147483647 h 162"/>
              <a:gd name="T50" fmla="*/ 2147483647 w 106"/>
              <a:gd name="T51" fmla="*/ 2147483647 h 162"/>
              <a:gd name="T52" fmla="*/ 2147483647 w 106"/>
              <a:gd name="T53" fmla="*/ 2147483647 h 162"/>
              <a:gd name="T54" fmla="*/ 2147483647 w 106"/>
              <a:gd name="T55" fmla="*/ 2147483647 h 162"/>
              <a:gd name="T56" fmla="*/ 2147483647 w 106"/>
              <a:gd name="T57" fmla="*/ 2147483647 h 162"/>
              <a:gd name="T58" fmla="*/ 2147483647 w 106"/>
              <a:gd name="T59" fmla="*/ 2147483647 h 162"/>
              <a:gd name="T60" fmla="*/ 2147483647 w 106"/>
              <a:gd name="T61" fmla="*/ 2147483647 h 162"/>
              <a:gd name="T62" fmla="*/ 2147483647 w 106"/>
              <a:gd name="T63" fmla="*/ 2147483647 h 162"/>
              <a:gd name="T64" fmla="*/ 2147483647 w 106"/>
              <a:gd name="T65" fmla="*/ 2147483647 h 162"/>
              <a:gd name="T66" fmla="*/ 2147483647 w 106"/>
              <a:gd name="T67" fmla="*/ 2147483647 h 162"/>
              <a:gd name="T68" fmla="*/ 2147483647 w 106"/>
              <a:gd name="T69" fmla="*/ 2147483647 h 162"/>
              <a:gd name="T70" fmla="*/ 2147483647 w 106"/>
              <a:gd name="T71" fmla="*/ 2147483647 h 162"/>
              <a:gd name="T72" fmla="*/ 2147483647 w 106"/>
              <a:gd name="T73" fmla="*/ 2147483647 h 162"/>
              <a:gd name="T74" fmla="*/ 2147483647 w 106"/>
              <a:gd name="T75" fmla="*/ 2147483647 h 162"/>
              <a:gd name="T76" fmla="*/ 2147483647 w 106"/>
              <a:gd name="T77" fmla="*/ 2147483647 h 162"/>
              <a:gd name="T78" fmla="*/ 2147483647 w 106"/>
              <a:gd name="T79" fmla="*/ 2147483647 h 162"/>
              <a:gd name="T80" fmla="*/ 2147483647 w 106"/>
              <a:gd name="T81" fmla="*/ 2147483647 h 162"/>
              <a:gd name="T82" fmla="*/ 2147483647 w 106"/>
              <a:gd name="T83" fmla="*/ 2147483647 h 162"/>
              <a:gd name="T84" fmla="*/ 2147483647 w 106"/>
              <a:gd name="T85" fmla="*/ 2147483647 h 162"/>
              <a:gd name="T86" fmla="*/ 2147483647 w 106"/>
              <a:gd name="T87" fmla="*/ 2147483647 h 162"/>
              <a:gd name="T88" fmla="*/ 2147483647 w 106"/>
              <a:gd name="T89" fmla="*/ 2147483647 h 162"/>
              <a:gd name="T90" fmla="*/ 2147483647 w 106"/>
              <a:gd name="T91" fmla="*/ 0 h 162"/>
              <a:gd name="T92" fmla="*/ 2147483647 w 106"/>
              <a:gd name="T93" fmla="*/ 2147483647 h 162"/>
              <a:gd name="T94" fmla="*/ 2147483647 w 106"/>
              <a:gd name="T95" fmla="*/ 2147483647 h 162"/>
              <a:gd name="T96" fmla="*/ 2147483647 w 106"/>
              <a:gd name="T97" fmla="*/ 2147483647 h 162"/>
              <a:gd name="T98" fmla="*/ 2147483647 w 106"/>
              <a:gd name="T99" fmla="*/ 2147483647 h 162"/>
              <a:gd name="T100" fmla="*/ 2147483647 w 106"/>
              <a:gd name="T101" fmla="*/ 2147483647 h 162"/>
              <a:gd name="T102" fmla="*/ 2147483647 w 106"/>
              <a:gd name="T103" fmla="*/ 2147483647 h 162"/>
              <a:gd name="T104" fmla="*/ 2147483647 w 106"/>
              <a:gd name="T105" fmla="*/ 214748364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2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6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avLst/>
            <a:gdLst>
              <a:gd name="T0" fmla="*/ 2147483647 w 126"/>
              <a:gd name="T1" fmla="*/ 2147483647 h 160"/>
              <a:gd name="T2" fmla="*/ 2147483647 w 126"/>
              <a:gd name="T3" fmla="*/ 2147483647 h 160"/>
              <a:gd name="T4" fmla="*/ 2147483647 w 126"/>
              <a:gd name="T5" fmla="*/ 2147483647 h 160"/>
              <a:gd name="T6" fmla="*/ 2147483647 w 126"/>
              <a:gd name="T7" fmla="*/ 2147483647 h 160"/>
              <a:gd name="T8" fmla="*/ 2147483647 w 126"/>
              <a:gd name="T9" fmla="*/ 2147483647 h 160"/>
              <a:gd name="T10" fmla="*/ 2147483647 w 126"/>
              <a:gd name="T11" fmla="*/ 2147483647 h 160"/>
              <a:gd name="T12" fmla="*/ 2147483647 w 126"/>
              <a:gd name="T13" fmla="*/ 2147483647 h 160"/>
              <a:gd name="T14" fmla="*/ 2147483647 w 126"/>
              <a:gd name="T15" fmla="*/ 2147483647 h 160"/>
              <a:gd name="T16" fmla="*/ 2147483647 w 126"/>
              <a:gd name="T17" fmla="*/ 2147483647 h 160"/>
              <a:gd name="T18" fmla="*/ 2147483647 w 126"/>
              <a:gd name="T19" fmla="*/ 2147483647 h 160"/>
              <a:gd name="T20" fmla="*/ 2147483647 w 126"/>
              <a:gd name="T21" fmla="*/ 2147483647 h 160"/>
              <a:gd name="T22" fmla="*/ 2147483647 w 126"/>
              <a:gd name="T23" fmla="*/ 2147483647 h 160"/>
              <a:gd name="T24" fmla="*/ 2147483647 w 126"/>
              <a:gd name="T25" fmla="*/ 2147483647 h 160"/>
              <a:gd name="T26" fmla="*/ 2147483647 w 126"/>
              <a:gd name="T27" fmla="*/ 2147483647 h 160"/>
              <a:gd name="T28" fmla="*/ 2147483647 w 126"/>
              <a:gd name="T29" fmla="*/ 2147483647 h 160"/>
              <a:gd name="T30" fmla="*/ 2147483647 w 126"/>
              <a:gd name="T31" fmla="*/ 2147483647 h 160"/>
              <a:gd name="T32" fmla="*/ 2147483647 w 126"/>
              <a:gd name="T33" fmla="*/ 2147483647 h 160"/>
              <a:gd name="T34" fmla="*/ 2147483647 w 126"/>
              <a:gd name="T35" fmla="*/ 2147483647 h 160"/>
              <a:gd name="T36" fmla="*/ 2147483647 w 126"/>
              <a:gd name="T37" fmla="*/ 2147483647 h 160"/>
              <a:gd name="T38" fmla="*/ 2147483647 w 126"/>
              <a:gd name="T39" fmla="*/ 2147483647 h 160"/>
              <a:gd name="T40" fmla="*/ 2147483647 w 126"/>
              <a:gd name="T41" fmla="*/ 2147483647 h 160"/>
              <a:gd name="T42" fmla="*/ 2147483647 w 126"/>
              <a:gd name="T43" fmla="*/ 2147483647 h 160"/>
              <a:gd name="T44" fmla="*/ 2147483647 w 126"/>
              <a:gd name="T45" fmla="*/ 2147483647 h 160"/>
              <a:gd name="T46" fmla="*/ 2147483647 w 126"/>
              <a:gd name="T47" fmla="*/ 2147483647 h 160"/>
              <a:gd name="T48" fmla="*/ 2147483647 w 126"/>
              <a:gd name="T49" fmla="*/ 2147483647 h 160"/>
              <a:gd name="T50" fmla="*/ 2147483647 w 126"/>
              <a:gd name="T51" fmla="*/ 2147483647 h 160"/>
              <a:gd name="T52" fmla="*/ 2147483647 w 126"/>
              <a:gd name="T53" fmla="*/ 2147483647 h 160"/>
              <a:gd name="T54" fmla="*/ 2147483647 w 126"/>
              <a:gd name="T55" fmla="*/ 2147483647 h 160"/>
              <a:gd name="T56" fmla="*/ 2147483647 w 126"/>
              <a:gd name="T57" fmla="*/ 2147483647 h 160"/>
              <a:gd name="T58" fmla="*/ 2147483647 w 126"/>
              <a:gd name="T59" fmla="*/ 2147483647 h 160"/>
              <a:gd name="T60" fmla="*/ 2147483647 w 126"/>
              <a:gd name="T61" fmla="*/ 2147483647 h 160"/>
              <a:gd name="T62" fmla="*/ 2147483647 w 126"/>
              <a:gd name="T63" fmla="*/ 2147483647 h 160"/>
              <a:gd name="T64" fmla="*/ 2147483647 w 126"/>
              <a:gd name="T65" fmla="*/ 2147483647 h 160"/>
              <a:gd name="T66" fmla="*/ 2147483647 w 126"/>
              <a:gd name="T67" fmla="*/ 2147483647 h 160"/>
              <a:gd name="T68" fmla="*/ 2147483647 w 126"/>
              <a:gd name="T69" fmla="*/ 2147483647 h 160"/>
              <a:gd name="T70" fmla="*/ 2147483647 w 126"/>
              <a:gd name="T71" fmla="*/ 2147483647 h 160"/>
              <a:gd name="T72" fmla="*/ 2147483647 w 126"/>
              <a:gd name="T73" fmla="*/ 2147483647 h 160"/>
              <a:gd name="T74" fmla="*/ 2147483647 w 126"/>
              <a:gd name="T75" fmla="*/ 0 h 160"/>
              <a:gd name="T76" fmla="*/ 2147483647 w 126"/>
              <a:gd name="T77" fmla="*/ 0 h 160"/>
              <a:gd name="T78" fmla="*/ 2147483647 w 126"/>
              <a:gd name="T79" fmla="*/ 2147483647 h 160"/>
              <a:gd name="T80" fmla="*/ 2147483647 w 126"/>
              <a:gd name="T81" fmla="*/ 2147483647 h 160"/>
              <a:gd name="T82" fmla="*/ 2147483647 w 126"/>
              <a:gd name="T83" fmla="*/ 2147483647 h 160"/>
              <a:gd name="T84" fmla="*/ 2147483647 w 126"/>
              <a:gd name="T85" fmla="*/ 2147483647 h 160"/>
              <a:gd name="T86" fmla="*/ 2147483647 w 126"/>
              <a:gd name="T87" fmla="*/ 2147483647 h 160"/>
              <a:gd name="T88" fmla="*/ 2147483647 w 126"/>
              <a:gd name="T89" fmla="*/ 2147483647 h 160"/>
              <a:gd name="T90" fmla="*/ 2147483647 w 126"/>
              <a:gd name="T91" fmla="*/ 2147483647 h 160"/>
              <a:gd name="T92" fmla="*/ 2147483647 w 126"/>
              <a:gd name="T93" fmla="*/ 2147483647 h 160"/>
              <a:gd name="T94" fmla="*/ 0 w 126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6" h="160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7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avLst/>
            <a:gdLst>
              <a:gd name="T0" fmla="*/ 2147483647 w 176"/>
              <a:gd name="T1" fmla="*/ 2147483647 h 128"/>
              <a:gd name="T2" fmla="*/ 2147483647 w 176"/>
              <a:gd name="T3" fmla="*/ 2147483647 h 128"/>
              <a:gd name="T4" fmla="*/ 2147483647 w 176"/>
              <a:gd name="T5" fmla="*/ 2147483647 h 128"/>
              <a:gd name="T6" fmla="*/ 2147483647 w 176"/>
              <a:gd name="T7" fmla="*/ 2147483647 h 128"/>
              <a:gd name="T8" fmla="*/ 2147483647 w 176"/>
              <a:gd name="T9" fmla="*/ 2147483647 h 128"/>
              <a:gd name="T10" fmla="*/ 2147483647 w 176"/>
              <a:gd name="T11" fmla="*/ 2147483647 h 128"/>
              <a:gd name="T12" fmla="*/ 2147483647 w 176"/>
              <a:gd name="T13" fmla="*/ 2147483647 h 128"/>
              <a:gd name="T14" fmla="*/ 2147483647 w 176"/>
              <a:gd name="T15" fmla="*/ 2147483647 h 128"/>
              <a:gd name="T16" fmla="*/ 2147483647 w 176"/>
              <a:gd name="T17" fmla="*/ 2147483647 h 128"/>
              <a:gd name="T18" fmla="*/ 2147483647 w 176"/>
              <a:gd name="T19" fmla="*/ 2147483647 h 128"/>
              <a:gd name="T20" fmla="*/ 2147483647 w 176"/>
              <a:gd name="T21" fmla="*/ 2147483647 h 128"/>
              <a:gd name="T22" fmla="*/ 2147483647 w 176"/>
              <a:gd name="T23" fmla="*/ 2147483647 h 128"/>
              <a:gd name="T24" fmla="*/ 2147483647 w 176"/>
              <a:gd name="T25" fmla="*/ 2147483647 h 128"/>
              <a:gd name="T26" fmla="*/ 2147483647 w 176"/>
              <a:gd name="T27" fmla="*/ 2147483647 h 128"/>
              <a:gd name="T28" fmla="*/ 2147483647 w 176"/>
              <a:gd name="T29" fmla="*/ 2147483647 h 128"/>
              <a:gd name="T30" fmla="*/ 2147483647 w 176"/>
              <a:gd name="T31" fmla="*/ 2147483647 h 128"/>
              <a:gd name="T32" fmla="*/ 2147483647 w 176"/>
              <a:gd name="T33" fmla="*/ 2147483647 h 128"/>
              <a:gd name="T34" fmla="*/ 2147483647 w 176"/>
              <a:gd name="T35" fmla="*/ 2147483647 h 128"/>
              <a:gd name="T36" fmla="*/ 2147483647 w 176"/>
              <a:gd name="T37" fmla="*/ 2147483647 h 128"/>
              <a:gd name="T38" fmla="*/ 2147483647 w 176"/>
              <a:gd name="T39" fmla="*/ 2147483647 h 128"/>
              <a:gd name="T40" fmla="*/ 2147483647 w 176"/>
              <a:gd name="T41" fmla="*/ 2147483647 h 128"/>
              <a:gd name="T42" fmla="*/ 2147483647 w 176"/>
              <a:gd name="T43" fmla="*/ 2147483647 h 128"/>
              <a:gd name="T44" fmla="*/ 2147483647 w 176"/>
              <a:gd name="T45" fmla="*/ 2147483647 h 128"/>
              <a:gd name="T46" fmla="*/ 2147483647 w 176"/>
              <a:gd name="T47" fmla="*/ 2147483647 h 128"/>
              <a:gd name="T48" fmla="*/ 2147483647 w 176"/>
              <a:gd name="T49" fmla="*/ 2147483647 h 128"/>
              <a:gd name="T50" fmla="*/ 2147483647 w 176"/>
              <a:gd name="T51" fmla="*/ 2147483647 h 128"/>
              <a:gd name="T52" fmla="*/ 2147483647 w 176"/>
              <a:gd name="T53" fmla="*/ 2147483647 h 128"/>
              <a:gd name="T54" fmla="*/ 2147483647 w 176"/>
              <a:gd name="T55" fmla="*/ 2147483647 h 128"/>
              <a:gd name="T56" fmla="*/ 2147483647 w 176"/>
              <a:gd name="T57" fmla="*/ 2147483647 h 128"/>
              <a:gd name="T58" fmla="*/ 2147483647 w 176"/>
              <a:gd name="T59" fmla="*/ 2147483647 h 128"/>
              <a:gd name="T60" fmla="*/ 2147483647 w 176"/>
              <a:gd name="T61" fmla="*/ 2147483647 h 128"/>
              <a:gd name="T62" fmla="*/ 2147483647 w 176"/>
              <a:gd name="T63" fmla="*/ 2147483647 h 128"/>
              <a:gd name="T64" fmla="*/ 2147483647 w 176"/>
              <a:gd name="T65" fmla="*/ 2147483647 h 128"/>
              <a:gd name="T66" fmla="*/ 2147483647 w 176"/>
              <a:gd name="T67" fmla="*/ 2147483647 h 128"/>
              <a:gd name="T68" fmla="*/ 2147483647 w 176"/>
              <a:gd name="T69" fmla="*/ 2147483647 h 128"/>
              <a:gd name="T70" fmla="*/ 2147483647 w 176"/>
              <a:gd name="T71" fmla="*/ 2147483647 h 128"/>
              <a:gd name="T72" fmla="*/ 2147483647 w 176"/>
              <a:gd name="T73" fmla="*/ 2147483647 h 128"/>
              <a:gd name="T74" fmla="*/ 2147483647 w 176"/>
              <a:gd name="T75" fmla="*/ 2147483647 h 128"/>
              <a:gd name="T76" fmla="*/ 2147483647 w 176"/>
              <a:gd name="T77" fmla="*/ 2147483647 h 128"/>
              <a:gd name="T78" fmla="*/ 2147483647 w 176"/>
              <a:gd name="T79" fmla="*/ 2147483647 h 128"/>
              <a:gd name="T80" fmla="*/ 2147483647 w 176"/>
              <a:gd name="T81" fmla="*/ 2147483647 h 128"/>
              <a:gd name="T82" fmla="*/ 2147483647 w 176"/>
              <a:gd name="T83" fmla="*/ 2147483647 h 128"/>
              <a:gd name="T84" fmla="*/ 2147483647 w 176"/>
              <a:gd name="T85" fmla="*/ 2147483647 h 128"/>
              <a:gd name="T86" fmla="*/ 2147483647 w 176"/>
              <a:gd name="T87" fmla="*/ 2147483647 h 128"/>
              <a:gd name="T88" fmla="*/ 2147483647 w 176"/>
              <a:gd name="T89" fmla="*/ 2147483647 h 128"/>
              <a:gd name="T90" fmla="*/ 2147483647 w 176"/>
              <a:gd name="T91" fmla="*/ 2147483647 h 128"/>
              <a:gd name="T92" fmla="*/ 2147483647 w 176"/>
              <a:gd name="T93" fmla="*/ 2147483647 h 128"/>
              <a:gd name="T94" fmla="*/ 2147483647 w 176"/>
              <a:gd name="T95" fmla="*/ 2147483647 h 128"/>
              <a:gd name="T96" fmla="*/ 2147483647 w 176"/>
              <a:gd name="T97" fmla="*/ 2147483647 h 128"/>
              <a:gd name="T98" fmla="*/ 2147483647 w 176"/>
              <a:gd name="T99" fmla="*/ 2147483647 h 128"/>
              <a:gd name="T100" fmla="*/ 2147483647 w 176"/>
              <a:gd name="T101" fmla="*/ 2147483647 h 128"/>
              <a:gd name="T102" fmla="*/ 2147483647 w 176"/>
              <a:gd name="T103" fmla="*/ 2147483647 h 128"/>
              <a:gd name="T104" fmla="*/ 2147483647 w 176"/>
              <a:gd name="T105" fmla="*/ 2147483647 h 128"/>
              <a:gd name="T106" fmla="*/ 2147483647 w 176"/>
              <a:gd name="T107" fmla="*/ 2147483647 h 128"/>
              <a:gd name="T108" fmla="*/ 2147483647 w 176"/>
              <a:gd name="T109" fmla="*/ 2147483647 h 128"/>
              <a:gd name="T110" fmla="*/ 2147483647 w 176"/>
              <a:gd name="T111" fmla="*/ 2147483647 h 128"/>
              <a:gd name="T112" fmla="*/ 2147483647 w 176"/>
              <a:gd name="T113" fmla="*/ 2147483647 h 128"/>
              <a:gd name="T114" fmla="*/ 2147483647 w 176"/>
              <a:gd name="T115" fmla="*/ 2147483647 h 128"/>
              <a:gd name="T116" fmla="*/ 2147483647 w 176"/>
              <a:gd name="T117" fmla="*/ 2147483647 h 128"/>
              <a:gd name="T118" fmla="*/ 2147483647 w 176"/>
              <a:gd name="T119" fmla="*/ 2147483647 h 128"/>
              <a:gd name="T120" fmla="*/ 2147483647 w 176"/>
              <a:gd name="T121" fmla="*/ 2147483647 h 128"/>
              <a:gd name="T122" fmla="*/ 2147483647 w 176"/>
              <a:gd name="T123" fmla="*/ 2147483647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28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8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avLst/>
            <a:gdLst>
              <a:gd name="T0" fmla="*/ 2147483647 w 136"/>
              <a:gd name="T1" fmla="*/ 2147483647 h 156"/>
              <a:gd name="T2" fmla="*/ 2147483647 w 136"/>
              <a:gd name="T3" fmla="*/ 2147483647 h 156"/>
              <a:gd name="T4" fmla="*/ 2147483647 w 136"/>
              <a:gd name="T5" fmla="*/ 2147483647 h 156"/>
              <a:gd name="T6" fmla="*/ 2147483647 w 136"/>
              <a:gd name="T7" fmla="*/ 2147483647 h 156"/>
              <a:gd name="T8" fmla="*/ 2147483647 w 136"/>
              <a:gd name="T9" fmla="*/ 2147483647 h 156"/>
              <a:gd name="T10" fmla="*/ 2147483647 w 136"/>
              <a:gd name="T11" fmla="*/ 2147483647 h 156"/>
              <a:gd name="T12" fmla="*/ 2147483647 w 136"/>
              <a:gd name="T13" fmla="*/ 2147483647 h 156"/>
              <a:gd name="T14" fmla="*/ 2147483647 w 136"/>
              <a:gd name="T15" fmla="*/ 2147483647 h 156"/>
              <a:gd name="T16" fmla="*/ 2147483647 w 136"/>
              <a:gd name="T17" fmla="*/ 2147483647 h 156"/>
              <a:gd name="T18" fmla="*/ 0 w 136"/>
              <a:gd name="T19" fmla="*/ 2147483647 h 156"/>
              <a:gd name="T20" fmla="*/ 0 w 136"/>
              <a:gd name="T21" fmla="*/ 2147483647 h 156"/>
              <a:gd name="T22" fmla="*/ 2147483647 w 136"/>
              <a:gd name="T23" fmla="*/ 2147483647 h 156"/>
              <a:gd name="T24" fmla="*/ 2147483647 w 136"/>
              <a:gd name="T25" fmla="*/ 2147483647 h 156"/>
              <a:gd name="T26" fmla="*/ 2147483647 w 136"/>
              <a:gd name="T27" fmla="*/ 2147483647 h 156"/>
              <a:gd name="T28" fmla="*/ 2147483647 w 136"/>
              <a:gd name="T29" fmla="*/ 2147483647 h 156"/>
              <a:gd name="T30" fmla="*/ 2147483647 w 136"/>
              <a:gd name="T31" fmla="*/ 2147483647 h 156"/>
              <a:gd name="T32" fmla="*/ 2147483647 w 136"/>
              <a:gd name="T33" fmla="*/ 2147483647 h 156"/>
              <a:gd name="T34" fmla="*/ 2147483647 w 136"/>
              <a:gd name="T35" fmla="*/ 2147483647 h 156"/>
              <a:gd name="T36" fmla="*/ 2147483647 w 136"/>
              <a:gd name="T37" fmla="*/ 2147483647 h 156"/>
              <a:gd name="T38" fmla="*/ 2147483647 w 136"/>
              <a:gd name="T39" fmla="*/ 0 h 156"/>
              <a:gd name="T40" fmla="*/ 2147483647 w 136"/>
              <a:gd name="T41" fmla="*/ 2147483647 h 156"/>
              <a:gd name="T42" fmla="*/ 2147483647 w 136"/>
              <a:gd name="T43" fmla="*/ 2147483647 h 156"/>
              <a:gd name="T44" fmla="*/ 2147483647 w 136"/>
              <a:gd name="T45" fmla="*/ 2147483647 h 156"/>
              <a:gd name="T46" fmla="*/ 2147483647 w 136"/>
              <a:gd name="T47" fmla="*/ 2147483647 h 156"/>
              <a:gd name="T48" fmla="*/ 2147483647 w 136"/>
              <a:gd name="T49" fmla="*/ 2147483647 h 156"/>
              <a:gd name="T50" fmla="*/ 2147483647 w 136"/>
              <a:gd name="T51" fmla="*/ 2147483647 h 156"/>
              <a:gd name="T52" fmla="*/ 2147483647 w 136"/>
              <a:gd name="T53" fmla="*/ 2147483647 h 156"/>
              <a:gd name="T54" fmla="*/ 2147483647 w 136"/>
              <a:gd name="T55" fmla="*/ 2147483647 h 156"/>
              <a:gd name="T56" fmla="*/ 2147483647 w 136"/>
              <a:gd name="T57" fmla="*/ 2147483647 h 156"/>
              <a:gd name="T58" fmla="*/ 2147483647 w 136"/>
              <a:gd name="T59" fmla="*/ 2147483647 h 156"/>
              <a:gd name="T60" fmla="*/ 2147483647 w 136"/>
              <a:gd name="T61" fmla="*/ 2147483647 h 156"/>
              <a:gd name="T62" fmla="*/ 2147483647 w 136"/>
              <a:gd name="T63" fmla="*/ 2147483647 h 156"/>
              <a:gd name="T64" fmla="*/ 2147483647 w 136"/>
              <a:gd name="T65" fmla="*/ 2147483647 h 156"/>
              <a:gd name="T66" fmla="*/ 2147483647 w 136"/>
              <a:gd name="T67" fmla="*/ 2147483647 h 156"/>
              <a:gd name="T68" fmla="*/ 2147483647 w 136"/>
              <a:gd name="T69" fmla="*/ 2147483647 h 156"/>
              <a:gd name="T70" fmla="*/ 2147483647 w 136"/>
              <a:gd name="T71" fmla="*/ 2147483647 h 156"/>
              <a:gd name="T72" fmla="*/ 2147483647 w 136"/>
              <a:gd name="T73" fmla="*/ 2147483647 h 156"/>
              <a:gd name="T74" fmla="*/ 2147483647 w 136"/>
              <a:gd name="T75" fmla="*/ 2147483647 h 156"/>
              <a:gd name="T76" fmla="*/ 2147483647 w 136"/>
              <a:gd name="T77" fmla="*/ 2147483647 h 156"/>
              <a:gd name="T78" fmla="*/ 2147483647 w 136"/>
              <a:gd name="T79" fmla="*/ 2147483647 h 156"/>
              <a:gd name="T80" fmla="*/ 2147483647 w 136"/>
              <a:gd name="T81" fmla="*/ 2147483647 h 156"/>
              <a:gd name="T82" fmla="*/ 2147483647 w 136"/>
              <a:gd name="T83" fmla="*/ 2147483647 h 156"/>
              <a:gd name="T84" fmla="*/ 2147483647 w 136"/>
              <a:gd name="T85" fmla="*/ 2147483647 h 1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36" h="15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9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avLst/>
            <a:gdLst>
              <a:gd name="T0" fmla="*/ 0 w 118"/>
              <a:gd name="T1" fmla="*/ 0 h 136"/>
              <a:gd name="T2" fmla="*/ 2147483647 w 118"/>
              <a:gd name="T3" fmla="*/ 0 h 136"/>
              <a:gd name="T4" fmla="*/ 2147483647 w 118"/>
              <a:gd name="T5" fmla="*/ 2147483647 h 136"/>
              <a:gd name="T6" fmla="*/ 2147483647 w 118"/>
              <a:gd name="T7" fmla="*/ 2147483647 h 136"/>
              <a:gd name="T8" fmla="*/ 2147483647 w 118"/>
              <a:gd name="T9" fmla="*/ 2147483647 h 136"/>
              <a:gd name="T10" fmla="*/ 2147483647 w 118"/>
              <a:gd name="T11" fmla="*/ 2147483647 h 136"/>
              <a:gd name="T12" fmla="*/ 2147483647 w 118"/>
              <a:gd name="T13" fmla="*/ 2147483647 h 136"/>
              <a:gd name="T14" fmla="*/ 2147483647 w 118"/>
              <a:gd name="T15" fmla="*/ 2147483647 h 136"/>
              <a:gd name="T16" fmla="*/ 2147483647 w 118"/>
              <a:gd name="T17" fmla="*/ 2147483647 h 136"/>
              <a:gd name="T18" fmla="*/ 2147483647 w 118"/>
              <a:gd name="T19" fmla="*/ 2147483647 h 136"/>
              <a:gd name="T20" fmla="*/ 2147483647 w 118"/>
              <a:gd name="T21" fmla="*/ 2147483647 h 136"/>
              <a:gd name="T22" fmla="*/ 2147483647 w 118"/>
              <a:gd name="T23" fmla="*/ 2147483647 h 136"/>
              <a:gd name="T24" fmla="*/ 0 w 118"/>
              <a:gd name="T25" fmla="*/ 2147483647 h 136"/>
              <a:gd name="T26" fmla="*/ 0 w 118"/>
              <a:gd name="T27" fmla="*/ 0 h 136"/>
              <a:gd name="T28" fmla="*/ 0 w 118"/>
              <a:gd name="T29" fmla="*/ 0 h 136"/>
              <a:gd name="T30" fmla="*/ 2147483647 w 118"/>
              <a:gd name="T31" fmla="*/ 2147483647 h 136"/>
              <a:gd name="T32" fmla="*/ 2147483647 w 118"/>
              <a:gd name="T33" fmla="*/ 2147483647 h 136"/>
              <a:gd name="T34" fmla="*/ 2147483647 w 118"/>
              <a:gd name="T35" fmla="*/ 2147483647 h 136"/>
              <a:gd name="T36" fmla="*/ 2147483647 w 118"/>
              <a:gd name="T37" fmla="*/ 2147483647 h 136"/>
              <a:gd name="T38" fmla="*/ 2147483647 w 118"/>
              <a:gd name="T39" fmla="*/ 2147483647 h 136"/>
              <a:gd name="T40" fmla="*/ 2147483647 w 118"/>
              <a:gd name="T41" fmla="*/ 2147483647 h 136"/>
              <a:gd name="T42" fmla="*/ 2147483647 w 118"/>
              <a:gd name="T43" fmla="*/ 2147483647 h 136"/>
              <a:gd name="T44" fmla="*/ 2147483647 w 118"/>
              <a:gd name="T45" fmla="*/ 2147483647 h 136"/>
              <a:gd name="T46" fmla="*/ 2147483647 w 118"/>
              <a:gd name="T47" fmla="*/ 2147483647 h 136"/>
              <a:gd name="T48" fmla="*/ 2147483647 w 118"/>
              <a:gd name="T49" fmla="*/ 2147483647 h 136"/>
              <a:gd name="T50" fmla="*/ 2147483647 w 118"/>
              <a:gd name="T51" fmla="*/ 2147483647 h 136"/>
              <a:gd name="T52" fmla="*/ 2147483647 w 118"/>
              <a:gd name="T53" fmla="*/ 2147483647 h 136"/>
              <a:gd name="T54" fmla="*/ 2147483647 w 118"/>
              <a:gd name="T55" fmla="*/ 2147483647 h 1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8" h="136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0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avLst/>
            <a:gdLst>
              <a:gd name="T0" fmla="*/ 2147483647 w 172"/>
              <a:gd name="T1" fmla="*/ 2147483647 h 136"/>
              <a:gd name="T2" fmla="*/ 2147483647 w 172"/>
              <a:gd name="T3" fmla="*/ 0 h 136"/>
              <a:gd name="T4" fmla="*/ 2147483647 w 172"/>
              <a:gd name="T5" fmla="*/ 2147483647 h 136"/>
              <a:gd name="T6" fmla="*/ 2147483647 w 172"/>
              <a:gd name="T7" fmla="*/ 2147483647 h 136"/>
              <a:gd name="T8" fmla="*/ 2147483647 w 172"/>
              <a:gd name="T9" fmla="*/ 2147483647 h 136"/>
              <a:gd name="T10" fmla="*/ 2147483647 w 172"/>
              <a:gd name="T11" fmla="*/ 2147483647 h 136"/>
              <a:gd name="T12" fmla="*/ 2147483647 w 172"/>
              <a:gd name="T13" fmla="*/ 2147483647 h 136"/>
              <a:gd name="T14" fmla="*/ 2147483647 w 172"/>
              <a:gd name="T15" fmla="*/ 2147483647 h 136"/>
              <a:gd name="T16" fmla="*/ 2147483647 w 172"/>
              <a:gd name="T17" fmla="*/ 2147483647 h 136"/>
              <a:gd name="T18" fmla="*/ 2147483647 w 172"/>
              <a:gd name="T19" fmla="*/ 2147483647 h 136"/>
              <a:gd name="T20" fmla="*/ 2147483647 w 172"/>
              <a:gd name="T21" fmla="*/ 2147483647 h 136"/>
              <a:gd name="T22" fmla="*/ 2147483647 w 172"/>
              <a:gd name="T23" fmla="*/ 2147483647 h 136"/>
              <a:gd name="T24" fmla="*/ 2147483647 w 172"/>
              <a:gd name="T25" fmla="*/ 2147483647 h 136"/>
              <a:gd name="T26" fmla="*/ 2147483647 w 172"/>
              <a:gd name="T27" fmla="*/ 2147483647 h 136"/>
              <a:gd name="T28" fmla="*/ 2147483647 w 172"/>
              <a:gd name="T29" fmla="*/ 2147483647 h 136"/>
              <a:gd name="T30" fmla="*/ 2147483647 w 172"/>
              <a:gd name="T31" fmla="*/ 2147483647 h 136"/>
              <a:gd name="T32" fmla="*/ 2147483647 w 172"/>
              <a:gd name="T33" fmla="*/ 2147483647 h 136"/>
              <a:gd name="T34" fmla="*/ 2147483647 w 172"/>
              <a:gd name="T35" fmla="*/ 2147483647 h 136"/>
              <a:gd name="T36" fmla="*/ 2147483647 w 172"/>
              <a:gd name="T37" fmla="*/ 2147483647 h 136"/>
              <a:gd name="T38" fmla="*/ 2147483647 w 172"/>
              <a:gd name="T39" fmla="*/ 2147483647 h 136"/>
              <a:gd name="T40" fmla="*/ 2147483647 w 172"/>
              <a:gd name="T41" fmla="*/ 2147483647 h 136"/>
              <a:gd name="T42" fmla="*/ 2147483647 w 172"/>
              <a:gd name="T43" fmla="*/ 2147483647 h 136"/>
              <a:gd name="T44" fmla="*/ 2147483647 w 172"/>
              <a:gd name="T45" fmla="*/ 2147483647 h 136"/>
              <a:gd name="T46" fmla="*/ 2147483647 w 172"/>
              <a:gd name="T47" fmla="*/ 2147483647 h 136"/>
              <a:gd name="T48" fmla="*/ 2147483647 w 172"/>
              <a:gd name="T49" fmla="*/ 2147483647 h 136"/>
              <a:gd name="T50" fmla="*/ 2147483647 w 172"/>
              <a:gd name="T51" fmla="*/ 2147483647 h 136"/>
              <a:gd name="T52" fmla="*/ 2147483647 w 172"/>
              <a:gd name="T53" fmla="*/ 2147483647 h 136"/>
              <a:gd name="T54" fmla="*/ 2147483647 w 172"/>
              <a:gd name="T55" fmla="*/ 2147483647 h 136"/>
              <a:gd name="T56" fmla="*/ 2147483647 w 172"/>
              <a:gd name="T57" fmla="*/ 2147483647 h 136"/>
              <a:gd name="T58" fmla="*/ 2147483647 w 172"/>
              <a:gd name="T59" fmla="*/ 2147483647 h 136"/>
              <a:gd name="T60" fmla="*/ 2147483647 w 172"/>
              <a:gd name="T61" fmla="*/ 2147483647 h 136"/>
              <a:gd name="T62" fmla="*/ 2147483647 w 172"/>
              <a:gd name="T63" fmla="*/ 2147483647 h 136"/>
              <a:gd name="T64" fmla="*/ 2147483647 w 172"/>
              <a:gd name="T65" fmla="*/ 2147483647 h 136"/>
              <a:gd name="T66" fmla="*/ 2147483647 w 172"/>
              <a:gd name="T67" fmla="*/ 2147483647 h 136"/>
              <a:gd name="T68" fmla="*/ 2147483647 w 172"/>
              <a:gd name="T69" fmla="*/ 2147483647 h 136"/>
              <a:gd name="T70" fmla="*/ 2147483647 w 172"/>
              <a:gd name="T71" fmla="*/ 2147483647 h 136"/>
              <a:gd name="T72" fmla="*/ 2147483647 w 172"/>
              <a:gd name="T73" fmla="*/ 2147483647 h 136"/>
              <a:gd name="T74" fmla="*/ 2147483647 w 172"/>
              <a:gd name="T75" fmla="*/ 2147483647 h 136"/>
              <a:gd name="T76" fmla="*/ 2147483647 w 172"/>
              <a:gd name="T77" fmla="*/ 2147483647 h 136"/>
              <a:gd name="T78" fmla="*/ 2147483647 w 172"/>
              <a:gd name="T79" fmla="*/ 2147483647 h 136"/>
              <a:gd name="T80" fmla="*/ 2147483647 w 172"/>
              <a:gd name="T81" fmla="*/ 2147483647 h 136"/>
              <a:gd name="T82" fmla="*/ 2147483647 w 172"/>
              <a:gd name="T83" fmla="*/ 2147483647 h 136"/>
              <a:gd name="T84" fmla="*/ 2147483647 w 172"/>
              <a:gd name="T85" fmla="*/ 2147483647 h 136"/>
              <a:gd name="T86" fmla="*/ 2147483647 w 172"/>
              <a:gd name="T87" fmla="*/ 2147483647 h 136"/>
              <a:gd name="T88" fmla="*/ 2147483647 w 172"/>
              <a:gd name="T89" fmla="*/ 2147483647 h 136"/>
              <a:gd name="T90" fmla="*/ 2147483647 w 172"/>
              <a:gd name="T91" fmla="*/ 2147483647 h 136"/>
              <a:gd name="T92" fmla="*/ 2147483647 w 172"/>
              <a:gd name="T93" fmla="*/ 2147483647 h 136"/>
              <a:gd name="T94" fmla="*/ 2147483647 w 172"/>
              <a:gd name="T95" fmla="*/ 2147483647 h 136"/>
              <a:gd name="T96" fmla="*/ 2147483647 w 172"/>
              <a:gd name="T97" fmla="*/ 2147483647 h 136"/>
              <a:gd name="T98" fmla="*/ 2147483647 w 172"/>
              <a:gd name="T99" fmla="*/ 2147483647 h 136"/>
              <a:gd name="T100" fmla="*/ 2147483647 w 172"/>
              <a:gd name="T101" fmla="*/ 2147483647 h 136"/>
              <a:gd name="T102" fmla="*/ 2147483647 w 172"/>
              <a:gd name="T103" fmla="*/ 2147483647 h 1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36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1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avLst/>
            <a:gdLst>
              <a:gd name="T0" fmla="*/ 2147483647 w 132"/>
              <a:gd name="T1" fmla="*/ 2147483647 h 134"/>
              <a:gd name="T2" fmla="*/ 2147483647 w 132"/>
              <a:gd name="T3" fmla="*/ 2147483647 h 134"/>
              <a:gd name="T4" fmla="*/ 2147483647 w 132"/>
              <a:gd name="T5" fmla="*/ 2147483647 h 134"/>
              <a:gd name="T6" fmla="*/ 2147483647 w 132"/>
              <a:gd name="T7" fmla="*/ 2147483647 h 134"/>
              <a:gd name="T8" fmla="*/ 0 w 132"/>
              <a:gd name="T9" fmla="*/ 2147483647 h 134"/>
              <a:gd name="T10" fmla="*/ 2147483647 w 132"/>
              <a:gd name="T11" fmla="*/ 2147483647 h 134"/>
              <a:gd name="T12" fmla="*/ 2147483647 w 132"/>
              <a:gd name="T13" fmla="*/ 2147483647 h 134"/>
              <a:gd name="T14" fmla="*/ 2147483647 w 132"/>
              <a:gd name="T15" fmla="*/ 2147483647 h 134"/>
              <a:gd name="T16" fmla="*/ 2147483647 w 132"/>
              <a:gd name="T17" fmla="*/ 2147483647 h 134"/>
              <a:gd name="T18" fmla="*/ 2147483647 w 132"/>
              <a:gd name="T19" fmla="*/ 2147483647 h 134"/>
              <a:gd name="T20" fmla="*/ 2147483647 w 132"/>
              <a:gd name="T21" fmla="*/ 2147483647 h 134"/>
              <a:gd name="T22" fmla="*/ 2147483647 w 132"/>
              <a:gd name="T23" fmla="*/ 0 h 134"/>
              <a:gd name="T24" fmla="*/ 2147483647 w 132"/>
              <a:gd name="T25" fmla="*/ 0 h 134"/>
              <a:gd name="T26" fmla="*/ 2147483647 w 132"/>
              <a:gd name="T27" fmla="*/ 2147483647 h 134"/>
              <a:gd name="T28" fmla="*/ 2147483647 w 132"/>
              <a:gd name="T29" fmla="*/ 2147483647 h 134"/>
              <a:gd name="T30" fmla="*/ 2147483647 w 132"/>
              <a:gd name="T31" fmla="*/ 2147483647 h 134"/>
              <a:gd name="T32" fmla="*/ 2147483647 w 132"/>
              <a:gd name="T33" fmla="*/ 2147483647 h 134"/>
              <a:gd name="T34" fmla="*/ 2147483647 w 132"/>
              <a:gd name="T35" fmla="*/ 2147483647 h 134"/>
              <a:gd name="T36" fmla="*/ 2147483647 w 132"/>
              <a:gd name="T37" fmla="*/ 2147483647 h 134"/>
              <a:gd name="T38" fmla="*/ 2147483647 w 132"/>
              <a:gd name="T39" fmla="*/ 2147483647 h 134"/>
              <a:gd name="T40" fmla="*/ 2147483647 w 132"/>
              <a:gd name="T41" fmla="*/ 0 h 134"/>
              <a:gd name="T42" fmla="*/ 2147483647 w 132"/>
              <a:gd name="T43" fmla="*/ 0 h 134"/>
              <a:gd name="T44" fmla="*/ 2147483647 w 132"/>
              <a:gd name="T45" fmla="*/ 2147483647 h 134"/>
              <a:gd name="T46" fmla="*/ 2147483647 w 132"/>
              <a:gd name="T47" fmla="*/ 2147483647 h 134"/>
              <a:gd name="T48" fmla="*/ 2147483647 w 132"/>
              <a:gd name="T49" fmla="*/ 2147483647 h 134"/>
              <a:gd name="T50" fmla="*/ 2147483647 w 132"/>
              <a:gd name="T51" fmla="*/ 2147483647 h 134"/>
              <a:gd name="T52" fmla="*/ 2147483647 w 132"/>
              <a:gd name="T53" fmla="*/ 2147483647 h 134"/>
              <a:gd name="T54" fmla="*/ 2147483647 w 132"/>
              <a:gd name="T55" fmla="*/ 2147483647 h 134"/>
              <a:gd name="T56" fmla="*/ 2147483647 w 132"/>
              <a:gd name="T57" fmla="*/ 2147483647 h 134"/>
              <a:gd name="T58" fmla="*/ 2147483647 w 132"/>
              <a:gd name="T59" fmla="*/ 2147483647 h 134"/>
              <a:gd name="T60" fmla="*/ 2147483647 w 132"/>
              <a:gd name="T61" fmla="*/ 2147483647 h 134"/>
              <a:gd name="T62" fmla="*/ 2147483647 w 132"/>
              <a:gd name="T63" fmla="*/ 2147483647 h 134"/>
              <a:gd name="T64" fmla="*/ 2147483647 w 132"/>
              <a:gd name="T65" fmla="*/ 2147483647 h 134"/>
              <a:gd name="T66" fmla="*/ 2147483647 w 132"/>
              <a:gd name="T67" fmla="*/ 2147483647 h 134"/>
              <a:gd name="T68" fmla="*/ 2147483647 w 132"/>
              <a:gd name="T69" fmla="*/ 2147483647 h 134"/>
              <a:gd name="T70" fmla="*/ 2147483647 w 132"/>
              <a:gd name="T71" fmla="*/ 2147483647 h 134"/>
              <a:gd name="T72" fmla="*/ 2147483647 w 132"/>
              <a:gd name="T73" fmla="*/ 2147483647 h 134"/>
              <a:gd name="T74" fmla="*/ 2147483647 w 132"/>
              <a:gd name="T75" fmla="*/ 2147483647 h 134"/>
              <a:gd name="T76" fmla="*/ 2147483647 w 132"/>
              <a:gd name="T77" fmla="*/ 2147483647 h 134"/>
              <a:gd name="T78" fmla="*/ 2147483647 w 132"/>
              <a:gd name="T79" fmla="*/ 2147483647 h 134"/>
              <a:gd name="T80" fmla="*/ 2147483647 w 132"/>
              <a:gd name="T81" fmla="*/ 2147483647 h 134"/>
              <a:gd name="T82" fmla="*/ 2147483647 w 132"/>
              <a:gd name="T83" fmla="*/ 2147483647 h 134"/>
              <a:gd name="T84" fmla="*/ 2147483647 w 132"/>
              <a:gd name="T85" fmla="*/ 2147483647 h 134"/>
              <a:gd name="T86" fmla="*/ 2147483647 w 132"/>
              <a:gd name="T87" fmla="*/ 2147483647 h 134"/>
              <a:gd name="T88" fmla="*/ 2147483647 w 132"/>
              <a:gd name="T89" fmla="*/ 2147483647 h 134"/>
              <a:gd name="T90" fmla="*/ 2147483647 w 132"/>
              <a:gd name="T91" fmla="*/ 2147483647 h 134"/>
              <a:gd name="T92" fmla="*/ 2147483647 w 132"/>
              <a:gd name="T93" fmla="*/ 2147483647 h 134"/>
              <a:gd name="T94" fmla="*/ 2147483647 w 132"/>
              <a:gd name="T95" fmla="*/ 2147483647 h 134"/>
              <a:gd name="T96" fmla="*/ 2147483647 w 132"/>
              <a:gd name="T97" fmla="*/ 2147483647 h 134"/>
              <a:gd name="T98" fmla="*/ 2147483647 w 132"/>
              <a:gd name="T99" fmla="*/ 2147483647 h 134"/>
              <a:gd name="T100" fmla="*/ 2147483647 w 132"/>
              <a:gd name="T101" fmla="*/ 2147483647 h 134"/>
              <a:gd name="T102" fmla="*/ 2147483647 w 132"/>
              <a:gd name="T103" fmla="*/ 2147483647 h 134"/>
              <a:gd name="T104" fmla="*/ 2147483647 w 132"/>
              <a:gd name="T105" fmla="*/ 2147483647 h 134"/>
              <a:gd name="T106" fmla="*/ 2147483647 w 132"/>
              <a:gd name="T107" fmla="*/ 2147483647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2" h="134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2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avLst/>
            <a:gdLst>
              <a:gd name="T0" fmla="*/ 2147483647 w 162"/>
              <a:gd name="T1" fmla="*/ 2147483647 h 144"/>
              <a:gd name="T2" fmla="*/ 2147483647 w 162"/>
              <a:gd name="T3" fmla="*/ 2147483647 h 144"/>
              <a:gd name="T4" fmla="*/ 2147483647 w 162"/>
              <a:gd name="T5" fmla="*/ 2147483647 h 144"/>
              <a:gd name="T6" fmla="*/ 2147483647 w 162"/>
              <a:gd name="T7" fmla="*/ 2147483647 h 144"/>
              <a:gd name="T8" fmla="*/ 2147483647 w 162"/>
              <a:gd name="T9" fmla="*/ 2147483647 h 144"/>
              <a:gd name="T10" fmla="*/ 2147483647 w 162"/>
              <a:gd name="T11" fmla="*/ 2147483647 h 144"/>
              <a:gd name="T12" fmla="*/ 2147483647 w 162"/>
              <a:gd name="T13" fmla="*/ 2147483647 h 144"/>
              <a:gd name="T14" fmla="*/ 2147483647 w 162"/>
              <a:gd name="T15" fmla="*/ 2147483647 h 144"/>
              <a:gd name="T16" fmla="*/ 2147483647 w 162"/>
              <a:gd name="T17" fmla="*/ 2147483647 h 144"/>
              <a:gd name="T18" fmla="*/ 0 w 162"/>
              <a:gd name="T19" fmla="*/ 2147483647 h 144"/>
              <a:gd name="T20" fmla="*/ 2147483647 w 162"/>
              <a:gd name="T21" fmla="*/ 2147483647 h 144"/>
              <a:gd name="T22" fmla="*/ 2147483647 w 162"/>
              <a:gd name="T23" fmla="*/ 2147483647 h 144"/>
              <a:gd name="T24" fmla="*/ 2147483647 w 162"/>
              <a:gd name="T25" fmla="*/ 2147483647 h 144"/>
              <a:gd name="T26" fmla="*/ 2147483647 w 162"/>
              <a:gd name="T27" fmla="*/ 2147483647 h 144"/>
              <a:gd name="T28" fmla="*/ 2147483647 w 162"/>
              <a:gd name="T29" fmla="*/ 2147483647 h 144"/>
              <a:gd name="T30" fmla="*/ 2147483647 w 162"/>
              <a:gd name="T31" fmla="*/ 2147483647 h 144"/>
              <a:gd name="T32" fmla="*/ 2147483647 w 162"/>
              <a:gd name="T33" fmla="*/ 2147483647 h 144"/>
              <a:gd name="T34" fmla="*/ 2147483647 w 162"/>
              <a:gd name="T35" fmla="*/ 2147483647 h 144"/>
              <a:gd name="T36" fmla="*/ 2147483647 w 162"/>
              <a:gd name="T37" fmla="*/ 2147483647 h 144"/>
              <a:gd name="T38" fmla="*/ 2147483647 w 162"/>
              <a:gd name="T39" fmla="*/ 2147483647 h 144"/>
              <a:gd name="T40" fmla="*/ 2147483647 w 162"/>
              <a:gd name="T41" fmla="*/ 2147483647 h 144"/>
              <a:gd name="T42" fmla="*/ 2147483647 w 162"/>
              <a:gd name="T43" fmla="*/ 2147483647 h 144"/>
              <a:gd name="T44" fmla="*/ 2147483647 w 162"/>
              <a:gd name="T45" fmla="*/ 2147483647 h 144"/>
              <a:gd name="T46" fmla="*/ 2147483647 w 162"/>
              <a:gd name="T47" fmla="*/ 2147483647 h 144"/>
              <a:gd name="T48" fmla="*/ 2147483647 w 162"/>
              <a:gd name="T49" fmla="*/ 2147483647 h 144"/>
              <a:gd name="T50" fmla="*/ 2147483647 w 162"/>
              <a:gd name="T51" fmla="*/ 2147483647 h 144"/>
              <a:gd name="T52" fmla="*/ 2147483647 w 162"/>
              <a:gd name="T53" fmla="*/ 2147483647 h 144"/>
              <a:gd name="T54" fmla="*/ 2147483647 w 162"/>
              <a:gd name="T55" fmla="*/ 2147483647 h 144"/>
              <a:gd name="T56" fmla="*/ 2147483647 w 162"/>
              <a:gd name="T57" fmla="*/ 2147483647 h 144"/>
              <a:gd name="T58" fmla="*/ 2147483647 w 162"/>
              <a:gd name="T59" fmla="*/ 2147483647 h 144"/>
              <a:gd name="T60" fmla="*/ 2147483647 w 162"/>
              <a:gd name="T61" fmla="*/ 2147483647 h 144"/>
              <a:gd name="T62" fmla="*/ 2147483647 w 162"/>
              <a:gd name="T63" fmla="*/ 2147483647 h 144"/>
              <a:gd name="T64" fmla="*/ 2147483647 w 162"/>
              <a:gd name="T65" fmla="*/ 2147483647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44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3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avLst/>
            <a:gdLst>
              <a:gd name="T0" fmla="*/ 2147483647 w 138"/>
              <a:gd name="T1" fmla="*/ 2147483647 h 126"/>
              <a:gd name="T2" fmla="*/ 2147483647 w 138"/>
              <a:gd name="T3" fmla="*/ 2147483647 h 126"/>
              <a:gd name="T4" fmla="*/ 2147483647 w 138"/>
              <a:gd name="T5" fmla="*/ 2147483647 h 126"/>
              <a:gd name="T6" fmla="*/ 2147483647 w 138"/>
              <a:gd name="T7" fmla="*/ 2147483647 h 126"/>
              <a:gd name="T8" fmla="*/ 2147483647 w 138"/>
              <a:gd name="T9" fmla="*/ 2147483647 h 126"/>
              <a:gd name="T10" fmla="*/ 2147483647 w 138"/>
              <a:gd name="T11" fmla="*/ 2147483647 h 126"/>
              <a:gd name="T12" fmla="*/ 2147483647 w 138"/>
              <a:gd name="T13" fmla="*/ 2147483647 h 126"/>
              <a:gd name="T14" fmla="*/ 2147483647 w 138"/>
              <a:gd name="T15" fmla="*/ 2147483647 h 126"/>
              <a:gd name="T16" fmla="*/ 2147483647 w 138"/>
              <a:gd name="T17" fmla="*/ 2147483647 h 126"/>
              <a:gd name="T18" fmla="*/ 2147483647 w 138"/>
              <a:gd name="T19" fmla="*/ 2147483647 h 126"/>
              <a:gd name="T20" fmla="*/ 2147483647 w 138"/>
              <a:gd name="T21" fmla="*/ 2147483647 h 126"/>
              <a:gd name="T22" fmla="*/ 2147483647 w 138"/>
              <a:gd name="T23" fmla="*/ 2147483647 h 126"/>
              <a:gd name="T24" fmla="*/ 2147483647 w 138"/>
              <a:gd name="T25" fmla="*/ 2147483647 h 126"/>
              <a:gd name="T26" fmla="*/ 2147483647 w 138"/>
              <a:gd name="T27" fmla="*/ 2147483647 h 126"/>
              <a:gd name="T28" fmla="*/ 0 w 138"/>
              <a:gd name="T29" fmla="*/ 2147483647 h 126"/>
              <a:gd name="T30" fmla="*/ 2147483647 w 138"/>
              <a:gd name="T31" fmla="*/ 2147483647 h 126"/>
              <a:gd name="T32" fmla="*/ 2147483647 w 138"/>
              <a:gd name="T33" fmla="*/ 2147483647 h 126"/>
              <a:gd name="T34" fmla="*/ 2147483647 w 138"/>
              <a:gd name="T35" fmla="*/ 2147483647 h 126"/>
              <a:gd name="T36" fmla="*/ 2147483647 w 138"/>
              <a:gd name="T37" fmla="*/ 2147483647 h 126"/>
              <a:gd name="T38" fmla="*/ 2147483647 w 138"/>
              <a:gd name="T39" fmla="*/ 2147483647 h 126"/>
              <a:gd name="T40" fmla="*/ 2147483647 w 138"/>
              <a:gd name="T41" fmla="*/ 2147483647 h 126"/>
              <a:gd name="T42" fmla="*/ 2147483647 w 138"/>
              <a:gd name="T43" fmla="*/ 2147483647 h 126"/>
              <a:gd name="T44" fmla="*/ 2147483647 w 138"/>
              <a:gd name="T45" fmla="*/ 2147483647 h 126"/>
              <a:gd name="T46" fmla="*/ 2147483647 w 138"/>
              <a:gd name="T47" fmla="*/ 2147483647 h 126"/>
              <a:gd name="T48" fmla="*/ 2147483647 w 138"/>
              <a:gd name="T49" fmla="*/ 2147483647 h 126"/>
              <a:gd name="T50" fmla="*/ 2147483647 w 138"/>
              <a:gd name="T51" fmla="*/ 2147483647 h 126"/>
              <a:gd name="T52" fmla="*/ 2147483647 w 138"/>
              <a:gd name="T53" fmla="*/ 2147483647 h 126"/>
              <a:gd name="T54" fmla="*/ 2147483647 w 138"/>
              <a:gd name="T55" fmla="*/ 2147483647 h 126"/>
              <a:gd name="T56" fmla="*/ 2147483647 w 138"/>
              <a:gd name="T57" fmla="*/ 2147483647 h 126"/>
              <a:gd name="T58" fmla="*/ 2147483647 w 138"/>
              <a:gd name="T59" fmla="*/ 2147483647 h 126"/>
              <a:gd name="T60" fmla="*/ 2147483647 w 138"/>
              <a:gd name="T61" fmla="*/ 2147483647 h 126"/>
              <a:gd name="T62" fmla="*/ 2147483647 w 138"/>
              <a:gd name="T63" fmla="*/ 2147483647 h 126"/>
              <a:gd name="T64" fmla="*/ 2147483647 w 138"/>
              <a:gd name="T65" fmla="*/ 2147483647 h 126"/>
              <a:gd name="T66" fmla="*/ 2147483647 w 138"/>
              <a:gd name="T67" fmla="*/ 2147483647 h 126"/>
              <a:gd name="T68" fmla="*/ 2147483647 w 138"/>
              <a:gd name="T69" fmla="*/ 2147483647 h 126"/>
              <a:gd name="T70" fmla="*/ 2147483647 w 138"/>
              <a:gd name="T71" fmla="*/ 2147483647 h 126"/>
              <a:gd name="T72" fmla="*/ 2147483647 w 138"/>
              <a:gd name="T73" fmla="*/ 2147483647 h 126"/>
              <a:gd name="T74" fmla="*/ 2147483647 w 138"/>
              <a:gd name="T75" fmla="*/ 2147483647 h 126"/>
              <a:gd name="T76" fmla="*/ 2147483647 w 138"/>
              <a:gd name="T77" fmla="*/ 2147483647 h 126"/>
              <a:gd name="T78" fmla="*/ 2147483647 w 138"/>
              <a:gd name="T79" fmla="*/ 2147483647 h 126"/>
              <a:gd name="T80" fmla="*/ 2147483647 w 138"/>
              <a:gd name="T81" fmla="*/ 2147483647 h 126"/>
              <a:gd name="T82" fmla="*/ 2147483647 w 138"/>
              <a:gd name="T83" fmla="*/ 2147483647 h 126"/>
              <a:gd name="T84" fmla="*/ 2147483647 w 138"/>
              <a:gd name="T85" fmla="*/ 2147483647 h 126"/>
              <a:gd name="T86" fmla="*/ 2147483647 w 138"/>
              <a:gd name="T87" fmla="*/ 2147483647 h 126"/>
              <a:gd name="T88" fmla="*/ 2147483647 w 138"/>
              <a:gd name="T89" fmla="*/ 2147483647 h 126"/>
              <a:gd name="T90" fmla="*/ 2147483647 w 138"/>
              <a:gd name="T91" fmla="*/ 2147483647 h 126"/>
              <a:gd name="T92" fmla="*/ 2147483647 w 138"/>
              <a:gd name="T93" fmla="*/ 2147483647 h 126"/>
              <a:gd name="T94" fmla="*/ 2147483647 w 138"/>
              <a:gd name="T95" fmla="*/ 2147483647 h 126"/>
              <a:gd name="T96" fmla="*/ 2147483647 w 138"/>
              <a:gd name="T97" fmla="*/ 2147483647 h 126"/>
              <a:gd name="T98" fmla="*/ 2147483647 w 138"/>
              <a:gd name="T99" fmla="*/ 2147483647 h 126"/>
              <a:gd name="T100" fmla="*/ 2147483647 w 138"/>
              <a:gd name="T101" fmla="*/ 2147483647 h 126"/>
              <a:gd name="T102" fmla="*/ 2147483647 w 138"/>
              <a:gd name="T103" fmla="*/ 2147483647 h 126"/>
              <a:gd name="T104" fmla="*/ 2147483647 w 138"/>
              <a:gd name="T105" fmla="*/ 2147483647 h 126"/>
              <a:gd name="T106" fmla="*/ 2147483647 w 138"/>
              <a:gd name="T107" fmla="*/ 2147483647 h 126"/>
              <a:gd name="T108" fmla="*/ 2147483647 w 138"/>
              <a:gd name="T109" fmla="*/ 2147483647 h 126"/>
              <a:gd name="T110" fmla="*/ 2147483647 w 138"/>
              <a:gd name="T111" fmla="*/ 2147483647 h 126"/>
              <a:gd name="T112" fmla="*/ 2147483647 w 138"/>
              <a:gd name="T113" fmla="*/ 2147483647 h 1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38" h="126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4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avLst/>
            <a:gdLst>
              <a:gd name="T0" fmla="*/ 2147483647 w 162"/>
              <a:gd name="T1" fmla="*/ 0 h 124"/>
              <a:gd name="T2" fmla="*/ 2147483647 w 162"/>
              <a:gd name="T3" fmla="*/ 2147483647 h 124"/>
              <a:gd name="T4" fmla="*/ 2147483647 w 162"/>
              <a:gd name="T5" fmla="*/ 2147483647 h 124"/>
              <a:gd name="T6" fmla="*/ 2147483647 w 162"/>
              <a:gd name="T7" fmla="*/ 2147483647 h 124"/>
              <a:gd name="T8" fmla="*/ 2147483647 w 162"/>
              <a:gd name="T9" fmla="*/ 2147483647 h 124"/>
              <a:gd name="T10" fmla="*/ 2147483647 w 162"/>
              <a:gd name="T11" fmla="*/ 2147483647 h 124"/>
              <a:gd name="T12" fmla="*/ 2147483647 w 162"/>
              <a:gd name="T13" fmla="*/ 2147483647 h 124"/>
              <a:gd name="T14" fmla="*/ 2147483647 w 162"/>
              <a:gd name="T15" fmla="*/ 0 h 124"/>
              <a:gd name="T16" fmla="*/ 2147483647 w 162"/>
              <a:gd name="T17" fmla="*/ 2147483647 h 124"/>
              <a:gd name="T18" fmla="*/ 2147483647 w 162"/>
              <a:gd name="T19" fmla="*/ 2147483647 h 124"/>
              <a:gd name="T20" fmla="*/ 2147483647 w 162"/>
              <a:gd name="T21" fmla="*/ 2147483647 h 124"/>
              <a:gd name="T22" fmla="*/ 2147483647 w 162"/>
              <a:gd name="T23" fmla="*/ 2147483647 h 124"/>
              <a:gd name="T24" fmla="*/ 2147483647 w 162"/>
              <a:gd name="T25" fmla="*/ 2147483647 h 124"/>
              <a:gd name="T26" fmla="*/ 2147483647 w 162"/>
              <a:gd name="T27" fmla="*/ 2147483647 h 124"/>
              <a:gd name="T28" fmla="*/ 2147483647 w 162"/>
              <a:gd name="T29" fmla="*/ 2147483647 h 124"/>
              <a:gd name="T30" fmla="*/ 2147483647 w 162"/>
              <a:gd name="T31" fmla="*/ 2147483647 h 124"/>
              <a:gd name="T32" fmla="*/ 0 w 162"/>
              <a:gd name="T33" fmla="*/ 2147483647 h 124"/>
              <a:gd name="T34" fmla="*/ 0 w 162"/>
              <a:gd name="T35" fmla="*/ 2147483647 h 124"/>
              <a:gd name="T36" fmla="*/ 0 w 162"/>
              <a:gd name="T37" fmla="*/ 2147483647 h 124"/>
              <a:gd name="T38" fmla="*/ 2147483647 w 162"/>
              <a:gd name="T39" fmla="*/ 2147483647 h 124"/>
              <a:gd name="T40" fmla="*/ 2147483647 w 162"/>
              <a:gd name="T41" fmla="*/ 0 h 124"/>
              <a:gd name="T42" fmla="*/ 2147483647 w 162"/>
              <a:gd name="T43" fmla="*/ 2147483647 h 124"/>
              <a:gd name="T44" fmla="*/ 2147483647 w 162"/>
              <a:gd name="T45" fmla="*/ 2147483647 h 124"/>
              <a:gd name="T46" fmla="*/ 2147483647 w 162"/>
              <a:gd name="T47" fmla="*/ 2147483647 h 124"/>
              <a:gd name="T48" fmla="*/ 2147483647 w 162"/>
              <a:gd name="T49" fmla="*/ 2147483647 h 124"/>
              <a:gd name="T50" fmla="*/ 2147483647 w 162"/>
              <a:gd name="T51" fmla="*/ 2147483647 h 124"/>
              <a:gd name="T52" fmla="*/ 2147483647 w 162"/>
              <a:gd name="T53" fmla="*/ 2147483647 h 124"/>
              <a:gd name="T54" fmla="*/ 2147483647 w 162"/>
              <a:gd name="T55" fmla="*/ 2147483647 h 124"/>
              <a:gd name="T56" fmla="*/ 2147483647 w 162"/>
              <a:gd name="T57" fmla="*/ 2147483647 h 124"/>
              <a:gd name="T58" fmla="*/ 2147483647 w 162"/>
              <a:gd name="T59" fmla="*/ 2147483647 h 124"/>
              <a:gd name="T60" fmla="*/ 2147483647 w 162"/>
              <a:gd name="T61" fmla="*/ 2147483647 h 124"/>
              <a:gd name="T62" fmla="*/ 2147483647 w 162"/>
              <a:gd name="T63" fmla="*/ 2147483647 h 124"/>
              <a:gd name="T64" fmla="*/ 2147483647 w 162"/>
              <a:gd name="T65" fmla="*/ 2147483647 h 124"/>
              <a:gd name="T66" fmla="*/ 2147483647 w 162"/>
              <a:gd name="T67" fmla="*/ 2147483647 h 1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124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5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avLst/>
            <a:gdLst>
              <a:gd name="T0" fmla="*/ 2147483647 w 150"/>
              <a:gd name="T1" fmla="*/ 0 h 98"/>
              <a:gd name="T2" fmla="*/ 2147483647 w 150"/>
              <a:gd name="T3" fmla="*/ 0 h 98"/>
              <a:gd name="T4" fmla="*/ 2147483647 w 150"/>
              <a:gd name="T5" fmla="*/ 2147483647 h 98"/>
              <a:gd name="T6" fmla="*/ 2147483647 w 150"/>
              <a:gd name="T7" fmla="*/ 2147483647 h 98"/>
              <a:gd name="T8" fmla="*/ 2147483647 w 150"/>
              <a:gd name="T9" fmla="*/ 2147483647 h 98"/>
              <a:gd name="T10" fmla="*/ 2147483647 w 150"/>
              <a:gd name="T11" fmla="*/ 2147483647 h 98"/>
              <a:gd name="T12" fmla="*/ 2147483647 w 150"/>
              <a:gd name="T13" fmla="*/ 2147483647 h 98"/>
              <a:gd name="T14" fmla="*/ 2147483647 w 150"/>
              <a:gd name="T15" fmla="*/ 2147483647 h 98"/>
              <a:gd name="T16" fmla="*/ 2147483647 w 150"/>
              <a:gd name="T17" fmla="*/ 2147483647 h 98"/>
              <a:gd name="T18" fmla="*/ 0 w 150"/>
              <a:gd name="T19" fmla="*/ 2147483647 h 98"/>
              <a:gd name="T20" fmla="*/ 2147483647 w 150"/>
              <a:gd name="T21" fmla="*/ 0 h 98"/>
              <a:gd name="T22" fmla="*/ 2147483647 w 150"/>
              <a:gd name="T23" fmla="*/ 2147483647 h 98"/>
              <a:gd name="T24" fmla="*/ 2147483647 w 150"/>
              <a:gd name="T25" fmla="*/ 2147483647 h 98"/>
              <a:gd name="T26" fmla="*/ 2147483647 w 150"/>
              <a:gd name="T27" fmla="*/ 2147483647 h 98"/>
              <a:gd name="T28" fmla="*/ 2147483647 w 150"/>
              <a:gd name="T29" fmla="*/ 2147483647 h 98"/>
              <a:gd name="T30" fmla="*/ 2147483647 w 150"/>
              <a:gd name="T31" fmla="*/ 2147483647 h 98"/>
              <a:gd name="T32" fmla="*/ 2147483647 w 150"/>
              <a:gd name="T33" fmla="*/ 2147483647 h 98"/>
              <a:gd name="T34" fmla="*/ 2147483647 w 150"/>
              <a:gd name="T35" fmla="*/ 2147483647 h 98"/>
              <a:gd name="T36" fmla="*/ 2147483647 w 150"/>
              <a:gd name="T37" fmla="*/ 2147483647 h 98"/>
              <a:gd name="T38" fmla="*/ 2147483647 w 150"/>
              <a:gd name="T39" fmla="*/ 2147483647 h 98"/>
              <a:gd name="T40" fmla="*/ 2147483647 w 150"/>
              <a:gd name="T41" fmla="*/ 2147483647 h 98"/>
              <a:gd name="T42" fmla="*/ 2147483647 w 150"/>
              <a:gd name="T43" fmla="*/ 2147483647 h 98"/>
              <a:gd name="T44" fmla="*/ 2147483647 w 150"/>
              <a:gd name="T45" fmla="*/ 2147483647 h 98"/>
              <a:gd name="T46" fmla="*/ 2147483647 w 150"/>
              <a:gd name="T47" fmla="*/ 2147483647 h 98"/>
              <a:gd name="T48" fmla="*/ 2147483647 w 150"/>
              <a:gd name="T49" fmla="*/ 2147483647 h 98"/>
              <a:gd name="T50" fmla="*/ 2147483647 w 150"/>
              <a:gd name="T51" fmla="*/ 2147483647 h 98"/>
              <a:gd name="T52" fmla="*/ 2147483647 w 150"/>
              <a:gd name="T53" fmla="*/ 2147483647 h 98"/>
              <a:gd name="T54" fmla="*/ 2147483647 w 150"/>
              <a:gd name="T55" fmla="*/ 2147483647 h 98"/>
              <a:gd name="T56" fmla="*/ 2147483647 w 150"/>
              <a:gd name="T57" fmla="*/ 2147483647 h 98"/>
              <a:gd name="T58" fmla="*/ 2147483647 w 150"/>
              <a:gd name="T59" fmla="*/ 2147483647 h 98"/>
              <a:gd name="T60" fmla="*/ 2147483647 w 150"/>
              <a:gd name="T61" fmla="*/ 2147483647 h 98"/>
              <a:gd name="T62" fmla="*/ 2147483647 w 150"/>
              <a:gd name="T63" fmla="*/ 2147483647 h 98"/>
              <a:gd name="T64" fmla="*/ 2147483647 w 150"/>
              <a:gd name="T65" fmla="*/ 2147483647 h 98"/>
              <a:gd name="T66" fmla="*/ 2147483647 w 150"/>
              <a:gd name="T67" fmla="*/ 2147483647 h 98"/>
              <a:gd name="T68" fmla="*/ 2147483647 w 150"/>
              <a:gd name="T69" fmla="*/ 2147483647 h 98"/>
              <a:gd name="T70" fmla="*/ 2147483647 w 150"/>
              <a:gd name="T71" fmla="*/ 2147483647 h 98"/>
              <a:gd name="T72" fmla="*/ 2147483647 w 150"/>
              <a:gd name="T73" fmla="*/ 2147483647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0" h="98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6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avLst/>
            <a:gdLst>
              <a:gd name="T0" fmla="*/ 2147483647 w 174"/>
              <a:gd name="T1" fmla="*/ 2147483647 h 150"/>
              <a:gd name="T2" fmla="*/ 2147483647 w 174"/>
              <a:gd name="T3" fmla="*/ 2147483647 h 150"/>
              <a:gd name="T4" fmla="*/ 2147483647 w 174"/>
              <a:gd name="T5" fmla="*/ 2147483647 h 150"/>
              <a:gd name="T6" fmla="*/ 2147483647 w 174"/>
              <a:gd name="T7" fmla="*/ 2147483647 h 150"/>
              <a:gd name="T8" fmla="*/ 2147483647 w 174"/>
              <a:gd name="T9" fmla="*/ 2147483647 h 150"/>
              <a:gd name="T10" fmla="*/ 2147483647 w 174"/>
              <a:gd name="T11" fmla="*/ 2147483647 h 150"/>
              <a:gd name="T12" fmla="*/ 2147483647 w 174"/>
              <a:gd name="T13" fmla="*/ 2147483647 h 150"/>
              <a:gd name="T14" fmla="*/ 2147483647 w 174"/>
              <a:gd name="T15" fmla="*/ 2147483647 h 150"/>
              <a:gd name="T16" fmla="*/ 2147483647 w 174"/>
              <a:gd name="T17" fmla="*/ 2147483647 h 150"/>
              <a:gd name="T18" fmla="*/ 2147483647 w 174"/>
              <a:gd name="T19" fmla="*/ 2147483647 h 150"/>
              <a:gd name="T20" fmla="*/ 2147483647 w 174"/>
              <a:gd name="T21" fmla="*/ 2147483647 h 150"/>
              <a:gd name="T22" fmla="*/ 2147483647 w 174"/>
              <a:gd name="T23" fmla="*/ 2147483647 h 150"/>
              <a:gd name="T24" fmla="*/ 2147483647 w 174"/>
              <a:gd name="T25" fmla="*/ 2147483647 h 150"/>
              <a:gd name="T26" fmla="*/ 2147483647 w 174"/>
              <a:gd name="T27" fmla="*/ 2147483647 h 150"/>
              <a:gd name="T28" fmla="*/ 2147483647 w 174"/>
              <a:gd name="T29" fmla="*/ 2147483647 h 150"/>
              <a:gd name="T30" fmla="*/ 2147483647 w 174"/>
              <a:gd name="T31" fmla="*/ 2147483647 h 150"/>
              <a:gd name="T32" fmla="*/ 2147483647 w 174"/>
              <a:gd name="T33" fmla="*/ 2147483647 h 150"/>
              <a:gd name="T34" fmla="*/ 2147483647 w 174"/>
              <a:gd name="T35" fmla="*/ 2147483647 h 150"/>
              <a:gd name="T36" fmla="*/ 2147483647 w 174"/>
              <a:gd name="T37" fmla="*/ 0 h 150"/>
              <a:gd name="T38" fmla="*/ 2147483647 w 174"/>
              <a:gd name="T39" fmla="*/ 2147483647 h 150"/>
              <a:gd name="T40" fmla="*/ 0 w 174"/>
              <a:gd name="T41" fmla="*/ 2147483647 h 150"/>
              <a:gd name="T42" fmla="*/ 2147483647 w 174"/>
              <a:gd name="T43" fmla="*/ 2147483647 h 150"/>
              <a:gd name="T44" fmla="*/ 2147483647 w 174"/>
              <a:gd name="T45" fmla="*/ 2147483647 h 150"/>
              <a:gd name="T46" fmla="*/ 2147483647 w 174"/>
              <a:gd name="T47" fmla="*/ 2147483647 h 150"/>
              <a:gd name="T48" fmla="*/ 2147483647 w 174"/>
              <a:gd name="T49" fmla="*/ 2147483647 h 150"/>
              <a:gd name="T50" fmla="*/ 2147483647 w 174"/>
              <a:gd name="T51" fmla="*/ 2147483647 h 150"/>
              <a:gd name="T52" fmla="*/ 2147483647 w 174"/>
              <a:gd name="T53" fmla="*/ 2147483647 h 150"/>
              <a:gd name="T54" fmla="*/ 2147483647 w 174"/>
              <a:gd name="T55" fmla="*/ 2147483647 h 150"/>
              <a:gd name="T56" fmla="*/ 2147483647 w 174"/>
              <a:gd name="T57" fmla="*/ 2147483647 h 150"/>
              <a:gd name="T58" fmla="*/ 2147483647 w 174"/>
              <a:gd name="T59" fmla="*/ 2147483647 h 150"/>
              <a:gd name="T60" fmla="*/ 2147483647 w 174"/>
              <a:gd name="T61" fmla="*/ 2147483647 h 150"/>
              <a:gd name="T62" fmla="*/ 2147483647 w 174"/>
              <a:gd name="T63" fmla="*/ 2147483647 h 150"/>
              <a:gd name="T64" fmla="*/ 2147483647 w 174"/>
              <a:gd name="T65" fmla="*/ 2147483647 h 150"/>
              <a:gd name="T66" fmla="*/ 2147483647 w 174"/>
              <a:gd name="T67" fmla="*/ 2147483647 h 150"/>
              <a:gd name="T68" fmla="*/ 2147483647 w 174"/>
              <a:gd name="T69" fmla="*/ 2147483647 h 150"/>
              <a:gd name="T70" fmla="*/ 2147483647 w 174"/>
              <a:gd name="T71" fmla="*/ 2147483647 h 150"/>
              <a:gd name="T72" fmla="*/ 2147483647 w 174"/>
              <a:gd name="T73" fmla="*/ 2147483647 h 150"/>
              <a:gd name="T74" fmla="*/ 2147483647 w 174"/>
              <a:gd name="T75" fmla="*/ 2147483647 h 150"/>
              <a:gd name="T76" fmla="*/ 2147483647 w 174"/>
              <a:gd name="T77" fmla="*/ 2147483647 h 150"/>
              <a:gd name="T78" fmla="*/ 2147483647 w 174"/>
              <a:gd name="T79" fmla="*/ 2147483647 h 150"/>
              <a:gd name="T80" fmla="*/ 2147483647 w 174"/>
              <a:gd name="T81" fmla="*/ 2147483647 h 150"/>
              <a:gd name="T82" fmla="*/ 2147483647 w 174"/>
              <a:gd name="T83" fmla="*/ 2147483647 h 150"/>
              <a:gd name="T84" fmla="*/ 2147483647 w 174"/>
              <a:gd name="T85" fmla="*/ 2147483647 h 150"/>
              <a:gd name="T86" fmla="*/ 2147483647 w 174"/>
              <a:gd name="T87" fmla="*/ 2147483647 h 150"/>
              <a:gd name="T88" fmla="*/ 2147483647 w 174"/>
              <a:gd name="T89" fmla="*/ 2147483647 h 150"/>
              <a:gd name="T90" fmla="*/ 2147483647 w 174"/>
              <a:gd name="T91" fmla="*/ 2147483647 h 1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50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7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avLst/>
            <a:gdLst>
              <a:gd name="T0" fmla="*/ 2147483647 w 174"/>
              <a:gd name="T1" fmla="*/ 2147483647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0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2147483647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0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0 h 1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8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avLst/>
            <a:gdLst>
              <a:gd name="T0" fmla="*/ 0 w 176"/>
              <a:gd name="T1" fmla="*/ 2147483647 h 156"/>
              <a:gd name="T2" fmla="*/ 2147483647 w 176"/>
              <a:gd name="T3" fmla="*/ 2147483647 h 156"/>
              <a:gd name="T4" fmla="*/ 2147483647 w 176"/>
              <a:gd name="T5" fmla="*/ 2147483647 h 156"/>
              <a:gd name="T6" fmla="*/ 2147483647 w 176"/>
              <a:gd name="T7" fmla="*/ 0 h 156"/>
              <a:gd name="T8" fmla="*/ 2147483647 w 176"/>
              <a:gd name="T9" fmla="*/ 2147483647 h 156"/>
              <a:gd name="T10" fmla="*/ 2147483647 w 176"/>
              <a:gd name="T11" fmla="*/ 2147483647 h 156"/>
              <a:gd name="T12" fmla="*/ 2147483647 w 176"/>
              <a:gd name="T13" fmla="*/ 2147483647 h 156"/>
              <a:gd name="T14" fmla="*/ 2147483647 w 176"/>
              <a:gd name="T15" fmla="*/ 2147483647 h 156"/>
              <a:gd name="T16" fmla="*/ 2147483647 w 176"/>
              <a:gd name="T17" fmla="*/ 2147483647 h 156"/>
              <a:gd name="T18" fmla="*/ 2147483647 w 176"/>
              <a:gd name="T19" fmla="*/ 2147483647 h 156"/>
              <a:gd name="T20" fmla="*/ 2147483647 w 176"/>
              <a:gd name="T21" fmla="*/ 2147483647 h 156"/>
              <a:gd name="T22" fmla="*/ 2147483647 w 176"/>
              <a:gd name="T23" fmla="*/ 2147483647 h 156"/>
              <a:gd name="T24" fmla="*/ 2147483647 w 176"/>
              <a:gd name="T25" fmla="*/ 0 h 156"/>
              <a:gd name="T26" fmla="*/ 2147483647 w 176"/>
              <a:gd name="T27" fmla="*/ 2147483647 h 156"/>
              <a:gd name="T28" fmla="*/ 2147483647 w 176"/>
              <a:gd name="T29" fmla="*/ 2147483647 h 156"/>
              <a:gd name="T30" fmla="*/ 2147483647 w 176"/>
              <a:gd name="T31" fmla="*/ 2147483647 h 156"/>
              <a:gd name="T32" fmla="*/ 2147483647 w 176"/>
              <a:gd name="T33" fmla="*/ 2147483647 h 156"/>
              <a:gd name="T34" fmla="*/ 2147483647 w 176"/>
              <a:gd name="T35" fmla="*/ 2147483647 h 156"/>
              <a:gd name="T36" fmla="*/ 2147483647 w 176"/>
              <a:gd name="T37" fmla="*/ 2147483647 h 156"/>
              <a:gd name="T38" fmla="*/ 2147483647 w 176"/>
              <a:gd name="T39" fmla="*/ 2147483647 h 156"/>
              <a:gd name="T40" fmla="*/ 2147483647 w 176"/>
              <a:gd name="T41" fmla="*/ 2147483647 h 156"/>
              <a:gd name="T42" fmla="*/ 2147483647 w 176"/>
              <a:gd name="T43" fmla="*/ 2147483647 h 156"/>
              <a:gd name="T44" fmla="*/ 2147483647 w 176"/>
              <a:gd name="T45" fmla="*/ 2147483647 h 156"/>
              <a:gd name="T46" fmla="*/ 0 w 176"/>
              <a:gd name="T47" fmla="*/ 2147483647 h 156"/>
              <a:gd name="T48" fmla="*/ 0 w 176"/>
              <a:gd name="T49" fmla="*/ 2147483647 h 156"/>
              <a:gd name="T50" fmla="*/ 2147483647 w 176"/>
              <a:gd name="T51" fmla="*/ 2147483647 h 156"/>
              <a:gd name="T52" fmla="*/ 2147483647 w 176"/>
              <a:gd name="T53" fmla="*/ 2147483647 h 156"/>
              <a:gd name="T54" fmla="*/ 2147483647 w 176"/>
              <a:gd name="T55" fmla="*/ 2147483647 h 156"/>
              <a:gd name="T56" fmla="*/ 2147483647 w 176"/>
              <a:gd name="T57" fmla="*/ 2147483647 h 156"/>
              <a:gd name="T58" fmla="*/ 2147483647 w 176"/>
              <a:gd name="T59" fmla="*/ 2147483647 h 156"/>
              <a:gd name="T60" fmla="*/ 2147483647 w 176"/>
              <a:gd name="T61" fmla="*/ 2147483647 h 156"/>
              <a:gd name="T62" fmla="*/ 2147483647 w 176"/>
              <a:gd name="T63" fmla="*/ 2147483647 h 156"/>
              <a:gd name="T64" fmla="*/ 2147483647 w 176"/>
              <a:gd name="T65" fmla="*/ 2147483647 h 156"/>
              <a:gd name="T66" fmla="*/ 2147483647 w 176"/>
              <a:gd name="T67" fmla="*/ 2147483647 h 156"/>
              <a:gd name="T68" fmla="*/ 2147483647 w 176"/>
              <a:gd name="T69" fmla="*/ 2147483647 h 156"/>
              <a:gd name="T70" fmla="*/ 2147483647 w 176"/>
              <a:gd name="T71" fmla="*/ 2147483647 h 156"/>
              <a:gd name="T72" fmla="*/ 2147483647 w 176"/>
              <a:gd name="T73" fmla="*/ 2147483647 h 156"/>
              <a:gd name="T74" fmla="*/ 2147483647 w 176"/>
              <a:gd name="T75" fmla="*/ 2147483647 h 156"/>
              <a:gd name="T76" fmla="*/ 2147483647 w 176"/>
              <a:gd name="T77" fmla="*/ 2147483647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6" h="15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9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avLst/>
            <a:gdLst>
              <a:gd name="T0" fmla="*/ 2147483647 w 150"/>
              <a:gd name="T1" fmla="*/ 2147483647 h 176"/>
              <a:gd name="T2" fmla="*/ 2147483647 w 150"/>
              <a:gd name="T3" fmla="*/ 2147483647 h 176"/>
              <a:gd name="T4" fmla="*/ 2147483647 w 150"/>
              <a:gd name="T5" fmla="*/ 2147483647 h 176"/>
              <a:gd name="T6" fmla="*/ 2147483647 w 150"/>
              <a:gd name="T7" fmla="*/ 2147483647 h 176"/>
              <a:gd name="T8" fmla="*/ 2147483647 w 150"/>
              <a:gd name="T9" fmla="*/ 2147483647 h 176"/>
              <a:gd name="T10" fmla="*/ 2147483647 w 150"/>
              <a:gd name="T11" fmla="*/ 2147483647 h 176"/>
              <a:gd name="T12" fmla="*/ 2147483647 w 150"/>
              <a:gd name="T13" fmla="*/ 2147483647 h 176"/>
              <a:gd name="T14" fmla="*/ 2147483647 w 150"/>
              <a:gd name="T15" fmla="*/ 2147483647 h 176"/>
              <a:gd name="T16" fmla="*/ 2147483647 w 150"/>
              <a:gd name="T17" fmla="*/ 2147483647 h 176"/>
              <a:gd name="T18" fmla="*/ 2147483647 w 150"/>
              <a:gd name="T19" fmla="*/ 2147483647 h 176"/>
              <a:gd name="T20" fmla="*/ 0 w 150"/>
              <a:gd name="T21" fmla="*/ 2147483647 h 176"/>
              <a:gd name="T22" fmla="*/ 0 w 150"/>
              <a:gd name="T23" fmla="*/ 2147483647 h 176"/>
              <a:gd name="T24" fmla="*/ 0 w 150"/>
              <a:gd name="T25" fmla="*/ 2147483647 h 176"/>
              <a:gd name="T26" fmla="*/ 0 w 150"/>
              <a:gd name="T27" fmla="*/ 2147483647 h 176"/>
              <a:gd name="T28" fmla="*/ 2147483647 w 150"/>
              <a:gd name="T29" fmla="*/ 2147483647 h 176"/>
              <a:gd name="T30" fmla="*/ 2147483647 w 150"/>
              <a:gd name="T31" fmla="*/ 2147483647 h 176"/>
              <a:gd name="T32" fmla="*/ 2147483647 w 150"/>
              <a:gd name="T33" fmla="*/ 2147483647 h 176"/>
              <a:gd name="T34" fmla="*/ 2147483647 w 150"/>
              <a:gd name="T35" fmla="*/ 2147483647 h 176"/>
              <a:gd name="T36" fmla="*/ 2147483647 w 150"/>
              <a:gd name="T37" fmla="*/ 2147483647 h 176"/>
              <a:gd name="T38" fmla="*/ 2147483647 w 150"/>
              <a:gd name="T39" fmla="*/ 2147483647 h 176"/>
              <a:gd name="T40" fmla="*/ 2147483647 w 150"/>
              <a:gd name="T41" fmla="*/ 2147483647 h 176"/>
              <a:gd name="T42" fmla="*/ 2147483647 w 150"/>
              <a:gd name="T43" fmla="*/ 2147483647 h 176"/>
              <a:gd name="T44" fmla="*/ 2147483647 w 150"/>
              <a:gd name="T45" fmla="*/ 2147483647 h 176"/>
              <a:gd name="T46" fmla="*/ 2147483647 w 150"/>
              <a:gd name="T47" fmla="*/ 2147483647 h 176"/>
              <a:gd name="T48" fmla="*/ 2147483647 w 150"/>
              <a:gd name="T49" fmla="*/ 0 h 176"/>
              <a:gd name="T50" fmla="*/ 2147483647 w 150"/>
              <a:gd name="T51" fmla="*/ 0 h 176"/>
              <a:gd name="T52" fmla="*/ 2147483647 w 150"/>
              <a:gd name="T53" fmla="*/ 2147483647 h 176"/>
              <a:gd name="T54" fmla="*/ 2147483647 w 150"/>
              <a:gd name="T55" fmla="*/ 2147483647 h 176"/>
              <a:gd name="T56" fmla="*/ 2147483647 w 150"/>
              <a:gd name="T57" fmla="*/ 2147483647 h 176"/>
              <a:gd name="T58" fmla="*/ 2147483647 w 150"/>
              <a:gd name="T59" fmla="*/ 2147483647 h 176"/>
              <a:gd name="T60" fmla="*/ 2147483647 w 150"/>
              <a:gd name="T61" fmla="*/ 2147483647 h 176"/>
              <a:gd name="T62" fmla="*/ 2147483647 w 150"/>
              <a:gd name="T63" fmla="*/ 2147483647 h 176"/>
              <a:gd name="T64" fmla="*/ 2147483647 w 150"/>
              <a:gd name="T65" fmla="*/ 2147483647 h 176"/>
              <a:gd name="T66" fmla="*/ 2147483647 w 150"/>
              <a:gd name="T67" fmla="*/ 2147483647 h 176"/>
              <a:gd name="T68" fmla="*/ 2147483647 w 150"/>
              <a:gd name="T69" fmla="*/ 2147483647 h 176"/>
              <a:gd name="T70" fmla="*/ 2147483647 w 150"/>
              <a:gd name="T71" fmla="*/ 2147483647 h 176"/>
              <a:gd name="T72" fmla="*/ 2147483647 w 150"/>
              <a:gd name="T73" fmla="*/ 2147483647 h 176"/>
              <a:gd name="T74" fmla="*/ 2147483647 w 150"/>
              <a:gd name="T75" fmla="*/ 2147483647 h 176"/>
              <a:gd name="T76" fmla="*/ 2147483647 w 150"/>
              <a:gd name="T77" fmla="*/ 2147483647 h 176"/>
              <a:gd name="T78" fmla="*/ 2147483647 w 150"/>
              <a:gd name="T79" fmla="*/ 2147483647 h 176"/>
              <a:gd name="T80" fmla="*/ 2147483647 w 150"/>
              <a:gd name="T81" fmla="*/ 2147483647 h 176"/>
              <a:gd name="T82" fmla="*/ 2147483647 w 150"/>
              <a:gd name="T83" fmla="*/ 2147483647 h 176"/>
              <a:gd name="T84" fmla="*/ 2147483647 w 150"/>
              <a:gd name="T85" fmla="*/ 2147483647 h 176"/>
              <a:gd name="T86" fmla="*/ 2147483647 w 150"/>
              <a:gd name="T87" fmla="*/ 2147483647 h 176"/>
              <a:gd name="T88" fmla="*/ 2147483647 w 150"/>
              <a:gd name="T89" fmla="*/ 2147483647 h 176"/>
              <a:gd name="T90" fmla="*/ 2147483647 w 150"/>
              <a:gd name="T91" fmla="*/ 2147483647 h 176"/>
              <a:gd name="T92" fmla="*/ 2147483647 w 150"/>
              <a:gd name="T93" fmla="*/ 2147483647 h 176"/>
              <a:gd name="T94" fmla="*/ 2147483647 w 150"/>
              <a:gd name="T95" fmla="*/ 2147483647 h 176"/>
              <a:gd name="T96" fmla="*/ 2147483647 w 150"/>
              <a:gd name="T97" fmla="*/ 2147483647 h 176"/>
              <a:gd name="T98" fmla="*/ 2147483647 w 150"/>
              <a:gd name="T99" fmla="*/ 2147483647 h 176"/>
              <a:gd name="T100" fmla="*/ 2147483647 w 150"/>
              <a:gd name="T101" fmla="*/ 214748364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0" h="176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0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avLst/>
            <a:gdLst>
              <a:gd name="T0" fmla="*/ 2147483647 w 158"/>
              <a:gd name="T1" fmla="*/ 2147483647 h 174"/>
              <a:gd name="T2" fmla="*/ 2147483647 w 158"/>
              <a:gd name="T3" fmla="*/ 2147483647 h 174"/>
              <a:gd name="T4" fmla="*/ 0 w 158"/>
              <a:gd name="T5" fmla="*/ 2147483647 h 174"/>
              <a:gd name="T6" fmla="*/ 0 w 158"/>
              <a:gd name="T7" fmla="*/ 2147483647 h 174"/>
              <a:gd name="T8" fmla="*/ 2147483647 w 158"/>
              <a:gd name="T9" fmla="*/ 2147483647 h 174"/>
              <a:gd name="T10" fmla="*/ 2147483647 w 158"/>
              <a:gd name="T11" fmla="*/ 2147483647 h 174"/>
              <a:gd name="T12" fmla="*/ 2147483647 w 158"/>
              <a:gd name="T13" fmla="*/ 2147483647 h 174"/>
              <a:gd name="T14" fmla="*/ 2147483647 w 158"/>
              <a:gd name="T15" fmla="*/ 2147483647 h 174"/>
              <a:gd name="T16" fmla="*/ 2147483647 w 158"/>
              <a:gd name="T17" fmla="*/ 2147483647 h 174"/>
              <a:gd name="T18" fmla="*/ 2147483647 w 158"/>
              <a:gd name="T19" fmla="*/ 2147483647 h 174"/>
              <a:gd name="T20" fmla="*/ 2147483647 w 158"/>
              <a:gd name="T21" fmla="*/ 2147483647 h 174"/>
              <a:gd name="T22" fmla="*/ 2147483647 w 158"/>
              <a:gd name="T23" fmla="*/ 2147483647 h 174"/>
              <a:gd name="T24" fmla="*/ 2147483647 w 158"/>
              <a:gd name="T25" fmla="*/ 2147483647 h 174"/>
              <a:gd name="T26" fmla="*/ 2147483647 w 158"/>
              <a:gd name="T27" fmla="*/ 2147483647 h 174"/>
              <a:gd name="T28" fmla="*/ 2147483647 w 158"/>
              <a:gd name="T29" fmla="*/ 0 h 174"/>
              <a:gd name="T30" fmla="*/ 2147483647 w 158"/>
              <a:gd name="T31" fmla="*/ 2147483647 h 174"/>
              <a:gd name="T32" fmla="*/ 2147483647 w 158"/>
              <a:gd name="T33" fmla="*/ 2147483647 h 174"/>
              <a:gd name="T34" fmla="*/ 2147483647 w 158"/>
              <a:gd name="T35" fmla="*/ 2147483647 h 174"/>
              <a:gd name="T36" fmla="*/ 2147483647 w 158"/>
              <a:gd name="T37" fmla="*/ 2147483647 h 174"/>
              <a:gd name="T38" fmla="*/ 2147483647 w 158"/>
              <a:gd name="T39" fmla="*/ 2147483647 h 174"/>
              <a:gd name="T40" fmla="*/ 2147483647 w 158"/>
              <a:gd name="T41" fmla="*/ 2147483647 h 174"/>
              <a:gd name="T42" fmla="*/ 2147483647 w 158"/>
              <a:gd name="T43" fmla="*/ 2147483647 h 174"/>
              <a:gd name="T44" fmla="*/ 2147483647 w 158"/>
              <a:gd name="T45" fmla="*/ 2147483647 h 174"/>
              <a:gd name="T46" fmla="*/ 2147483647 w 158"/>
              <a:gd name="T47" fmla="*/ 2147483647 h 174"/>
              <a:gd name="T48" fmla="*/ 2147483647 w 158"/>
              <a:gd name="T49" fmla="*/ 2147483647 h 174"/>
              <a:gd name="T50" fmla="*/ 2147483647 w 158"/>
              <a:gd name="T51" fmla="*/ 2147483647 h 174"/>
              <a:gd name="T52" fmla="*/ 2147483647 w 158"/>
              <a:gd name="T53" fmla="*/ 2147483647 h 174"/>
              <a:gd name="T54" fmla="*/ 2147483647 w 158"/>
              <a:gd name="T55" fmla="*/ 2147483647 h 174"/>
              <a:gd name="T56" fmla="*/ 2147483647 w 158"/>
              <a:gd name="T57" fmla="*/ 2147483647 h 174"/>
              <a:gd name="T58" fmla="*/ 2147483647 w 158"/>
              <a:gd name="T59" fmla="*/ 2147483647 h 174"/>
              <a:gd name="T60" fmla="*/ 2147483647 w 158"/>
              <a:gd name="T61" fmla="*/ 2147483647 h 174"/>
              <a:gd name="T62" fmla="*/ 2147483647 w 158"/>
              <a:gd name="T63" fmla="*/ 2147483647 h 174"/>
              <a:gd name="T64" fmla="*/ 2147483647 w 158"/>
              <a:gd name="T65" fmla="*/ 2147483647 h 174"/>
              <a:gd name="T66" fmla="*/ 2147483647 w 158"/>
              <a:gd name="T67" fmla="*/ 2147483647 h 174"/>
              <a:gd name="T68" fmla="*/ 2147483647 w 158"/>
              <a:gd name="T69" fmla="*/ 2147483647 h 174"/>
              <a:gd name="T70" fmla="*/ 2147483647 w 158"/>
              <a:gd name="T71" fmla="*/ 2147483647 h 174"/>
              <a:gd name="T72" fmla="*/ 2147483647 w 158"/>
              <a:gd name="T73" fmla="*/ 2147483647 h 174"/>
              <a:gd name="T74" fmla="*/ 2147483647 w 158"/>
              <a:gd name="T75" fmla="*/ 2147483647 h 174"/>
              <a:gd name="T76" fmla="*/ 2147483647 w 158"/>
              <a:gd name="T77" fmla="*/ 2147483647 h 174"/>
              <a:gd name="T78" fmla="*/ 2147483647 w 158"/>
              <a:gd name="T79" fmla="*/ 2147483647 h 174"/>
              <a:gd name="T80" fmla="*/ 2147483647 w 158"/>
              <a:gd name="T81" fmla="*/ 2147483647 h 174"/>
              <a:gd name="T82" fmla="*/ 2147483647 w 158"/>
              <a:gd name="T83" fmla="*/ 2147483647 h 1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74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1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avLst/>
            <a:gdLst>
              <a:gd name="T0" fmla="*/ 2147483647 w 152"/>
              <a:gd name="T1" fmla="*/ 0 h 108"/>
              <a:gd name="T2" fmla="*/ 2147483647 w 152"/>
              <a:gd name="T3" fmla="*/ 0 h 108"/>
              <a:gd name="T4" fmla="*/ 2147483647 w 152"/>
              <a:gd name="T5" fmla="*/ 2147483647 h 108"/>
              <a:gd name="T6" fmla="*/ 2147483647 w 152"/>
              <a:gd name="T7" fmla="*/ 2147483647 h 108"/>
              <a:gd name="T8" fmla="*/ 2147483647 w 152"/>
              <a:gd name="T9" fmla="*/ 2147483647 h 108"/>
              <a:gd name="T10" fmla="*/ 2147483647 w 152"/>
              <a:gd name="T11" fmla="*/ 0 h 108"/>
              <a:gd name="T12" fmla="*/ 2147483647 w 152"/>
              <a:gd name="T13" fmla="*/ 0 h 108"/>
              <a:gd name="T14" fmla="*/ 2147483647 w 152"/>
              <a:gd name="T15" fmla="*/ 2147483647 h 108"/>
              <a:gd name="T16" fmla="*/ 2147483647 w 152"/>
              <a:gd name="T17" fmla="*/ 2147483647 h 108"/>
              <a:gd name="T18" fmla="*/ 2147483647 w 152"/>
              <a:gd name="T19" fmla="*/ 2147483647 h 108"/>
              <a:gd name="T20" fmla="*/ 2147483647 w 152"/>
              <a:gd name="T21" fmla="*/ 2147483647 h 108"/>
              <a:gd name="T22" fmla="*/ 2147483647 w 152"/>
              <a:gd name="T23" fmla="*/ 2147483647 h 108"/>
              <a:gd name="T24" fmla="*/ 2147483647 w 152"/>
              <a:gd name="T25" fmla="*/ 2147483647 h 108"/>
              <a:gd name="T26" fmla="*/ 0 w 152"/>
              <a:gd name="T27" fmla="*/ 2147483647 h 108"/>
              <a:gd name="T28" fmla="*/ 0 w 152"/>
              <a:gd name="T29" fmla="*/ 2147483647 h 108"/>
              <a:gd name="T30" fmla="*/ 2147483647 w 152"/>
              <a:gd name="T31" fmla="*/ 2147483647 h 108"/>
              <a:gd name="T32" fmla="*/ 2147483647 w 152"/>
              <a:gd name="T33" fmla="*/ 2147483647 h 108"/>
              <a:gd name="T34" fmla="*/ 2147483647 w 152"/>
              <a:gd name="T35" fmla="*/ 2147483647 h 108"/>
              <a:gd name="T36" fmla="*/ 2147483647 w 152"/>
              <a:gd name="T37" fmla="*/ 2147483647 h 108"/>
              <a:gd name="T38" fmla="*/ 2147483647 w 152"/>
              <a:gd name="T39" fmla="*/ 2147483647 h 108"/>
              <a:gd name="T40" fmla="*/ 2147483647 w 152"/>
              <a:gd name="T41" fmla="*/ 2147483647 h 108"/>
              <a:gd name="T42" fmla="*/ 2147483647 w 152"/>
              <a:gd name="T43" fmla="*/ 2147483647 h 108"/>
              <a:gd name="T44" fmla="*/ 2147483647 w 152"/>
              <a:gd name="T45" fmla="*/ 2147483647 h 1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2" h="108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2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avLst/>
            <a:gdLst>
              <a:gd name="T0" fmla="*/ 0 w 134"/>
              <a:gd name="T1" fmla="*/ 0 h 150"/>
              <a:gd name="T2" fmla="*/ 2147483647 w 134"/>
              <a:gd name="T3" fmla="*/ 0 h 150"/>
              <a:gd name="T4" fmla="*/ 2147483647 w 134"/>
              <a:gd name="T5" fmla="*/ 2147483647 h 150"/>
              <a:gd name="T6" fmla="*/ 2147483647 w 134"/>
              <a:gd name="T7" fmla="*/ 2147483647 h 150"/>
              <a:gd name="T8" fmla="*/ 2147483647 w 134"/>
              <a:gd name="T9" fmla="*/ 2147483647 h 150"/>
              <a:gd name="T10" fmla="*/ 2147483647 w 134"/>
              <a:gd name="T11" fmla="*/ 2147483647 h 150"/>
              <a:gd name="T12" fmla="*/ 2147483647 w 134"/>
              <a:gd name="T13" fmla="*/ 2147483647 h 150"/>
              <a:gd name="T14" fmla="*/ 2147483647 w 134"/>
              <a:gd name="T15" fmla="*/ 2147483647 h 150"/>
              <a:gd name="T16" fmla="*/ 2147483647 w 134"/>
              <a:gd name="T17" fmla="*/ 2147483647 h 150"/>
              <a:gd name="T18" fmla="*/ 2147483647 w 134"/>
              <a:gd name="T19" fmla="*/ 2147483647 h 150"/>
              <a:gd name="T20" fmla="*/ 2147483647 w 134"/>
              <a:gd name="T21" fmla="*/ 2147483647 h 150"/>
              <a:gd name="T22" fmla="*/ 0 w 134"/>
              <a:gd name="T23" fmla="*/ 2147483647 h 150"/>
              <a:gd name="T24" fmla="*/ 0 w 134"/>
              <a:gd name="T25" fmla="*/ 0 h 150"/>
              <a:gd name="T26" fmla="*/ 0 w 134"/>
              <a:gd name="T27" fmla="*/ 0 h 150"/>
              <a:gd name="T28" fmla="*/ 2147483647 w 134"/>
              <a:gd name="T29" fmla="*/ 2147483647 h 150"/>
              <a:gd name="T30" fmla="*/ 2147483647 w 134"/>
              <a:gd name="T31" fmla="*/ 2147483647 h 150"/>
              <a:gd name="T32" fmla="*/ 2147483647 w 134"/>
              <a:gd name="T33" fmla="*/ 2147483647 h 150"/>
              <a:gd name="T34" fmla="*/ 2147483647 w 134"/>
              <a:gd name="T35" fmla="*/ 2147483647 h 150"/>
              <a:gd name="T36" fmla="*/ 2147483647 w 134"/>
              <a:gd name="T37" fmla="*/ 2147483647 h 150"/>
              <a:gd name="T38" fmla="*/ 2147483647 w 134"/>
              <a:gd name="T39" fmla="*/ 2147483647 h 150"/>
              <a:gd name="T40" fmla="*/ 2147483647 w 134"/>
              <a:gd name="T41" fmla="*/ 2147483647 h 150"/>
              <a:gd name="T42" fmla="*/ 2147483647 w 134"/>
              <a:gd name="T43" fmla="*/ 2147483647 h 150"/>
              <a:gd name="T44" fmla="*/ 2147483647 w 134"/>
              <a:gd name="T45" fmla="*/ 2147483647 h 150"/>
              <a:gd name="T46" fmla="*/ 2147483647 w 134"/>
              <a:gd name="T47" fmla="*/ 2147483647 h 150"/>
              <a:gd name="T48" fmla="*/ 2147483647 w 134"/>
              <a:gd name="T49" fmla="*/ 2147483647 h 150"/>
              <a:gd name="T50" fmla="*/ 2147483647 w 134"/>
              <a:gd name="T51" fmla="*/ 2147483647 h 150"/>
              <a:gd name="T52" fmla="*/ 2147483647 w 134"/>
              <a:gd name="T53" fmla="*/ 2147483647 h 150"/>
              <a:gd name="T54" fmla="*/ 2147483647 w 134"/>
              <a:gd name="T55" fmla="*/ 2147483647 h 150"/>
              <a:gd name="T56" fmla="*/ 2147483647 w 134"/>
              <a:gd name="T57" fmla="*/ 2147483647 h 150"/>
              <a:gd name="T58" fmla="*/ 2147483647 w 134"/>
              <a:gd name="T59" fmla="*/ 2147483647 h 150"/>
              <a:gd name="T60" fmla="*/ 2147483647 w 134"/>
              <a:gd name="T61" fmla="*/ 2147483647 h 150"/>
              <a:gd name="T62" fmla="*/ 2147483647 w 134"/>
              <a:gd name="T63" fmla="*/ 2147483647 h 150"/>
              <a:gd name="T64" fmla="*/ 2147483647 w 134"/>
              <a:gd name="T65" fmla="*/ 2147483647 h 150"/>
              <a:gd name="T66" fmla="*/ 2147483647 w 134"/>
              <a:gd name="T67" fmla="*/ 2147483647 h 150"/>
              <a:gd name="T68" fmla="*/ 2147483647 w 134"/>
              <a:gd name="T69" fmla="*/ 2147483647 h 150"/>
              <a:gd name="T70" fmla="*/ 2147483647 w 134"/>
              <a:gd name="T71" fmla="*/ 2147483647 h 150"/>
              <a:gd name="T72" fmla="*/ 2147483647 w 134"/>
              <a:gd name="T73" fmla="*/ 2147483647 h 150"/>
              <a:gd name="T74" fmla="*/ 2147483647 w 134"/>
              <a:gd name="T75" fmla="*/ 2147483647 h 150"/>
              <a:gd name="T76" fmla="*/ 2147483647 w 134"/>
              <a:gd name="T77" fmla="*/ 2147483647 h 150"/>
              <a:gd name="T78" fmla="*/ 2147483647 w 134"/>
              <a:gd name="T79" fmla="*/ 2147483647 h 150"/>
              <a:gd name="T80" fmla="*/ 2147483647 w 134"/>
              <a:gd name="T81" fmla="*/ 2147483647 h 150"/>
              <a:gd name="T82" fmla="*/ 2147483647 w 134"/>
              <a:gd name="T83" fmla="*/ 2147483647 h 150"/>
              <a:gd name="T84" fmla="*/ 2147483647 w 134"/>
              <a:gd name="T85" fmla="*/ 2147483647 h 150"/>
              <a:gd name="T86" fmla="*/ 2147483647 w 134"/>
              <a:gd name="T87" fmla="*/ 2147483647 h 150"/>
              <a:gd name="T88" fmla="*/ 2147483647 w 134"/>
              <a:gd name="T89" fmla="*/ 2147483647 h 150"/>
              <a:gd name="T90" fmla="*/ 2147483647 w 134"/>
              <a:gd name="T91" fmla="*/ 2147483647 h 150"/>
              <a:gd name="T92" fmla="*/ 2147483647 w 134"/>
              <a:gd name="T93" fmla="*/ 214748364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50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3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4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5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0 w 162"/>
              <a:gd name="T83" fmla="*/ 2147483647 h 138"/>
              <a:gd name="T84" fmla="*/ 0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2147483647 w 162"/>
              <a:gd name="T101" fmla="*/ 2147483647 h 138"/>
              <a:gd name="T102" fmla="*/ 2147483647 w 162"/>
              <a:gd name="T103" fmla="*/ 2147483647 h 138"/>
              <a:gd name="T104" fmla="*/ 2147483647 w 162"/>
              <a:gd name="T105" fmla="*/ 2147483647 h 138"/>
              <a:gd name="T106" fmla="*/ 2147483647 w 162"/>
              <a:gd name="T107" fmla="*/ 2147483647 h 138"/>
              <a:gd name="T108" fmla="*/ 2147483647 w 162"/>
              <a:gd name="T109" fmla="*/ 2147483647 h 138"/>
              <a:gd name="T110" fmla="*/ 2147483647 w 162"/>
              <a:gd name="T111" fmla="*/ 2147483647 h 138"/>
              <a:gd name="T112" fmla="*/ 2147483647 w 162"/>
              <a:gd name="T113" fmla="*/ 2147483647 h 138"/>
              <a:gd name="T114" fmla="*/ 2147483647 w 162"/>
              <a:gd name="T115" fmla="*/ 2147483647 h 138"/>
              <a:gd name="T116" fmla="*/ 2147483647 w 162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38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6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avLst/>
            <a:gdLst>
              <a:gd name="T0" fmla="*/ 2147483647 w 138"/>
              <a:gd name="T1" fmla="*/ 2147483647 h 160"/>
              <a:gd name="T2" fmla="*/ 2147483647 w 138"/>
              <a:gd name="T3" fmla="*/ 2147483647 h 160"/>
              <a:gd name="T4" fmla="*/ 2147483647 w 138"/>
              <a:gd name="T5" fmla="*/ 2147483647 h 160"/>
              <a:gd name="T6" fmla="*/ 2147483647 w 138"/>
              <a:gd name="T7" fmla="*/ 2147483647 h 160"/>
              <a:gd name="T8" fmla="*/ 2147483647 w 138"/>
              <a:gd name="T9" fmla="*/ 2147483647 h 160"/>
              <a:gd name="T10" fmla="*/ 2147483647 w 138"/>
              <a:gd name="T11" fmla="*/ 2147483647 h 160"/>
              <a:gd name="T12" fmla="*/ 2147483647 w 138"/>
              <a:gd name="T13" fmla="*/ 2147483647 h 160"/>
              <a:gd name="T14" fmla="*/ 2147483647 w 138"/>
              <a:gd name="T15" fmla="*/ 2147483647 h 160"/>
              <a:gd name="T16" fmla="*/ 2147483647 w 138"/>
              <a:gd name="T17" fmla="*/ 2147483647 h 160"/>
              <a:gd name="T18" fmla="*/ 2147483647 w 138"/>
              <a:gd name="T19" fmla="*/ 2147483647 h 160"/>
              <a:gd name="T20" fmla="*/ 2147483647 w 138"/>
              <a:gd name="T21" fmla="*/ 2147483647 h 160"/>
              <a:gd name="T22" fmla="*/ 2147483647 w 138"/>
              <a:gd name="T23" fmla="*/ 2147483647 h 160"/>
              <a:gd name="T24" fmla="*/ 2147483647 w 138"/>
              <a:gd name="T25" fmla="*/ 2147483647 h 160"/>
              <a:gd name="T26" fmla="*/ 2147483647 w 138"/>
              <a:gd name="T27" fmla="*/ 2147483647 h 160"/>
              <a:gd name="T28" fmla="*/ 2147483647 w 138"/>
              <a:gd name="T29" fmla="*/ 2147483647 h 160"/>
              <a:gd name="T30" fmla="*/ 2147483647 w 138"/>
              <a:gd name="T31" fmla="*/ 0 h 160"/>
              <a:gd name="T32" fmla="*/ 2147483647 w 138"/>
              <a:gd name="T33" fmla="*/ 2147483647 h 160"/>
              <a:gd name="T34" fmla="*/ 2147483647 w 138"/>
              <a:gd name="T35" fmla="*/ 2147483647 h 160"/>
              <a:gd name="T36" fmla="*/ 2147483647 w 138"/>
              <a:gd name="T37" fmla="*/ 2147483647 h 160"/>
              <a:gd name="T38" fmla="*/ 2147483647 w 138"/>
              <a:gd name="T39" fmla="*/ 2147483647 h 160"/>
              <a:gd name="T40" fmla="*/ 0 w 138"/>
              <a:gd name="T41" fmla="*/ 2147483647 h 160"/>
              <a:gd name="T42" fmla="*/ 2147483647 w 138"/>
              <a:gd name="T43" fmla="*/ 2147483647 h 160"/>
              <a:gd name="T44" fmla="*/ 2147483647 w 138"/>
              <a:gd name="T45" fmla="*/ 2147483647 h 160"/>
              <a:gd name="T46" fmla="*/ 2147483647 w 138"/>
              <a:gd name="T47" fmla="*/ 2147483647 h 160"/>
              <a:gd name="T48" fmla="*/ 2147483647 w 138"/>
              <a:gd name="T49" fmla="*/ 2147483647 h 160"/>
              <a:gd name="T50" fmla="*/ 2147483647 w 138"/>
              <a:gd name="T51" fmla="*/ 2147483647 h 160"/>
              <a:gd name="T52" fmla="*/ 2147483647 w 138"/>
              <a:gd name="T53" fmla="*/ 2147483647 h 160"/>
              <a:gd name="T54" fmla="*/ 2147483647 w 138"/>
              <a:gd name="T55" fmla="*/ 2147483647 h 160"/>
              <a:gd name="T56" fmla="*/ 2147483647 w 138"/>
              <a:gd name="T57" fmla="*/ 2147483647 h 160"/>
              <a:gd name="T58" fmla="*/ 2147483647 w 138"/>
              <a:gd name="T59" fmla="*/ 2147483647 h 160"/>
              <a:gd name="T60" fmla="*/ 2147483647 w 138"/>
              <a:gd name="T61" fmla="*/ 2147483647 h 160"/>
              <a:gd name="T62" fmla="*/ 2147483647 w 138"/>
              <a:gd name="T63" fmla="*/ 2147483647 h 160"/>
              <a:gd name="T64" fmla="*/ 2147483647 w 138"/>
              <a:gd name="T65" fmla="*/ 2147483647 h 160"/>
              <a:gd name="T66" fmla="*/ 2147483647 w 138"/>
              <a:gd name="T67" fmla="*/ 2147483647 h 160"/>
              <a:gd name="T68" fmla="*/ 2147483647 w 138"/>
              <a:gd name="T69" fmla="*/ 2147483647 h 160"/>
              <a:gd name="T70" fmla="*/ 2147483647 w 138"/>
              <a:gd name="T71" fmla="*/ 2147483647 h 160"/>
              <a:gd name="T72" fmla="*/ 2147483647 w 138"/>
              <a:gd name="T73" fmla="*/ 2147483647 h 160"/>
              <a:gd name="T74" fmla="*/ 2147483647 w 138"/>
              <a:gd name="T75" fmla="*/ 2147483647 h 160"/>
              <a:gd name="T76" fmla="*/ 2147483647 w 138"/>
              <a:gd name="T77" fmla="*/ 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8" h="160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7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avLst/>
            <a:gdLst>
              <a:gd name="T0" fmla="*/ 2147483647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2147483647 w 148"/>
              <a:gd name="T7" fmla="*/ 2147483647 h 164"/>
              <a:gd name="T8" fmla="*/ 2147483647 w 148"/>
              <a:gd name="T9" fmla="*/ 2147483647 h 164"/>
              <a:gd name="T10" fmla="*/ 2147483647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2147483647 h 164"/>
              <a:gd name="T22" fmla="*/ 2147483647 w 148"/>
              <a:gd name="T23" fmla="*/ 2147483647 h 164"/>
              <a:gd name="T24" fmla="*/ 0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2147483647 w 148"/>
              <a:gd name="T59" fmla="*/ 2147483647 h 164"/>
              <a:gd name="T60" fmla="*/ 2147483647 w 148"/>
              <a:gd name="T61" fmla="*/ 2147483647 h 164"/>
              <a:gd name="T62" fmla="*/ 2147483647 w 148"/>
              <a:gd name="T63" fmla="*/ 2147483647 h 164"/>
              <a:gd name="T64" fmla="*/ 2147483647 w 148"/>
              <a:gd name="T65" fmla="*/ 2147483647 h 164"/>
              <a:gd name="T66" fmla="*/ 2147483647 w 148"/>
              <a:gd name="T67" fmla="*/ 2147483647 h 164"/>
              <a:gd name="T68" fmla="*/ 2147483647 w 148"/>
              <a:gd name="T69" fmla="*/ 2147483647 h 164"/>
              <a:gd name="T70" fmla="*/ 2147483647 w 148"/>
              <a:gd name="T71" fmla="*/ 2147483647 h 164"/>
              <a:gd name="T72" fmla="*/ 2147483647 w 148"/>
              <a:gd name="T73" fmla="*/ 2147483647 h 164"/>
              <a:gd name="T74" fmla="*/ 2147483647 w 148"/>
              <a:gd name="T75" fmla="*/ 2147483647 h 164"/>
              <a:gd name="T76" fmla="*/ 2147483647 w 148"/>
              <a:gd name="T77" fmla="*/ 2147483647 h 164"/>
              <a:gd name="T78" fmla="*/ 2147483647 w 148"/>
              <a:gd name="T79" fmla="*/ 2147483647 h 164"/>
              <a:gd name="T80" fmla="*/ 2147483647 w 148"/>
              <a:gd name="T81" fmla="*/ 2147483647 h 164"/>
              <a:gd name="T82" fmla="*/ 2147483647 w 148"/>
              <a:gd name="T83" fmla="*/ 2147483647 h 164"/>
              <a:gd name="T84" fmla="*/ 2147483647 w 148"/>
              <a:gd name="T85" fmla="*/ 2147483647 h 164"/>
              <a:gd name="T86" fmla="*/ 2147483647 w 148"/>
              <a:gd name="T87" fmla="*/ 2147483647 h 164"/>
              <a:gd name="T88" fmla="*/ 2147483647 w 148"/>
              <a:gd name="T89" fmla="*/ 2147483647 h 164"/>
              <a:gd name="T90" fmla="*/ 2147483647 w 148"/>
              <a:gd name="T91" fmla="*/ 2147483647 h 1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8" h="164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8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avLst/>
            <a:gdLst>
              <a:gd name="T0" fmla="*/ 2147483647 w 138"/>
              <a:gd name="T1" fmla="*/ 2147483647 h 154"/>
              <a:gd name="T2" fmla="*/ 2147483647 w 138"/>
              <a:gd name="T3" fmla="*/ 2147483647 h 154"/>
              <a:gd name="T4" fmla="*/ 2147483647 w 138"/>
              <a:gd name="T5" fmla="*/ 2147483647 h 154"/>
              <a:gd name="T6" fmla="*/ 2147483647 w 138"/>
              <a:gd name="T7" fmla="*/ 2147483647 h 154"/>
              <a:gd name="T8" fmla="*/ 2147483647 w 138"/>
              <a:gd name="T9" fmla="*/ 2147483647 h 154"/>
              <a:gd name="T10" fmla="*/ 2147483647 w 138"/>
              <a:gd name="T11" fmla="*/ 2147483647 h 154"/>
              <a:gd name="T12" fmla="*/ 2147483647 w 138"/>
              <a:gd name="T13" fmla="*/ 2147483647 h 154"/>
              <a:gd name="T14" fmla="*/ 2147483647 w 138"/>
              <a:gd name="T15" fmla="*/ 2147483647 h 154"/>
              <a:gd name="T16" fmla="*/ 2147483647 w 138"/>
              <a:gd name="T17" fmla="*/ 2147483647 h 154"/>
              <a:gd name="T18" fmla="*/ 2147483647 w 138"/>
              <a:gd name="T19" fmla="*/ 2147483647 h 154"/>
              <a:gd name="T20" fmla="*/ 2147483647 w 138"/>
              <a:gd name="T21" fmla="*/ 2147483647 h 154"/>
              <a:gd name="T22" fmla="*/ 2147483647 w 138"/>
              <a:gd name="T23" fmla="*/ 2147483647 h 154"/>
              <a:gd name="T24" fmla="*/ 2147483647 w 138"/>
              <a:gd name="T25" fmla="*/ 0 h 154"/>
              <a:gd name="T26" fmla="*/ 2147483647 w 138"/>
              <a:gd name="T27" fmla="*/ 0 h 154"/>
              <a:gd name="T28" fmla="*/ 2147483647 w 138"/>
              <a:gd name="T29" fmla="*/ 2147483647 h 154"/>
              <a:gd name="T30" fmla="*/ 2147483647 w 138"/>
              <a:gd name="T31" fmla="*/ 2147483647 h 154"/>
              <a:gd name="T32" fmla="*/ 2147483647 w 138"/>
              <a:gd name="T33" fmla="*/ 2147483647 h 154"/>
              <a:gd name="T34" fmla="*/ 2147483647 w 138"/>
              <a:gd name="T35" fmla="*/ 2147483647 h 154"/>
              <a:gd name="T36" fmla="*/ 2147483647 w 138"/>
              <a:gd name="T37" fmla="*/ 2147483647 h 154"/>
              <a:gd name="T38" fmla="*/ 2147483647 w 138"/>
              <a:gd name="T39" fmla="*/ 2147483647 h 154"/>
              <a:gd name="T40" fmla="*/ 2147483647 w 138"/>
              <a:gd name="T41" fmla="*/ 2147483647 h 154"/>
              <a:gd name="T42" fmla="*/ 2147483647 w 138"/>
              <a:gd name="T43" fmla="*/ 2147483647 h 154"/>
              <a:gd name="T44" fmla="*/ 2147483647 w 138"/>
              <a:gd name="T45" fmla="*/ 2147483647 h 154"/>
              <a:gd name="T46" fmla="*/ 0 w 138"/>
              <a:gd name="T47" fmla="*/ 2147483647 h 154"/>
              <a:gd name="T48" fmla="*/ 2147483647 w 138"/>
              <a:gd name="T49" fmla="*/ 2147483647 h 154"/>
              <a:gd name="T50" fmla="*/ 2147483647 w 138"/>
              <a:gd name="T51" fmla="*/ 2147483647 h 154"/>
              <a:gd name="T52" fmla="*/ 2147483647 w 138"/>
              <a:gd name="T53" fmla="*/ 2147483647 h 154"/>
              <a:gd name="T54" fmla="*/ 2147483647 w 138"/>
              <a:gd name="T55" fmla="*/ 2147483647 h 154"/>
              <a:gd name="T56" fmla="*/ 2147483647 w 138"/>
              <a:gd name="T57" fmla="*/ 2147483647 h 154"/>
              <a:gd name="T58" fmla="*/ 2147483647 w 138"/>
              <a:gd name="T59" fmla="*/ 2147483647 h 154"/>
              <a:gd name="T60" fmla="*/ 2147483647 w 138"/>
              <a:gd name="T61" fmla="*/ 2147483647 h 154"/>
              <a:gd name="T62" fmla="*/ 2147483647 w 138"/>
              <a:gd name="T63" fmla="*/ 2147483647 h 154"/>
              <a:gd name="T64" fmla="*/ 2147483647 w 138"/>
              <a:gd name="T65" fmla="*/ 2147483647 h 154"/>
              <a:gd name="T66" fmla="*/ 2147483647 w 138"/>
              <a:gd name="T67" fmla="*/ 2147483647 h 154"/>
              <a:gd name="T68" fmla="*/ 2147483647 w 138"/>
              <a:gd name="T69" fmla="*/ 2147483647 h 154"/>
              <a:gd name="T70" fmla="*/ 2147483647 w 138"/>
              <a:gd name="T71" fmla="*/ 2147483647 h 154"/>
              <a:gd name="T72" fmla="*/ 2147483647 w 138"/>
              <a:gd name="T73" fmla="*/ 2147483647 h 154"/>
              <a:gd name="T74" fmla="*/ 2147483647 w 138"/>
              <a:gd name="T75" fmla="*/ 2147483647 h 154"/>
              <a:gd name="T76" fmla="*/ 2147483647 w 138"/>
              <a:gd name="T77" fmla="*/ 2147483647 h 154"/>
              <a:gd name="T78" fmla="*/ 2147483647 w 138"/>
              <a:gd name="T79" fmla="*/ 2147483647 h 154"/>
              <a:gd name="T80" fmla="*/ 2147483647 w 138"/>
              <a:gd name="T81" fmla="*/ 2147483647 h 154"/>
              <a:gd name="T82" fmla="*/ 2147483647 w 138"/>
              <a:gd name="T83" fmla="*/ 2147483647 h 154"/>
              <a:gd name="T84" fmla="*/ 2147483647 w 138"/>
              <a:gd name="T85" fmla="*/ 2147483647 h 154"/>
              <a:gd name="T86" fmla="*/ 2147483647 w 138"/>
              <a:gd name="T87" fmla="*/ 2147483647 h 154"/>
              <a:gd name="T88" fmla="*/ 2147483647 w 138"/>
              <a:gd name="T89" fmla="*/ 2147483647 h 154"/>
              <a:gd name="T90" fmla="*/ 2147483647 w 138"/>
              <a:gd name="T91" fmla="*/ 2147483647 h 154"/>
              <a:gd name="T92" fmla="*/ 2147483647 w 138"/>
              <a:gd name="T93" fmla="*/ 2147483647 h 154"/>
              <a:gd name="T94" fmla="*/ 2147483647 w 138"/>
              <a:gd name="T95" fmla="*/ 2147483647 h 154"/>
              <a:gd name="T96" fmla="*/ 2147483647 w 138"/>
              <a:gd name="T97" fmla="*/ 2147483647 h 154"/>
              <a:gd name="T98" fmla="*/ 2147483647 w 138"/>
              <a:gd name="T99" fmla="*/ 2147483647 h 154"/>
              <a:gd name="T100" fmla="*/ 2147483647 w 138"/>
              <a:gd name="T101" fmla="*/ 2147483647 h 154"/>
              <a:gd name="T102" fmla="*/ 2147483647 w 138"/>
              <a:gd name="T103" fmla="*/ 2147483647 h 154"/>
              <a:gd name="T104" fmla="*/ 2147483647 w 138"/>
              <a:gd name="T105" fmla="*/ 2147483647 h 154"/>
              <a:gd name="T106" fmla="*/ 2147483647 w 138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8" h="154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9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avLst/>
            <a:gdLst>
              <a:gd name="T0" fmla="*/ 2147483647 w 124"/>
              <a:gd name="T1" fmla="*/ 2147483647 h 188"/>
              <a:gd name="T2" fmla="*/ 2147483647 w 124"/>
              <a:gd name="T3" fmla="*/ 2147483647 h 188"/>
              <a:gd name="T4" fmla="*/ 2147483647 w 124"/>
              <a:gd name="T5" fmla="*/ 2147483647 h 188"/>
              <a:gd name="T6" fmla="*/ 2147483647 w 124"/>
              <a:gd name="T7" fmla="*/ 2147483647 h 188"/>
              <a:gd name="T8" fmla="*/ 2147483647 w 124"/>
              <a:gd name="T9" fmla="*/ 2147483647 h 188"/>
              <a:gd name="T10" fmla="*/ 2147483647 w 124"/>
              <a:gd name="T11" fmla="*/ 2147483647 h 188"/>
              <a:gd name="T12" fmla="*/ 2147483647 w 124"/>
              <a:gd name="T13" fmla="*/ 2147483647 h 188"/>
              <a:gd name="T14" fmla="*/ 2147483647 w 124"/>
              <a:gd name="T15" fmla="*/ 2147483647 h 188"/>
              <a:gd name="T16" fmla="*/ 2147483647 w 124"/>
              <a:gd name="T17" fmla="*/ 2147483647 h 188"/>
              <a:gd name="T18" fmla="*/ 2147483647 w 124"/>
              <a:gd name="T19" fmla="*/ 2147483647 h 188"/>
              <a:gd name="T20" fmla="*/ 2147483647 w 124"/>
              <a:gd name="T21" fmla="*/ 2147483647 h 188"/>
              <a:gd name="T22" fmla="*/ 2147483647 w 124"/>
              <a:gd name="T23" fmla="*/ 2147483647 h 188"/>
              <a:gd name="T24" fmla="*/ 2147483647 w 124"/>
              <a:gd name="T25" fmla="*/ 2147483647 h 188"/>
              <a:gd name="T26" fmla="*/ 2147483647 w 124"/>
              <a:gd name="T27" fmla="*/ 2147483647 h 188"/>
              <a:gd name="T28" fmla="*/ 2147483647 w 124"/>
              <a:gd name="T29" fmla="*/ 2147483647 h 188"/>
              <a:gd name="T30" fmla="*/ 2147483647 w 124"/>
              <a:gd name="T31" fmla="*/ 2147483647 h 188"/>
              <a:gd name="T32" fmla="*/ 2147483647 w 124"/>
              <a:gd name="T33" fmla="*/ 2147483647 h 188"/>
              <a:gd name="T34" fmla="*/ 2147483647 w 124"/>
              <a:gd name="T35" fmla="*/ 2147483647 h 188"/>
              <a:gd name="T36" fmla="*/ 2147483647 w 124"/>
              <a:gd name="T37" fmla="*/ 2147483647 h 188"/>
              <a:gd name="T38" fmla="*/ 2147483647 w 124"/>
              <a:gd name="T39" fmla="*/ 2147483647 h 188"/>
              <a:gd name="T40" fmla="*/ 2147483647 w 124"/>
              <a:gd name="T41" fmla="*/ 2147483647 h 188"/>
              <a:gd name="T42" fmla="*/ 2147483647 w 124"/>
              <a:gd name="T43" fmla="*/ 2147483647 h 188"/>
              <a:gd name="T44" fmla="*/ 2147483647 w 124"/>
              <a:gd name="T45" fmla="*/ 2147483647 h 188"/>
              <a:gd name="T46" fmla="*/ 2147483647 w 124"/>
              <a:gd name="T47" fmla="*/ 2147483647 h 188"/>
              <a:gd name="T48" fmla="*/ 2147483647 w 124"/>
              <a:gd name="T49" fmla="*/ 2147483647 h 188"/>
              <a:gd name="T50" fmla="*/ 2147483647 w 124"/>
              <a:gd name="T51" fmla="*/ 2147483647 h 188"/>
              <a:gd name="T52" fmla="*/ 2147483647 w 124"/>
              <a:gd name="T53" fmla="*/ 2147483647 h 188"/>
              <a:gd name="T54" fmla="*/ 2147483647 w 124"/>
              <a:gd name="T55" fmla="*/ 2147483647 h 188"/>
              <a:gd name="T56" fmla="*/ 2147483647 w 124"/>
              <a:gd name="T57" fmla="*/ 2147483647 h 188"/>
              <a:gd name="T58" fmla="*/ 2147483647 w 124"/>
              <a:gd name="T59" fmla="*/ 2147483647 h 188"/>
              <a:gd name="T60" fmla="*/ 2147483647 w 124"/>
              <a:gd name="T61" fmla="*/ 2147483647 h 188"/>
              <a:gd name="T62" fmla="*/ 2147483647 w 124"/>
              <a:gd name="T63" fmla="*/ 2147483647 h 188"/>
              <a:gd name="T64" fmla="*/ 2147483647 w 124"/>
              <a:gd name="T65" fmla="*/ 2147483647 h 188"/>
              <a:gd name="T66" fmla="*/ 2147483647 w 124"/>
              <a:gd name="T67" fmla="*/ 2147483647 h 188"/>
              <a:gd name="T68" fmla="*/ 2147483647 w 124"/>
              <a:gd name="T69" fmla="*/ 2147483647 h 188"/>
              <a:gd name="T70" fmla="*/ 2147483647 w 124"/>
              <a:gd name="T71" fmla="*/ 2147483647 h 188"/>
              <a:gd name="T72" fmla="*/ 2147483647 w 124"/>
              <a:gd name="T73" fmla="*/ 2147483647 h 188"/>
              <a:gd name="T74" fmla="*/ 2147483647 w 124"/>
              <a:gd name="T75" fmla="*/ 2147483647 h 188"/>
              <a:gd name="T76" fmla="*/ 2147483647 w 124"/>
              <a:gd name="T77" fmla="*/ 2147483647 h 188"/>
              <a:gd name="T78" fmla="*/ 2147483647 w 124"/>
              <a:gd name="T79" fmla="*/ 2147483647 h 188"/>
              <a:gd name="T80" fmla="*/ 2147483647 w 124"/>
              <a:gd name="T81" fmla="*/ 2147483647 h 188"/>
              <a:gd name="T82" fmla="*/ 2147483647 w 124"/>
              <a:gd name="T83" fmla="*/ 2147483647 h 188"/>
              <a:gd name="T84" fmla="*/ 2147483647 w 124"/>
              <a:gd name="T85" fmla="*/ 2147483647 h 188"/>
              <a:gd name="T86" fmla="*/ 2147483647 w 124"/>
              <a:gd name="T87" fmla="*/ 2147483647 h 188"/>
              <a:gd name="T88" fmla="*/ 2147483647 w 124"/>
              <a:gd name="T89" fmla="*/ 2147483647 h 188"/>
              <a:gd name="T90" fmla="*/ 2147483647 w 124"/>
              <a:gd name="T91" fmla="*/ 2147483647 h 188"/>
              <a:gd name="T92" fmla="*/ 2147483647 w 124"/>
              <a:gd name="T93" fmla="*/ 2147483647 h 188"/>
              <a:gd name="T94" fmla="*/ 2147483647 w 124"/>
              <a:gd name="T95" fmla="*/ 2147483647 h 188"/>
              <a:gd name="T96" fmla="*/ 2147483647 w 124"/>
              <a:gd name="T97" fmla="*/ 2147483647 h 188"/>
              <a:gd name="T98" fmla="*/ 2147483647 w 124"/>
              <a:gd name="T99" fmla="*/ 2147483647 h 1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4" h="188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0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avLst/>
            <a:gdLst>
              <a:gd name="T0" fmla="*/ 2147483647 w 140"/>
              <a:gd name="T1" fmla="*/ 2147483647 h 152"/>
              <a:gd name="T2" fmla="*/ 2147483647 w 140"/>
              <a:gd name="T3" fmla="*/ 2147483647 h 152"/>
              <a:gd name="T4" fmla="*/ 2147483647 w 140"/>
              <a:gd name="T5" fmla="*/ 2147483647 h 152"/>
              <a:gd name="T6" fmla="*/ 2147483647 w 140"/>
              <a:gd name="T7" fmla="*/ 2147483647 h 152"/>
              <a:gd name="T8" fmla="*/ 2147483647 w 140"/>
              <a:gd name="T9" fmla="*/ 2147483647 h 152"/>
              <a:gd name="T10" fmla="*/ 2147483647 w 140"/>
              <a:gd name="T11" fmla="*/ 2147483647 h 152"/>
              <a:gd name="T12" fmla="*/ 2147483647 w 140"/>
              <a:gd name="T13" fmla="*/ 2147483647 h 152"/>
              <a:gd name="T14" fmla="*/ 2147483647 w 140"/>
              <a:gd name="T15" fmla="*/ 2147483647 h 152"/>
              <a:gd name="T16" fmla="*/ 2147483647 w 140"/>
              <a:gd name="T17" fmla="*/ 2147483647 h 152"/>
              <a:gd name="T18" fmla="*/ 2147483647 w 140"/>
              <a:gd name="T19" fmla="*/ 2147483647 h 152"/>
              <a:gd name="T20" fmla="*/ 2147483647 w 140"/>
              <a:gd name="T21" fmla="*/ 2147483647 h 152"/>
              <a:gd name="T22" fmla="*/ 2147483647 w 140"/>
              <a:gd name="T23" fmla="*/ 2147483647 h 152"/>
              <a:gd name="T24" fmla="*/ 2147483647 w 140"/>
              <a:gd name="T25" fmla="*/ 2147483647 h 152"/>
              <a:gd name="T26" fmla="*/ 2147483647 w 140"/>
              <a:gd name="T27" fmla="*/ 2147483647 h 152"/>
              <a:gd name="T28" fmla="*/ 2147483647 w 140"/>
              <a:gd name="T29" fmla="*/ 2147483647 h 152"/>
              <a:gd name="T30" fmla="*/ 2147483647 w 140"/>
              <a:gd name="T31" fmla="*/ 2147483647 h 152"/>
              <a:gd name="T32" fmla="*/ 2147483647 w 140"/>
              <a:gd name="T33" fmla="*/ 2147483647 h 152"/>
              <a:gd name="T34" fmla="*/ 2147483647 w 140"/>
              <a:gd name="T35" fmla="*/ 2147483647 h 152"/>
              <a:gd name="T36" fmla="*/ 2147483647 w 140"/>
              <a:gd name="T37" fmla="*/ 2147483647 h 152"/>
              <a:gd name="T38" fmla="*/ 2147483647 w 140"/>
              <a:gd name="T39" fmla="*/ 2147483647 h 152"/>
              <a:gd name="T40" fmla="*/ 2147483647 w 140"/>
              <a:gd name="T41" fmla="*/ 2147483647 h 152"/>
              <a:gd name="T42" fmla="*/ 2147483647 w 140"/>
              <a:gd name="T43" fmla="*/ 2147483647 h 152"/>
              <a:gd name="T44" fmla="*/ 2147483647 w 140"/>
              <a:gd name="T45" fmla="*/ 2147483647 h 152"/>
              <a:gd name="T46" fmla="*/ 2147483647 w 140"/>
              <a:gd name="T47" fmla="*/ 2147483647 h 152"/>
              <a:gd name="T48" fmla="*/ 2147483647 w 140"/>
              <a:gd name="T49" fmla="*/ 2147483647 h 152"/>
              <a:gd name="T50" fmla="*/ 2147483647 w 140"/>
              <a:gd name="T51" fmla="*/ 2147483647 h 152"/>
              <a:gd name="T52" fmla="*/ 2147483647 w 140"/>
              <a:gd name="T53" fmla="*/ 2147483647 h 152"/>
              <a:gd name="T54" fmla="*/ 2147483647 w 140"/>
              <a:gd name="T55" fmla="*/ 2147483647 h 152"/>
              <a:gd name="T56" fmla="*/ 2147483647 w 140"/>
              <a:gd name="T57" fmla="*/ 2147483647 h 152"/>
              <a:gd name="T58" fmla="*/ 2147483647 w 140"/>
              <a:gd name="T59" fmla="*/ 2147483647 h 152"/>
              <a:gd name="T60" fmla="*/ 2147483647 w 140"/>
              <a:gd name="T61" fmla="*/ 2147483647 h 152"/>
              <a:gd name="T62" fmla="*/ 2147483647 w 140"/>
              <a:gd name="T63" fmla="*/ 2147483647 h 152"/>
              <a:gd name="T64" fmla="*/ 2147483647 w 140"/>
              <a:gd name="T65" fmla="*/ 2147483647 h 152"/>
              <a:gd name="T66" fmla="*/ 2147483647 w 140"/>
              <a:gd name="T67" fmla="*/ 2147483647 h 152"/>
              <a:gd name="T68" fmla="*/ 2147483647 w 140"/>
              <a:gd name="T69" fmla="*/ 2147483647 h 152"/>
              <a:gd name="T70" fmla="*/ 2147483647 w 140"/>
              <a:gd name="T71" fmla="*/ 2147483647 h 152"/>
              <a:gd name="T72" fmla="*/ 2147483647 w 140"/>
              <a:gd name="T73" fmla="*/ 2147483647 h 152"/>
              <a:gd name="T74" fmla="*/ 2147483647 w 140"/>
              <a:gd name="T75" fmla="*/ 2147483647 h 152"/>
              <a:gd name="T76" fmla="*/ 2147483647 w 140"/>
              <a:gd name="T77" fmla="*/ 2147483647 h 152"/>
              <a:gd name="T78" fmla="*/ 2147483647 w 140"/>
              <a:gd name="T79" fmla="*/ 2147483647 h 152"/>
              <a:gd name="T80" fmla="*/ 2147483647 w 140"/>
              <a:gd name="T81" fmla="*/ 2147483647 h 152"/>
              <a:gd name="T82" fmla="*/ 2147483647 w 140"/>
              <a:gd name="T83" fmla="*/ 2147483647 h 152"/>
              <a:gd name="T84" fmla="*/ 2147483647 w 140"/>
              <a:gd name="T85" fmla="*/ 2147483647 h 152"/>
              <a:gd name="T86" fmla="*/ 2147483647 w 140"/>
              <a:gd name="T87" fmla="*/ 2147483647 h 152"/>
              <a:gd name="T88" fmla="*/ 2147483647 w 140"/>
              <a:gd name="T89" fmla="*/ 2147483647 h 152"/>
              <a:gd name="T90" fmla="*/ 2147483647 w 140"/>
              <a:gd name="T91" fmla="*/ 0 h 152"/>
              <a:gd name="T92" fmla="*/ 2147483647 w 140"/>
              <a:gd name="T93" fmla="*/ 2147483647 h 152"/>
              <a:gd name="T94" fmla="*/ 2147483647 w 140"/>
              <a:gd name="T95" fmla="*/ 2147483647 h 152"/>
              <a:gd name="T96" fmla="*/ 2147483647 w 140"/>
              <a:gd name="T97" fmla="*/ 2147483647 h 152"/>
              <a:gd name="T98" fmla="*/ 2147483647 w 140"/>
              <a:gd name="T99" fmla="*/ 2147483647 h 152"/>
              <a:gd name="T100" fmla="*/ 2147483647 w 140"/>
              <a:gd name="T101" fmla="*/ 2147483647 h 152"/>
              <a:gd name="T102" fmla="*/ 0 w 140"/>
              <a:gd name="T103" fmla="*/ 2147483647 h 152"/>
              <a:gd name="T104" fmla="*/ 0 w 140"/>
              <a:gd name="T105" fmla="*/ 0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0" h="152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1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2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avLst/>
            <a:gdLst>
              <a:gd name="T0" fmla="*/ 0 w 160"/>
              <a:gd name="T1" fmla="*/ 0 h 160"/>
              <a:gd name="T2" fmla="*/ 2147483647 w 160"/>
              <a:gd name="T3" fmla="*/ 0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0 w 160"/>
              <a:gd name="T15" fmla="*/ 2147483647 h 160"/>
              <a:gd name="T16" fmla="*/ 0 w 160"/>
              <a:gd name="T17" fmla="*/ 0 h 160"/>
              <a:gd name="T18" fmla="*/ 0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3" name="Freeform 194"/>
          <p:cNvSpPr/>
          <p:nvPr/>
        </p:nvSpPr>
        <p:spPr bwMode="auto">
          <a:xfrm>
            <a:off x="9282113" y="382588"/>
            <a:ext cx="495300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4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5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6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0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2147483647 h 152"/>
              <a:gd name="T60" fmla="*/ 2147483647 w 138"/>
              <a:gd name="T61" fmla="*/ 2147483647 h 152"/>
              <a:gd name="T62" fmla="*/ 2147483647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0 w 138"/>
              <a:gd name="T77" fmla="*/ 2147483647 h 152"/>
              <a:gd name="T78" fmla="*/ 0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2147483647 w 138"/>
              <a:gd name="T95" fmla="*/ 2147483647 h 152"/>
              <a:gd name="T96" fmla="*/ 2147483647 w 138"/>
              <a:gd name="T97" fmla="*/ 2147483647 h 152"/>
              <a:gd name="T98" fmla="*/ 2147483647 w 138"/>
              <a:gd name="T99" fmla="*/ 2147483647 h 1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8" h="152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7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avLst/>
            <a:gdLst>
              <a:gd name="T0" fmla="*/ 2147483647 w 180"/>
              <a:gd name="T1" fmla="*/ 2147483647 h 132"/>
              <a:gd name="T2" fmla="*/ 2147483647 w 180"/>
              <a:gd name="T3" fmla="*/ 2147483647 h 132"/>
              <a:gd name="T4" fmla="*/ 0 w 180"/>
              <a:gd name="T5" fmla="*/ 2147483647 h 132"/>
              <a:gd name="T6" fmla="*/ 2147483647 w 180"/>
              <a:gd name="T7" fmla="*/ 2147483647 h 132"/>
              <a:gd name="T8" fmla="*/ 2147483647 w 180"/>
              <a:gd name="T9" fmla="*/ 2147483647 h 132"/>
              <a:gd name="T10" fmla="*/ 2147483647 w 180"/>
              <a:gd name="T11" fmla="*/ 2147483647 h 132"/>
              <a:gd name="T12" fmla="*/ 2147483647 w 180"/>
              <a:gd name="T13" fmla="*/ 2147483647 h 132"/>
              <a:gd name="T14" fmla="*/ 2147483647 w 180"/>
              <a:gd name="T15" fmla="*/ 2147483647 h 132"/>
              <a:gd name="T16" fmla="*/ 2147483647 w 180"/>
              <a:gd name="T17" fmla="*/ 2147483647 h 132"/>
              <a:gd name="T18" fmla="*/ 2147483647 w 180"/>
              <a:gd name="T19" fmla="*/ 2147483647 h 132"/>
              <a:gd name="T20" fmla="*/ 2147483647 w 180"/>
              <a:gd name="T21" fmla="*/ 2147483647 h 132"/>
              <a:gd name="T22" fmla="*/ 2147483647 w 180"/>
              <a:gd name="T23" fmla="*/ 2147483647 h 132"/>
              <a:gd name="T24" fmla="*/ 2147483647 w 180"/>
              <a:gd name="T25" fmla="*/ 2147483647 h 132"/>
              <a:gd name="T26" fmla="*/ 2147483647 w 180"/>
              <a:gd name="T27" fmla="*/ 2147483647 h 132"/>
              <a:gd name="T28" fmla="*/ 2147483647 w 180"/>
              <a:gd name="T29" fmla="*/ 2147483647 h 132"/>
              <a:gd name="T30" fmla="*/ 2147483647 w 180"/>
              <a:gd name="T31" fmla="*/ 2147483647 h 132"/>
              <a:gd name="T32" fmla="*/ 2147483647 w 180"/>
              <a:gd name="T33" fmla="*/ 2147483647 h 132"/>
              <a:gd name="T34" fmla="*/ 2147483647 w 180"/>
              <a:gd name="T35" fmla="*/ 2147483647 h 132"/>
              <a:gd name="T36" fmla="*/ 2147483647 w 180"/>
              <a:gd name="T37" fmla="*/ 2147483647 h 132"/>
              <a:gd name="T38" fmla="*/ 2147483647 w 180"/>
              <a:gd name="T39" fmla="*/ 2147483647 h 132"/>
              <a:gd name="T40" fmla="*/ 2147483647 w 180"/>
              <a:gd name="T41" fmla="*/ 2147483647 h 132"/>
              <a:gd name="T42" fmla="*/ 2147483647 w 180"/>
              <a:gd name="T43" fmla="*/ 2147483647 h 132"/>
              <a:gd name="T44" fmla="*/ 2147483647 w 180"/>
              <a:gd name="T45" fmla="*/ 0 h 132"/>
              <a:gd name="T46" fmla="*/ 2147483647 w 180"/>
              <a:gd name="T47" fmla="*/ 2147483647 h 132"/>
              <a:gd name="T48" fmla="*/ 2147483647 w 180"/>
              <a:gd name="T49" fmla="*/ 2147483647 h 132"/>
              <a:gd name="T50" fmla="*/ 2147483647 w 180"/>
              <a:gd name="T51" fmla="*/ 2147483647 h 132"/>
              <a:gd name="T52" fmla="*/ 2147483647 w 180"/>
              <a:gd name="T53" fmla="*/ 2147483647 h 132"/>
              <a:gd name="T54" fmla="*/ 2147483647 w 180"/>
              <a:gd name="T55" fmla="*/ 2147483647 h 132"/>
              <a:gd name="T56" fmla="*/ 2147483647 w 180"/>
              <a:gd name="T57" fmla="*/ 2147483647 h 132"/>
              <a:gd name="T58" fmla="*/ 2147483647 w 180"/>
              <a:gd name="T59" fmla="*/ 2147483647 h 132"/>
              <a:gd name="T60" fmla="*/ 2147483647 w 180"/>
              <a:gd name="T61" fmla="*/ 2147483647 h 132"/>
              <a:gd name="T62" fmla="*/ 2147483647 w 180"/>
              <a:gd name="T63" fmla="*/ 2147483647 h 132"/>
              <a:gd name="T64" fmla="*/ 2147483647 w 180"/>
              <a:gd name="T65" fmla="*/ 2147483647 h 132"/>
              <a:gd name="T66" fmla="*/ 2147483647 w 180"/>
              <a:gd name="T67" fmla="*/ 2147483647 h 132"/>
              <a:gd name="T68" fmla="*/ 2147483647 w 180"/>
              <a:gd name="T69" fmla="*/ 2147483647 h 132"/>
              <a:gd name="T70" fmla="*/ 2147483647 w 180"/>
              <a:gd name="T71" fmla="*/ 2147483647 h 132"/>
              <a:gd name="T72" fmla="*/ 2147483647 w 180"/>
              <a:gd name="T73" fmla="*/ 2147483647 h 132"/>
              <a:gd name="T74" fmla="*/ 2147483647 w 180"/>
              <a:gd name="T75" fmla="*/ 2147483647 h 132"/>
              <a:gd name="T76" fmla="*/ 2147483647 w 180"/>
              <a:gd name="T77" fmla="*/ 2147483647 h 132"/>
              <a:gd name="T78" fmla="*/ 2147483647 w 180"/>
              <a:gd name="T79" fmla="*/ 2147483647 h 132"/>
              <a:gd name="T80" fmla="*/ 2147483647 w 180"/>
              <a:gd name="T81" fmla="*/ 2147483647 h 132"/>
              <a:gd name="T82" fmla="*/ 2147483647 w 180"/>
              <a:gd name="T83" fmla="*/ 2147483647 h 132"/>
              <a:gd name="T84" fmla="*/ 2147483647 w 180"/>
              <a:gd name="T85" fmla="*/ 2147483647 h 132"/>
              <a:gd name="T86" fmla="*/ 2147483647 w 180"/>
              <a:gd name="T87" fmla="*/ 2147483647 h 132"/>
              <a:gd name="T88" fmla="*/ 2147483647 w 180"/>
              <a:gd name="T89" fmla="*/ 2147483647 h 132"/>
              <a:gd name="T90" fmla="*/ 2147483647 w 180"/>
              <a:gd name="T91" fmla="*/ 2147483647 h 132"/>
              <a:gd name="T92" fmla="*/ 2147483647 w 180"/>
              <a:gd name="T93" fmla="*/ 2147483647 h 132"/>
              <a:gd name="T94" fmla="*/ 2147483647 w 180"/>
              <a:gd name="T95" fmla="*/ 2147483647 h 132"/>
              <a:gd name="T96" fmla="*/ 2147483647 w 180"/>
              <a:gd name="T97" fmla="*/ 2147483647 h 132"/>
              <a:gd name="T98" fmla="*/ 2147483647 w 180"/>
              <a:gd name="T99" fmla="*/ 2147483647 h 132"/>
              <a:gd name="T100" fmla="*/ 2147483647 w 180"/>
              <a:gd name="T101" fmla="*/ 2147483647 h 132"/>
              <a:gd name="T102" fmla="*/ 2147483647 w 180"/>
              <a:gd name="T103" fmla="*/ 2147483647 h 132"/>
              <a:gd name="T104" fmla="*/ 2147483647 w 180"/>
              <a:gd name="T105" fmla="*/ 2147483647 h 132"/>
              <a:gd name="T106" fmla="*/ 2147483647 w 180"/>
              <a:gd name="T107" fmla="*/ 2147483647 h 132"/>
              <a:gd name="T108" fmla="*/ 2147483647 w 180"/>
              <a:gd name="T109" fmla="*/ 2147483647 h 132"/>
              <a:gd name="T110" fmla="*/ 2147483647 w 180"/>
              <a:gd name="T111" fmla="*/ 2147483647 h 132"/>
              <a:gd name="T112" fmla="*/ 2147483647 w 180"/>
              <a:gd name="T113" fmla="*/ 2147483647 h 132"/>
              <a:gd name="T114" fmla="*/ 2147483647 w 180"/>
              <a:gd name="T115" fmla="*/ 2147483647 h 132"/>
              <a:gd name="T116" fmla="*/ 2147483647 w 180"/>
              <a:gd name="T117" fmla="*/ 2147483647 h 132"/>
              <a:gd name="T118" fmla="*/ 2147483647 w 180"/>
              <a:gd name="T119" fmla="*/ 2147483647 h 132"/>
              <a:gd name="T120" fmla="*/ 2147483647 w 180"/>
              <a:gd name="T121" fmla="*/ 2147483647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0" h="132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8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avLst/>
            <a:gdLst>
              <a:gd name="T0" fmla="*/ 2147483647 w 152"/>
              <a:gd name="T1" fmla="*/ 2147483647 h 126"/>
              <a:gd name="T2" fmla="*/ 2147483647 w 152"/>
              <a:gd name="T3" fmla="*/ 2147483647 h 126"/>
              <a:gd name="T4" fmla="*/ 2147483647 w 152"/>
              <a:gd name="T5" fmla="*/ 2147483647 h 126"/>
              <a:gd name="T6" fmla="*/ 2147483647 w 152"/>
              <a:gd name="T7" fmla="*/ 2147483647 h 126"/>
              <a:gd name="T8" fmla="*/ 2147483647 w 152"/>
              <a:gd name="T9" fmla="*/ 2147483647 h 126"/>
              <a:gd name="T10" fmla="*/ 2147483647 w 152"/>
              <a:gd name="T11" fmla="*/ 2147483647 h 126"/>
              <a:gd name="T12" fmla="*/ 2147483647 w 152"/>
              <a:gd name="T13" fmla="*/ 2147483647 h 126"/>
              <a:gd name="T14" fmla="*/ 2147483647 w 152"/>
              <a:gd name="T15" fmla="*/ 2147483647 h 126"/>
              <a:gd name="T16" fmla="*/ 2147483647 w 152"/>
              <a:gd name="T17" fmla="*/ 2147483647 h 126"/>
              <a:gd name="T18" fmla="*/ 2147483647 w 152"/>
              <a:gd name="T19" fmla="*/ 2147483647 h 126"/>
              <a:gd name="T20" fmla="*/ 2147483647 w 152"/>
              <a:gd name="T21" fmla="*/ 2147483647 h 126"/>
              <a:gd name="T22" fmla="*/ 2147483647 w 152"/>
              <a:gd name="T23" fmla="*/ 2147483647 h 126"/>
              <a:gd name="T24" fmla="*/ 2147483647 w 152"/>
              <a:gd name="T25" fmla="*/ 2147483647 h 126"/>
              <a:gd name="T26" fmla="*/ 2147483647 w 152"/>
              <a:gd name="T27" fmla="*/ 2147483647 h 126"/>
              <a:gd name="T28" fmla="*/ 2147483647 w 152"/>
              <a:gd name="T29" fmla="*/ 2147483647 h 126"/>
              <a:gd name="T30" fmla="*/ 2147483647 w 152"/>
              <a:gd name="T31" fmla="*/ 2147483647 h 126"/>
              <a:gd name="T32" fmla="*/ 2147483647 w 152"/>
              <a:gd name="T33" fmla="*/ 0 h 126"/>
              <a:gd name="T34" fmla="*/ 2147483647 w 152"/>
              <a:gd name="T35" fmla="*/ 2147483647 h 126"/>
              <a:gd name="T36" fmla="*/ 0 w 152"/>
              <a:gd name="T37" fmla="*/ 2147483647 h 126"/>
              <a:gd name="T38" fmla="*/ 2147483647 w 152"/>
              <a:gd name="T39" fmla="*/ 2147483647 h 126"/>
              <a:gd name="T40" fmla="*/ 2147483647 w 152"/>
              <a:gd name="T41" fmla="*/ 2147483647 h 126"/>
              <a:gd name="T42" fmla="*/ 2147483647 w 152"/>
              <a:gd name="T43" fmla="*/ 2147483647 h 126"/>
              <a:gd name="T44" fmla="*/ 2147483647 w 152"/>
              <a:gd name="T45" fmla="*/ 2147483647 h 126"/>
              <a:gd name="T46" fmla="*/ 2147483647 w 152"/>
              <a:gd name="T47" fmla="*/ 2147483647 h 126"/>
              <a:gd name="T48" fmla="*/ 2147483647 w 152"/>
              <a:gd name="T49" fmla="*/ 2147483647 h 126"/>
              <a:gd name="T50" fmla="*/ 2147483647 w 152"/>
              <a:gd name="T51" fmla="*/ 2147483647 h 126"/>
              <a:gd name="T52" fmla="*/ 2147483647 w 152"/>
              <a:gd name="T53" fmla="*/ 2147483647 h 126"/>
              <a:gd name="T54" fmla="*/ 2147483647 w 152"/>
              <a:gd name="T55" fmla="*/ 2147483647 h 126"/>
              <a:gd name="T56" fmla="*/ 2147483647 w 152"/>
              <a:gd name="T57" fmla="*/ 2147483647 h 126"/>
              <a:gd name="T58" fmla="*/ 2147483647 w 152"/>
              <a:gd name="T59" fmla="*/ 2147483647 h 126"/>
              <a:gd name="T60" fmla="*/ 2147483647 w 152"/>
              <a:gd name="T61" fmla="*/ 2147483647 h 126"/>
              <a:gd name="T62" fmla="*/ 2147483647 w 152"/>
              <a:gd name="T63" fmla="*/ 2147483647 h 126"/>
              <a:gd name="T64" fmla="*/ 2147483647 w 152"/>
              <a:gd name="T65" fmla="*/ 2147483647 h 126"/>
              <a:gd name="T66" fmla="*/ 2147483647 w 152"/>
              <a:gd name="T67" fmla="*/ 2147483647 h 126"/>
              <a:gd name="T68" fmla="*/ 2147483647 w 152"/>
              <a:gd name="T69" fmla="*/ 2147483647 h 126"/>
              <a:gd name="T70" fmla="*/ 2147483647 w 152"/>
              <a:gd name="T71" fmla="*/ 2147483647 h 126"/>
              <a:gd name="T72" fmla="*/ 2147483647 w 152"/>
              <a:gd name="T73" fmla="*/ 2147483647 h 126"/>
              <a:gd name="T74" fmla="*/ 2147483647 w 152"/>
              <a:gd name="T75" fmla="*/ 2147483647 h 126"/>
              <a:gd name="T76" fmla="*/ 2147483647 w 152"/>
              <a:gd name="T77" fmla="*/ 2147483647 h 126"/>
              <a:gd name="T78" fmla="*/ 2147483647 w 152"/>
              <a:gd name="T79" fmla="*/ 2147483647 h 126"/>
              <a:gd name="T80" fmla="*/ 2147483647 w 152"/>
              <a:gd name="T81" fmla="*/ 2147483647 h 126"/>
              <a:gd name="T82" fmla="*/ 2147483647 w 152"/>
              <a:gd name="T83" fmla="*/ 2147483647 h 126"/>
              <a:gd name="T84" fmla="*/ 2147483647 w 152"/>
              <a:gd name="T85" fmla="*/ 2147483647 h 126"/>
              <a:gd name="T86" fmla="*/ 2147483647 w 152"/>
              <a:gd name="T87" fmla="*/ 2147483647 h 126"/>
              <a:gd name="T88" fmla="*/ 2147483647 w 152"/>
              <a:gd name="T89" fmla="*/ 2147483647 h 126"/>
              <a:gd name="T90" fmla="*/ 2147483647 w 152"/>
              <a:gd name="T91" fmla="*/ 2147483647 h 126"/>
              <a:gd name="T92" fmla="*/ 2147483647 w 152"/>
              <a:gd name="T93" fmla="*/ 2147483647 h 126"/>
              <a:gd name="T94" fmla="*/ 2147483647 w 152"/>
              <a:gd name="T95" fmla="*/ 2147483647 h 126"/>
              <a:gd name="T96" fmla="*/ 2147483647 w 152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2" h="126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1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2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Freeform 72"/>
          <p:cNvSpPr/>
          <p:nvPr/>
        </p:nvSpPr>
        <p:spPr bwMode="auto">
          <a:xfrm>
            <a:off x="4103688" y="6464300"/>
            <a:ext cx="246062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4" name="Freeform 73"/>
          <p:cNvSpPr/>
          <p:nvPr/>
        </p:nvSpPr>
        <p:spPr bwMode="auto">
          <a:xfrm>
            <a:off x="4125913" y="6242050"/>
            <a:ext cx="185737" cy="119063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75"/>
          <p:cNvSpPr/>
          <p:nvPr/>
        </p:nvSpPr>
        <p:spPr bwMode="auto">
          <a:xfrm>
            <a:off x="3219450" y="6134100"/>
            <a:ext cx="447675" cy="492125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avLst/>
            <a:gdLst>
              <a:gd name="T0" fmla="*/ 2147483647 w 168"/>
              <a:gd name="T1" fmla="*/ 2147483647 h 158"/>
              <a:gd name="T2" fmla="*/ 2147483647 w 168"/>
              <a:gd name="T3" fmla="*/ 2147483647 h 158"/>
              <a:gd name="T4" fmla="*/ 2147483647 w 168"/>
              <a:gd name="T5" fmla="*/ 2147483647 h 158"/>
              <a:gd name="T6" fmla="*/ 2147483647 w 168"/>
              <a:gd name="T7" fmla="*/ 2147483647 h 158"/>
              <a:gd name="T8" fmla="*/ 2147483647 w 168"/>
              <a:gd name="T9" fmla="*/ 2147483647 h 158"/>
              <a:gd name="T10" fmla="*/ 2147483647 w 168"/>
              <a:gd name="T11" fmla="*/ 2147483647 h 158"/>
              <a:gd name="T12" fmla="*/ 2147483647 w 168"/>
              <a:gd name="T13" fmla="*/ 2147483647 h 158"/>
              <a:gd name="T14" fmla="*/ 2147483647 w 168"/>
              <a:gd name="T15" fmla="*/ 2147483647 h 158"/>
              <a:gd name="T16" fmla="*/ 2147483647 w 168"/>
              <a:gd name="T17" fmla="*/ 2147483647 h 158"/>
              <a:gd name="T18" fmla="*/ 2147483647 w 168"/>
              <a:gd name="T19" fmla="*/ 2147483647 h 158"/>
              <a:gd name="T20" fmla="*/ 2147483647 w 168"/>
              <a:gd name="T21" fmla="*/ 2147483647 h 158"/>
              <a:gd name="T22" fmla="*/ 2147483647 w 168"/>
              <a:gd name="T23" fmla="*/ 2147483647 h 158"/>
              <a:gd name="T24" fmla="*/ 2147483647 w 168"/>
              <a:gd name="T25" fmla="*/ 2147483647 h 158"/>
              <a:gd name="T26" fmla="*/ 2147483647 w 168"/>
              <a:gd name="T27" fmla="*/ 2147483647 h 158"/>
              <a:gd name="T28" fmla="*/ 2147483647 w 168"/>
              <a:gd name="T29" fmla="*/ 2147483647 h 158"/>
              <a:gd name="T30" fmla="*/ 2147483647 w 168"/>
              <a:gd name="T31" fmla="*/ 2147483647 h 158"/>
              <a:gd name="T32" fmla="*/ 2147483647 w 168"/>
              <a:gd name="T33" fmla="*/ 2147483647 h 158"/>
              <a:gd name="T34" fmla="*/ 2147483647 w 168"/>
              <a:gd name="T35" fmla="*/ 2147483647 h 158"/>
              <a:gd name="T36" fmla="*/ 2147483647 w 168"/>
              <a:gd name="T37" fmla="*/ 2147483647 h 158"/>
              <a:gd name="T38" fmla="*/ 2147483647 w 168"/>
              <a:gd name="T39" fmla="*/ 2147483647 h 158"/>
              <a:gd name="T40" fmla="*/ 2147483647 w 168"/>
              <a:gd name="T41" fmla="*/ 2147483647 h 158"/>
              <a:gd name="T42" fmla="*/ 2147483647 w 168"/>
              <a:gd name="T43" fmla="*/ 2147483647 h 158"/>
              <a:gd name="T44" fmla="*/ 2147483647 w 168"/>
              <a:gd name="T45" fmla="*/ 2147483647 h 158"/>
              <a:gd name="T46" fmla="*/ 2147483647 w 168"/>
              <a:gd name="T47" fmla="*/ 2147483647 h 158"/>
              <a:gd name="T48" fmla="*/ 2147483647 w 168"/>
              <a:gd name="T49" fmla="*/ 2147483647 h 158"/>
              <a:gd name="T50" fmla="*/ 2147483647 w 168"/>
              <a:gd name="T51" fmla="*/ 2147483647 h 158"/>
              <a:gd name="T52" fmla="*/ 2147483647 w 168"/>
              <a:gd name="T53" fmla="*/ 2147483647 h 158"/>
              <a:gd name="T54" fmla="*/ 2147483647 w 168"/>
              <a:gd name="T55" fmla="*/ 2147483647 h 158"/>
              <a:gd name="T56" fmla="*/ 2147483647 w 168"/>
              <a:gd name="T57" fmla="*/ 2147483647 h 158"/>
              <a:gd name="T58" fmla="*/ 2147483647 w 168"/>
              <a:gd name="T59" fmla="*/ 2147483647 h 158"/>
              <a:gd name="T60" fmla="*/ 2147483647 w 168"/>
              <a:gd name="T61" fmla="*/ 2147483647 h 158"/>
              <a:gd name="T62" fmla="*/ 2147483647 w 168"/>
              <a:gd name="T63" fmla="*/ 2147483647 h 158"/>
              <a:gd name="T64" fmla="*/ 2147483647 w 168"/>
              <a:gd name="T65" fmla="*/ 2147483647 h 158"/>
              <a:gd name="T66" fmla="*/ 2147483647 w 168"/>
              <a:gd name="T67" fmla="*/ 2147483647 h 158"/>
              <a:gd name="T68" fmla="*/ 2147483647 w 168"/>
              <a:gd name="T69" fmla="*/ 2147483647 h 158"/>
              <a:gd name="T70" fmla="*/ 2147483647 w 168"/>
              <a:gd name="T71" fmla="*/ 2147483647 h 158"/>
              <a:gd name="T72" fmla="*/ 2147483647 w 168"/>
              <a:gd name="T73" fmla="*/ 2147483647 h 158"/>
              <a:gd name="T74" fmla="*/ 2147483647 w 168"/>
              <a:gd name="T75" fmla="*/ 2147483647 h 158"/>
              <a:gd name="T76" fmla="*/ 2147483647 w 168"/>
              <a:gd name="T77" fmla="*/ 2147483647 h 158"/>
              <a:gd name="T78" fmla="*/ 2147483647 w 168"/>
              <a:gd name="T79" fmla="*/ 2147483647 h 158"/>
              <a:gd name="T80" fmla="*/ 2147483647 w 168"/>
              <a:gd name="T81" fmla="*/ 2147483647 h 158"/>
              <a:gd name="T82" fmla="*/ 2147483647 w 168"/>
              <a:gd name="T83" fmla="*/ 2147483647 h 158"/>
              <a:gd name="T84" fmla="*/ 2147483647 w 168"/>
              <a:gd name="T85" fmla="*/ 2147483647 h 158"/>
              <a:gd name="T86" fmla="*/ 2147483647 w 168"/>
              <a:gd name="T87" fmla="*/ 2147483647 h 158"/>
              <a:gd name="T88" fmla="*/ 2147483647 w 168"/>
              <a:gd name="T89" fmla="*/ 2147483647 h 158"/>
              <a:gd name="T90" fmla="*/ 2147483647 w 168"/>
              <a:gd name="T91" fmla="*/ 2147483647 h 158"/>
              <a:gd name="T92" fmla="*/ 2147483647 w 168"/>
              <a:gd name="T93" fmla="*/ 0 h 158"/>
              <a:gd name="T94" fmla="*/ 2147483647 w 168"/>
              <a:gd name="T95" fmla="*/ 2147483647 h 158"/>
              <a:gd name="T96" fmla="*/ 2147483647 w 168"/>
              <a:gd name="T97" fmla="*/ 2147483647 h 158"/>
              <a:gd name="T98" fmla="*/ 2147483647 w 168"/>
              <a:gd name="T99" fmla="*/ 2147483647 h 158"/>
              <a:gd name="T100" fmla="*/ 2147483647 w 168"/>
              <a:gd name="T101" fmla="*/ 2147483647 h 158"/>
              <a:gd name="T102" fmla="*/ 2147483647 w 168"/>
              <a:gd name="T103" fmla="*/ 2147483647 h 158"/>
              <a:gd name="T104" fmla="*/ 2147483647 w 168"/>
              <a:gd name="T105" fmla="*/ 2147483647 h 158"/>
              <a:gd name="T106" fmla="*/ 2147483647 w 168"/>
              <a:gd name="T107" fmla="*/ 2147483647 h 158"/>
              <a:gd name="T108" fmla="*/ 2147483647 w 168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5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avLst/>
            <a:gdLst>
              <a:gd name="T0" fmla="*/ 2147483647 w 164"/>
              <a:gd name="T1" fmla="*/ 2147483647 h 168"/>
              <a:gd name="T2" fmla="*/ 2147483647 w 164"/>
              <a:gd name="T3" fmla="*/ 2147483647 h 168"/>
              <a:gd name="T4" fmla="*/ 2147483647 w 164"/>
              <a:gd name="T5" fmla="*/ 2147483647 h 168"/>
              <a:gd name="T6" fmla="*/ 2147483647 w 164"/>
              <a:gd name="T7" fmla="*/ 2147483647 h 168"/>
              <a:gd name="T8" fmla="*/ 2147483647 w 164"/>
              <a:gd name="T9" fmla="*/ 2147483647 h 168"/>
              <a:gd name="T10" fmla="*/ 2147483647 w 164"/>
              <a:gd name="T11" fmla="*/ 2147483647 h 168"/>
              <a:gd name="T12" fmla="*/ 2147483647 w 164"/>
              <a:gd name="T13" fmla="*/ 2147483647 h 168"/>
              <a:gd name="T14" fmla="*/ 2147483647 w 164"/>
              <a:gd name="T15" fmla="*/ 2147483647 h 168"/>
              <a:gd name="T16" fmla="*/ 2147483647 w 164"/>
              <a:gd name="T17" fmla="*/ 2147483647 h 168"/>
              <a:gd name="T18" fmla="*/ 2147483647 w 164"/>
              <a:gd name="T19" fmla="*/ 2147483647 h 168"/>
              <a:gd name="T20" fmla="*/ 2147483647 w 164"/>
              <a:gd name="T21" fmla="*/ 2147483647 h 168"/>
              <a:gd name="T22" fmla="*/ 2147483647 w 164"/>
              <a:gd name="T23" fmla="*/ 2147483647 h 168"/>
              <a:gd name="T24" fmla="*/ 2147483647 w 164"/>
              <a:gd name="T25" fmla="*/ 2147483647 h 168"/>
              <a:gd name="T26" fmla="*/ 2147483647 w 164"/>
              <a:gd name="T27" fmla="*/ 2147483647 h 168"/>
              <a:gd name="T28" fmla="*/ 2147483647 w 164"/>
              <a:gd name="T29" fmla="*/ 2147483647 h 168"/>
              <a:gd name="T30" fmla="*/ 2147483647 w 164"/>
              <a:gd name="T31" fmla="*/ 2147483647 h 168"/>
              <a:gd name="T32" fmla="*/ 2147483647 w 164"/>
              <a:gd name="T33" fmla="*/ 2147483647 h 168"/>
              <a:gd name="T34" fmla="*/ 2147483647 w 164"/>
              <a:gd name="T35" fmla="*/ 2147483647 h 168"/>
              <a:gd name="T36" fmla="*/ 2147483647 w 164"/>
              <a:gd name="T37" fmla="*/ 2147483647 h 168"/>
              <a:gd name="T38" fmla="*/ 2147483647 w 164"/>
              <a:gd name="T39" fmla="*/ 2147483647 h 168"/>
              <a:gd name="T40" fmla="*/ 0 w 164"/>
              <a:gd name="T41" fmla="*/ 2147483647 h 168"/>
              <a:gd name="T42" fmla="*/ 2147483647 w 164"/>
              <a:gd name="T43" fmla="*/ 2147483647 h 168"/>
              <a:gd name="T44" fmla="*/ 2147483647 w 164"/>
              <a:gd name="T45" fmla="*/ 2147483647 h 168"/>
              <a:gd name="T46" fmla="*/ 2147483647 w 164"/>
              <a:gd name="T47" fmla="*/ 2147483647 h 168"/>
              <a:gd name="T48" fmla="*/ 2147483647 w 164"/>
              <a:gd name="T49" fmla="*/ 2147483647 h 168"/>
              <a:gd name="T50" fmla="*/ 2147483647 w 164"/>
              <a:gd name="T51" fmla="*/ 2147483647 h 168"/>
              <a:gd name="T52" fmla="*/ 2147483647 w 164"/>
              <a:gd name="T53" fmla="*/ 2147483647 h 168"/>
              <a:gd name="T54" fmla="*/ 2147483647 w 164"/>
              <a:gd name="T55" fmla="*/ 2147483647 h 168"/>
              <a:gd name="T56" fmla="*/ 2147483647 w 164"/>
              <a:gd name="T57" fmla="*/ 2147483647 h 168"/>
              <a:gd name="T58" fmla="*/ 2147483647 w 164"/>
              <a:gd name="T59" fmla="*/ 2147483647 h 168"/>
              <a:gd name="T60" fmla="*/ 2147483647 w 164"/>
              <a:gd name="T61" fmla="*/ 2147483647 h 168"/>
              <a:gd name="T62" fmla="*/ 2147483647 w 164"/>
              <a:gd name="T63" fmla="*/ 2147483647 h 168"/>
              <a:gd name="T64" fmla="*/ 2147483647 w 164"/>
              <a:gd name="T65" fmla="*/ 2147483647 h 168"/>
              <a:gd name="T66" fmla="*/ 2147483647 w 164"/>
              <a:gd name="T67" fmla="*/ 2147483647 h 168"/>
              <a:gd name="T68" fmla="*/ 2147483647 w 164"/>
              <a:gd name="T69" fmla="*/ 2147483647 h 168"/>
              <a:gd name="T70" fmla="*/ 2147483647 w 164"/>
              <a:gd name="T71" fmla="*/ 2147483647 h 168"/>
              <a:gd name="T72" fmla="*/ 2147483647 w 164"/>
              <a:gd name="T73" fmla="*/ 2147483647 h 168"/>
              <a:gd name="T74" fmla="*/ 2147483647 w 164"/>
              <a:gd name="T75" fmla="*/ 2147483647 h 168"/>
              <a:gd name="T76" fmla="*/ 2147483647 w 164"/>
              <a:gd name="T77" fmla="*/ 2147483647 h 168"/>
              <a:gd name="T78" fmla="*/ 2147483647 w 164"/>
              <a:gd name="T79" fmla="*/ 2147483647 h 168"/>
              <a:gd name="T80" fmla="*/ 2147483647 w 164"/>
              <a:gd name="T81" fmla="*/ 2147483647 h 168"/>
              <a:gd name="T82" fmla="*/ 2147483647 w 164"/>
              <a:gd name="T83" fmla="*/ 2147483647 h 168"/>
              <a:gd name="T84" fmla="*/ 2147483647 w 164"/>
              <a:gd name="T85" fmla="*/ 2147483647 h 168"/>
              <a:gd name="T86" fmla="*/ 2147483647 w 164"/>
              <a:gd name="T87" fmla="*/ 2147483647 h 168"/>
              <a:gd name="T88" fmla="*/ 2147483647 w 164"/>
              <a:gd name="T89" fmla="*/ 2147483647 h 168"/>
              <a:gd name="T90" fmla="*/ 2147483647 w 164"/>
              <a:gd name="T91" fmla="*/ 2147483647 h 168"/>
              <a:gd name="T92" fmla="*/ 2147483647 w 164"/>
              <a:gd name="T93" fmla="*/ 2147483647 h 168"/>
              <a:gd name="T94" fmla="*/ 2147483647 w 164"/>
              <a:gd name="T95" fmla="*/ 2147483647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4" h="168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avLst/>
            <a:gdLst>
              <a:gd name="T0" fmla="*/ 2147483647 w 200"/>
              <a:gd name="T1" fmla="*/ 2147483647 h 140"/>
              <a:gd name="T2" fmla="*/ 2147483647 w 200"/>
              <a:gd name="T3" fmla="*/ 2147483647 h 140"/>
              <a:gd name="T4" fmla="*/ 2147483647 w 200"/>
              <a:gd name="T5" fmla="*/ 2147483647 h 140"/>
              <a:gd name="T6" fmla="*/ 2147483647 w 200"/>
              <a:gd name="T7" fmla="*/ 2147483647 h 140"/>
              <a:gd name="T8" fmla="*/ 2147483647 w 200"/>
              <a:gd name="T9" fmla="*/ 2147483647 h 140"/>
              <a:gd name="T10" fmla="*/ 2147483647 w 200"/>
              <a:gd name="T11" fmla="*/ 2147483647 h 140"/>
              <a:gd name="T12" fmla="*/ 2147483647 w 200"/>
              <a:gd name="T13" fmla="*/ 2147483647 h 140"/>
              <a:gd name="T14" fmla="*/ 2147483647 w 200"/>
              <a:gd name="T15" fmla="*/ 2147483647 h 140"/>
              <a:gd name="T16" fmla="*/ 2147483647 w 200"/>
              <a:gd name="T17" fmla="*/ 2147483647 h 140"/>
              <a:gd name="T18" fmla="*/ 2147483647 w 200"/>
              <a:gd name="T19" fmla="*/ 2147483647 h 140"/>
              <a:gd name="T20" fmla="*/ 2147483647 w 200"/>
              <a:gd name="T21" fmla="*/ 2147483647 h 140"/>
              <a:gd name="T22" fmla="*/ 2147483647 w 200"/>
              <a:gd name="T23" fmla="*/ 2147483647 h 140"/>
              <a:gd name="T24" fmla="*/ 2147483647 w 200"/>
              <a:gd name="T25" fmla="*/ 2147483647 h 140"/>
              <a:gd name="T26" fmla="*/ 2147483647 w 200"/>
              <a:gd name="T27" fmla="*/ 2147483647 h 140"/>
              <a:gd name="T28" fmla="*/ 2147483647 w 200"/>
              <a:gd name="T29" fmla="*/ 2147483647 h 140"/>
              <a:gd name="T30" fmla="*/ 2147483647 w 200"/>
              <a:gd name="T31" fmla="*/ 2147483647 h 140"/>
              <a:gd name="T32" fmla="*/ 2147483647 w 200"/>
              <a:gd name="T33" fmla="*/ 2147483647 h 140"/>
              <a:gd name="T34" fmla="*/ 2147483647 w 200"/>
              <a:gd name="T35" fmla="*/ 2147483647 h 140"/>
              <a:gd name="T36" fmla="*/ 2147483647 w 200"/>
              <a:gd name="T37" fmla="*/ 2147483647 h 140"/>
              <a:gd name="T38" fmla="*/ 2147483647 w 200"/>
              <a:gd name="T39" fmla="*/ 2147483647 h 140"/>
              <a:gd name="T40" fmla="*/ 2147483647 w 200"/>
              <a:gd name="T41" fmla="*/ 2147483647 h 140"/>
              <a:gd name="T42" fmla="*/ 2147483647 w 200"/>
              <a:gd name="T43" fmla="*/ 2147483647 h 140"/>
              <a:gd name="T44" fmla="*/ 2147483647 w 200"/>
              <a:gd name="T45" fmla="*/ 2147483647 h 140"/>
              <a:gd name="T46" fmla="*/ 2147483647 w 200"/>
              <a:gd name="T47" fmla="*/ 2147483647 h 140"/>
              <a:gd name="T48" fmla="*/ 2147483647 w 200"/>
              <a:gd name="T49" fmla="*/ 2147483647 h 140"/>
              <a:gd name="T50" fmla="*/ 2147483647 w 200"/>
              <a:gd name="T51" fmla="*/ 2147483647 h 140"/>
              <a:gd name="T52" fmla="*/ 2147483647 w 200"/>
              <a:gd name="T53" fmla="*/ 2147483647 h 140"/>
              <a:gd name="T54" fmla="*/ 2147483647 w 200"/>
              <a:gd name="T55" fmla="*/ 2147483647 h 140"/>
              <a:gd name="T56" fmla="*/ 2147483647 w 200"/>
              <a:gd name="T57" fmla="*/ 2147483647 h 140"/>
              <a:gd name="T58" fmla="*/ 2147483647 w 200"/>
              <a:gd name="T59" fmla="*/ 2147483647 h 140"/>
              <a:gd name="T60" fmla="*/ 2147483647 w 200"/>
              <a:gd name="T61" fmla="*/ 2147483647 h 140"/>
              <a:gd name="T62" fmla="*/ 2147483647 w 200"/>
              <a:gd name="T63" fmla="*/ 2147483647 h 140"/>
              <a:gd name="T64" fmla="*/ 2147483647 w 200"/>
              <a:gd name="T65" fmla="*/ 2147483647 h 140"/>
              <a:gd name="T66" fmla="*/ 2147483647 w 200"/>
              <a:gd name="T67" fmla="*/ 2147483647 h 140"/>
              <a:gd name="T68" fmla="*/ 2147483647 w 200"/>
              <a:gd name="T69" fmla="*/ 2147483647 h 140"/>
              <a:gd name="T70" fmla="*/ 2147483647 w 200"/>
              <a:gd name="T71" fmla="*/ 2147483647 h 140"/>
              <a:gd name="T72" fmla="*/ 2147483647 w 200"/>
              <a:gd name="T73" fmla="*/ 2147483647 h 140"/>
              <a:gd name="T74" fmla="*/ 2147483647 w 200"/>
              <a:gd name="T75" fmla="*/ 2147483647 h 140"/>
              <a:gd name="T76" fmla="*/ 2147483647 w 200"/>
              <a:gd name="T77" fmla="*/ 2147483647 h 140"/>
              <a:gd name="T78" fmla="*/ 2147483647 w 200"/>
              <a:gd name="T79" fmla="*/ 2147483647 h 140"/>
              <a:gd name="T80" fmla="*/ 2147483647 w 200"/>
              <a:gd name="T81" fmla="*/ 2147483647 h 140"/>
              <a:gd name="T82" fmla="*/ 2147483647 w 200"/>
              <a:gd name="T83" fmla="*/ 2147483647 h 140"/>
              <a:gd name="T84" fmla="*/ 2147483647 w 200"/>
              <a:gd name="T85" fmla="*/ 2147483647 h 140"/>
              <a:gd name="T86" fmla="*/ 2147483647 w 200"/>
              <a:gd name="T87" fmla="*/ 2147483647 h 140"/>
              <a:gd name="T88" fmla="*/ 2147483647 w 200"/>
              <a:gd name="T89" fmla="*/ 2147483647 h 140"/>
              <a:gd name="T90" fmla="*/ 2147483647 w 200"/>
              <a:gd name="T91" fmla="*/ 2147483647 h 140"/>
              <a:gd name="T92" fmla="*/ 2147483647 w 200"/>
              <a:gd name="T93" fmla="*/ 2147483647 h 140"/>
              <a:gd name="T94" fmla="*/ 2147483647 w 200"/>
              <a:gd name="T95" fmla="*/ 2147483647 h 140"/>
              <a:gd name="T96" fmla="*/ 2147483647 w 200"/>
              <a:gd name="T97" fmla="*/ 2147483647 h 140"/>
              <a:gd name="T98" fmla="*/ 2147483647 w 200"/>
              <a:gd name="T99" fmla="*/ 2147483647 h 140"/>
              <a:gd name="T100" fmla="*/ 2147483647 w 200"/>
              <a:gd name="T101" fmla="*/ 2147483647 h 140"/>
              <a:gd name="T102" fmla="*/ 2147483647 w 200"/>
              <a:gd name="T103" fmla="*/ 2147483647 h 140"/>
              <a:gd name="T104" fmla="*/ 2147483647 w 200"/>
              <a:gd name="T105" fmla="*/ 2147483647 h 140"/>
              <a:gd name="T106" fmla="*/ 2147483647 w 200"/>
              <a:gd name="T107" fmla="*/ 2147483647 h 140"/>
              <a:gd name="T108" fmla="*/ 2147483647 w 200"/>
              <a:gd name="T109" fmla="*/ 2147483647 h 140"/>
              <a:gd name="T110" fmla="*/ 2147483647 w 200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0" h="14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avLst/>
            <a:gdLst>
              <a:gd name="T0" fmla="*/ 2147483647 w 198"/>
              <a:gd name="T1" fmla="*/ 2147483647 h 164"/>
              <a:gd name="T2" fmla="*/ 2147483647 w 198"/>
              <a:gd name="T3" fmla="*/ 2147483647 h 164"/>
              <a:gd name="T4" fmla="*/ 2147483647 w 198"/>
              <a:gd name="T5" fmla="*/ 2147483647 h 164"/>
              <a:gd name="T6" fmla="*/ 0 w 198"/>
              <a:gd name="T7" fmla="*/ 2147483647 h 164"/>
              <a:gd name="T8" fmla="*/ 2147483647 w 198"/>
              <a:gd name="T9" fmla="*/ 2147483647 h 164"/>
              <a:gd name="T10" fmla="*/ 2147483647 w 198"/>
              <a:gd name="T11" fmla="*/ 2147483647 h 164"/>
              <a:gd name="T12" fmla="*/ 2147483647 w 198"/>
              <a:gd name="T13" fmla="*/ 2147483647 h 164"/>
              <a:gd name="T14" fmla="*/ 2147483647 w 198"/>
              <a:gd name="T15" fmla="*/ 2147483647 h 164"/>
              <a:gd name="T16" fmla="*/ 2147483647 w 198"/>
              <a:gd name="T17" fmla="*/ 2147483647 h 164"/>
              <a:gd name="T18" fmla="*/ 2147483647 w 198"/>
              <a:gd name="T19" fmla="*/ 2147483647 h 164"/>
              <a:gd name="T20" fmla="*/ 2147483647 w 198"/>
              <a:gd name="T21" fmla="*/ 2147483647 h 164"/>
              <a:gd name="T22" fmla="*/ 2147483647 w 198"/>
              <a:gd name="T23" fmla="*/ 2147483647 h 164"/>
              <a:gd name="T24" fmla="*/ 2147483647 w 198"/>
              <a:gd name="T25" fmla="*/ 2147483647 h 164"/>
              <a:gd name="T26" fmla="*/ 2147483647 w 198"/>
              <a:gd name="T27" fmla="*/ 2147483647 h 164"/>
              <a:gd name="T28" fmla="*/ 2147483647 w 198"/>
              <a:gd name="T29" fmla="*/ 0 h 164"/>
              <a:gd name="T30" fmla="*/ 2147483647 w 198"/>
              <a:gd name="T31" fmla="*/ 2147483647 h 164"/>
              <a:gd name="T32" fmla="*/ 2147483647 w 198"/>
              <a:gd name="T33" fmla="*/ 2147483647 h 164"/>
              <a:gd name="T34" fmla="*/ 2147483647 w 198"/>
              <a:gd name="T35" fmla="*/ 2147483647 h 164"/>
              <a:gd name="T36" fmla="*/ 2147483647 w 198"/>
              <a:gd name="T37" fmla="*/ 2147483647 h 164"/>
              <a:gd name="T38" fmla="*/ 2147483647 w 198"/>
              <a:gd name="T39" fmla="*/ 2147483647 h 164"/>
              <a:gd name="T40" fmla="*/ 2147483647 w 198"/>
              <a:gd name="T41" fmla="*/ 2147483647 h 164"/>
              <a:gd name="T42" fmla="*/ 2147483647 w 198"/>
              <a:gd name="T43" fmla="*/ 2147483647 h 164"/>
              <a:gd name="T44" fmla="*/ 2147483647 w 198"/>
              <a:gd name="T45" fmla="*/ 2147483647 h 164"/>
              <a:gd name="T46" fmla="*/ 2147483647 w 198"/>
              <a:gd name="T47" fmla="*/ 2147483647 h 164"/>
              <a:gd name="T48" fmla="*/ 2147483647 w 198"/>
              <a:gd name="T49" fmla="*/ 2147483647 h 164"/>
              <a:gd name="T50" fmla="*/ 2147483647 w 198"/>
              <a:gd name="T51" fmla="*/ 2147483647 h 164"/>
              <a:gd name="T52" fmla="*/ 2147483647 w 198"/>
              <a:gd name="T53" fmla="*/ 2147483647 h 164"/>
              <a:gd name="T54" fmla="*/ 2147483647 w 198"/>
              <a:gd name="T55" fmla="*/ 2147483647 h 164"/>
              <a:gd name="T56" fmla="*/ 2147483647 w 198"/>
              <a:gd name="T57" fmla="*/ 2147483647 h 164"/>
              <a:gd name="T58" fmla="*/ 2147483647 w 198"/>
              <a:gd name="T59" fmla="*/ 2147483647 h 164"/>
              <a:gd name="T60" fmla="*/ 2147483647 w 198"/>
              <a:gd name="T61" fmla="*/ 2147483647 h 164"/>
              <a:gd name="T62" fmla="*/ 2147483647 w 198"/>
              <a:gd name="T63" fmla="*/ 2147483647 h 164"/>
              <a:gd name="T64" fmla="*/ 2147483647 w 198"/>
              <a:gd name="T65" fmla="*/ 2147483647 h 164"/>
              <a:gd name="T66" fmla="*/ 2147483647 w 198"/>
              <a:gd name="T67" fmla="*/ 2147483647 h 164"/>
              <a:gd name="T68" fmla="*/ 2147483647 w 198"/>
              <a:gd name="T69" fmla="*/ 2147483647 h 164"/>
              <a:gd name="T70" fmla="*/ 2147483647 w 198"/>
              <a:gd name="T71" fmla="*/ 2147483647 h 164"/>
              <a:gd name="T72" fmla="*/ 2147483647 w 198"/>
              <a:gd name="T73" fmla="*/ 2147483647 h 164"/>
              <a:gd name="T74" fmla="*/ 2147483647 w 198"/>
              <a:gd name="T75" fmla="*/ 2147483647 h 164"/>
              <a:gd name="T76" fmla="*/ 2147483647 w 198"/>
              <a:gd name="T77" fmla="*/ 2147483647 h 164"/>
              <a:gd name="T78" fmla="*/ 2147483647 w 198"/>
              <a:gd name="T79" fmla="*/ 2147483647 h 164"/>
              <a:gd name="T80" fmla="*/ 2147483647 w 198"/>
              <a:gd name="T81" fmla="*/ 2147483647 h 164"/>
              <a:gd name="T82" fmla="*/ 2147483647 w 198"/>
              <a:gd name="T83" fmla="*/ 2147483647 h 164"/>
              <a:gd name="T84" fmla="*/ 2147483647 w 198"/>
              <a:gd name="T85" fmla="*/ 2147483647 h 164"/>
              <a:gd name="T86" fmla="*/ 2147483647 w 198"/>
              <a:gd name="T87" fmla="*/ 2147483647 h 164"/>
              <a:gd name="T88" fmla="*/ 2147483647 w 198"/>
              <a:gd name="T89" fmla="*/ 2147483647 h 164"/>
              <a:gd name="T90" fmla="*/ 2147483647 w 198"/>
              <a:gd name="T91" fmla="*/ 2147483647 h 164"/>
              <a:gd name="T92" fmla="*/ 2147483647 w 198"/>
              <a:gd name="T93" fmla="*/ 2147483647 h 164"/>
              <a:gd name="T94" fmla="*/ 2147483647 w 198"/>
              <a:gd name="T95" fmla="*/ 2147483647 h 164"/>
              <a:gd name="T96" fmla="*/ 2147483647 w 198"/>
              <a:gd name="T97" fmla="*/ 2147483647 h 164"/>
              <a:gd name="T98" fmla="*/ 2147483647 w 198"/>
              <a:gd name="T99" fmla="*/ 2147483647 h 164"/>
              <a:gd name="T100" fmla="*/ 2147483647 w 198"/>
              <a:gd name="T101" fmla="*/ 2147483647 h 164"/>
              <a:gd name="T102" fmla="*/ 2147483647 w 198"/>
              <a:gd name="T103" fmla="*/ 2147483647 h 164"/>
              <a:gd name="T104" fmla="*/ 2147483647 w 198"/>
              <a:gd name="T105" fmla="*/ 2147483647 h 164"/>
              <a:gd name="T106" fmla="*/ 2147483647 w 198"/>
              <a:gd name="T107" fmla="*/ 2147483647 h 164"/>
              <a:gd name="T108" fmla="*/ 2147483647 w 198"/>
              <a:gd name="T109" fmla="*/ 2147483647 h 164"/>
              <a:gd name="T110" fmla="*/ 2147483647 w 198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8" h="164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3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avLst/>
            <a:gdLst>
              <a:gd name="T0" fmla="*/ 2147483647 w 152"/>
              <a:gd name="T1" fmla="*/ 2147483647 h 130"/>
              <a:gd name="T2" fmla="*/ 2147483647 w 152"/>
              <a:gd name="T3" fmla="*/ 2147483647 h 130"/>
              <a:gd name="T4" fmla="*/ 2147483647 w 152"/>
              <a:gd name="T5" fmla="*/ 2147483647 h 130"/>
              <a:gd name="T6" fmla="*/ 2147483647 w 152"/>
              <a:gd name="T7" fmla="*/ 2147483647 h 130"/>
              <a:gd name="T8" fmla="*/ 2147483647 w 152"/>
              <a:gd name="T9" fmla="*/ 2147483647 h 130"/>
              <a:gd name="T10" fmla="*/ 2147483647 w 152"/>
              <a:gd name="T11" fmla="*/ 2147483647 h 130"/>
              <a:gd name="T12" fmla="*/ 2147483647 w 152"/>
              <a:gd name="T13" fmla="*/ 2147483647 h 130"/>
              <a:gd name="T14" fmla="*/ 2147483647 w 152"/>
              <a:gd name="T15" fmla="*/ 2147483647 h 130"/>
              <a:gd name="T16" fmla="*/ 2147483647 w 152"/>
              <a:gd name="T17" fmla="*/ 2147483647 h 130"/>
              <a:gd name="T18" fmla="*/ 2147483647 w 152"/>
              <a:gd name="T19" fmla="*/ 2147483647 h 130"/>
              <a:gd name="T20" fmla="*/ 0 w 152"/>
              <a:gd name="T21" fmla="*/ 2147483647 h 130"/>
              <a:gd name="T22" fmla="*/ 0 w 152"/>
              <a:gd name="T23" fmla="*/ 2147483647 h 130"/>
              <a:gd name="T24" fmla="*/ 2147483647 w 152"/>
              <a:gd name="T25" fmla="*/ 2147483647 h 130"/>
              <a:gd name="T26" fmla="*/ 2147483647 w 152"/>
              <a:gd name="T27" fmla="*/ 2147483647 h 130"/>
              <a:gd name="T28" fmla="*/ 2147483647 w 152"/>
              <a:gd name="T29" fmla="*/ 2147483647 h 130"/>
              <a:gd name="T30" fmla="*/ 2147483647 w 152"/>
              <a:gd name="T31" fmla="*/ 2147483647 h 130"/>
              <a:gd name="T32" fmla="*/ 2147483647 w 152"/>
              <a:gd name="T33" fmla="*/ 2147483647 h 130"/>
              <a:gd name="T34" fmla="*/ 2147483647 w 152"/>
              <a:gd name="T35" fmla="*/ 2147483647 h 130"/>
              <a:gd name="T36" fmla="*/ 2147483647 w 152"/>
              <a:gd name="T37" fmla="*/ 2147483647 h 130"/>
              <a:gd name="T38" fmla="*/ 2147483647 w 152"/>
              <a:gd name="T39" fmla="*/ 2147483647 h 130"/>
              <a:gd name="T40" fmla="*/ 2147483647 w 152"/>
              <a:gd name="T41" fmla="*/ 2147483647 h 130"/>
              <a:gd name="T42" fmla="*/ 2147483647 w 152"/>
              <a:gd name="T43" fmla="*/ 2147483647 h 130"/>
              <a:gd name="T44" fmla="*/ 2147483647 w 152"/>
              <a:gd name="T45" fmla="*/ 2147483647 h 130"/>
              <a:gd name="T46" fmla="*/ 2147483647 w 152"/>
              <a:gd name="T47" fmla="*/ 2147483647 h 130"/>
              <a:gd name="T48" fmla="*/ 2147483647 w 152"/>
              <a:gd name="T49" fmla="*/ 2147483647 h 130"/>
              <a:gd name="T50" fmla="*/ 2147483647 w 152"/>
              <a:gd name="T51" fmla="*/ 2147483647 h 130"/>
              <a:gd name="T52" fmla="*/ 2147483647 w 152"/>
              <a:gd name="T53" fmla="*/ 2147483647 h 130"/>
              <a:gd name="T54" fmla="*/ 2147483647 w 152"/>
              <a:gd name="T55" fmla="*/ 2147483647 h 130"/>
              <a:gd name="T56" fmla="*/ 2147483647 w 152"/>
              <a:gd name="T57" fmla="*/ 2147483647 h 130"/>
              <a:gd name="T58" fmla="*/ 2147483647 w 152"/>
              <a:gd name="T59" fmla="*/ 2147483647 h 130"/>
              <a:gd name="T60" fmla="*/ 2147483647 w 152"/>
              <a:gd name="T61" fmla="*/ 2147483647 h 130"/>
              <a:gd name="T62" fmla="*/ 2147483647 w 152"/>
              <a:gd name="T63" fmla="*/ 2147483647 h 130"/>
              <a:gd name="T64" fmla="*/ 2147483647 w 152"/>
              <a:gd name="T65" fmla="*/ 2147483647 h 130"/>
              <a:gd name="T66" fmla="*/ 2147483647 w 152"/>
              <a:gd name="T67" fmla="*/ 2147483647 h 130"/>
              <a:gd name="T68" fmla="*/ 2147483647 w 152"/>
              <a:gd name="T69" fmla="*/ 2147483647 h 130"/>
              <a:gd name="T70" fmla="*/ 2147483647 w 152"/>
              <a:gd name="T71" fmla="*/ 2147483647 h 130"/>
              <a:gd name="T72" fmla="*/ 2147483647 w 152"/>
              <a:gd name="T73" fmla="*/ 2147483647 h 130"/>
              <a:gd name="T74" fmla="*/ 2147483647 w 152"/>
              <a:gd name="T75" fmla="*/ 2147483647 h 130"/>
              <a:gd name="T76" fmla="*/ 2147483647 w 152"/>
              <a:gd name="T77" fmla="*/ 2147483647 h 130"/>
              <a:gd name="T78" fmla="*/ 2147483647 w 152"/>
              <a:gd name="T79" fmla="*/ 2147483647 h 130"/>
              <a:gd name="T80" fmla="*/ 2147483647 w 152"/>
              <a:gd name="T81" fmla="*/ 2147483647 h 130"/>
              <a:gd name="T82" fmla="*/ 2147483647 w 152"/>
              <a:gd name="T83" fmla="*/ 2147483647 h 130"/>
              <a:gd name="T84" fmla="*/ 2147483647 w 152"/>
              <a:gd name="T85" fmla="*/ 2147483647 h 130"/>
              <a:gd name="T86" fmla="*/ 2147483647 w 152"/>
              <a:gd name="T87" fmla="*/ 2147483647 h 130"/>
              <a:gd name="T88" fmla="*/ 2147483647 w 152"/>
              <a:gd name="T89" fmla="*/ 2147483647 h 130"/>
              <a:gd name="T90" fmla="*/ 2147483647 w 152"/>
              <a:gd name="T91" fmla="*/ 2147483647 h 130"/>
              <a:gd name="T92" fmla="*/ 2147483647 w 152"/>
              <a:gd name="T93" fmla="*/ 2147483647 h 130"/>
              <a:gd name="T94" fmla="*/ 2147483647 w 152"/>
              <a:gd name="T95" fmla="*/ 2147483647 h 130"/>
              <a:gd name="T96" fmla="*/ 2147483647 w 152"/>
              <a:gd name="T97" fmla="*/ 2147483647 h 130"/>
              <a:gd name="T98" fmla="*/ 2147483647 w 152"/>
              <a:gd name="T99" fmla="*/ 2147483647 h 130"/>
              <a:gd name="T100" fmla="*/ 2147483647 w 152"/>
              <a:gd name="T101" fmla="*/ 2147483647 h 130"/>
              <a:gd name="T102" fmla="*/ 2147483647 w 152"/>
              <a:gd name="T103" fmla="*/ 2147483647 h 130"/>
              <a:gd name="T104" fmla="*/ 2147483647 w 152"/>
              <a:gd name="T105" fmla="*/ 2147483647 h 130"/>
              <a:gd name="T106" fmla="*/ 2147483647 w 152"/>
              <a:gd name="T107" fmla="*/ 2147483647 h 130"/>
              <a:gd name="T108" fmla="*/ 2147483647 w 152"/>
              <a:gd name="T109" fmla="*/ 2147483647 h 130"/>
              <a:gd name="T110" fmla="*/ 2147483647 w 152"/>
              <a:gd name="T111" fmla="*/ 2147483647 h 130"/>
              <a:gd name="T112" fmla="*/ 2147483647 w 152"/>
              <a:gd name="T113" fmla="*/ 2147483647 h 130"/>
              <a:gd name="T114" fmla="*/ 2147483647 w 152"/>
              <a:gd name="T115" fmla="*/ 2147483647 h 130"/>
              <a:gd name="T116" fmla="*/ 2147483647 w 152"/>
              <a:gd name="T117" fmla="*/ 2147483647 h 130"/>
              <a:gd name="T118" fmla="*/ 2147483647 w 152"/>
              <a:gd name="T119" fmla="*/ 2147483647 h 1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2" h="130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avLst/>
            <a:gdLst>
              <a:gd name="T0" fmla="*/ 0 w 206"/>
              <a:gd name="T1" fmla="*/ 2147483647 h 182"/>
              <a:gd name="T2" fmla="*/ 2147483647 w 206"/>
              <a:gd name="T3" fmla="*/ 2147483647 h 182"/>
              <a:gd name="T4" fmla="*/ 2147483647 w 206"/>
              <a:gd name="T5" fmla="*/ 2147483647 h 182"/>
              <a:gd name="T6" fmla="*/ 2147483647 w 206"/>
              <a:gd name="T7" fmla="*/ 2147483647 h 182"/>
              <a:gd name="T8" fmla="*/ 2147483647 w 206"/>
              <a:gd name="T9" fmla="*/ 2147483647 h 182"/>
              <a:gd name="T10" fmla="*/ 2147483647 w 206"/>
              <a:gd name="T11" fmla="*/ 2147483647 h 182"/>
              <a:gd name="T12" fmla="*/ 2147483647 w 206"/>
              <a:gd name="T13" fmla="*/ 2147483647 h 182"/>
              <a:gd name="T14" fmla="*/ 2147483647 w 206"/>
              <a:gd name="T15" fmla="*/ 2147483647 h 182"/>
              <a:gd name="T16" fmla="*/ 2147483647 w 206"/>
              <a:gd name="T17" fmla="*/ 2147483647 h 182"/>
              <a:gd name="T18" fmla="*/ 2147483647 w 206"/>
              <a:gd name="T19" fmla="*/ 2147483647 h 182"/>
              <a:gd name="T20" fmla="*/ 2147483647 w 206"/>
              <a:gd name="T21" fmla="*/ 2147483647 h 182"/>
              <a:gd name="T22" fmla="*/ 2147483647 w 206"/>
              <a:gd name="T23" fmla="*/ 2147483647 h 182"/>
              <a:gd name="T24" fmla="*/ 2147483647 w 206"/>
              <a:gd name="T25" fmla="*/ 2147483647 h 182"/>
              <a:gd name="T26" fmla="*/ 2147483647 w 206"/>
              <a:gd name="T27" fmla="*/ 2147483647 h 182"/>
              <a:gd name="T28" fmla="*/ 2147483647 w 206"/>
              <a:gd name="T29" fmla="*/ 2147483647 h 182"/>
              <a:gd name="T30" fmla="*/ 2147483647 w 206"/>
              <a:gd name="T31" fmla="*/ 2147483647 h 182"/>
              <a:gd name="T32" fmla="*/ 2147483647 w 206"/>
              <a:gd name="T33" fmla="*/ 2147483647 h 182"/>
              <a:gd name="T34" fmla="*/ 2147483647 w 206"/>
              <a:gd name="T35" fmla="*/ 2147483647 h 182"/>
              <a:gd name="T36" fmla="*/ 2147483647 w 206"/>
              <a:gd name="T37" fmla="*/ 2147483647 h 182"/>
              <a:gd name="T38" fmla="*/ 2147483647 w 206"/>
              <a:gd name="T39" fmla="*/ 2147483647 h 182"/>
              <a:gd name="T40" fmla="*/ 2147483647 w 206"/>
              <a:gd name="T41" fmla="*/ 2147483647 h 182"/>
              <a:gd name="T42" fmla="*/ 2147483647 w 206"/>
              <a:gd name="T43" fmla="*/ 2147483647 h 182"/>
              <a:gd name="T44" fmla="*/ 2147483647 w 206"/>
              <a:gd name="T45" fmla="*/ 2147483647 h 182"/>
              <a:gd name="T46" fmla="*/ 2147483647 w 206"/>
              <a:gd name="T47" fmla="*/ 2147483647 h 182"/>
              <a:gd name="T48" fmla="*/ 2147483647 w 206"/>
              <a:gd name="T49" fmla="*/ 2147483647 h 182"/>
              <a:gd name="T50" fmla="*/ 2147483647 w 206"/>
              <a:gd name="T51" fmla="*/ 2147483647 h 182"/>
              <a:gd name="T52" fmla="*/ 2147483647 w 206"/>
              <a:gd name="T53" fmla="*/ 2147483647 h 182"/>
              <a:gd name="T54" fmla="*/ 2147483647 w 206"/>
              <a:gd name="T55" fmla="*/ 2147483647 h 182"/>
              <a:gd name="T56" fmla="*/ 2147483647 w 206"/>
              <a:gd name="T57" fmla="*/ 2147483647 h 182"/>
              <a:gd name="T58" fmla="*/ 2147483647 w 206"/>
              <a:gd name="T59" fmla="*/ 2147483647 h 182"/>
              <a:gd name="T60" fmla="*/ 2147483647 w 206"/>
              <a:gd name="T61" fmla="*/ 2147483647 h 182"/>
              <a:gd name="T62" fmla="*/ 2147483647 w 206"/>
              <a:gd name="T63" fmla="*/ 2147483647 h 182"/>
              <a:gd name="T64" fmla="*/ 2147483647 w 206"/>
              <a:gd name="T65" fmla="*/ 2147483647 h 182"/>
              <a:gd name="T66" fmla="*/ 2147483647 w 206"/>
              <a:gd name="T67" fmla="*/ 2147483647 h 182"/>
              <a:gd name="T68" fmla="*/ 2147483647 w 206"/>
              <a:gd name="T69" fmla="*/ 2147483647 h 182"/>
              <a:gd name="T70" fmla="*/ 2147483647 w 206"/>
              <a:gd name="T71" fmla="*/ 2147483647 h 182"/>
              <a:gd name="T72" fmla="*/ 2147483647 w 206"/>
              <a:gd name="T73" fmla="*/ 2147483647 h 182"/>
              <a:gd name="T74" fmla="*/ 2147483647 w 206"/>
              <a:gd name="T75" fmla="*/ 2147483647 h 182"/>
              <a:gd name="T76" fmla="*/ 2147483647 w 206"/>
              <a:gd name="T77" fmla="*/ 2147483647 h 182"/>
              <a:gd name="T78" fmla="*/ 2147483647 w 206"/>
              <a:gd name="T79" fmla="*/ 2147483647 h 182"/>
              <a:gd name="T80" fmla="*/ 2147483647 w 206"/>
              <a:gd name="T81" fmla="*/ 2147483647 h 182"/>
              <a:gd name="T82" fmla="*/ 2147483647 w 206"/>
              <a:gd name="T83" fmla="*/ 2147483647 h 182"/>
              <a:gd name="T84" fmla="*/ 2147483647 w 206"/>
              <a:gd name="T85" fmla="*/ 2147483647 h 182"/>
              <a:gd name="T86" fmla="*/ 2147483647 w 206"/>
              <a:gd name="T87" fmla="*/ 2147483647 h 182"/>
              <a:gd name="T88" fmla="*/ 2147483647 w 206"/>
              <a:gd name="T89" fmla="*/ 2147483647 h 182"/>
              <a:gd name="T90" fmla="*/ 2147483647 w 206"/>
              <a:gd name="T91" fmla="*/ 2147483647 h 182"/>
              <a:gd name="T92" fmla="*/ 2147483647 w 206"/>
              <a:gd name="T93" fmla="*/ 2147483647 h 182"/>
              <a:gd name="T94" fmla="*/ 2147483647 w 206"/>
              <a:gd name="T95" fmla="*/ 2147483647 h 182"/>
              <a:gd name="T96" fmla="*/ 2147483647 w 206"/>
              <a:gd name="T97" fmla="*/ 2147483647 h 182"/>
              <a:gd name="T98" fmla="*/ 2147483647 w 206"/>
              <a:gd name="T99" fmla="*/ 2147483647 h 182"/>
              <a:gd name="T100" fmla="*/ 2147483647 w 206"/>
              <a:gd name="T101" fmla="*/ 2147483647 h 182"/>
              <a:gd name="T102" fmla="*/ 2147483647 w 206"/>
              <a:gd name="T103" fmla="*/ 2147483647 h 182"/>
              <a:gd name="T104" fmla="*/ 2147483647 w 206"/>
              <a:gd name="T105" fmla="*/ 2147483647 h 182"/>
              <a:gd name="T106" fmla="*/ 2147483647 w 206"/>
              <a:gd name="T107" fmla="*/ 2147483647 h 182"/>
              <a:gd name="T108" fmla="*/ 2147483647 w 206"/>
              <a:gd name="T109" fmla="*/ 2147483647 h 182"/>
              <a:gd name="T110" fmla="*/ 2147483647 w 206"/>
              <a:gd name="T111" fmla="*/ 2147483647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6" h="182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2147483647 w 160"/>
              <a:gd name="T67" fmla="*/ 2147483647 h 160"/>
              <a:gd name="T68" fmla="*/ 2147483647 w 160"/>
              <a:gd name="T69" fmla="*/ 2147483647 h 160"/>
              <a:gd name="T70" fmla="*/ 2147483647 w 160"/>
              <a:gd name="T71" fmla="*/ 2147483647 h 160"/>
              <a:gd name="T72" fmla="*/ 2147483647 w 160"/>
              <a:gd name="T73" fmla="*/ 2147483647 h 160"/>
              <a:gd name="T74" fmla="*/ 2147483647 w 160"/>
              <a:gd name="T75" fmla="*/ 2147483647 h 160"/>
              <a:gd name="T76" fmla="*/ 2147483647 w 160"/>
              <a:gd name="T77" fmla="*/ 2147483647 h 160"/>
              <a:gd name="T78" fmla="*/ 2147483647 w 160"/>
              <a:gd name="T79" fmla="*/ 2147483647 h 160"/>
              <a:gd name="T80" fmla="*/ 2147483647 w 160"/>
              <a:gd name="T81" fmla="*/ 2147483647 h 160"/>
              <a:gd name="T82" fmla="*/ 2147483647 w 160"/>
              <a:gd name="T83" fmla="*/ 2147483647 h 160"/>
              <a:gd name="T84" fmla="*/ 2147483647 w 160"/>
              <a:gd name="T85" fmla="*/ 2147483647 h 160"/>
              <a:gd name="T86" fmla="*/ 2147483647 w 160"/>
              <a:gd name="T87" fmla="*/ 2147483647 h 160"/>
              <a:gd name="T88" fmla="*/ 2147483647 w 160"/>
              <a:gd name="T89" fmla="*/ 2147483647 h 160"/>
              <a:gd name="T90" fmla="*/ 2147483647 w 160"/>
              <a:gd name="T91" fmla="*/ 2147483647 h 160"/>
              <a:gd name="T92" fmla="*/ 2147483647 w 160"/>
              <a:gd name="T93" fmla="*/ 2147483647 h 160"/>
              <a:gd name="T94" fmla="*/ 2147483647 w 160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avLst/>
            <a:gdLst>
              <a:gd name="T0" fmla="*/ 2147483647 w 170"/>
              <a:gd name="T1" fmla="*/ 2147483647 h 132"/>
              <a:gd name="T2" fmla="*/ 2147483647 w 170"/>
              <a:gd name="T3" fmla="*/ 2147483647 h 132"/>
              <a:gd name="T4" fmla="*/ 2147483647 w 170"/>
              <a:gd name="T5" fmla="*/ 2147483647 h 132"/>
              <a:gd name="T6" fmla="*/ 2147483647 w 170"/>
              <a:gd name="T7" fmla="*/ 2147483647 h 132"/>
              <a:gd name="T8" fmla="*/ 2147483647 w 170"/>
              <a:gd name="T9" fmla="*/ 2147483647 h 132"/>
              <a:gd name="T10" fmla="*/ 2147483647 w 170"/>
              <a:gd name="T11" fmla="*/ 2147483647 h 132"/>
              <a:gd name="T12" fmla="*/ 2147483647 w 170"/>
              <a:gd name="T13" fmla="*/ 2147483647 h 132"/>
              <a:gd name="T14" fmla="*/ 2147483647 w 170"/>
              <a:gd name="T15" fmla="*/ 2147483647 h 132"/>
              <a:gd name="T16" fmla="*/ 2147483647 w 170"/>
              <a:gd name="T17" fmla="*/ 2147483647 h 132"/>
              <a:gd name="T18" fmla="*/ 2147483647 w 170"/>
              <a:gd name="T19" fmla="*/ 2147483647 h 132"/>
              <a:gd name="T20" fmla="*/ 2147483647 w 170"/>
              <a:gd name="T21" fmla="*/ 2147483647 h 132"/>
              <a:gd name="T22" fmla="*/ 2147483647 w 170"/>
              <a:gd name="T23" fmla="*/ 2147483647 h 132"/>
              <a:gd name="T24" fmla="*/ 2147483647 w 170"/>
              <a:gd name="T25" fmla="*/ 2147483647 h 132"/>
              <a:gd name="T26" fmla="*/ 2147483647 w 170"/>
              <a:gd name="T27" fmla="*/ 2147483647 h 132"/>
              <a:gd name="T28" fmla="*/ 2147483647 w 170"/>
              <a:gd name="T29" fmla="*/ 2147483647 h 132"/>
              <a:gd name="T30" fmla="*/ 2147483647 w 170"/>
              <a:gd name="T31" fmla="*/ 2147483647 h 132"/>
              <a:gd name="T32" fmla="*/ 2147483647 w 170"/>
              <a:gd name="T33" fmla="*/ 2147483647 h 132"/>
              <a:gd name="T34" fmla="*/ 2147483647 w 170"/>
              <a:gd name="T35" fmla="*/ 2147483647 h 132"/>
              <a:gd name="T36" fmla="*/ 2147483647 w 170"/>
              <a:gd name="T37" fmla="*/ 2147483647 h 132"/>
              <a:gd name="T38" fmla="*/ 2147483647 w 170"/>
              <a:gd name="T39" fmla="*/ 2147483647 h 132"/>
              <a:gd name="T40" fmla="*/ 2147483647 w 170"/>
              <a:gd name="T41" fmla="*/ 2147483647 h 132"/>
              <a:gd name="T42" fmla="*/ 0 w 170"/>
              <a:gd name="T43" fmla="*/ 2147483647 h 132"/>
              <a:gd name="T44" fmla="*/ 2147483647 w 170"/>
              <a:gd name="T45" fmla="*/ 2147483647 h 132"/>
              <a:gd name="T46" fmla="*/ 2147483647 w 170"/>
              <a:gd name="T47" fmla="*/ 2147483647 h 132"/>
              <a:gd name="T48" fmla="*/ 2147483647 w 170"/>
              <a:gd name="T49" fmla="*/ 2147483647 h 132"/>
              <a:gd name="T50" fmla="*/ 2147483647 w 170"/>
              <a:gd name="T51" fmla="*/ 2147483647 h 132"/>
              <a:gd name="T52" fmla="*/ 2147483647 w 170"/>
              <a:gd name="T53" fmla="*/ 2147483647 h 132"/>
              <a:gd name="T54" fmla="*/ 2147483647 w 170"/>
              <a:gd name="T55" fmla="*/ 2147483647 h 132"/>
              <a:gd name="T56" fmla="*/ 2147483647 w 170"/>
              <a:gd name="T57" fmla="*/ 2147483647 h 132"/>
              <a:gd name="T58" fmla="*/ 2147483647 w 170"/>
              <a:gd name="T59" fmla="*/ 2147483647 h 132"/>
              <a:gd name="T60" fmla="*/ 2147483647 w 170"/>
              <a:gd name="T61" fmla="*/ 2147483647 h 132"/>
              <a:gd name="T62" fmla="*/ 2147483647 w 170"/>
              <a:gd name="T63" fmla="*/ 2147483647 h 132"/>
              <a:gd name="T64" fmla="*/ 2147483647 w 170"/>
              <a:gd name="T65" fmla="*/ 2147483647 h 132"/>
              <a:gd name="T66" fmla="*/ 2147483647 w 170"/>
              <a:gd name="T67" fmla="*/ 2147483647 h 132"/>
              <a:gd name="T68" fmla="*/ 2147483647 w 170"/>
              <a:gd name="T69" fmla="*/ 2147483647 h 132"/>
              <a:gd name="T70" fmla="*/ 2147483647 w 170"/>
              <a:gd name="T71" fmla="*/ 2147483647 h 132"/>
              <a:gd name="T72" fmla="*/ 2147483647 w 170"/>
              <a:gd name="T73" fmla="*/ 2147483647 h 132"/>
              <a:gd name="T74" fmla="*/ 2147483647 w 170"/>
              <a:gd name="T75" fmla="*/ 2147483647 h 132"/>
              <a:gd name="T76" fmla="*/ 2147483647 w 170"/>
              <a:gd name="T77" fmla="*/ 2147483647 h 132"/>
              <a:gd name="T78" fmla="*/ 2147483647 w 170"/>
              <a:gd name="T79" fmla="*/ 2147483647 h 132"/>
              <a:gd name="T80" fmla="*/ 2147483647 w 170"/>
              <a:gd name="T81" fmla="*/ 2147483647 h 132"/>
              <a:gd name="T82" fmla="*/ 2147483647 w 170"/>
              <a:gd name="T83" fmla="*/ 2147483647 h 132"/>
              <a:gd name="T84" fmla="*/ 2147483647 w 170"/>
              <a:gd name="T85" fmla="*/ 2147483647 h 132"/>
              <a:gd name="T86" fmla="*/ 2147483647 w 170"/>
              <a:gd name="T87" fmla="*/ 2147483647 h 132"/>
              <a:gd name="T88" fmla="*/ 2147483647 w 170"/>
              <a:gd name="T89" fmla="*/ 2147483647 h 132"/>
              <a:gd name="T90" fmla="*/ 2147483647 w 170"/>
              <a:gd name="T91" fmla="*/ 2147483647 h 132"/>
              <a:gd name="T92" fmla="*/ 2147483647 w 170"/>
              <a:gd name="T93" fmla="*/ 2147483647 h 132"/>
              <a:gd name="T94" fmla="*/ 2147483647 w 170"/>
              <a:gd name="T95" fmla="*/ 2147483647 h 132"/>
              <a:gd name="T96" fmla="*/ 2147483647 w 170"/>
              <a:gd name="T97" fmla="*/ 2147483647 h 132"/>
              <a:gd name="T98" fmla="*/ 2147483647 w 170"/>
              <a:gd name="T99" fmla="*/ 2147483647 h 132"/>
              <a:gd name="T100" fmla="*/ 2147483647 w 170"/>
              <a:gd name="T101" fmla="*/ 2147483647 h 132"/>
              <a:gd name="T102" fmla="*/ 2147483647 w 170"/>
              <a:gd name="T103" fmla="*/ 2147483647 h 132"/>
              <a:gd name="T104" fmla="*/ 2147483647 w 170"/>
              <a:gd name="T105" fmla="*/ 2147483647 h 132"/>
              <a:gd name="T106" fmla="*/ 2147483647 w 170"/>
              <a:gd name="T107" fmla="*/ 2147483647 h 132"/>
              <a:gd name="T108" fmla="*/ 2147483647 w 170"/>
              <a:gd name="T109" fmla="*/ 2147483647 h 132"/>
              <a:gd name="T110" fmla="*/ 2147483647 w 170"/>
              <a:gd name="T111" fmla="*/ 2147483647 h 132"/>
              <a:gd name="T112" fmla="*/ 2147483647 w 170"/>
              <a:gd name="T113" fmla="*/ 2147483647 h 132"/>
              <a:gd name="T114" fmla="*/ 2147483647 w 170"/>
              <a:gd name="T115" fmla="*/ 2147483647 h 132"/>
              <a:gd name="T116" fmla="*/ 2147483647 w 170"/>
              <a:gd name="T117" fmla="*/ 2147483647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32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avLst/>
            <a:gdLst>
              <a:gd name="T0" fmla="*/ 2147483647 w 188"/>
              <a:gd name="T1" fmla="*/ 2147483647 h 156"/>
              <a:gd name="T2" fmla="*/ 2147483647 w 188"/>
              <a:gd name="T3" fmla="*/ 2147483647 h 156"/>
              <a:gd name="T4" fmla="*/ 2147483647 w 188"/>
              <a:gd name="T5" fmla="*/ 2147483647 h 156"/>
              <a:gd name="T6" fmla="*/ 2147483647 w 188"/>
              <a:gd name="T7" fmla="*/ 2147483647 h 156"/>
              <a:gd name="T8" fmla="*/ 2147483647 w 188"/>
              <a:gd name="T9" fmla="*/ 2147483647 h 156"/>
              <a:gd name="T10" fmla="*/ 2147483647 w 188"/>
              <a:gd name="T11" fmla="*/ 2147483647 h 156"/>
              <a:gd name="T12" fmla="*/ 2147483647 w 188"/>
              <a:gd name="T13" fmla="*/ 2147483647 h 156"/>
              <a:gd name="T14" fmla="*/ 2147483647 w 188"/>
              <a:gd name="T15" fmla="*/ 2147483647 h 156"/>
              <a:gd name="T16" fmla="*/ 2147483647 w 188"/>
              <a:gd name="T17" fmla="*/ 2147483647 h 156"/>
              <a:gd name="T18" fmla="*/ 2147483647 w 188"/>
              <a:gd name="T19" fmla="*/ 2147483647 h 156"/>
              <a:gd name="T20" fmla="*/ 2147483647 w 188"/>
              <a:gd name="T21" fmla="*/ 2147483647 h 156"/>
              <a:gd name="T22" fmla="*/ 2147483647 w 188"/>
              <a:gd name="T23" fmla="*/ 2147483647 h 156"/>
              <a:gd name="T24" fmla="*/ 2147483647 w 188"/>
              <a:gd name="T25" fmla="*/ 2147483647 h 156"/>
              <a:gd name="T26" fmla="*/ 2147483647 w 188"/>
              <a:gd name="T27" fmla="*/ 2147483647 h 156"/>
              <a:gd name="T28" fmla="*/ 2147483647 w 188"/>
              <a:gd name="T29" fmla="*/ 2147483647 h 156"/>
              <a:gd name="T30" fmla="*/ 2147483647 w 188"/>
              <a:gd name="T31" fmla="*/ 2147483647 h 156"/>
              <a:gd name="T32" fmla="*/ 0 w 188"/>
              <a:gd name="T33" fmla="*/ 2147483647 h 156"/>
              <a:gd name="T34" fmla="*/ 2147483647 w 188"/>
              <a:gd name="T35" fmla="*/ 2147483647 h 156"/>
              <a:gd name="T36" fmla="*/ 2147483647 w 188"/>
              <a:gd name="T37" fmla="*/ 2147483647 h 156"/>
              <a:gd name="T38" fmla="*/ 2147483647 w 188"/>
              <a:gd name="T39" fmla="*/ 0 h 156"/>
              <a:gd name="T40" fmla="*/ 2147483647 w 188"/>
              <a:gd name="T41" fmla="*/ 2147483647 h 156"/>
              <a:gd name="T42" fmla="*/ 2147483647 w 188"/>
              <a:gd name="T43" fmla="*/ 2147483647 h 156"/>
              <a:gd name="T44" fmla="*/ 2147483647 w 188"/>
              <a:gd name="T45" fmla="*/ 2147483647 h 156"/>
              <a:gd name="T46" fmla="*/ 2147483647 w 188"/>
              <a:gd name="T47" fmla="*/ 2147483647 h 156"/>
              <a:gd name="T48" fmla="*/ 2147483647 w 188"/>
              <a:gd name="T49" fmla="*/ 2147483647 h 156"/>
              <a:gd name="T50" fmla="*/ 2147483647 w 188"/>
              <a:gd name="T51" fmla="*/ 2147483647 h 156"/>
              <a:gd name="T52" fmla="*/ 2147483647 w 188"/>
              <a:gd name="T53" fmla="*/ 2147483647 h 156"/>
              <a:gd name="T54" fmla="*/ 2147483647 w 188"/>
              <a:gd name="T55" fmla="*/ 2147483647 h 156"/>
              <a:gd name="T56" fmla="*/ 2147483647 w 188"/>
              <a:gd name="T57" fmla="*/ 2147483647 h 156"/>
              <a:gd name="T58" fmla="*/ 2147483647 w 188"/>
              <a:gd name="T59" fmla="*/ 2147483647 h 156"/>
              <a:gd name="T60" fmla="*/ 2147483647 w 188"/>
              <a:gd name="T61" fmla="*/ 2147483647 h 156"/>
              <a:gd name="T62" fmla="*/ 2147483647 w 188"/>
              <a:gd name="T63" fmla="*/ 2147483647 h 156"/>
              <a:gd name="T64" fmla="*/ 2147483647 w 188"/>
              <a:gd name="T65" fmla="*/ 2147483647 h 156"/>
              <a:gd name="T66" fmla="*/ 2147483647 w 188"/>
              <a:gd name="T67" fmla="*/ 2147483647 h 156"/>
              <a:gd name="T68" fmla="*/ 2147483647 w 188"/>
              <a:gd name="T69" fmla="*/ 2147483647 h 156"/>
              <a:gd name="T70" fmla="*/ 2147483647 w 188"/>
              <a:gd name="T71" fmla="*/ 2147483647 h 156"/>
              <a:gd name="T72" fmla="*/ 2147483647 w 188"/>
              <a:gd name="T73" fmla="*/ 2147483647 h 156"/>
              <a:gd name="T74" fmla="*/ 2147483647 w 188"/>
              <a:gd name="T75" fmla="*/ 2147483647 h 156"/>
              <a:gd name="T76" fmla="*/ 2147483647 w 188"/>
              <a:gd name="T77" fmla="*/ 2147483647 h 156"/>
              <a:gd name="T78" fmla="*/ 2147483647 w 188"/>
              <a:gd name="T79" fmla="*/ 2147483647 h 156"/>
              <a:gd name="T80" fmla="*/ 2147483647 w 188"/>
              <a:gd name="T81" fmla="*/ 2147483647 h 156"/>
              <a:gd name="T82" fmla="*/ 2147483647 w 188"/>
              <a:gd name="T83" fmla="*/ 2147483647 h 156"/>
              <a:gd name="T84" fmla="*/ 2147483647 w 188"/>
              <a:gd name="T85" fmla="*/ 2147483647 h 156"/>
              <a:gd name="T86" fmla="*/ 2147483647 w 188"/>
              <a:gd name="T87" fmla="*/ 2147483647 h 156"/>
              <a:gd name="T88" fmla="*/ 2147483647 w 188"/>
              <a:gd name="T89" fmla="*/ 2147483647 h 156"/>
              <a:gd name="T90" fmla="*/ 2147483647 w 188"/>
              <a:gd name="T91" fmla="*/ 2147483647 h 156"/>
              <a:gd name="T92" fmla="*/ 2147483647 w 188"/>
              <a:gd name="T93" fmla="*/ 2147483647 h 156"/>
              <a:gd name="T94" fmla="*/ 2147483647 w 188"/>
              <a:gd name="T95" fmla="*/ 2147483647 h 156"/>
              <a:gd name="T96" fmla="*/ 2147483647 w 188"/>
              <a:gd name="T97" fmla="*/ 2147483647 h 156"/>
              <a:gd name="T98" fmla="*/ 2147483647 w 188"/>
              <a:gd name="T99" fmla="*/ 2147483647 h 156"/>
              <a:gd name="T100" fmla="*/ 2147483647 w 188"/>
              <a:gd name="T101" fmla="*/ 2147483647 h 156"/>
              <a:gd name="T102" fmla="*/ 2147483647 w 188"/>
              <a:gd name="T103" fmla="*/ 2147483647 h 156"/>
              <a:gd name="T104" fmla="*/ 2147483647 w 188"/>
              <a:gd name="T105" fmla="*/ 2147483647 h 156"/>
              <a:gd name="T106" fmla="*/ 2147483647 w 188"/>
              <a:gd name="T107" fmla="*/ 2147483647 h 156"/>
              <a:gd name="T108" fmla="*/ 2147483647 w 188"/>
              <a:gd name="T109" fmla="*/ 2147483647 h 156"/>
              <a:gd name="T110" fmla="*/ 2147483647 w 188"/>
              <a:gd name="T111" fmla="*/ 2147483647 h 156"/>
              <a:gd name="T112" fmla="*/ 2147483647 w 188"/>
              <a:gd name="T113" fmla="*/ 2147483647 h 156"/>
              <a:gd name="T114" fmla="*/ 2147483647 w 188"/>
              <a:gd name="T115" fmla="*/ 2147483647 h 156"/>
              <a:gd name="T116" fmla="*/ 2147483647 w 188"/>
              <a:gd name="T117" fmla="*/ 2147483647 h 156"/>
              <a:gd name="T118" fmla="*/ 2147483647 w 188"/>
              <a:gd name="T119" fmla="*/ 2147483647 h 156"/>
              <a:gd name="T120" fmla="*/ 2147483647 w 188"/>
              <a:gd name="T121" fmla="*/ 2147483647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8" h="156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avLst/>
            <a:gdLst>
              <a:gd name="T0" fmla="*/ 2147483647 w 184"/>
              <a:gd name="T1" fmla="*/ 2147483647 h 164"/>
              <a:gd name="T2" fmla="*/ 2147483647 w 184"/>
              <a:gd name="T3" fmla="*/ 2147483647 h 164"/>
              <a:gd name="T4" fmla="*/ 2147483647 w 184"/>
              <a:gd name="T5" fmla="*/ 2147483647 h 164"/>
              <a:gd name="T6" fmla="*/ 2147483647 w 184"/>
              <a:gd name="T7" fmla="*/ 2147483647 h 164"/>
              <a:gd name="T8" fmla="*/ 2147483647 w 184"/>
              <a:gd name="T9" fmla="*/ 2147483647 h 164"/>
              <a:gd name="T10" fmla="*/ 2147483647 w 184"/>
              <a:gd name="T11" fmla="*/ 2147483647 h 164"/>
              <a:gd name="T12" fmla="*/ 2147483647 w 184"/>
              <a:gd name="T13" fmla="*/ 2147483647 h 164"/>
              <a:gd name="T14" fmla="*/ 2147483647 w 184"/>
              <a:gd name="T15" fmla="*/ 2147483647 h 164"/>
              <a:gd name="T16" fmla="*/ 0 w 184"/>
              <a:gd name="T17" fmla="*/ 2147483647 h 164"/>
              <a:gd name="T18" fmla="*/ 2147483647 w 184"/>
              <a:gd name="T19" fmla="*/ 2147483647 h 164"/>
              <a:gd name="T20" fmla="*/ 2147483647 w 184"/>
              <a:gd name="T21" fmla="*/ 2147483647 h 164"/>
              <a:gd name="T22" fmla="*/ 2147483647 w 184"/>
              <a:gd name="T23" fmla="*/ 2147483647 h 164"/>
              <a:gd name="T24" fmla="*/ 2147483647 w 184"/>
              <a:gd name="T25" fmla="*/ 2147483647 h 164"/>
              <a:gd name="T26" fmla="*/ 2147483647 w 184"/>
              <a:gd name="T27" fmla="*/ 2147483647 h 164"/>
              <a:gd name="T28" fmla="*/ 2147483647 w 184"/>
              <a:gd name="T29" fmla="*/ 2147483647 h 164"/>
              <a:gd name="T30" fmla="*/ 2147483647 w 184"/>
              <a:gd name="T31" fmla="*/ 2147483647 h 164"/>
              <a:gd name="T32" fmla="*/ 2147483647 w 184"/>
              <a:gd name="T33" fmla="*/ 2147483647 h 164"/>
              <a:gd name="T34" fmla="*/ 2147483647 w 184"/>
              <a:gd name="T35" fmla="*/ 2147483647 h 164"/>
              <a:gd name="T36" fmla="*/ 2147483647 w 184"/>
              <a:gd name="T37" fmla="*/ 0 h 164"/>
              <a:gd name="T38" fmla="*/ 2147483647 w 184"/>
              <a:gd name="T39" fmla="*/ 2147483647 h 164"/>
              <a:gd name="T40" fmla="*/ 2147483647 w 184"/>
              <a:gd name="T41" fmla="*/ 2147483647 h 164"/>
              <a:gd name="T42" fmla="*/ 2147483647 w 184"/>
              <a:gd name="T43" fmla="*/ 2147483647 h 164"/>
              <a:gd name="T44" fmla="*/ 2147483647 w 184"/>
              <a:gd name="T45" fmla="*/ 2147483647 h 164"/>
              <a:gd name="T46" fmla="*/ 2147483647 w 184"/>
              <a:gd name="T47" fmla="*/ 2147483647 h 164"/>
              <a:gd name="T48" fmla="*/ 2147483647 w 184"/>
              <a:gd name="T49" fmla="*/ 2147483647 h 164"/>
              <a:gd name="T50" fmla="*/ 2147483647 w 184"/>
              <a:gd name="T51" fmla="*/ 2147483647 h 164"/>
              <a:gd name="T52" fmla="*/ 2147483647 w 184"/>
              <a:gd name="T53" fmla="*/ 2147483647 h 164"/>
              <a:gd name="T54" fmla="*/ 2147483647 w 184"/>
              <a:gd name="T55" fmla="*/ 2147483647 h 164"/>
              <a:gd name="T56" fmla="*/ 2147483647 w 184"/>
              <a:gd name="T57" fmla="*/ 2147483647 h 164"/>
              <a:gd name="T58" fmla="*/ 2147483647 w 184"/>
              <a:gd name="T59" fmla="*/ 2147483647 h 164"/>
              <a:gd name="T60" fmla="*/ 2147483647 w 184"/>
              <a:gd name="T61" fmla="*/ 2147483647 h 164"/>
              <a:gd name="T62" fmla="*/ 2147483647 w 184"/>
              <a:gd name="T63" fmla="*/ 2147483647 h 164"/>
              <a:gd name="T64" fmla="*/ 2147483647 w 184"/>
              <a:gd name="T65" fmla="*/ 2147483647 h 164"/>
              <a:gd name="T66" fmla="*/ 2147483647 w 184"/>
              <a:gd name="T67" fmla="*/ 2147483647 h 164"/>
              <a:gd name="T68" fmla="*/ 2147483647 w 184"/>
              <a:gd name="T69" fmla="*/ 2147483647 h 164"/>
              <a:gd name="T70" fmla="*/ 2147483647 w 184"/>
              <a:gd name="T71" fmla="*/ 2147483647 h 164"/>
              <a:gd name="T72" fmla="*/ 2147483647 w 184"/>
              <a:gd name="T73" fmla="*/ 2147483647 h 164"/>
              <a:gd name="T74" fmla="*/ 2147483647 w 184"/>
              <a:gd name="T75" fmla="*/ 2147483647 h 164"/>
              <a:gd name="T76" fmla="*/ 2147483647 w 184"/>
              <a:gd name="T77" fmla="*/ 2147483647 h 164"/>
              <a:gd name="T78" fmla="*/ 2147483647 w 184"/>
              <a:gd name="T79" fmla="*/ 2147483647 h 164"/>
              <a:gd name="T80" fmla="*/ 2147483647 w 184"/>
              <a:gd name="T81" fmla="*/ 2147483647 h 164"/>
              <a:gd name="T82" fmla="*/ 2147483647 w 184"/>
              <a:gd name="T83" fmla="*/ 2147483647 h 164"/>
              <a:gd name="T84" fmla="*/ 2147483647 w 184"/>
              <a:gd name="T85" fmla="*/ 2147483647 h 164"/>
              <a:gd name="T86" fmla="*/ 2147483647 w 184"/>
              <a:gd name="T87" fmla="*/ 2147483647 h 164"/>
              <a:gd name="T88" fmla="*/ 2147483647 w 184"/>
              <a:gd name="T89" fmla="*/ 2147483647 h 164"/>
              <a:gd name="T90" fmla="*/ 2147483647 w 184"/>
              <a:gd name="T91" fmla="*/ 2147483647 h 164"/>
              <a:gd name="T92" fmla="*/ 2147483647 w 184"/>
              <a:gd name="T93" fmla="*/ 2147483647 h 164"/>
              <a:gd name="T94" fmla="*/ 2147483647 w 184"/>
              <a:gd name="T95" fmla="*/ 2147483647 h 164"/>
              <a:gd name="T96" fmla="*/ 2147483647 w 184"/>
              <a:gd name="T97" fmla="*/ 2147483647 h 164"/>
              <a:gd name="T98" fmla="*/ 2147483647 w 184"/>
              <a:gd name="T99" fmla="*/ 2147483647 h 164"/>
              <a:gd name="T100" fmla="*/ 2147483647 w 184"/>
              <a:gd name="T101" fmla="*/ 2147483647 h 164"/>
              <a:gd name="T102" fmla="*/ 2147483647 w 184"/>
              <a:gd name="T103" fmla="*/ 2147483647 h 164"/>
              <a:gd name="T104" fmla="*/ 2147483647 w 184"/>
              <a:gd name="T105" fmla="*/ 2147483647 h 164"/>
              <a:gd name="T106" fmla="*/ 2147483647 w 184"/>
              <a:gd name="T107" fmla="*/ 2147483647 h 164"/>
              <a:gd name="T108" fmla="*/ 2147483647 w 184"/>
              <a:gd name="T109" fmla="*/ 2147483647 h 164"/>
              <a:gd name="T110" fmla="*/ 2147483647 w 184"/>
              <a:gd name="T111" fmla="*/ 2147483647 h 164"/>
              <a:gd name="T112" fmla="*/ 2147483647 w 184"/>
              <a:gd name="T113" fmla="*/ 2147483647 h 164"/>
              <a:gd name="T114" fmla="*/ 2147483647 w 184"/>
              <a:gd name="T115" fmla="*/ 2147483647 h 164"/>
              <a:gd name="T116" fmla="*/ 2147483647 w 184"/>
              <a:gd name="T117" fmla="*/ 2147483647 h 164"/>
              <a:gd name="T118" fmla="*/ 2147483647 w 184"/>
              <a:gd name="T119" fmla="*/ 2147483647 h 1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4" h="16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avLst/>
            <a:gdLst>
              <a:gd name="T0" fmla="*/ 2147483647 w 184"/>
              <a:gd name="T1" fmla="*/ 2147483647 h 96"/>
              <a:gd name="T2" fmla="*/ 2147483647 w 184"/>
              <a:gd name="T3" fmla="*/ 2147483647 h 96"/>
              <a:gd name="T4" fmla="*/ 2147483647 w 184"/>
              <a:gd name="T5" fmla="*/ 2147483647 h 96"/>
              <a:gd name="T6" fmla="*/ 2147483647 w 184"/>
              <a:gd name="T7" fmla="*/ 2147483647 h 96"/>
              <a:gd name="T8" fmla="*/ 2147483647 w 184"/>
              <a:gd name="T9" fmla="*/ 2147483647 h 96"/>
              <a:gd name="T10" fmla="*/ 2147483647 w 184"/>
              <a:gd name="T11" fmla="*/ 2147483647 h 96"/>
              <a:gd name="T12" fmla="*/ 2147483647 w 184"/>
              <a:gd name="T13" fmla="*/ 2147483647 h 96"/>
              <a:gd name="T14" fmla="*/ 2147483647 w 184"/>
              <a:gd name="T15" fmla="*/ 2147483647 h 96"/>
              <a:gd name="T16" fmla="*/ 2147483647 w 184"/>
              <a:gd name="T17" fmla="*/ 2147483647 h 96"/>
              <a:gd name="T18" fmla="*/ 2147483647 w 184"/>
              <a:gd name="T19" fmla="*/ 2147483647 h 96"/>
              <a:gd name="T20" fmla="*/ 2147483647 w 184"/>
              <a:gd name="T21" fmla="*/ 2147483647 h 96"/>
              <a:gd name="T22" fmla="*/ 2147483647 w 184"/>
              <a:gd name="T23" fmla="*/ 2147483647 h 96"/>
              <a:gd name="T24" fmla="*/ 2147483647 w 184"/>
              <a:gd name="T25" fmla="*/ 2147483647 h 96"/>
              <a:gd name="T26" fmla="*/ 2147483647 w 184"/>
              <a:gd name="T27" fmla="*/ 2147483647 h 96"/>
              <a:gd name="T28" fmla="*/ 2147483647 w 184"/>
              <a:gd name="T29" fmla="*/ 2147483647 h 96"/>
              <a:gd name="T30" fmla="*/ 0 w 184"/>
              <a:gd name="T31" fmla="*/ 2147483647 h 96"/>
              <a:gd name="T32" fmla="*/ 2147483647 w 184"/>
              <a:gd name="T33" fmla="*/ 2147483647 h 96"/>
              <a:gd name="T34" fmla="*/ 2147483647 w 184"/>
              <a:gd name="T35" fmla="*/ 2147483647 h 96"/>
              <a:gd name="T36" fmla="*/ 2147483647 w 184"/>
              <a:gd name="T37" fmla="*/ 2147483647 h 96"/>
              <a:gd name="T38" fmla="*/ 2147483647 w 184"/>
              <a:gd name="T39" fmla="*/ 2147483647 h 96"/>
              <a:gd name="T40" fmla="*/ 2147483647 w 184"/>
              <a:gd name="T41" fmla="*/ 0 h 96"/>
              <a:gd name="T42" fmla="*/ 2147483647 w 184"/>
              <a:gd name="T43" fmla="*/ 2147483647 h 96"/>
              <a:gd name="T44" fmla="*/ 2147483647 w 184"/>
              <a:gd name="T45" fmla="*/ 2147483647 h 96"/>
              <a:gd name="T46" fmla="*/ 2147483647 w 184"/>
              <a:gd name="T47" fmla="*/ 2147483647 h 96"/>
              <a:gd name="T48" fmla="*/ 2147483647 w 184"/>
              <a:gd name="T49" fmla="*/ 2147483647 h 96"/>
              <a:gd name="T50" fmla="*/ 2147483647 w 184"/>
              <a:gd name="T51" fmla="*/ 2147483647 h 96"/>
              <a:gd name="T52" fmla="*/ 2147483647 w 184"/>
              <a:gd name="T53" fmla="*/ 2147483647 h 96"/>
              <a:gd name="T54" fmla="*/ 2147483647 w 184"/>
              <a:gd name="T55" fmla="*/ 2147483647 h 96"/>
              <a:gd name="T56" fmla="*/ 2147483647 w 184"/>
              <a:gd name="T57" fmla="*/ 2147483647 h 96"/>
              <a:gd name="T58" fmla="*/ 2147483647 w 184"/>
              <a:gd name="T59" fmla="*/ 2147483647 h 96"/>
              <a:gd name="T60" fmla="*/ 2147483647 w 184"/>
              <a:gd name="T61" fmla="*/ 2147483647 h 96"/>
              <a:gd name="T62" fmla="*/ 2147483647 w 184"/>
              <a:gd name="T63" fmla="*/ 2147483647 h 96"/>
              <a:gd name="T64" fmla="*/ 2147483647 w 184"/>
              <a:gd name="T65" fmla="*/ 2147483647 h 96"/>
              <a:gd name="T66" fmla="*/ 2147483647 w 184"/>
              <a:gd name="T67" fmla="*/ 2147483647 h 96"/>
              <a:gd name="T68" fmla="*/ 2147483647 w 184"/>
              <a:gd name="T69" fmla="*/ 2147483647 h 96"/>
              <a:gd name="T70" fmla="*/ 2147483647 w 184"/>
              <a:gd name="T71" fmla="*/ 2147483647 h 96"/>
              <a:gd name="T72" fmla="*/ 2147483647 w 184"/>
              <a:gd name="T73" fmla="*/ 2147483647 h 96"/>
              <a:gd name="T74" fmla="*/ 2147483647 w 184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96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avLst/>
            <a:gdLst>
              <a:gd name="T0" fmla="*/ 2147483647 w 160"/>
              <a:gd name="T1" fmla="*/ 0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0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0 h 158"/>
              <a:gd name="T36" fmla="*/ 2147483647 w 160"/>
              <a:gd name="T37" fmla="*/ 0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2147483647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2147483647 w 160"/>
              <a:gd name="T91" fmla="*/ 2147483647 h 158"/>
              <a:gd name="T92" fmla="*/ 2147483647 w 160"/>
              <a:gd name="T93" fmla="*/ 2147483647 h 158"/>
              <a:gd name="T94" fmla="*/ 2147483647 w 160"/>
              <a:gd name="T95" fmla="*/ 2147483647 h 158"/>
              <a:gd name="T96" fmla="*/ 2147483647 w 160"/>
              <a:gd name="T97" fmla="*/ 2147483647 h 158"/>
              <a:gd name="T98" fmla="*/ 2147483647 w 160"/>
              <a:gd name="T99" fmla="*/ 2147483647 h 158"/>
              <a:gd name="T100" fmla="*/ 2147483647 w 160"/>
              <a:gd name="T101" fmla="*/ 2147483647 h 158"/>
              <a:gd name="T102" fmla="*/ 2147483647 w 160"/>
              <a:gd name="T103" fmla="*/ 21474836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avLst/>
            <a:gdLst>
              <a:gd name="T0" fmla="*/ 2147483647 w 182"/>
              <a:gd name="T1" fmla="*/ 0 h 130"/>
              <a:gd name="T2" fmla="*/ 2147483647 w 182"/>
              <a:gd name="T3" fmla="*/ 2147483647 h 130"/>
              <a:gd name="T4" fmla="*/ 2147483647 w 182"/>
              <a:gd name="T5" fmla="*/ 2147483647 h 130"/>
              <a:gd name="T6" fmla="*/ 0 w 182"/>
              <a:gd name="T7" fmla="*/ 2147483647 h 130"/>
              <a:gd name="T8" fmla="*/ 2147483647 w 182"/>
              <a:gd name="T9" fmla="*/ 2147483647 h 130"/>
              <a:gd name="T10" fmla="*/ 2147483647 w 182"/>
              <a:gd name="T11" fmla="*/ 2147483647 h 130"/>
              <a:gd name="T12" fmla="*/ 2147483647 w 182"/>
              <a:gd name="T13" fmla="*/ 2147483647 h 130"/>
              <a:gd name="T14" fmla="*/ 2147483647 w 182"/>
              <a:gd name="T15" fmla="*/ 2147483647 h 130"/>
              <a:gd name="T16" fmla="*/ 2147483647 w 182"/>
              <a:gd name="T17" fmla="*/ 2147483647 h 130"/>
              <a:gd name="T18" fmla="*/ 2147483647 w 182"/>
              <a:gd name="T19" fmla="*/ 2147483647 h 130"/>
              <a:gd name="T20" fmla="*/ 2147483647 w 182"/>
              <a:gd name="T21" fmla="*/ 2147483647 h 130"/>
              <a:gd name="T22" fmla="*/ 2147483647 w 182"/>
              <a:gd name="T23" fmla="*/ 2147483647 h 130"/>
              <a:gd name="T24" fmla="*/ 2147483647 w 182"/>
              <a:gd name="T25" fmla="*/ 2147483647 h 130"/>
              <a:gd name="T26" fmla="*/ 2147483647 w 182"/>
              <a:gd name="T27" fmla="*/ 2147483647 h 130"/>
              <a:gd name="T28" fmla="*/ 2147483647 w 182"/>
              <a:gd name="T29" fmla="*/ 2147483647 h 130"/>
              <a:gd name="T30" fmla="*/ 2147483647 w 182"/>
              <a:gd name="T31" fmla="*/ 2147483647 h 130"/>
              <a:gd name="T32" fmla="*/ 2147483647 w 182"/>
              <a:gd name="T33" fmla="*/ 2147483647 h 130"/>
              <a:gd name="T34" fmla="*/ 2147483647 w 182"/>
              <a:gd name="T35" fmla="*/ 2147483647 h 130"/>
              <a:gd name="T36" fmla="*/ 2147483647 w 182"/>
              <a:gd name="T37" fmla="*/ 2147483647 h 130"/>
              <a:gd name="T38" fmla="*/ 2147483647 w 182"/>
              <a:gd name="T39" fmla="*/ 2147483647 h 130"/>
              <a:gd name="T40" fmla="*/ 2147483647 w 182"/>
              <a:gd name="T41" fmla="*/ 2147483647 h 130"/>
              <a:gd name="T42" fmla="*/ 2147483647 w 182"/>
              <a:gd name="T43" fmla="*/ 2147483647 h 130"/>
              <a:gd name="T44" fmla="*/ 2147483647 w 182"/>
              <a:gd name="T45" fmla="*/ 2147483647 h 130"/>
              <a:gd name="T46" fmla="*/ 2147483647 w 182"/>
              <a:gd name="T47" fmla="*/ 2147483647 h 130"/>
              <a:gd name="T48" fmla="*/ 2147483647 w 182"/>
              <a:gd name="T49" fmla="*/ 2147483647 h 130"/>
              <a:gd name="T50" fmla="*/ 2147483647 w 182"/>
              <a:gd name="T51" fmla="*/ 2147483647 h 130"/>
              <a:gd name="T52" fmla="*/ 2147483647 w 182"/>
              <a:gd name="T53" fmla="*/ 2147483647 h 130"/>
              <a:gd name="T54" fmla="*/ 2147483647 w 182"/>
              <a:gd name="T55" fmla="*/ 2147483647 h 130"/>
              <a:gd name="T56" fmla="*/ 2147483647 w 182"/>
              <a:gd name="T57" fmla="*/ 2147483647 h 130"/>
              <a:gd name="T58" fmla="*/ 2147483647 w 182"/>
              <a:gd name="T59" fmla="*/ 2147483647 h 130"/>
              <a:gd name="T60" fmla="*/ 2147483647 w 182"/>
              <a:gd name="T61" fmla="*/ 2147483647 h 130"/>
              <a:gd name="T62" fmla="*/ 2147483647 w 182"/>
              <a:gd name="T63" fmla="*/ 2147483647 h 130"/>
              <a:gd name="T64" fmla="*/ 2147483647 w 182"/>
              <a:gd name="T65" fmla="*/ 2147483647 h 130"/>
              <a:gd name="T66" fmla="*/ 2147483647 w 182"/>
              <a:gd name="T67" fmla="*/ 2147483647 h 130"/>
              <a:gd name="T68" fmla="*/ 2147483647 w 182"/>
              <a:gd name="T69" fmla="*/ 2147483647 h 130"/>
              <a:gd name="T70" fmla="*/ 2147483647 w 182"/>
              <a:gd name="T71" fmla="*/ 2147483647 h 130"/>
              <a:gd name="T72" fmla="*/ 2147483647 w 182"/>
              <a:gd name="T73" fmla="*/ 2147483647 h 130"/>
              <a:gd name="T74" fmla="*/ 2147483647 w 182"/>
              <a:gd name="T75" fmla="*/ 2147483647 h 130"/>
              <a:gd name="T76" fmla="*/ 2147483647 w 182"/>
              <a:gd name="T77" fmla="*/ 2147483647 h 130"/>
              <a:gd name="T78" fmla="*/ 2147483647 w 182"/>
              <a:gd name="T79" fmla="*/ 2147483647 h 130"/>
              <a:gd name="T80" fmla="*/ 2147483647 w 182"/>
              <a:gd name="T81" fmla="*/ 2147483647 h 130"/>
              <a:gd name="T82" fmla="*/ 2147483647 w 182"/>
              <a:gd name="T83" fmla="*/ 2147483647 h 130"/>
              <a:gd name="T84" fmla="*/ 2147483647 w 182"/>
              <a:gd name="T85" fmla="*/ 2147483647 h 130"/>
              <a:gd name="T86" fmla="*/ 2147483647 w 182"/>
              <a:gd name="T87" fmla="*/ 2147483647 h 130"/>
              <a:gd name="T88" fmla="*/ 2147483647 w 182"/>
              <a:gd name="T89" fmla="*/ 2147483647 h 130"/>
              <a:gd name="T90" fmla="*/ 2147483647 w 182"/>
              <a:gd name="T91" fmla="*/ 2147483647 h 130"/>
              <a:gd name="T92" fmla="*/ 2147483647 w 182"/>
              <a:gd name="T93" fmla="*/ 2147483647 h 130"/>
              <a:gd name="T94" fmla="*/ 2147483647 w 182"/>
              <a:gd name="T95" fmla="*/ 2147483647 h 130"/>
              <a:gd name="T96" fmla="*/ 2147483647 w 182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30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avLst/>
            <a:gdLst>
              <a:gd name="T0" fmla="*/ 2147483647 w 184"/>
              <a:gd name="T1" fmla="*/ 0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2147483647 w 184"/>
              <a:gd name="T35" fmla="*/ 2147483647 h 126"/>
              <a:gd name="T36" fmla="*/ 2147483647 w 184"/>
              <a:gd name="T37" fmla="*/ 2147483647 h 126"/>
              <a:gd name="T38" fmla="*/ 2147483647 w 184"/>
              <a:gd name="T39" fmla="*/ 2147483647 h 126"/>
              <a:gd name="T40" fmla="*/ 2147483647 w 184"/>
              <a:gd name="T41" fmla="*/ 2147483647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2147483647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2147483647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2147483647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2147483647 w 184"/>
              <a:gd name="T101" fmla="*/ 2147483647 h 126"/>
              <a:gd name="T102" fmla="*/ 2147483647 w 184"/>
              <a:gd name="T103" fmla="*/ 2147483647 h 126"/>
              <a:gd name="T104" fmla="*/ 2147483647 w 184"/>
              <a:gd name="T105" fmla="*/ 2147483647 h 126"/>
              <a:gd name="T106" fmla="*/ 2147483647 w 184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4" h="126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avLst/>
            <a:gdLst>
              <a:gd name="T0" fmla="*/ 2147483647 w 184"/>
              <a:gd name="T1" fmla="*/ 0 h 138"/>
              <a:gd name="T2" fmla="*/ 2147483647 w 184"/>
              <a:gd name="T3" fmla="*/ 2147483647 h 138"/>
              <a:gd name="T4" fmla="*/ 2147483647 w 184"/>
              <a:gd name="T5" fmla="*/ 2147483647 h 138"/>
              <a:gd name="T6" fmla="*/ 2147483647 w 184"/>
              <a:gd name="T7" fmla="*/ 2147483647 h 138"/>
              <a:gd name="T8" fmla="*/ 2147483647 w 184"/>
              <a:gd name="T9" fmla="*/ 2147483647 h 138"/>
              <a:gd name="T10" fmla="*/ 2147483647 w 184"/>
              <a:gd name="T11" fmla="*/ 2147483647 h 138"/>
              <a:gd name="T12" fmla="*/ 2147483647 w 184"/>
              <a:gd name="T13" fmla="*/ 2147483647 h 138"/>
              <a:gd name="T14" fmla="*/ 2147483647 w 184"/>
              <a:gd name="T15" fmla="*/ 2147483647 h 138"/>
              <a:gd name="T16" fmla="*/ 2147483647 w 184"/>
              <a:gd name="T17" fmla="*/ 2147483647 h 138"/>
              <a:gd name="T18" fmla="*/ 2147483647 w 184"/>
              <a:gd name="T19" fmla="*/ 2147483647 h 138"/>
              <a:gd name="T20" fmla="*/ 2147483647 w 184"/>
              <a:gd name="T21" fmla="*/ 2147483647 h 138"/>
              <a:gd name="T22" fmla="*/ 2147483647 w 184"/>
              <a:gd name="T23" fmla="*/ 2147483647 h 138"/>
              <a:gd name="T24" fmla="*/ 2147483647 w 184"/>
              <a:gd name="T25" fmla="*/ 2147483647 h 138"/>
              <a:gd name="T26" fmla="*/ 2147483647 w 184"/>
              <a:gd name="T27" fmla="*/ 2147483647 h 138"/>
              <a:gd name="T28" fmla="*/ 2147483647 w 184"/>
              <a:gd name="T29" fmla="*/ 2147483647 h 138"/>
              <a:gd name="T30" fmla="*/ 2147483647 w 184"/>
              <a:gd name="T31" fmla="*/ 2147483647 h 138"/>
              <a:gd name="T32" fmla="*/ 2147483647 w 184"/>
              <a:gd name="T33" fmla="*/ 2147483647 h 138"/>
              <a:gd name="T34" fmla="*/ 2147483647 w 184"/>
              <a:gd name="T35" fmla="*/ 2147483647 h 138"/>
              <a:gd name="T36" fmla="*/ 2147483647 w 184"/>
              <a:gd name="T37" fmla="*/ 2147483647 h 138"/>
              <a:gd name="T38" fmla="*/ 2147483647 w 184"/>
              <a:gd name="T39" fmla="*/ 2147483647 h 138"/>
              <a:gd name="T40" fmla="*/ 2147483647 w 184"/>
              <a:gd name="T41" fmla="*/ 2147483647 h 138"/>
              <a:gd name="T42" fmla="*/ 2147483647 w 184"/>
              <a:gd name="T43" fmla="*/ 2147483647 h 138"/>
              <a:gd name="T44" fmla="*/ 2147483647 w 184"/>
              <a:gd name="T45" fmla="*/ 0 h 138"/>
              <a:gd name="T46" fmla="*/ 2147483647 w 184"/>
              <a:gd name="T47" fmla="*/ 0 h 138"/>
              <a:gd name="T48" fmla="*/ 2147483647 w 184"/>
              <a:gd name="T49" fmla="*/ 2147483647 h 138"/>
              <a:gd name="T50" fmla="*/ 2147483647 w 184"/>
              <a:gd name="T51" fmla="*/ 2147483647 h 138"/>
              <a:gd name="T52" fmla="*/ 2147483647 w 184"/>
              <a:gd name="T53" fmla="*/ 2147483647 h 138"/>
              <a:gd name="T54" fmla="*/ 2147483647 w 184"/>
              <a:gd name="T55" fmla="*/ 2147483647 h 138"/>
              <a:gd name="T56" fmla="*/ 2147483647 w 184"/>
              <a:gd name="T57" fmla="*/ 2147483647 h 138"/>
              <a:gd name="T58" fmla="*/ 2147483647 w 184"/>
              <a:gd name="T59" fmla="*/ 2147483647 h 138"/>
              <a:gd name="T60" fmla="*/ 2147483647 w 184"/>
              <a:gd name="T61" fmla="*/ 2147483647 h 138"/>
              <a:gd name="T62" fmla="*/ 2147483647 w 184"/>
              <a:gd name="T63" fmla="*/ 2147483647 h 138"/>
              <a:gd name="T64" fmla="*/ 2147483647 w 184"/>
              <a:gd name="T65" fmla="*/ 2147483647 h 138"/>
              <a:gd name="T66" fmla="*/ 2147483647 w 184"/>
              <a:gd name="T67" fmla="*/ 2147483647 h 138"/>
              <a:gd name="T68" fmla="*/ 2147483647 w 184"/>
              <a:gd name="T69" fmla="*/ 2147483647 h 138"/>
              <a:gd name="T70" fmla="*/ 2147483647 w 184"/>
              <a:gd name="T71" fmla="*/ 2147483647 h 138"/>
              <a:gd name="T72" fmla="*/ 2147483647 w 184"/>
              <a:gd name="T73" fmla="*/ 2147483647 h 138"/>
              <a:gd name="T74" fmla="*/ 2147483647 w 184"/>
              <a:gd name="T75" fmla="*/ 2147483647 h 138"/>
              <a:gd name="T76" fmla="*/ 2147483647 w 184"/>
              <a:gd name="T77" fmla="*/ 2147483647 h 138"/>
              <a:gd name="T78" fmla="*/ 0 w 184"/>
              <a:gd name="T79" fmla="*/ 2147483647 h 138"/>
              <a:gd name="T80" fmla="*/ 2147483647 w 184"/>
              <a:gd name="T81" fmla="*/ 2147483647 h 138"/>
              <a:gd name="T82" fmla="*/ 2147483647 w 184"/>
              <a:gd name="T83" fmla="*/ 2147483647 h 138"/>
              <a:gd name="T84" fmla="*/ 2147483647 w 184"/>
              <a:gd name="T85" fmla="*/ 0 h 138"/>
              <a:gd name="T86" fmla="*/ 2147483647 w 184"/>
              <a:gd name="T87" fmla="*/ 2147483647 h 138"/>
              <a:gd name="T88" fmla="*/ 2147483647 w 184"/>
              <a:gd name="T89" fmla="*/ 2147483647 h 138"/>
              <a:gd name="T90" fmla="*/ 2147483647 w 184"/>
              <a:gd name="T91" fmla="*/ 2147483647 h 138"/>
              <a:gd name="T92" fmla="*/ 2147483647 w 184"/>
              <a:gd name="T93" fmla="*/ 2147483647 h 138"/>
              <a:gd name="T94" fmla="*/ 2147483647 w 184"/>
              <a:gd name="T95" fmla="*/ 2147483647 h 1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38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avLst/>
            <a:gdLst>
              <a:gd name="T0" fmla="*/ 2147483647 w 146"/>
              <a:gd name="T1" fmla="*/ 2147483647 h 184"/>
              <a:gd name="T2" fmla="*/ 2147483647 w 146"/>
              <a:gd name="T3" fmla="*/ 2147483647 h 184"/>
              <a:gd name="T4" fmla="*/ 2147483647 w 146"/>
              <a:gd name="T5" fmla="*/ 2147483647 h 184"/>
              <a:gd name="T6" fmla="*/ 2147483647 w 146"/>
              <a:gd name="T7" fmla="*/ 2147483647 h 184"/>
              <a:gd name="T8" fmla="*/ 2147483647 w 146"/>
              <a:gd name="T9" fmla="*/ 2147483647 h 184"/>
              <a:gd name="T10" fmla="*/ 2147483647 w 146"/>
              <a:gd name="T11" fmla="*/ 2147483647 h 184"/>
              <a:gd name="T12" fmla="*/ 2147483647 w 146"/>
              <a:gd name="T13" fmla="*/ 2147483647 h 184"/>
              <a:gd name="T14" fmla="*/ 2147483647 w 146"/>
              <a:gd name="T15" fmla="*/ 2147483647 h 184"/>
              <a:gd name="T16" fmla="*/ 2147483647 w 146"/>
              <a:gd name="T17" fmla="*/ 2147483647 h 184"/>
              <a:gd name="T18" fmla="*/ 2147483647 w 146"/>
              <a:gd name="T19" fmla="*/ 2147483647 h 184"/>
              <a:gd name="T20" fmla="*/ 2147483647 w 146"/>
              <a:gd name="T21" fmla="*/ 2147483647 h 184"/>
              <a:gd name="T22" fmla="*/ 2147483647 w 146"/>
              <a:gd name="T23" fmla="*/ 2147483647 h 184"/>
              <a:gd name="T24" fmla="*/ 2147483647 w 146"/>
              <a:gd name="T25" fmla="*/ 2147483647 h 184"/>
              <a:gd name="T26" fmla="*/ 2147483647 w 146"/>
              <a:gd name="T27" fmla="*/ 2147483647 h 184"/>
              <a:gd name="T28" fmla="*/ 2147483647 w 146"/>
              <a:gd name="T29" fmla="*/ 2147483647 h 184"/>
              <a:gd name="T30" fmla="*/ 2147483647 w 146"/>
              <a:gd name="T31" fmla="*/ 2147483647 h 184"/>
              <a:gd name="T32" fmla="*/ 2147483647 w 146"/>
              <a:gd name="T33" fmla="*/ 2147483647 h 184"/>
              <a:gd name="T34" fmla="*/ 2147483647 w 146"/>
              <a:gd name="T35" fmla="*/ 2147483647 h 184"/>
              <a:gd name="T36" fmla="*/ 2147483647 w 146"/>
              <a:gd name="T37" fmla="*/ 2147483647 h 184"/>
              <a:gd name="T38" fmla="*/ 2147483647 w 146"/>
              <a:gd name="T39" fmla="*/ 2147483647 h 184"/>
              <a:gd name="T40" fmla="*/ 2147483647 w 146"/>
              <a:gd name="T41" fmla="*/ 2147483647 h 184"/>
              <a:gd name="T42" fmla="*/ 2147483647 w 146"/>
              <a:gd name="T43" fmla="*/ 2147483647 h 184"/>
              <a:gd name="T44" fmla="*/ 2147483647 w 146"/>
              <a:gd name="T45" fmla="*/ 2147483647 h 184"/>
              <a:gd name="T46" fmla="*/ 2147483647 w 146"/>
              <a:gd name="T47" fmla="*/ 2147483647 h 184"/>
              <a:gd name="T48" fmla="*/ 2147483647 w 146"/>
              <a:gd name="T49" fmla="*/ 2147483647 h 184"/>
              <a:gd name="T50" fmla="*/ 2147483647 w 146"/>
              <a:gd name="T51" fmla="*/ 2147483647 h 184"/>
              <a:gd name="T52" fmla="*/ 2147483647 w 146"/>
              <a:gd name="T53" fmla="*/ 2147483647 h 184"/>
              <a:gd name="T54" fmla="*/ 2147483647 w 146"/>
              <a:gd name="T55" fmla="*/ 2147483647 h 184"/>
              <a:gd name="T56" fmla="*/ 2147483647 w 146"/>
              <a:gd name="T57" fmla="*/ 2147483647 h 184"/>
              <a:gd name="T58" fmla="*/ 2147483647 w 146"/>
              <a:gd name="T59" fmla="*/ 2147483647 h 184"/>
              <a:gd name="T60" fmla="*/ 2147483647 w 146"/>
              <a:gd name="T61" fmla="*/ 2147483647 h 184"/>
              <a:gd name="T62" fmla="*/ 0 w 146"/>
              <a:gd name="T63" fmla="*/ 2147483647 h 184"/>
              <a:gd name="T64" fmla="*/ 2147483647 w 146"/>
              <a:gd name="T65" fmla="*/ 2147483647 h 184"/>
              <a:gd name="T66" fmla="*/ 2147483647 w 146"/>
              <a:gd name="T67" fmla="*/ 2147483647 h 184"/>
              <a:gd name="T68" fmla="*/ 2147483647 w 146"/>
              <a:gd name="T69" fmla="*/ 2147483647 h 184"/>
              <a:gd name="T70" fmla="*/ 2147483647 w 146"/>
              <a:gd name="T71" fmla="*/ 2147483647 h 184"/>
              <a:gd name="T72" fmla="*/ 2147483647 w 146"/>
              <a:gd name="T73" fmla="*/ 2147483647 h 184"/>
              <a:gd name="T74" fmla="*/ 2147483647 w 146"/>
              <a:gd name="T75" fmla="*/ 2147483647 h 184"/>
              <a:gd name="T76" fmla="*/ 2147483647 w 146"/>
              <a:gd name="T77" fmla="*/ 2147483647 h 184"/>
              <a:gd name="T78" fmla="*/ 2147483647 w 146"/>
              <a:gd name="T79" fmla="*/ 2147483647 h 184"/>
              <a:gd name="T80" fmla="*/ 2147483647 w 146"/>
              <a:gd name="T81" fmla="*/ 2147483647 h 184"/>
              <a:gd name="T82" fmla="*/ 2147483647 w 146"/>
              <a:gd name="T83" fmla="*/ 2147483647 h 184"/>
              <a:gd name="T84" fmla="*/ 2147483647 w 146"/>
              <a:gd name="T85" fmla="*/ 2147483647 h 184"/>
              <a:gd name="T86" fmla="*/ 2147483647 w 146"/>
              <a:gd name="T87" fmla="*/ 2147483647 h 184"/>
              <a:gd name="T88" fmla="*/ 2147483647 w 146"/>
              <a:gd name="T89" fmla="*/ 2147483647 h 184"/>
              <a:gd name="T90" fmla="*/ 2147483647 w 146"/>
              <a:gd name="T91" fmla="*/ 2147483647 h 184"/>
              <a:gd name="T92" fmla="*/ 2147483647 w 146"/>
              <a:gd name="T93" fmla="*/ 2147483647 h 184"/>
              <a:gd name="T94" fmla="*/ 2147483647 w 146"/>
              <a:gd name="T95" fmla="*/ 2147483647 h 184"/>
              <a:gd name="T96" fmla="*/ 2147483647 w 146"/>
              <a:gd name="T97" fmla="*/ 2147483647 h 184"/>
              <a:gd name="T98" fmla="*/ 2147483647 w 146"/>
              <a:gd name="T99" fmla="*/ 2147483647 h 184"/>
              <a:gd name="T100" fmla="*/ 2147483647 w 146"/>
              <a:gd name="T101" fmla="*/ 2147483647 h 184"/>
              <a:gd name="T102" fmla="*/ 2147483647 w 146"/>
              <a:gd name="T103" fmla="*/ 2147483647 h 184"/>
              <a:gd name="T104" fmla="*/ 2147483647 w 146"/>
              <a:gd name="T105" fmla="*/ 2147483647 h 184"/>
              <a:gd name="T106" fmla="*/ 2147483647 w 146"/>
              <a:gd name="T107" fmla="*/ 2147483647 h 184"/>
              <a:gd name="T108" fmla="*/ 2147483647 w 146"/>
              <a:gd name="T109" fmla="*/ 2147483647 h 18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6" h="184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7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2147483647 w 166"/>
              <a:gd name="T65" fmla="*/ 2147483647 h 170"/>
              <a:gd name="T66" fmla="*/ 2147483647 w 166"/>
              <a:gd name="T67" fmla="*/ 2147483647 h 170"/>
              <a:gd name="T68" fmla="*/ 2147483647 w 166"/>
              <a:gd name="T69" fmla="*/ 2147483647 h 170"/>
              <a:gd name="T70" fmla="*/ 2147483647 w 166"/>
              <a:gd name="T71" fmla="*/ 2147483647 h 170"/>
              <a:gd name="T72" fmla="*/ 2147483647 w 166"/>
              <a:gd name="T73" fmla="*/ 2147483647 h 170"/>
              <a:gd name="T74" fmla="*/ 2147483647 w 166"/>
              <a:gd name="T75" fmla="*/ 2147483647 h 170"/>
              <a:gd name="T76" fmla="*/ 2147483647 w 166"/>
              <a:gd name="T77" fmla="*/ 2147483647 h 170"/>
              <a:gd name="T78" fmla="*/ 2147483647 w 166"/>
              <a:gd name="T79" fmla="*/ 2147483647 h 170"/>
              <a:gd name="T80" fmla="*/ 2147483647 w 166"/>
              <a:gd name="T81" fmla="*/ 2147483647 h 170"/>
              <a:gd name="T82" fmla="*/ 2147483647 w 166"/>
              <a:gd name="T83" fmla="*/ 2147483647 h 170"/>
              <a:gd name="T84" fmla="*/ 2147483647 w 166"/>
              <a:gd name="T85" fmla="*/ 2147483647 h 170"/>
              <a:gd name="T86" fmla="*/ 2147483647 w 166"/>
              <a:gd name="T87" fmla="*/ 2147483647 h 170"/>
              <a:gd name="T88" fmla="*/ 2147483647 w 166"/>
              <a:gd name="T89" fmla="*/ 2147483647 h 170"/>
              <a:gd name="T90" fmla="*/ 2147483647 w 166"/>
              <a:gd name="T91" fmla="*/ 2147483647 h 170"/>
              <a:gd name="T92" fmla="*/ 2147483647 w 166"/>
              <a:gd name="T93" fmla="*/ 2147483647 h 170"/>
              <a:gd name="T94" fmla="*/ 2147483647 w 166"/>
              <a:gd name="T95" fmla="*/ 2147483647 h 170"/>
              <a:gd name="T96" fmla="*/ 2147483647 w 166"/>
              <a:gd name="T97" fmla="*/ 2147483647 h 170"/>
              <a:gd name="T98" fmla="*/ 2147483647 w 166"/>
              <a:gd name="T99" fmla="*/ 2147483647 h 170"/>
              <a:gd name="T100" fmla="*/ 2147483647 w 166"/>
              <a:gd name="T101" fmla="*/ 2147483647 h 170"/>
              <a:gd name="T102" fmla="*/ 2147483647 w 166"/>
              <a:gd name="T103" fmla="*/ 2147483647 h 170"/>
              <a:gd name="T104" fmla="*/ 2147483647 w 166"/>
              <a:gd name="T105" fmla="*/ 2147483647 h 170"/>
              <a:gd name="T106" fmla="*/ 2147483647 w 166"/>
              <a:gd name="T107" fmla="*/ 2147483647 h 170"/>
              <a:gd name="T108" fmla="*/ 2147483647 w 166"/>
              <a:gd name="T109" fmla="*/ 2147483647 h 170"/>
              <a:gd name="T110" fmla="*/ 2147483647 w 166"/>
              <a:gd name="T111" fmla="*/ 2147483647 h 170"/>
              <a:gd name="T112" fmla="*/ 2147483647 w 166"/>
              <a:gd name="T113" fmla="*/ 2147483647 h 170"/>
              <a:gd name="T114" fmla="*/ 2147483647 w 166"/>
              <a:gd name="T115" fmla="*/ 2147483647 h 170"/>
              <a:gd name="T116" fmla="*/ 2147483647 w 16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6" h="170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8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9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0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2147483647 w 162"/>
              <a:gd name="T121" fmla="*/ 2147483647 h 162"/>
              <a:gd name="T122" fmla="*/ 2147483647 w 162"/>
              <a:gd name="T123" fmla="*/ 2147483647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2" h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0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avLst/>
            <a:gdLst>
              <a:gd name="T0" fmla="*/ 2147483647 w 182"/>
              <a:gd name="T1" fmla="*/ 2147483647 h 176"/>
              <a:gd name="T2" fmla="*/ 2147483647 w 182"/>
              <a:gd name="T3" fmla="*/ 2147483647 h 176"/>
              <a:gd name="T4" fmla="*/ 2147483647 w 182"/>
              <a:gd name="T5" fmla="*/ 2147483647 h 176"/>
              <a:gd name="T6" fmla="*/ 2147483647 w 182"/>
              <a:gd name="T7" fmla="*/ 2147483647 h 176"/>
              <a:gd name="T8" fmla="*/ 2147483647 w 182"/>
              <a:gd name="T9" fmla="*/ 2147483647 h 176"/>
              <a:gd name="T10" fmla="*/ 2147483647 w 182"/>
              <a:gd name="T11" fmla="*/ 2147483647 h 176"/>
              <a:gd name="T12" fmla="*/ 2147483647 w 182"/>
              <a:gd name="T13" fmla="*/ 2147483647 h 176"/>
              <a:gd name="T14" fmla="*/ 2147483647 w 182"/>
              <a:gd name="T15" fmla="*/ 2147483647 h 176"/>
              <a:gd name="T16" fmla="*/ 2147483647 w 182"/>
              <a:gd name="T17" fmla="*/ 2147483647 h 176"/>
              <a:gd name="T18" fmla="*/ 2147483647 w 182"/>
              <a:gd name="T19" fmla="*/ 2147483647 h 176"/>
              <a:gd name="T20" fmla="*/ 2147483647 w 182"/>
              <a:gd name="T21" fmla="*/ 2147483647 h 176"/>
              <a:gd name="T22" fmla="*/ 2147483647 w 182"/>
              <a:gd name="T23" fmla="*/ 2147483647 h 176"/>
              <a:gd name="T24" fmla="*/ 2147483647 w 182"/>
              <a:gd name="T25" fmla="*/ 2147483647 h 176"/>
              <a:gd name="T26" fmla="*/ 2147483647 w 182"/>
              <a:gd name="T27" fmla="*/ 2147483647 h 176"/>
              <a:gd name="T28" fmla="*/ 2147483647 w 182"/>
              <a:gd name="T29" fmla="*/ 2147483647 h 176"/>
              <a:gd name="T30" fmla="*/ 0 w 182"/>
              <a:gd name="T31" fmla="*/ 2147483647 h 176"/>
              <a:gd name="T32" fmla="*/ 2147483647 w 182"/>
              <a:gd name="T33" fmla="*/ 2147483647 h 176"/>
              <a:gd name="T34" fmla="*/ 2147483647 w 182"/>
              <a:gd name="T35" fmla="*/ 2147483647 h 176"/>
              <a:gd name="T36" fmla="*/ 2147483647 w 182"/>
              <a:gd name="T37" fmla="*/ 2147483647 h 176"/>
              <a:gd name="T38" fmla="*/ 2147483647 w 182"/>
              <a:gd name="T39" fmla="*/ 2147483647 h 176"/>
              <a:gd name="T40" fmla="*/ 2147483647 w 182"/>
              <a:gd name="T41" fmla="*/ 2147483647 h 176"/>
              <a:gd name="T42" fmla="*/ 2147483647 w 182"/>
              <a:gd name="T43" fmla="*/ 2147483647 h 176"/>
              <a:gd name="T44" fmla="*/ 2147483647 w 182"/>
              <a:gd name="T45" fmla="*/ 2147483647 h 176"/>
              <a:gd name="T46" fmla="*/ 2147483647 w 182"/>
              <a:gd name="T47" fmla="*/ 2147483647 h 176"/>
              <a:gd name="T48" fmla="*/ 2147483647 w 182"/>
              <a:gd name="T49" fmla="*/ 2147483647 h 176"/>
              <a:gd name="T50" fmla="*/ 2147483647 w 182"/>
              <a:gd name="T51" fmla="*/ 2147483647 h 176"/>
              <a:gd name="T52" fmla="*/ 2147483647 w 182"/>
              <a:gd name="T53" fmla="*/ 2147483647 h 176"/>
              <a:gd name="T54" fmla="*/ 2147483647 w 182"/>
              <a:gd name="T55" fmla="*/ 0 h 176"/>
              <a:gd name="T56" fmla="*/ 2147483647 w 182"/>
              <a:gd name="T57" fmla="*/ 0 h 176"/>
              <a:gd name="T58" fmla="*/ 2147483647 w 182"/>
              <a:gd name="T59" fmla="*/ 2147483647 h 176"/>
              <a:gd name="T60" fmla="*/ 2147483647 w 182"/>
              <a:gd name="T61" fmla="*/ 2147483647 h 176"/>
              <a:gd name="T62" fmla="*/ 2147483647 w 182"/>
              <a:gd name="T63" fmla="*/ 2147483647 h 176"/>
              <a:gd name="T64" fmla="*/ 2147483647 w 182"/>
              <a:gd name="T65" fmla="*/ 2147483647 h 176"/>
              <a:gd name="T66" fmla="*/ 2147483647 w 182"/>
              <a:gd name="T67" fmla="*/ 2147483647 h 176"/>
              <a:gd name="T68" fmla="*/ 2147483647 w 182"/>
              <a:gd name="T69" fmla="*/ 2147483647 h 176"/>
              <a:gd name="T70" fmla="*/ 2147483647 w 182"/>
              <a:gd name="T71" fmla="*/ 2147483647 h 176"/>
              <a:gd name="T72" fmla="*/ 2147483647 w 182"/>
              <a:gd name="T73" fmla="*/ 2147483647 h 176"/>
              <a:gd name="T74" fmla="*/ 2147483647 w 182"/>
              <a:gd name="T75" fmla="*/ 2147483647 h 176"/>
              <a:gd name="T76" fmla="*/ 2147483647 w 182"/>
              <a:gd name="T77" fmla="*/ 2147483647 h 176"/>
              <a:gd name="T78" fmla="*/ 2147483647 w 182"/>
              <a:gd name="T79" fmla="*/ 2147483647 h 176"/>
              <a:gd name="T80" fmla="*/ 2147483647 w 182"/>
              <a:gd name="T81" fmla="*/ 2147483647 h 176"/>
              <a:gd name="T82" fmla="*/ 2147483647 w 182"/>
              <a:gd name="T83" fmla="*/ 2147483647 h 176"/>
              <a:gd name="T84" fmla="*/ 2147483647 w 182"/>
              <a:gd name="T85" fmla="*/ 2147483647 h 176"/>
              <a:gd name="T86" fmla="*/ 2147483647 w 182"/>
              <a:gd name="T87" fmla="*/ 2147483647 h 176"/>
              <a:gd name="T88" fmla="*/ 2147483647 w 182"/>
              <a:gd name="T89" fmla="*/ 2147483647 h 176"/>
              <a:gd name="T90" fmla="*/ 2147483647 w 182"/>
              <a:gd name="T91" fmla="*/ 2147483647 h 176"/>
              <a:gd name="T92" fmla="*/ 2147483647 w 182"/>
              <a:gd name="T93" fmla="*/ 2147483647 h 176"/>
              <a:gd name="T94" fmla="*/ 2147483647 w 182"/>
              <a:gd name="T95" fmla="*/ 0 h 176"/>
              <a:gd name="T96" fmla="*/ 2147483647 w 182"/>
              <a:gd name="T97" fmla="*/ 0 h 1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76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1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2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avLst/>
            <a:gdLst>
              <a:gd name="T0" fmla="*/ 2147483647 w 150"/>
              <a:gd name="T1" fmla="*/ 2147483647 h 138"/>
              <a:gd name="T2" fmla="*/ 2147483647 w 150"/>
              <a:gd name="T3" fmla="*/ 2147483647 h 138"/>
              <a:gd name="T4" fmla="*/ 2147483647 w 150"/>
              <a:gd name="T5" fmla="*/ 2147483647 h 138"/>
              <a:gd name="T6" fmla="*/ 2147483647 w 150"/>
              <a:gd name="T7" fmla="*/ 2147483647 h 138"/>
              <a:gd name="T8" fmla="*/ 2147483647 w 150"/>
              <a:gd name="T9" fmla="*/ 2147483647 h 138"/>
              <a:gd name="T10" fmla="*/ 2147483647 w 150"/>
              <a:gd name="T11" fmla="*/ 2147483647 h 138"/>
              <a:gd name="T12" fmla="*/ 2147483647 w 150"/>
              <a:gd name="T13" fmla="*/ 2147483647 h 138"/>
              <a:gd name="T14" fmla="*/ 2147483647 w 150"/>
              <a:gd name="T15" fmla="*/ 2147483647 h 138"/>
              <a:gd name="T16" fmla="*/ 2147483647 w 150"/>
              <a:gd name="T17" fmla="*/ 0 h 138"/>
              <a:gd name="T18" fmla="*/ 2147483647 w 150"/>
              <a:gd name="T19" fmla="*/ 2147483647 h 138"/>
              <a:gd name="T20" fmla="*/ 2147483647 w 150"/>
              <a:gd name="T21" fmla="*/ 2147483647 h 138"/>
              <a:gd name="T22" fmla="*/ 0 w 150"/>
              <a:gd name="T23" fmla="*/ 2147483647 h 138"/>
              <a:gd name="T24" fmla="*/ 2147483647 w 150"/>
              <a:gd name="T25" fmla="*/ 2147483647 h 138"/>
              <a:gd name="T26" fmla="*/ 2147483647 w 150"/>
              <a:gd name="T27" fmla="*/ 2147483647 h 138"/>
              <a:gd name="T28" fmla="*/ 2147483647 w 150"/>
              <a:gd name="T29" fmla="*/ 2147483647 h 138"/>
              <a:gd name="T30" fmla="*/ 2147483647 w 150"/>
              <a:gd name="T31" fmla="*/ 2147483647 h 138"/>
              <a:gd name="T32" fmla="*/ 2147483647 w 150"/>
              <a:gd name="T33" fmla="*/ 2147483647 h 138"/>
              <a:gd name="T34" fmla="*/ 2147483647 w 150"/>
              <a:gd name="T35" fmla="*/ 2147483647 h 138"/>
              <a:gd name="T36" fmla="*/ 2147483647 w 150"/>
              <a:gd name="T37" fmla="*/ 2147483647 h 138"/>
              <a:gd name="T38" fmla="*/ 2147483647 w 150"/>
              <a:gd name="T39" fmla="*/ 2147483647 h 138"/>
              <a:gd name="T40" fmla="*/ 2147483647 w 150"/>
              <a:gd name="T41" fmla="*/ 2147483647 h 138"/>
              <a:gd name="T42" fmla="*/ 2147483647 w 150"/>
              <a:gd name="T43" fmla="*/ 2147483647 h 138"/>
              <a:gd name="T44" fmla="*/ 2147483647 w 150"/>
              <a:gd name="T45" fmla="*/ 2147483647 h 138"/>
              <a:gd name="T46" fmla="*/ 2147483647 w 150"/>
              <a:gd name="T47" fmla="*/ 0 h 138"/>
              <a:gd name="T48" fmla="*/ 2147483647 w 150"/>
              <a:gd name="T49" fmla="*/ 2147483647 h 138"/>
              <a:gd name="T50" fmla="*/ 2147483647 w 150"/>
              <a:gd name="T51" fmla="*/ 2147483647 h 138"/>
              <a:gd name="T52" fmla="*/ 2147483647 w 150"/>
              <a:gd name="T53" fmla="*/ 2147483647 h 138"/>
              <a:gd name="T54" fmla="*/ 2147483647 w 150"/>
              <a:gd name="T55" fmla="*/ 2147483647 h 138"/>
              <a:gd name="T56" fmla="*/ 2147483647 w 150"/>
              <a:gd name="T57" fmla="*/ 2147483647 h 138"/>
              <a:gd name="T58" fmla="*/ 2147483647 w 150"/>
              <a:gd name="T59" fmla="*/ 2147483647 h 138"/>
              <a:gd name="T60" fmla="*/ 2147483647 w 150"/>
              <a:gd name="T61" fmla="*/ 2147483647 h 138"/>
              <a:gd name="T62" fmla="*/ 2147483647 w 150"/>
              <a:gd name="T63" fmla="*/ 2147483647 h 138"/>
              <a:gd name="T64" fmla="*/ 2147483647 w 150"/>
              <a:gd name="T65" fmla="*/ 2147483647 h 138"/>
              <a:gd name="T66" fmla="*/ 2147483647 w 150"/>
              <a:gd name="T67" fmla="*/ 2147483647 h 138"/>
              <a:gd name="T68" fmla="*/ 2147483647 w 150"/>
              <a:gd name="T69" fmla="*/ 2147483647 h 138"/>
              <a:gd name="T70" fmla="*/ 2147483647 w 150"/>
              <a:gd name="T71" fmla="*/ 2147483647 h 138"/>
              <a:gd name="T72" fmla="*/ 2147483647 w 150"/>
              <a:gd name="T73" fmla="*/ 2147483647 h 138"/>
              <a:gd name="T74" fmla="*/ 2147483647 w 150"/>
              <a:gd name="T75" fmla="*/ 2147483647 h 138"/>
              <a:gd name="T76" fmla="*/ 2147483647 w 150"/>
              <a:gd name="T77" fmla="*/ 2147483647 h 138"/>
              <a:gd name="T78" fmla="*/ 2147483647 w 150"/>
              <a:gd name="T79" fmla="*/ 2147483647 h 138"/>
              <a:gd name="T80" fmla="*/ 2147483647 w 150"/>
              <a:gd name="T81" fmla="*/ 2147483647 h 138"/>
              <a:gd name="T82" fmla="*/ 2147483647 w 150"/>
              <a:gd name="T83" fmla="*/ 2147483647 h 138"/>
              <a:gd name="T84" fmla="*/ 2147483647 w 150"/>
              <a:gd name="T85" fmla="*/ 2147483647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38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3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avLst/>
            <a:gdLst>
              <a:gd name="T0" fmla="*/ 2147483647 w 158"/>
              <a:gd name="T1" fmla="*/ 2147483647 h 150"/>
              <a:gd name="T2" fmla="*/ 2147483647 w 158"/>
              <a:gd name="T3" fmla="*/ 2147483647 h 150"/>
              <a:gd name="T4" fmla="*/ 2147483647 w 158"/>
              <a:gd name="T5" fmla="*/ 2147483647 h 150"/>
              <a:gd name="T6" fmla="*/ 2147483647 w 158"/>
              <a:gd name="T7" fmla="*/ 2147483647 h 150"/>
              <a:gd name="T8" fmla="*/ 2147483647 w 158"/>
              <a:gd name="T9" fmla="*/ 2147483647 h 150"/>
              <a:gd name="T10" fmla="*/ 2147483647 w 158"/>
              <a:gd name="T11" fmla="*/ 2147483647 h 150"/>
              <a:gd name="T12" fmla="*/ 2147483647 w 158"/>
              <a:gd name="T13" fmla="*/ 2147483647 h 150"/>
              <a:gd name="T14" fmla="*/ 2147483647 w 158"/>
              <a:gd name="T15" fmla="*/ 2147483647 h 150"/>
              <a:gd name="T16" fmla="*/ 2147483647 w 158"/>
              <a:gd name="T17" fmla="*/ 2147483647 h 150"/>
              <a:gd name="T18" fmla="*/ 2147483647 w 158"/>
              <a:gd name="T19" fmla="*/ 2147483647 h 150"/>
              <a:gd name="T20" fmla="*/ 2147483647 w 158"/>
              <a:gd name="T21" fmla="*/ 2147483647 h 150"/>
              <a:gd name="T22" fmla="*/ 2147483647 w 158"/>
              <a:gd name="T23" fmla="*/ 2147483647 h 150"/>
              <a:gd name="T24" fmla="*/ 2147483647 w 158"/>
              <a:gd name="T25" fmla="*/ 2147483647 h 150"/>
              <a:gd name="T26" fmla="*/ 2147483647 w 158"/>
              <a:gd name="T27" fmla="*/ 2147483647 h 150"/>
              <a:gd name="T28" fmla="*/ 2147483647 w 158"/>
              <a:gd name="T29" fmla="*/ 2147483647 h 150"/>
              <a:gd name="T30" fmla="*/ 2147483647 w 158"/>
              <a:gd name="T31" fmla="*/ 2147483647 h 150"/>
              <a:gd name="T32" fmla="*/ 2147483647 w 158"/>
              <a:gd name="T33" fmla="*/ 2147483647 h 150"/>
              <a:gd name="T34" fmla="*/ 2147483647 w 158"/>
              <a:gd name="T35" fmla="*/ 2147483647 h 150"/>
              <a:gd name="T36" fmla="*/ 2147483647 w 158"/>
              <a:gd name="T37" fmla="*/ 2147483647 h 150"/>
              <a:gd name="T38" fmla="*/ 2147483647 w 158"/>
              <a:gd name="T39" fmla="*/ 2147483647 h 150"/>
              <a:gd name="T40" fmla="*/ 0 w 158"/>
              <a:gd name="T41" fmla="*/ 2147483647 h 150"/>
              <a:gd name="T42" fmla="*/ 2147483647 w 158"/>
              <a:gd name="T43" fmla="*/ 2147483647 h 150"/>
              <a:gd name="T44" fmla="*/ 2147483647 w 158"/>
              <a:gd name="T45" fmla="*/ 2147483647 h 150"/>
              <a:gd name="T46" fmla="*/ 2147483647 w 158"/>
              <a:gd name="T47" fmla="*/ 0 h 150"/>
              <a:gd name="T48" fmla="*/ 2147483647 w 158"/>
              <a:gd name="T49" fmla="*/ 2147483647 h 150"/>
              <a:gd name="T50" fmla="*/ 2147483647 w 158"/>
              <a:gd name="T51" fmla="*/ 2147483647 h 150"/>
              <a:gd name="T52" fmla="*/ 2147483647 w 158"/>
              <a:gd name="T53" fmla="*/ 2147483647 h 150"/>
              <a:gd name="T54" fmla="*/ 2147483647 w 158"/>
              <a:gd name="T55" fmla="*/ 2147483647 h 150"/>
              <a:gd name="T56" fmla="*/ 2147483647 w 158"/>
              <a:gd name="T57" fmla="*/ 2147483647 h 150"/>
              <a:gd name="T58" fmla="*/ 2147483647 w 158"/>
              <a:gd name="T59" fmla="*/ 2147483647 h 150"/>
              <a:gd name="T60" fmla="*/ 2147483647 w 158"/>
              <a:gd name="T61" fmla="*/ 2147483647 h 150"/>
              <a:gd name="T62" fmla="*/ 2147483647 w 158"/>
              <a:gd name="T63" fmla="*/ 2147483647 h 150"/>
              <a:gd name="T64" fmla="*/ 2147483647 w 158"/>
              <a:gd name="T65" fmla="*/ 2147483647 h 150"/>
              <a:gd name="T66" fmla="*/ 2147483647 w 158"/>
              <a:gd name="T67" fmla="*/ 2147483647 h 150"/>
              <a:gd name="T68" fmla="*/ 2147483647 w 158"/>
              <a:gd name="T69" fmla="*/ 2147483647 h 150"/>
              <a:gd name="T70" fmla="*/ 2147483647 w 158"/>
              <a:gd name="T71" fmla="*/ 2147483647 h 150"/>
              <a:gd name="T72" fmla="*/ 2147483647 w 158"/>
              <a:gd name="T73" fmla="*/ 2147483647 h 150"/>
              <a:gd name="T74" fmla="*/ 2147483647 w 158"/>
              <a:gd name="T75" fmla="*/ 2147483647 h 150"/>
              <a:gd name="T76" fmla="*/ 2147483647 w 158"/>
              <a:gd name="T77" fmla="*/ 2147483647 h 150"/>
              <a:gd name="T78" fmla="*/ 2147483647 w 158"/>
              <a:gd name="T79" fmla="*/ 2147483647 h 150"/>
              <a:gd name="T80" fmla="*/ 2147483647 w 158"/>
              <a:gd name="T81" fmla="*/ 2147483647 h 150"/>
              <a:gd name="T82" fmla="*/ 2147483647 w 158"/>
              <a:gd name="T83" fmla="*/ 2147483647 h 150"/>
              <a:gd name="T84" fmla="*/ 2147483647 w 158"/>
              <a:gd name="T85" fmla="*/ 2147483647 h 150"/>
              <a:gd name="T86" fmla="*/ 2147483647 w 158"/>
              <a:gd name="T87" fmla="*/ 2147483647 h 150"/>
              <a:gd name="T88" fmla="*/ 2147483647 w 158"/>
              <a:gd name="T89" fmla="*/ 2147483647 h 150"/>
              <a:gd name="T90" fmla="*/ 2147483647 w 158"/>
              <a:gd name="T91" fmla="*/ 2147483647 h 150"/>
              <a:gd name="T92" fmla="*/ 2147483647 w 158"/>
              <a:gd name="T93" fmla="*/ 2147483647 h 150"/>
              <a:gd name="T94" fmla="*/ 2147483647 w 158"/>
              <a:gd name="T95" fmla="*/ 2147483647 h 150"/>
              <a:gd name="T96" fmla="*/ 2147483647 w 158"/>
              <a:gd name="T97" fmla="*/ 2147483647 h 150"/>
              <a:gd name="T98" fmla="*/ 2147483647 w 158"/>
              <a:gd name="T99" fmla="*/ 2147483647 h 150"/>
              <a:gd name="T100" fmla="*/ 2147483647 w 158"/>
              <a:gd name="T101" fmla="*/ 2147483647 h 150"/>
              <a:gd name="T102" fmla="*/ 2147483647 w 158"/>
              <a:gd name="T103" fmla="*/ 2147483647 h 150"/>
              <a:gd name="T104" fmla="*/ 2147483647 w 158"/>
              <a:gd name="T105" fmla="*/ 2147483647 h 1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8" h="150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4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avLst/>
            <a:gdLst>
              <a:gd name="T0" fmla="*/ 2147483647 w 170"/>
              <a:gd name="T1" fmla="*/ 2147483647 h 144"/>
              <a:gd name="T2" fmla="*/ 2147483647 w 170"/>
              <a:gd name="T3" fmla="*/ 2147483647 h 144"/>
              <a:gd name="T4" fmla="*/ 2147483647 w 170"/>
              <a:gd name="T5" fmla="*/ 2147483647 h 144"/>
              <a:gd name="T6" fmla="*/ 2147483647 w 170"/>
              <a:gd name="T7" fmla="*/ 2147483647 h 144"/>
              <a:gd name="T8" fmla="*/ 2147483647 w 170"/>
              <a:gd name="T9" fmla="*/ 2147483647 h 144"/>
              <a:gd name="T10" fmla="*/ 2147483647 w 170"/>
              <a:gd name="T11" fmla="*/ 2147483647 h 144"/>
              <a:gd name="T12" fmla="*/ 2147483647 w 170"/>
              <a:gd name="T13" fmla="*/ 2147483647 h 144"/>
              <a:gd name="T14" fmla="*/ 2147483647 w 170"/>
              <a:gd name="T15" fmla="*/ 2147483647 h 144"/>
              <a:gd name="T16" fmla="*/ 2147483647 w 170"/>
              <a:gd name="T17" fmla="*/ 2147483647 h 144"/>
              <a:gd name="T18" fmla="*/ 2147483647 w 170"/>
              <a:gd name="T19" fmla="*/ 2147483647 h 144"/>
              <a:gd name="T20" fmla="*/ 2147483647 w 170"/>
              <a:gd name="T21" fmla="*/ 2147483647 h 144"/>
              <a:gd name="T22" fmla="*/ 2147483647 w 170"/>
              <a:gd name="T23" fmla="*/ 2147483647 h 144"/>
              <a:gd name="T24" fmla="*/ 2147483647 w 170"/>
              <a:gd name="T25" fmla="*/ 2147483647 h 144"/>
              <a:gd name="T26" fmla="*/ 2147483647 w 170"/>
              <a:gd name="T27" fmla="*/ 2147483647 h 144"/>
              <a:gd name="T28" fmla="*/ 2147483647 w 170"/>
              <a:gd name="T29" fmla="*/ 2147483647 h 144"/>
              <a:gd name="T30" fmla="*/ 2147483647 w 170"/>
              <a:gd name="T31" fmla="*/ 2147483647 h 144"/>
              <a:gd name="T32" fmla="*/ 2147483647 w 170"/>
              <a:gd name="T33" fmla="*/ 2147483647 h 144"/>
              <a:gd name="T34" fmla="*/ 2147483647 w 170"/>
              <a:gd name="T35" fmla="*/ 2147483647 h 144"/>
              <a:gd name="T36" fmla="*/ 2147483647 w 170"/>
              <a:gd name="T37" fmla="*/ 2147483647 h 144"/>
              <a:gd name="T38" fmla="*/ 2147483647 w 170"/>
              <a:gd name="T39" fmla="*/ 2147483647 h 144"/>
              <a:gd name="T40" fmla="*/ 2147483647 w 170"/>
              <a:gd name="T41" fmla="*/ 2147483647 h 144"/>
              <a:gd name="T42" fmla="*/ 2147483647 w 170"/>
              <a:gd name="T43" fmla="*/ 0 h 144"/>
              <a:gd name="T44" fmla="*/ 2147483647 w 170"/>
              <a:gd name="T45" fmla="*/ 2147483647 h 144"/>
              <a:gd name="T46" fmla="*/ 2147483647 w 170"/>
              <a:gd name="T47" fmla="*/ 2147483647 h 144"/>
              <a:gd name="T48" fmla="*/ 0 w 170"/>
              <a:gd name="T49" fmla="*/ 2147483647 h 144"/>
              <a:gd name="T50" fmla="*/ 2147483647 w 170"/>
              <a:gd name="T51" fmla="*/ 2147483647 h 144"/>
              <a:gd name="T52" fmla="*/ 2147483647 w 170"/>
              <a:gd name="T53" fmla="*/ 2147483647 h 144"/>
              <a:gd name="T54" fmla="*/ 2147483647 w 170"/>
              <a:gd name="T55" fmla="*/ 2147483647 h 144"/>
              <a:gd name="T56" fmla="*/ 2147483647 w 170"/>
              <a:gd name="T57" fmla="*/ 2147483647 h 144"/>
              <a:gd name="T58" fmla="*/ 2147483647 w 170"/>
              <a:gd name="T59" fmla="*/ 2147483647 h 144"/>
              <a:gd name="T60" fmla="*/ 2147483647 w 170"/>
              <a:gd name="T61" fmla="*/ 2147483647 h 144"/>
              <a:gd name="T62" fmla="*/ 2147483647 w 170"/>
              <a:gd name="T63" fmla="*/ 2147483647 h 144"/>
              <a:gd name="T64" fmla="*/ 2147483647 w 170"/>
              <a:gd name="T65" fmla="*/ 2147483647 h 144"/>
              <a:gd name="T66" fmla="*/ 2147483647 w 170"/>
              <a:gd name="T67" fmla="*/ 2147483647 h 144"/>
              <a:gd name="T68" fmla="*/ 2147483647 w 170"/>
              <a:gd name="T69" fmla="*/ 2147483647 h 144"/>
              <a:gd name="T70" fmla="*/ 2147483647 w 170"/>
              <a:gd name="T71" fmla="*/ 2147483647 h 144"/>
              <a:gd name="T72" fmla="*/ 2147483647 w 170"/>
              <a:gd name="T73" fmla="*/ 2147483647 h 144"/>
              <a:gd name="T74" fmla="*/ 2147483647 w 170"/>
              <a:gd name="T75" fmla="*/ 0 h 144"/>
              <a:gd name="T76" fmla="*/ 2147483647 w 170"/>
              <a:gd name="T77" fmla="*/ 2147483647 h 144"/>
              <a:gd name="T78" fmla="*/ 2147483647 w 170"/>
              <a:gd name="T79" fmla="*/ 2147483647 h 144"/>
              <a:gd name="T80" fmla="*/ 2147483647 w 170"/>
              <a:gd name="T81" fmla="*/ 2147483647 h 144"/>
              <a:gd name="T82" fmla="*/ 2147483647 w 170"/>
              <a:gd name="T83" fmla="*/ 2147483647 h 144"/>
              <a:gd name="T84" fmla="*/ 2147483647 w 170"/>
              <a:gd name="T85" fmla="*/ 2147483647 h 144"/>
              <a:gd name="T86" fmla="*/ 2147483647 w 170"/>
              <a:gd name="T87" fmla="*/ 2147483647 h 144"/>
              <a:gd name="T88" fmla="*/ 2147483647 w 170"/>
              <a:gd name="T89" fmla="*/ 2147483647 h 144"/>
              <a:gd name="T90" fmla="*/ 2147483647 w 170"/>
              <a:gd name="T91" fmla="*/ 2147483647 h 144"/>
              <a:gd name="T92" fmla="*/ 2147483647 w 170"/>
              <a:gd name="T93" fmla="*/ 2147483647 h 144"/>
              <a:gd name="T94" fmla="*/ 2147483647 w 170"/>
              <a:gd name="T95" fmla="*/ 2147483647 h 144"/>
              <a:gd name="T96" fmla="*/ 2147483647 w 170"/>
              <a:gd name="T97" fmla="*/ 2147483647 h 144"/>
              <a:gd name="T98" fmla="*/ 2147483647 w 170"/>
              <a:gd name="T99" fmla="*/ 2147483647 h 144"/>
              <a:gd name="T100" fmla="*/ 2147483647 w 170"/>
              <a:gd name="T101" fmla="*/ 2147483647 h 144"/>
              <a:gd name="T102" fmla="*/ 2147483647 w 170"/>
              <a:gd name="T103" fmla="*/ 2147483647 h 144"/>
              <a:gd name="T104" fmla="*/ 2147483647 w 170"/>
              <a:gd name="T105" fmla="*/ 2147483647 h 144"/>
              <a:gd name="T106" fmla="*/ 2147483647 w 170"/>
              <a:gd name="T107" fmla="*/ 2147483647 h 144"/>
              <a:gd name="T108" fmla="*/ 2147483647 w 170"/>
              <a:gd name="T109" fmla="*/ 2147483647 h 144"/>
              <a:gd name="T110" fmla="*/ 2147483647 w 170"/>
              <a:gd name="T111" fmla="*/ 2147483647 h 144"/>
              <a:gd name="T112" fmla="*/ 2147483647 w 170"/>
              <a:gd name="T113" fmla="*/ 2147483647 h 144"/>
              <a:gd name="T114" fmla="*/ 2147483647 w 170"/>
              <a:gd name="T115" fmla="*/ 2147483647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" h="144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5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avLst/>
            <a:gdLst>
              <a:gd name="T0" fmla="*/ 2147483647 w 184"/>
              <a:gd name="T1" fmla="*/ 2147483647 h 140"/>
              <a:gd name="T2" fmla="*/ 2147483647 w 184"/>
              <a:gd name="T3" fmla="*/ 2147483647 h 140"/>
              <a:gd name="T4" fmla="*/ 2147483647 w 184"/>
              <a:gd name="T5" fmla="*/ 2147483647 h 140"/>
              <a:gd name="T6" fmla="*/ 2147483647 w 184"/>
              <a:gd name="T7" fmla="*/ 2147483647 h 140"/>
              <a:gd name="T8" fmla="*/ 2147483647 w 184"/>
              <a:gd name="T9" fmla="*/ 2147483647 h 140"/>
              <a:gd name="T10" fmla="*/ 2147483647 w 184"/>
              <a:gd name="T11" fmla="*/ 2147483647 h 140"/>
              <a:gd name="T12" fmla="*/ 2147483647 w 184"/>
              <a:gd name="T13" fmla="*/ 2147483647 h 140"/>
              <a:gd name="T14" fmla="*/ 2147483647 w 184"/>
              <a:gd name="T15" fmla="*/ 2147483647 h 140"/>
              <a:gd name="T16" fmla="*/ 2147483647 w 184"/>
              <a:gd name="T17" fmla="*/ 2147483647 h 140"/>
              <a:gd name="T18" fmla="*/ 2147483647 w 184"/>
              <a:gd name="T19" fmla="*/ 2147483647 h 140"/>
              <a:gd name="T20" fmla="*/ 2147483647 w 184"/>
              <a:gd name="T21" fmla="*/ 2147483647 h 140"/>
              <a:gd name="T22" fmla="*/ 2147483647 w 184"/>
              <a:gd name="T23" fmla="*/ 2147483647 h 140"/>
              <a:gd name="T24" fmla="*/ 2147483647 w 184"/>
              <a:gd name="T25" fmla="*/ 2147483647 h 140"/>
              <a:gd name="T26" fmla="*/ 2147483647 w 184"/>
              <a:gd name="T27" fmla="*/ 2147483647 h 140"/>
              <a:gd name="T28" fmla="*/ 2147483647 w 184"/>
              <a:gd name="T29" fmla="*/ 2147483647 h 140"/>
              <a:gd name="T30" fmla="*/ 2147483647 w 184"/>
              <a:gd name="T31" fmla="*/ 2147483647 h 140"/>
              <a:gd name="T32" fmla="*/ 2147483647 w 184"/>
              <a:gd name="T33" fmla="*/ 2147483647 h 140"/>
              <a:gd name="T34" fmla="*/ 2147483647 w 184"/>
              <a:gd name="T35" fmla="*/ 2147483647 h 140"/>
              <a:gd name="T36" fmla="*/ 2147483647 w 184"/>
              <a:gd name="T37" fmla="*/ 2147483647 h 140"/>
              <a:gd name="T38" fmla="*/ 2147483647 w 184"/>
              <a:gd name="T39" fmla="*/ 2147483647 h 140"/>
              <a:gd name="T40" fmla="*/ 2147483647 w 184"/>
              <a:gd name="T41" fmla="*/ 2147483647 h 140"/>
              <a:gd name="T42" fmla="*/ 2147483647 w 184"/>
              <a:gd name="T43" fmla="*/ 2147483647 h 140"/>
              <a:gd name="T44" fmla="*/ 2147483647 w 184"/>
              <a:gd name="T45" fmla="*/ 2147483647 h 140"/>
              <a:gd name="T46" fmla="*/ 2147483647 w 184"/>
              <a:gd name="T47" fmla="*/ 2147483647 h 140"/>
              <a:gd name="T48" fmla="*/ 2147483647 w 184"/>
              <a:gd name="T49" fmla="*/ 2147483647 h 140"/>
              <a:gd name="T50" fmla="*/ 2147483647 w 184"/>
              <a:gd name="T51" fmla="*/ 2147483647 h 140"/>
              <a:gd name="T52" fmla="*/ 2147483647 w 184"/>
              <a:gd name="T53" fmla="*/ 2147483647 h 140"/>
              <a:gd name="T54" fmla="*/ 2147483647 w 184"/>
              <a:gd name="T55" fmla="*/ 2147483647 h 140"/>
              <a:gd name="T56" fmla="*/ 2147483647 w 184"/>
              <a:gd name="T57" fmla="*/ 2147483647 h 140"/>
              <a:gd name="T58" fmla="*/ 2147483647 w 184"/>
              <a:gd name="T59" fmla="*/ 2147483647 h 140"/>
              <a:gd name="T60" fmla="*/ 2147483647 w 184"/>
              <a:gd name="T61" fmla="*/ 2147483647 h 140"/>
              <a:gd name="T62" fmla="*/ 2147483647 w 184"/>
              <a:gd name="T63" fmla="*/ 2147483647 h 140"/>
              <a:gd name="T64" fmla="*/ 0 w 184"/>
              <a:gd name="T65" fmla="*/ 2147483647 h 140"/>
              <a:gd name="T66" fmla="*/ 2147483647 w 184"/>
              <a:gd name="T67" fmla="*/ 2147483647 h 140"/>
              <a:gd name="T68" fmla="*/ 2147483647 w 184"/>
              <a:gd name="T69" fmla="*/ 2147483647 h 140"/>
              <a:gd name="T70" fmla="*/ 2147483647 w 184"/>
              <a:gd name="T71" fmla="*/ 2147483647 h 140"/>
              <a:gd name="T72" fmla="*/ 2147483647 w 184"/>
              <a:gd name="T73" fmla="*/ 0 h 140"/>
              <a:gd name="T74" fmla="*/ 2147483647 w 184"/>
              <a:gd name="T75" fmla="*/ 2147483647 h 140"/>
              <a:gd name="T76" fmla="*/ 2147483647 w 184"/>
              <a:gd name="T77" fmla="*/ 2147483647 h 140"/>
              <a:gd name="T78" fmla="*/ 2147483647 w 184"/>
              <a:gd name="T79" fmla="*/ 2147483647 h 140"/>
              <a:gd name="T80" fmla="*/ 2147483647 w 184"/>
              <a:gd name="T81" fmla="*/ 2147483647 h 140"/>
              <a:gd name="T82" fmla="*/ 2147483647 w 184"/>
              <a:gd name="T83" fmla="*/ 2147483647 h 140"/>
              <a:gd name="T84" fmla="*/ 2147483647 w 184"/>
              <a:gd name="T85" fmla="*/ 2147483647 h 140"/>
              <a:gd name="T86" fmla="*/ 2147483647 w 184"/>
              <a:gd name="T87" fmla="*/ 2147483647 h 140"/>
              <a:gd name="T88" fmla="*/ 2147483647 w 184"/>
              <a:gd name="T89" fmla="*/ 2147483647 h 140"/>
              <a:gd name="T90" fmla="*/ 2147483647 w 184"/>
              <a:gd name="T91" fmla="*/ 2147483647 h 140"/>
              <a:gd name="T92" fmla="*/ 2147483647 w 184"/>
              <a:gd name="T93" fmla="*/ 2147483647 h 140"/>
              <a:gd name="T94" fmla="*/ 2147483647 w 184"/>
              <a:gd name="T95" fmla="*/ 2147483647 h 14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40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6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avLst/>
            <a:gdLst>
              <a:gd name="T0" fmla="*/ 2147483647 w 190"/>
              <a:gd name="T1" fmla="*/ 0 h 112"/>
              <a:gd name="T2" fmla="*/ 2147483647 w 190"/>
              <a:gd name="T3" fmla="*/ 0 h 112"/>
              <a:gd name="T4" fmla="*/ 2147483647 w 190"/>
              <a:gd name="T5" fmla="*/ 2147483647 h 112"/>
              <a:gd name="T6" fmla="*/ 2147483647 w 190"/>
              <a:gd name="T7" fmla="*/ 2147483647 h 112"/>
              <a:gd name="T8" fmla="*/ 2147483647 w 190"/>
              <a:gd name="T9" fmla="*/ 2147483647 h 112"/>
              <a:gd name="T10" fmla="*/ 2147483647 w 190"/>
              <a:gd name="T11" fmla="*/ 2147483647 h 112"/>
              <a:gd name="T12" fmla="*/ 2147483647 w 190"/>
              <a:gd name="T13" fmla="*/ 2147483647 h 112"/>
              <a:gd name="T14" fmla="*/ 0 w 190"/>
              <a:gd name="T15" fmla="*/ 2147483647 h 112"/>
              <a:gd name="T16" fmla="*/ 0 w 190"/>
              <a:gd name="T17" fmla="*/ 2147483647 h 112"/>
              <a:gd name="T18" fmla="*/ 2147483647 w 190"/>
              <a:gd name="T19" fmla="*/ 2147483647 h 112"/>
              <a:gd name="T20" fmla="*/ 2147483647 w 190"/>
              <a:gd name="T21" fmla="*/ 2147483647 h 112"/>
              <a:gd name="T22" fmla="*/ 2147483647 w 190"/>
              <a:gd name="T23" fmla="*/ 2147483647 h 112"/>
              <a:gd name="T24" fmla="*/ 0 w 190"/>
              <a:gd name="T25" fmla="*/ 2147483647 h 112"/>
              <a:gd name="T26" fmla="*/ 2147483647 w 190"/>
              <a:gd name="T27" fmla="*/ 0 h 112"/>
              <a:gd name="T28" fmla="*/ 2147483647 w 190"/>
              <a:gd name="T29" fmla="*/ 0 h 112"/>
              <a:gd name="T30" fmla="*/ 2147483647 w 190"/>
              <a:gd name="T31" fmla="*/ 2147483647 h 112"/>
              <a:gd name="T32" fmla="*/ 2147483647 w 190"/>
              <a:gd name="T33" fmla="*/ 2147483647 h 112"/>
              <a:gd name="T34" fmla="*/ 2147483647 w 190"/>
              <a:gd name="T35" fmla="*/ 2147483647 h 112"/>
              <a:gd name="T36" fmla="*/ 2147483647 w 190"/>
              <a:gd name="T37" fmla="*/ 2147483647 h 112"/>
              <a:gd name="T38" fmla="*/ 2147483647 w 190"/>
              <a:gd name="T39" fmla="*/ 2147483647 h 112"/>
              <a:gd name="T40" fmla="*/ 2147483647 w 190"/>
              <a:gd name="T41" fmla="*/ 2147483647 h 112"/>
              <a:gd name="T42" fmla="*/ 2147483647 w 190"/>
              <a:gd name="T43" fmla="*/ 2147483647 h 112"/>
              <a:gd name="T44" fmla="*/ 2147483647 w 190"/>
              <a:gd name="T45" fmla="*/ 2147483647 h 112"/>
              <a:gd name="T46" fmla="*/ 2147483647 w 190"/>
              <a:gd name="T47" fmla="*/ 2147483647 h 112"/>
              <a:gd name="T48" fmla="*/ 2147483647 w 190"/>
              <a:gd name="T49" fmla="*/ 2147483647 h 112"/>
              <a:gd name="T50" fmla="*/ 2147483647 w 190"/>
              <a:gd name="T51" fmla="*/ 2147483647 h 112"/>
              <a:gd name="T52" fmla="*/ 2147483647 w 190"/>
              <a:gd name="T53" fmla="*/ 2147483647 h 112"/>
              <a:gd name="T54" fmla="*/ 2147483647 w 190"/>
              <a:gd name="T55" fmla="*/ 2147483647 h 112"/>
              <a:gd name="T56" fmla="*/ 2147483647 w 190"/>
              <a:gd name="T57" fmla="*/ 2147483647 h 112"/>
              <a:gd name="T58" fmla="*/ 2147483647 w 190"/>
              <a:gd name="T59" fmla="*/ 2147483647 h 112"/>
              <a:gd name="T60" fmla="*/ 2147483647 w 190"/>
              <a:gd name="T61" fmla="*/ 2147483647 h 112"/>
              <a:gd name="T62" fmla="*/ 2147483647 w 190"/>
              <a:gd name="T63" fmla="*/ 2147483647 h 112"/>
              <a:gd name="T64" fmla="*/ 2147483647 w 190"/>
              <a:gd name="T65" fmla="*/ 2147483647 h 112"/>
              <a:gd name="T66" fmla="*/ 2147483647 w 190"/>
              <a:gd name="T67" fmla="*/ 2147483647 h 112"/>
              <a:gd name="T68" fmla="*/ 2147483647 w 190"/>
              <a:gd name="T69" fmla="*/ 2147483647 h 112"/>
              <a:gd name="T70" fmla="*/ 2147483647 w 190"/>
              <a:gd name="T71" fmla="*/ 2147483647 h 112"/>
              <a:gd name="T72" fmla="*/ 2147483647 w 190"/>
              <a:gd name="T73" fmla="*/ 2147483647 h 112"/>
              <a:gd name="T74" fmla="*/ 2147483647 w 190"/>
              <a:gd name="T75" fmla="*/ 2147483647 h 112"/>
              <a:gd name="T76" fmla="*/ 2147483647 w 190"/>
              <a:gd name="T77" fmla="*/ 2147483647 h 112"/>
              <a:gd name="T78" fmla="*/ 2147483647 w 190"/>
              <a:gd name="T79" fmla="*/ 2147483647 h 1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0" h="112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7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avLst/>
            <a:gdLst>
              <a:gd name="T0" fmla="*/ 2147483647 w 182"/>
              <a:gd name="T1" fmla="*/ 2147483647 h 128"/>
              <a:gd name="T2" fmla="*/ 2147483647 w 182"/>
              <a:gd name="T3" fmla="*/ 2147483647 h 128"/>
              <a:gd name="T4" fmla="*/ 2147483647 w 182"/>
              <a:gd name="T5" fmla="*/ 2147483647 h 128"/>
              <a:gd name="T6" fmla="*/ 2147483647 w 182"/>
              <a:gd name="T7" fmla="*/ 2147483647 h 128"/>
              <a:gd name="T8" fmla="*/ 2147483647 w 182"/>
              <a:gd name="T9" fmla="*/ 2147483647 h 128"/>
              <a:gd name="T10" fmla="*/ 2147483647 w 182"/>
              <a:gd name="T11" fmla="*/ 2147483647 h 128"/>
              <a:gd name="T12" fmla="*/ 2147483647 w 182"/>
              <a:gd name="T13" fmla="*/ 2147483647 h 128"/>
              <a:gd name="T14" fmla="*/ 2147483647 w 182"/>
              <a:gd name="T15" fmla="*/ 2147483647 h 128"/>
              <a:gd name="T16" fmla="*/ 2147483647 w 182"/>
              <a:gd name="T17" fmla="*/ 2147483647 h 128"/>
              <a:gd name="T18" fmla="*/ 2147483647 w 182"/>
              <a:gd name="T19" fmla="*/ 2147483647 h 128"/>
              <a:gd name="T20" fmla="*/ 2147483647 w 182"/>
              <a:gd name="T21" fmla="*/ 2147483647 h 128"/>
              <a:gd name="T22" fmla="*/ 2147483647 w 182"/>
              <a:gd name="T23" fmla="*/ 2147483647 h 128"/>
              <a:gd name="T24" fmla="*/ 2147483647 w 182"/>
              <a:gd name="T25" fmla="*/ 2147483647 h 128"/>
              <a:gd name="T26" fmla="*/ 2147483647 w 182"/>
              <a:gd name="T27" fmla="*/ 2147483647 h 128"/>
              <a:gd name="T28" fmla="*/ 2147483647 w 182"/>
              <a:gd name="T29" fmla="*/ 2147483647 h 128"/>
              <a:gd name="T30" fmla="*/ 2147483647 w 182"/>
              <a:gd name="T31" fmla="*/ 2147483647 h 128"/>
              <a:gd name="T32" fmla="*/ 2147483647 w 182"/>
              <a:gd name="T33" fmla="*/ 2147483647 h 128"/>
              <a:gd name="T34" fmla="*/ 2147483647 w 182"/>
              <a:gd name="T35" fmla="*/ 2147483647 h 128"/>
              <a:gd name="T36" fmla="*/ 2147483647 w 182"/>
              <a:gd name="T37" fmla="*/ 2147483647 h 128"/>
              <a:gd name="T38" fmla="*/ 0 w 182"/>
              <a:gd name="T39" fmla="*/ 2147483647 h 128"/>
              <a:gd name="T40" fmla="*/ 2147483647 w 182"/>
              <a:gd name="T41" fmla="*/ 2147483647 h 128"/>
              <a:gd name="T42" fmla="*/ 2147483647 w 182"/>
              <a:gd name="T43" fmla="*/ 0 h 128"/>
              <a:gd name="T44" fmla="*/ 2147483647 w 182"/>
              <a:gd name="T45" fmla="*/ 2147483647 h 128"/>
              <a:gd name="T46" fmla="*/ 2147483647 w 182"/>
              <a:gd name="T47" fmla="*/ 0 h 128"/>
              <a:gd name="T48" fmla="*/ 2147483647 w 182"/>
              <a:gd name="T49" fmla="*/ 2147483647 h 128"/>
              <a:gd name="T50" fmla="*/ 2147483647 w 182"/>
              <a:gd name="T51" fmla="*/ 2147483647 h 128"/>
              <a:gd name="T52" fmla="*/ 2147483647 w 182"/>
              <a:gd name="T53" fmla="*/ 2147483647 h 128"/>
              <a:gd name="T54" fmla="*/ 2147483647 w 182"/>
              <a:gd name="T55" fmla="*/ 2147483647 h 128"/>
              <a:gd name="T56" fmla="*/ 2147483647 w 182"/>
              <a:gd name="T57" fmla="*/ 2147483647 h 128"/>
              <a:gd name="T58" fmla="*/ 2147483647 w 182"/>
              <a:gd name="T59" fmla="*/ 2147483647 h 128"/>
              <a:gd name="T60" fmla="*/ 2147483647 w 182"/>
              <a:gd name="T61" fmla="*/ 2147483647 h 128"/>
              <a:gd name="T62" fmla="*/ 2147483647 w 182"/>
              <a:gd name="T63" fmla="*/ 2147483647 h 128"/>
              <a:gd name="T64" fmla="*/ 2147483647 w 182"/>
              <a:gd name="T65" fmla="*/ 2147483647 h 128"/>
              <a:gd name="T66" fmla="*/ 2147483647 w 182"/>
              <a:gd name="T67" fmla="*/ 2147483647 h 128"/>
              <a:gd name="T68" fmla="*/ 2147483647 w 182"/>
              <a:gd name="T69" fmla="*/ 2147483647 h 128"/>
              <a:gd name="T70" fmla="*/ 2147483647 w 182"/>
              <a:gd name="T71" fmla="*/ 2147483647 h 128"/>
              <a:gd name="T72" fmla="*/ 2147483647 w 182"/>
              <a:gd name="T73" fmla="*/ 2147483647 h 128"/>
              <a:gd name="T74" fmla="*/ 2147483647 w 182"/>
              <a:gd name="T75" fmla="*/ 2147483647 h 128"/>
              <a:gd name="T76" fmla="*/ 2147483647 w 182"/>
              <a:gd name="T77" fmla="*/ 2147483647 h 128"/>
              <a:gd name="T78" fmla="*/ 2147483647 w 182"/>
              <a:gd name="T79" fmla="*/ 2147483647 h 128"/>
              <a:gd name="T80" fmla="*/ 2147483647 w 182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2" h="128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8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2147483647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0 h 152"/>
              <a:gd name="T60" fmla="*/ 0 w 138"/>
              <a:gd name="T61" fmla="*/ 2147483647 h 152"/>
              <a:gd name="T62" fmla="*/ 0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2147483647 w 138"/>
              <a:gd name="T77" fmla="*/ 2147483647 h 152"/>
              <a:gd name="T78" fmla="*/ 2147483647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52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9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avLst/>
            <a:gdLst>
              <a:gd name="T0" fmla="*/ 2147483647 w 186"/>
              <a:gd name="T1" fmla="*/ 2147483647 h 130"/>
              <a:gd name="T2" fmla="*/ 2147483647 w 186"/>
              <a:gd name="T3" fmla="*/ 2147483647 h 130"/>
              <a:gd name="T4" fmla="*/ 2147483647 w 186"/>
              <a:gd name="T5" fmla="*/ 2147483647 h 130"/>
              <a:gd name="T6" fmla="*/ 2147483647 w 186"/>
              <a:gd name="T7" fmla="*/ 2147483647 h 130"/>
              <a:gd name="T8" fmla="*/ 2147483647 w 186"/>
              <a:gd name="T9" fmla="*/ 2147483647 h 130"/>
              <a:gd name="T10" fmla="*/ 2147483647 w 186"/>
              <a:gd name="T11" fmla="*/ 0 h 130"/>
              <a:gd name="T12" fmla="*/ 2147483647 w 186"/>
              <a:gd name="T13" fmla="*/ 2147483647 h 130"/>
              <a:gd name="T14" fmla="*/ 2147483647 w 186"/>
              <a:gd name="T15" fmla="*/ 2147483647 h 130"/>
              <a:gd name="T16" fmla="*/ 2147483647 w 186"/>
              <a:gd name="T17" fmla="*/ 2147483647 h 130"/>
              <a:gd name="T18" fmla="*/ 2147483647 w 186"/>
              <a:gd name="T19" fmla="*/ 2147483647 h 130"/>
              <a:gd name="T20" fmla="*/ 2147483647 w 186"/>
              <a:gd name="T21" fmla="*/ 2147483647 h 130"/>
              <a:gd name="T22" fmla="*/ 2147483647 w 186"/>
              <a:gd name="T23" fmla="*/ 2147483647 h 130"/>
              <a:gd name="T24" fmla="*/ 2147483647 w 186"/>
              <a:gd name="T25" fmla="*/ 2147483647 h 130"/>
              <a:gd name="T26" fmla="*/ 2147483647 w 186"/>
              <a:gd name="T27" fmla="*/ 2147483647 h 130"/>
              <a:gd name="T28" fmla="*/ 2147483647 w 186"/>
              <a:gd name="T29" fmla="*/ 2147483647 h 130"/>
              <a:gd name="T30" fmla="*/ 2147483647 w 186"/>
              <a:gd name="T31" fmla="*/ 2147483647 h 130"/>
              <a:gd name="T32" fmla="*/ 2147483647 w 186"/>
              <a:gd name="T33" fmla="*/ 2147483647 h 130"/>
              <a:gd name="T34" fmla="*/ 2147483647 w 186"/>
              <a:gd name="T35" fmla="*/ 2147483647 h 130"/>
              <a:gd name="T36" fmla="*/ 2147483647 w 186"/>
              <a:gd name="T37" fmla="*/ 2147483647 h 130"/>
              <a:gd name="T38" fmla="*/ 2147483647 w 186"/>
              <a:gd name="T39" fmla="*/ 2147483647 h 130"/>
              <a:gd name="T40" fmla="*/ 0 w 186"/>
              <a:gd name="T41" fmla="*/ 2147483647 h 130"/>
              <a:gd name="T42" fmla="*/ 2147483647 w 186"/>
              <a:gd name="T43" fmla="*/ 2147483647 h 130"/>
              <a:gd name="T44" fmla="*/ 2147483647 w 186"/>
              <a:gd name="T45" fmla="*/ 2147483647 h 130"/>
              <a:gd name="T46" fmla="*/ 2147483647 w 186"/>
              <a:gd name="T47" fmla="*/ 2147483647 h 130"/>
              <a:gd name="T48" fmla="*/ 2147483647 w 186"/>
              <a:gd name="T49" fmla="*/ 2147483647 h 130"/>
              <a:gd name="T50" fmla="*/ 2147483647 w 186"/>
              <a:gd name="T51" fmla="*/ 2147483647 h 130"/>
              <a:gd name="T52" fmla="*/ 2147483647 w 186"/>
              <a:gd name="T53" fmla="*/ 2147483647 h 130"/>
              <a:gd name="T54" fmla="*/ 2147483647 w 186"/>
              <a:gd name="T55" fmla="*/ 2147483647 h 130"/>
              <a:gd name="T56" fmla="*/ 2147483647 w 186"/>
              <a:gd name="T57" fmla="*/ 2147483647 h 130"/>
              <a:gd name="T58" fmla="*/ 2147483647 w 186"/>
              <a:gd name="T59" fmla="*/ 2147483647 h 130"/>
              <a:gd name="T60" fmla="*/ 2147483647 w 186"/>
              <a:gd name="T61" fmla="*/ 2147483647 h 130"/>
              <a:gd name="T62" fmla="*/ 2147483647 w 186"/>
              <a:gd name="T63" fmla="*/ 2147483647 h 130"/>
              <a:gd name="T64" fmla="*/ 2147483647 w 186"/>
              <a:gd name="T65" fmla="*/ 2147483647 h 130"/>
              <a:gd name="T66" fmla="*/ 2147483647 w 186"/>
              <a:gd name="T67" fmla="*/ 2147483647 h 130"/>
              <a:gd name="T68" fmla="*/ 2147483647 w 186"/>
              <a:gd name="T69" fmla="*/ 2147483647 h 130"/>
              <a:gd name="T70" fmla="*/ 2147483647 w 186"/>
              <a:gd name="T71" fmla="*/ 2147483647 h 130"/>
              <a:gd name="T72" fmla="*/ 2147483647 w 186"/>
              <a:gd name="T73" fmla="*/ 2147483647 h 1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6" h="130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0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0 w 162"/>
              <a:gd name="T27" fmla="*/ 2147483647 h 138"/>
              <a:gd name="T28" fmla="*/ 0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0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0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38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1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avLst/>
            <a:gdLst>
              <a:gd name="T0" fmla="*/ 2147483647 w 170"/>
              <a:gd name="T1" fmla="*/ 2147483647 h 138"/>
              <a:gd name="T2" fmla="*/ 2147483647 w 170"/>
              <a:gd name="T3" fmla="*/ 2147483647 h 138"/>
              <a:gd name="T4" fmla="*/ 2147483647 w 170"/>
              <a:gd name="T5" fmla="*/ 2147483647 h 138"/>
              <a:gd name="T6" fmla="*/ 2147483647 w 170"/>
              <a:gd name="T7" fmla="*/ 2147483647 h 138"/>
              <a:gd name="T8" fmla="*/ 2147483647 w 170"/>
              <a:gd name="T9" fmla="*/ 2147483647 h 138"/>
              <a:gd name="T10" fmla="*/ 2147483647 w 170"/>
              <a:gd name="T11" fmla="*/ 2147483647 h 138"/>
              <a:gd name="T12" fmla="*/ 2147483647 w 170"/>
              <a:gd name="T13" fmla="*/ 0 h 138"/>
              <a:gd name="T14" fmla="*/ 2147483647 w 170"/>
              <a:gd name="T15" fmla="*/ 2147483647 h 138"/>
              <a:gd name="T16" fmla="*/ 2147483647 w 170"/>
              <a:gd name="T17" fmla="*/ 2147483647 h 138"/>
              <a:gd name="T18" fmla="*/ 2147483647 w 170"/>
              <a:gd name="T19" fmla="*/ 2147483647 h 138"/>
              <a:gd name="T20" fmla="*/ 2147483647 w 170"/>
              <a:gd name="T21" fmla="*/ 2147483647 h 138"/>
              <a:gd name="T22" fmla="*/ 2147483647 w 170"/>
              <a:gd name="T23" fmla="*/ 2147483647 h 138"/>
              <a:gd name="T24" fmla="*/ 2147483647 w 170"/>
              <a:gd name="T25" fmla="*/ 2147483647 h 138"/>
              <a:gd name="T26" fmla="*/ 2147483647 w 170"/>
              <a:gd name="T27" fmla="*/ 2147483647 h 138"/>
              <a:gd name="T28" fmla="*/ 2147483647 w 170"/>
              <a:gd name="T29" fmla="*/ 2147483647 h 138"/>
              <a:gd name="T30" fmla="*/ 2147483647 w 170"/>
              <a:gd name="T31" fmla="*/ 2147483647 h 138"/>
              <a:gd name="T32" fmla="*/ 2147483647 w 170"/>
              <a:gd name="T33" fmla="*/ 2147483647 h 138"/>
              <a:gd name="T34" fmla="*/ 2147483647 w 170"/>
              <a:gd name="T35" fmla="*/ 2147483647 h 138"/>
              <a:gd name="T36" fmla="*/ 2147483647 w 170"/>
              <a:gd name="T37" fmla="*/ 2147483647 h 138"/>
              <a:gd name="T38" fmla="*/ 2147483647 w 170"/>
              <a:gd name="T39" fmla="*/ 2147483647 h 138"/>
              <a:gd name="T40" fmla="*/ 2147483647 w 170"/>
              <a:gd name="T41" fmla="*/ 2147483647 h 138"/>
              <a:gd name="T42" fmla="*/ 2147483647 w 170"/>
              <a:gd name="T43" fmla="*/ 2147483647 h 138"/>
              <a:gd name="T44" fmla="*/ 2147483647 w 170"/>
              <a:gd name="T45" fmla="*/ 2147483647 h 138"/>
              <a:gd name="T46" fmla="*/ 2147483647 w 170"/>
              <a:gd name="T47" fmla="*/ 2147483647 h 138"/>
              <a:gd name="T48" fmla="*/ 2147483647 w 170"/>
              <a:gd name="T49" fmla="*/ 2147483647 h 138"/>
              <a:gd name="T50" fmla="*/ 2147483647 w 170"/>
              <a:gd name="T51" fmla="*/ 2147483647 h 138"/>
              <a:gd name="T52" fmla="*/ 2147483647 w 170"/>
              <a:gd name="T53" fmla="*/ 2147483647 h 138"/>
              <a:gd name="T54" fmla="*/ 2147483647 w 170"/>
              <a:gd name="T55" fmla="*/ 2147483647 h 138"/>
              <a:gd name="T56" fmla="*/ 2147483647 w 170"/>
              <a:gd name="T57" fmla="*/ 2147483647 h 138"/>
              <a:gd name="T58" fmla="*/ 2147483647 w 170"/>
              <a:gd name="T59" fmla="*/ 2147483647 h 138"/>
              <a:gd name="T60" fmla="*/ 2147483647 w 170"/>
              <a:gd name="T61" fmla="*/ 2147483647 h 138"/>
              <a:gd name="T62" fmla="*/ 2147483647 w 170"/>
              <a:gd name="T63" fmla="*/ 2147483647 h 138"/>
              <a:gd name="T64" fmla="*/ 2147483647 w 170"/>
              <a:gd name="T65" fmla="*/ 2147483647 h 138"/>
              <a:gd name="T66" fmla="*/ 2147483647 w 170"/>
              <a:gd name="T67" fmla="*/ 2147483647 h 138"/>
              <a:gd name="T68" fmla="*/ 2147483647 w 170"/>
              <a:gd name="T69" fmla="*/ 2147483647 h 138"/>
              <a:gd name="T70" fmla="*/ 2147483647 w 170"/>
              <a:gd name="T71" fmla="*/ 2147483647 h 138"/>
              <a:gd name="T72" fmla="*/ 2147483647 w 170"/>
              <a:gd name="T73" fmla="*/ 2147483647 h 138"/>
              <a:gd name="T74" fmla="*/ 2147483647 w 170"/>
              <a:gd name="T75" fmla="*/ 2147483647 h 138"/>
              <a:gd name="T76" fmla="*/ 2147483647 w 170"/>
              <a:gd name="T77" fmla="*/ 2147483647 h 138"/>
              <a:gd name="T78" fmla="*/ 2147483647 w 170"/>
              <a:gd name="T79" fmla="*/ 2147483647 h 138"/>
              <a:gd name="T80" fmla="*/ 2147483647 w 170"/>
              <a:gd name="T81" fmla="*/ 2147483647 h 138"/>
              <a:gd name="T82" fmla="*/ 2147483647 w 170"/>
              <a:gd name="T83" fmla="*/ 2147483647 h 138"/>
              <a:gd name="T84" fmla="*/ 2147483647 w 170"/>
              <a:gd name="T85" fmla="*/ 2147483647 h 138"/>
              <a:gd name="T86" fmla="*/ 2147483647 w 170"/>
              <a:gd name="T87" fmla="*/ 2147483647 h 138"/>
              <a:gd name="T88" fmla="*/ 2147483647 w 170"/>
              <a:gd name="T89" fmla="*/ 2147483647 h 138"/>
              <a:gd name="T90" fmla="*/ 2147483647 w 170"/>
              <a:gd name="T91" fmla="*/ 2147483647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0" h="138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2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3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4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avLst/>
            <a:gdLst>
              <a:gd name="T0" fmla="*/ 2147483647 w 158"/>
              <a:gd name="T1" fmla="*/ 0 h 136"/>
              <a:gd name="T2" fmla="*/ 2147483647 w 158"/>
              <a:gd name="T3" fmla="*/ 2147483647 h 136"/>
              <a:gd name="T4" fmla="*/ 2147483647 w 158"/>
              <a:gd name="T5" fmla="*/ 2147483647 h 136"/>
              <a:gd name="T6" fmla="*/ 2147483647 w 158"/>
              <a:gd name="T7" fmla="*/ 2147483647 h 136"/>
              <a:gd name="T8" fmla="*/ 2147483647 w 158"/>
              <a:gd name="T9" fmla="*/ 2147483647 h 136"/>
              <a:gd name="T10" fmla="*/ 2147483647 w 158"/>
              <a:gd name="T11" fmla="*/ 0 h 136"/>
              <a:gd name="T12" fmla="*/ 2147483647 w 158"/>
              <a:gd name="T13" fmla="*/ 2147483647 h 136"/>
              <a:gd name="T14" fmla="*/ 2147483647 w 158"/>
              <a:gd name="T15" fmla="*/ 2147483647 h 136"/>
              <a:gd name="T16" fmla="*/ 2147483647 w 158"/>
              <a:gd name="T17" fmla="*/ 2147483647 h 136"/>
              <a:gd name="T18" fmla="*/ 2147483647 w 158"/>
              <a:gd name="T19" fmla="*/ 2147483647 h 136"/>
              <a:gd name="T20" fmla="*/ 2147483647 w 158"/>
              <a:gd name="T21" fmla="*/ 2147483647 h 136"/>
              <a:gd name="T22" fmla="*/ 2147483647 w 158"/>
              <a:gd name="T23" fmla="*/ 2147483647 h 136"/>
              <a:gd name="T24" fmla="*/ 2147483647 w 158"/>
              <a:gd name="T25" fmla="*/ 2147483647 h 136"/>
              <a:gd name="T26" fmla="*/ 2147483647 w 158"/>
              <a:gd name="T27" fmla="*/ 2147483647 h 136"/>
              <a:gd name="T28" fmla="*/ 2147483647 w 158"/>
              <a:gd name="T29" fmla="*/ 2147483647 h 136"/>
              <a:gd name="T30" fmla="*/ 2147483647 w 158"/>
              <a:gd name="T31" fmla="*/ 2147483647 h 136"/>
              <a:gd name="T32" fmla="*/ 2147483647 w 158"/>
              <a:gd name="T33" fmla="*/ 2147483647 h 136"/>
              <a:gd name="T34" fmla="*/ 2147483647 w 158"/>
              <a:gd name="T35" fmla="*/ 2147483647 h 136"/>
              <a:gd name="T36" fmla="*/ 2147483647 w 158"/>
              <a:gd name="T37" fmla="*/ 2147483647 h 136"/>
              <a:gd name="T38" fmla="*/ 2147483647 w 158"/>
              <a:gd name="T39" fmla="*/ 2147483647 h 136"/>
              <a:gd name="T40" fmla="*/ 2147483647 w 158"/>
              <a:gd name="T41" fmla="*/ 2147483647 h 136"/>
              <a:gd name="T42" fmla="*/ 2147483647 w 158"/>
              <a:gd name="T43" fmla="*/ 2147483647 h 136"/>
              <a:gd name="T44" fmla="*/ 2147483647 w 158"/>
              <a:gd name="T45" fmla="*/ 2147483647 h 136"/>
              <a:gd name="T46" fmla="*/ 2147483647 w 158"/>
              <a:gd name="T47" fmla="*/ 2147483647 h 136"/>
              <a:gd name="T48" fmla="*/ 2147483647 w 158"/>
              <a:gd name="T49" fmla="*/ 2147483647 h 136"/>
              <a:gd name="T50" fmla="*/ 2147483647 w 158"/>
              <a:gd name="T51" fmla="*/ 2147483647 h 136"/>
              <a:gd name="T52" fmla="*/ 2147483647 w 158"/>
              <a:gd name="T53" fmla="*/ 2147483647 h 136"/>
              <a:gd name="T54" fmla="*/ 2147483647 w 158"/>
              <a:gd name="T55" fmla="*/ 2147483647 h 136"/>
              <a:gd name="T56" fmla="*/ 2147483647 w 158"/>
              <a:gd name="T57" fmla="*/ 2147483647 h 136"/>
              <a:gd name="T58" fmla="*/ 2147483647 w 158"/>
              <a:gd name="T59" fmla="*/ 2147483647 h 136"/>
              <a:gd name="T60" fmla="*/ 2147483647 w 158"/>
              <a:gd name="T61" fmla="*/ 2147483647 h 136"/>
              <a:gd name="T62" fmla="*/ 2147483647 w 158"/>
              <a:gd name="T63" fmla="*/ 2147483647 h 136"/>
              <a:gd name="T64" fmla="*/ 2147483647 w 158"/>
              <a:gd name="T65" fmla="*/ 2147483647 h 136"/>
              <a:gd name="T66" fmla="*/ 2147483647 w 158"/>
              <a:gd name="T67" fmla="*/ 2147483647 h 136"/>
              <a:gd name="T68" fmla="*/ 2147483647 w 158"/>
              <a:gd name="T69" fmla="*/ 2147483647 h 136"/>
              <a:gd name="T70" fmla="*/ 2147483647 w 158"/>
              <a:gd name="T71" fmla="*/ 2147483647 h 136"/>
              <a:gd name="T72" fmla="*/ 2147483647 w 158"/>
              <a:gd name="T73" fmla="*/ 2147483647 h 136"/>
              <a:gd name="T74" fmla="*/ 2147483647 w 158"/>
              <a:gd name="T75" fmla="*/ 2147483647 h 136"/>
              <a:gd name="T76" fmla="*/ 2147483647 w 158"/>
              <a:gd name="T77" fmla="*/ 2147483647 h 136"/>
              <a:gd name="T78" fmla="*/ 2147483647 w 158"/>
              <a:gd name="T79" fmla="*/ 2147483647 h 136"/>
              <a:gd name="T80" fmla="*/ 2147483647 w 158"/>
              <a:gd name="T81" fmla="*/ 2147483647 h 136"/>
              <a:gd name="T82" fmla="*/ 2147483647 w 158"/>
              <a:gd name="T83" fmla="*/ 2147483647 h 136"/>
              <a:gd name="T84" fmla="*/ 2147483647 w 158"/>
              <a:gd name="T85" fmla="*/ 2147483647 h 136"/>
              <a:gd name="T86" fmla="*/ 2147483647 w 158"/>
              <a:gd name="T87" fmla="*/ 2147483647 h 1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36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5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avLst/>
            <a:gdLst>
              <a:gd name="T0" fmla="*/ 2147483647 w 132"/>
              <a:gd name="T1" fmla="*/ 2147483647 h 166"/>
              <a:gd name="T2" fmla="*/ 2147483647 w 132"/>
              <a:gd name="T3" fmla="*/ 2147483647 h 166"/>
              <a:gd name="T4" fmla="*/ 2147483647 w 132"/>
              <a:gd name="T5" fmla="*/ 2147483647 h 166"/>
              <a:gd name="T6" fmla="*/ 2147483647 w 132"/>
              <a:gd name="T7" fmla="*/ 2147483647 h 166"/>
              <a:gd name="T8" fmla="*/ 2147483647 w 132"/>
              <a:gd name="T9" fmla="*/ 2147483647 h 166"/>
              <a:gd name="T10" fmla="*/ 2147483647 w 132"/>
              <a:gd name="T11" fmla="*/ 2147483647 h 166"/>
              <a:gd name="T12" fmla="*/ 2147483647 w 132"/>
              <a:gd name="T13" fmla="*/ 2147483647 h 166"/>
              <a:gd name="T14" fmla="*/ 2147483647 w 132"/>
              <a:gd name="T15" fmla="*/ 2147483647 h 166"/>
              <a:gd name="T16" fmla="*/ 2147483647 w 132"/>
              <a:gd name="T17" fmla="*/ 2147483647 h 166"/>
              <a:gd name="T18" fmla="*/ 0 w 132"/>
              <a:gd name="T19" fmla="*/ 2147483647 h 166"/>
              <a:gd name="T20" fmla="*/ 2147483647 w 132"/>
              <a:gd name="T21" fmla="*/ 2147483647 h 166"/>
              <a:gd name="T22" fmla="*/ 2147483647 w 132"/>
              <a:gd name="T23" fmla="*/ 2147483647 h 166"/>
              <a:gd name="T24" fmla="*/ 2147483647 w 132"/>
              <a:gd name="T25" fmla="*/ 2147483647 h 166"/>
              <a:gd name="T26" fmla="*/ 2147483647 w 132"/>
              <a:gd name="T27" fmla="*/ 2147483647 h 166"/>
              <a:gd name="T28" fmla="*/ 2147483647 w 132"/>
              <a:gd name="T29" fmla="*/ 2147483647 h 166"/>
              <a:gd name="T30" fmla="*/ 2147483647 w 132"/>
              <a:gd name="T31" fmla="*/ 2147483647 h 166"/>
              <a:gd name="T32" fmla="*/ 2147483647 w 132"/>
              <a:gd name="T33" fmla="*/ 2147483647 h 166"/>
              <a:gd name="T34" fmla="*/ 2147483647 w 132"/>
              <a:gd name="T35" fmla="*/ 2147483647 h 166"/>
              <a:gd name="T36" fmla="*/ 2147483647 w 132"/>
              <a:gd name="T37" fmla="*/ 2147483647 h 166"/>
              <a:gd name="T38" fmla="*/ 2147483647 w 132"/>
              <a:gd name="T39" fmla="*/ 2147483647 h 166"/>
              <a:gd name="T40" fmla="*/ 2147483647 w 132"/>
              <a:gd name="T41" fmla="*/ 2147483647 h 166"/>
              <a:gd name="T42" fmla="*/ 2147483647 w 132"/>
              <a:gd name="T43" fmla="*/ 2147483647 h 166"/>
              <a:gd name="T44" fmla="*/ 2147483647 w 132"/>
              <a:gd name="T45" fmla="*/ 2147483647 h 166"/>
              <a:gd name="T46" fmla="*/ 2147483647 w 132"/>
              <a:gd name="T47" fmla="*/ 2147483647 h 166"/>
              <a:gd name="T48" fmla="*/ 2147483647 w 132"/>
              <a:gd name="T49" fmla="*/ 2147483647 h 166"/>
              <a:gd name="T50" fmla="*/ 2147483647 w 132"/>
              <a:gd name="T51" fmla="*/ 2147483647 h 166"/>
              <a:gd name="T52" fmla="*/ 2147483647 w 132"/>
              <a:gd name="T53" fmla="*/ 2147483647 h 166"/>
              <a:gd name="T54" fmla="*/ 2147483647 w 132"/>
              <a:gd name="T55" fmla="*/ 2147483647 h 166"/>
              <a:gd name="T56" fmla="*/ 2147483647 w 132"/>
              <a:gd name="T57" fmla="*/ 2147483647 h 166"/>
              <a:gd name="T58" fmla="*/ 2147483647 w 132"/>
              <a:gd name="T59" fmla="*/ 2147483647 h 166"/>
              <a:gd name="T60" fmla="*/ 2147483647 w 132"/>
              <a:gd name="T61" fmla="*/ 2147483647 h 166"/>
              <a:gd name="T62" fmla="*/ 2147483647 w 132"/>
              <a:gd name="T63" fmla="*/ 2147483647 h 166"/>
              <a:gd name="T64" fmla="*/ 2147483647 w 132"/>
              <a:gd name="T65" fmla="*/ 2147483647 h 166"/>
              <a:gd name="T66" fmla="*/ 2147483647 w 132"/>
              <a:gd name="T67" fmla="*/ 2147483647 h 166"/>
              <a:gd name="T68" fmla="*/ 2147483647 w 132"/>
              <a:gd name="T69" fmla="*/ 2147483647 h 166"/>
              <a:gd name="T70" fmla="*/ 2147483647 w 132"/>
              <a:gd name="T71" fmla="*/ 2147483647 h 166"/>
              <a:gd name="T72" fmla="*/ 2147483647 w 132"/>
              <a:gd name="T73" fmla="*/ 2147483647 h 166"/>
              <a:gd name="T74" fmla="*/ 2147483647 w 132"/>
              <a:gd name="T75" fmla="*/ 2147483647 h 166"/>
              <a:gd name="T76" fmla="*/ 2147483647 w 132"/>
              <a:gd name="T77" fmla="*/ 2147483647 h 166"/>
              <a:gd name="T78" fmla="*/ 2147483647 w 132"/>
              <a:gd name="T79" fmla="*/ 2147483647 h 166"/>
              <a:gd name="T80" fmla="*/ 2147483647 w 132"/>
              <a:gd name="T81" fmla="*/ 2147483647 h 166"/>
              <a:gd name="T82" fmla="*/ 2147483647 w 132"/>
              <a:gd name="T83" fmla="*/ 2147483647 h 166"/>
              <a:gd name="T84" fmla="*/ 2147483647 w 132"/>
              <a:gd name="T85" fmla="*/ 2147483647 h 166"/>
              <a:gd name="T86" fmla="*/ 2147483647 w 132"/>
              <a:gd name="T87" fmla="*/ 2147483647 h 166"/>
              <a:gd name="T88" fmla="*/ 2147483647 w 132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6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6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avLst/>
            <a:gdLst>
              <a:gd name="T0" fmla="*/ 2147483647 w 170"/>
              <a:gd name="T1" fmla="*/ 2147483647 h 140"/>
              <a:gd name="T2" fmla="*/ 2147483647 w 170"/>
              <a:gd name="T3" fmla="*/ 2147483647 h 140"/>
              <a:gd name="T4" fmla="*/ 2147483647 w 170"/>
              <a:gd name="T5" fmla="*/ 2147483647 h 140"/>
              <a:gd name="T6" fmla="*/ 2147483647 w 170"/>
              <a:gd name="T7" fmla="*/ 2147483647 h 140"/>
              <a:gd name="T8" fmla="*/ 2147483647 w 170"/>
              <a:gd name="T9" fmla="*/ 2147483647 h 140"/>
              <a:gd name="T10" fmla="*/ 2147483647 w 170"/>
              <a:gd name="T11" fmla="*/ 2147483647 h 140"/>
              <a:gd name="T12" fmla="*/ 2147483647 w 170"/>
              <a:gd name="T13" fmla="*/ 2147483647 h 140"/>
              <a:gd name="T14" fmla="*/ 2147483647 w 170"/>
              <a:gd name="T15" fmla="*/ 2147483647 h 140"/>
              <a:gd name="T16" fmla="*/ 2147483647 w 170"/>
              <a:gd name="T17" fmla="*/ 2147483647 h 140"/>
              <a:gd name="T18" fmla="*/ 2147483647 w 170"/>
              <a:gd name="T19" fmla="*/ 2147483647 h 140"/>
              <a:gd name="T20" fmla="*/ 2147483647 w 170"/>
              <a:gd name="T21" fmla="*/ 2147483647 h 140"/>
              <a:gd name="T22" fmla="*/ 2147483647 w 170"/>
              <a:gd name="T23" fmla="*/ 2147483647 h 140"/>
              <a:gd name="T24" fmla="*/ 2147483647 w 170"/>
              <a:gd name="T25" fmla="*/ 2147483647 h 140"/>
              <a:gd name="T26" fmla="*/ 2147483647 w 170"/>
              <a:gd name="T27" fmla="*/ 2147483647 h 140"/>
              <a:gd name="T28" fmla="*/ 2147483647 w 170"/>
              <a:gd name="T29" fmla="*/ 2147483647 h 140"/>
              <a:gd name="T30" fmla="*/ 2147483647 w 170"/>
              <a:gd name="T31" fmla="*/ 2147483647 h 140"/>
              <a:gd name="T32" fmla="*/ 2147483647 w 170"/>
              <a:gd name="T33" fmla="*/ 2147483647 h 140"/>
              <a:gd name="T34" fmla="*/ 2147483647 w 170"/>
              <a:gd name="T35" fmla="*/ 2147483647 h 140"/>
              <a:gd name="T36" fmla="*/ 2147483647 w 170"/>
              <a:gd name="T37" fmla="*/ 2147483647 h 140"/>
              <a:gd name="T38" fmla="*/ 2147483647 w 170"/>
              <a:gd name="T39" fmla="*/ 0 h 140"/>
              <a:gd name="T40" fmla="*/ 2147483647 w 170"/>
              <a:gd name="T41" fmla="*/ 2147483647 h 140"/>
              <a:gd name="T42" fmla="*/ 2147483647 w 170"/>
              <a:gd name="T43" fmla="*/ 2147483647 h 140"/>
              <a:gd name="T44" fmla="*/ 2147483647 w 170"/>
              <a:gd name="T45" fmla="*/ 2147483647 h 140"/>
              <a:gd name="T46" fmla="*/ 2147483647 w 170"/>
              <a:gd name="T47" fmla="*/ 2147483647 h 140"/>
              <a:gd name="T48" fmla="*/ 2147483647 w 170"/>
              <a:gd name="T49" fmla="*/ 2147483647 h 140"/>
              <a:gd name="T50" fmla="*/ 2147483647 w 170"/>
              <a:gd name="T51" fmla="*/ 2147483647 h 140"/>
              <a:gd name="T52" fmla="*/ 2147483647 w 170"/>
              <a:gd name="T53" fmla="*/ 2147483647 h 140"/>
              <a:gd name="T54" fmla="*/ 2147483647 w 170"/>
              <a:gd name="T55" fmla="*/ 2147483647 h 140"/>
              <a:gd name="T56" fmla="*/ 2147483647 w 170"/>
              <a:gd name="T57" fmla="*/ 2147483647 h 140"/>
              <a:gd name="T58" fmla="*/ 2147483647 w 170"/>
              <a:gd name="T59" fmla="*/ 2147483647 h 140"/>
              <a:gd name="T60" fmla="*/ 2147483647 w 170"/>
              <a:gd name="T61" fmla="*/ 2147483647 h 140"/>
              <a:gd name="T62" fmla="*/ 2147483647 w 170"/>
              <a:gd name="T63" fmla="*/ 2147483647 h 140"/>
              <a:gd name="T64" fmla="*/ 2147483647 w 170"/>
              <a:gd name="T65" fmla="*/ 2147483647 h 140"/>
              <a:gd name="T66" fmla="*/ 2147483647 w 170"/>
              <a:gd name="T67" fmla="*/ 2147483647 h 140"/>
              <a:gd name="T68" fmla="*/ 0 w 170"/>
              <a:gd name="T69" fmla="*/ 2147483647 h 140"/>
              <a:gd name="T70" fmla="*/ 0 w 170"/>
              <a:gd name="T71" fmla="*/ 2147483647 h 140"/>
              <a:gd name="T72" fmla="*/ 2147483647 w 170"/>
              <a:gd name="T73" fmla="*/ 2147483647 h 140"/>
              <a:gd name="T74" fmla="*/ 2147483647 w 170"/>
              <a:gd name="T75" fmla="*/ 2147483647 h 140"/>
              <a:gd name="T76" fmla="*/ 2147483647 w 170"/>
              <a:gd name="T77" fmla="*/ 2147483647 h 140"/>
              <a:gd name="T78" fmla="*/ 2147483647 w 170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0" h="14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7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avLst/>
            <a:gdLst>
              <a:gd name="T0" fmla="*/ 2147483647 w 150"/>
              <a:gd name="T1" fmla="*/ 2147483647 h 150"/>
              <a:gd name="T2" fmla="*/ 2147483647 w 150"/>
              <a:gd name="T3" fmla="*/ 2147483647 h 150"/>
              <a:gd name="T4" fmla="*/ 2147483647 w 150"/>
              <a:gd name="T5" fmla="*/ 2147483647 h 150"/>
              <a:gd name="T6" fmla="*/ 2147483647 w 150"/>
              <a:gd name="T7" fmla="*/ 2147483647 h 150"/>
              <a:gd name="T8" fmla="*/ 2147483647 w 150"/>
              <a:gd name="T9" fmla="*/ 2147483647 h 150"/>
              <a:gd name="T10" fmla="*/ 2147483647 w 150"/>
              <a:gd name="T11" fmla="*/ 2147483647 h 150"/>
              <a:gd name="T12" fmla="*/ 2147483647 w 150"/>
              <a:gd name="T13" fmla="*/ 2147483647 h 150"/>
              <a:gd name="T14" fmla="*/ 2147483647 w 150"/>
              <a:gd name="T15" fmla="*/ 2147483647 h 150"/>
              <a:gd name="T16" fmla="*/ 2147483647 w 150"/>
              <a:gd name="T17" fmla="*/ 2147483647 h 150"/>
              <a:gd name="T18" fmla="*/ 2147483647 w 150"/>
              <a:gd name="T19" fmla="*/ 2147483647 h 150"/>
              <a:gd name="T20" fmla="*/ 2147483647 w 150"/>
              <a:gd name="T21" fmla="*/ 2147483647 h 150"/>
              <a:gd name="T22" fmla="*/ 2147483647 w 150"/>
              <a:gd name="T23" fmla="*/ 2147483647 h 150"/>
              <a:gd name="T24" fmla="*/ 2147483647 w 150"/>
              <a:gd name="T25" fmla="*/ 2147483647 h 150"/>
              <a:gd name="T26" fmla="*/ 2147483647 w 150"/>
              <a:gd name="T27" fmla="*/ 2147483647 h 150"/>
              <a:gd name="T28" fmla="*/ 2147483647 w 150"/>
              <a:gd name="T29" fmla="*/ 2147483647 h 150"/>
              <a:gd name="T30" fmla="*/ 2147483647 w 150"/>
              <a:gd name="T31" fmla="*/ 2147483647 h 150"/>
              <a:gd name="T32" fmla="*/ 2147483647 w 150"/>
              <a:gd name="T33" fmla="*/ 2147483647 h 150"/>
              <a:gd name="T34" fmla="*/ 2147483647 w 150"/>
              <a:gd name="T35" fmla="*/ 2147483647 h 150"/>
              <a:gd name="T36" fmla="*/ 2147483647 w 150"/>
              <a:gd name="T37" fmla="*/ 2147483647 h 150"/>
              <a:gd name="T38" fmla="*/ 2147483647 w 150"/>
              <a:gd name="T39" fmla="*/ 2147483647 h 150"/>
              <a:gd name="T40" fmla="*/ 2147483647 w 150"/>
              <a:gd name="T41" fmla="*/ 2147483647 h 150"/>
              <a:gd name="T42" fmla="*/ 2147483647 w 150"/>
              <a:gd name="T43" fmla="*/ 2147483647 h 150"/>
              <a:gd name="T44" fmla="*/ 2147483647 w 150"/>
              <a:gd name="T45" fmla="*/ 2147483647 h 150"/>
              <a:gd name="T46" fmla="*/ 2147483647 w 150"/>
              <a:gd name="T47" fmla="*/ 2147483647 h 150"/>
              <a:gd name="T48" fmla="*/ 2147483647 w 150"/>
              <a:gd name="T49" fmla="*/ 2147483647 h 150"/>
              <a:gd name="T50" fmla="*/ 2147483647 w 150"/>
              <a:gd name="T51" fmla="*/ 2147483647 h 150"/>
              <a:gd name="T52" fmla="*/ 2147483647 w 150"/>
              <a:gd name="T53" fmla="*/ 2147483647 h 150"/>
              <a:gd name="T54" fmla="*/ 2147483647 w 150"/>
              <a:gd name="T55" fmla="*/ 2147483647 h 150"/>
              <a:gd name="T56" fmla="*/ 2147483647 w 150"/>
              <a:gd name="T57" fmla="*/ 2147483647 h 150"/>
              <a:gd name="T58" fmla="*/ 2147483647 w 150"/>
              <a:gd name="T59" fmla="*/ 2147483647 h 150"/>
              <a:gd name="T60" fmla="*/ 2147483647 w 150"/>
              <a:gd name="T61" fmla="*/ 2147483647 h 150"/>
              <a:gd name="T62" fmla="*/ 2147483647 w 150"/>
              <a:gd name="T63" fmla="*/ 2147483647 h 150"/>
              <a:gd name="T64" fmla="*/ 2147483647 w 150"/>
              <a:gd name="T65" fmla="*/ 2147483647 h 150"/>
              <a:gd name="T66" fmla="*/ 0 w 150"/>
              <a:gd name="T67" fmla="*/ 2147483647 h 150"/>
              <a:gd name="T68" fmla="*/ 2147483647 w 150"/>
              <a:gd name="T69" fmla="*/ 2147483647 h 150"/>
              <a:gd name="T70" fmla="*/ 2147483647 w 150"/>
              <a:gd name="T71" fmla="*/ 2147483647 h 150"/>
              <a:gd name="T72" fmla="*/ 2147483647 w 150"/>
              <a:gd name="T73" fmla="*/ 2147483647 h 150"/>
              <a:gd name="T74" fmla="*/ 2147483647 w 150"/>
              <a:gd name="T75" fmla="*/ 2147483647 h 150"/>
              <a:gd name="T76" fmla="*/ 2147483647 w 150"/>
              <a:gd name="T77" fmla="*/ 2147483647 h 150"/>
              <a:gd name="T78" fmla="*/ 2147483647 w 150"/>
              <a:gd name="T79" fmla="*/ 2147483647 h 150"/>
              <a:gd name="T80" fmla="*/ 2147483647 w 150"/>
              <a:gd name="T81" fmla="*/ 2147483647 h 150"/>
              <a:gd name="T82" fmla="*/ 2147483647 w 150"/>
              <a:gd name="T83" fmla="*/ 2147483647 h 150"/>
              <a:gd name="T84" fmla="*/ 2147483647 w 150"/>
              <a:gd name="T85" fmla="*/ 2147483647 h 150"/>
              <a:gd name="T86" fmla="*/ 2147483647 w 150"/>
              <a:gd name="T87" fmla="*/ 2147483647 h 150"/>
              <a:gd name="T88" fmla="*/ 2147483647 w 150"/>
              <a:gd name="T89" fmla="*/ 2147483647 h 150"/>
              <a:gd name="T90" fmla="*/ 2147483647 w 150"/>
              <a:gd name="T91" fmla="*/ 2147483647 h 150"/>
              <a:gd name="T92" fmla="*/ 2147483647 w 150"/>
              <a:gd name="T93" fmla="*/ 2147483647 h 150"/>
              <a:gd name="T94" fmla="*/ 2147483647 w 150"/>
              <a:gd name="T95" fmla="*/ 2147483647 h 150"/>
              <a:gd name="T96" fmla="*/ 2147483647 w 150"/>
              <a:gd name="T97" fmla="*/ 2147483647 h 150"/>
              <a:gd name="T98" fmla="*/ 2147483647 w 150"/>
              <a:gd name="T99" fmla="*/ 2147483647 h 150"/>
              <a:gd name="T100" fmla="*/ 2147483647 w 150"/>
              <a:gd name="T101" fmla="*/ 2147483647 h 150"/>
              <a:gd name="T102" fmla="*/ 2147483647 w 150"/>
              <a:gd name="T103" fmla="*/ 2147483647 h 150"/>
              <a:gd name="T104" fmla="*/ 2147483647 w 150"/>
              <a:gd name="T105" fmla="*/ 2147483647 h 150"/>
              <a:gd name="T106" fmla="*/ 2147483647 w 150"/>
              <a:gd name="T107" fmla="*/ 2147483647 h 150"/>
              <a:gd name="T108" fmla="*/ 2147483647 w 150"/>
              <a:gd name="T109" fmla="*/ 2147483647 h 150"/>
              <a:gd name="T110" fmla="*/ 2147483647 w 150"/>
              <a:gd name="T111" fmla="*/ 2147483647 h 150"/>
              <a:gd name="T112" fmla="*/ 2147483647 w 150"/>
              <a:gd name="T113" fmla="*/ 2147483647 h 150"/>
              <a:gd name="T114" fmla="*/ 2147483647 w 150"/>
              <a:gd name="T115" fmla="*/ 2147483647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0" h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8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avLst/>
            <a:gdLst>
              <a:gd name="T0" fmla="*/ 2147483647 w 158"/>
              <a:gd name="T1" fmla="*/ 2147483647 h 162"/>
              <a:gd name="T2" fmla="*/ 2147483647 w 158"/>
              <a:gd name="T3" fmla="*/ 2147483647 h 162"/>
              <a:gd name="T4" fmla="*/ 2147483647 w 158"/>
              <a:gd name="T5" fmla="*/ 2147483647 h 162"/>
              <a:gd name="T6" fmla="*/ 2147483647 w 158"/>
              <a:gd name="T7" fmla="*/ 2147483647 h 162"/>
              <a:gd name="T8" fmla="*/ 2147483647 w 158"/>
              <a:gd name="T9" fmla="*/ 2147483647 h 162"/>
              <a:gd name="T10" fmla="*/ 2147483647 w 158"/>
              <a:gd name="T11" fmla="*/ 2147483647 h 162"/>
              <a:gd name="T12" fmla="*/ 2147483647 w 158"/>
              <a:gd name="T13" fmla="*/ 2147483647 h 162"/>
              <a:gd name="T14" fmla="*/ 2147483647 w 158"/>
              <a:gd name="T15" fmla="*/ 2147483647 h 162"/>
              <a:gd name="T16" fmla="*/ 2147483647 w 158"/>
              <a:gd name="T17" fmla="*/ 2147483647 h 162"/>
              <a:gd name="T18" fmla="*/ 2147483647 w 158"/>
              <a:gd name="T19" fmla="*/ 2147483647 h 162"/>
              <a:gd name="T20" fmla="*/ 2147483647 w 158"/>
              <a:gd name="T21" fmla="*/ 2147483647 h 162"/>
              <a:gd name="T22" fmla="*/ 2147483647 w 158"/>
              <a:gd name="T23" fmla="*/ 2147483647 h 162"/>
              <a:gd name="T24" fmla="*/ 2147483647 w 158"/>
              <a:gd name="T25" fmla="*/ 2147483647 h 162"/>
              <a:gd name="T26" fmla="*/ 2147483647 w 158"/>
              <a:gd name="T27" fmla="*/ 2147483647 h 162"/>
              <a:gd name="T28" fmla="*/ 2147483647 w 158"/>
              <a:gd name="T29" fmla="*/ 2147483647 h 162"/>
              <a:gd name="T30" fmla="*/ 2147483647 w 158"/>
              <a:gd name="T31" fmla="*/ 2147483647 h 162"/>
              <a:gd name="T32" fmla="*/ 2147483647 w 158"/>
              <a:gd name="T33" fmla="*/ 2147483647 h 162"/>
              <a:gd name="T34" fmla="*/ 2147483647 w 158"/>
              <a:gd name="T35" fmla="*/ 2147483647 h 162"/>
              <a:gd name="T36" fmla="*/ 2147483647 w 158"/>
              <a:gd name="T37" fmla="*/ 2147483647 h 162"/>
              <a:gd name="T38" fmla="*/ 2147483647 w 158"/>
              <a:gd name="T39" fmla="*/ 2147483647 h 162"/>
              <a:gd name="T40" fmla="*/ 2147483647 w 158"/>
              <a:gd name="T41" fmla="*/ 2147483647 h 162"/>
              <a:gd name="T42" fmla="*/ 2147483647 w 158"/>
              <a:gd name="T43" fmla="*/ 2147483647 h 162"/>
              <a:gd name="T44" fmla="*/ 2147483647 w 158"/>
              <a:gd name="T45" fmla="*/ 2147483647 h 162"/>
              <a:gd name="T46" fmla="*/ 2147483647 w 158"/>
              <a:gd name="T47" fmla="*/ 2147483647 h 162"/>
              <a:gd name="T48" fmla="*/ 2147483647 w 158"/>
              <a:gd name="T49" fmla="*/ 2147483647 h 162"/>
              <a:gd name="T50" fmla="*/ 2147483647 w 158"/>
              <a:gd name="T51" fmla="*/ 2147483647 h 162"/>
              <a:gd name="T52" fmla="*/ 2147483647 w 158"/>
              <a:gd name="T53" fmla="*/ 2147483647 h 162"/>
              <a:gd name="T54" fmla="*/ 2147483647 w 158"/>
              <a:gd name="T55" fmla="*/ 2147483647 h 162"/>
              <a:gd name="T56" fmla="*/ 2147483647 w 158"/>
              <a:gd name="T57" fmla="*/ 2147483647 h 162"/>
              <a:gd name="T58" fmla="*/ 2147483647 w 158"/>
              <a:gd name="T59" fmla="*/ 2147483647 h 162"/>
              <a:gd name="T60" fmla="*/ 2147483647 w 158"/>
              <a:gd name="T61" fmla="*/ 0 h 162"/>
              <a:gd name="T62" fmla="*/ 2147483647 w 158"/>
              <a:gd name="T63" fmla="*/ 2147483647 h 162"/>
              <a:gd name="T64" fmla="*/ 2147483647 w 158"/>
              <a:gd name="T65" fmla="*/ 2147483647 h 162"/>
              <a:gd name="T66" fmla="*/ 2147483647 w 158"/>
              <a:gd name="T67" fmla="*/ 2147483647 h 162"/>
              <a:gd name="T68" fmla="*/ 2147483647 w 158"/>
              <a:gd name="T69" fmla="*/ 2147483647 h 162"/>
              <a:gd name="T70" fmla="*/ 2147483647 w 158"/>
              <a:gd name="T71" fmla="*/ 2147483647 h 162"/>
              <a:gd name="T72" fmla="*/ 2147483647 w 158"/>
              <a:gd name="T73" fmla="*/ 2147483647 h 162"/>
              <a:gd name="T74" fmla="*/ 2147483647 w 158"/>
              <a:gd name="T75" fmla="*/ 2147483647 h 162"/>
              <a:gd name="T76" fmla="*/ 2147483647 w 158"/>
              <a:gd name="T77" fmla="*/ 2147483647 h 162"/>
              <a:gd name="T78" fmla="*/ 2147483647 w 158"/>
              <a:gd name="T79" fmla="*/ 2147483647 h 162"/>
              <a:gd name="T80" fmla="*/ 2147483647 w 158"/>
              <a:gd name="T81" fmla="*/ 2147483647 h 162"/>
              <a:gd name="T82" fmla="*/ 2147483647 w 158"/>
              <a:gd name="T83" fmla="*/ 2147483647 h 162"/>
              <a:gd name="T84" fmla="*/ 2147483647 w 158"/>
              <a:gd name="T85" fmla="*/ 2147483647 h 162"/>
              <a:gd name="T86" fmla="*/ 2147483647 w 158"/>
              <a:gd name="T87" fmla="*/ 2147483647 h 162"/>
              <a:gd name="T88" fmla="*/ 2147483647 w 158"/>
              <a:gd name="T89" fmla="*/ 2147483647 h 162"/>
              <a:gd name="T90" fmla="*/ 2147483647 w 158"/>
              <a:gd name="T91" fmla="*/ 2147483647 h 162"/>
              <a:gd name="T92" fmla="*/ 2147483647 w 158"/>
              <a:gd name="T93" fmla="*/ 2147483647 h 162"/>
              <a:gd name="T94" fmla="*/ 2147483647 w 158"/>
              <a:gd name="T95" fmla="*/ 2147483647 h 162"/>
              <a:gd name="T96" fmla="*/ 2147483647 w 158"/>
              <a:gd name="T97" fmla="*/ 2147483647 h 162"/>
              <a:gd name="T98" fmla="*/ 2147483647 w 158"/>
              <a:gd name="T99" fmla="*/ 2147483647 h 162"/>
              <a:gd name="T100" fmla="*/ 2147483647 w 158"/>
              <a:gd name="T101" fmla="*/ 2147483647 h 162"/>
              <a:gd name="T102" fmla="*/ 2147483647 w 158"/>
              <a:gd name="T103" fmla="*/ 2147483647 h 162"/>
              <a:gd name="T104" fmla="*/ 2147483647 w 158"/>
              <a:gd name="T105" fmla="*/ 2147483647 h 162"/>
              <a:gd name="T106" fmla="*/ 2147483647 w 158"/>
              <a:gd name="T107" fmla="*/ 2147483647 h 162"/>
              <a:gd name="T108" fmla="*/ 2147483647 w 158"/>
              <a:gd name="T109" fmla="*/ 2147483647 h 162"/>
              <a:gd name="T110" fmla="*/ 2147483647 w 158"/>
              <a:gd name="T111" fmla="*/ 2147483647 h 162"/>
              <a:gd name="T112" fmla="*/ 2147483647 w 158"/>
              <a:gd name="T113" fmla="*/ 2147483647 h 162"/>
              <a:gd name="T114" fmla="*/ 2147483647 w 158"/>
              <a:gd name="T115" fmla="*/ 2147483647 h 162"/>
              <a:gd name="T116" fmla="*/ 2147483647 w 158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8" h="162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9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avLst/>
            <a:gdLst>
              <a:gd name="T0" fmla="*/ 2147483647 w 168"/>
              <a:gd name="T1" fmla="*/ 2147483647 h 116"/>
              <a:gd name="T2" fmla="*/ 2147483647 w 168"/>
              <a:gd name="T3" fmla="*/ 2147483647 h 116"/>
              <a:gd name="T4" fmla="*/ 2147483647 w 168"/>
              <a:gd name="T5" fmla="*/ 2147483647 h 116"/>
              <a:gd name="T6" fmla="*/ 2147483647 w 168"/>
              <a:gd name="T7" fmla="*/ 2147483647 h 116"/>
              <a:gd name="T8" fmla="*/ 2147483647 w 168"/>
              <a:gd name="T9" fmla="*/ 2147483647 h 116"/>
              <a:gd name="T10" fmla="*/ 2147483647 w 168"/>
              <a:gd name="T11" fmla="*/ 2147483647 h 116"/>
              <a:gd name="T12" fmla="*/ 2147483647 w 168"/>
              <a:gd name="T13" fmla="*/ 2147483647 h 116"/>
              <a:gd name="T14" fmla="*/ 2147483647 w 168"/>
              <a:gd name="T15" fmla="*/ 2147483647 h 116"/>
              <a:gd name="T16" fmla="*/ 2147483647 w 168"/>
              <a:gd name="T17" fmla="*/ 2147483647 h 116"/>
              <a:gd name="T18" fmla="*/ 2147483647 w 168"/>
              <a:gd name="T19" fmla="*/ 2147483647 h 116"/>
              <a:gd name="T20" fmla="*/ 2147483647 w 168"/>
              <a:gd name="T21" fmla="*/ 2147483647 h 116"/>
              <a:gd name="T22" fmla="*/ 2147483647 w 168"/>
              <a:gd name="T23" fmla="*/ 2147483647 h 116"/>
              <a:gd name="T24" fmla="*/ 2147483647 w 168"/>
              <a:gd name="T25" fmla="*/ 2147483647 h 116"/>
              <a:gd name="T26" fmla="*/ 2147483647 w 168"/>
              <a:gd name="T27" fmla="*/ 2147483647 h 116"/>
              <a:gd name="T28" fmla="*/ 2147483647 w 168"/>
              <a:gd name="T29" fmla="*/ 2147483647 h 116"/>
              <a:gd name="T30" fmla="*/ 2147483647 w 168"/>
              <a:gd name="T31" fmla="*/ 2147483647 h 116"/>
              <a:gd name="T32" fmla="*/ 2147483647 w 168"/>
              <a:gd name="T33" fmla="*/ 2147483647 h 116"/>
              <a:gd name="T34" fmla="*/ 2147483647 w 168"/>
              <a:gd name="T35" fmla="*/ 2147483647 h 116"/>
              <a:gd name="T36" fmla="*/ 2147483647 w 168"/>
              <a:gd name="T37" fmla="*/ 2147483647 h 116"/>
              <a:gd name="T38" fmla="*/ 2147483647 w 168"/>
              <a:gd name="T39" fmla="*/ 2147483647 h 116"/>
              <a:gd name="T40" fmla="*/ 2147483647 w 168"/>
              <a:gd name="T41" fmla="*/ 2147483647 h 116"/>
              <a:gd name="T42" fmla="*/ 2147483647 w 168"/>
              <a:gd name="T43" fmla="*/ 2147483647 h 116"/>
              <a:gd name="T44" fmla="*/ 2147483647 w 168"/>
              <a:gd name="T45" fmla="*/ 2147483647 h 116"/>
              <a:gd name="T46" fmla="*/ 2147483647 w 168"/>
              <a:gd name="T47" fmla="*/ 2147483647 h 116"/>
              <a:gd name="T48" fmla="*/ 2147483647 w 168"/>
              <a:gd name="T49" fmla="*/ 2147483647 h 116"/>
              <a:gd name="T50" fmla="*/ 2147483647 w 168"/>
              <a:gd name="T51" fmla="*/ 2147483647 h 116"/>
              <a:gd name="T52" fmla="*/ 2147483647 w 168"/>
              <a:gd name="T53" fmla="*/ 2147483647 h 116"/>
              <a:gd name="T54" fmla="*/ 2147483647 w 168"/>
              <a:gd name="T55" fmla="*/ 2147483647 h 116"/>
              <a:gd name="T56" fmla="*/ 2147483647 w 168"/>
              <a:gd name="T57" fmla="*/ 2147483647 h 116"/>
              <a:gd name="T58" fmla="*/ 2147483647 w 168"/>
              <a:gd name="T59" fmla="*/ 2147483647 h 116"/>
              <a:gd name="T60" fmla="*/ 2147483647 w 168"/>
              <a:gd name="T61" fmla="*/ 2147483647 h 116"/>
              <a:gd name="T62" fmla="*/ 2147483647 w 168"/>
              <a:gd name="T63" fmla="*/ 2147483647 h 116"/>
              <a:gd name="T64" fmla="*/ 2147483647 w 168"/>
              <a:gd name="T65" fmla="*/ 2147483647 h 116"/>
              <a:gd name="T66" fmla="*/ 2147483647 w 168"/>
              <a:gd name="T67" fmla="*/ 2147483647 h 116"/>
              <a:gd name="T68" fmla="*/ 2147483647 w 168"/>
              <a:gd name="T69" fmla="*/ 2147483647 h 116"/>
              <a:gd name="T70" fmla="*/ 2147483647 w 168"/>
              <a:gd name="T71" fmla="*/ 2147483647 h 116"/>
              <a:gd name="T72" fmla="*/ 2147483647 w 168"/>
              <a:gd name="T73" fmla="*/ 2147483647 h 116"/>
              <a:gd name="T74" fmla="*/ 2147483647 w 168"/>
              <a:gd name="T75" fmla="*/ 2147483647 h 116"/>
              <a:gd name="T76" fmla="*/ 2147483647 w 168"/>
              <a:gd name="T77" fmla="*/ 2147483647 h 116"/>
              <a:gd name="T78" fmla="*/ 2147483647 w 168"/>
              <a:gd name="T79" fmla="*/ 2147483647 h 116"/>
              <a:gd name="T80" fmla="*/ 2147483647 w 168"/>
              <a:gd name="T81" fmla="*/ 2147483647 h 116"/>
              <a:gd name="T82" fmla="*/ 2147483647 w 168"/>
              <a:gd name="T83" fmla="*/ 2147483647 h 116"/>
              <a:gd name="T84" fmla="*/ 2147483647 w 168"/>
              <a:gd name="T85" fmla="*/ 2147483647 h 116"/>
              <a:gd name="T86" fmla="*/ 2147483647 w 168"/>
              <a:gd name="T87" fmla="*/ 2147483647 h 116"/>
              <a:gd name="T88" fmla="*/ 2147483647 w 168"/>
              <a:gd name="T89" fmla="*/ 2147483647 h 116"/>
              <a:gd name="T90" fmla="*/ 2147483647 w 168"/>
              <a:gd name="T91" fmla="*/ 2147483647 h 116"/>
              <a:gd name="T92" fmla="*/ 2147483647 w 168"/>
              <a:gd name="T93" fmla="*/ 2147483647 h 116"/>
              <a:gd name="T94" fmla="*/ 2147483647 w 168"/>
              <a:gd name="T95" fmla="*/ 2147483647 h 116"/>
              <a:gd name="T96" fmla="*/ 2147483647 w 168"/>
              <a:gd name="T97" fmla="*/ 2147483647 h 116"/>
              <a:gd name="T98" fmla="*/ 2147483647 w 168"/>
              <a:gd name="T99" fmla="*/ 2147483647 h 116"/>
              <a:gd name="T100" fmla="*/ 2147483647 w 168"/>
              <a:gd name="T101" fmla="*/ 2147483647 h 116"/>
              <a:gd name="T102" fmla="*/ 2147483647 w 168"/>
              <a:gd name="T103" fmla="*/ 2147483647 h 116"/>
              <a:gd name="T104" fmla="*/ 2147483647 w 168"/>
              <a:gd name="T105" fmla="*/ 2147483647 h 116"/>
              <a:gd name="T106" fmla="*/ 2147483647 w 168"/>
              <a:gd name="T107" fmla="*/ 2147483647 h 116"/>
              <a:gd name="T108" fmla="*/ 2147483647 w 168"/>
              <a:gd name="T109" fmla="*/ 2147483647 h 116"/>
              <a:gd name="T110" fmla="*/ 2147483647 w 168"/>
              <a:gd name="T111" fmla="*/ 2147483647 h 116"/>
              <a:gd name="T112" fmla="*/ 2147483647 w 168"/>
              <a:gd name="T113" fmla="*/ 2147483647 h 116"/>
              <a:gd name="T114" fmla="*/ 2147483647 w 168"/>
              <a:gd name="T115" fmla="*/ 2147483647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16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0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avLst/>
            <a:gdLst>
              <a:gd name="T0" fmla="*/ 2147483647 w 112"/>
              <a:gd name="T1" fmla="*/ 0 h 184"/>
              <a:gd name="T2" fmla="*/ 2147483647 w 112"/>
              <a:gd name="T3" fmla="*/ 2147483647 h 184"/>
              <a:gd name="T4" fmla="*/ 2147483647 w 112"/>
              <a:gd name="T5" fmla="*/ 2147483647 h 184"/>
              <a:gd name="T6" fmla="*/ 2147483647 w 112"/>
              <a:gd name="T7" fmla="*/ 2147483647 h 184"/>
              <a:gd name="T8" fmla="*/ 2147483647 w 112"/>
              <a:gd name="T9" fmla="*/ 2147483647 h 184"/>
              <a:gd name="T10" fmla="*/ 2147483647 w 112"/>
              <a:gd name="T11" fmla="*/ 2147483647 h 184"/>
              <a:gd name="T12" fmla="*/ 2147483647 w 112"/>
              <a:gd name="T13" fmla="*/ 2147483647 h 184"/>
              <a:gd name="T14" fmla="*/ 2147483647 w 112"/>
              <a:gd name="T15" fmla="*/ 2147483647 h 184"/>
              <a:gd name="T16" fmla="*/ 2147483647 w 112"/>
              <a:gd name="T17" fmla="*/ 2147483647 h 184"/>
              <a:gd name="T18" fmla="*/ 2147483647 w 112"/>
              <a:gd name="T19" fmla="*/ 2147483647 h 184"/>
              <a:gd name="T20" fmla="*/ 2147483647 w 112"/>
              <a:gd name="T21" fmla="*/ 2147483647 h 184"/>
              <a:gd name="T22" fmla="*/ 2147483647 w 112"/>
              <a:gd name="T23" fmla="*/ 2147483647 h 184"/>
              <a:gd name="T24" fmla="*/ 2147483647 w 112"/>
              <a:gd name="T25" fmla="*/ 2147483647 h 184"/>
              <a:gd name="T26" fmla="*/ 2147483647 w 112"/>
              <a:gd name="T27" fmla="*/ 2147483647 h 184"/>
              <a:gd name="T28" fmla="*/ 2147483647 w 112"/>
              <a:gd name="T29" fmla="*/ 2147483647 h 184"/>
              <a:gd name="T30" fmla="*/ 2147483647 w 112"/>
              <a:gd name="T31" fmla="*/ 2147483647 h 184"/>
              <a:gd name="T32" fmla="*/ 2147483647 w 112"/>
              <a:gd name="T33" fmla="*/ 2147483647 h 184"/>
              <a:gd name="T34" fmla="*/ 2147483647 w 112"/>
              <a:gd name="T35" fmla="*/ 2147483647 h 184"/>
              <a:gd name="T36" fmla="*/ 2147483647 w 112"/>
              <a:gd name="T37" fmla="*/ 2147483647 h 184"/>
              <a:gd name="T38" fmla="*/ 2147483647 w 112"/>
              <a:gd name="T39" fmla="*/ 2147483647 h 184"/>
              <a:gd name="T40" fmla="*/ 2147483647 w 112"/>
              <a:gd name="T41" fmla="*/ 2147483647 h 184"/>
              <a:gd name="T42" fmla="*/ 2147483647 w 112"/>
              <a:gd name="T43" fmla="*/ 2147483647 h 184"/>
              <a:gd name="T44" fmla="*/ 2147483647 w 112"/>
              <a:gd name="T45" fmla="*/ 2147483647 h 184"/>
              <a:gd name="T46" fmla="*/ 2147483647 w 112"/>
              <a:gd name="T47" fmla="*/ 2147483647 h 184"/>
              <a:gd name="T48" fmla="*/ 2147483647 w 112"/>
              <a:gd name="T49" fmla="*/ 2147483647 h 184"/>
              <a:gd name="T50" fmla="*/ 2147483647 w 112"/>
              <a:gd name="T51" fmla="*/ 2147483647 h 184"/>
              <a:gd name="T52" fmla="*/ 2147483647 w 112"/>
              <a:gd name="T53" fmla="*/ 2147483647 h 184"/>
              <a:gd name="T54" fmla="*/ 2147483647 w 112"/>
              <a:gd name="T55" fmla="*/ 2147483647 h 184"/>
              <a:gd name="T56" fmla="*/ 2147483647 w 112"/>
              <a:gd name="T57" fmla="*/ 2147483647 h 184"/>
              <a:gd name="T58" fmla="*/ 2147483647 w 112"/>
              <a:gd name="T59" fmla="*/ 2147483647 h 184"/>
              <a:gd name="T60" fmla="*/ 2147483647 w 112"/>
              <a:gd name="T61" fmla="*/ 2147483647 h 184"/>
              <a:gd name="T62" fmla="*/ 2147483647 w 112"/>
              <a:gd name="T63" fmla="*/ 2147483647 h 184"/>
              <a:gd name="T64" fmla="*/ 2147483647 w 112"/>
              <a:gd name="T65" fmla="*/ 2147483647 h 184"/>
              <a:gd name="T66" fmla="*/ 0 w 112"/>
              <a:gd name="T67" fmla="*/ 2147483647 h 184"/>
              <a:gd name="T68" fmla="*/ 2147483647 w 112"/>
              <a:gd name="T69" fmla="*/ 2147483647 h 184"/>
              <a:gd name="T70" fmla="*/ 2147483647 w 112"/>
              <a:gd name="T71" fmla="*/ 2147483647 h 184"/>
              <a:gd name="T72" fmla="*/ 2147483647 w 112"/>
              <a:gd name="T73" fmla="*/ 2147483647 h 184"/>
              <a:gd name="T74" fmla="*/ 2147483647 w 112"/>
              <a:gd name="T75" fmla="*/ 2147483647 h 184"/>
              <a:gd name="T76" fmla="*/ 2147483647 w 112"/>
              <a:gd name="T77" fmla="*/ 0 h 184"/>
              <a:gd name="T78" fmla="*/ 2147483647 w 112"/>
              <a:gd name="T79" fmla="*/ 2147483647 h 184"/>
              <a:gd name="T80" fmla="*/ 2147483647 w 112"/>
              <a:gd name="T81" fmla="*/ 2147483647 h 184"/>
              <a:gd name="T82" fmla="*/ 2147483647 w 112"/>
              <a:gd name="T83" fmla="*/ 2147483647 h 184"/>
              <a:gd name="T84" fmla="*/ 2147483647 w 112"/>
              <a:gd name="T85" fmla="*/ 2147483647 h 184"/>
              <a:gd name="T86" fmla="*/ 2147483647 w 112"/>
              <a:gd name="T87" fmla="*/ 2147483647 h 184"/>
              <a:gd name="T88" fmla="*/ 2147483647 w 112"/>
              <a:gd name="T89" fmla="*/ 2147483647 h 184"/>
              <a:gd name="T90" fmla="*/ 2147483647 w 112"/>
              <a:gd name="T91" fmla="*/ 2147483647 h 184"/>
              <a:gd name="T92" fmla="*/ 2147483647 w 112"/>
              <a:gd name="T93" fmla="*/ 2147483647 h 184"/>
              <a:gd name="T94" fmla="*/ 2147483647 w 112"/>
              <a:gd name="T95" fmla="*/ 2147483647 h 184"/>
              <a:gd name="T96" fmla="*/ 2147483647 w 112"/>
              <a:gd name="T97" fmla="*/ 2147483647 h 184"/>
              <a:gd name="T98" fmla="*/ 2147483647 w 112"/>
              <a:gd name="T99" fmla="*/ 2147483647 h 184"/>
              <a:gd name="T100" fmla="*/ 2147483647 w 112"/>
              <a:gd name="T101" fmla="*/ 2147483647 h 184"/>
              <a:gd name="T102" fmla="*/ 2147483647 w 112"/>
              <a:gd name="T103" fmla="*/ 2147483647 h 184"/>
              <a:gd name="T104" fmla="*/ 2147483647 w 112"/>
              <a:gd name="T105" fmla="*/ 2147483647 h 184"/>
              <a:gd name="T106" fmla="*/ 2147483647 w 112"/>
              <a:gd name="T107" fmla="*/ 2147483647 h 184"/>
              <a:gd name="T108" fmla="*/ 2147483647 w 112"/>
              <a:gd name="T109" fmla="*/ 2147483647 h 184"/>
              <a:gd name="T110" fmla="*/ 2147483647 w 112"/>
              <a:gd name="T111" fmla="*/ 2147483647 h 184"/>
              <a:gd name="T112" fmla="*/ 2147483647 w 112"/>
              <a:gd name="T113" fmla="*/ 2147483647 h 184"/>
              <a:gd name="T114" fmla="*/ 2147483647 w 112"/>
              <a:gd name="T115" fmla="*/ 2147483647 h 1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84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1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avLst/>
            <a:gdLst>
              <a:gd name="T0" fmla="*/ 2147483647 w 86"/>
              <a:gd name="T1" fmla="*/ 2147483647 h 180"/>
              <a:gd name="T2" fmla="*/ 2147483647 w 86"/>
              <a:gd name="T3" fmla="*/ 2147483647 h 180"/>
              <a:gd name="T4" fmla="*/ 2147483647 w 86"/>
              <a:gd name="T5" fmla="*/ 2147483647 h 180"/>
              <a:gd name="T6" fmla="*/ 2147483647 w 86"/>
              <a:gd name="T7" fmla="*/ 2147483647 h 180"/>
              <a:gd name="T8" fmla="*/ 2147483647 w 86"/>
              <a:gd name="T9" fmla="*/ 2147483647 h 180"/>
              <a:gd name="T10" fmla="*/ 2147483647 w 86"/>
              <a:gd name="T11" fmla="*/ 2147483647 h 180"/>
              <a:gd name="T12" fmla="*/ 2147483647 w 86"/>
              <a:gd name="T13" fmla="*/ 2147483647 h 180"/>
              <a:gd name="T14" fmla="*/ 2147483647 w 86"/>
              <a:gd name="T15" fmla="*/ 0 h 180"/>
              <a:gd name="T16" fmla="*/ 2147483647 w 86"/>
              <a:gd name="T17" fmla="*/ 0 h 180"/>
              <a:gd name="T18" fmla="*/ 2147483647 w 86"/>
              <a:gd name="T19" fmla="*/ 0 h 180"/>
              <a:gd name="T20" fmla="*/ 2147483647 w 86"/>
              <a:gd name="T21" fmla="*/ 2147483647 h 180"/>
              <a:gd name="T22" fmla="*/ 2147483647 w 86"/>
              <a:gd name="T23" fmla="*/ 2147483647 h 180"/>
              <a:gd name="T24" fmla="*/ 2147483647 w 86"/>
              <a:gd name="T25" fmla="*/ 2147483647 h 180"/>
              <a:gd name="T26" fmla="*/ 2147483647 w 86"/>
              <a:gd name="T27" fmla="*/ 2147483647 h 180"/>
              <a:gd name="T28" fmla="*/ 2147483647 w 86"/>
              <a:gd name="T29" fmla="*/ 2147483647 h 180"/>
              <a:gd name="T30" fmla="*/ 2147483647 w 86"/>
              <a:gd name="T31" fmla="*/ 2147483647 h 180"/>
              <a:gd name="T32" fmla="*/ 2147483647 w 86"/>
              <a:gd name="T33" fmla="*/ 2147483647 h 180"/>
              <a:gd name="T34" fmla="*/ 2147483647 w 86"/>
              <a:gd name="T35" fmla="*/ 2147483647 h 180"/>
              <a:gd name="T36" fmla="*/ 2147483647 w 86"/>
              <a:gd name="T37" fmla="*/ 2147483647 h 180"/>
              <a:gd name="T38" fmla="*/ 2147483647 w 86"/>
              <a:gd name="T39" fmla="*/ 2147483647 h 180"/>
              <a:gd name="T40" fmla="*/ 2147483647 w 86"/>
              <a:gd name="T41" fmla="*/ 2147483647 h 180"/>
              <a:gd name="T42" fmla="*/ 2147483647 w 86"/>
              <a:gd name="T43" fmla="*/ 2147483647 h 180"/>
              <a:gd name="T44" fmla="*/ 2147483647 w 86"/>
              <a:gd name="T45" fmla="*/ 2147483647 h 180"/>
              <a:gd name="T46" fmla="*/ 2147483647 w 86"/>
              <a:gd name="T47" fmla="*/ 2147483647 h 180"/>
              <a:gd name="T48" fmla="*/ 2147483647 w 86"/>
              <a:gd name="T49" fmla="*/ 2147483647 h 180"/>
              <a:gd name="T50" fmla="*/ 2147483647 w 86"/>
              <a:gd name="T51" fmla="*/ 2147483647 h 180"/>
              <a:gd name="T52" fmla="*/ 0 w 86"/>
              <a:gd name="T53" fmla="*/ 2147483647 h 180"/>
              <a:gd name="T54" fmla="*/ 2147483647 w 86"/>
              <a:gd name="T55" fmla="*/ 2147483647 h 180"/>
              <a:gd name="T56" fmla="*/ 2147483647 w 86"/>
              <a:gd name="T57" fmla="*/ 2147483647 h 180"/>
              <a:gd name="T58" fmla="*/ 2147483647 w 86"/>
              <a:gd name="T59" fmla="*/ 2147483647 h 180"/>
              <a:gd name="T60" fmla="*/ 2147483647 w 86"/>
              <a:gd name="T61" fmla="*/ 2147483647 h 180"/>
              <a:gd name="T62" fmla="*/ 2147483647 w 86"/>
              <a:gd name="T63" fmla="*/ 2147483647 h 180"/>
              <a:gd name="T64" fmla="*/ 2147483647 w 86"/>
              <a:gd name="T65" fmla="*/ 2147483647 h 180"/>
              <a:gd name="T66" fmla="*/ 2147483647 w 86"/>
              <a:gd name="T67" fmla="*/ 2147483647 h 180"/>
              <a:gd name="T68" fmla="*/ 2147483647 w 86"/>
              <a:gd name="T69" fmla="*/ 2147483647 h 180"/>
              <a:gd name="T70" fmla="*/ 2147483647 w 86"/>
              <a:gd name="T71" fmla="*/ 2147483647 h 180"/>
              <a:gd name="T72" fmla="*/ 2147483647 w 86"/>
              <a:gd name="T73" fmla="*/ 2147483647 h 180"/>
              <a:gd name="T74" fmla="*/ 2147483647 w 86"/>
              <a:gd name="T75" fmla="*/ 2147483647 h 180"/>
              <a:gd name="T76" fmla="*/ 2147483647 w 86"/>
              <a:gd name="T77" fmla="*/ 2147483647 h 180"/>
              <a:gd name="T78" fmla="*/ 2147483647 w 86"/>
              <a:gd name="T79" fmla="*/ 2147483647 h 180"/>
              <a:gd name="T80" fmla="*/ 2147483647 w 86"/>
              <a:gd name="T81" fmla="*/ 2147483647 h 180"/>
              <a:gd name="T82" fmla="*/ 2147483647 w 86"/>
              <a:gd name="T83" fmla="*/ 2147483647 h 180"/>
              <a:gd name="T84" fmla="*/ 2147483647 w 86"/>
              <a:gd name="T85" fmla="*/ 2147483647 h 180"/>
              <a:gd name="T86" fmla="*/ 2147483647 w 86"/>
              <a:gd name="T87" fmla="*/ 2147483647 h 180"/>
              <a:gd name="T88" fmla="*/ 2147483647 w 86"/>
              <a:gd name="T89" fmla="*/ 2147483647 h 180"/>
              <a:gd name="T90" fmla="*/ 2147483647 w 86"/>
              <a:gd name="T91" fmla="*/ 2147483647 h 180"/>
              <a:gd name="T92" fmla="*/ 2147483647 w 86"/>
              <a:gd name="T93" fmla="*/ 2147483647 h 180"/>
              <a:gd name="T94" fmla="*/ 2147483647 w 86"/>
              <a:gd name="T95" fmla="*/ 2147483647 h 180"/>
              <a:gd name="T96" fmla="*/ 2147483647 w 86"/>
              <a:gd name="T97" fmla="*/ 2147483647 h 180"/>
              <a:gd name="T98" fmla="*/ 2147483647 w 86"/>
              <a:gd name="T99" fmla="*/ 2147483647 h 180"/>
              <a:gd name="T100" fmla="*/ 2147483647 w 86"/>
              <a:gd name="T101" fmla="*/ 2147483647 h 180"/>
              <a:gd name="T102" fmla="*/ 2147483647 w 86"/>
              <a:gd name="T103" fmla="*/ 2147483647 h 180"/>
              <a:gd name="T104" fmla="*/ 2147483647 w 86"/>
              <a:gd name="T105" fmla="*/ 2147483647 h 180"/>
              <a:gd name="T106" fmla="*/ 2147483647 w 86"/>
              <a:gd name="T107" fmla="*/ 2147483647 h 180"/>
              <a:gd name="T108" fmla="*/ 2147483647 w 86"/>
              <a:gd name="T109" fmla="*/ 2147483647 h 180"/>
              <a:gd name="T110" fmla="*/ 2147483647 w 86"/>
              <a:gd name="T111" fmla="*/ 2147483647 h 180"/>
              <a:gd name="T112" fmla="*/ 2147483647 w 86"/>
              <a:gd name="T113" fmla="*/ 2147483647 h 1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6" h="180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2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avLst/>
            <a:gdLst>
              <a:gd name="T0" fmla="*/ 2147483647 w 106"/>
              <a:gd name="T1" fmla="*/ 2147483647 h 164"/>
              <a:gd name="T2" fmla="*/ 2147483647 w 106"/>
              <a:gd name="T3" fmla="*/ 2147483647 h 164"/>
              <a:gd name="T4" fmla="*/ 0 w 106"/>
              <a:gd name="T5" fmla="*/ 2147483647 h 164"/>
              <a:gd name="T6" fmla="*/ 0 w 106"/>
              <a:gd name="T7" fmla="*/ 2147483647 h 164"/>
              <a:gd name="T8" fmla="*/ 2147483647 w 106"/>
              <a:gd name="T9" fmla="*/ 2147483647 h 164"/>
              <a:gd name="T10" fmla="*/ 2147483647 w 106"/>
              <a:gd name="T11" fmla="*/ 2147483647 h 164"/>
              <a:gd name="T12" fmla="*/ 2147483647 w 106"/>
              <a:gd name="T13" fmla="*/ 0 h 164"/>
              <a:gd name="T14" fmla="*/ 2147483647 w 106"/>
              <a:gd name="T15" fmla="*/ 2147483647 h 164"/>
              <a:gd name="T16" fmla="*/ 2147483647 w 106"/>
              <a:gd name="T17" fmla="*/ 2147483647 h 164"/>
              <a:gd name="T18" fmla="*/ 2147483647 w 106"/>
              <a:gd name="T19" fmla="*/ 0 h 164"/>
              <a:gd name="T20" fmla="*/ 2147483647 w 106"/>
              <a:gd name="T21" fmla="*/ 2147483647 h 164"/>
              <a:gd name="T22" fmla="*/ 2147483647 w 106"/>
              <a:gd name="T23" fmla="*/ 2147483647 h 164"/>
              <a:gd name="T24" fmla="*/ 2147483647 w 106"/>
              <a:gd name="T25" fmla="*/ 0 h 164"/>
              <a:gd name="T26" fmla="*/ 2147483647 w 106"/>
              <a:gd name="T27" fmla="*/ 2147483647 h 164"/>
              <a:gd name="T28" fmla="*/ 2147483647 w 106"/>
              <a:gd name="T29" fmla="*/ 2147483647 h 164"/>
              <a:gd name="T30" fmla="*/ 2147483647 w 106"/>
              <a:gd name="T31" fmla="*/ 0 h 164"/>
              <a:gd name="T32" fmla="*/ 2147483647 w 106"/>
              <a:gd name="T33" fmla="*/ 2147483647 h 164"/>
              <a:gd name="T34" fmla="*/ 2147483647 w 106"/>
              <a:gd name="T35" fmla="*/ 2147483647 h 164"/>
              <a:gd name="T36" fmla="*/ 2147483647 w 106"/>
              <a:gd name="T37" fmla="*/ 2147483647 h 164"/>
              <a:gd name="T38" fmla="*/ 2147483647 w 106"/>
              <a:gd name="T39" fmla="*/ 2147483647 h 164"/>
              <a:gd name="T40" fmla="*/ 2147483647 w 106"/>
              <a:gd name="T41" fmla="*/ 2147483647 h 164"/>
              <a:gd name="T42" fmla="*/ 2147483647 w 106"/>
              <a:gd name="T43" fmla="*/ 2147483647 h 164"/>
              <a:gd name="T44" fmla="*/ 2147483647 w 106"/>
              <a:gd name="T45" fmla="*/ 2147483647 h 164"/>
              <a:gd name="T46" fmla="*/ 2147483647 w 106"/>
              <a:gd name="T47" fmla="*/ 2147483647 h 164"/>
              <a:gd name="T48" fmla="*/ 2147483647 w 106"/>
              <a:gd name="T49" fmla="*/ 2147483647 h 164"/>
              <a:gd name="T50" fmla="*/ 2147483647 w 106"/>
              <a:gd name="T51" fmla="*/ 2147483647 h 164"/>
              <a:gd name="T52" fmla="*/ 2147483647 w 106"/>
              <a:gd name="T53" fmla="*/ 2147483647 h 164"/>
              <a:gd name="T54" fmla="*/ 2147483647 w 106"/>
              <a:gd name="T55" fmla="*/ 2147483647 h 164"/>
              <a:gd name="T56" fmla="*/ 2147483647 w 106"/>
              <a:gd name="T57" fmla="*/ 2147483647 h 164"/>
              <a:gd name="T58" fmla="*/ 2147483647 w 106"/>
              <a:gd name="T59" fmla="*/ 2147483647 h 164"/>
              <a:gd name="T60" fmla="*/ 2147483647 w 106"/>
              <a:gd name="T61" fmla="*/ 2147483647 h 164"/>
              <a:gd name="T62" fmla="*/ 2147483647 w 106"/>
              <a:gd name="T63" fmla="*/ 2147483647 h 164"/>
              <a:gd name="T64" fmla="*/ 2147483647 w 106"/>
              <a:gd name="T65" fmla="*/ 2147483647 h 164"/>
              <a:gd name="T66" fmla="*/ 2147483647 w 106"/>
              <a:gd name="T67" fmla="*/ 2147483647 h 164"/>
              <a:gd name="T68" fmla="*/ 2147483647 w 106"/>
              <a:gd name="T69" fmla="*/ 2147483647 h 164"/>
              <a:gd name="T70" fmla="*/ 2147483647 w 106"/>
              <a:gd name="T71" fmla="*/ 2147483647 h 164"/>
              <a:gd name="T72" fmla="*/ 2147483647 w 106"/>
              <a:gd name="T73" fmla="*/ 2147483647 h 164"/>
              <a:gd name="T74" fmla="*/ 2147483647 w 106"/>
              <a:gd name="T75" fmla="*/ 2147483647 h 164"/>
              <a:gd name="T76" fmla="*/ 2147483647 w 106"/>
              <a:gd name="T77" fmla="*/ 2147483647 h 164"/>
              <a:gd name="T78" fmla="*/ 2147483647 w 106"/>
              <a:gd name="T79" fmla="*/ 2147483647 h 164"/>
              <a:gd name="T80" fmla="*/ 2147483647 w 106"/>
              <a:gd name="T81" fmla="*/ 2147483647 h 164"/>
              <a:gd name="T82" fmla="*/ 2147483647 w 106"/>
              <a:gd name="T83" fmla="*/ 2147483647 h 164"/>
              <a:gd name="T84" fmla="*/ 2147483647 w 106"/>
              <a:gd name="T85" fmla="*/ 2147483647 h 164"/>
              <a:gd name="T86" fmla="*/ 2147483647 w 106"/>
              <a:gd name="T87" fmla="*/ 2147483647 h 164"/>
              <a:gd name="T88" fmla="*/ 2147483647 w 106"/>
              <a:gd name="T89" fmla="*/ 2147483647 h 164"/>
              <a:gd name="T90" fmla="*/ 2147483647 w 106"/>
              <a:gd name="T91" fmla="*/ 2147483647 h 164"/>
              <a:gd name="T92" fmla="*/ 2147483647 w 106"/>
              <a:gd name="T93" fmla="*/ 2147483647 h 164"/>
              <a:gd name="T94" fmla="*/ 2147483647 w 106"/>
              <a:gd name="T95" fmla="*/ 2147483647 h 164"/>
              <a:gd name="T96" fmla="*/ 2147483647 w 106"/>
              <a:gd name="T97" fmla="*/ 2147483647 h 164"/>
              <a:gd name="T98" fmla="*/ 2147483647 w 106"/>
              <a:gd name="T99" fmla="*/ 2147483647 h 164"/>
              <a:gd name="T100" fmla="*/ 2147483647 w 106"/>
              <a:gd name="T101" fmla="*/ 2147483647 h 164"/>
              <a:gd name="T102" fmla="*/ 2147483647 w 106"/>
              <a:gd name="T103" fmla="*/ 2147483647 h 164"/>
              <a:gd name="T104" fmla="*/ 2147483647 w 106"/>
              <a:gd name="T105" fmla="*/ 2147483647 h 1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4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3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0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0 h 152"/>
              <a:gd name="T68" fmla="*/ 2147483647 w 156"/>
              <a:gd name="T69" fmla="*/ 0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2147483647 w 156"/>
              <a:gd name="T107" fmla="*/ 2147483647 h 152"/>
              <a:gd name="T108" fmla="*/ 0 w 156"/>
              <a:gd name="T109" fmla="*/ 2147483647 h 152"/>
              <a:gd name="T110" fmla="*/ 2147483647 w 156"/>
              <a:gd name="T111" fmla="*/ 2147483647 h 152"/>
              <a:gd name="T112" fmla="*/ 2147483647 w 156"/>
              <a:gd name="T113" fmla="*/ 2147483647 h 152"/>
              <a:gd name="T114" fmla="*/ 2147483647 w 156"/>
              <a:gd name="T115" fmla="*/ 2147483647 h 152"/>
              <a:gd name="T116" fmla="*/ 2147483647 w 156"/>
              <a:gd name="T117" fmla="*/ 2147483647 h 152"/>
              <a:gd name="T118" fmla="*/ 2147483647 w 156"/>
              <a:gd name="T119" fmla="*/ 2147483647 h 152"/>
              <a:gd name="T120" fmla="*/ 2147483647 w 156"/>
              <a:gd name="T121" fmla="*/ 2147483647 h 152"/>
              <a:gd name="T122" fmla="*/ 2147483647 w 156"/>
              <a:gd name="T123" fmla="*/ 2147483647 h 152"/>
              <a:gd name="T124" fmla="*/ 2147483647 w 156"/>
              <a:gd name="T125" fmla="*/ 2147483647 h 1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52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4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0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0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0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8" h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5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avLst/>
            <a:gdLst>
              <a:gd name="T0" fmla="*/ 2147483647 w 92"/>
              <a:gd name="T1" fmla="*/ 2147483647 h 174"/>
              <a:gd name="T2" fmla="*/ 2147483647 w 92"/>
              <a:gd name="T3" fmla="*/ 2147483647 h 174"/>
              <a:gd name="T4" fmla="*/ 2147483647 w 92"/>
              <a:gd name="T5" fmla="*/ 2147483647 h 174"/>
              <a:gd name="T6" fmla="*/ 2147483647 w 92"/>
              <a:gd name="T7" fmla="*/ 2147483647 h 174"/>
              <a:gd name="T8" fmla="*/ 2147483647 w 92"/>
              <a:gd name="T9" fmla="*/ 2147483647 h 174"/>
              <a:gd name="T10" fmla="*/ 2147483647 w 92"/>
              <a:gd name="T11" fmla="*/ 2147483647 h 174"/>
              <a:gd name="T12" fmla="*/ 2147483647 w 92"/>
              <a:gd name="T13" fmla="*/ 2147483647 h 174"/>
              <a:gd name="T14" fmla="*/ 2147483647 w 92"/>
              <a:gd name="T15" fmla="*/ 0 h 174"/>
              <a:gd name="T16" fmla="*/ 2147483647 w 92"/>
              <a:gd name="T17" fmla="*/ 0 h 174"/>
              <a:gd name="T18" fmla="*/ 2147483647 w 92"/>
              <a:gd name="T19" fmla="*/ 2147483647 h 174"/>
              <a:gd name="T20" fmla="*/ 2147483647 w 92"/>
              <a:gd name="T21" fmla="*/ 2147483647 h 174"/>
              <a:gd name="T22" fmla="*/ 2147483647 w 92"/>
              <a:gd name="T23" fmla="*/ 2147483647 h 174"/>
              <a:gd name="T24" fmla="*/ 2147483647 w 92"/>
              <a:gd name="T25" fmla="*/ 2147483647 h 174"/>
              <a:gd name="T26" fmla="*/ 2147483647 w 92"/>
              <a:gd name="T27" fmla="*/ 2147483647 h 174"/>
              <a:gd name="T28" fmla="*/ 0 w 92"/>
              <a:gd name="T29" fmla="*/ 2147483647 h 174"/>
              <a:gd name="T30" fmla="*/ 2147483647 w 92"/>
              <a:gd name="T31" fmla="*/ 0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" h="174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6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avLst/>
            <a:gdLst>
              <a:gd name="T0" fmla="*/ 2147483647 w 194"/>
              <a:gd name="T1" fmla="*/ 2147483647 h 156"/>
              <a:gd name="T2" fmla="*/ 2147483647 w 194"/>
              <a:gd name="T3" fmla="*/ 2147483647 h 156"/>
              <a:gd name="T4" fmla="*/ 2147483647 w 194"/>
              <a:gd name="T5" fmla="*/ 0 h 156"/>
              <a:gd name="T6" fmla="*/ 2147483647 w 194"/>
              <a:gd name="T7" fmla="*/ 2147483647 h 156"/>
              <a:gd name="T8" fmla="*/ 2147483647 w 194"/>
              <a:gd name="T9" fmla="*/ 2147483647 h 156"/>
              <a:gd name="T10" fmla="*/ 2147483647 w 194"/>
              <a:gd name="T11" fmla="*/ 2147483647 h 156"/>
              <a:gd name="T12" fmla="*/ 2147483647 w 194"/>
              <a:gd name="T13" fmla="*/ 2147483647 h 156"/>
              <a:gd name="T14" fmla="*/ 2147483647 w 194"/>
              <a:gd name="T15" fmla="*/ 2147483647 h 156"/>
              <a:gd name="T16" fmla="*/ 2147483647 w 194"/>
              <a:gd name="T17" fmla="*/ 2147483647 h 156"/>
              <a:gd name="T18" fmla="*/ 2147483647 w 194"/>
              <a:gd name="T19" fmla="*/ 2147483647 h 156"/>
              <a:gd name="T20" fmla="*/ 2147483647 w 194"/>
              <a:gd name="T21" fmla="*/ 2147483647 h 156"/>
              <a:gd name="T22" fmla="*/ 2147483647 w 194"/>
              <a:gd name="T23" fmla="*/ 2147483647 h 156"/>
              <a:gd name="T24" fmla="*/ 2147483647 w 194"/>
              <a:gd name="T25" fmla="*/ 2147483647 h 156"/>
              <a:gd name="T26" fmla="*/ 2147483647 w 194"/>
              <a:gd name="T27" fmla="*/ 2147483647 h 156"/>
              <a:gd name="T28" fmla="*/ 2147483647 w 194"/>
              <a:gd name="T29" fmla="*/ 2147483647 h 156"/>
              <a:gd name="T30" fmla="*/ 2147483647 w 194"/>
              <a:gd name="T31" fmla="*/ 2147483647 h 156"/>
              <a:gd name="T32" fmla="*/ 2147483647 w 194"/>
              <a:gd name="T33" fmla="*/ 2147483647 h 156"/>
              <a:gd name="T34" fmla="*/ 2147483647 w 194"/>
              <a:gd name="T35" fmla="*/ 2147483647 h 156"/>
              <a:gd name="T36" fmla="*/ 2147483647 w 194"/>
              <a:gd name="T37" fmla="*/ 2147483647 h 156"/>
              <a:gd name="T38" fmla="*/ 2147483647 w 194"/>
              <a:gd name="T39" fmla="*/ 2147483647 h 156"/>
              <a:gd name="T40" fmla="*/ 2147483647 w 194"/>
              <a:gd name="T41" fmla="*/ 2147483647 h 156"/>
              <a:gd name="T42" fmla="*/ 2147483647 w 194"/>
              <a:gd name="T43" fmla="*/ 2147483647 h 156"/>
              <a:gd name="T44" fmla="*/ 2147483647 w 194"/>
              <a:gd name="T45" fmla="*/ 2147483647 h 156"/>
              <a:gd name="T46" fmla="*/ 2147483647 w 194"/>
              <a:gd name="T47" fmla="*/ 2147483647 h 156"/>
              <a:gd name="T48" fmla="*/ 2147483647 w 194"/>
              <a:gd name="T49" fmla="*/ 2147483647 h 156"/>
              <a:gd name="T50" fmla="*/ 2147483647 w 194"/>
              <a:gd name="T51" fmla="*/ 2147483647 h 156"/>
              <a:gd name="T52" fmla="*/ 2147483647 w 194"/>
              <a:gd name="T53" fmla="*/ 2147483647 h 156"/>
              <a:gd name="T54" fmla="*/ 2147483647 w 194"/>
              <a:gd name="T55" fmla="*/ 2147483647 h 156"/>
              <a:gd name="T56" fmla="*/ 2147483647 w 194"/>
              <a:gd name="T57" fmla="*/ 2147483647 h 156"/>
              <a:gd name="T58" fmla="*/ 2147483647 w 194"/>
              <a:gd name="T59" fmla="*/ 2147483647 h 156"/>
              <a:gd name="T60" fmla="*/ 2147483647 w 194"/>
              <a:gd name="T61" fmla="*/ 2147483647 h 156"/>
              <a:gd name="T62" fmla="*/ 2147483647 w 194"/>
              <a:gd name="T63" fmla="*/ 2147483647 h 156"/>
              <a:gd name="T64" fmla="*/ 2147483647 w 194"/>
              <a:gd name="T65" fmla="*/ 2147483647 h 156"/>
              <a:gd name="T66" fmla="*/ 2147483647 w 194"/>
              <a:gd name="T67" fmla="*/ 2147483647 h 156"/>
              <a:gd name="T68" fmla="*/ 2147483647 w 194"/>
              <a:gd name="T69" fmla="*/ 2147483647 h 156"/>
              <a:gd name="T70" fmla="*/ 2147483647 w 194"/>
              <a:gd name="T71" fmla="*/ 2147483647 h 156"/>
              <a:gd name="T72" fmla="*/ 2147483647 w 194"/>
              <a:gd name="T73" fmla="*/ 2147483647 h 156"/>
              <a:gd name="T74" fmla="*/ 2147483647 w 194"/>
              <a:gd name="T75" fmla="*/ 2147483647 h 156"/>
              <a:gd name="T76" fmla="*/ 2147483647 w 194"/>
              <a:gd name="T77" fmla="*/ 2147483647 h 156"/>
              <a:gd name="T78" fmla="*/ 2147483647 w 194"/>
              <a:gd name="T79" fmla="*/ 2147483647 h 156"/>
              <a:gd name="T80" fmla="*/ 2147483647 w 194"/>
              <a:gd name="T81" fmla="*/ 2147483647 h 156"/>
              <a:gd name="T82" fmla="*/ 2147483647 w 194"/>
              <a:gd name="T83" fmla="*/ 2147483647 h 156"/>
              <a:gd name="T84" fmla="*/ 2147483647 w 194"/>
              <a:gd name="T85" fmla="*/ 2147483647 h 156"/>
              <a:gd name="T86" fmla="*/ 2147483647 w 194"/>
              <a:gd name="T87" fmla="*/ 2147483647 h 156"/>
              <a:gd name="T88" fmla="*/ 2147483647 w 194"/>
              <a:gd name="T89" fmla="*/ 2147483647 h 156"/>
              <a:gd name="T90" fmla="*/ 2147483647 w 194"/>
              <a:gd name="T91" fmla="*/ 2147483647 h 156"/>
              <a:gd name="T92" fmla="*/ 2147483647 w 194"/>
              <a:gd name="T93" fmla="*/ 2147483647 h 156"/>
              <a:gd name="T94" fmla="*/ 2147483647 w 194"/>
              <a:gd name="T95" fmla="*/ 2147483647 h 1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4" h="156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7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avLst/>
            <a:gdLst>
              <a:gd name="T0" fmla="*/ 2147483647 w 118"/>
              <a:gd name="T1" fmla="*/ 0 h 178"/>
              <a:gd name="T2" fmla="*/ 2147483647 w 118"/>
              <a:gd name="T3" fmla="*/ 2147483647 h 178"/>
              <a:gd name="T4" fmla="*/ 2147483647 w 118"/>
              <a:gd name="T5" fmla="*/ 2147483647 h 178"/>
              <a:gd name="T6" fmla="*/ 2147483647 w 118"/>
              <a:gd name="T7" fmla="*/ 2147483647 h 178"/>
              <a:gd name="T8" fmla="*/ 2147483647 w 118"/>
              <a:gd name="T9" fmla="*/ 2147483647 h 178"/>
              <a:gd name="T10" fmla="*/ 2147483647 w 118"/>
              <a:gd name="T11" fmla="*/ 2147483647 h 178"/>
              <a:gd name="T12" fmla="*/ 2147483647 w 118"/>
              <a:gd name="T13" fmla="*/ 2147483647 h 178"/>
              <a:gd name="T14" fmla="*/ 2147483647 w 118"/>
              <a:gd name="T15" fmla="*/ 2147483647 h 178"/>
              <a:gd name="T16" fmla="*/ 2147483647 w 118"/>
              <a:gd name="T17" fmla="*/ 2147483647 h 178"/>
              <a:gd name="T18" fmla="*/ 2147483647 w 118"/>
              <a:gd name="T19" fmla="*/ 2147483647 h 178"/>
              <a:gd name="T20" fmla="*/ 2147483647 w 118"/>
              <a:gd name="T21" fmla="*/ 2147483647 h 178"/>
              <a:gd name="T22" fmla="*/ 2147483647 w 118"/>
              <a:gd name="T23" fmla="*/ 2147483647 h 178"/>
              <a:gd name="T24" fmla="*/ 2147483647 w 118"/>
              <a:gd name="T25" fmla="*/ 2147483647 h 178"/>
              <a:gd name="T26" fmla="*/ 2147483647 w 118"/>
              <a:gd name="T27" fmla="*/ 2147483647 h 178"/>
              <a:gd name="T28" fmla="*/ 2147483647 w 118"/>
              <a:gd name="T29" fmla="*/ 2147483647 h 178"/>
              <a:gd name="T30" fmla="*/ 2147483647 w 118"/>
              <a:gd name="T31" fmla="*/ 2147483647 h 178"/>
              <a:gd name="T32" fmla="*/ 2147483647 w 118"/>
              <a:gd name="T33" fmla="*/ 2147483647 h 178"/>
              <a:gd name="T34" fmla="*/ 0 w 118"/>
              <a:gd name="T35" fmla="*/ 2147483647 h 178"/>
              <a:gd name="T36" fmla="*/ 2147483647 w 118"/>
              <a:gd name="T37" fmla="*/ 2147483647 h 178"/>
              <a:gd name="T38" fmla="*/ 2147483647 w 118"/>
              <a:gd name="T39" fmla="*/ 2147483647 h 178"/>
              <a:gd name="T40" fmla="*/ 2147483647 w 118"/>
              <a:gd name="T41" fmla="*/ 2147483647 h 178"/>
              <a:gd name="T42" fmla="*/ 2147483647 w 118"/>
              <a:gd name="T43" fmla="*/ 2147483647 h 178"/>
              <a:gd name="T44" fmla="*/ 2147483647 w 118"/>
              <a:gd name="T45" fmla="*/ 2147483647 h 178"/>
              <a:gd name="T46" fmla="*/ 2147483647 w 118"/>
              <a:gd name="T47" fmla="*/ 0 h 178"/>
              <a:gd name="T48" fmla="*/ 2147483647 w 118"/>
              <a:gd name="T49" fmla="*/ 2147483647 h 178"/>
              <a:gd name="T50" fmla="*/ 2147483647 w 118"/>
              <a:gd name="T51" fmla="*/ 2147483647 h 178"/>
              <a:gd name="T52" fmla="*/ 2147483647 w 118"/>
              <a:gd name="T53" fmla="*/ 2147483647 h 178"/>
              <a:gd name="T54" fmla="*/ 2147483647 w 118"/>
              <a:gd name="T55" fmla="*/ 2147483647 h 178"/>
              <a:gd name="T56" fmla="*/ 2147483647 w 118"/>
              <a:gd name="T57" fmla="*/ 2147483647 h 178"/>
              <a:gd name="T58" fmla="*/ 2147483647 w 118"/>
              <a:gd name="T59" fmla="*/ 2147483647 h 178"/>
              <a:gd name="T60" fmla="*/ 2147483647 w 118"/>
              <a:gd name="T61" fmla="*/ 2147483647 h 178"/>
              <a:gd name="T62" fmla="*/ 2147483647 w 118"/>
              <a:gd name="T63" fmla="*/ 2147483647 h 178"/>
              <a:gd name="T64" fmla="*/ 2147483647 w 118"/>
              <a:gd name="T65" fmla="*/ 2147483647 h 178"/>
              <a:gd name="T66" fmla="*/ 2147483647 w 118"/>
              <a:gd name="T67" fmla="*/ 2147483647 h 178"/>
              <a:gd name="T68" fmla="*/ 2147483647 w 118"/>
              <a:gd name="T69" fmla="*/ 2147483647 h 178"/>
              <a:gd name="T70" fmla="*/ 2147483647 w 118"/>
              <a:gd name="T71" fmla="*/ 2147483647 h 178"/>
              <a:gd name="T72" fmla="*/ 2147483647 w 118"/>
              <a:gd name="T73" fmla="*/ 2147483647 h 178"/>
              <a:gd name="T74" fmla="*/ 2147483647 w 118"/>
              <a:gd name="T75" fmla="*/ 2147483647 h 178"/>
              <a:gd name="T76" fmla="*/ 2147483647 w 118"/>
              <a:gd name="T77" fmla="*/ 2147483647 h 178"/>
              <a:gd name="T78" fmla="*/ 2147483647 w 118"/>
              <a:gd name="T79" fmla="*/ 2147483647 h 178"/>
              <a:gd name="T80" fmla="*/ 2147483647 w 118"/>
              <a:gd name="T81" fmla="*/ 2147483647 h 178"/>
              <a:gd name="T82" fmla="*/ 2147483647 w 118"/>
              <a:gd name="T83" fmla="*/ 2147483647 h 178"/>
              <a:gd name="T84" fmla="*/ 2147483647 w 118"/>
              <a:gd name="T85" fmla="*/ 2147483647 h 178"/>
              <a:gd name="T86" fmla="*/ 2147483647 w 118"/>
              <a:gd name="T87" fmla="*/ 2147483647 h 178"/>
              <a:gd name="T88" fmla="*/ 2147483647 w 118"/>
              <a:gd name="T89" fmla="*/ 2147483647 h 178"/>
              <a:gd name="T90" fmla="*/ 2147483647 w 118"/>
              <a:gd name="T91" fmla="*/ 2147483647 h 178"/>
              <a:gd name="T92" fmla="*/ 2147483647 w 118"/>
              <a:gd name="T93" fmla="*/ 2147483647 h 178"/>
              <a:gd name="T94" fmla="*/ 2147483647 w 118"/>
              <a:gd name="T95" fmla="*/ 2147483647 h 178"/>
              <a:gd name="T96" fmla="*/ 2147483647 w 118"/>
              <a:gd name="T97" fmla="*/ 2147483647 h 178"/>
              <a:gd name="T98" fmla="*/ 2147483647 w 118"/>
              <a:gd name="T99" fmla="*/ 2147483647 h 178"/>
              <a:gd name="T100" fmla="*/ 2147483647 w 118"/>
              <a:gd name="T101" fmla="*/ 2147483647 h 178"/>
              <a:gd name="T102" fmla="*/ 2147483647 w 118"/>
              <a:gd name="T103" fmla="*/ 2147483647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8" h="17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8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avLst/>
            <a:gdLst>
              <a:gd name="T0" fmla="*/ 2147483647 w 184"/>
              <a:gd name="T1" fmla="*/ 2147483647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0 w 184"/>
              <a:gd name="T35" fmla="*/ 2147483647 h 126"/>
              <a:gd name="T36" fmla="*/ 0 w 184"/>
              <a:gd name="T37" fmla="*/ 0 h 126"/>
              <a:gd name="T38" fmla="*/ 2147483647 w 184"/>
              <a:gd name="T39" fmla="*/ 2147483647 h 126"/>
              <a:gd name="T40" fmla="*/ 2147483647 w 184"/>
              <a:gd name="T41" fmla="*/ 0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0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0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0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26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9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avLst/>
            <a:gdLst>
              <a:gd name="T0" fmla="*/ 2147483647 w 158"/>
              <a:gd name="T1" fmla="*/ 0 h 172"/>
              <a:gd name="T2" fmla="*/ 2147483647 w 158"/>
              <a:gd name="T3" fmla="*/ 2147483647 h 172"/>
              <a:gd name="T4" fmla="*/ 2147483647 w 158"/>
              <a:gd name="T5" fmla="*/ 2147483647 h 172"/>
              <a:gd name="T6" fmla="*/ 2147483647 w 158"/>
              <a:gd name="T7" fmla="*/ 2147483647 h 172"/>
              <a:gd name="T8" fmla="*/ 2147483647 w 158"/>
              <a:gd name="T9" fmla="*/ 2147483647 h 172"/>
              <a:gd name="T10" fmla="*/ 2147483647 w 158"/>
              <a:gd name="T11" fmla="*/ 2147483647 h 172"/>
              <a:gd name="T12" fmla="*/ 2147483647 w 158"/>
              <a:gd name="T13" fmla="*/ 2147483647 h 172"/>
              <a:gd name="T14" fmla="*/ 2147483647 w 158"/>
              <a:gd name="T15" fmla="*/ 2147483647 h 172"/>
              <a:gd name="T16" fmla="*/ 2147483647 w 158"/>
              <a:gd name="T17" fmla="*/ 2147483647 h 172"/>
              <a:gd name="T18" fmla="*/ 2147483647 w 158"/>
              <a:gd name="T19" fmla="*/ 2147483647 h 172"/>
              <a:gd name="T20" fmla="*/ 2147483647 w 158"/>
              <a:gd name="T21" fmla="*/ 2147483647 h 172"/>
              <a:gd name="T22" fmla="*/ 2147483647 w 158"/>
              <a:gd name="T23" fmla="*/ 2147483647 h 172"/>
              <a:gd name="T24" fmla="*/ 2147483647 w 158"/>
              <a:gd name="T25" fmla="*/ 2147483647 h 172"/>
              <a:gd name="T26" fmla="*/ 2147483647 w 158"/>
              <a:gd name="T27" fmla="*/ 2147483647 h 172"/>
              <a:gd name="T28" fmla="*/ 2147483647 w 158"/>
              <a:gd name="T29" fmla="*/ 2147483647 h 172"/>
              <a:gd name="T30" fmla="*/ 2147483647 w 158"/>
              <a:gd name="T31" fmla="*/ 2147483647 h 172"/>
              <a:gd name="T32" fmla="*/ 2147483647 w 158"/>
              <a:gd name="T33" fmla="*/ 2147483647 h 172"/>
              <a:gd name="T34" fmla="*/ 2147483647 w 158"/>
              <a:gd name="T35" fmla="*/ 2147483647 h 172"/>
              <a:gd name="T36" fmla="*/ 2147483647 w 158"/>
              <a:gd name="T37" fmla="*/ 2147483647 h 172"/>
              <a:gd name="T38" fmla="*/ 2147483647 w 158"/>
              <a:gd name="T39" fmla="*/ 2147483647 h 172"/>
              <a:gd name="T40" fmla="*/ 2147483647 w 158"/>
              <a:gd name="T41" fmla="*/ 2147483647 h 172"/>
              <a:gd name="T42" fmla="*/ 2147483647 w 158"/>
              <a:gd name="T43" fmla="*/ 2147483647 h 172"/>
              <a:gd name="T44" fmla="*/ 2147483647 w 158"/>
              <a:gd name="T45" fmla="*/ 2147483647 h 172"/>
              <a:gd name="T46" fmla="*/ 2147483647 w 158"/>
              <a:gd name="T47" fmla="*/ 2147483647 h 172"/>
              <a:gd name="T48" fmla="*/ 2147483647 w 158"/>
              <a:gd name="T49" fmla="*/ 2147483647 h 172"/>
              <a:gd name="T50" fmla="*/ 2147483647 w 158"/>
              <a:gd name="T51" fmla="*/ 2147483647 h 172"/>
              <a:gd name="T52" fmla="*/ 2147483647 w 158"/>
              <a:gd name="T53" fmla="*/ 2147483647 h 172"/>
              <a:gd name="T54" fmla="*/ 2147483647 w 158"/>
              <a:gd name="T55" fmla="*/ 2147483647 h 172"/>
              <a:gd name="T56" fmla="*/ 2147483647 w 158"/>
              <a:gd name="T57" fmla="*/ 2147483647 h 172"/>
              <a:gd name="T58" fmla="*/ 2147483647 w 158"/>
              <a:gd name="T59" fmla="*/ 2147483647 h 172"/>
              <a:gd name="T60" fmla="*/ 2147483647 w 158"/>
              <a:gd name="T61" fmla="*/ 0 h 172"/>
              <a:gd name="T62" fmla="*/ 2147483647 w 158"/>
              <a:gd name="T63" fmla="*/ 2147483647 h 172"/>
              <a:gd name="T64" fmla="*/ 2147483647 w 158"/>
              <a:gd name="T65" fmla="*/ 2147483647 h 172"/>
              <a:gd name="T66" fmla="*/ 2147483647 w 158"/>
              <a:gd name="T67" fmla="*/ 2147483647 h 172"/>
              <a:gd name="T68" fmla="*/ 2147483647 w 158"/>
              <a:gd name="T69" fmla="*/ 2147483647 h 172"/>
              <a:gd name="T70" fmla="*/ 2147483647 w 158"/>
              <a:gd name="T71" fmla="*/ 2147483647 h 172"/>
              <a:gd name="T72" fmla="*/ 2147483647 w 158"/>
              <a:gd name="T73" fmla="*/ 2147483647 h 172"/>
              <a:gd name="T74" fmla="*/ 2147483647 w 158"/>
              <a:gd name="T75" fmla="*/ 2147483647 h 172"/>
              <a:gd name="T76" fmla="*/ 2147483647 w 158"/>
              <a:gd name="T77" fmla="*/ 2147483647 h 172"/>
              <a:gd name="T78" fmla="*/ 2147483647 w 158"/>
              <a:gd name="T79" fmla="*/ 2147483647 h 172"/>
              <a:gd name="T80" fmla="*/ 2147483647 w 158"/>
              <a:gd name="T81" fmla="*/ 2147483647 h 172"/>
              <a:gd name="T82" fmla="*/ 2147483647 w 158"/>
              <a:gd name="T83" fmla="*/ 2147483647 h 172"/>
              <a:gd name="T84" fmla="*/ 2147483647 w 158"/>
              <a:gd name="T85" fmla="*/ 2147483647 h 172"/>
              <a:gd name="T86" fmla="*/ 0 w 158"/>
              <a:gd name="T87" fmla="*/ 2147483647 h 172"/>
              <a:gd name="T88" fmla="*/ 2147483647 w 158"/>
              <a:gd name="T89" fmla="*/ 2147483647 h 172"/>
              <a:gd name="T90" fmla="*/ 2147483647 w 158"/>
              <a:gd name="T91" fmla="*/ 2147483647 h 172"/>
              <a:gd name="T92" fmla="*/ 2147483647 w 158"/>
              <a:gd name="T93" fmla="*/ 2147483647 h 1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8" h="172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0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avLst/>
            <a:gdLst>
              <a:gd name="T0" fmla="*/ 2147483647 w 184"/>
              <a:gd name="T1" fmla="*/ 2147483647 h 106"/>
              <a:gd name="T2" fmla="*/ 2147483647 w 184"/>
              <a:gd name="T3" fmla="*/ 2147483647 h 106"/>
              <a:gd name="T4" fmla="*/ 2147483647 w 184"/>
              <a:gd name="T5" fmla="*/ 2147483647 h 106"/>
              <a:gd name="T6" fmla="*/ 2147483647 w 184"/>
              <a:gd name="T7" fmla="*/ 2147483647 h 106"/>
              <a:gd name="T8" fmla="*/ 2147483647 w 184"/>
              <a:gd name="T9" fmla="*/ 2147483647 h 106"/>
              <a:gd name="T10" fmla="*/ 2147483647 w 184"/>
              <a:gd name="T11" fmla="*/ 2147483647 h 106"/>
              <a:gd name="T12" fmla="*/ 2147483647 w 184"/>
              <a:gd name="T13" fmla="*/ 2147483647 h 106"/>
              <a:gd name="T14" fmla="*/ 2147483647 w 184"/>
              <a:gd name="T15" fmla="*/ 2147483647 h 106"/>
              <a:gd name="T16" fmla="*/ 2147483647 w 184"/>
              <a:gd name="T17" fmla="*/ 2147483647 h 106"/>
              <a:gd name="T18" fmla="*/ 2147483647 w 184"/>
              <a:gd name="T19" fmla="*/ 2147483647 h 106"/>
              <a:gd name="T20" fmla="*/ 2147483647 w 184"/>
              <a:gd name="T21" fmla="*/ 2147483647 h 106"/>
              <a:gd name="T22" fmla="*/ 2147483647 w 184"/>
              <a:gd name="T23" fmla="*/ 2147483647 h 106"/>
              <a:gd name="T24" fmla="*/ 2147483647 w 184"/>
              <a:gd name="T25" fmla="*/ 2147483647 h 106"/>
              <a:gd name="T26" fmla="*/ 2147483647 w 184"/>
              <a:gd name="T27" fmla="*/ 2147483647 h 106"/>
              <a:gd name="T28" fmla="*/ 2147483647 w 184"/>
              <a:gd name="T29" fmla="*/ 2147483647 h 106"/>
              <a:gd name="T30" fmla="*/ 2147483647 w 184"/>
              <a:gd name="T31" fmla="*/ 2147483647 h 106"/>
              <a:gd name="T32" fmla="*/ 2147483647 w 184"/>
              <a:gd name="T33" fmla="*/ 2147483647 h 106"/>
              <a:gd name="T34" fmla="*/ 2147483647 w 184"/>
              <a:gd name="T35" fmla="*/ 2147483647 h 106"/>
              <a:gd name="T36" fmla="*/ 2147483647 w 184"/>
              <a:gd name="T37" fmla="*/ 2147483647 h 106"/>
              <a:gd name="T38" fmla="*/ 2147483647 w 184"/>
              <a:gd name="T39" fmla="*/ 2147483647 h 106"/>
              <a:gd name="T40" fmla="*/ 2147483647 w 184"/>
              <a:gd name="T41" fmla="*/ 2147483647 h 106"/>
              <a:gd name="T42" fmla="*/ 2147483647 w 184"/>
              <a:gd name="T43" fmla="*/ 2147483647 h 106"/>
              <a:gd name="T44" fmla="*/ 2147483647 w 184"/>
              <a:gd name="T45" fmla="*/ 2147483647 h 106"/>
              <a:gd name="T46" fmla="*/ 2147483647 w 184"/>
              <a:gd name="T47" fmla="*/ 2147483647 h 106"/>
              <a:gd name="T48" fmla="*/ 2147483647 w 184"/>
              <a:gd name="T49" fmla="*/ 2147483647 h 106"/>
              <a:gd name="T50" fmla="*/ 2147483647 w 184"/>
              <a:gd name="T51" fmla="*/ 2147483647 h 106"/>
              <a:gd name="T52" fmla="*/ 2147483647 w 184"/>
              <a:gd name="T53" fmla="*/ 2147483647 h 106"/>
              <a:gd name="T54" fmla="*/ 2147483647 w 184"/>
              <a:gd name="T55" fmla="*/ 2147483647 h 106"/>
              <a:gd name="T56" fmla="*/ 2147483647 w 184"/>
              <a:gd name="T57" fmla="*/ 2147483647 h 106"/>
              <a:gd name="T58" fmla="*/ 2147483647 w 184"/>
              <a:gd name="T59" fmla="*/ 2147483647 h 106"/>
              <a:gd name="T60" fmla="*/ 2147483647 w 184"/>
              <a:gd name="T61" fmla="*/ 2147483647 h 106"/>
              <a:gd name="T62" fmla="*/ 2147483647 w 184"/>
              <a:gd name="T63" fmla="*/ 2147483647 h 106"/>
              <a:gd name="T64" fmla="*/ 2147483647 w 184"/>
              <a:gd name="T65" fmla="*/ 2147483647 h 106"/>
              <a:gd name="T66" fmla="*/ 2147483647 w 184"/>
              <a:gd name="T67" fmla="*/ 2147483647 h 106"/>
              <a:gd name="T68" fmla="*/ 2147483647 w 184"/>
              <a:gd name="T69" fmla="*/ 2147483647 h 106"/>
              <a:gd name="T70" fmla="*/ 2147483647 w 184"/>
              <a:gd name="T71" fmla="*/ 2147483647 h 106"/>
              <a:gd name="T72" fmla="*/ 2147483647 w 184"/>
              <a:gd name="T73" fmla="*/ 2147483647 h 106"/>
              <a:gd name="T74" fmla="*/ 2147483647 w 184"/>
              <a:gd name="T75" fmla="*/ 2147483647 h 106"/>
              <a:gd name="T76" fmla="*/ 2147483647 w 184"/>
              <a:gd name="T77" fmla="*/ 2147483647 h 106"/>
              <a:gd name="T78" fmla="*/ 2147483647 w 184"/>
              <a:gd name="T79" fmla="*/ 2147483647 h 106"/>
              <a:gd name="T80" fmla="*/ 2147483647 w 184"/>
              <a:gd name="T81" fmla="*/ 2147483647 h 106"/>
              <a:gd name="T82" fmla="*/ 2147483647 w 184"/>
              <a:gd name="T83" fmla="*/ 2147483647 h 106"/>
              <a:gd name="T84" fmla="*/ 2147483647 w 184"/>
              <a:gd name="T85" fmla="*/ 2147483647 h 106"/>
              <a:gd name="T86" fmla="*/ 2147483647 w 184"/>
              <a:gd name="T87" fmla="*/ 2147483647 h 106"/>
              <a:gd name="T88" fmla="*/ 2147483647 w 184"/>
              <a:gd name="T89" fmla="*/ 2147483647 h 106"/>
              <a:gd name="T90" fmla="*/ 2147483647 w 184"/>
              <a:gd name="T91" fmla="*/ 2147483647 h 106"/>
              <a:gd name="T92" fmla="*/ 2147483647 w 184"/>
              <a:gd name="T93" fmla="*/ 2147483647 h 106"/>
              <a:gd name="T94" fmla="*/ 2147483647 w 184"/>
              <a:gd name="T95" fmla="*/ 2147483647 h 106"/>
              <a:gd name="T96" fmla="*/ 2147483647 w 184"/>
              <a:gd name="T97" fmla="*/ 0 h 106"/>
              <a:gd name="T98" fmla="*/ 2147483647 w 184"/>
              <a:gd name="T99" fmla="*/ 2147483647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06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1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avLst/>
            <a:gdLst>
              <a:gd name="T0" fmla="*/ 2147483647 w 114"/>
              <a:gd name="T1" fmla="*/ 2147483647 h 158"/>
              <a:gd name="T2" fmla="*/ 2147483647 w 114"/>
              <a:gd name="T3" fmla="*/ 2147483647 h 158"/>
              <a:gd name="T4" fmla="*/ 2147483647 w 114"/>
              <a:gd name="T5" fmla="*/ 2147483647 h 158"/>
              <a:gd name="T6" fmla="*/ 2147483647 w 114"/>
              <a:gd name="T7" fmla="*/ 2147483647 h 158"/>
              <a:gd name="T8" fmla="*/ 2147483647 w 114"/>
              <a:gd name="T9" fmla="*/ 2147483647 h 158"/>
              <a:gd name="T10" fmla="*/ 2147483647 w 114"/>
              <a:gd name="T11" fmla="*/ 0 h 158"/>
              <a:gd name="T12" fmla="*/ 2147483647 w 114"/>
              <a:gd name="T13" fmla="*/ 0 h 158"/>
              <a:gd name="T14" fmla="*/ 2147483647 w 114"/>
              <a:gd name="T15" fmla="*/ 2147483647 h 158"/>
              <a:gd name="T16" fmla="*/ 2147483647 w 114"/>
              <a:gd name="T17" fmla="*/ 2147483647 h 158"/>
              <a:gd name="T18" fmla="*/ 2147483647 w 114"/>
              <a:gd name="T19" fmla="*/ 2147483647 h 158"/>
              <a:gd name="T20" fmla="*/ 2147483647 w 114"/>
              <a:gd name="T21" fmla="*/ 2147483647 h 158"/>
              <a:gd name="T22" fmla="*/ 2147483647 w 114"/>
              <a:gd name="T23" fmla="*/ 2147483647 h 158"/>
              <a:gd name="T24" fmla="*/ 2147483647 w 114"/>
              <a:gd name="T25" fmla="*/ 2147483647 h 158"/>
              <a:gd name="T26" fmla="*/ 2147483647 w 114"/>
              <a:gd name="T27" fmla="*/ 2147483647 h 158"/>
              <a:gd name="T28" fmla="*/ 2147483647 w 114"/>
              <a:gd name="T29" fmla="*/ 2147483647 h 158"/>
              <a:gd name="T30" fmla="*/ 2147483647 w 114"/>
              <a:gd name="T31" fmla="*/ 2147483647 h 158"/>
              <a:gd name="T32" fmla="*/ 2147483647 w 114"/>
              <a:gd name="T33" fmla="*/ 2147483647 h 158"/>
              <a:gd name="T34" fmla="*/ 2147483647 w 114"/>
              <a:gd name="T35" fmla="*/ 2147483647 h 158"/>
              <a:gd name="T36" fmla="*/ 2147483647 w 114"/>
              <a:gd name="T37" fmla="*/ 2147483647 h 158"/>
              <a:gd name="T38" fmla="*/ 2147483647 w 114"/>
              <a:gd name="T39" fmla="*/ 2147483647 h 158"/>
              <a:gd name="T40" fmla="*/ 2147483647 w 114"/>
              <a:gd name="T41" fmla="*/ 2147483647 h 158"/>
              <a:gd name="T42" fmla="*/ 2147483647 w 114"/>
              <a:gd name="T43" fmla="*/ 2147483647 h 158"/>
              <a:gd name="T44" fmla="*/ 2147483647 w 114"/>
              <a:gd name="T45" fmla="*/ 2147483647 h 158"/>
              <a:gd name="T46" fmla="*/ 2147483647 w 114"/>
              <a:gd name="T47" fmla="*/ 2147483647 h 158"/>
              <a:gd name="T48" fmla="*/ 2147483647 w 114"/>
              <a:gd name="T49" fmla="*/ 2147483647 h 158"/>
              <a:gd name="T50" fmla="*/ 0 w 114"/>
              <a:gd name="T51" fmla="*/ 2147483647 h 158"/>
              <a:gd name="T52" fmla="*/ 2147483647 w 114"/>
              <a:gd name="T53" fmla="*/ 2147483647 h 158"/>
              <a:gd name="T54" fmla="*/ 2147483647 w 114"/>
              <a:gd name="T55" fmla="*/ 2147483647 h 158"/>
              <a:gd name="T56" fmla="*/ 2147483647 w 114"/>
              <a:gd name="T57" fmla="*/ 2147483647 h 158"/>
              <a:gd name="T58" fmla="*/ 2147483647 w 114"/>
              <a:gd name="T59" fmla="*/ 2147483647 h 158"/>
              <a:gd name="T60" fmla="*/ 2147483647 w 114"/>
              <a:gd name="T61" fmla="*/ 2147483647 h 158"/>
              <a:gd name="T62" fmla="*/ 2147483647 w 114"/>
              <a:gd name="T63" fmla="*/ 2147483647 h 158"/>
              <a:gd name="T64" fmla="*/ 2147483647 w 114"/>
              <a:gd name="T65" fmla="*/ 2147483647 h 158"/>
              <a:gd name="T66" fmla="*/ 2147483647 w 114"/>
              <a:gd name="T67" fmla="*/ 2147483647 h 158"/>
              <a:gd name="T68" fmla="*/ 2147483647 w 114"/>
              <a:gd name="T69" fmla="*/ 2147483647 h 158"/>
              <a:gd name="T70" fmla="*/ 2147483647 w 114"/>
              <a:gd name="T71" fmla="*/ 2147483647 h 158"/>
              <a:gd name="T72" fmla="*/ 2147483647 w 114"/>
              <a:gd name="T73" fmla="*/ 2147483647 h 158"/>
              <a:gd name="T74" fmla="*/ 2147483647 w 114"/>
              <a:gd name="T75" fmla="*/ 2147483647 h 158"/>
              <a:gd name="T76" fmla="*/ 2147483647 w 114"/>
              <a:gd name="T77" fmla="*/ 2147483647 h 158"/>
              <a:gd name="T78" fmla="*/ 2147483647 w 114"/>
              <a:gd name="T79" fmla="*/ 2147483647 h 158"/>
              <a:gd name="T80" fmla="*/ 2147483647 w 114"/>
              <a:gd name="T81" fmla="*/ 2147483647 h 158"/>
              <a:gd name="T82" fmla="*/ 2147483647 w 114"/>
              <a:gd name="T83" fmla="*/ 2147483647 h 158"/>
              <a:gd name="T84" fmla="*/ 2147483647 w 114"/>
              <a:gd name="T85" fmla="*/ 2147483647 h 158"/>
              <a:gd name="T86" fmla="*/ 2147483647 w 114"/>
              <a:gd name="T87" fmla="*/ 2147483647 h 158"/>
              <a:gd name="T88" fmla="*/ 2147483647 w 114"/>
              <a:gd name="T89" fmla="*/ 2147483647 h 158"/>
              <a:gd name="T90" fmla="*/ 2147483647 w 114"/>
              <a:gd name="T91" fmla="*/ 2147483647 h 158"/>
              <a:gd name="T92" fmla="*/ 2147483647 w 114"/>
              <a:gd name="T93" fmla="*/ 2147483647 h 158"/>
              <a:gd name="T94" fmla="*/ 2147483647 w 114"/>
              <a:gd name="T95" fmla="*/ 2147483647 h 158"/>
              <a:gd name="T96" fmla="*/ 2147483647 w 114"/>
              <a:gd name="T97" fmla="*/ 2147483647 h 158"/>
              <a:gd name="T98" fmla="*/ 2147483647 w 114"/>
              <a:gd name="T99" fmla="*/ 2147483647 h 158"/>
              <a:gd name="T100" fmla="*/ 2147483647 w 114"/>
              <a:gd name="T101" fmla="*/ 2147483647 h 158"/>
              <a:gd name="T102" fmla="*/ 2147483647 w 114"/>
              <a:gd name="T103" fmla="*/ 2147483647 h 158"/>
              <a:gd name="T104" fmla="*/ 2147483647 w 114"/>
              <a:gd name="T105" fmla="*/ 2147483647 h 158"/>
              <a:gd name="T106" fmla="*/ 2147483647 w 114"/>
              <a:gd name="T107" fmla="*/ 2147483647 h 158"/>
              <a:gd name="T108" fmla="*/ 2147483647 w 114"/>
              <a:gd name="T109" fmla="*/ 2147483647 h 158"/>
              <a:gd name="T110" fmla="*/ 2147483647 w 114"/>
              <a:gd name="T111" fmla="*/ 2147483647 h 158"/>
              <a:gd name="T112" fmla="*/ 2147483647 w 114"/>
              <a:gd name="T113" fmla="*/ 2147483647 h 158"/>
              <a:gd name="T114" fmla="*/ 2147483647 w 114"/>
              <a:gd name="T115" fmla="*/ 2147483647 h 158"/>
              <a:gd name="T116" fmla="*/ 2147483647 w 114"/>
              <a:gd name="T117" fmla="*/ 2147483647 h 158"/>
              <a:gd name="T118" fmla="*/ 2147483647 w 114"/>
              <a:gd name="T119" fmla="*/ 2147483647 h 1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58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2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avLst/>
            <a:gdLst>
              <a:gd name="T0" fmla="*/ 2147483647 w 130"/>
              <a:gd name="T1" fmla="*/ 2147483647 h 146"/>
              <a:gd name="T2" fmla="*/ 2147483647 w 130"/>
              <a:gd name="T3" fmla="*/ 2147483647 h 146"/>
              <a:gd name="T4" fmla="*/ 2147483647 w 130"/>
              <a:gd name="T5" fmla="*/ 2147483647 h 146"/>
              <a:gd name="T6" fmla="*/ 2147483647 w 130"/>
              <a:gd name="T7" fmla="*/ 2147483647 h 146"/>
              <a:gd name="T8" fmla="*/ 2147483647 w 130"/>
              <a:gd name="T9" fmla="*/ 2147483647 h 146"/>
              <a:gd name="T10" fmla="*/ 2147483647 w 130"/>
              <a:gd name="T11" fmla="*/ 2147483647 h 146"/>
              <a:gd name="T12" fmla="*/ 2147483647 w 130"/>
              <a:gd name="T13" fmla="*/ 2147483647 h 146"/>
              <a:gd name="T14" fmla="*/ 2147483647 w 130"/>
              <a:gd name="T15" fmla="*/ 2147483647 h 146"/>
              <a:gd name="T16" fmla="*/ 0 w 130"/>
              <a:gd name="T17" fmla="*/ 2147483647 h 146"/>
              <a:gd name="T18" fmla="*/ 2147483647 w 130"/>
              <a:gd name="T19" fmla="*/ 2147483647 h 146"/>
              <a:gd name="T20" fmla="*/ 2147483647 w 130"/>
              <a:gd name="T21" fmla="*/ 2147483647 h 146"/>
              <a:gd name="T22" fmla="*/ 2147483647 w 130"/>
              <a:gd name="T23" fmla="*/ 2147483647 h 146"/>
              <a:gd name="T24" fmla="*/ 2147483647 w 130"/>
              <a:gd name="T25" fmla="*/ 2147483647 h 146"/>
              <a:gd name="T26" fmla="*/ 2147483647 w 130"/>
              <a:gd name="T27" fmla="*/ 2147483647 h 146"/>
              <a:gd name="T28" fmla="*/ 2147483647 w 130"/>
              <a:gd name="T29" fmla="*/ 0 h 146"/>
              <a:gd name="T30" fmla="*/ 2147483647 w 130"/>
              <a:gd name="T31" fmla="*/ 2147483647 h 146"/>
              <a:gd name="T32" fmla="*/ 2147483647 w 130"/>
              <a:gd name="T33" fmla="*/ 2147483647 h 146"/>
              <a:gd name="T34" fmla="*/ 2147483647 w 130"/>
              <a:gd name="T35" fmla="*/ 2147483647 h 146"/>
              <a:gd name="T36" fmla="*/ 2147483647 w 130"/>
              <a:gd name="T37" fmla="*/ 2147483647 h 146"/>
              <a:gd name="T38" fmla="*/ 2147483647 w 130"/>
              <a:gd name="T39" fmla="*/ 2147483647 h 146"/>
              <a:gd name="T40" fmla="*/ 2147483647 w 130"/>
              <a:gd name="T41" fmla="*/ 2147483647 h 146"/>
              <a:gd name="T42" fmla="*/ 2147483647 w 130"/>
              <a:gd name="T43" fmla="*/ 2147483647 h 146"/>
              <a:gd name="T44" fmla="*/ 2147483647 w 130"/>
              <a:gd name="T45" fmla="*/ 2147483647 h 146"/>
              <a:gd name="T46" fmla="*/ 2147483647 w 130"/>
              <a:gd name="T47" fmla="*/ 2147483647 h 1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0" h="146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3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avLst/>
            <a:gdLst>
              <a:gd name="T0" fmla="*/ 2147483647 w 152"/>
              <a:gd name="T1" fmla="*/ 2147483647 h 160"/>
              <a:gd name="T2" fmla="*/ 2147483647 w 152"/>
              <a:gd name="T3" fmla="*/ 2147483647 h 160"/>
              <a:gd name="T4" fmla="*/ 2147483647 w 152"/>
              <a:gd name="T5" fmla="*/ 2147483647 h 160"/>
              <a:gd name="T6" fmla="*/ 2147483647 w 152"/>
              <a:gd name="T7" fmla="*/ 2147483647 h 160"/>
              <a:gd name="T8" fmla="*/ 2147483647 w 152"/>
              <a:gd name="T9" fmla="*/ 2147483647 h 160"/>
              <a:gd name="T10" fmla="*/ 2147483647 w 152"/>
              <a:gd name="T11" fmla="*/ 2147483647 h 160"/>
              <a:gd name="T12" fmla="*/ 2147483647 w 152"/>
              <a:gd name="T13" fmla="*/ 2147483647 h 160"/>
              <a:gd name="T14" fmla="*/ 2147483647 w 152"/>
              <a:gd name="T15" fmla="*/ 2147483647 h 160"/>
              <a:gd name="T16" fmla="*/ 2147483647 w 152"/>
              <a:gd name="T17" fmla="*/ 2147483647 h 160"/>
              <a:gd name="T18" fmla="*/ 2147483647 w 152"/>
              <a:gd name="T19" fmla="*/ 2147483647 h 160"/>
              <a:gd name="T20" fmla="*/ 2147483647 w 152"/>
              <a:gd name="T21" fmla="*/ 2147483647 h 160"/>
              <a:gd name="T22" fmla="*/ 2147483647 w 152"/>
              <a:gd name="T23" fmla="*/ 2147483647 h 160"/>
              <a:gd name="T24" fmla="*/ 2147483647 w 152"/>
              <a:gd name="T25" fmla="*/ 2147483647 h 160"/>
              <a:gd name="T26" fmla="*/ 2147483647 w 152"/>
              <a:gd name="T27" fmla="*/ 2147483647 h 160"/>
              <a:gd name="T28" fmla="*/ 2147483647 w 152"/>
              <a:gd name="T29" fmla="*/ 2147483647 h 160"/>
              <a:gd name="T30" fmla="*/ 2147483647 w 152"/>
              <a:gd name="T31" fmla="*/ 2147483647 h 160"/>
              <a:gd name="T32" fmla="*/ 2147483647 w 152"/>
              <a:gd name="T33" fmla="*/ 2147483647 h 160"/>
              <a:gd name="T34" fmla="*/ 2147483647 w 152"/>
              <a:gd name="T35" fmla="*/ 2147483647 h 160"/>
              <a:gd name="T36" fmla="*/ 2147483647 w 152"/>
              <a:gd name="T37" fmla="*/ 2147483647 h 160"/>
              <a:gd name="T38" fmla="*/ 2147483647 w 152"/>
              <a:gd name="T39" fmla="*/ 2147483647 h 160"/>
              <a:gd name="T40" fmla="*/ 2147483647 w 152"/>
              <a:gd name="T41" fmla="*/ 2147483647 h 160"/>
              <a:gd name="T42" fmla="*/ 2147483647 w 152"/>
              <a:gd name="T43" fmla="*/ 2147483647 h 160"/>
              <a:gd name="T44" fmla="*/ 2147483647 w 152"/>
              <a:gd name="T45" fmla="*/ 2147483647 h 160"/>
              <a:gd name="T46" fmla="*/ 2147483647 w 152"/>
              <a:gd name="T47" fmla="*/ 2147483647 h 160"/>
              <a:gd name="T48" fmla="*/ 2147483647 w 152"/>
              <a:gd name="T49" fmla="*/ 2147483647 h 160"/>
              <a:gd name="T50" fmla="*/ 2147483647 w 152"/>
              <a:gd name="T51" fmla="*/ 2147483647 h 160"/>
              <a:gd name="T52" fmla="*/ 2147483647 w 152"/>
              <a:gd name="T53" fmla="*/ 2147483647 h 160"/>
              <a:gd name="T54" fmla="*/ 2147483647 w 152"/>
              <a:gd name="T55" fmla="*/ 2147483647 h 160"/>
              <a:gd name="T56" fmla="*/ 2147483647 w 152"/>
              <a:gd name="T57" fmla="*/ 2147483647 h 160"/>
              <a:gd name="T58" fmla="*/ 2147483647 w 152"/>
              <a:gd name="T59" fmla="*/ 2147483647 h 160"/>
              <a:gd name="T60" fmla="*/ 2147483647 w 152"/>
              <a:gd name="T61" fmla="*/ 2147483647 h 160"/>
              <a:gd name="T62" fmla="*/ 2147483647 w 152"/>
              <a:gd name="T63" fmla="*/ 2147483647 h 160"/>
              <a:gd name="T64" fmla="*/ 2147483647 w 152"/>
              <a:gd name="T65" fmla="*/ 2147483647 h 160"/>
              <a:gd name="T66" fmla="*/ 2147483647 w 152"/>
              <a:gd name="T67" fmla="*/ 2147483647 h 160"/>
              <a:gd name="T68" fmla="*/ 2147483647 w 152"/>
              <a:gd name="T69" fmla="*/ 2147483647 h 160"/>
              <a:gd name="T70" fmla="*/ 2147483647 w 152"/>
              <a:gd name="T71" fmla="*/ 2147483647 h 160"/>
              <a:gd name="T72" fmla="*/ 2147483647 w 152"/>
              <a:gd name="T73" fmla="*/ 2147483647 h 160"/>
              <a:gd name="T74" fmla="*/ 2147483647 w 152"/>
              <a:gd name="T75" fmla="*/ 2147483647 h 160"/>
              <a:gd name="T76" fmla="*/ 2147483647 w 152"/>
              <a:gd name="T77" fmla="*/ 2147483647 h 160"/>
              <a:gd name="T78" fmla="*/ 2147483647 w 152"/>
              <a:gd name="T79" fmla="*/ 2147483647 h 160"/>
              <a:gd name="T80" fmla="*/ 2147483647 w 152"/>
              <a:gd name="T81" fmla="*/ 2147483647 h 160"/>
              <a:gd name="T82" fmla="*/ 2147483647 w 152"/>
              <a:gd name="T83" fmla="*/ 2147483647 h 160"/>
              <a:gd name="T84" fmla="*/ 2147483647 w 152"/>
              <a:gd name="T85" fmla="*/ 2147483647 h 160"/>
              <a:gd name="T86" fmla="*/ 2147483647 w 152"/>
              <a:gd name="T87" fmla="*/ 2147483647 h 160"/>
              <a:gd name="T88" fmla="*/ 2147483647 w 152"/>
              <a:gd name="T89" fmla="*/ 2147483647 h 160"/>
              <a:gd name="T90" fmla="*/ 2147483647 w 152"/>
              <a:gd name="T91" fmla="*/ 2147483647 h 160"/>
              <a:gd name="T92" fmla="*/ 2147483647 w 152"/>
              <a:gd name="T93" fmla="*/ 2147483647 h 160"/>
              <a:gd name="T94" fmla="*/ 2147483647 w 152"/>
              <a:gd name="T95" fmla="*/ 2147483647 h 160"/>
              <a:gd name="T96" fmla="*/ 2147483647 w 152"/>
              <a:gd name="T97" fmla="*/ 2147483647 h 160"/>
              <a:gd name="T98" fmla="*/ 2147483647 w 152"/>
              <a:gd name="T99" fmla="*/ 2147483647 h 160"/>
              <a:gd name="T100" fmla="*/ 2147483647 w 152"/>
              <a:gd name="T101" fmla="*/ 2147483647 h 160"/>
              <a:gd name="T102" fmla="*/ 2147483647 w 152"/>
              <a:gd name="T103" fmla="*/ 2147483647 h 160"/>
              <a:gd name="T104" fmla="*/ 2147483647 w 152"/>
              <a:gd name="T105" fmla="*/ 2147483647 h 160"/>
              <a:gd name="T106" fmla="*/ 2147483647 w 152"/>
              <a:gd name="T107" fmla="*/ 2147483647 h 160"/>
              <a:gd name="T108" fmla="*/ 2147483647 w 152"/>
              <a:gd name="T109" fmla="*/ 2147483647 h 160"/>
              <a:gd name="T110" fmla="*/ 2147483647 w 152"/>
              <a:gd name="T111" fmla="*/ 2147483647 h 160"/>
              <a:gd name="T112" fmla="*/ 2147483647 w 152"/>
              <a:gd name="T113" fmla="*/ 2147483647 h 160"/>
              <a:gd name="T114" fmla="*/ 2147483647 w 152"/>
              <a:gd name="T115" fmla="*/ 2147483647 h 160"/>
              <a:gd name="T116" fmla="*/ 0 w 152"/>
              <a:gd name="T117" fmla="*/ 2147483647 h 160"/>
              <a:gd name="T118" fmla="*/ 0 w 152"/>
              <a:gd name="T119" fmla="*/ 2147483647 h 160"/>
              <a:gd name="T120" fmla="*/ 2147483647 w 152"/>
              <a:gd name="T121" fmla="*/ 2147483647 h 160"/>
              <a:gd name="T122" fmla="*/ 2147483647 w 152"/>
              <a:gd name="T123" fmla="*/ 214748364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2" h="160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4" name="Freeform 190"/>
          <p:cNvSpPr/>
          <p:nvPr/>
        </p:nvSpPr>
        <p:spPr bwMode="auto">
          <a:xfrm>
            <a:off x="11660188" y="2741613"/>
            <a:ext cx="322262" cy="485775"/>
          </a:xfrm>
          <a:custGeom>
            <a:avLst/>
            <a:gdLst>
              <a:gd name="T0" fmla="*/ 2147483647 w 118"/>
              <a:gd name="T1" fmla="*/ 2147483647 h 162"/>
              <a:gd name="T2" fmla="*/ 2147483647 w 118"/>
              <a:gd name="T3" fmla="*/ 2147483647 h 162"/>
              <a:gd name="T4" fmla="*/ 2147483647 w 118"/>
              <a:gd name="T5" fmla="*/ 2147483647 h 162"/>
              <a:gd name="T6" fmla="*/ 2147483647 w 118"/>
              <a:gd name="T7" fmla="*/ 2147483647 h 162"/>
              <a:gd name="T8" fmla="*/ 2147483647 w 118"/>
              <a:gd name="T9" fmla="*/ 2147483647 h 162"/>
              <a:gd name="T10" fmla="*/ 2147483647 w 118"/>
              <a:gd name="T11" fmla="*/ 2147483647 h 162"/>
              <a:gd name="T12" fmla="*/ 2147483647 w 118"/>
              <a:gd name="T13" fmla="*/ 2147483647 h 162"/>
              <a:gd name="T14" fmla="*/ 2147483647 w 118"/>
              <a:gd name="T15" fmla="*/ 2147483647 h 162"/>
              <a:gd name="T16" fmla="*/ 2147483647 w 118"/>
              <a:gd name="T17" fmla="*/ 2147483647 h 162"/>
              <a:gd name="T18" fmla="*/ 2147483647 w 118"/>
              <a:gd name="T19" fmla="*/ 2147483647 h 162"/>
              <a:gd name="T20" fmla="*/ 2147483647 w 118"/>
              <a:gd name="T21" fmla="*/ 2147483647 h 162"/>
              <a:gd name="T22" fmla="*/ 2147483647 w 118"/>
              <a:gd name="T23" fmla="*/ 2147483647 h 162"/>
              <a:gd name="T24" fmla="*/ 2147483647 w 118"/>
              <a:gd name="T25" fmla="*/ 2147483647 h 162"/>
              <a:gd name="T26" fmla="*/ 2147483647 w 118"/>
              <a:gd name="T27" fmla="*/ 2147483647 h 162"/>
              <a:gd name="T28" fmla="*/ 2147483647 w 118"/>
              <a:gd name="T29" fmla="*/ 2147483647 h 162"/>
              <a:gd name="T30" fmla="*/ 2147483647 w 118"/>
              <a:gd name="T31" fmla="*/ 2147483647 h 162"/>
              <a:gd name="T32" fmla="*/ 2147483647 w 118"/>
              <a:gd name="T33" fmla="*/ 2147483647 h 162"/>
              <a:gd name="T34" fmla="*/ 2147483647 w 118"/>
              <a:gd name="T35" fmla="*/ 2147483647 h 162"/>
              <a:gd name="T36" fmla="*/ 2147483647 w 118"/>
              <a:gd name="T37" fmla="*/ 2147483647 h 162"/>
              <a:gd name="T38" fmla="*/ 2147483647 w 118"/>
              <a:gd name="T39" fmla="*/ 2147483647 h 162"/>
              <a:gd name="T40" fmla="*/ 2147483647 w 118"/>
              <a:gd name="T41" fmla="*/ 2147483647 h 162"/>
              <a:gd name="T42" fmla="*/ 2147483647 w 118"/>
              <a:gd name="T43" fmla="*/ 2147483647 h 162"/>
              <a:gd name="T44" fmla="*/ 2147483647 w 118"/>
              <a:gd name="T45" fmla="*/ 2147483647 h 162"/>
              <a:gd name="T46" fmla="*/ 2147483647 w 118"/>
              <a:gd name="T47" fmla="*/ 2147483647 h 162"/>
              <a:gd name="T48" fmla="*/ 2147483647 w 118"/>
              <a:gd name="T49" fmla="*/ 2147483647 h 162"/>
              <a:gd name="T50" fmla="*/ 2147483647 w 118"/>
              <a:gd name="T51" fmla="*/ 2147483647 h 162"/>
              <a:gd name="T52" fmla="*/ 2147483647 w 118"/>
              <a:gd name="T53" fmla="*/ 2147483647 h 162"/>
              <a:gd name="T54" fmla="*/ 2147483647 w 118"/>
              <a:gd name="T55" fmla="*/ 2147483647 h 162"/>
              <a:gd name="T56" fmla="*/ 2147483647 w 118"/>
              <a:gd name="T57" fmla="*/ 2147483647 h 162"/>
              <a:gd name="T58" fmla="*/ 2147483647 w 118"/>
              <a:gd name="T59" fmla="*/ 2147483647 h 162"/>
              <a:gd name="T60" fmla="*/ 2147483647 w 118"/>
              <a:gd name="T61" fmla="*/ 2147483647 h 162"/>
              <a:gd name="T62" fmla="*/ 2147483647 w 118"/>
              <a:gd name="T63" fmla="*/ 2147483647 h 162"/>
              <a:gd name="T64" fmla="*/ 2147483647 w 118"/>
              <a:gd name="T65" fmla="*/ 2147483647 h 162"/>
              <a:gd name="T66" fmla="*/ 2147483647 w 118"/>
              <a:gd name="T67" fmla="*/ 2147483647 h 162"/>
              <a:gd name="T68" fmla="*/ 2147483647 w 118"/>
              <a:gd name="T69" fmla="*/ 2147483647 h 162"/>
              <a:gd name="T70" fmla="*/ 2147483647 w 118"/>
              <a:gd name="T71" fmla="*/ 2147483647 h 162"/>
              <a:gd name="T72" fmla="*/ 2147483647 w 118"/>
              <a:gd name="T73" fmla="*/ 2147483647 h 162"/>
              <a:gd name="T74" fmla="*/ 2147483647 w 118"/>
              <a:gd name="T75" fmla="*/ 2147483647 h 162"/>
              <a:gd name="T76" fmla="*/ 2147483647 w 118"/>
              <a:gd name="T77" fmla="*/ 2147483647 h 162"/>
              <a:gd name="T78" fmla="*/ 2147483647 w 118"/>
              <a:gd name="T79" fmla="*/ 2147483647 h 162"/>
              <a:gd name="T80" fmla="*/ 2147483647 w 118"/>
              <a:gd name="T81" fmla="*/ 2147483647 h 162"/>
              <a:gd name="T82" fmla="*/ 2147483647 w 118"/>
              <a:gd name="T83" fmla="*/ 2147483647 h 162"/>
              <a:gd name="T84" fmla="*/ 2147483647 w 118"/>
              <a:gd name="T85" fmla="*/ 2147483647 h 162"/>
              <a:gd name="T86" fmla="*/ 2147483647 w 118"/>
              <a:gd name="T87" fmla="*/ 2147483647 h 162"/>
              <a:gd name="T88" fmla="*/ 2147483647 w 118"/>
              <a:gd name="T89" fmla="*/ 2147483647 h 162"/>
              <a:gd name="T90" fmla="*/ 2147483647 w 118"/>
              <a:gd name="T91" fmla="*/ 2147483647 h 162"/>
              <a:gd name="T92" fmla="*/ 2147483647 w 118"/>
              <a:gd name="T93" fmla="*/ 2147483647 h 1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8" h="162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5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6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avLst/>
            <a:gdLst>
              <a:gd name="T0" fmla="*/ 2147483647 w 186"/>
              <a:gd name="T1" fmla="*/ 2147483647 h 138"/>
              <a:gd name="T2" fmla="*/ 2147483647 w 186"/>
              <a:gd name="T3" fmla="*/ 2147483647 h 138"/>
              <a:gd name="T4" fmla="*/ 2147483647 w 186"/>
              <a:gd name="T5" fmla="*/ 2147483647 h 138"/>
              <a:gd name="T6" fmla="*/ 2147483647 w 186"/>
              <a:gd name="T7" fmla="*/ 2147483647 h 138"/>
              <a:gd name="T8" fmla="*/ 2147483647 w 186"/>
              <a:gd name="T9" fmla="*/ 2147483647 h 138"/>
              <a:gd name="T10" fmla="*/ 2147483647 w 186"/>
              <a:gd name="T11" fmla="*/ 2147483647 h 138"/>
              <a:gd name="T12" fmla="*/ 2147483647 w 186"/>
              <a:gd name="T13" fmla="*/ 0 h 138"/>
              <a:gd name="T14" fmla="*/ 2147483647 w 186"/>
              <a:gd name="T15" fmla="*/ 2147483647 h 138"/>
              <a:gd name="T16" fmla="*/ 2147483647 w 186"/>
              <a:gd name="T17" fmla="*/ 2147483647 h 138"/>
              <a:gd name="T18" fmla="*/ 2147483647 w 186"/>
              <a:gd name="T19" fmla="*/ 2147483647 h 138"/>
              <a:gd name="T20" fmla="*/ 2147483647 w 186"/>
              <a:gd name="T21" fmla="*/ 2147483647 h 138"/>
              <a:gd name="T22" fmla="*/ 2147483647 w 186"/>
              <a:gd name="T23" fmla="*/ 2147483647 h 138"/>
              <a:gd name="T24" fmla="*/ 0 w 186"/>
              <a:gd name="T25" fmla="*/ 2147483647 h 138"/>
              <a:gd name="T26" fmla="*/ 2147483647 w 186"/>
              <a:gd name="T27" fmla="*/ 2147483647 h 138"/>
              <a:gd name="T28" fmla="*/ 2147483647 w 186"/>
              <a:gd name="T29" fmla="*/ 2147483647 h 138"/>
              <a:gd name="T30" fmla="*/ 2147483647 w 186"/>
              <a:gd name="T31" fmla="*/ 2147483647 h 138"/>
              <a:gd name="T32" fmla="*/ 2147483647 w 186"/>
              <a:gd name="T33" fmla="*/ 2147483647 h 138"/>
              <a:gd name="T34" fmla="*/ 2147483647 w 186"/>
              <a:gd name="T35" fmla="*/ 2147483647 h 138"/>
              <a:gd name="T36" fmla="*/ 2147483647 w 186"/>
              <a:gd name="T37" fmla="*/ 2147483647 h 138"/>
              <a:gd name="T38" fmla="*/ 2147483647 w 186"/>
              <a:gd name="T39" fmla="*/ 2147483647 h 138"/>
              <a:gd name="T40" fmla="*/ 2147483647 w 186"/>
              <a:gd name="T41" fmla="*/ 2147483647 h 138"/>
              <a:gd name="T42" fmla="*/ 2147483647 w 186"/>
              <a:gd name="T43" fmla="*/ 2147483647 h 138"/>
              <a:gd name="T44" fmla="*/ 2147483647 w 186"/>
              <a:gd name="T45" fmla="*/ 2147483647 h 138"/>
              <a:gd name="T46" fmla="*/ 2147483647 w 186"/>
              <a:gd name="T47" fmla="*/ 2147483647 h 138"/>
              <a:gd name="T48" fmla="*/ 2147483647 w 186"/>
              <a:gd name="T49" fmla="*/ 2147483647 h 138"/>
              <a:gd name="T50" fmla="*/ 2147483647 w 186"/>
              <a:gd name="T51" fmla="*/ 2147483647 h 138"/>
              <a:gd name="T52" fmla="*/ 2147483647 w 186"/>
              <a:gd name="T53" fmla="*/ 2147483647 h 138"/>
              <a:gd name="T54" fmla="*/ 2147483647 w 186"/>
              <a:gd name="T55" fmla="*/ 2147483647 h 138"/>
              <a:gd name="T56" fmla="*/ 2147483647 w 186"/>
              <a:gd name="T57" fmla="*/ 2147483647 h 138"/>
              <a:gd name="T58" fmla="*/ 2147483647 w 186"/>
              <a:gd name="T59" fmla="*/ 2147483647 h 138"/>
              <a:gd name="T60" fmla="*/ 2147483647 w 186"/>
              <a:gd name="T61" fmla="*/ 2147483647 h 138"/>
              <a:gd name="T62" fmla="*/ 2147483647 w 186"/>
              <a:gd name="T63" fmla="*/ 2147483647 h 138"/>
              <a:gd name="T64" fmla="*/ 2147483647 w 186"/>
              <a:gd name="T65" fmla="*/ 2147483647 h 138"/>
              <a:gd name="T66" fmla="*/ 2147483647 w 186"/>
              <a:gd name="T67" fmla="*/ 2147483647 h 138"/>
              <a:gd name="T68" fmla="*/ 2147483647 w 186"/>
              <a:gd name="T69" fmla="*/ 2147483647 h 138"/>
              <a:gd name="T70" fmla="*/ 2147483647 w 186"/>
              <a:gd name="T71" fmla="*/ 2147483647 h 138"/>
              <a:gd name="T72" fmla="*/ 2147483647 w 186"/>
              <a:gd name="T73" fmla="*/ 2147483647 h 138"/>
              <a:gd name="T74" fmla="*/ 2147483647 w 186"/>
              <a:gd name="T75" fmla="*/ 2147483647 h 138"/>
              <a:gd name="T76" fmla="*/ 2147483647 w 186"/>
              <a:gd name="T77" fmla="*/ 2147483647 h 138"/>
              <a:gd name="T78" fmla="*/ 2147483647 w 186"/>
              <a:gd name="T79" fmla="*/ 2147483647 h 138"/>
              <a:gd name="T80" fmla="*/ 2147483647 w 186"/>
              <a:gd name="T81" fmla="*/ 2147483647 h 138"/>
              <a:gd name="T82" fmla="*/ 2147483647 w 186"/>
              <a:gd name="T83" fmla="*/ 2147483647 h 138"/>
              <a:gd name="T84" fmla="*/ 2147483647 w 186"/>
              <a:gd name="T85" fmla="*/ 2147483647 h 138"/>
              <a:gd name="T86" fmla="*/ 2147483647 w 186"/>
              <a:gd name="T87" fmla="*/ 2147483647 h 138"/>
              <a:gd name="T88" fmla="*/ 2147483647 w 186"/>
              <a:gd name="T89" fmla="*/ 2147483647 h 138"/>
              <a:gd name="T90" fmla="*/ 2147483647 w 186"/>
              <a:gd name="T91" fmla="*/ 2147483647 h 138"/>
              <a:gd name="T92" fmla="*/ 2147483647 w 186"/>
              <a:gd name="T93" fmla="*/ 2147483647 h 138"/>
              <a:gd name="T94" fmla="*/ 2147483647 w 186"/>
              <a:gd name="T95" fmla="*/ 2147483647 h 138"/>
              <a:gd name="T96" fmla="*/ 2147483647 w 186"/>
              <a:gd name="T97" fmla="*/ 2147483647 h 138"/>
              <a:gd name="T98" fmla="*/ 2147483647 w 186"/>
              <a:gd name="T99" fmla="*/ 2147483647 h 138"/>
              <a:gd name="T100" fmla="*/ 2147483647 w 186"/>
              <a:gd name="T101" fmla="*/ 2147483647 h 1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6" h="138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7" name="Freeform 194"/>
          <p:cNvSpPr/>
          <p:nvPr/>
        </p:nvSpPr>
        <p:spPr bwMode="auto">
          <a:xfrm>
            <a:off x="9294813" y="6242050"/>
            <a:ext cx="492125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8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avLst/>
            <a:gdLst>
              <a:gd name="T0" fmla="*/ 2147483647 w 160"/>
              <a:gd name="T1" fmla="*/ 2147483647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0 h 134"/>
              <a:gd name="T16" fmla="*/ 2147483647 w 160"/>
              <a:gd name="T17" fmla="*/ 2147483647 h 134"/>
              <a:gd name="T18" fmla="*/ 2147483647 w 160"/>
              <a:gd name="T19" fmla="*/ 2147483647 h 134"/>
              <a:gd name="T20" fmla="*/ 2147483647 w 160"/>
              <a:gd name="T21" fmla="*/ 2147483647 h 134"/>
              <a:gd name="T22" fmla="*/ 2147483647 w 160"/>
              <a:gd name="T23" fmla="*/ 0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2147483647 w 160"/>
              <a:gd name="T99" fmla="*/ 2147483647 h 134"/>
              <a:gd name="T100" fmla="*/ 0 w 160"/>
              <a:gd name="T101" fmla="*/ 2147483647 h 134"/>
              <a:gd name="T102" fmla="*/ 2147483647 w 160"/>
              <a:gd name="T103" fmla="*/ 2147483647 h 134"/>
              <a:gd name="T104" fmla="*/ 2147483647 w 160"/>
              <a:gd name="T105" fmla="*/ 2147483647 h 134"/>
              <a:gd name="T106" fmla="*/ 2147483647 w 160"/>
              <a:gd name="T107" fmla="*/ 2147483647 h 134"/>
              <a:gd name="T108" fmla="*/ 0 w 160"/>
              <a:gd name="T109" fmla="*/ 2147483647 h 1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4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9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0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1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avLst/>
            <a:gdLst>
              <a:gd name="T0" fmla="*/ 2147483647 w 190"/>
              <a:gd name="T1" fmla="*/ 2147483647 h 188"/>
              <a:gd name="T2" fmla="*/ 2147483647 w 190"/>
              <a:gd name="T3" fmla="*/ 2147483647 h 188"/>
              <a:gd name="T4" fmla="*/ 2147483647 w 190"/>
              <a:gd name="T5" fmla="*/ 2147483647 h 188"/>
              <a:gd name="T6" fmla="*/ 2147483647 w 190"/>
              <a:gd name="T7" fmla="*/ 2147483647 h 188"/>
              <a:gd name="T8" fmla="*/ 2147483647 w 190"/>
              <a:gd name="T9" fmla="*/ 2147483647 h 188"/>
              <a:gd name="T10" fmla="*/ 2147483647 w 190"/>
              <a:gd name="T11" fmla="*/ 2147483647 h 188"/>
              <a:gd name="T12" fmla="*/ 2147483647 w 190"/>
              <a:gd name="T13" fmla="*/ 2147483647 h 188"/>
              <a:gd name="T14" fmla="*/ 2147483647 w 190"/>
              <a:gd name="T15" fmla="*/ 2147483647 h 188"/>
              <a:gd name="T16" fmla="*/ 2147483647 w 190"/>
              <a:gd name="T17" fmla="*/ 2147483647 h 188"/>
              <a:gd name="T18" fmla="*/ 2147483647 w 190"/>
              <a:gd name="T19" fmla="*/ 2147483647 h 188"/>
              <a:gd name="T20" fmla="*/ 2147483647 w 190"/>
              <a:gd name="T21" fmla="*/ 2147483647 h 188"/>
              <a:gd name="T22" fmla="*/ 2147483647 w 190"/>
              <a:gd name="T23" fmla="*/ 2147483647 h 188"/>
              <a:gd name="T24" fmla="*/ 2147483647 w 190"/>
              <a:gd name="T25" fmla="*/ 2147483647 h 188"/>
              <a:gd name="T26" fmla="*/ 2147483647 w 190"/>
              <a:gd name="T27" fmla="*/ 2147483647 h 188"/>
              <a:gd name="T28" fmla="*/ 2147483647 w 190"/>
              <a:gd name="T29" fmla="*/ 2147483647 h 188"/>
              <a:gd name="T30" fmla="*/ 2147483647 w 190"/>
              <a:gd name="T31" fmla="*/ 2147483647 h 188"/>
              <a:gd name="T32" fmla="*/ 2147483647 w 190"/>
              <a:gd name="T33" fmla="*/ 2147483647 h 188"/>
              <a:gd name="T34" fmla="*/ 2147483647 w 190"/>
              <a:gd name="T35" fmla="*/ 0 h 188"/>
              <a:gd name="T36" fmla="*/ 2147483647 w 190"/>
              <a:gd name="T37" fmla="*/ 0 h 188"/>
              <a:gd name="T38" fmla="*/ 2147483647 w 190"/>
              <a:gd name="T39" fmla="*/ 2147483647 h 188"/>
              <a:gd name="T40" fmla="*/ 2147483647 w 190"/>
              <a:gd name="T41" fmla="*/ 2147483647 h 188"/>
              <a:gd name="T42" fmla="*/ 2147483647 w 190"/>
              <a:gd name="T43" fmla="*/ 2147483647 h 188"/>
              <a:gd name="T44" fmla="*/ 2147483647 w 190"/>
              <a:gd name="T45" fmla="*/ 0 h 188"/>
              <a:gd name="T46" fmla="*/ 2147483647 w 190"/>
              <a:gd name="T47" fmla="*/ 2147483647 h 188"/>
              <a:gd name="T48" fmla="*/ 2147483647 w 190"/>
              <a:gd name="T49" fmla="*/ 2147483647 h 188"/>
              <a:gd name="T50" fmla="*/ 0 w 190"/>
              <a:gd name="T51" fmla="*/ 2147483647 h 188"/>
              <a:gd name="T52" fmla="*/ 2147483647 w 190"/>
              <a:gd name="T53" fmla="*/ 2147483647 h 188"/>
              <a:gd name="T54" fmla="*/ 2147483647 w 190"/>
              <a:gd name="T55" fmla="*/ 2147483647 h 188"/>
              <a:gd name="T56" fmla="*/ 2147483647 w 190"/>
              <a:gd name="T57" fmla="*/ 2147483647 h 188"/>
              <a:gd name="T58" fmla="*/ 2147483647 w 190"/>
              <a:gd name="T59" fmla="*/ 2147483647 h 188"/>
              <a:gd name="T60" fmla="*/ 2147483647 w 190"/>
              <a:gd name="T61" fmla="*/ 2147483647 h 188"/>
              <a:gd name="T62" fmla="*/ 2147483647 w 190"/>
              <a:gd name="T63" fmla="*/ 2147483647 h 188"/>
              <a:gd name="T64" fmla="*/ 2147483647 w 190"/>
              <a:gd name="T65" fmla="*/ 2147483647 h 188"/>
              <a:gd name="T66" fmla="*/ 2147483647 w 190"/>
              <a:gd name="T67" fmla="*/ 2147483647 h 188"/>
              <a:gd name="T68" fmla="*/ 2147483647 w 190"/>
              <a:gd name="T69" fmla="*/ 2147483647 h 188"/>
              <a:gd name="T70" fmla="*/ 2147483647 w 190"/>
              <a:gd name="T71" fmla="*/ 2147483647 h 188"/>
              <a:gd name="T72" fmla="*/ 2147483647 w 190"/>
              <a:gd name="T73" fmla="*/ 2147483647 h 188"/>
              <a:gd name="T74" fmla="*/ 2147483647 w 190"/>
              <a:gd name="T75" fmla="*/ 2147483647 h 188"/>
              <a:gd name="T76" fmla="*/ 2147483647 w 190"/>
              <a:gd name="T77" fmla="*/ 2147483647 h 188"/>
              <a:gd name="T78" fmla="*/ 2147483647 w 190"/>
              <a:gd name="T79" fmla="*/ 2147483647 h 188"/>
              <a:gd name="T80" fmla="*/ 2147483647 w 190"/>
              <a:gd name="T81" fmla="*/ 2147483647 h 188"/>
              <a:gd name="T82" fmla="*/ 2147483647 w 190"/>
              <a:gd name="T83" fmla="*/ 2147483647 h 188"/>
              <a:gd name="T84" fmla="*/ 2147483647 w 190"/>
              <a:gd name="T85" fmla="*/ 2147483647 h 188"/>
              <a:gd name="T86" fmla="*/ 2147483647 w 190"/>
              <a:gd name="T87" fmla="*/ 2147483647 h 188"/>
              <a:gd name="T88" fmla="*/ 2147483647 w 190"/>
              <a:gd name="T89" fmla="*/ 2147483647 h 188"/>
              <a:gd name="T90" fmla="*/ 2147483647 w 190"/>
              <a:gd name="T91" fmla="*/ 2147483647 h 188"/>
              <a:gd name="T92" fmla="*/ 2147483647 w 190"/>
              <a:gd name="T93" fmla="*/ 2147483647 h 188"/>
              <a:gd name="T94" fmla="*/ 2147483647 w 190"/>
              <a:gd name="T95" fmla="*/ 2147483647 h 188"/>
              <a:gd name="T96" fmla="*/ 2147483647 w 190"/>
              <a:gd name="T97" fmla="*/ 2147483647 h 188"/>
              <a:gd name="T98" fmla="*/ 2147483647 w 190"/>
              <a:gd name="T99" fmla="*/ 2147483647 h 188"/>
              <a:gd name="T100" fmla="*/ 2147483647 w 190"/>
              <a:gd name="T101" fmla="*/ 2147483647 h 188"/>
              <a:gd name="T102" fmla="*/ 2147483647 w 190"/>
              <a:gd name="T103" fmla="*/ 2147483647 h 188"/>
              <a:gd name="T104" fmla="*/ 2147483647 w 190"/>
              <a:gd name="T105" fmla="*/ 2147483647 h 188"/>
              <a:gd name="T106" fmla="*/ 2147483647 w 190"/>
              <a:gd name="T107" fmla="*/ 2147483647 h 188"/>
              <a:gd name="T108" fmla="*/ 2147483647 w 190"/>
              <a:gd name="T109" fmla="*/ 2147483647 h 188"/>
              <a:gd name="T110" fmla="*/ 2147483647 w 190"/>
              <a:gd name="T111" fmla="*/ 2147483647 h 188"/>
              <a:gd name="T112" fmla="*/ 2147483647 w 190"/>
              <a:gd name="T113" fmla="*/ 2147483647 h 188"/>
              <a:gd name="T114" fmla="*/ 2147483647 w 190"/>
              <a:gd name="T115" fmla="*/ 2147483647 h 188"/>
              <a:gd name="T116" fmla="*/ 2147483647 w 190"/>
              <a:gd name="T117" fmla="*/ 2147483647 h 188"/>
              <a:gd name="T118" fmla="*/ 2147483647 w 190"/>
              <a:gd name="T119" fmla="*/ 2147483647 h 1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0" h="188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2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2147483647 w 156"/>
              <a:gd name="T43" fmla="*/ 2147483647 h 156"/>
              <a:gd name="T44" fmla="*/ 2147483647 w 156"/>
              <a:gd name="T45" fmla="*/ 2147483647 h 156"/>
              <a:gd name="T46" fmla="*/ 2147483647 w 156"/>
              <a:gd name="T47" fmla="*/ 2147483647 h 156"/>
              <a:gd name="T48" fmla="*/ 2147483647 w 156"/>
              <a:gd name="T49" fmla="*/ 2147483647 h 156"/>
              <a:gd name="T50" fmla="*/ 2147483647 w 156"/>
              <a:gd name="T51" fmla="*/ 2147483647 h 156"/>
              <a:gd name="T52" fmla="*/ 2147483647 w 156"/>
              <a:gd name="T53" fmla="*/ 2147483647 h 156"/>
              <a:gd name="T54" fmla="*/ 2147483647 w 156"/>
              <a:gd name="T55" fmla="*/ 2147483647 h 156"/>
              <a:gd name="T56" fmla="*/ 2147483647 w 156"/>
              <a:gd name="T57" fmla="*/ 2147483647 h 156"/>
              <a:gd name="T58" fmla="*/ 2147483647 w 156"/>
              <a:gd name="T59" fmla="*/ 2147483647 h 156"/>
              <a:gd name="T60" fmla="*/ 2147483647 w 156"/>
              <a:gd name="T61" fmla="*/ 2147483647 h 156"/>
              <a:gd name="T62" fmla="*/ 2147483647 w 156"/>
              <a:gd name="T63" fmla="*/ 2147483647 h 156"/>
              <a:gd name="T64" fmla="*/ 2147483647 w 156"/>
              <a:gd name="T65" fmla="*/ 2147483647 h 156"/>
              <a:gd name="T66" fmla="*/ 2147483647 w 156"/>
              <a:gd name="T67" fmla="*/ 2147483647 h 156"/>
              <a:gd name="T68" fmla="*/ 2147483647 w 156"/>
              <a:gd name="T69" fmla="*/ 2147483647 h 156"/>
              <a:gd name="T70" fmla="*/ 2147483647 w 156"/>
              <a:gd name="T71" fmla="*/ 2147483647 h 156"/>
              <a:gd name="T72" fmla="*/ 2147483647 w 156"/>
              <a:gd name="T73" fmla="*/ 2147483647 h 156"/>
              <a:gd name="T74" fmla="*/ 2147483647 w 156"/>
              <a:gd name="T75" fmla="*/ 2147483647 h 156"/>
              <a:gd name="T76" fmla="*/ 2147483647 w 156"/>
              <a:gd name="T77" fmla="*/ 2147483647 h 156"/>
              <a:gd name="T78" fmla="*/ 2147483647 w 156"/>
              <a:gd name="T79" fmla="*/ 2147483647 h 156"/>
              <a:gd name="T80" fmla="*/ 2147483647 w 156"/>
              <a:gd name="T81" fmla="*/ 2147483647 h 156"/>
              <a:gd name="T82" fmla="*/ 2147483647 w 156"/>
              <a:gd name="T83" fmla="*/ 2147483647 h 156"/>
              <a:gd name="T84" fmla="*/ 2147483647 w 156"/>
              <a:gd name="T85" fmla="*/ 2147483647 h 156"/>
              <a:gd name="T86" fmla="*/ 2147483647 w 156"/>
              <a:gd name="T87" fmla="*/ 2147483647 h 156"/>
              <a:gd name="T88" fmla="*/ 2147483647 w 156"/>
              <a:gd name="T89" fmla="*/ 2147483647 h 156"/>
              <a:gd name="T90" fmla="*/ 2147483647 w 156"/>
              <a:gd name="T91" fmla="*/ 2147483647 h 156"/>
              <a:gd name="T92" fmla="*/ 2147483647 w 156"/>
              <a:gd name="T93" fmla="*/ 2147483647 h 156"/>
              <a:gd name="T94" fmla="*/ 2147483647 w 156"/>
              <a:gd name="T95" fmla="*/ 2147483647 h 156"/>
              <a:gd name="T96" fmla="*/ 2147483647 w 156"/>
              <a:gd name="T97" fmla="*/ 2147483647 h 156"/>
              <a:gd name="T98" fmla="*/ 2147483647 w 156"/>
              <a:gd name="T99" fmla="*/ 2147483647 h 156"/>
              <a:gd name="T100" fmla="*/ 2147483647 w 156"/>
              <a:gd name="T101" fmla="*/ 2147483647 h 156"/>
              <a:gd name="T102" fmla="*/ 2147483647 w 156"/>
              <a:gd name="T103" fmla="*/ 2147483647 h 156"/>
              <a:gd name="T104" fmla="*/ 2147483647 w 156"/>
              <a:gd name="T105" fmla="*/ 2147483647 h 156"/>
              <a:gd name="T106" fmla="*/ 2147483647 w 156"/>
              <a:gd name="T107" fmla="*/ 2147483647 h 156"/>
              <a:gd name="T108" fmla="*/ 2147483647 w 156"/>
              <a:gd name="T109" fmla="*/ 2147483647 h 156"/>
              <a:gd name="T110" fmla="*/ 2147483647 w 156"/>
              <a:gd name="T111" fmla="*/ 2147483647 h 156"/>
              <a:gd name="T112" fmla="*/ 2147483647 w 156"/>
              <a:gd name="T113" fmla="*/ 2147483647 h 156"/>
              <a:gd name="T114" fmla="*/ 2147483647 w 156"/>
              <a:gd name="T115" fmla="*/ 2147483647 h 156"/>
              <a:gd name="T116" fmla="*/ 2147483647 w 156"/>
              <a:gd name="T117" fmla="*/ 2147483647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6" h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3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avLst/>
            <a:gdLst>
              <a:gd name="T0" fmla="*/ 2147483647 w 194"/>
              <a:gd name="T1" fmla="*/ 2147483647 h 192"/>
              <a:gd name="T2" fmla="*/ 2147483647 w 194"/>
              <a:gd name="T3" fmla="*/ 2147483647 h 192"/>
              <a:gd name="T4" fmla="*/ 2147483647 w 194"/>
              <a:gd name="T5" fmla="*/ 2147483647 h 192"/>
              <a:gd name="T6" fmla="*/ 2147483647 w 194"/>
              <a:gd name="T7" fmla="*/ 2147483647 h 192"/>
              <a:gd name="T8" fmla="*/ 2147483647 w 194"/>
              <a:gd name="T9" fmla="*/ 0 h 192"/>
              <a:gd name="T10" fmla="*/ 2147483647 w 194"/>
              <a:gd name="T11" fmla="*/ 2147483647 h 192"/>
              <a:gd name="T12" fmla="*/ 2147483647 w 194"/>
              <a:gd name="T13" fmla="*/ 0 h 192"/>
              <a:gd name="T14" fmla="*/ 2147483647 w 194"/>
              <a:gd name="T15" fmla="*/ 2147483647 h 192"/>
              <a:gd name="T16" fmla="*/ 2147483647 w 194"/>
              <a:gd name="T17" fmla="*/ 2147483647 h 192"/>
              <a:gd name="T18" fmla="*/ 2147483647 w 194"/>
              <a:gd name="T19" fmla="*/ 2147483647 h 192"/>
              <a:gd name="T20" fmla="*/ 2147483647 w 194"/>
              <a:gd name="T21" fmla="*/ 2147483647 h 192"/>
              <a:gd name="T22" fmla="*/ 2147483647 w 194"/>
              <a:gd name="T23" fmla="*/ 2147483647 h 192"/>
              <a:gd name="T24" fmla="*/ 2147483647 w 194"/>
              <a:gd name="T25" fmla="*/ 2147483647 h 192"/>
              <a:gd name="T26" fmla="*/ 2147483647 w 194"/>
              <a:gd name="T27" fmla="*/ 2147483647 h 192"/>
              <a:gd name="T28" fmla="*/ 2147483647 w 194"/>
              <a:gd name="T29" fmla="*/ 2147483647 h 192"/>
              <a:gd name="T30" fmla="*/ 2147483647 w 194"/>
              <a:gd name="T31" fmla="*/ 2147483647 h 192"/>
              <a:gd name="T32" fmla="*/ 2147483647 w 194"/>
              <a:gd name="T33" fmla="*/ 2147483647 h 192"/>
              <a:gd name="T34" fmla="*/ 2147483647 w 194"/>
              <a:gd name="T35" fmla="*/ 2147483647 h 192"/>
              <a:gd name="T36" fmla="*/ 2147483647 w 194"/>
              <a:gd name="T37" fmla="*/ 2147483647 h 192"/>
              <a:gd name="T38" fmla="*/ 2147483647 w 194"/>
              <a:gd name="T39" fmla="*/ 2147483647 h 192"/>
              <a:gd name="T40" fmla="*/ 2147483647 w 194"/>
              <a:gd name="T41" fmla="*/ 2147483647 h 192"/>
              <a:gd name="T42" fmla="*/ 2147483647 w 194"/>
              <a:gd name="T43" fmla="*/ 2147483647 h 192"/>
              <a:gd name="T44" fmla="*/ 2147483647 w 194"/>
              <a:gd name="T45" fmla="*/ 2147483647 h 192"/>
              <a:gd name="T46" fmla="*/ 2147483647 w 194"/>
              <a:gd name="T47" fmla="*/ 2147483647 h 192"/>
              <a:gd name="T48" fmla="*/ 2147483647 w 194"/>
              <a:gd name="T49" fmla="*/ 2147483647 h 192"/>
              <a:gd name="T50" fmla="*/ 2147483647 w 194"/>
              <a:gd name="T51" fmla="*/ 2147483647 h 192"/>
              <a:gd name="T52" fmla="*/ 2147483647 w 194"/>
              <a:gd name="T53" fmla="*/ 2147483647 h 192"/>
              <a:gd name="T54" fmla="*/ 2147483647 w 194"/>
              <a:gd name="T55" fmla="*/ 2147483647 h 192"/>
              <a:gd name="T56" fmla="*/ 2147483647 w 194"/>
              <a:gd name="T57" fmla="*/ 2147483647 h 192"/>
              <a:gd name="T58" fmla="*/ 2147483647 w 194"/>
              <a:gd name="T59" fmla="*/ 2147483647 h 192"/>
              <a:gd name="T60" fmla="*/ 2147483647 w 194"/>
              <a:gd name="T61" fmla="*/ 2147483647 h 192"/>
              <a:gd name="T62" fmla="*/ 2147483647 w 194"/>
              <a:gd name="T63" fmla="*/ 2147483647 h 192"/>
              <a:gd name="T64" fmla="*/ 2147483647 w 194"/>
              <a:gd name="T65" fmla="*/ 2147483647 h 192"/>
              <a:gd name="T66" fmla="*/ 2147483647 w 194"/>
              <a:gd name="T67" fmla="*/ 2147483647 h 192"/>
              <a:gd name="T68" fmla="*/ 2147483647 w 194"/>
              <a:gd name="T69" fmla="*/ 2147483647 h 192"/>
              <a:gd name="T70" fmla="*/ 2147483647 w 194"/>
              <a:gd name="T71" fmla="*/ 2147483647 h 192"/>
              <a:gd name="T72" fmla="*/ 2147483647 w 194"/>
              <a:gd name="T73" fmla="*/ 2147483647 h 192"/>
              <a:gd name="T74" fmla="*/ 2147483647 w 194"/>
              <a:gd name="T75" fmla="*/ 2147483647 h 192"/>
              <a:gd name="T76" fmla="*/ 2147483647 w 194"/>
              <a:gd name="T77" fmla="*/ 2147483647 h 192"/>
              <a:gd name="T78" fmla="*/ 2147483647 w 194"/>
              <a:gd name="T79" fmla="*/ 2147483647 h 192"/>
              <a:gd name="T80" fmla="*/ 2147483647 w 194"/>
              <a:gd name="T81" fmla="*/ 2147483647 h 192"/>
              <a:gd name="T82" fmla="*/ 2147483647 w 194"/>
              <a:gd name="T83" fmla="*/ 2147483647 h 192"/>
              <a:gd name="T84" fmla="*/ 2147483647 w 194"/>
              <a:gd name="T85" fmla="*/ 2147483647 h 192"/>
              <a:gd name="T86" fmla="*/ 2147483647 w 194"/>
              <a:gd name="T87" fmla="*/ 2147483647 h 192"/>
              <a:gd name="T88" fmla="*/ 2147483647 w 194"/>
              <a:gd name="T89" fmla="*/ 2147483647 h 192"/>
              <a:gd name="T90" fmla="*/ 2147483647 w 194"/>
              <a:gd name="T91" fmla="*/ 2147483647 h 192"/>
              <a:gd name="T92" fmla="*/ 2147483647 w 194"/>
              <a:gd name="T93" fmla="*/ 2147483647 h 192"/>
              <a:gd name="T94" fmla="*/ 2147483647 w 194"/>
              <a:gd name="T95" fmla="*/ 2147483647 h 192"/>
              <a:gd name="T96" fmla="*/ 2147483647 w 194"/>
              <a:gd name="T97" fmla="*/ 2147483647 h 192"/>
              <a:gd name="T98" fmla="*/ 2147483647 w 194"/>
              <a:gd name="T99" fmla="*/ 2147483647 h 192"/>
              <a:gd name="T100" fmla="*/ 2147483647 w 194"/>
              <a:gd name="T101" fmla="*/ 2147483647 h 192"/>
              <a:gd name="T102" fmla="*/ 2147483647 w 194"/>
              <a:gd name="T103" fmla="*/ 2147483647 h 192"/>
              <a:gd name="T104" fmla="*/ 2147483647 w 194"/>
              <a:gd name="T105" fmla="*/ 2147483647 h 192"/>
              <a:gd name="T106" fmla="*/ 2147483647 w 194"/>
              <a:gd name="T107" fmla="*/ 2147483647 h 192"/>
              <a:gd name="T108" fmla="*/ 2147483647 w 194"/>
              <a:gd name="T109" fmla="*/ 2147483647 h 192"/>
              <a:gd name="T110" fmla="*/ 2147483647 w 194"/>
              <a:gd name="T111" fmla="*/ 2147483647 h 192"/>
              <a:gd name="T112" fmla="*/ 2147483647 w 194"/>
              <a:gd name="T113" fmla="*/ 2147483647 h 192"/>
              <a:gd name="T114" fmla="*/ 2147483647 w 194"/>
              <a:gd name="T115" fmla="*/ 2147483647 h 192"/>
              <a:gd name="T116" fmla="*/ 2147483647 w 194"/>
              <a:gd name="T117" fmla="*/ 2147483647 h 192"/>
              <a:gd name="T118" fmla="*/ 2147483647 w 194"/>
              <a:gd name="T119" fmla="*/ 2147483647 h 1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4" h="192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4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avLst/>
            <a:gdLst>
              <a:gd name="T0" fmla="*/ 2147483647 w 168"/>
              <a:gd name="T1" fmla="*/ 2147483647 h 130"/>
              <a:gd name="T2" fmla="*/ 2147483647 w 168"/>
              <a:gd name="T3" fmla="*/ 2147483647 h 130"/>
              <a:gd name="T4" fmla="*/ 2147483647 w 168"/>
              <a:gd name="T5" fmla="*/ 2147483647 h 130"/>
              <a:gd name="T6" fmla="*/ 2147483647 w 168"/>
              <a:gd name="T7" fmla="*/ 2147483647 h 130"/>
              <a:gd name="T8" fmla="*/ 2147483647 w 168"/>
              <a:gd name="T9" fmla="*/ 2147483647 h 130"/>
              <a:gd name="T10" fmla="*/ 2147483647 w 168"/>
              <a:gd name="T11" fmla="*/ 2147483647 h 130"/>
              <a:gd name="T12" fmla="*/ 2147483647 w 168"/>
              <a:gd name="T13" fmla="*/ 2147483647 h 130"/>
              <a:gd name="T14" fmla="*/ 2147483647 w 168"/>
              <a:gd name="T15" fmla="*/ 2147483647 h 130"/>
              <a:gd name="T16" fmla="*/ 2147483647 w 168"/>
              <a:gd name="T17" fmla="*/ 2147483647 h 130"/>
              <a:gd name="T18" fmla="*/ 2147483647 w 168"/>
              <a:gd name="T19" fmla="*/ 2147483647 h 130"/>
              <a:gd name="T20" fmla="*/ 2147483647 w 168"/>
              <a:gd name="T21" fmla="*/ 2147483647 h 130"/>
              <a:gd name="T22" fmla="*/ 2147483647 w 168"/>
              <a:gd name="T23" fmla="*/ 2147483647 h 130"/>
              <a:gd name="T24" fmla="*/ 2147483647 w 168"/>
              <a:gd name="T25" fmla="*/ 2147483647 h 130"/>
              <a:gd name="T26" fmla="*/ 2147483647 w 168"/>
              <a:gd name="T27" fmla="*/ 2147483647 h 130"/>
              <a:gd name="T28" fmla="*/ 2147483647 w 168"/>
              <a:gd name="T29" fmla="*/ 2147483647 h 130"/>
              <a:gd name="T30" fmla="*/ 2147483647 w 168"/>
              <a:gd name="T31" fmla="*/ 2147483647 h 130"/>
              <a:gd name="T32" fmla="*/ 2147483647 w 168"/>
              <a:gd name="T33" fmla="*/ 2147483647 h 130"/>
              <a:gd name="T34" fmla="*/ 2147483647 w 168"/>
              <a:gd name="T35" fmla="*/ 2147483647 h 130"/>
              <a:gd name="T36" fmla="*/ 2147483647 w 168"/>
              <a:gd name="T37" fmla="*/ 2147483647 h 130"/>
              <a:gd name="T38" fmla="*/ 2147483647 w 168"/>
              <a:gd name="T39" fmla="*/ 2147483647 h 130"/>
              <a:gd name="T40" fmla="*/ 2147483647 w 168"/>
              <a:gd name="T41" fmla="*/ 2147483647 h 130"/>
              <a:gd name="T42" fmla="*/ 2147483647 w 168"/>
              <a:gd name="T43" fmla="*/ 2147483647 h 130"/>
              <a:gd name="T44" fmla="*/ 2147483647 w 168"/>
              <a:gd name="T45" fmla="*/ 2147483647 h 130"/>
              <a:gd name="T46" fmla="*/ 2147483647 w 168"/>
              <a:gd name="T47" fmla="*/ 2147483647 h 130"/>
              <a:gd name="T48" fmla="*/ 2147483647 w 168"/>
              <a:gd name="T49" fmla="*/ 2147483647 h 130"/>
              <a:gd name="T50" fmla="*/ 2147483647 w 168"/>
              <a:gd name="T51" fmla="*/ 0 h 130"/>
              <a:gd name="T52" fmla="*/ 0 w 168"/>
              <a:gd name="T53" fmla="*/ 2147483647 h 130"/>
              <a:gd name="T54" fmla="*/ 0 w 168"/>
              <a:gd name="T55" fmla="*/ 2147483647 h 130"/>
              <a:gd name="T56" fmla="*/ 2147483647 w 168"/>
              <a:gd name="T57" fmla="*/ 2147483647 h 130"/>
              <a:gd name="T58" fmla="*/ 2147483647 w 168"/>
              <a:gd name="T59" fmla="*/ 2147483647 h 130"/>
              <a:gd name="T60" fmla="*/ 2147483647 w 168"/>
              <a:gd name="T61" fmla="*/ 2147483647 h 130"/>
              <a:gd name="T62" fmla="*/ 2147483647 w 168"/>
              <a:gd name="T63" fmla="*/ 2147483647 h 130"/>
              <a:gd name="T64" fmla="*/ 2147483647 w 168"/>
              <a:gd name="T65" fmla="*/ 2147483647 h 130"/>
              <a:gd name="T66" fmla="*/ 2147483647 w 168"/>
              <a:gd name="T67" fmla="*/ 2147483647 h 130"/>
              <a:gd name="T68" fmla="*/ 2147483647 w 168"/>
              <a:gd name="T69" fmla="*/ 2147483647 h 130"/>
              <a:gd name="T70" fmla="*/ 2147483647 w 168"/>
              <a:gd name="T71" fmla="*/ 2147483647 h 130"/>
              <a:gd name="T72" fmla="*/ 2147483647 w 168"/>
              <a:gd name="T73" fmla="*/ 2147483647 h 130"/>
              <a:gd name="T74" fmla="*/ 2147483647 w 168"/>
              <a:gd name="T75" fmla="*/ 2147483647 h 130"/>
              <a:gd name="T76" fmla="*/ 2147483647 w 168"/>
              <a:gd name="T77" fmla="*/ 2147483647 h 130"/>
              <a:gd name="T78" fmla="*/ 2147483647 w 168"/>
              <a:gd name="T79" fmla="*/ 2147483647 h 130"/>
              <a:gd name="T80" fmla="*/ 2147483647 w 168"/>
              <a:gd name="T81" fmla="*/ 2147483647 h 130"/>
              <a:gd name="T82" fmla="*/ 2147483647 w 168"/>
              <a:gd name="T83" fmla="*/ 2147483647 h 130"/>
              <a:gd name="T84" fmla="*/ 2147483647 w 168"/>
              <a:gd name="T85" fmla="*/ 2147483647 h 130"/>
              <a:gd name="T86" fmla="*/ 2147483647 w 168"/>
              <a:gd name="T87" fmla="*/ 2147483647 h 130"/>
              <a:gd name="T88" fmla="*/ 2147483647 w 168"/>
              <a:gd name="T89" fmla="*/ 2147483647 h 130"/>
              <a:gd name="T90" fmla="*/ 2147483647 w 168"/>
              <a:gd name="T91" fmla="*/ 2147483647 h 130"/>
              <a:gd name="T92" fmla="*/ 2147483647 w 168"/>
              <a:gd name="T93" fmla="*/ 2147483647 h 130"/>
              <a:gd name="T94" fmla="*/ 2147483647 w 168"/>
              <a:gd name="T95" fmla="*/ 2147483647 h 130"/>
              <a:gd name="T96" fmla="*/ 2147483647 w 168"/>
              <a:gd name="T97" fmla="*/ 2147483647 h 130"/>
              <a:gd name="T98" fmla="*/ 2147483647 w 168"/>
              <a:gd name="T99" fmla="*/ 2147483647 h 130"/>
              <a:gd name="T100" fmla="*/ 2147483647 w 168"/>
              <a:gd name="T101" fmla="*/ 2147483647 h 130"/>
              <a:gd name="T102" fmla="*/ 2147483647 w 168"/>
              <a:gd name="T103" fmla="*/ 2147483647 h 130"/>
              <a:gd name="T104" fmla="*/ 2147483647 w 168"/>
              <a:gd name="T105" fmla="*/ 2147483647 h 130"/>
              <a:gd name="T106" fmla="*/ 2147483647 w 168"/>
              <a:gd name="T107" fmla="*/ 2147483647 h 130"/>
              <a:gd name="T108" fmla="*/ 2147483647 w 168"/>
              <a:gd name="T109" fmla="*/ 2147483647 h 130"/>
              <a:gd name="T110" fmla="*/ 2147483647 w 168"/>
              <a:gd name="T111" fmla="*/ 2147483647 h 130"/>
              <a:gd name="T112" fmla="*/ 2147483647 w 168"/>
              <a:gd name="T113" fmla="*/ 2147483647 h 130"/>
              <a:gd name="T114" fmla="*/ 2147483647 w 168"/>
              <a:gd name="T115" fmla="*/ 2147483647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30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5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avLst/>
            <a:gdLst>
              <a:gd name="T0" fmla="*/ 0 w 108"/>
              <a:gd name="T1" fmla="*/ 0 h 158"/>
              <a:gd name="T2" fmla="*/ 2147483647 w 108"/>
              <a:gd name="T3" fmla="*/ 0 h 158"/>
              <a:gd name="T4" fmla="*/ 2147483647 w 108"/>
              <a:gd name="T5" fmla="*/ 2147483647 h 158"/>
              <a:gd name="T6" fmla="*/ 2147483647 w 108"/>
              <a:gd name="T7" fmla="*/ 2147483647 h 158"/>
              <a:gd name="T8" fmla="*/ 2147483647 w 108"/>
              <a:gd name="T9" fmla="*/ 2147483647 h 158"/>
              <a:gd name="T10" fmla="*/ 2147483647 w 108"/>
              <a:gd name="T11" fmla="*/ 2147483647 h 158"/>
              <a:gd name="T12" fmla="*/ 2147483647 w 108"/>
              <a:gd name="T13" fmla="*/ 2147483647 h 158"/>
              <a:gd name="T14" fmla="*/ 2147483647 w 108"/>
              <a:gd name="T15" fmla="*/ 2147483647 h 158"/>
              <a:gd name="T16" fmla="*/ 2147483647 w 108"/>
              <a:gd name="T17" fmla="*/ 2147483647 h 158"/>
              <a:gd name="T18" fmla="*/ 2147483647 w 108"/>
              <a:gd name="T19" fmla="*/ 2147483647 h 158"/>
              <a:gd name="T20" fmla="*/ 2147483647 w 108"/>
              <a:gd name="T21" fmla="*/ 2147483647 h 158"/>
              <a:gd name="T22" fmla="*/ 2147483647 w 108"/>
              <a:gd name="T23" fmla="*/ 2147483647 h 158"/>
              <a:gd name="T24" fmla="*/ 2147483647 w 108"/>
              <a:gd name="T25" fmla="*/ 2147483647 h 158"/>
              <a:gd name="T26" fmla="*/ 2147483647 w 108"/>
              <a:gd name="T27" fmla="*/ 2147483647 h 158"/>
              <a:gd name="T28" fmla="*/ 2147483647 w 108"/>
              <a:gd name="T29" fmla="*/ 2147483647 h 158"/>
              <a:gd name="T30" fmla="*/ 2147483647 w 108"/>
              <a:gd name="T31" fmla="*/ 2147483647 h 158"/>
              <a:gd name="T32" fmla="*/ 2147483647 w 108"/>
              <a:gd name="T33" fmla="*/ 2147483647 h 158"/>
              <a:gd name="T34" fmla="*/ 2147483647 w 108"/>
              <a:gd name="T35" fmla="*/ 2147483647 h 158"/>
              <a:gd name="T36" fmla="*/ 2147483647 w 108"/>
              <a:gd name="T37" fmla="*/ 2147483647 h 158"/>
              <a:gd name="T38" fmla="*/ 2147483647 w 108"/>
              <a:gd name="T39" fmla="*/ 2147483647 h 158"/>
              <a:gd name="T40" fmla="*/ 0 w 108"/>
              <a:gd name="T41" fmla="*/ 0 h 158"/>
              <a:gd name="T42" fmla="*/ 0 w 108"/>
              <a:gd name="T43" fmla="*/ 0 h 158"/>
              <a:gd name="T44" fmla="*/ 2147483647 w 108"/>
              <a:gd name="T45" fmla="*/ 2147483647 h 158"/>
              <a:gd name="T46" fmla="*/ 2147483647 w 108"/>
              <a:gd name="T47" fmla="*/ 2147483647 h 158"/>
              <a:gd name="T48" fmla="*/ 2147483647 w 108"/>
              <a:gd name="T49" fmla="*/ 2147483647 h 158"/>
              <a:gd name="T50" fmla="*/ 2147483647 w 108"/>
              <a:gd name="T51" fmla="*/ 2147483647 h 158"/>
              <a:gd name="T52" fmla="*/ 2147483647 w 108"/>
              <a:gd name="T53" fmla="*/ 2147483647 h 158"/>
              <a:gd name="T54" fmla="*/ 2147483647 w 108"/>
              <a:gd name="T55" fmla="*/ 2147483647 h 158"/>
              <a:gd name="T56" fmla="*/ 2147483647 w 108"/>
              <a:gd name="T57" fmla="*/ 2147483647 h 158"/>
              <a:gd name="T58" fmla="*/ 2147483647 w 108"/>
              <a:gd name="T59" fmla="*/ 2147483647 h 158"/>
              <a:gd name="T60" fmla="*/ 2147483647 w 108"/>
              <a:gd name="T61" fmla="*/ 2147483647 h 158"/>
              <a:gd name="T62" fmla="*/ 2147483647 w 108"/>
              <a:gd name="T63" fmla="*/ 2147483647 h 158"/>
              <a:gd name="T64" fmla="*/ 2147483647 w 10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8" h="15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6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avLst/>
            <a:gdLst>
              <a:gd name="T0" fmla="*/ 2147483647 w 120"/>
              <a:gd name="T1" fmla="*/ 2147483647 h 148"/>
              <a:gd name="T2" fmla="*/ 2147483647 w 120"/>
              <a:gd name="T3" fmla="*/ 2147483647 h 148"/>
              <a:gd name="T4" fmla="*/ 2147483647 w 120"/>
              <a:gd name="T5" fmla="*/ 2147483647 h 148"/>
              <a:gd name="T6" fmla="*/ 2147483647 w 120"/>
              <a:gd name="T7" fmla="*/ 2147483647 h 148"/>
              <a:gd name="T8" fmla="*/ 2147483647 w 120"/>
              <a:gd name="T9" fmla="*/ 2147483647 h 148"/>
              <a:gd name="T10" fmla="*/ 2147483647 w 120"/>
              <a:gd name="T11" fmla="*/ 2147483647 h 148"/>
              <a:gd name="T12" fmla="*/ 0 w 120"/>
              <a:gd name="T13" fmla="*/ 2147483647 h 148"/>
              <a:gd name="T14" fmla="*/ 2147483647 w 120"/>
              <a:gd name="T15" fmla="*/ 2147483647 h 148"/>
              <a:gd name="T16" fmla="*/ 2147483647 w 120"/>
              <a:gd name="T17" fmla="*/ 2147483647 h 148"/>
              <a:gd name="T18" fmla="*/ 2147483647 w 120"/>
              <a:gd name="T19" fmla="*/ 2147483647 h 148"/>
              <a:gd name="T20" fmla="*/ 2147483647 w 120"/>
              <a:gd name="T21" fmla="*/ 2147483647 h 148"/>
              <a:gd name="T22" fmla="*/ 2147483647 w 120"/>
              <a:gd name="T23" fmla="*/ 2147483647 h 148"/>
              <a:gd name="T24" fmla="*/ 2147483647 w 120"/>
              <a:gd name="T25" fmla="*/ 2147483647 h 148"/>
              <a:gd name="T26" fmla="*/ 2147483647 w 120"/>
              <a:gd name="T27" fmla="*/ 2147483647 h 148"/>
              <a:gd name="T28" fmla="*/ 2147483647 w 120"/>
              <a:gd name="T29" fmla="*/ 2147483647 h 148"/>
              <a:gd name="T30" fmla="*/ 2147483647 w 120"/>
              <a:gd name="T31" fmla="*/ 2147483647 h 148"/>
              <a:gd name="T32" fmla="*/ 2147483647 w 120"/>
              <a:gd name="T33" fmla="*/ 2147483647 h 148"/>
              <a:gd name="T34" fmla="*/ 2147483647 w 120"/>
              <a:gd name="T35" fmla="*/ 2147483647 h 148"/>
              <a:gd name="T36" fmla="*/ 2147483647 w 120"/>
              <a:gd name="T37" fmla="*/ 2147483647 h 148"/>
              <a:gd name="T38" fmla="*/ 2147483647 w 120"/>
              <a:gd name="T39" fmla="*/ 2147483647 h 148"/>
              <a:gd name="T40" fmla="*/ 2147483647 w 120"/>
              <a:gd name="T41" fmla="*/ 2147483647 h 148"/>
              <a:gd name="T42" fmla="*/ 2147483647 w 120"/>
              <a:gd name="T43" fmla="*/ 2147483647 h 148"/>
              <a:gd name="T44" fmla="*/ 2147483647 w 120"/>
              <a:gd name="T45" fmla="*/ 2147483647 h 148"/>
              <a:gd name="T46" fmla="*/ 2147483647 w 120"/>
              <a:gd name="T47" fmla="*/ 2147483647 h 148"/>
              <a:gd name="T48" fmla="*/ 2147483647 w 120"/>
              <a:gd name="T49" fmla="*/ 2147483647 h 148"/>
              <a:gd name="T50" fmla="*/ 2147483647 w 120"/>
              <a:gd name="T51" fmla="*/ 2147483647 h 148"/>
              <a:gd name="T52" fmla="*/ 2147483647 w 120"/>
              <a:gd name="T53" fmla="*/ 2147483647 h 148"/>
              <a:gd name="T54" fmla="*/ 2147483647 w 120"/>
              <a:gd name="T55" fmla="*/ 2147483647 h 148"/>
              <a:gd name="T56" fmla="*/ 2147483647 w 120"/>
              <a:gd name="T57" fmla="*/ 2147483647 h 148"/>
              <a:gd name="T58" fmla="*/ 2147483647 w 120"/>
              <a:gd name="T59" fmla="*/ 2147483647 h 148"/>
              <a:gd name="T60" fmla="*/ 2147483647 w 120"/>
              <a:gd name="T61" fmla="*/ 2147483647 h 148"/>
              <a:gd name="T62" fmla="*/ 2147483647 w 120"/>
              <a:gd name="T63" fmla="*/ 2147483647 h 148"/>
              <a:gd name="T64" fmla="*/ 2147483647 w 120"/>
              <a:gd name="T65" fmla="*/ 2147483647 h 148"/>
              <a:gd name="T66" fmla="*/ 2147483647 w 120"/>
              <a:gd name="T67" fmla="*/ 2147483647 h 148"/>
              <a:gd name="T68" fmla="*/ 2147483647 w 120"/>
              <a:gd name="T69" fmla="*/ 2147483647 h 148"/>
              <a:gd name="T70" fmla="*/ 2147483647 w 120"/>
              <a:gd name="T71" fmla="*/ 2147483647 h 148"/>
              <a:gd name="T72" fmla="*/ 2147483647 w 120"/>
              <a:gd name="T73" fmla="*/ 2147483647 h 148"/>
              <a:gd name="T74" fmla="*/ 2147483647 w 120"/>
              <a:gd name="T75" fmla="*/ 2147483647 h 148"/>
              <a:gd name="T76" fmla="*/ 2147483647 w 120"/>
              <a:gd name="T77" fmla="*/ 2147483647 h 148"/>
              <a:gd name="T78" fmla="*/ 2147483647 w 120"/>
              <a:gd name="T79" fmla="*/ 0 h 148"/>
              <a:gd name="T80" fmla="*/ 2147483647 w 120"/>
              <a:gd name="T81" fmla="*/ 2147483647 h 148"/>
              <a:gd name="T82" fmla="*/ 2147483647 w 120"/>
              <a:gd name="T83" fmla="*/ 2147483647 h 148"/>
              <a:gd name="T84" fmla="*/ 2147483647 w 120"/>
              <a:gd name="T85" fmla="*/ 2147483647 h 148"/>
              <a:gd name="T86" fmla="*/ 2147483647 w 120"/>
              <a:gd name="T87" fmla="*/ 2147483647 h 148"/>
              <a:gd name="T88" fmla="*/ 2147483647 w 120"/>
              <a:gd name="T89" fmla="*/ 2147483647 h 148"/>
              <a:gd name="T90" fmla="*/ 2147483647 w 120"/>
              <a:gd name="T91" fmla="*/ 2147483647 h 148"/>
              <a:gd name="T92" fmla="*/ 2147483647 w 120"/>
              <a:gd name="T93" fmla="*/ 2147483647 h 148"/>
              <a:gd name="T94" fmla="*/ 2147483647 w 120"/>
              <a:gd name="T95" fmla="*/ 2147483647 h 148"/>
              <a:gd name="T96" fmla="*/ 2147483647 w 120"/>
              <a:gd name="T97" fmla="*/ 2147483647 h 148"/>
              <a:gd name="T98" fmla="*/ 2147483647 w 120"/>
              <a:gd name="T99" fmla="*/ 2147483647 h 148"/>
              <a:gd name="T100" fmla="*/ 2147483647 w 120"/>
              <a:gd name="T101" fmla="*/ 2147483647 h 1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0" h="148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7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avLst/>
            <a:gdLst>
              <a:gd name="T0" fmla="*/ 2147483647 w 112"/>
              <a:gd name="T1" fmla="*/ 2147483647 h 154"/>
              <a:gd name="T2" fmla="*/ 2147483647 w 112"/>
              <a:gd name="T3" fmla="*/ 2147483647 h 154"/>
              <a:gd name="T4" fmla="*/ 2147483647 w 112"/>
              <a:gd name="T5" fmla="*/ 2147483647 h 154"/>
              <a:gd name="T6" fmla="*/ 2147483647 w 112"/>
              <a:gd name="T7" fmla="*/ 2147483647 h 154"/>
              <a:gd name="T8" fmla="*/ 2147483647 w 112"/>
              <a:gd name="T9" fmla="*/ 2147483647 h 154"/>
              <a:gd name="T10" fmla="*/ 2147483647 w 112"/>
              <a:gd name="T11" fmla="*/ 2147483647 h 154"/>
              <a:gd name="T12" fmla="*/ 2147483647 w 112"/>
              <a:gd name="T13" fmla="*/ 2147483647 h 154"/>
              <a:gd name="T14" fmla="*/ 2147483647 w 112"/>
              <a:gd name="T15" fmla="*/ 2147483647 h 154"/>
              <a:gd name="T16" fmla="*/ 2147483647 w 112"/>
              <a:gd name="T17" fmla="*/ 2147483647 h 154"/>
              <a:gd name="T18" fmla="*/ 2147483647 w 112"/>
              <a:gd name="T19" fmla="*/ 2147483647 h 154"/>
              <a:gd name="T20" fmla="*/ 2147483647 w 112"/>
              <a:gd name="T21" fmla="*/ 2147483647 h 154"/>
              <a:gd name="T22" fmla="*/ 2147483647 w 112"/>
              <a:gd name="T23" fmla="*/ 2147483647 h 154"/>
              <a:gd name="T24" fmla="*/ 2147483647 w 112"/>
              <a:gd name="T25" fmla="*/ 2147483647 h 154"/>
              <a:gd name="T26" fmla="*/ 2147483647 w 112"/>
              <a:gd name="T27" fmla="*/ 2147483647 h 154"/>
              <a:gd name="T28" fmla="*/ 2147483647 w 112"/>
              <a:gd name="T29" fmla="*/ 2147483647 h 154"/>
              <a:gd name="T30" fmla="*/ 2147483647 w 112"/>
              <a:gd name="T31" fmla="*/ 2147483647 h 154"/>
              <a:gd name="T32" fmla="*/ 2147483647 w 112"/>
              <a:gd name="T33" fmla="*/ 2147483647 h 154"/>
              <a:gd name="T34" fmla="*/ 2147483647 w 112"/>
              <a:gd name="T35" fmla="*/ 2147483647 h 154"/>
              <a:gd name="T36" fmla="*/ 2147483647 w 112"/>
              <a:gd name="T37" fmla="*/ 2147483647 h 154"/>
              <a:gd name="T38" fmla="*/ 2147483647 w 112"/>
              <a:gd name="T39" fmla="*/ 2147483647 h 154"/>
              <a:gd name="T40" fmla="*/ 2147483647 w 112"/>
              <a:gd name="T41" fmla="*/ 2147483647 h 154"/>
              <a:gd name="T42" fmla="*/ 2147483647 w 112"/>
              <a:gd name="T43" fmla="*/ 2147483647 h 154"/>
              <a:gd name="T44" fmla="*/ 2147483647 w 112"/>
              <a:gd name="T45" fmla="*/ 2147483647 h 154"/>
              <a:gd name="T46" fmla="*/ 2147483647 w 112"/>
              <a:gd name="T47" fmla="*/ 2147483647 h 154"/>
              <a:gd name="T48" fmla="*/ 2147483647 w 112"/>
              <a:gd name="T49" fmla="*/ 2147483647 h 154"/>
              <a:gd name="T50" fmla="*/ 2147483647 w 112"/>
              <a:gd name="T51" fmla="*/ 2147483647 h 154"/>
              <a:gd name="T52" fmla="*/ 2147483647 w 112"/>
              <a:gd name="T53" fmla="*/ 2147483647 h 154"/>
              <a:gd name="T54" fmla="*/ 2147483647 w 112"/>
              <a:gd name="T55" fmla="*/ 2147483647 h 154"/>
              <a:gd name="T56" fmla="*/ 2147483647 w 112"/>
              <a:gd name="T57" fmla="*/ 2147483647 h 154"/>
              <a:gd name="T58" fmla="*/ 2147483647 w 112"/>
              <a:gd name="T59" fmla="*/ 2147483647 h 154"/>
              <a:gd name="T60" fmla="*/ 2147483647 w 112"/>
              <a:gd name="T61" fmla="*/ 2147483647 h 154"/>
              <a:gd name="T62" fmla="*/ 2147483647 w 112"/>
              <a:gd name="T63" fmla="*/ 2147483647 h 154"/>
              <a:gd name="T64" fmla="*/ 2147483647 w 112"/>
              <a:gd name="T65" fmla="*/ 2147483647 h 154"/>
              <a:gd name="T66" fmla="*/ 2147483647 w 112"/>
              <a:gd name="T67" fmla="*/ 2147483647 h 154"/>
              <a:gd name="T68" fmla="*/ 2147483647 w 112"/>
              <a:gd name="T69" fmla="*/ 2147483647 h 154"/>
              <a:gd name="T70" fmla="*/ 2147483647 w 112"/>
              <a:gd name="T71" fmla="*/ 2147483647 h 154"/>
              <a:gd name="T72" fmla="*/ 2147483647 w 112"/>
              <a:gd name="T73" fmla="*/ 2147483647 h 154"/>
              <a:gd name="T74" fmla="*/ 2147483647 w 112"/>
              <a:gd name="T75" fmla="*/ 2147483647 h 154"/>
              <a:gd name="T76" fmla="*/ 2147483647 w 112"/>
              <a:gd name="T77" fmla="*/ 2147483647 h 154"/>
              <a:gd name="T78" fmla="*/ 2147483647 w 112"/>
              <a:gd name="T79" fmla="*/ 2147483647 h 154"/>
              <a:gd name="T80" fmla="*/ 2147483647 w 112"/>
              <a:gd name="T81" fmla="*/ 2147483647 h 154"/>
              <a:gd name="T82" fmla="*/ 2147483647 w 112"/>
              <a:gd name="T83" fmla="*/ 2147483647 h 154"/>
              <a:gd name="T84" fmla="*/ 2147483647 w 112"/>
              <a:gd name="T85" fmla="*/ 2147483647 h 154"/>
              <a:gd name="T86" fmla="*/ 2147483647 w 112"/>
              <a:gd name="T87" fmla="*/ 2147483647 h 154"/>
              <a:gd name="T88" fmla="*/ 0 w 112"/>
              <a:gd name="T89" fmla="*/ 2147483647 h 154"/>
              <a:gd name="T90" fmla="*/ 2147483647 w 112"/>
              <a:gd name="T91" fmla="*/ 2147483647 h 154"/>
              <a:gd name="T92" fmla="*/ 2147483647 w 112"/>
              <a:gd name="T93" fmla="*/ 0 h 154"/>
              <a:gd name="T94" fmla="*/ 2147483647 w 112"/>
              <a:gd name="T95" fmla="*/ 2147483647 h 154"/>
              <a:gd name="T96" fmla="*/ 2147483647 w 112"/>
              <a:gd name="T97" fmla="*/ 2147483647 h 154"/>
              <a:gd name="T98" fmla="*/ 2147483647 w 112"/>
              <a:gd name="T99" fmla="*/ 2147483647 h 154"/>
              <a:gd name="T100" fmla="*/ 2147483647 w 112"/>
              <a:gd name="T101" fmla="*/ 2147483647 h 154"/>
              <a:gd name="T102" fmla="*/ 2147483647 w 112"/>
              <a:gd name="T103" fmla="*/ 2147483647 h 154"/>
              <a:gd name="T104" fmla="*/ 2147483647 w 112"/>
              <a:gd name="T105" fmla="*/ 2147483647 h 154"/>
              <a:gd name="T106" fmla="*/ 2147483647 w 112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" h="154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8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avLst/>
            <a:gdLst>
              <a:gd name="T0" fmla="*/ 2147483647 w 138"/>
              <a:gd name="T1" fmla="*/ 2147483647 h 130"/>
              <a:gd name="T2" fmla="*/ 2147483647 w 138"/>
              <a:gd name="T3" fmla="*/ 2147483647 h 130"/>
              <a:gd name="T4" fmla="*/ 2147483647 w 138"/>
              <a:gd name="T5" fmla="*/ 2147483647 h 130"/>
              <a:gd name="T6" fmla="*/ 2147483647 w 138"/>
              <a:gd name="T7" fmla="*/ 2147483647 h 130"/>
              <a:gd name="T8" fmla="*/ 2147483647 w 138"/>
              <a:gd name="T9" fmla="*/ 2147483647 h 130"/>
              <a:gd name="T10" fmla="*/ 2147483647 w 138"/>
              <a:gd name="T11" fmla="*/ 2147483647 h 130"/>
              <a:gd name="T12" fmla="*/ 2147483647 w 138"/>
              <a:gd name="T13" fmla="*/ 2147483647 h 130"/>
              <a:gd name="T14" fmla="*/ 2147483647 w 138"/>
              <a:gd name="T15" fmla="*/ 2147483647 h 130"/>
              <a:gd name="T16" fmla="*/ 2147483647 w 138"/>
              <a:gd name="T17" fmla="*/ 2147483647 h 130"/>
              <a:gd name="T18" fmla="*/ 2147483647 w 138"/>
              <a:gd name="T19" fmla="*/ 2147483647 h 130"/>
              <a:gd name="T20" fmla="*/ 2147483647 w 138"/>
              <a:gd name="T21" fmla="*/ 2147483647 h 130"/>
              <a:gd name="T22" fmla="*/ 2147483647 w 138"/>
              <a:gd name="T23" fmla="*/ 2147483647 h 130"/>
              <a:gd name="T24" fmla="*/ 2147483647 w 138"/>
              <a:gd name="T25" fmla="*/ 2147483647 h 130"/>
              <a:gd name="T26" fmla="*/ 2147483647 w 138"/>
              <a:gd name="T27" fmla="*/ 2147483647 h 130"/>
              <a:gd name="T28" fmla="*/ 2147483647 w 138"/>
              <a:gd name="T29" fmla="*/ 2147483647 h 130"/>
              <a:gd name="T30" fmla="*/ 2147483647 w 138"/>
              <a:gd name="T31" fmla="*/ 2147483647 h 130"/>
              <a:gd name="T32" fmla="*/ 0 w 138"/>
              <a:gd name="T33" fmla="*/ 2147483647 h 130"/>
              <a:gd name="T34" fmla="*/ 0 w 138"/>
              <a:gd name="T35" fmla="*/ 2147483647 h 130"/>
              <a:gd name="T36" fmla="*/ 2147483647 w 138"/>
              <a:gd name="T37" fmla="*/ 2147483647 h 130"/>
              <a:gd name="T38" fmla="*/ 2147483647 w 138"/>
              <a:gd name="T39" fmla="*/ 2147483647 h 130"/>
              <a:gd name="T40" fmla="*/ 2147483647 w 138"/>
              <a:gd name="T41" fmla="*/ 2147483647 h 130"/>
              <a:gd name="T42" fmla="*/ 2147483647 w 138"/>
              <a:gd name="T43" fmla="*/ 0 h 130"/>
              <a:gd name="T44" fmla="*/ 2147483647 w 138"/>
              <a:gd name="T45" fmla="*/ 0 h 130"/>
              <a:gd name="T46" fmla="*/ 2147483647 w 138"/>
              <a:gd name="T47" fmla="*/ 2147483647 h 130"/>
              <a:gd name="T48" fmla="*/ 2147483647 w 138"/>
              <a:gd name="T49" fmla="*/ 2147483647 h 130"/>
              <a:gd name="T50" fmla="*/ 2147483647 w 138"/>
              <a:gd name="T51" fmla="*/ 2147483647 h 130"/>
              <a:gd name="T52" fmla="*/ 2147483647 w 138"/>
              <a:gd name="T53" fmla="*/ 2147483647 h 130"/>
              <a:gd name="T54" fmla="*/ 2147483647 w 138"/>
              <a:gd name="T55" fmla="*/ 2147483647 h 130"/>
              <a:gd name="T56" fmla="*/ 2147483647 w 138"/>
              <a:gd name="T57" fmla="*/ 2147483647 h 130"/>
              <a:gd name="T58" fmla="*/ 2147483647 w 138"/>
              <a:gd name="T59" fmla="*/ 2147483647 h 130"/>
              <a:gd name="T60" fmla="*/ 2147483647 w 138"/>
              <a:gd name="T61" fmla="*/ 2147483647 h 130"/>
              <a:gd name="T62" fmla="*/ 2147483647 w 138"/>
              <a:gd name="T63" fmla="*/ 2147483647 h 130"/>
              <a:gd name="T64" fmla="*/ 2147483647 w 138"/>
              <a:gd name="T65" fmla="*/ 2147483647 h 130"/>
              <a:gd name="T66" fmla="*/ 2147483647 w 138"/>
              <a:gd name="T67" fmla="*/ 2147483647 h 130"/>
              <a:gd name="T68" fmla="*/ 2147483647 w 138"/>
              <a:gd name="T69" fmla="*/ 2147483647 h 130"/>
              <a:gd name="T70" fmla="*/ 2147483647 w 138"/>
              <a:gd name="T71" fmla="*/ 2147483647 h 130"/>
              <a:gd name="T72" fmla="*/ 2147483647 w 138"/>
              <a:gd name="T73" fmla="*/ 2147483647 h 130"/>
              <a:gd name="T74" fmla="*/ 2147483647 w 138"/>
              <a:gd name="T75" fmla="*/ 2147483647 h 130"/>
              <a:gd name="T76" fmla="*/ 2147483647 w 138"/>
              <a:gd name="T77" fmla="*/ 2147483647 h 130"/>
              <a:gd name="T78" fmla="*/ 2147483647 w 138"/>
              <a:gd name="T79" fmla="*/ 2147483647 h 130"/>
              <a:gd name="T80" fmla="*/ 2147483647 w 138"/>
              <a:gd name="T81" fmla="*/ 2147483647 h 130"/>
              <a:gd name="T82" fmla="*/ 2147483647 w 138"/>
              <a:gd name="T83" fmla="*/ 2147483647 h 130"/>
              <a:gd name="T84" fmla="*/ 2147483647 w 138"/>
              <a:gd name="T85" fmla="*/ 2147483647 h 130"/>
              <a:gd name="T86" fmla="*/ 2147483647 w 138"/>
              <a:gd name="T87" fmla="*/ 2147483647 h 130"/>
              <a:gd name="T88" fmla="*/ 2147483647 w 138"/>
              <a:gd name="T89" fmla="*/ 2147483647 h 130"/>
              <a:gd name="T90" fmla="*/ 2147483647 w 138"/>
              <a:gd name="T91" fmla="*/ 2147483647 h 130"/>
              <a:gd name="T92" fmla="*/ 2147483647 w 138"/>
              <a:gd name="T93" fmla="*/ 2147483647 h 130"/>
              <a:gd name="T94" fmla="*/ 2147483647 w 138"/>
              <a:gd name="T95" fmla="*/ 214748364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8" h="130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9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avLst/>
            <a:gdLst>
              <a:gd name="T0" fmla="*/ 2147483647 w 132"/>
              <a:gd name="T1" fmla="*/ 0 h 120"/>
              <a:gd name="T2" fmla="*/ 2147483647 w 132"/>
              <a:gd name="T3" fmla="*/ 2147483647 h 120"/>
              <a:gd name="T4" fmla="*/ 2147483647 w 132"/>
              <a:gd name="T5" fmla="*/ 2147483647 h 120"/>
              <a:gd name="T6" fmla="*/ 2147483647 w 132"/>
              <a:gd name="T7" fmla="*/ 2147483647 h 120"/>
              <a:gd name="T8" fmla="*/ 2147483647 w 132"/>
              <a:gd name="T9" fmla="*/ 2147483647 h 120"/>
              <a:gd name="T10" fmla="*/ 2147483647 w 132"/>
              <a:gd name="T11" fmla="*/ 2147483647 h 120"/>
              <a:gd name="T12" fmla="*/ 2147483647 w 132"/>
              <a:gd name="T13" fmla="*/ 2147483647 h 120"/>
              <a:gd name="T14" fmla="*/ 2147483647 w 132"/>
              <a:gd name="T15" fmla="*/ 2147483647 h 120"/>
              <a:gd name="T16" fmla="*/ 2147483647 w 132"/>
              <a:gd name="T17" fmla="*/ 2147483647 h 120"/>
              <a:gd name="T18" fmla="*/ 2147483647 w 132"/>
              <a:gd name="T19" fmla="*/ 2147483647 h 120"/>
              <a:gd name="T20" fmla="*/ 2147483647 w 132"/>
              <a:gd name="T21" fmla="*/ 2147483647 h 120"/>
              <a:gd name="T22" fmla="*/ 2147483647 w 132"/>
              <a:gd name="T23" fmla="*/ 2147483647 h 120"/>
              <a:gd name="T24" fmla="*/ 2147483647 w 132"/>
              <a:gd name="T25" fmla="*/ 2147483647 h 120"/>
              <a:gd name="T26" fmla="*/ 2147483647 w 132"/>
              <a:gd name="T27" fmla="*/ 2147483647 h 120"/>
              <a:gd name="T28" fmla="*/ 2147483647 w 132"/>
              <a:gd name="T29" fmla="*/ 2147483647 h 120"/>
              <a:gd name="T30" fmla="*/ 2147483647 w 132"/>
              <a:gd name="T31" fmla="*/ 2147483647 h 120"/>
              <a:gd name="T32" fmla="*/ 2147483647 w 132"/>
              <a:gd name="T33" fmla="*/ 2147483647 h 120"/>
              <a:gd name="T34" fmla="*/ 2147483647 w 132"/>
              <a:gd name="T35" fmla="*/ 2147483647 h 120"/>
              <a:gd name="T36" fmla="*/ 2147483647 w 132"/>
              <a:gd name="T37" fmla="*/ 2147483647 h 120"/>
              <a:gd name="T38" fmla="*/ 2147483647 w 132"/>
              <a:gd name="T39" fmla="*/ 2147483647 h 120"/>
              <a:gd name="T40" fmla="*/ 2147483647 w 132"/>
              <a:gd name="T41" fmla="*/ 2147483647 h 120"/>
              <a:gd name="T42" fmla="*/ 2147483647 w 132"/>
              <a:gd name="T43" fmla="*/ 2147483647 h 120"/>
              <a:gd name="T44" fmla="*/ 2147483647 w 132"/>
              <a:gd name="T45" fmla="*/ 2147483647 h 120"/>
              <a:gd name="T46" fmla="*/ 2147483647 w 132"/>
              <a:gd name="T47" fmla="*/ 2147483647 h 120"/>
              <a:gd name="T48" fmla="*/ 2147483647 w 132"/>
              <a:gd name="T49" fmla="*/ 2147483647 h 120"/>
              <a:gd name="T50" fmla="*/ 0 w 132"/>
              <a:gd name="T51" fmla="*/ 2147483647 h 120"/>
              <a:gd name="T52" fmla="*/ 2147483647 w 132"/>
              <a:gd name="T53" fmla="*/ 2147483647 h 120"/>
              <a:gd name="T54" fmla="*/ 0 w 132"/>
              <a:gd name="T55" fmla="*/ 2147483647 h 120"/>
              <a:gd name="T56" fmla="*/ 2147483647 w 132"/>
              <a:gd name="T57" fmla="*/ 2147483647 h 120"/>
              <a:gd name="T58" fmla="*/ 0 w 132"/>
              <a:gd name="T59" fmla="*/ 2147483647 h 120"/>
              <a:gd name="T60" fmla="*/ 2147483647 w 132"/>
              <a:gd name="T61" fmla="*/ 2147483647 h 120"/>
              <a:gd name="T62" fmla="*/ 0 w 132"/>
              <a:gd name="T63" fmla="*/ 2147483647 h 120"/>
              <a:gd name="T64" fmla="*/ 2147483647 w 132"/>
              <a:gd name="T65" fmla="*/ 2147483647 h 120"/>
              <a:gd name="T66" fmla="*/ 0 w 132"/>
              <a:gd name="T67" fmla="*/ 2147483647 h 120"/>
              <a:gd name="T68" fmla="*/ 2147483647 w 132"/>
              <a:gd name="T69" fmla="*/ 2147483647 h 120"/>
              <a:gd name="T70" fmla="*/ 2147483647 w 132"/>
              <a:gd name="T71" fmla="*/ 0 h 120"/>
              <a:gd name="T72" fmla="*/ 2147483647 w 132"/>
              <a:gd name="T73" fmla="*/ 2147483647 h 120"/>
              <a:gd name="T74" fmla="*/ 2147483647 w 132"/>
              <a:gd name="T75" fmla="*/ 2147483647 h 120"/>
              <a:gd name="T76" fmla="*/ 2147483647 w 132"/>
              <a:gd name="T77" fmla="*/ 2147483647 h 120"/>
              <a:gd name="T78" fmla="*/ 2147483647 w 132"/>
              <a:gd name="T79" fmla="*/ 2147483647 h 120"/>
              <a:gd name="T80" fmla="*/ 2147483647 w 132"/>
              <a:gd name="T81" fmla="*/ 2147483647 h 120"/>
              <a:gd name="T82" fmla="*/ 2147483647 w 132"/>
              <a:gd name="T83" fmla="*/ 2147483647 h 120"/>
              <a:gd name="T84" fmla="*/ 2147483647 w 132"/>
              <a:gd name="T85" fmla="*/ 2147483647 h 120"/>
              <a:gd name="T86" fmla="*/ 2147483647 w 132"/>
              <a:gd name="T87" fmla="*/ 2147483647 h 120"/>
              <a:gd name="T88" fmla="*/ 2147483647 w 132"/>
              <a:gd name="T89" fmla="*/ 2147483647 h 120"/>
              <a:gd name="T90" fmla="*/ 2147483647 w 132"/>
              <a:gd name="T91" fmla="*/ 2147483647 h 120"/>
              <a:gd name="T92" fmla="*/ 2147483647 w 132"/>
              <a:gd name="T93" fmla="*/ 2147483647 h 120"/>
              <a:gd name="T94" fmla="*/ 2147483647 w 132"/>
              <a:gd name="T95" fmla="*/ 2147483647 h 120"/>
              <a:gd name="T96" fmla="*/ 2147483647 w 132"/>
              <a:gd name="T97" fmla="*/ 2147483647 h 120"/>
              <a:gd name="T98" fmla="*/ 2147483647 w 132"/>
              <a:gd name="T99" fmla="*/ 2147483647 h 120"/>
              <a:gd name="T100" fmla="*/ 2147483647 w 132"/>
              <a:gd name="T101" fmla="*/ 2147483647 h 120"/>
              <a:gd name="T102" fmla="*/ 2147483647 w 132"/>
              <a:gd name="T103" fmla="*/ 2147483647 h 120"/>
              <a:gd name="T104" fmla="*/ 2147483647 w 132"/>
              <a:gd name="T105" fmla="*/ 2147483647 h 120"/>
              <a:gd name="T106" fmla="*/ 2147483647 w 132"/>
              <a:gd name="T107" fmla="*/ 2147483647 h 120"/>
              <a:gd name="T108" fmla="*/ 2147483647 w 132"/>
              <a:gd name="T109" fmla="*/ 2147483647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2" h="120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0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avLst/>
            <a:gdLst>
              <a:gd name="T0" fmla="*/ 2147483647 w 106"/>
              <a:gd name="T1" fmla="*/ 0 h 126"/>
              <a:gd name="T2" fmla="*/ 0 w 106"/>
              <a:gd name="T3" fmla="*/ 2147483647 h 126"/>
              <a:gd name="T4" fmla="*/ 0 w 106"/>
              <a:gd name="T5" fmla="*/ 0 h 126"/>
              <a:gd name="T6" fmla="*/ 2147483647 w 106"/>
              <a:gd name="T7" fmla="*/ 2147483647 h 126"/>
              <a:gd name="T8" fmla="*/ 2147483647 w 106"/>
              <a:gd name="T9" fmla="*/ 2147483647 h 126"/>
              <a:gd name="T10" fmla="*/ 2147483647 w 106"/>
              <a:gd name="T11" fmla="*/ 2147483647 h 126"/>
              <a:gd name="T12" fmla="*/ 2147483647 w 106"/>
              <a:gd name="T13" fmla="*/ 2147483647 h 126"/>
              <a:gd name="T14" fmla="*/ 2147483647 w 106"/>
              <a:gd name="T15" fmla="*/ 2147483647 h 126"/>
              <a:gd name="T16" fmla="*/ 2147483647 w 106"/>
              <a:gd name="T17" fmla="*/ 2147483647 h 126"/>
              <a:gd name="T18" fmla="*/ 2147483647 w 106"/>
              <a:gd name="T19" fmla="*/ 2147483647 h 126"/>
              <a:gd name="T20" fmla="*/ 2147483647 w 106"/>
              <a:gd name="T21" fmla="*/ 2147483647 h 126"/>
              <a:gd name="T22" fmla="*/ 2147483647 w 106"/>
              <a:gd name="T23" fmla="*/ 2147483647 h 126"/>
              <a:gd name="T24" fmla="*/ 2147483647 w 106"/>
              <a:gd name="T25" fmla="*/ 2147483647 h 126"/>
              <a:gd name="T26" fmla="*/ 2147483647 w 106"/>
              <a:gd name="T27" fmla="*/ 2147483647 h 126"/>
              <a:gd name="T28" fmla="*/ 2147483647 w 106"/>
              <a:gd name="T29" fmla="*/ 2147483647 h 126"/>
              <a:gd name="T30" fmla="*/ 2147483647 w 106"/>
              <a:gd name="T31" fmla="*/ 2147483647 h 126"/>
              <a:gd name="T32" fmla="*/ 2147483647 w 106"/>
              <a:gd name="T33" fmla="*/ 2147483647 h 126"/>
              <a:gd name="T34" fmla="*/ 2147483647 w 106"/>
              <a:gd name="T35" fmla="*/ 2147483647 h 126"/>
              <a:gd name="T36" fmla="*/ 2147483647 w 106"/>
              <a:gd name="T37" fmla="*/ 2147483647 h 126"/>
              <a:gd name="T38" fmla="*/ 2147483647 w 106"/>
              <a:gd name="T39" fmla="*/ 2147483647 h 126"/>
              <a:gd name="T40" fmla="*/ 2147483647 w 106"/>
              <a:gd name="T41" fmla="*/ 2147483647 h 126"/>
              <a:gd name="T42" fmla="*/ 2147483647 w 106"/>
              <a:gd name="T43" fmla="*/ 2147483647 h 126"/>
              <a:gd name="T44" fmla="*/ 2147483647 w 106"/>
              <a:gd name="T45" fmla="*/ 2147483647 h 126"/>
              <a:gd name="T46" fmla="*/ 2147483647 w 106"/>
              <a:gd name="T47" fmla="*/ 2147483647 h 126"/>
              <a:gd name="T48" fmla="*/ 2147483647 w 106"/>
              <a:gd name="T49" fmla="*/ 2147483647 h 126"/>
              <a:gd name="T50" fmla="*/ 2147483647 w 106"/>
              <a:gd name="T51" fmla="*/ 2147483647 h 126"/>
              <a:gd name="T52" fmla="*/ 2147483647 w 106"/>
              <a:gd name="T53" fmla="*/ 2147483647 h 126"/>
              <a:gd name="T54" fmla="*/ 2147483647 w 106"/>
              <a:gd name="T55" fmla="*/ 2147483647 h 126"/>
              <a:gd name="T56" fmla="*/ 2147483647 w 106"/>
              <a:gd name="T57" fmla="*/ 2147483647 h 126"/>
              <a:gd name="T58" fmla="*/ 2147483647 w 106"/>
              <a:gd name="T59" fmla="*/ 2147483647 h 126"/>
              <a:gd name="T60" fmla="*/ 2147483647 w 106"/>
              <a:gd name="T61" fmla="*/ 2147483647 h 126"/>
              <a:gd name="T62" fmla="*/ 2147483647 w 106"/>
              <a:gd name="T63" fmla="*/ 2147483647 h 126"/>
              <a:gd name="T64" fmla="*/ 2147483647 w 106"/>
              <a:gd name="T65" fmla="*/ 2147483647 h 126"/>
              <a:gd name="T66" fmla="*/ 2147483647 w 106"/>
              <a:gd name="T67" fmla="*/ 2147483647 h 126"/>
              <a:gd name="T68" fmla="*/ 2147483647 w 106"/>
              <a:gd name="T69" fmla="*/ 2147483647 h 126"/>
              <a:gd name="T70" fmla="*/ 2147483647 w 106"/>
              <a:gd name="T71" fmla="*/ 2147483647 h 126"/>
              <a:gd name="T72" fmla="*/ 2147483647 w 106"/>
              <a:gd name="T73" fmla="*/ 2147483647 h 126"/>
              <a:gd name="T74" fmla="*/ 2147483647 w 106"/>
              <a:gd name="T75" fmla="*/ 2147483647 h 126"/>
              <a:gd name="T76" fmla="*/ 2147483647 w 106"/>
              <a:gd name="T77" fmla="*/ 2147483647 h 126"/>
              <a:gd name="T78" fmla="*/ 2147483647 w 106"/>
              <a:gd name="T79" fmla="*/ 2147483647 h 126"/>
              <a:gd name="T80" fmla="*/ 2147483647 w 106"/>
              <a:gd name="T81" fmla="*/ 2147483647 h 126"/>
              <a:gd name="T82" fmla="*/ 2147483647 w 106"/>
              <a:gd name="T83" fmla="*/ 2147483647 h 126"/>
              <a:gd name="T84" fmla="*/ 2147483647 w 106"/>
              <a:gd name="T85" fmla="*/ 2147483647 h 1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6" h="126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1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avLst/>
            <a:gdLst>
              <a:gd name="T0" fmla="*/ 2147483647 w 170"/>
              <a:gd name="T1" fmla="*/ 2147483647 h 124"/>
              <a:gd name="T2" fmla="*/ 0 w 170"/>
              <a:gd name="T3" fmla="*/ 2147483647 h 124"/>
              <a:gd name="T4" fmla="*/ 2147483647 w 170"/>
              <a:gd name="T5" fmla="*/ 2147483647 h 124"/>
              <a:gd name="T6" fmla="*/ 2147483647 w 170"/>
              <a:gd name="T7" fmla="*/ 2147483647 h 124"/>
              <a:gd name="T8" fmla="*/ 2147483647 w 170"/>
              <a:gd name="T9" fmla="*/ 2147483647 h 124"/>
              <a:gd name="T10" fmla="*/ 2147483647 w 170"/>
              <a:gd name="T11" fmla="*/ 0 h 124"/>
              <a:gd name="T12" fmla="*/ 2147483647 w 170"/>
              <a:gd name="T13" fmla="*/ 2147483647 h 124"/>
              <a:gd name="T14" fmla="*/ 2147483647 w 170"/>
              <a:gd name="T15" fmla="*/ 2147483647 h 124"/>
              <a:gd name="T16" fmla="*/ 2147483647 w 170"/>
              <a:gd name="T17" fmla="*/ 2147483647 h 124"/>
              <a:gd name="T18" fmla="*/ 2147483647 w 170"/>
              <a:gd name="T19" fmla="*/ 2147483647 h 124"/>
              <a:gd name="T20" fmla="*/ 2147483647 w 170"/>
              <a:gd name="T21" fmla="*/ 2147483647 h 124"/>
              <a:gd name="T22" fmla="*/ 2147483647 w 170"/>
              <a:gd name="T23" fmla="*/ 2147483647 h 124"/>
              <a:gd name="T24" fmla="*/ 2147483647 w 170"/>
              <a:gd name="T25" fmla="*/ 2147483647 h 124"/>
              <a:gd name="T26" fmla="*/ 2147483647 w 170"/>
              <a:gd name="T27" fmla="*/ 2147483647 h 124"/>
              <a:gd name="T28" fmla="*/ 2147483647 w 170"/>
              <a:gd name="T29" fmla="*/ 2147483647 h 124"/>
              <a:gd name="T30" fmla="*/ 2147483647 w 170"/>
              <a:gd name="T31" fmla="*/ 2147483647 h 124"/>
              <a:gd name="T32" fmla="*/ 2147483647 w 170"/>
              <a:gd name="T33" fmla="*/ 2147483647 h 124"/>
              <a:gd name="T34" fmla="*/ 2147483647 w 170"/>
              <a:gd name="T35" fmla="*/ 2147483647 h 124"/>
              <a:gd name="T36" fmla="*/ 2147483647 w 170"/>
              <a:gd name="T37" fmla="*/ 2147483647 h 124"/>
              <a:gd name="T38" fmla="*/ 2147483647 w 170"/>
              <a:gd name="T39" fmla="*/ 2147483647 h 124"/>
              <a:gd name="T40" fmla="*/ 2147483647 w 170"/>
              <a:gd name="T41" fmla="*/ 2147483647 h 124"/>
              <a:gd name="T42" fmla="*/ 2147483647 w 170"/>
              <a:gd name="T43" fmla="*/ 2147483647 h 124"/>
              <a:gd name="T44" fmla="*/ 2147483647 w 170"/>
              <a:gd name="T45" fmla="*/ 2147483647 h 124"/>
              <a:gd name="T46" fmla="*/ 2147483647 w 170"/>
              <a:gd name="T47" fmla="*/ 2147483647 h 124"/>
              <a:gd name="T48" fmla="*/ 2147483647 w 170"/>
              <a:gd name="T49" fmla="*/ 2147483647 h 124"/>
              <a:gd name="T50" fmla="*/ 2147483647 w 170"/>
              <a:gd name="T51" fmla="*/ 2147483647 h 124"/>
              <a:gd name="T52" fmla="*/ 2147483647 w 170"/>
              <a:gd name="T53" fmla="*/ 2147483647 h 124"/>
              <a:gd name="T54" fmla="*/ 2147483647 w 170"/>
              <a:gd name="T55" fmla="*/ 2147483647 h 124"/>
              <a:gd name="T56" fmla="*/ 2147483647 w 170"/>
              <a:gd name="T57" fmla="*/ 2147483647 h 124"/>
              <a:gd name="T58" fmla="*/ 2147483647 w 170"/>
              <a:gd name="T59" fmla="*/ 2147483647 h 124"/>
              <a:gd name="T60" fmla="*/ 2147483647 w 170"/>
              <a:gd name="T61" fmla="*/ 2147483647 h 124"/>
              <a:gd name="T62" fmla="*/ 2147483647 w 170"/>
              <a:gd name="T63" fmla="*/ 2147483647 h 124"/>
              <a:gd name="T64" fmla="*/ 2147483647 w 170"/>
              <a:gd name="T65" fmla="*/ 2147483647 h 124"/>
              <a:gd name="T66" fmla="*/ 2147483647 w 170"/>
              <a:gd name="T67" fmla="*/ 2147483647 h 124"/>
              <a:gd name="T68" fmla="*/ 2147483647 w 170"/>
              <a:gd name="T69" fmla="*/ 2147483647 h 124"/>
              <a:gd name="T70" fmla="*/ 2147483647 w 170"/>
              <a:gd name="T71" fmla="*/ 2147483647 h 124"/>
              <a:gd name="T72" fmla="*/ 2147483647 w 170"/>
              <a:gd name="T73" fmla="*/ 2147483647 h 124"/>
              <a:gd name="T74" fmla="*/ 2147483647 w 170"/>
              <a:gd name="T75" fmla="*/ 2147483647 h 124"/>
              <a:gd name="T76" fmla="*/ 2147483647 w 170"/>
              <a:gd name="T77" fmla="*/ 2147483647 h 124"/>
              <a:gd name="T78" fmla="*/ 2147483647 w 170"/>
              <a:gd name="T79" fmla="*/ 2147483647 h 124"/>
              <a:gd name="T80" fmla="*/ 2147483647 w 170"/>
              <a:gd name="T81" fmla="*/ 2147483647 h 124"/>
              <a:gd name="T82" fmla="*/ 2147483647 w 170"/>
              <a:gd name="T83" fmla="*/ 2147483647 h 124"/>
              <a:gd name="T84" fmla="*/ 2147483647 w 170"/>
              <a:gd name="T85" fmla="*/ 2147483647 h 124"/>
              <a:gd name="T86" fmla="*/ 2147483647 w 170"/>
              <a:gd name="T87" fmla="*/ 2147483647 h 124"/>
              <a:gd name="T88" fmla="*/ 2147483647 w 170"/>
              <a:gd name="T89" fmla="*/ 2147483647 h 124"/>
              <a:gd name="T90" fmla="*/ 2147483647 w 170"/>
              <a:gd name="T91" fmla="*/ 2147483647 h 124"/>
              <a:gd name="T92" fmla="*/ 2147483647 w 170"/>
              <a:gd name="T93" fmla="*/ 2147483647 h 124"/>
              <a:gd name="T94" fmla="*/ 2147483647 w 170"/>
              <a:gd name="T95" fmla="*/ 2147483647 h 124"/>
              <a:gd name="T96" fmla="*/ 2147483647 w 170"/>
              <a:gd name="T97" fmla="*/ 2147483647 h 124"/>
              <a:gd name="T98" fmla="*/ 2147483647 w 170"/>
              <a:gd name="T99" fmla="*/ 2147483647 h 124"/>
              <a:gd name="T100" fmla="*/ 2147483647 w 170"/>
              <a:gd name="T101" fmla="*/ 2147483647 h 124"/>
              <a:gd name="T102" fmla="*/ 2147483647 w 170"/>
              <a:gd name="T103" fmla="*/ 2147483647 h 124"/>
              <a:gd name="T104" fmla="*/ 2147483647 w 170"/>
              <a:gd name="T105" fmla="*/ 2147483647 h 124"/>
              <a:gd name="T106" fmla="*/ 2147483647 w 170"/>
              <a:gd name="T107" fmla="*/ 2147483647 h 12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0" h="124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2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avLst/>
            <a:gdLst>
              <a:gd name="T0" fmla="*/ 2147483647 w 156"/>
              <a:gd name="T1" fmla="*/ 2147483647 h 140"/>
              <a:gd name="T2" fmla="*/ 2147483647 w 156"/>
              <a:gd name="T3" fmla="*/ 2147483647 h 140"/>
              <a:gd name="T4" fmla="*/ 2147483647 w 156"/>
              <a:gd name="T5" fmla="*/ 2147483647 h 140"/>
              <a:gd name="T6" fmla="*/ 2147483647 w 156"/>
              <a:gd name="T7" fmla="*/ 2147483647 h 140"/>
              <a:gd name="T8" fmla="*/ 2147483647 w 156"/>
              <a:gd name="T9" fmla="*/ 2147483647 h 140"/>
              <a:gd name="T10" fmla="*/ 2147483647 w 156"/>
              <a:gd name="T11" fmla="*/ 2147483647 h 140"/>
              <a:gd name="T12" fmla="*/ 2147483647 w 156"/>
              <a:gd name="T13" fmla="*/ 2147483647 h 140"/>
              <a:gd name="T14" fmla="*/ 2147483647 w 156"/>
              <a:gd name="T15" fmla="*/ 2147483647 h 140"/>
              <a:gd name="T16" fmla="*/ 2147483647 w 156"/>
              <a:gd name="T17" fmla="*/ 2147483647 h 140"/>
              <a:gd name="T18" fmla="*/ 2147483647 w 156"/>
              <a:gd name="T19" fmla="*/ 2147483647 h 140"/>
              <a:gd name="T20" fmla="*/ 2147483647 w 156"/>
              <a:gd name="T21" fmla="*/ 2147483647 h 140"/>
              <a:gd name="T22" fmla="*/ 2147483647 w 156"/>
              <a:gd name="T23" fmla="*/ 2147483647 h 140"/>
              <a:gd name="T24" fmla="*/ 2147483647 w 156"/>
              <a:gd name="T25" fmla="*/ 2147483647 h 140"/>
              <a:gd name="T26" fmla="*/ 2147483647 w 156"/>
              <a:gd name="T27" fmla="*/ 2147483647 h 140"/>
              <a:gd name="T28" fmla="*/ 2147483647 w 156"/>
              <a:gd name="T29" fmla="*/ 2147483647 h 140"/>
              <a:gd name="T30" fmla="*/ 2147483647 w 156"/>
              <a:gd name="T31" fmla="*/ 2147483647 h 140"/>
              <a:gd name="T32" fmla="*/ 2147483647 w 156"/>
              <a:gd name="T33" fmla="*/ 2147483647 h 140"/>
              <a:gd name="T34" fmla="*/ 2147483647 w 156"/>
              <a:gd name="T35" fmla="*/ 2147483647 h 140"/>
              <a:gd name="T36" fmla="*/ 2147483647 w 156"/>
              <a:gd name="T37" fmla="*/ 2147483647 h 140"/>
              <a:gd name="T38" fmla="*/ 2147483647 w 156"/>
              <a:gd name="T39" fmla="*/ 2147483647 h 140"/>
              <a:gd name="T40" fmla="*/ 2147483647 w 156"/>
              <a:gd name="T41" fmla="*/ 2147483647 h 140"/>
              <a:gd name="T42" fmla="*/ 2147483647 w 156"/>
              <a:gd name="T43" fmla="*/ 2147483647 h 140"/>
              <a:gd name="T44" fmla="*/ 0 w 156"/>
              <a:gd name="T45" fmla="*/ 2147483647 h 140"/>
              <a:gd name="T46" fmla="*/ 2147483647 w 156"/>
              <a:gd name="T47" fmla="*/ 2147483647 h 140"/>
              <a:gd name="T48" fmla="*/ 2147483647 w 156"/>
              <a:gd name="T49" fmla="*/ 2147483647 h 140"/>
              <a:gd name="T50" fmla="*/ 2147483647 w 156"/>
              <a:gd name="T51" fmla="*/ 2147483647 h 140"/>
              <a:gd name="T52" fmla="*/ 2147483647 w 156"/>
              <a:gd name="T53" fmla="*/ 2147483647 h 140"/>
              <a:gd name="T54" fmla="*/ 2147483647 w 156"/>
              <a:gd name="T55" fmla="*/ 2147483647 h 140"/>
              <a:gd name="T56" fmla="*/ 2147483647 w 156"/>
              <a:gd name="T57" fmla="*/ 2147483647 h 140"/>
              <a:gd name="T58" fmla="*/ 2147483647 w 156"/>
              <a:gd name="T59" fmla="*/ 2147483647 h 140"/>
              <a:gd name="T60" fmla="*/ 2147483647 w 156"/>
              <a:gd name="T61" fmla="*/ 2147483647 h 140"/>
              <a:gd name="T62" fmla="*/ 2147483647 w 156"/>
              <a:gd name="T63" fmla="*/ 2147483647 h 140"/>
              <a:gd name="T64" fmla="*/ 2147483647 w 156"/>
              <a:gd name="T65" fmla="*/ 2147483647 h 140"/>
              <a:gd name="T66" fmla="*/ 2147483647 w 156"/>
              <a:gd name="T67" fmla="*/ 2147483647 h 140"/>
              <a:gd name="T68" fmla="*/ 2147483647 w 156"/>
              <a:gd name="T69" fmla="*/ 2147483647 h 140"/>
              <a:gd name="T70" fmla="*/ 2147483647 w 156"/>
              <a:gd name="T71" fmla="*/ 2147483647 h 140"/>
              <a:gd name="T72" fmla="*/ 2147483647 w 156"/>
              <a:gd name="T73" fmla="*/ 2147483647 h 140"/>
              <a:gd name="T74" fmla="*/ 2147483647 w 156"/>
              <a:gd name="T75" fmla="*/ 2147483647 h 140"/>
              <a:gd name="T76" fmla="*/ 2147483647 w 156"/>
              <a:gd name="T77" fmla="*/ 2147483647 h 140"/>
              <a:gd name="T78" fmla="*/ 2147483647 w 156"/>
              <a:gd name="T79" fmla="*/ 2147483647 h 140"/>
              <a:gd name="T80" fmla="*/ 2147483647 w 156"/>
              <a:gd name="T81" fmla="*/ 2147483647 h 140"/>
              <a:gd name="T82" fmla="*/ 2147483647 w 156"/>
              <a:gd name="T83" fmla="*/ 2147483647 h 140"/>
              <a:gd name="T84" fmla="*/ 2147483647 w 156"/>
              <a:gd name="T85" fmla="*/ 2147483647 h 140"/>
              <a:gd name="T86" fmla="*/ 2147483647 w 156"/>
              <a:gd name="T87" fmla="*/ 2147483647 h 140"/>
              <a:gd name="T88" fmla="*/ 2147483647 w 156"/>
              <a:gd name="T89" fmla="*/ 2147483647 h 140"/>
              <a:gd name="T90" fmla="*/ 2147483647 w 156"/>
              <a:gd name="T91" fmla="*/ 2147483647 h 140"/>
              <a:gd name="T92" fmla="*/ 2147483647 w 156"/>
              <a:gd name="T93" fmla="*/ 2147483647 h 140"/>
              <a:gd name="T94" fmla="*/ 2147483647 w 156"/>
              <a:gd name="T95" fmla="*/ 2147483647 h 140"/>
              <a:gd name="T96" fmla="*/ 2147483647 w 156"/>
              <a:gd name="T97" fmla="*/ 2147483647 h 140"/>
              <a:gd name="T98" fmla="*/ 2147483647 w 156"/>
              <a:gd name="T99" fmla="*/ 2147483647 h 140"/>
              <a:gd name="T100" fmla="*/ 2147483647 w 156"/>
              <a:gd name="T101" fmla="*/ 2147483647 h 140"/>
              <a:gd name="T102" fmla="*/ 2147483647 w 156"/>
              <a:gd name="T103" fmla="*/ 2147483647 h 140"/>
              <a:gd name="T104" fmla="*/ 2147483647 w 156"/>
              <a:gd name="T105" fmla="*/ 2147483647 h 140"/>
              <a:gd name="T106" fmla="*/ 2147483647 w 156"/>
              <a:gd name="T107" fmla="*/ 214748364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6" h="140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3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avLst/>
            <a:gdLst>
              <a:gd name="T0" fmla="*/ 2147483647 w 148"/>
              <a:gd name="T1" fmla="*/ 2147483647 h 150"/>
              <a:gd name="T2" fmla="*/ 2147483647 w 148"/>
              <a:gd name="T3" fmla="*/ 2147483647 h 150"/>
              <a:gd name="T4" fmla="*/ 2147483647 w 148"/>
              <a:gd name="T5" fmla="*/ 2147483647 h 150"/>
              <a:gd name="T6" fmla="*/ 2147483647 w 148"/>
              <a:gd name="T7" fmla="*/ 2147483647 h 150"/>
              <a:gd name="T8" fmla="*/ 2147483647 w 148"/>
              <a:gd name="T9" fmla="*/ 2147483647 h 150"/>
              <a:gd name="T10" fmla="*/ 2147483647 w 148"/>
              <a:gd name="T11" fmla="*/ 2147483647 h 150"/>
              <a:gd name="T12" fmla="*/ 2147483647 w 148"/>
              <a:gd name="T13" fmla="*/ 2147483647 h 150"/>
              <a:gd name="T14" fmla="*/ 2147483647 w 148"/>
              <a:gd name="T15" fmla="*/ 2147483647 h 150"/>
              <a:gd name="T16" fmla="*/ 2147483647 w 148"/>
              <a:gd name="T17" fmla="*/ 2147483647 h 150"/>
              <a:gd name="T18" fmla="*/ 2147483647 w 148"/>
              <a:gd name="T19" fmla="*/ 2147483647 h 150"/>
              <a:gd name="T20" fmla="*/ 2147483647 w 148"/>
              <a:gd name="T21" fmla="*/ 2147483647 h 150"/>
              <a:gd name="T22" fmla="*/ 2147483647 w 148"/>
              <a:gd name="T23" fmla="*/ 2147483647 h 150"/>
              <a:gd name="T24" fmla="*/ 2147483647 w 148"/>
              <a:gd name="T25" fmla="*/ 2147483647 h 150"/>
              <a:gd name="T26" fmla="*/ 0 w 148"/>
              <a:gd name="T27" fmla="*/ 2147483647 h 150"/>
              <a:gd name="T28" fmla="*/ 2147483647 w 148"/>
              <a:gd name="T29" fmla="*/ 2147483647 h 150"/>
              <a:gd name="T30" fmla="*/ 2147483647 w 148"/>
              <a:gd name="T31" fmla="*/ 2147483647 h 150"/>
              <a:gd name="T32" fmla="*/ 2147483647 w 148"/>
              <a:gd name="T33" fmla="*/ 2147483647 h 150"/>
              <a:gd name="T34" fmla="*/ 2147483647 w 148"/>
              <a:gd name="T35" fmla="*/ 2147483647 h 150"/>
              <a:gd name="T36" fmla="*/ 2147483647 w 148"/>
              <a:gd name="T37" fmla="*/ 2147483647 h 150"/>
              <a:gd name="T38" fmla="*/ 2147483647 w 148"/>
              <a:gd name="T39" fmla="*/ 2147483647 h 150"/>
              <a:gd name="T40" fmla="*/ 2147483647 w 148"/>
              <a:gd name="T41" fmla="*/ 2147483647 h 150"/>
              <a:gd name="T42" fmla="*/ 2147483647 w 148"/>
              <a:gd name="T43" fmla="*/ 2147483647 h 150"/>
              <a:gd name="T44" fmla="*/ 2147483647 w 148"/>
              <a:gd name="T45" fmla="*/ 2147483647 h 150"/>
              <a:gd name="T46" fmla="*/ 2147483647 w 148"/>
              <a:gd name="T47" fmla="*/ 2147483647 h 150"/>
              <a:gd name="T48" fmla="*/ 2147483647 w 148"/>
              <a:gd name="T49" fmla="*/ 2147483647 h 150"/>
              <a:gd name="T50" fmla="*/ 2147483647 w 148"/>
              <a:gd name="T51" fmla="*/ 2147483647 h 150"/>
              <a:gd name="T52" fmla="*/ 2147483647 w 148"/>
              <a:gd name="T53" fmla="*/ 2147483647 h 150"/>
              <a:gd name="T54" fmla="*/ 2147483647 w 148"/>
              <a:gd name="T55" fmla="*/ 2147483647 h 150"/>
              <a:gd name="T56" fmla="*/ 2147483647 w 148"/>
              <a:gd name="T57" fmla="*/ 2147483647 h 150"/>
              <a:gd name="T58" fmla="*/ 2147483647 w 148"/>
              <a:gd name="T59" fmla="*/ 2147483647 h 150"/>
              <a:gd name="T60" fmla="*/ 2147483647 w 148"/>
              <a:gd name="T61" fmla="*/ 2147483647 h 150"/>
              <a:gd name="T62" fmla="*/ 2147483647 w 148"/>
              <a:gd name="T63" fmla="*/ 2147483647 h 150"/>
              <a:gd name="T64" fmla="*/ 2147483647 w 148"/>
              <a:gd name="T65" fmla="*/ 2147483647 h 150"/>
              <a:gd name="T66" fmla="*/ 2147483647 w 148"/>
              <a:gd name="T67" fmla="*/ 2147483647 h 150"/>
              <a:gd name="T68" fmla="*/ 2147483647 w 148"/>
              <a:gd name="T69" fmla="*/ 2147483647 h 150"/>
              <a:gd name="T70" fmla="*/ 2147483647 w 148"/>
              <a:gd name="T71" fmla="*/ 2147483647 h 150"/>
              <a:gd name="T72" fmla="*/ 2147483647 w 148"/>
              <a:gd name="T73" fmla="*/ 2147483647 h 150"/>
              <a:gd name="T74" fmla="*/ 2147483647 w 148"/>
              <a:gd name="T75" fmla="*/ 2147483647 h 150"/>
              <a:gd name="T76" fmla="*/ 2147483647 w 148"/>
              <a:gd name="T77" fmla="*/ 2147483647 h 150"/>
              <a:gd name="T78" fmla="*/ 2147483647 w 148"/>
              <a:gd name="T79" fmla="*/ 2147483647 h 150"/>
              <a:gd name="T80" fmla="*/ 2147483647 w 148"/>
              <a:gd name="T81" fmla="*/ 2147483647 h 150"/>
              <a:gd name="T82" fmla="*/ 2147483647 w 148"/>
              <a:gd name="T83" fmla="*/ 2147483647 h 150"/>
              <a:gd name="T84" fmla="*/ 2147483647 w 148"/>
              <a:gd name="T85" fmla="*/ 2147483647 h 150"/>
              <a:gd name="T86" fmla="*/ 2147483647 w 148"/>
              <a:gd name="T87" fmla="*/ 2147483647 h 150"/>
              <a:gd name="T88" fmla="*/ 2147483647 w 148"/>
              <a:gd name="T89" fmla="*/ 2147483647 h 150"/>
              <a:gd name="T90" fmla="*/ 2147483647 w 148"/>
              <a:gd name="T91" fmla="*/ 2147483647 h 150"/>
              <a:gd name="T92" fmla="*/ 2147483647 w 148"/>
              <a:gd name="T93" fmla="*/ 2147483647 h 150"/>
              <a:gd name="T94" fmla="*/ 2147483647 w 148"/>
              <a:gd name="T95" fmla="*/ 2147483647 h 150"/>
              <a:gd name="T96" fmla="*/ 2147483647 w 148"/>
              <a:gd name="T97" fmla="*/ 2147483647 h 150"/>
              <a:gd name="T98" fmla="*/ 2147483647 w 148"/>
              <a:gd name="T99" fmla="*/ 2147483647 h 150"/>
              <a:gd name="T100" fmla="*/ 2147483647 w 148"/>
              <a:gd name="T101" fmla="*/ 2147483647 h 150"/>
              <a:gd name="T102" fmla="*/ 2147483647 w 148"/>
              <a:gd name="T103" fmla="*/ 2147483647 h 150"/>
              <a:gd name="T104" fmla="*/ 2147483647 w 148"/>
              <a:gd name="T105" fmla="*/ 2147483647 h 150"/>
              <a:gd name="T106" fmla="*/ 2147483647 w 148"/>
              <a:gd name="T107" fmla="*/ 2147483647 h 150"/>
              <a:gd name="T108" fmla="*/ 2147483647 w 148"/>
              <a:gd name="T109" fmla="*/ 2147483647 h 150"/>
              <a:gd name="T110" fmla="*/ 2147483647 w 148"/>
              <a:gd name="T111" fmla="*/ 2147483647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" h="150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4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avLst/>
            <a:gdLst>
              <a:gd name="T0" fmla="*/ 2147483647 w 140"/>
              <a:gd name="T1" fmla="*/ 2147483647 h 148"/>
              <a:gd name="T2" fmla="*/ 2147483647 w 140"/>
              <a:gd name="T3" fmla="*/ 2147483647 h 148"/>
              <a:gd name="T4" fmla="*/ 2147483647 w 140"/>
              <a:gd name="T5" fmla="*/ 2147483647 h 148"/>
              <a:gd name="T6" fmla="*/ 2147483647 w 140"/>
              <a:gd name="T7" fmla="*/ 2147483647 h 148"/>
              <a:gd name="T8" fmla="*/ 2147483647 w 140"/>
              <a:gd name="T9" fmla="*/ 2147483647 h 148"/>
              <a:gd name="T10" fmla="*/ 2147483647 w 140"/>
              <a:gd name="T11" fmla="*/ 2147483647 h 148"/>
              <a:gd name="T12" fmla="*/ 2147483647 w 140"/>
              <a:gd name="T13" fmla="*/ 2147483647 h 148"/>
              <a:gd name="T14" fmla="*/ 2147483647 w 140"/>
              <a:gd name="T15" fmla="*/ 2147483647 h 148"/>
              <a:gd name="T16" fmla="*/ 2147483647 w 140"/>
              <a:gd name="T17" fmla="*/ 2147483647 h 148"/>
              <a:gd name="T18" fmla="*/ 2147483647 w 140"/>
              <a:gd name="T19" fmla="*/ 2147483647 h 148"/>
              <a:gd name="T20" fmla="*/ 2147483647 w 140"/>
              <a:gd name="T21" fmla="*/ 2147483647 h 148"/>
              <a:gd name="T22" fmla="*/ 2147483647 w 140"/>
              <a:gd name="T23" fmla="*/ 2147483647 h 148"/>
              <a:gd name="T24" fmla="*/ 2147483647 w 140"/>
              <a:gd name="T25" fmla="*/ 2147483647 h 148"/>
              <a:gd name="T26" fmla="*/ 2147483647 w 140"/>
              <a:gd name="T27" fmla="*/ 2147483647 h 148"/>
              <a:gd name="T28" fmla="*/ 2147483647 w 140"/>
              <a:gd name="T29" fmla="*/ 2147483647 h 148"/>
              <a:gd name="T30" fmla="*/ 2147483647 w 140"/>
              <a:gd name="T31" fmla="*/ 2147483647 h 148"/>
              <a:gd name="T32" fmla="*/ 2147483647 w 140"/>
              <a:gd name="T33" fmla="*/ 2147483647 h 148"/>
              <a:gd name="T34" fmla="*/ 2147483647 w 140"/>
              <a:gd name="T35" fmla="*/ 2147483647 h 148"/>
              <a:gd name="T36" fmla="*/ 2147483647 w 140"/>
              <a:gd name="T37" fmla="*/ 2147483647 h 148"/>
              <a:gd name="T38" fmla="*/ 2147483647 w 140"/>
              <a:gd name="T39" fmla="*/ 2147483647 h 148"/>
              <a:gd name="T40" fmla="*/ 2147483647 w 140"/>
              <a:gd name="T41" fmla="*/ 2147483647 h 148"/>
              <a:gd name="T42" fmla="*/ 2147483647 w 140"/>
              <a:gd name="T43" fmla="*/ 2147483647 h 148"/>
              <a:gd name="T44" fmla="*/ 2147483647 w 140"/>
              <a:gd name="T45" fmla="*/ 2147483647 h 148"/>
              <a:gd name="T46" fmla="*/ 2147483647 w 140"/>
              <a:gd name="T47" fmla="*/ 2147483647 h 148"/>
              <a:gd name="T48" fmla="*/ 2147483647 w 140"/>
              <a:gd name="T49" fmla="*/ 2147483647 h 148"/>
              <a:gd name="T50" fmla="*/ 2147483647 w 140"/>
              <a:gd name="T51" fmla="*/ 2147483647 h 148"/>
              <a:gd name="T52" fmla="*/ 2147483647 w 140"/>
              <a:gd name="T53" fmla="*/ 2147483647 h 148"/>
              <a:gd name="T54" fmla="*/ 2147483647 w 140"/>
              <a:gd name="T55" fmla="*/ 0 h 148"/>
              <a:gd name="T56" fmla="*/ 2147483647 w 140"/>
              <a:gd name="T57" fmla="*/ 2147483647 h 148"/>
              <a:gd name="T58" fmla="*/ 2147483647 w 140"/>
              <a:gd name="T59" fmla="*/ 2147483647 h 148"/>
              <a:gd name="T60" fmla="*/ 2147483647 w 140"/>
              <a:gd name="T61" fmla="*/ 2147483647 h 148"/>
              <a:gd name="T62" fmla="*/ 2147483647 w 140"/>
              <a:gd name="T63" fmla="*/ 2147483647 h 148"/>
              <a:gd name="T64" fmla="*/ 2147483647 w 140"/>
              <a:gd name="T65" fmla="*/ 2147483647 h 148"/>
              <a:gd name="T66" fmla="*/ 2147483647 w 140"/>
              <a:gd name="T67" fmla="*/ 0 h 148"/>
              <a:gd name="T68" fmla="*/ 2147483647 w 140"/>
              <a:gd name="T69" fmla="*/ 2147483647 h 148"/>
              <a:gd name="T70" fmla="*/ 0 w 140"/>
              <a:gd name="T71" fmla="*/ 2147483647 h 148"/>
              <a:gd name="T72" fmla="*/ 2147483647 w 140"/>
              <a:gd name="T73" fmla="*/ 2147483647 h 148"/>
              <a:gd name="T74" fmla="*/ 2147483647 w 140"/>
              <a:gd name="T75" fmla="*/ 2147483647 h 148"/>
              <a:gd name="T76" fmla="*/ 2147483647 w 140"/>
              <a:gd name="T77" fmla="*/ 2147483647 h 148"/>
              <a:gd name="T78" fmla="*/ 2147483647 w 140"/>
              <a:gd name="T79" fmla="*/ 2147483647 h 148"/>
              <a:gd name="T80" fmla="*/ 2147483647 w 140"/>
              <a:gd name="T81" fmla="*/ 2147483647 h 148"/>
              <a:gd name="T82" fmla="*/ 2147483647 w 140"/>
              <a:gd name="T83" fmla="*/ 2147483647 h 148"/>
              <a:gd name="T84" fmla="*/ 2147483647 w 140"/>
              <a:gd name="T85" fmla="*/ 2147483647 h 148"/>
              <a:gd name="T86" fmla="*/ 2147483647 w 140"/>
              <a:gd name="T87" fmla="*/ 2147483647 h 148"/>
              <a:gd name="T88" fmla="*/ 2147483647 w 140"/>
              <a:gd name="T89" fmla="*/ 2147483647 h 148"/>
              <a:gd name="T90" fmla="*/ 2147483647 w 140"/>
              <a:gd name="T91" fmla="*/ 2147483647 h 148"/>
              <a:gd name="T92" fmla="*/ 2147483647 w 140"/>
              <a:gd name="T93" fmla="*/ 2147483647 h 148"/>
              <a:gd name="T94" fmla="*/ 2147483647 w 140"/>
              <a:gd name="T95" fmla="*/ 2147483647 h 148"/>
              <a:gd name="T96" fmla="*/ 2147483647 w 140"/>
              <a:gd name="T97" fmla="*/ 2147483647 h 148"/>
              <a:gd name="T98" fmla="*/ 2147483647 w 140"/>
              <a:gd name="T99" fmla="*/ 2147483647 h 148"/>
              <a:gd name="T100" fmla="*/ 2147483647 w 140"/>
              <a:gd name="T101" fmla="*/ 2147483647 h 148"/>
              <a:gd name="T102" fmla="*/ 2147483647 w 140"/>
              <a:gd name="T103" fmla="*/ 2147483647 h 148"/>
              <a:gd name="T104" fmla="*/ 2147483647 w 140"/>
              <a:gd name="T105" fmla="*/ 2147483647 h 148"/>
              <a:gd name="T106" fmla="*/ 2147483647 w 140"/>
              <a:gd name="T107" fmla="*/ 2147483647 h 148"/>
              <a:gd name="T108" fmla="*/ 2147483647 w 140"/>
              <a:gd name="T109" fmla="*/ 2147483647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0" h="148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5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avLst/>
            <a:gdLst>
              <a:gd name="T0" fmla="*/ 2147483647 w 120"/>
              <a:gd name="T1" fmla="*/ 2147483647 h 134"/>
              <a:gd name="T2" fmla="*/ 2147483647 w 120"/>
              <a:gd name="T3" fmla="*/ 2147483647 h 134"/>
              <a:gd name="T4" fmla="*/ 2147483647 w 120"/>
              <a:gd name="T5" fmla="*/ 2147483647 h 134"/>
              <a:gd name="T6" fmla="*/ 2147483647 w 120"/>
              <a:gd name="T7" fmla="*/ 2147483647 h 134"/>
              <a:gd name="T8" fmla="*/ 2147483647 w 120"/>
              <a:gd name="T9" fmla="*/ 2147483647 h 134"/>
              <a:gd name="T10" fmla="*/ 2147483647 w 120"/>
              <a:gd name="T11" fmla="*/ 2147483647 h 134"/>
              <a:gd name="T12" fmla="*/ 2147483647 w 120"/>
              <a:gd name="T13" fmla="*/ 2147483647 h 134"/>
              <a:gd name="T14" fmla="*/ 2147483647 w 120"/>
              <a:gd name="T15" fmla="*/ 2147483647 h 134"/>
              <a:gd name="T16" fmla="*/ 2147483647 w 120"/>
              <a:gd name="T17" fmla="*/ 0 h 134"/>
              <a:gd name="T18" fmla="*/ 2147483647 w 120"/>
              <a:gd name="T19" fmla="*/ 2147483647 h 134"/>
              <a:gd name="T20" fmla="*/ 2147483647 w 120"/>
              <a:gd name="T21" fmla="*/ 2147483647 h 134"/>
              <a:gd name="T22" fmla="*/ 2147483647 w 120"/>
              <a:gd name="T23" fmla="*/ 2147483647 h 134"/>
              <a:gd name="T24" fmla="*/ 2147483647 w 120"/>
              <a:gd name="T25" fmla="*/ 2147483647 h 134"/>
              <a:gd name="T26" fmla="*/ 2147483647 w 120"/>
              <a:gd name="T27" fmla="*/ 2147483647 h 134"/>
              <a:gd name="T28" fmla="*/ 2147483647 w 120"/>
              <a:gd name="T29" fmla="*/ 2147483647 h 134"/>
              <a:gd name="T30" fmla="*/ 2147483647 w 120"/>
              <a:gd name="T31" fmla="*/ 2147483647 h 134"/>
              <a:gd name="T32" fmla="*/ 2147483647 w 120"/>
              <a:gd name="T33" fmla="*/ 2147483647 h 134"/>
              <a:gd name="T34" fmla="*/ 2147483647 w 120"/>
              <a:gd name="T35" fmla="*/ 2147483647 h 134"/>
              <a:gd name="T36" fmla="*/ 2147483647 w 120"/>
              <a:gd name="T37" fmla="*/ 2147483647 h 134"/>
              <a:gd name="T38" fmla="*/ 2147483647 w 120"/>
              <a:gd name="T39" fmla="*/ 2147483647 h 134"/>
              <a:gd name="T40" fmla="*/ 2147483647 w 120"/>
              <a:gd name="T41" fmla="*/ 2147483647 h 134"/>
              <a:gd name="T42" fmla="*/ 2147483647 w 120"/>
              <a:gd name="T43" fmla="*/ 2147483647 h 134"/>
              <a:gd name="T44" fmla="*/ 2147483647 w 120"/>
              <a:gd name="T45" fmla="*/ 2147483647 h 134"/>
              <a:gd name="T46" fmla="*/ 2147483647 w 120"/>
              <a:gd name="T47" fmla="*/ 2147483647 h 134"/>
              <a:gd name="T48" fmla="*/ 2147483647 w 120"/>
              <a:gd name="T49" fmla="*/ 2147483647 h 134"/>
              <a:gd name="T50" fmla="*/ 0 w 120"/>
              <a:gd name="T51" fmla="*/ 2147483647 h 134"/>
              <a:gd name="T52" fmla="*/ 2147483647 w 120"/>
              <a:gd name="T53" fmla="*/ 2147483647 h 134"/>
              <a:gd name="T54" fmla="*/ 2147483647 w 120"/>
              <a:gd name="T55" fmla="*/ 2147483647 h 134"/>
              <a:gd name="T56" fmla="*/ 2147483647 w 120"/>
              <a:gd name="T57" fmla="*/ 2147483647 h 134"/>
              <a:gd name="T58" fmla="*/ 2147483647 w 120"/>
              <a:gd name="T59" fmla="*/ 2147483647 h 134"/>
              <a:gd name="T60" fmla="*/ 2147483647 w 120"/>
              <a:gd name="T61" fmla="*/ 2147483647 h 134"/>
              <a:gd name="T62" fmla="*/ 2147483647 w 120"/>
              <a:gd name="T63" fmla="*/ 2147483647 h 134"/>
              <a:gd name="T64" fmla="*/ 2147483647 w 120"/>
              <a:gd name="T65" fmla="*/ 2147483647 h 134"/>
              <a:gd name="T66" fmla="*/ 2147483647 w 120"/>
              <a:gd name="T67" fmla="*/ 2147483647 h 134"/>
              <a:gd name="T68" fmla="*/ 2147483647 w 120"/>
              <a:gd name="T69" fmla="*/ 2147483647 h 134"/>
              <a:gd name="T70" fmla="*/ 2147483647 w 120"/>
              <a:gd name="T71" fmla="*/ 2147483647 h 134"/>
              <a:gd name="T72" fmla="*/ 2147483647 w 120"/>
              <a:gd name="T73" fmla="*/ 2147483647 h 134"/>
              <a:gd name="T74" fmla="*/ 2147483647 w 120"/>
              <a:gd name="T75" fmla="*/ 2147483647 h 134"/>
              <a:gd name="T76" fmla="*/ 2147483647 w 120"/>
              <a:gd name="T77" fmla="*/ 2147483647 h 134"/>
              <a:gd name="T78" fmla="*/ 2147483647 w 120"/>
              <a:gd name="T79" fmla="*/ 2147483647 h 134"/>
              <a:gd name="T80" fmla="*/ 2147483647 w 120"/>
              <a:gd name="T81" fmla="*/ 2147483647 h 134"/>
              <a:gd name="T82" fmla="*/ 2147483647 w 120"/>
              <a:gd name="T83" fmla="*/ 2147483647 h 134"/>
              <a:gd name="T84" fmla="*/ 2147483647 w 120"/>
              <a:gd name="T85" fmla="*/ 2147483647 h 134"/>
              <a:gd name="T86" fmla="*/ 2147483647 w 120"/>
              <a:gd name="T87" fmla="*/ 2147483647 h 134"/>
              <a:gd name="T88" fmla="*/ 2147483647 w 120"/>
              <a:gd name="T89" fmla="*/ 2147483647 h 134"/>
              <a:gd name="T90" fmla="*/ 2147483647 w 120"/>
              <a:gd name="T91" fmla="*/ 2147483647 h 134"/>
              <a:gd name="T92" fmla="*/ 2147483647 w 120"/>
              <a:gd name="T93" fmla="*/ 2147483647 h 1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0" h="134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6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avLst/>
            <a:gdLst>
              <a:gd name="T0" fmla="*/ 2147483647 w 176"/>
              <a:gd name="T1" fmla="*/ 2147483647 h 134"/>
              <a:gd name="T2" fmla="*/ 2147483647 w 176"/>
              <a:gd name="T3" fmla="*/ 2147483647 h 134"/>
              <a:gd name="T4" fmla="*/ 2147483647 w 176"/>
              <a:gd name="T5" fmla="*/ 2147483647 h 134"/>
              <a:gd name="T6" fmla="*/ 2147483647 w 176"/>
              <a:gd name="T7" fmla="*/ 2147483647 h 134"/>
              <a:gd name="T8" fmla="*/ 2147483647 w 176"/>
              <a:gd name="T9" fmla="*/ 2147483647 h 134"/>
              <a:gd name="T10" fmla="*/ 2147483647 w 176"/>
              <a:gd name="T11" fmla="*/ 2147483647 h 134"/>
              <a:gd name="T12" fmla="*/ 2147483647 w 176"/>
              <a:gd name="T13" fmla="*/ 2147483647 h 134"/>
              <a:gd name="T14" fmla="*/ 2147483647 w 176"/>
              <a:gd name="T15" fmla="*/ 2147483647 h 134"/>
              <a:gd name="T16" fmla="*/ 2147483647 w 176"/>
              <a:gd name="T17" fmla="*/ 2147483647 h 134"/>
              <a:gd name="T18" fmla="*/ 2147483647 w 176"/>
              <a:gd name="T19" fmla="*/ 2147483647 h 134"/>
              <a:gd name="T20" fmla="*/ 2147483647 w 176"/>
              <a:gd name="T21" fmla="*/ 2147483647 h 134"/>
              <a:gd name="T22" fmla="*/ 2147483647 w 176"/>
              <a:gd name="T23" fmla="*/ 2147483647 h 134"/>
              <a:gd name="T24" fmla="*/ 2147483647 w 176"/>
              <a:gd name="T25" fmla="*/ 2147483647 h 134"/>
              <a:gd name="T26" fmla="*/ 2147483647 w 176"/>
              <a:gd name="T27" fmla="*/ 2147483647 h 134"/>
              <a:gd name="T28" fmla="*/ 2147483647 w 176"/>
              <a:gd name="T29" fmla="*/ 2147483647 h 134"/>
              <a:gd name="T30" fmla="*/ 2147483647 w 176"/>
              <a:gd name="T31" fmla="*/ 2147483647 h 134"/>
              <a:gd name="T32" fmla="*/ 2147483647 w 176"/>
              <a:gd name="T33" fmla="*/ 2147483647 h 134"/>
              <a:gd name="T34" fmla="*/ 2147483647 w 176"/>
              <a:gd name="T35" fmla="*/ 2147483647 h 134"/>
              <a:gd name="T36" fmla="*/ 2147483647 w 176"/>
              <a:gd name="T37" fmla="*/ 2147483647 h 134"/>
              <a:gd name="T38" fmla="*/ 2147483647 w 176"/>
              <a:gd name="T39" fmla="*/ 2147483647 h 134"/>
              <a:gd name="T40" fmla="*/ 2147483647 w 176"/>
              <a:gd name="T41" fmla="*/ 2147483647 h 134"/>
              <a:gd name="T42" fmla="*/ 2147483647 w 176"/>
              <a:gd name="T43" fmla="*/ 2147483647 h 134"/>
              <a:gd name="T44" fmla="*/ 2147483647 w 176"/>
              <a:gd name="T45" fmla="*/ 2147483647 h 134"/>
              <a:gd name="T46" fmla="*/ 2147483647 w 176"/>
              <a:gd name="T47" fmla="*/ 2147483647 h 134"/>
              <a:gd name="T48" fmla="*/ 2147483647 w 176"/>
              <a:gd name="T49" fmla="*/ 2147483647 h 134"/>
              <a:gd name="T50" fmla="*/ 2147483647 w 176"/>
              <a:gd name="T51" fmla="*/ 2147483647 h 134"/>
              <a:gd name="T52" fmla="*/ 2147483647 w 176"/>
              <a:gd name="T53" fmla="*/ 2147483647 h 134"/>
              <a:gd name="T54" fmla="*/ 2147483647 w 176"/>
              <a:gd name="T55" fmla="*/ 2147483647 h 134"/>
              <a:gd name="T56" fmla="*/ 2147483647 w 176"/>
              <a:gd name="T57" fmla="*/ 2147483647 h 134"/>
              <a:gd name="T58" fmla="*/ 2147483647 w 176"/>
              <a:gd name="T59" fmla="*/ 2147483647 h 134"/>
              <a:gd name="T60" fmla="*/ 2147483647 w 176"/>
              <a:gd name="T61" fmla="*/ 2147483647 h 134"/>
              <a:gd name="T62" fmla="*/ 2147483647 w 176"/>
              <a:gd name="T63" fmla="*/ 2147483647 h 134"/>
              <a:gd name="T64" fmla="*/ 2147483647 w 176"/>
              <a:gd name="T65" fmla="*/ 2147483647 h 134"/>
              <a:gd name="T66" fmla="*/ 2147483647 w 176"/>
              <a:gd name="T67" fmla="*/ 2147483647 h 134"/>
              <a:gd name="T68" fmla="*/ 2147483647 w 176"/>
              <a:gd name="T69" fmla="*/ 2147483647 h 134"/>
              <a:gd name="T70" fmla="*/ 2147483647 w 176"/>
              <a:gd name="T71" fmla="*/ 2147483647 h 134"/>
              <a:gd name="T72" fmla="*/ 2147483647 w 176"/>
              <a:gd name="T73" fmla="*/ 2147483647 h 134"/>
              <a:gd name="T74" fmla="*/ 2147483647 w 176"/>
              <a:gd name="T75" fmla="*/ 2147483647 h 134"/>
              <a:gd name="T76" fmla="*/ 2147483647 w 176"/>
              <a:gd name="T77" fmla="*/ 2147483647 h 134"/>
              <a:gd name="T78" fmla="*/ 2147483647 w 176"/>
              <a:gd name="T79" fmla="*/ 2147483647 h 134"/>
              <a:gd name="T80" fmla="*/ 2147483647 w 176"/>
              <a:gd name="T81" fmla="*/ 2147483647 h 134"/>
              <a:gd name="T82" fmla="*/ 2147483647 w 176"/>
              <a:gd name="T83" fmla="*/ 2147483647 h 134"/>
              <a:gd name="T84" fmla="*/ 2147483647 w 176"/>
              <a:gd name="T85" fmla="*/ 2147483647 h 134"/>
              <a:gd name="T86" fmla="*/ 2147483647 w 176"/>
              <a:gd name="T87" fmla="*/ 2147483647 h 134"/>
              <a:gd name="T88" fmla="*/ 2147483647 w 176"/>
              <a:gd name="T89" fmla="*/ 2147483647 h 134"/>
              <a:gd name="T90" fmla="*/ 2147483647 w 176"/>
              <a:gd name="T91" fmla="*/ 2147483647 h 134"/>
              <a:gd name="T92" fmla="*/ 2147483647 w 176"/>
              <a:gd name="T93" fmla="*/ 2147483647 h 134"/>
              <a:gd name="T94" fmla="*/ 2147483647 w 176"/>
              <a:gd name="T95" fmla="*/ 2147483647 h 134"/>
              <a:gd name="T96" fmla="*/ 2147483647 w 176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34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7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avLst/>
            <a:gdLst>
              <a:gd name="T0" fmla="*/ 2147483647 w 172"/>
              <a:gd name="T1" fmla="*/ 0 h 114"/>
              <a:gd name="T2" fmla="*/ 2147483647 w 172"/>
              <a:gd name="T3" fmla="*/ 2147483647 h 114"/>
              <a:gd name="T4" fmla="*/ 2147483647 w 172"/>
              <a:gd name="T5" fmla="*/ 2147483647 h 114"/>
              <a:gd name="T6" fmla="*/ 2147483647 w 172"/>
              <a:gd name="T7" fmla="*/ 2147483647 h 114"/>
              <a:gd name="T8" fmla="*/ 2147483647 w 172"/>
              <a:gd name="T9" fmla="*/ 2147483647 h 114"/>
              <a:gd name="T10" fmla="*/ 2147483647 w 172"/>
              <a:gd name="T11" fmla="*/ 2147483647 h 114"/>
              <a:gd name="T12" fmla="*/ 2147483647 w 172"/>
              <a:gd name="T13" fmla="*/ 2147483647 h 114"/>
              <a:gd name="T14" fmla="*/ 2147483647 w 172"/>
              <a:gd name="T15" fmla="*/ 2147483647 h 114"/>
              <a:gd name="T16" fmla="*/ 2147483647 w 172"/>
              <a:gd name="T17" fmla="*/ 2147483647 h 114"/>
              <a:gd name="T18" fmla="*/ 2147483647 w 172"/>
              <a:gd name="T19" fmla="*/ 2147483647 h 114"/>
              <a:gd name="T20" fmla="*/ 2147483647 w 172"/>
              <a:gd name="T21" fmla="*/ 2147483647 h 114"/>
              <a:gd name="T22" fmla="*/ 2147483647 w 172"/>
              <a:gd name="T23" fmla="*/ 2147483647 h 114"/>
              <a:gd name="T24" fmla="*/ 2147483647 w 172"/>
              <a:gd name="T25" fmla="*/ 2147483647 h 114"/>
              <a:gd name="T26" fmla="*/ 2147483647 w 172"/>
              <a:gd name="T27" fmla="*/ 2147483647 h 114"/>
              <a:gd name="T28" fmla="*/ 2147483647 w 172"/>
              <a:gd name="T29" fmla="*/ 2147483647 h 114"/>
              <a:gd name="T30" fmla="*/ 2147483647 w 172"/>
              <a:gd name="T31" fmla="*/ 2147483647 h 114"/>
              <a:gd name="T32" fmla="*/ 2147483647 w 172"/>
              <a:gd name="T33" fmla="*/ 2147483647 h 114"/>
              <a:gd name="T34" fmla="*/ 2147483647 w 172"/>
              <a:gd name="T35" fmla="*/ 2147483647 h 114"/>
              <a:gd name="T36" fmla="*/ 2147483647 w 172"/>
              <a:gd name="T37" fmla="*/ 2147483647 h 114"/>
              <a:gd name="T38" fmla="*/ 2147483647 w 172"/>
              <a:gd name="T39" fmla="*/ 2147483647 h 114"/>
              <a:gd name="T40" fmla="*/ 2147483647 w 172"/>
              <a:gd name="T41" fmla="*/ 2147483647 h 114"/>
              <a:gd name="T42" fmla="*/ 2147483647 w 172"/>
              <a:gd name="T43" fmla="*/ 2147483647 h 114"/>
              <a:gd name="T44" fmla="*/ 2147483647 w 172"/>
              <a:gd name="T45" fmla="*/ 2147483647 h 114"/>
              <a:gd name="T46" fmla="*/ 2147483647 w 172"/>
              <a:gd name="T47" fmla="*/ 2147483647 h 114"/>
              <a:gd name="T48" fmla="*/ 2147483647 w 172"/>
              <a:gd name="T49" fmla="*/ 2147483647 h 114"/>
              <a:gd name="T50" fmla="*/ 2147483647 w 172"/>
              <a:gd name="T51" fmla="*/ 2147483647 h 114"/>
              <a:gd name="T52" fmla="*/ 2147483647 w 172"/>
              <a:gd name="T53" fmla="*/ 2147483647 h 114"/>
              <a:gd name="T54" fmla="*/ 2147483647 w 172"/>
              <a:gd name="T55" fmla="*/ 2147483647 h 114"/>
              <a:gd name="T56" fmla="*/ 2147483647 w 172"/>
              <a:gd name="T57" fmla="*/ 2147483647 h 114"/>
              <a:gd name="T58" fmla="*/ 2147483647 w 172"/>
              <a:gd name="T59" fmla="*/ 2147483647 h 114"/>
              <a:gd name="T60" fmla="*/ 2147483647 w 172"/>
              <a:gd name="T61" fmla="*/ 2147483647 h 114"/>
              <a:gd name="T62" fmla="*/ 2147483647 w 172"/>
              <a:gd name="T63" fmla="*/ 2147483647 h 114"/>
              <a:gd name="T64" fmla="*/ 2147483647 w 172"/>
              <a:gd name="T65" fmla="*/ 2147483647 h 114"/>
              <a:gd name="T66" fmla="*/ 2147483647 w 172"/>
              <a:gd name="T67" fmla="*/ 2147483647 h 114"/>
              <a:gd name="T68" fmla="*/ 2147483647 w 172"/>
              <a:gd name="T69" fmla="*/ 2147483647 h 114"/>
              <a:gd name="T70" fmla="*/ 2147483647 w 172"/>
              <a:gd name="T71" fmla="*/ 2147483647 h 114"/>
              <a:gd name="T72" fmla="*/ 2147483647 w 172"/>
              <a:gd name="T73" fmla="*/ 2147483647 h 114"/>
              <a:gd name="T74" fmla="*/ 2147483647 w 172"/>
              <a:gd name="T75" fmla="*/ 2147483647 h 114"/>
              <a:gd name="T76" fmla="*/ 2147483647 w 172"/>
              <a:gd name="T77" fmla="*/ 2147483647 h 114"/>
              <a:gd name="T78" fmla="*/ 2147483647 w 172"/>
              <a:gd name="T79" fmla="*/ 2147483647 h 114"/>
              <a:gd name="T80" fmla="*/ 2147483647 w 172"/>
              <a:gd name="T81" fmla="*/ 2147483647 h 114"/>
              <a:gd name="T82" fmla="*/ 2147483647 w 172"/>
              <a:gd name="T83" fmla="*/ 2147483647 h 114"/>
              <a:gd name="T84" fmla="*/ 2147483647 w 172"/>
              <a:gd name="T85" fmla="*/ 2147483647 h 114"/>
              <a:gd name="T86" fmla="*/ 2147483647 w 172"/>
              <a:gd name="T87" fmla="*/ 2147483647 h 114"/>
              <a:gd name="T88" fmla="*/ 2147483647 w 172"/>
              <a:gd name="T89" fmla="*/ 2147483647 h 114"/>
              <a:gd name="T90" fmla="*/ 2147483647 w 172"/>
              <a:gd name="T91" fmla="*/ 2147483647 h 114"/>
              <a:gd name="T92" fmla="*/ 2147483647 w 172"/>
              <a:gd name="T93" fmla="*/ 2147483647 h 114"/>
              <a:gd name="T94" fmla="*/ 2147483647 w 172"/>
              <a:gd name="T95" fmla="*/ 2147483647 h 114"/>
              <a:gd name="T96" fmla="*/ 2147483647 w 172"/>
              <a:gd name="T97" fmla="*/ 2147483647 h 114"/>
              <a:gd name="T98" fmla="*/ 2147483647 w 172"/>
              <a:gd name="T99" fmla="*/ 2147483647 h 114"/>
              <a:gd name="T100" fmla="*/ 2147483647 w 172"/>
              <a:gd name="T101" fmla="*/ 2147483647 h 114"/>
              <a:gd name="T102" fmla="*/ 2147483647 w 172"/>
              <a:gd name="T103" fmla="*/ 2147483647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14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8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2147483647 w 126"/>
              <a:gd name="T5" fmla="*/ 2147483647 h 156"/>
              <a:gd name="T6" fmla="*/ 2147483647 w 126"/>
              <a:gd name="T7" fmla="*/ 2147483647 h 156"/>
              <a:gd name="T8" fmla="*/ 0 w 126"/>
              <a:gd name="T9" fmla="*/ 2147483647 h 156"/>
              <a:gd name="T10" fmla="*/ 0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0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9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avLst/>
            <a:gdLst>
              <a:gd name="T0" fmla="*/ 2147483647 w 170"/>
              <a:gd name="T1" fmla="*/ 2147483647 h 168"/>
              <a:gd name="T2" fmla="*/ 2147483647 w 170"/>
              <a:gd name="T3" fmla="*/ 2147483647 h 168"/>
              <a:gd name="T4" fmla="*/ 2147483647 w 170"/>
              <a:gd name="T5" fmla="*/ 2147483647 h 168"/>
              <a:gd name="T6" fmla="*/ 2147483647 w 170"/>
              <a:gd name="T7" fmla="*/ 2147483647 h 168"/>
              <a:gd name="T8" fmla="*/ 2147483647 w 170"/>
              <a:gd name="T9" fmla="*/ 2147483647 h 168"/>
              <a:gd name="T10" fmla="*/ 2147483647 w 170"/>
              <a:gd name="T11" fmla="*/ 2147483647 h 168"/>
              <a:gd name="T12" fmla="*/ 2147483647 w 170"/>
              <a:gd name="T13" fmla="*/ 2147483647 h 168"/>
              <a:gd name="T14" fmla="*/ 2147483647 w 170"/>
              <a:gd name="T15" fmla="*/ 2147483647 h 168"/>
              <a:gd name="T16" fmla="*/ 2147483647 w 170"/>
              <a:gd name="T17" fmla="*/ 2147483647 h 168"/>
              <a:gd name="T18" fmla="*/ 2147483647 w 170"/>
              <a:gd name="T19" fmla="*/ 2147483647 h 168"/>
              <a:gd name="T20" fmla="*/ 2147483647 w 170"/>
              <a:gd name="T21" fmla="*/ 2147483647 h 168"/>
              <a:gd name="T22" fmla="*/ 2147483647 w 170"/>
              <a:gd name="T23" fmla="*/ 2147483647 h 168"/>
              <a:gd name="T24" fmla="*/ 2147483647 w 170"/>
              <a:gd name="T25" fmla="*/ 2147483647 h 168"/>
              <a:gd name="T26" fmla="*/ 2147483647 w 170"/>
              <a:gd name="T27" fmla="*/ 2147483647 h 168"/>
              <a:gd name="T28" fmla="*/ 2147483647 w 170"/>
              <a:gd name="T29" fmla="*/ 2147483647 h 168"/>
              <a:gd name="T30" fmla="*/ 2147483647 w 170"/>
              <a:gd name="T31" fmla="*/ 2147483647 h 168"/>
              <a:gd name="T32" fmla="*/ 2147483647 w 170"/>
              <a:gd name="T33" fmla="*/ 2147483647 h 168"/>
              <a:gd name="T34" fmla="*/ 2147483647 w 170"/>
              <a:gd name="T35" fmla="*/ 2147483647 h 168"/>
              <a:gd name="T36" fmla="*/ 2147483647 w 170"/>
              <a:gd name="T37" fmla="*/ 2147483647 h 168"/>
              <a:gd name="T38" fmla="*/ 2147483647 w 170"/>
              <a:gd name="T39" fmla="*/ 2147483647 h 168"/>
              <a:gd name="T40" fmla="*/ 2147483647 w 170"/>
              <a:gd name="T41" fmla="*/ 2147483647 h 168"/>
              <a:gd name="T42" fmla="*/ 2147483647 w 170"/>
              <a:gd name="T43" fmla="*/ 2147483647 h 168"/>
              <a:gd name="T44" fmla="*/ 2147483647 w 170"/>
              <a:gd name="T45" fmla="*/ 2147483647 h 168"/>
              <a:gd name="T46" fmla="*/ 2147483647 w 170"/>
              <a:gd name="T47" fmla="*/ 2147483647 h 168"/>
              <a:gd name="T48" fmla="*/ 2147483647 w 170"/>
              <a:gd name="T49" fmla="*/ 2147483647 h 168"/>
              <a:gd name="T50" fmla="*/ 2147483647 w 170"/>
              <a:gd name="T51" fmla="*/ 2147483647 h 168"/>
              <a:gd name="T52" fmla="*/ 2147483647 w 170"/>
              <a:gd name="T53" fmla="*/ 2147483647 h 168"/>
              <a:gd name="T54" fmla="*/ 2147483647 w 170"/>
              <a:gd name="T55" fmla="*/ 2147483647 h 168"/>
              <a:gd name="T56" fmla="*/ 2147483647 w 170"/>
              <a:gd name="T57" fmla="*/ 2147483647 h 168"/>
              <a:gd name="T58" fmla="*/ 2147483647 w 170"/>
              <a:gd name="T59" fmla="*/ 2147483647 h 168"/>
              <a:gd name="T60" fmla="*/ 2147483647 w 170"/>
              <a:gd name="T61" fmla="*/ 2147483647 h 168"/>
              <a:gd name="T62" fmla="*/ 2147483647 w 170"/>
              <a:gd name="T63" fmla="*/ 2147483647 h 168"/>
              <a:gd name="T64" fmla="*/ 2147483647 w 170"/>
              <a:gd name="T65" fmla="*/ 2147483647 h 168"/>
              <a:gd name="T66" fmla="*/ 2147483647 w 170"/>
              <a:gd name="T67" fmla="*/ 2147483647 h 168"/>
              <a:gd name="T68" fmla="*/ 2147483647 w 170"/>
              <a:gd name="T69" fmla="*/ 2147483647 h 168"/>
              <a:gd name="T70" fmla="*/ 2147483647 w 170"/>
              <a:gd name="T71" fmla="*/ 2147483647 h 168"/>
              <a:gd name="T72" fmla="*/ 2147483647 w 170"/>
              <a:gd name="T73" fmla="*/ 2147483647 h 168"/>
              <a:gd name="T74" fmla="*/ 2147483647 w 170"/>
              <a:gd name="T75" fmla="*/ 2147483647 h 168"/>
              <a:gd name="T76" fmla="*/ 2147483647 w 170"/>
              <a:gd name="T77" fmla="*/ 2147483647 h 168"/>
              <a:gd name="T78" fmla="*/ 2147483647 w 170"/>
              <a:gd name="T79" fmla="*/ 2147483647 h 168"/>
              <a:gd name="T80" fmla="*/ 2147483647 w 170"/>
              <a:gd name="T81" fmla="*/ 2147483647 h 168"/>
              <a:gd name="T82" fmla="*/ 2147483647 w 170"/>
              <a:gd name="T83" fmla="*/ 2147483647 h 168"/>
              <a:gd name="T84" fmla="*/ 2147483647 w 170"/>
              <a:gd name="T85" fmla="*/ 2147483647 h 168"/>
              <a:gd name="T86" fmla="*/ 2147483647 w 170"/>
              <a:gd name="T87" fmla="*/ 2147483647 h 168"/>
              <a:gd name="T88" fmla="*/ 2147483647 w 170"/>
              <a:gd name="T89" fmla="*/ 2147483647 h 168"/>
              <a:gd name="T90" fmla="*/ 2147483647 w 170"/>
              <a:gd name="T91" fmla="*/ 2147483647 h 168"/>
              <a:gd name="T92" fmla="*/ 2147483647 w 170"/>
              <a:gd name="T93" fmla="*/ 2147483647 h 168"/>
              <a:gd name="T94" fmla="*/ 2147483647 w 170"/>
              <a:gd name="T95" fmla="*/ 2147483647 h 168"/>
              <a:gd name="T96" fmla="*/ 2147483647 w 170"/>
              <a:gd name="T97" fmla="*/ 2147483647 h 168"/>
              <a:gd name="T98" fmla="*/ 2147483647 w 170"/>
              <a:gd name="T99" fmla="*/ 2147483647 h 168"/>
              <a:gd name="T100" fmla="*/ 2147483647 w 170"/>
              <a:gd name="T101" fmla="*/ 2147483647 h 168"/>
              <a:gd name="T102" fmla="*/ 2147483647 w 170"/>
              <a:gd name="T103" fmla="*/ 2147483647 h 168"/>
              <a:gd name="T104" fmla="*/ 2147483647 w 170"/>
              <a:gd name="T105" fmla="*/ 2147483647 h 168"/>
              <a:gd name="T106" fmla="*/ 2147483647 w 170"/>
              <a:gd name="T107" fmla="*/ 2147483647 h 168"/>
              <a:gd name="T108" fmla="*/ 2147483647 w 170"/>
              <a:gd name="T109" fmla="*/ 2147483647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0" h="168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0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avLst/>
            <a:gdLst>
              <a:gd name="T0" fmla="*/ 2147483647 w 124"/>
              <a:gd name="T1" fmla="*/ 2147483647 h 142"/>
              <a:gd name="T2" fmla="*/ 0 w 124"/>
              <a:gd name="T3" fmla="*/ 2147483647 h 142"/>
              <a:gd name="T4" fmla="*/ 2147483647 w 124"/>
              <a:gd name="T5" fmla="*/ 2147483647 h 142"/>
              <a:gd name="T6" fmla="*/ 2147483647 w 124"/>
              <a:gd name="T7" fmla="*/ 2147483647 h 142"/>
              <a:gd name="T8" fmla="*/ 2147483647 w 124"/>
              <a:gd name="T9" fmla="*/ 2147483647 h 142"/>
              <a:gd name="T10" fmla="*/ 2147483647 w 124"/>
              <a:gd name="T11" fmla="*/ 2147483647 h 142"/>
              <a:gd name="T12" fmla="*/ 2147483647 w 124"/>
              <a:gd name="T13" fmla="*/ 2147483647 h 142"/>
              <a:gd name="T14" fmla="*/ 2147483647 w 124"/>
              <a:gd name="T15" fmla="*/ 2147483647 h 142"/>
              <a:gd name="T16" fmla="*/ 2147483647 w 124"/>
              <a:gd name="T17" fmla="*/ 2147483647 h 142"/>
              <a:gd name="T18" fmla="*/ 2147483647 w 124"/>
              <a:gd name="T19" fmla="*/ 2147483647 h 142"/>
              <a:gd name="T20" fmla="*/ 2147483647 w 124"/>
              <a:gd name="T21" fmla="*/ 2147483647 h 142"/>
              <a:gd name="T22" fmla="*/ 2147483647 w 124"/>
              <a:gd name="T23" fmla="*/ 2147483647 h 142"/>
              <a:gd name="T24" fmla="*/ 2147483647 w 124"/>
              <a:gd name="T25" fmla="*/ 2147483647 h 142"/>
              <a:gd name="T26" fmla="*/ 2147483647 w 124"/>
              <a:gd name="T27" fmla="*/ 2147483647 h 142"/>
              <a:gd name="T28" fmla="*/ 2147483647 w 124"/>
              <a:gd name="T29" fmla="*/ 2147483647 h 142"/>
              <a:gd name="T30" fmla="*/ 2147483647 w 124"/>
              <a:gd name="T31" fmla="*/ 0 h 142"/>
              <a:gd name="T32" fmla="*/ 2147483647 w 124"/>
              <a:gd name="T33" fmla="*/ 2147483647 h 142"/>
              <a:gd name="T34" fmla="*/ 2147483647 w 124"/>
              <a:gd name="T35" fmla="*/ 2147483647 h 142"/>
              <a:gd name="T36" fmla="*/ 2147483647 w 124"/>
              <a:gd name="T37" fmla="*/ 2147483647 h 142"/>
              <a:gd name="T38" fmla="*/ 2147483647 w 124"/>
              <a:gd name="T39" fmla="*/ 2147483647 h 142"/>
              <a:gd name="T40" fmla="*/ 2147483647 w 124"/>
              <a:gd name="T41" fmla="*/ 2147483647 h 142"/>
              <a:gd name="T42" fmla="*/ 2147483647 w 124"/>
              <a:gd name="T43" fmla="*/ 2147483647 h 142"/>
              <a:gd name="T44" fmla="*/ 2147483647 w 124"/>
              <a:gd name="T45" fmla="*/ 2147483647 h 142"/>
              <a:gd name="T46" fmla="*/ 2147483647 w 124"/>
              <a:gd name="T47" fmla="*/ 2147483647 h 142"/>
              <a:gd name="T48" fmla="*/ 2147483647 w 124"/>
              <a:gd name="T49" fmla="*/ 2147483647 h 142"/>
              <a:gd name="T50" fmla="*/ 2147483647 w 124"/>
              <a:gd name="T51" fmla="*/ 2147483647 h 142"/>
              <a:gd name="T52" fmla="*/ 2147483647 w 124"/>
              <a:gd name="T53" fmla="*/ 2147483647 h 142"/>
              <a:gd name="T54" fmla="*/ 2147483647 w 124"/>
              <a:gd name="T55" fmla="*/ 2147483647 h 142"/>
              <a:gd name="T56" fmla="*/ 2147483647 w 124"/>
              <a:gd name="T57" fmla="*/ 2147483647 h 142"/>
              <a:gd name="T58" fmla="*/ 2147483647 w 124"/>
              <a:gd name="T59" fmla="*/ 2147483647 h 142"/>
              <a:gd name="T60" fmla="*/ 2147483647 w 124"/>
              <a:gd name="T61" fmla="*/ 2147483647 h 142"/>
              <a:gd name="T62" fmla="*/ 2147483647 w 124"/>
              <a:gd name="T63" fmla="*/ 2147483647 h 142"/>
              <a:gd name="T64" fmla="*/ 2147483647 w 124"/>
              <a:gd name="T65" fmla="*/ 2147483647 h 142"/>
              <a:gd name="T66" fmla="*/ 2147483647 w 124"/>
              <a:gd name="T67" fmla="*/ 2147483647 h 142"/>
              <a:gd name="T68" fmla="*/ 2147483647 w 124"/>
              <a:gd name="T69" fmla="*/ 2147483647 h 142"/>
              <a:gd name="T70" fmla="*/ 2147483647 w 124"/>
              <a:gd name="T71" fmla="*/ 2147483647 h 142"/>
              <a:gd name="T72" fmla="*/ 2147483647 w 124"/>
              <a:gd name="T73" fmla="*/ 2147483647 h 142"/>
              <a:gd name="T74" fmla="*/ 2147483647 w 124"/>
              <a:gd name="T75" fmla="*/ 2147483647 h 142"/>
              <a:gd name="T76" fmla="*/ 2147483647 w 124"/>
              <a:gd name="T77" fmla="*/ 2147483647 h 142"/>
              <a:gd name="T78" fmla="*/ 2147483647 w 124"/>
              <a:gd name="T79" fmla="*/ 2147483647 h 142"/>
              <a:gd name="T80" fmla="*/ 2147483647 w 124"/>
              <a:gd name="T81" fmla="*/ 2147483647 h 142"/>
              <a:gd name="T82" fmla="*/ 2147483647 w 124"/>
              <a:gd name="T83" fmla="*/ 2147483647 h 142"/>
              <a:gd name="T84" fmla="*/ 2147483647 w 124"/>
              <a:gd name="T85" fmla="*/ 0 h 142"/>
              <a:gd name="T86" fmla="*/ 2147483647 w 124"/>
              <a:gd name="T87" fmla="*/ 2147483647 h 142"/>
              <a:gd name="T88" fmla="*/ 2147483647 w 124"/>
              <a:gd name="T89" fmla="*/ 2147483647 h 142"/>
              <a:gd name="T90" fmla="*/ 2147483647 w 124"/>
              <a:gd name="T91" fmla="*/ 2147483647 h 142"/>
              <a:gd name="T92" fmla="*/ 2147483647 w 124"/>
              <a:gd name="T93" fmla="*/ 2147483647 h 142"/>
              <a:gd name="T94" fmla="*/ 2147483647 w 124"/>
              <a:gd name="T95" fmla="*/ 2147483647 h 142"/>
              <a:gd name="T96" fmla="*/ 2147483647 w 124"/>
              <a:gd name="T97" fmla="*/ 2147483647 h 142"/>
              <a:gd name="T98" fmla="*/ 2147483647 w 124"/>
              <a:gd name="T99" fmla="*/ 2147483647 h 142"/>
              <a:gd name="T100" fmla="*/ 2147483647 w 124"/>
              <a:gd name="T101" fmla="*/ 2147483647 h 142"/>
              <a:gd name="T102" fmla="*/ 2147483647 w 124"/>
              <a:gd name="T103" fmla="*/ 2147483647 h 142"/>
              <a:gd name="T104" fmla="*/ 2147483647 w 124"/>
              <a:gd name="T105" fmla="*/ 2147483647 h 142"/>
              <a:gd name="T106" fmla="*/ 2147483647 w 124"/>
              <a:gd name="T107" fmla="*/ 2147483647 h 14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42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1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avLst/>
            <a:gdLst>
              <a:gd name="T0" fmla="*/ 2147483647 w 128"/>
              <a:gd name="T1" fmla="*/ 2147483647 h 140"/>
              <a:gd name="T2" fmla="*/ 2147483647 w 128"/>
              <a:gd name="T3" fmla="*/ 2147483647 h 140"/>
              <a:gd name="T4" fmla="*/ 2147483647 w 128"/>
              <a:gd name="T5" fmla="*/ 2147483647 h 140"/>
              <a:gd name="T6" fmla="*/ 2147483647 w 128"/>
              <a:gd name="T7" fmla="*/ 2147483647 h 140"/>
              <a:gd name="T8" fmla="*/ 2147483647 w 128"/>
              <a:gd name="T9" fmla="*/ 2147483647 h 140"/>
              <a:gd name="T10" fmla="*/ 2147483647 w 128"/>
              <a:gd name="T11" fmla="*/ 2147483647 h 140"/>
              <a:gd name="T12" fmla="*/ 2147483647 w 128"/>
              <a:gd name="T13" fmla="*/ 2147483647 h 140"/>
              <a:gd name="T14" fmla="*/ 2147483647 w 128"/>
              <a:gd name="T15" fmla="*/ 2147483647 h 140"/>
              <a:gd name="T16" fmla="*/ 2147483647 w 128"/>
              <a:gd name="T17" fmla="*/ 2147483647 h 140"/>
              <a:gd name="T18" fmla="*/ 2147483647 w 128"/>
              <a:gd name="T19" fmla="*/ 2147483647 h 140"/>
              <a:gd name="T20" fmla="*/ 2147483647 w 128"/>
              <a:gd name="T21" fmla="*/ 2147483647 h 140"/>
              <a:gd name="T22" fmla="*/ 2147483647 w 128"/>
              <a:gd name="T23" fmla="*/ 2147483647 h 140"/>
              <a:gd name="T24" fmla="*/ 2147483647 w 128"/>
              <a:gd name="T25" fmla="*/ 2147483647 h 140"/>
              <a:gd name="T26" fmla="*/ 2147483647 w 128"/>
              <a:gd name="T27" fmla="*/ 2147483647 h 140"/>
              <a:gd name="T28" fmla="*/ 2147483647 w 128"/>
              <a:gd name="T29" fmla="*/ 2147483647 h 140"/>
              <a:gd name="T30" fmla="*/ 2147483647 w 128"/>
              <a:gd name="T31" fmla="*/ 2147483647 h 140"/>
              <a:gd name="T32" fmla="*/ 2147483647 w 128"/>
              <a:gd name="T33" fmla="*/ 2147483647 h 140"/>
              <a:gd name="T34" fmla="*/ 2147483647 w 128"/>
              <a:gd name="T35" fmla="*/ 2147483647 h 140"/>
              <a:gd name="T36" fmla="*/ 2147483647 w 128"/>
              <a:gd name="T37" fmla="*/ 2147483647 h 140"/>
              <a:gd name="T38" fmla="*/ 2147483647 w 128"/>
              <a:gd name="T39" fmla="*/ 2147483647 h 140"/>
              <a:gd name="T40" fmla="*/ 2147483647 w 128"/>
              <a:gd name="T41" fmla="*/ 2147483647 h 140"/>
              <a:gd name="T42" fmla="*/ 2147483647 w 128"/>
              <a:gd name="T43" fmla="*/ 2147483647 h 140"/>
              <a:gd name="T44" fmla="*/ 2147483647 w 128"/>
              <a:gd name="T45" fmla="*/ 2147483647 h 140"/>
              <a:gd name="T46" fmla="*/ 2147483647 w 128"/>
              <a:gd name="T47" fmla="*/ 2147483647 h 140"/>
              <a:gd name="T48" fmla="*/ 2147483647 w 128"/>
              <a:gd name="T49" fmla="*/ 2147483647 h 140"/>
              <a:gd name="T50" fmla="*/ 2147483647 w 128"/>
              <a:gd name="T51" fmla="*/ 2147483647 h 140"/>
              <a:gd name="T52" fmla="*/ 2147483647 w 128"/>
              <a:gd name="T53" fmla="*/ 2147483647 h 140"/>
              <a:gd name="T54" fmla="*/ 2147483647 w 128"/>
              <a:gd name="T55" fmla="*/ 2147483647 h 140"/>
              <a:gd name="T56" fmla="*/ 0 w 128"/>
              <a:gd name="T57" fmla="*/ 2147483647 h 140"/>
              <a:gd name="T58" fmla="*/ 2147483647 w 128"/>
              <a:gd name="T59" fmla="*/ 2147483647 h 140"/>
              <a:gd name="T60" fmla="*/ 2147483647 w 128"/>
              <a:gd name="T61" fmla="*/ 2147483647 h 140"/>
              <a:gd name="T62" fmla="*/ 2147483647 w 128"/>
              <a:gd name="T63" fmla="*/ 2147483647 h 140"/>
              <a:gd name="T64" fmla="*/ 2147483647 w 128"/>
              <a:gd name="T65" fmla="*/ 2147483647 h 140"/>
              <a:gd name="T66" fmla="*/ 2147483647 w 128"/>
              <a:gd name="T67" fmla="*/ 2147483647 h 140"/>
              <a:gd name="T68" fmla="*/ 2147483647 w 128"/>
              <a:gd name="T69" fmla="*/ 2147483647 h 140"/>
              <a:gd name="T70" fmla="*/ 2147483647 w 128"/>
              <a:gd name="T71" fmla="*/ 2147483647 h 140"/>
              <a:gd name="T72" fmla="*/ 2147483647 w 128"/>
              <a:gd name="T73" fmla="*/ 2147483647 h 140"/>
              <a:gd name="T74" fmla="*/ 2147483647 w 128"/>
              <a:gd name="T75" fmla="*/ 2147483647 h 140"/>
              <a:gd name="T76" fmla="*/ 2147483647 w 128"/>
              <a:gd name="T77" fmla="*/ 2147483647 h 140"/>
              <a:gd name="T78" fmla="*/ 2147483647 w 128"/>
              <a:gd name="T79" fmla="*/ 2147483647 h 140"/>
              <a:gd name="T80" fmla="*/ 2147483647 w 128"/>
              <a:gd name="T81" fmla="*/ 2147483647 h 140"/>
              <a:gd name="T82" fmla="*/ 2147483647 w 128"/>
              <a:gd name="T83" fmla="*/ 2147483647 h 140"/>
              <a:gd name="T84" fmla="*/ 2147483647 w 128"/>
              <a:gd name="T85" fmla="*/ 2147483647 h 140"/>
              <a:gd name="T86" fmla="*/ 2147483647 w 128"/>
              <a:gd name="T87" fmla="*/ 2147483647 h 140"/>
              <a:gd name="T88" fmla="*/ 2147483647 w 128"/>
              <a:gd name="T89" fmla="*/ 0 h 140"/>
              <a:gd name="T90" fmla="*/ 2147483647 w 128"/>
              <a:gd name="T91" fmla="*/ 0 h 140"/>
              <a:gd name="T92" fmla="*/ 2147483647 w 128"/>
              <a:gd name="T93" fmla="*/ 2147483647 h 140"/>
              <a:gd name="T94" fmla="*/ 2147483647 w 128"/>
              <a:gd name="T95" fmla="*/ 2147483647 h 140"/>
              <a:gd name="T96" fmla="*/ 2147483647 w 128"/>
              <a:gd name="T97" fmla="*/ 2147483647 h 140"/>
              <a:gd name="T98" fmla="*/ 2147483647 w 128"/>
              <a:gd name="T99" fmla="*/ 2147483647 h 140"/>
              <a:gd name="T100" fmla="*/ 2147483647 w 128"/>
              <a:gd name="T101" fmla="*/ 2147483647 h 140"/>
              <a:gd name="T102" fmla="*/ 2147483647 w 128"/>
              <a:gd name="T103" fmla="*/ 2147483647 h 140"/>
              <a:gd name="T104" fmla="*/ 2147483647 w 128"/>
              <a:gd name="T105" fmla="*/ 2147483647 h 140"/>
              <a:gd name="T106" fmla="*/ 2147483647 w 128"/>
              <a:gd name="T107" fmla="*/ 2147483647 h 140"/>
              <a:gd name="T108" fmla="*/ 2147483647 w 128"/>
              <a:gd name="T109" fmla="*/ 2147483647 h 140"/>
              <a:gd name="T110" fmla="*/ 2147483647 w 128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8" h="140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2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avLst/>
            <a:gdLst>
              <a:gd name="T0" fmla="*/ 2147483647 w 114"/>
              <a:gd name="T1" fmla="*/ 2147483647 h 128"/>
              <a:gd name="T2" fmla="*/ 2147483647 w 114"/>
              <a:gd name="T3" fmla="*/ 2147483647 h 128"/>
              <a:gd name="T4" fmla="*/ 2147483647 w 114"/>
              <a:gd name="T5" fmla="*/ 2147483647 h 128"/>
              <a:gd name="T6" fmla="*/ 2147483647 w 114"/>
              <a:gd name="T7" fmla="*/ 2147483647 h 128"/>
              <a:gd name="T8" fmla="*/ 2147483647 w 114"/>
              <a:gd name="T9" fmla="*/ 2147483647 h 128"/>
              <a:gd name="T10" fmla="*/ 2147483647 w 114"/>
              <a:gd name="T11" fmla="*/ 2147483647 h 128"/>
              <a:gd name="T12" fmla="*/ 2147483647 w 114"/>
              <a:gd name="T13" fmla="*/ 2147483647 h 128"/>
              <a:gd name="T14" fmla="*/ 2147483647 w 114"/>
              <a:gd name="T15" fmla="*/ 2147483647 h 128"/>
              <a:gd name="T16" fmla="*/ 0 w 114"/>
              <a:gd name="T17" fmla="*/ 2147483647 h 128"/>
              <a:gd name="T18" fmla="*/ 2147483647 w 114"/>
              <a:gd name="T19" fmla="*/ 2147483647 h 128"/>
              <a:gd name="T20" fmla="*/ 2147483647 w 114"/>
              <a:gd name="T21" fmla="*/ 2147483647 h 128"/>
              <a:gd name="T22" fmla="*/ 2147483647 w 114"/>
              <a:gd name="T23" fmla="*/ 0 h 128"/>
              <a:gd name="T24" fmla="*/ 2147483647 w 114"/>
              <a:gd name="T25" fmla="*/ 2147483647 h 128"/>
              <a:gd name="T26" fmla="*/ 2147483647 w 114"/>
              <a:gd name="T27" fmla="*/ 2147483647 h 128"/>
              <a:gd name="T28" fmla="*/ 2147483647 w 114"/>
              <a:gd name="T29" fmla="*/ 2147483647 h 128"/>
              <a:gd name="T30" fmla="*/ 2147483647 w 114"/>
              <a:gd name="T31" fmla="*/ 2147483647 h 128"/>
              <a:gd name="T32" fmla="*/ 2147483647 w 114"/>
              <a:gd name="T33" fmla="*/ 2147483647 h 128"/>
              <a:gd name="T34" fmla="*/ 2147483647 w 114"/>
              <a:gd name="T35" fmla="*/ 2147483647 h 128"/>
              <a:gd name="T36" fmla="*/ 2147483647 w 114"/>
              <a:gd name="T37" fmla="*/ 2147483647 h 128"/>
              <a:gd name="T38" fmla="*/ 2147483647 w 114"/>
              <a:gd name="T39" fmla="*/ 2147483647 h 128"/>
              <a:gd name="T40" fmla="*/ 2147483647 w 114"/>
              <a:gd name="T41" fmla="*/ 2147483647 h 128"/>
              <a:gd name="T42" fmla="*/ 2147483647 w 114"/>
              <a:gd name="T43" fmla="*/ 2147483647 h 128"/>
              <a:gd name="T44" fmla="*/ 2147483647 w 114"/>
              <a:gd name="T45" fmla="*/ 2147483647 h 128"/>
              <a:gd name="T46" fmla="*/ 2147483647 w 114"/>
              <a:gd name="T47" fmla="*/ 2147483647 h 128"/>
              <a:gd name="T48" fmla="*/ 2147483647 w 114"/>
              <a:gd name="T49" fmla="*/ 2147483647 h 128"/>
              <a:gd name="T50" fmla="*/ 2147483647 w 114"/>
              <a:gd name="T51" fmla="*/ 2147483647 h 128"/>
              <a:gd name="T52" fmla="*/ 2147483647 w 114"/>
              <a:gd name="T53" fmla="*/ 2147483647 h 128"/>
              <a:gd name="T54" fmla="*/ 2147483647 w 114"/>
              <a:gd name="T55" fmla="*/ 2147483647 h 128"/>
              <a:gd name="T56" fmla="*/ 2147483647 w 114"/>
              <a:gd name="T57" fmla="*/ 2147483647 h 128"/>
              <a:gd name="T58" fmla="*/ 2147483647 w 114"/>
              <a:gd name="T59" fmla="*/ 2147483647 h 128"/>
              <a:gd name="T60" fmla="*/ 2147483647 w 114"/>
              <a:gd name="T61" fmla="*/ 2147483647 h 128"/>
              <a:gd name="T62" fmla="*/ 2147483647 w 114"/>
              <a:gd name="T63" fmla="*/ 2147483647 h 128"/>
              <a:gd name="T64" fmla="*/ 2147483647 w 114"/>
              <a:gd name="T65" fmla="*/ 2147483647 h 128"/>
              <a:gd name="T66" fmla="*/ 2147483647 w 114"/>
              <a:gd name="T67" fmla="*/ 2147483647 h 128"/>
              <a:gd name="T68" fmla="*/ 2147483647 w 114"/>
              <a:gd name="T69" fmla="*/ 2147483647 h 128"/>
              <a:gd name="T70" fmla="*/ 2147483647 w 114"/>
              <a:gd name="T71" fmla="*/ 2147483647 h 128"/>
              <a:gd name="T72" fmla="*/ 2147483647 w 114"/>
              <a:gd name="T73" fmla="*/ 2147483647 h 128"/>
              <a:gd name="T74" fmla="*/ 2147483647 w 114"/>
              <a:gd name="T75" fmla="*/ 2147483647 h 128"/>
              <a:gd name="T76" fmla="*/ 2147483647 w 114"/>
              <a:gd name="T77" fmla="*/ 2147483647 h 128"/>
              <a:gd name="T78" fmla="*/ 2147483647 w 114"/>
              <a:gd name="T79" fmla="*/ 2147483647 h 128"/>
              <a:gd name="T80" fmla="*/ 2147483647 w 114"/>
              <a:gd name="T81" fmla="*/ 2147483647 h 128"/>
              <a:gd name="T82" fmla="*/ 2147483647 w 114"/>
              <a:gd name="T83" fmla="*/ 2147483647 h 128"/>
              <a:gd name="T84" fmla="*/ 2147483647 w 114"/>
              <a:gd name="T85" fmla="*/ 2147483647 h 128"/>
              <a:gd name="T86" fmla="*/ 2147483647 w 114"/>
              <a:gd name="T87" fmla="*/ 2147483647 h 128"/>
              <a:gd name="T88" fmla="*/ 2147483647 w 114"/>
              <a:gd name="T89" fmla="*/ 2147483647 h 128"/>
              <a:gd name="T90" fmla="*/ 2147483647 w 114"/>
              <a:gd name="T91" fmla="*/ 2147483647 h 128"/>
              <a:gd name="T92" fmla="*/ 2147483647 w 114"/>
              <a:gd name="T93" fmla="*/ 2147483647 h 128"/>
              <a:gd name="T94" fmla="*/ 2147483647 w 114"/>
              <a:gd name="T95" fmla="*/ 2147483647 h 128"/>
              <a:gd name="T96" fmla="*/ 2147483647 w 114"/>
              <a:gd name="T97" fmla="*/ 2147483647 h 128"/>
              <a:gd name="T98" fmla="*/ 2147483647 w 114"/>
              <a:gd name="T99" fmla="*/ 2147483647 h 128"/>
              <a:gd name="T100" fmla="*/ 2147483647 w 114"/>
              <a:gd name="T101" fmla="*/ 2147483647 h 128"/>
              <a:gd name="T102" fmla="*/ 2147483647 w 114"/>
              <a:gd name="T103" fmla="*/ 2147483647 h 128"/>
              <a:gd name="T104" fmla="*/ 2147483647 w 114"/>
              <a:gd name="T105" fmla="*/ 2147483647 h 128"/>
              <a:gd name="T106" fmla="*/ 2147483647 w 114"/>
              <a:gd name="T107" fmla="*/ 2147483647 h 128"/>
              <a:gd name="T108" fmla="*/ 2147483647 w 114"/>
              <a:gd name="T109" fmla="*/ 2147483647 h 128"/>
              <a:gd name="T110" fmla="*/ 2147483647 w 114"/>
              <a:gd name="T111" fmla="*/ 2147483647 h 128"/>
              <a:gd name="T112" fmla="*/ 2147483647 w 114"/>
              <a:gd name="T113" fmla="*/ 2147483647 h 128"/>
              <a:gd name="T114" fmla="*/ 2147483647 w 114"/>
              <a:gd name="T115" fmla="*/ 2147483647 h 128"/>
              <a:gd name="T116" fmla="*/ 2147483647 w 114"/>
              <a:gd name="T117" fmla="*/ 2147483647 h 128"/>
              <a:gd name="T118" fmla="*/ 2147483647 w 114"/>
              <a:gd name="T119" fmla="*/ 2147483647 h 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28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3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avLst/>
            <a:gdLst>
              <a:gd name="T0" fmla="*/ 2147483647 w 136"/>
              <a:gd name="T1" fmla="*/ 2147483647 h 136"/>
              <a:gd name="T2" fmla="*/ 2147483647 w 136"/>
              <a:gd name="T3" fmla="*/ 2147483647 h 136"/>
              <a:gd name="T4" fmla="*/ 2147483647 w 136"/>
              <a:gd name="T5" fmla="*/ 2147483647 h 136"/>
              <a:gd name="T6" fmla="*/ 2147483647 w 136"/>
              <a:gd name="T7" fmla="*/ 2147483647 h 136"/>
              <a:gd name="T8" fmla="*/ 0 w 136"/>
              <a:gd name="T9" fmla="*/ 2147483647 h 136"/>
              <a:gd name="T10" fmla="*/ 0 w 136"/>
              <a:gd name="T11" fmla="*/ 2147483647 h 136"/>
              <a:gd name="T12" fmla="*/ 2147483647 w 136"/>
              <a:gd name="T13" fmla="*/ 2147483647 h 136"/>
              <a:gd name="T14" fmla="*/ 2147483647 w 136"/>
              <a:gd name="T15" fmla="*/ 2147483647 h 136"/>
              <a:gd name="T16" fmla="*/ 2147483647 w 136"/>
              <a:gd name="T17" fmla="*/ 2147483647 h 136"/>
              <a:gd name="T18" fmla="*/ 2147483647 w 136"/>
              <a:gd name="T19" fmla="*/ 2147483647 h 136"/>
              <a:gd name="T20" fmla="*/ 2147483647 w 136"/>
              <a:gd name="T21" fmla="*/ 0 h 136"/>
              <a:gd name="T22" fmla="*/ 2147483647 w 136"/>
              <a:gd name="T23" fmla="*/ 2147483647 h 136"/>
              <a:gd name="T24" fmla="*/ 2147483647 w 136"/>
              <a:gd name="T25" fmla="*/ 2147483647 h 136"/>
              <a:gd name="T26" fmla="*/ 2147483647 w 136"/>
              <a:gd name="T27" fmla="*/ 2147483647 h 136"/>
              <a:gd name="T28" fmla="*/ 2147483647 w 136"/>
              <a:gd name="T29" fmla="*/ 2147483647 h 136"/>
              <a:gd name="T30" fmla="*/ 2147483647 w 136"/>
              <a:gd name="T31" fmla="*/ 2147483647 h 136"/>
              <a:gd name="T32" fmla="*/ 2147483647 w 136"/>
              <a:gd name="T33" fmla="*/ 2147483647 h 136"/>
              <a:gd name="T34" fmla="*/ 2147483647 w 136"/>
              <a:gd name="T35" fmla="*/ 2147483647 h 136"/>
              <a:gd name="T36" fmla="*/ 2147483647 w 136"/>
              <a:gd name="T37" fmla="*/ 2147483647 h 136"/>
              <a:gd name="T38" fmla="*/ 2147483647 w 136"/>
              <a:gd name="T39" fmla="*/ 2147483647 h 136"/>
              <a:gd name="T40" fmla="*/ 2147483647 w 136"/>
              <a:gd name="T41" fmla="*/ 2147483647 h 136"/>
              <a:gd name="T42" fmla="*/ 2147483647 w 136"/>
              <a:gd name="T43" fmla="*/ 2147483647 h 136"/>
              <a:gd name="T44" fmla="*/ 2147483647 w 136"/>
              <a:gd name="T45" fmla="*/ 2147483647 h 136"/>
              <a:gd name="T46" fmla="*/ 2147483647 w 136"/>
              <a:gd name="T47" fmla="*/ 2147483647 h 136"/>
              <a:gd name="T48" fmla="*/ 2147483647 w 136"/>
              <a:gd name="T49" fmla="*/ 2147483647 h 136"/>
              <a:gd name="T50" fmla="*/ 2147483647 w 136"/>
              <a:gd name="T51" fmla="*/ 2147483647 h 136"/>
              <a:gd name="T52" fmla="*/ 2147483647 w 136"/>
              <a:gd name="T53" fmla="*/ 2147483647 h 136"/>
              <a:gd name="T54" fmla="*/ 2147483647 w 136"/>
              <a:gd name="T55" fmla="*/ 2147483647 h 136"/>
              <a:gd name="T56" fmla="*/ 2147483647 w 136"/>
              <a:gd name="T57" fmla="*/ 2147483647 h 136"/>
              <a:gd name="T58" fmla="*/ 2147483647 w 136"/>
              <a:gd name="T59" fmla="*/ 2147483647 h 136"/>
              <a:gd name="T60" fmla="*/ 2147483647 w 136"/>
              <a:gd name="T61" fmla="*/ 2147483647 h 136"/>
              <a:gd name="T62" fmla="*/ 2147483647 w 136"/>
              <a:gd name="T63" fmla="*/ 2147483647 h 136"/>
              <a:gd name="T64" fmla="*/ 2147483647 w 136"/>
              <a:gd name="T65" fmla="*/ 2147483647 h 136"/>
              <a:gd name="T66" fmla="*/ 2147483647 w 136"/>
              <a:gd name="T67" fmla="*/ 2147483647 h 136"/>
              <a:gd name="T68" fmla="*/ 2147483647 w 136"/>
              <a:gd name="T69" fmla="*/ 2147483647 h 136"/>
              <a:gd name="T70" fmla="*/ 2147483647 w 136"/>
              <a:gd name="T71" fmla="*/ 2147483647 h 136"/>
              <a:gd name="T72" fmla="*/ 2147483647 w 136"/>
              <a:gd name="T73" fmla="*/ 2147483647 h 136"/>
              <a:gd name="T74" fmla="*/ 2147483647 w 136"/>
              <a:gd name="T75" fmla="*/ 2147483647 h 136"/>
              <a:gd name="T76" fmla="*/ 2147483647 w 136"/>
              <a:gd name="T77" fmla="*/ 2147483647 h 136"/>
              <a:gd name="T78" fmla="*/ 2147483647 w 136"/>
              <a:gd name="T79" fmla="*/ 2147483647 h 136"/>
              <a:gd name="T80" fmla="*/ 2147483647 w 136"/>
              <a:gd name="T81" fmla="*/ 2147483647 h 136"/>
              <a:gd name="T82" fmla="*/ 2147483647 w 136"/>
              <a:gd name="T83" fmla="*/ 2147483647 h 136"/>
              <a:gd name="T84" fmla="*/ 2147483647 w 136"/>
              <a:gd name="T85" fmla="*/ 2147483647 h 136"/>
              <a:gd name="T86" fmla="*/ 2147483647 w 136"/>
              <a:gd name="T87" fmla="*/ 2147483647 h 136"/>
              <a:gd name="T88" fmla="*/ 2147483647 w 136"/>
              <a:gd name="T89" fmla="*/ 2147483647 h 136"/>
              <a:gd name="T90" fmla="*/ 2147483647 w 136"/>
              <a:gd name="T91" fmla="*/ 2147483647 h 136"/>
              <a:gd name="T92" fmla="*/ 2147483647 w 136"/>
              <a:gd name="T93" fmla="*/ 2147483647 h 136"/>
              <a:gd name="T94" fmla="*/ 2147483647 w 136"/>
              <a:gd name="T95" fmla="*/ 2147483647 h 136"/>
              <a:gd name="T96" fmla="*/ 2147483647 w 136"/>
              <a:gd name="T97" fmla="*/ 2147483647 h 136"/>
              <a:gd name="T98" fmla="*/ 2147483647 w 136"/>
              <a:gd name="T99" fmla="*/ 2147483647 h 136"/>
              <a:gd name="T100" fmla="*/ 2147483647 w 136"/>
              <a:gd name="T101" fmla="*/ 2147483647 h 136"/>
              <a:gd name="T102" fmla="*/ 2147483647 w 136"/>
              <a:gd name="T103" fmla="*/ 2147483647 h 136"/>
              <a:gd name="T104" fmla="*/ 2147483647 w 136"/>
              <a:gd name="T105" fmla="*/ 2147483647 h 136"/>
              <a:gd name="T106" fmla="*/ 2147483647 w 136"/>
              <a:gd name="T107" fmla="*/ 2147483647 h 136"/>
              <a:gd name="T108" fmla="*/ 2147483647 w 136"/>
              <a:gd name="T109" fmla="*/ 2147483647 h 136"/>
              <a:gd name="T110" fmla="*/ 2147483647 w 136"/>
              <a:gd name="T111" fmla="*/ 2147483647 h 136"/>
              <a:gd name="T112" fmla="*/ 2147483647 w 136"/>
              <a:gd name="T113" fmla="*/ 2147483647 h 136"/>
              <a:gd name="T114" fmla="*/ 2147483647 w 136"/>
              <a:gd name="T115" fmla="*/ 2147483647 h 136"/>
              <a:gd name="T116" fmla="*/ 2147483647 w 136"/>
              <a:gd name="T117" fmla="*/ 2147483647 h 1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6" h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4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avLst/>
            <a:gdLst>
              <a:gd name="T0" fmla="*/ 2147483647 w 150"/>
              <a:gd name="T1" fmla="*/ 2147483647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0 h 126"/>
              <a:gd name="T34" fmla="*/ 2147483647 w 150"/>
              <a:gd name="T35" fmla="*/ 2147483647 h 126"/>
              <a:gd name="T36" fmla="*/ 0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2147483647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0" h="126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5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avLst/>
            <a:gdLst>
              <a:gd name="T0" fmla="*/ 2147483647 w 152"/>
              <a:gd name="T1" fmla="*/ 2147483647 h 132"/>
              <a:gd name="T2" fmla="*/ 0 w 152"/>
              <a:gd name="T3" fmla="*/ 2147483647 h 132"/>
              <a:gd name="T4" fmla="*/ 2147483647 w 152"/>
              <a:gd name="T5" fmla="*/ 2147483647 h 132"/>
              <a:gd name="T6" fmla="*/ 2147483647 w 152"/>
              <a:gd name="T7" fmla="*/ 2147483647 h 132"/>
              <a:gd name="T8" fmla="*/ 2147483647 w 152"/>
              <a:gd name="T9" fmla="*/ 2147483647 h 132"/>
              <a:gd name="T10" fmla="*/ 2147483647 w 152"/>
              <a:gd name="T11" fmla="*/ 2147483647 h 132"/>
              <a:gd name="T12" fmla="*/ 2147483647 w 152"/>
              <a:gd name="T13" fmla="*/ 2147483647 h 132"/>
              <a:gd name="T14" fmla="*/ 2147483647 w 152"/>
              <a:gd name="T15" fmla="*/ 2147483647 h 132"/>
              <a:gd name="T16" fmla="*/ 2147483647 w 152"/>
              <a:gd name="T17" fmla="*/ 2147483647 h 132"/>
              <a:gd name="T18" fmla="*/ 2147483647 w 152"/>
              <a:gd name="T19" fmla="*/ 2147483647 h 132"/>
              <a:gd name="T20" fmla="*/ 2147483647 w 152"/>
              <a:gd name="T21" fmla="*/ 2147483647 h 132"/>
              <a:gd name="T22" fmla="*/ 2147483647 w 152"/>
              <a:gd name="T23" fmla="*/ 2147483647 h 132"/>
              <a:gd name="T24" fmla="*/ 2147483647 w 152"/>
              <a:gd name="T25" fmla="*/ 2147483647 h 132"/>
              <a:gd name="T26" fmla="*/ 2147483647 w 152"/>
              <a:gd name="T27" fmla="*/ 2147483647 h 132"/>
              <a:gd name="T28" fmla="*/ 2147483647 w 152"/>
              <a:gd name="T29" fmla="*/ 2147483647 h 132"/>
              <a:gd name="T30" fmla="*/ 2147483647 w 152"/>
              <a:gd name="T31" fmla="*/ 2147483647 h 132"/>
              <a:gd name="T32" fmla="*/ 2147483647 w 152"/>
              <a:gd name="T33" fmla="*/ 2147483647 h 132"/>
              <a:gd name="T34" fmla="*/ 2147483647 w 152"/>
              <a:gd name="T35" fmla="*/ 2147483647 h 132"/>
              <a:gd name="T36" fmla="*/ 2147483647 w 152"/>
              <a:gd name="T37" fmla="*/ 2147483647 h 132"/>
              <a:gd name="T38" fmla="*/ 2147483647 w 152"/>
              <a:gd name="T39" fmla="*/ 2147483647 h 132"/>
              <a:gd name="T40" fmla="*/ 2147483647 w 152"/>
              <a:gd name="T41" fmla="*/ 2147483647 h 132"/>
              <a:gd name="T42" fmla="*/ 2147483647 w 152"/>
              <a:gd name="T43" fmla="*/ 2147483647 h 132"/>
              <a:gd name="T44" fmla="*/ 2147483647 w 152"/>
              <a:gd name="T45" fmla="*/ 2147483647 h 132"/>
              <a:gd name="T46" fmla="*/ 2147483647 w 152"/>
              <a:gd name="T47" fmla="*/ 2147483647 h 132"/>
              <a:gd name="T48" fmla="*/ 2147483647 w 152"/>
              <a:gd name="T49" fmla="*/ 2147483647 h 132"/>
              <a:gd name="T50" fmla="*/ 2147483647 w 152"/>
              <a:gd name="T51" fmla="*/ 2147483647 h 132"/>
              <a:gd name="T52" fmla="*/ 2147483647 w 152"/>
              <a:gd name="T53" fmla="*/ 2147483647 h 132"/>
              <a:gd name="T54" fmla="*/ 2147483647 w 152"/>
              <a:gd name="T55" fmla="*/ 2147483647 h 132"/>
              <a:gd name="T56" fmla="*/ 2147483647 w 152"/>
              <a:gd name="T57" fmla="*/ 2147483647 h 132"/>
              <a:gd name="T58" fmla="*/ 2147483647 w 152"/>
              <a:gd name="T59" fmla="*/ 2147483647 h 132"/>
              <a:gd name="T60" fmla="*/ 2147483647 w 152"/>
              <a:gd name="T61" fmla="*/ 2147483647 h 132"/>
              <a:gd name="T62" fmla="*/ 2147483647 w 152"/>
              <a:gd name="T63" fmla="*/ 2147483647 h 132"/>
              <a:gd name="T64" fmla="*/ 2147483647 w 152"/>
              <a:gd name="T65" fmla="*/ 2147483647 h 132"/>
              <a:gd name="T66" fmla="*/ 2147483647 w 152"/>
              <a:gd name="T67" fmla="*/ 2147483647 h 132"/>
              <a:gd name="T68" fmla="*/ 2147483647 w 152"/>
              <a:gd name="T69" fmla="*/ 2147483647 h 132"/>
              <a:gd name="T70" fmla="*/ 2147483647 w 152"/>
              <a:gd name="T71" fmla="*/ 2147483647 h 132"/>
              <a:gd name="T72" fmla="*/ 2147483647 w 152"/>
              <a:gd name="T73" fmla="*/ 2147483647 h 132"/>
              <a:gd name="T74" fmla="*/ 2147483647 w 152"/>
              <a:gd name="T75" fmla="*/ 2147483647 h 132"/>
              <a:gd name="T76" fmla="*/ 2147483647 w 152"/>
              <a:gd name="T77" fmla="*/ 2147483647 h 132"/>
              <a:gd name="T78" fmla="*/ 2147483647 w 152"/>
              <a:gd name="T79" fmla="*/ 2147483647 h 132"/>
              <a:gd name="T80" fmla="*/ 2147483647 w 152"/>
              <a:gd name="T81" fmla="*/ 2147483647 h 132"/>
              <a:gd name="T82" fmla="*/ 2147483647 w 152"/>
              <a:gd name="T83" fmla="*/ 2147483647 h 132"/>
              <a:gd name="T84" fmla="*/ 2147483647 w 152"/>
              <a:gd name="T85" fmla="*/ 2147483647 h 132"/>
              <a:gd name="T86" fmla="*/ 2147483647 w 152"/>
              <a:gd name="T87" fmla="*/ 2147483647 h 132"/>
              <a:gd name="T88" fmla="*/ 2147483647 w 152"/>
              <a:gd name="T89" fmla="*/ 2147483647 h 132"/>
              <a:gd name="T90" fmla="*/ 2147483647 w 152"/>
              <a:gd name="T91" fmla="*/ 2147483647 h 132"/>
              <a:gd name="T92" fmla="*/ 2147483647 w 152"/>
              <a:gd name="T93" fmla="*/ 2147483647 h 132"/>
              <a:gd name="T94" fmla="*/ 2147483647 w 152"/>
              <a:gd name="T95" fmla="*/ 2147483647 h 132"/>
              <a:gd name="T96" fmla="*/ 2147483647 w 152"/>
              <a:gd name="T97" fmla="*/ 2147483647 h 132"/>
              <a:gd name="T98" fmla="*/ 2147483647 w 152"/>
              <a:gd name="T99" fmla="*/ 2147483647 h 132"/>
              <a:gd name="T100" fmla="*/ 2147483647 w 152"/>
              <a:gd name="T101" fmla="*/ 2147483647 h 132"/>
              <a:gd name="T102" fmla="*/ 2147483647 w 152"/>
              <a:gd name="T103" fmla="*/ 2147483647 h 132"/>
              <a:gd name="T104" fmla="*/ 2147483647 w 152"/>
              <a:gd name="T105" fmla="*/ 2147483647 h 132"/>
              <a:gd name="T106" fmla="*/ 2147483647 w 152"/>
              <a:gd name="T107" fmla="*/ 2147483647 h 132"/>
              <a:gd name="T108" fmla="*/ 2147483647 w 152"/>
              <a:gd name="T109" fmla="*/ 2147483647 h 1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3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6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avLst/>
            <a:gdLst>
              <a:gd name="T0" fmla="*/ 2147483647 w 134"/>
              <a:gd name="T1" fmla="*/ 2147483647 h 132"/>
              <a:gd name="T2" fmla="*/ 2147483647 w 134"/>
              <a:gd name="T3" fmla="*/ 2147483647 h 132"/>
              <a:gd name="T4" fmla="*/ 2147483647 w 134"/>
              <a:gd name="T5" fmla="*/ 2147483647 h 132"/>
              <a:gd name="T6" fmla="*/ 2147483647 w 134"/>
              <a:gd name="T7" fmla="*/ 2147483647 h 132"/>
              <a:gd name="T8" fmla="*/ 2147483647 w 134"/>
              <a:gd name="T9" fmla="*/ 2147483647 h 132"/>
              <a:gd name="T10" fmla="*/ 2147483647 w 134"/>
              <a:gd name="T11" fmla="*/ 2147483647 h 132"/>
              <a:gd name="T12" fmla="*/ 2147483647 w 134"/>
              <a:gd name="T13" fmla="*/ 2147483647 h 132"/>
              <a:gd name="T14" fmla="*/ 2147483647 w 134"/>
              <a:gd name="T15" fmla="*/ 2147483647 h 132"/>
              <a:gd name="T16" fmla="*/ 2147483647 w 134"/>
              <a:gd name="T17" fmla="*/ 2147483647 h 132"/>
              <a:gd name="T18" fmla="*/ 0 w 134"/>
              <a:gd name="T19" fmla="*/ 2147483647 h 132"/>
              <a:gd name="T20" fmla="*/ 2147483647 w 134"/>
              <a:gd name="T21" fmla="*/ 2147483647 h 132"/>
              <a:gd name="T22" fmla="*/ 2147483647 w 134"/>
              <a:gd name="T23" fmla="*/ 2147483647 h 132"/>
              <a:gd name="T24" fmla="*/ 2147483647 w 134"/>
              <a:gd name="T25" fmla="*/ 2147483647 h 132"/>
              <a:gd name="T26" fmla="*/ 2147483647 w 134"/>
              <a:gd name="T27" fmla="*/ 2147483647 h 132"/>
              <a:gd name="T28" fmla="*/ 2147483647 w 134"/>
              <a:gd name="T29" fmla="*/ 2147483647 h 132"/>
              <a:gd name="T30" fmla="*/ 2147483647 w 134"/>
              <a:gd name="T31" fmla="*/ 2147483647 h 132"/>
              <a:gd name="T32" fmla="*/ 2147483647 w 134"/>
              <a:gd name="T33" fmla="*/ 2147483647 h 132"/>
              <a:gd name="T34" fmla="*/ 2147483647 w 134"/>
              <a:gd name="T35" fmla="*/ 2147483647 h 132"/>
              <a:gd name="T36" fmla="*/ 2147483647 w 134"/>
              <a:gd name="T37" fmla="*/ 2147483647 h 132"/>
              <a:gd name="T38" fmla="*/ 2147483647 w 134"/>
              <a:gd name="T39" fmla="*/ 2147483647 h 132"/>
              <a:gd name="T40" fmla="*/ 2147483647 w 134"/>
              <a:gd name="T41" fmla="*/ 2147483647 h 132"/>
              <a:gd name="T42" fmla="*/ 2147483647 w 134"/>
              <a:gd name="T43" fmla="*/ 0 h 132"/>
              <a:gd name="T44" fmla="*/ 2147483647 w 134"/>
              <a:gd name="T45" fmla="*/ 2147483647 h 132"/>
              <a:gd name="T46" fmla="*/ 2147483647 w 134"/>
              <a:gd name="T47" fmla="*/ 2147483647 h 132"/>
              <a:gd name="T48" fmla="*/ 2147483647 w 134"/>
              <a:gd name="T49" fmla="*/ 2147483647 h 132"/>
              <a:gd name="T50" fmla="*/ 2147483647 w 134"/>
              <a:gd name="T51" fmla="*/ 2147483647 h 132"/>
              <a:gd name="T52" fmla="*/ 2147483647 w 134"/>
              <a:gd name="T53" fmla="*/ 2147483647 h 132"/>
              <a:gd name="T54" fmla="*/ 2147483647 w 134"/>
              <a:gd name="T55" fmla="*/ 2147483647 h 132"/>
              <a:gd name="T56" fmla="*/ 2147483647 w 134"/>
              <a:gd name="T57" fmla="*/ 2147483647 h 132"/>
              <a:gd name="T58" fmla="*/ 2147483647 w 134"/>
              <a:gd name="T59" fmla="*/ 2147483647 h 132"/>
              <a:gd name="T60" fmla="*/ 2147483647 w 134"/>
              <a:gd name="T61" fmla="*/ 2147483647 h 132"/>
              <a:gd name="T62" fmla="*/ 2147483647 w 134"/>
              <a:gd name="T63" fmla="*/ 2147483647 h 132"/>
              <a:gd name="T64" fmla="*/ 2147483647 w 134"/>
              <a:gd name="T65" fmla="*/ 2147483647 h 132"/>
              <a:gd name="T66" fmla="*/ 2147483647 w 134"/>
              <a:gd name="T67" fmla="*/ 2147483647 h 132"/>
              <a:gd name="T68" fmla="*/ 2147483647 w 134"/>
              <a:gd name="T69" fmla="*/ 2147483647 h 132"/>
              <a:gd name="T70" fmla="*/ 2147483647 w 134"/>
              <a:gd name="T71" fmla="*/ 2147483647 h 132"/>
              <a:gd name="T72" fmla="*/ 2147483647 w 134"/>
              <a:gd name="T73" fmla="*/ 2147483647 h 132"/>
              <a:gd name="T74" fmla="*/ 2147483647 w 134"/>
              <a:gd name="T75" fmla="*/ 2147483647 h 132"/>
              <a:gd name="T76" fmla="*/ 2147483647 w 134"/>
              <a:gd name="T77" fmla="*/ 2147483647 h 132"/>
              <a:gd name="T78" fmla="*/ 2147483647 w 134"/>
              <a:gd name="T79" fmla="*/ 2147483647 h 132"/>
              <a:gd name="T80" fmla="*/ 2147483647 w 134"/>
              <a:gd name="T81" fmla="*/ 2147483647 h 132"/>
              <a:gd name="T82" fmla="*/ 2147483647 w 134"/>
              <a:gd name="T83" fmla="*/ 2147483647 h 132"/>
              <a:gd name="T84" fmla="*/ 2147483647 w 134"/>
              <a:gd name="T85" fmla="*/ 2147483647 h 132"/>
              <a:gd name="T86" fmla="*/ 2147483647 w 134"/>
              <a:gd name="T87" fmla="*/ 2147483647 h 132"/>
              <a:gd name="T88" fmla="*/ 2147483647 w 134"/>
              <a:gd name="T89" fmla="*/ 2147483647 h 132"/>
              <a:gd name="T90" fmla="*/ 2147483647 w 134"/>
              <a:gd name="T91" fmla="*/ 2147483647 h 132"/>
              <a:gd name="T92" fmla="*/ 2147483647 w 134"/>
              <a:gd name="T93" fmla="*/ 2147483647 h 132"/>
              <a:gd name="T94" fmla="*/ 2147483647 w 134"/>
              <a:gd name="T95" fmla="*/ 2147483647 h 132"/>
              <a:gd name="T96" fmla="*/ 2147483647 w 134"/>
              <a:gd name="T97" fmla="*/ 2147483647 h 132"/>
              <a:gd name="T98" fmla="*/ 2147483647 w 134"/>
              <a:gd name="T99" fmla="*/ 2147483647 h 132"/>
              <a:gd name="T100" fmla="*/ 2147483647 w 134"/>
              <a:gd name="T101" fmla="*/ 2147483647 h 132"/>
              <a:gd name="T102" fmla="*/ 2147483647 w 134"/>
              <a:gd name="T103" fmla="*/ 2147483647 h 132"/>
              <a:gd name="T104" fmla="*/ 2147483647 w 134"/>
              <a:gd name="T105" fmla="*/ 2147483647 h 132"/>
              <a:gd name="T106" fmla="*/ 2147483647 w 134"/>
              <a:gd name="T107" fmla="*/ 2147483647 h 132"/>
              <a:gd name="T108" fmla="*/ 2147483647 w 134"/>
              <a:gd name="T109" fmla="*/ 2147483647 h 132"/>
              <a:gd name="T110" fmla="*/ 2147483647 w 134"/>
              <a:gd name="T111" fmla="*/ 2147483647 h 132"/>
              <a:gd name="T112" fmla="*/ 2147483647 w 134"/>
              <a:gd name="T113" fmla="*/ 2147483647 h 132"/>
              <a:gd name="T114" fmla="*/ 2147483647 w 134"/>
              <a:gd name="T115" fmla="*/ 2147483647 h 132"/>
              <a:gd name="T116" fmla="*/ 2147483647 w 134"/>
              <a:gd name="T117" fmla="*/ 2147483647 h 132"/>
              <a:gd name="T118" fmla="*/ 2147483647 w 134"/>
              <a:gd name="T119" fmla="*/ 2147483647 h 132"/>
              <a:gd name="T120" fmla="*/ 2147483647 w 134"/>
              <a:gd name="T121" fmla="*/ 2147483647 h 132"/>
              <a:gd name="T122" fmla="*/ 2147483647 w 134"/>
              <a:gd name="T123" fmla="*/ 2147483647 h 132"/>
              <a:gd name="T124" fmla="*/ 2147483647 w 134"/>
              <a:gd name="T125" fmla="*/ 2147483647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4" h="132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7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avLst/>
            <a:gdLst>
              <a:gd name="T0" fmla="*/ 2147483647 w 118"/>
              <a:gd name="T1" fmla="*/ 2147483647 h 134"/>
              <a:gd name="T2" fmla="*/ 2147483647 w 118"/>
              <a:gd name="T3" fmla="*/ 2147483647 h 134"/>
              <a:gd name="T4" fmla="*/ 2147483647 w 118"/>
              <a:gd name="T5" fmla="*/ 2147483647 h 134"/>
              <a:gd name="T6" fmla="*/ 2147483647 w 118"/>
              <a:gd name="T7" fmla="*/ 2147483647 h 134"/>
              <a:gd name="T8" fmla="*/ 2147483647 w 118"/>
              <a:gd name="T9" fmla="*/ 2147483647 h 134"/>
              <a:gd name="T10" fmla="*/ 2147483647 w 118"/>
              <a:gd name="T11" fmla="*/ 2147483647 h 134"/>
              <a:gd name="T12" fmla="*/ 2147483647 w 118"/>
              <a:gd name="T13" fmla="*/ 2147483647 h 134"/>
              <a:gd name="T14" fmla="*/ 2147483647 w 118"/>
              <a:gd name="T15" fmla="*/ 2147483647 h 134"/>
              <a:gd name="T16" fmla="*/ 2147483647 w 118"/>
              <a:gd name="T17" fmla="*/ 2147483647 h 134"/>
              <a:gd name="T18" fmla="*/ 2147483647 w 118"/>
              <a:gd name="T19" fmla="*/ 2147483647 h 134"/>
              <a:gd name="T20" fmla="*/ 2147483647 w 118"/>
              <a:gd name="T21" fmla="*/ 2147483647 h 134"/>
              <a:gd name="T22" fmla="*/ 2147483647 w 118"/>
              <a:gd name="T23" fmla="*/ 2147483647 h 134"/>
              <a:gd name="T24" fmla="*/ 2147483647 w 118"/>
              <a:gd name="T25" fmla="*/ 2147483647 h 134"/>
              <a:gd name="T26" fmla="*/ 2147483647 w 118"/>
              <a:gd name="T27" fmla="*/ 2147483647 h 134"/>
              <a:gd name="T28" fmla="*/ 2147483647 w 118"/>
              <a:gd name="T29" fmla="*/ 2147483647 h 134"/>
              <a:gd name="T30" fmla="*/ 2147483647 w 118"/>
              <a:gd name="T31" fmla="*/ 2147483647 h 134"/>
              <a:gd name="T32" fmla="*/ 2147483647 w 118"/>
              <a:gd name="T33" fmla="*/ 2147483647 h 134"/>
              <a:gd name="T34" fmla="*/ 2147483647 w 118"/>
              <a:gd name="T35" fmla="*/ 2147483647 h 134"/>
              <a:gd name="T36" fmla="*/ 2147483647 w 118"/>
              <a:gd name="T37" fmla="*/ 2147483647 h 134"/>
              <a:gd name="T38" fmla="*/ 2147483647 w 118"/>
              <a:gd name="T39" fmla="*/ 0 h 134"/>
              <a:gd name="T40" fmla="*/ 2147483647 w 118"/>
              <a:gd name="T41" fmla="*/ 2147483647 h 134"/>
              <a:gd name="T42" fmla="*/ 2147483647 w 118"/>
              <a:gd name="T43" fmla="*/ 2147483647 h 134"/>
              <a:gd name="T44" fmla="*/ 2147483647 w 118"/>
              <a:gd name="T45" fmla="*/ 2147483647 h 134"/>
              <a:gd name="T46" fmla="*/ 2147483647 w 118"/>
              <a:gd name="T47" fmla="*/ 2147483647 h 134"/>
              <a:gd name="T48" fmla="*/ 2147483647 w 118"/>
              <a:gd name="T49" fmla="*/ 2147483647 h 134"/>
              <a:gd name="T50" fmla="*/ 2147483647 w 118"/>
              <a:gd name="T51" fmla="*/ 2147483647 h 134"/>
              <a:gd name="T52" fmla="*/ 2147483647 w 118"/>
              <a:gd name="T53" fmla="*/ 0 h 134"/>
              <a:gd name="T54" fmla="*/ 2147483647 w 118"/>
              <a:gd name="T55" fmla="*/ 2147483647 h 134"/>
              <a:gd name="T56" fmla="*/ 2147483647 w 118"/>
              <a:gd name="T57" fmla="*/ 2147483647 h 134"/>
              <a:gd name="T58" fmla="*/ 2147483647 w 118"/>
              <a:gd name="T59" fmla="*/ 2147483647 h 134"/>
              <a:gd name="T60" fmla="*/ 2147483647 w 118"/>
              <a:gd name="T61" fmla="*/ 2147483647 h 134"/>
              <a:gd name="T62" fmla="*/ 2147483647 w 118"/>
              <a:gd name="T63" fmla="*/ 2147483647 h 134"/>
              <a:gd name="T64" fmla="*/ 2147483647 w 118"/>
              <a:gd name="T65" fmla="*/ 2147483647 h 134"/>
              <a:gd name="T66" fmla="*/ 2147483647 w 118"/>
              <a:gd name="T67" fmla="*/ 2147483647 h 134"/>
              <a:gd name="T68" fmla="*/ 2147483647 w 118"/>
              <a:gd name="T69" fmla="*/ 2147483647 h 134"/>
              <a:gd name="T70" fmla="*/ 2147483647 w 118"/>
              <a:gd name="T71" fmla="*/ 2147483647 h 134"/>
              <a:gd name="T72" fmla="*/ 2147483647 w 118"/>
              <a:gd name="T73" fmla="*/ 2147483647 h 134"/>
              <a:gd name="T74" fmla="*/ 2147483647 w 118"/>
              <a:gd name="T75" fmla="*/ 2147483647 h 134"/>
              <a:gd name="T76" fmla="*/ 2147483647 w 118"/>
              <a:gd name="T77" fmla="*/ 2147483647 h 134"/>
              <a:gd name="T78" fmla="*/ 2147483647 w 118"/>
              <a:gd name="T79" fmla="*/ 2147483647 h 134"/>
              <a:gd name="T80" fmla="*/ 2147483647 w 118"/>
              <a:gd name="T81" fmla="*/ 2147483647 h 134"/>
              <a:gd name="T82" fmla="*/ 2147483647 w 118"/>
              <a:gd name="T83" fmla="*/ 2147483647 h 134"/>
              <a:gd name="T84" fmla="*/ 2147483647 w 118"/>
              <a:gd name="T85" fmla="*/ 2147483647 h 134"/>
              <a:gd name="T86" fmla="*/ 2147483647 w 118"/>
              <a:gd name="T87" fmla="*/ 2147483647 h 134"/>
              <a:gd name="T88" fmla="*/ 2147483647 w 118"/>
              <a:gd name="T89" fmla="*/ 2147483647 h 134"/>
              <a:gd name="T90" fmla="*/ 2147483647 w 118"/>
              <a:gd name="T91" fmla="*/ 2147483647 h 134"/>
              <a:gd name="T92" fmla="*/ 2147483647 w 118"/>
              <a:gd name="T93" fmla="*/ 2147483647 h 134"/>
              <a:gd name="T94" fmla="*/ 2147483647 w 118"/>
              <a:gd name="T95" fmla="*/ 2147483647 h 134"/>
              <a:gd name="T96" fmla="*/ 2147483647 w 118"/>
              <a:gd name="T97" fmla="*/ 2147483647 h 134"/>
              <a:gd name="T98" fmla="*/ 2147483647 w 118"/>
              <a:gd name="T99" fmla="*/ 2147483647 h 134"/>
              <a:gd name="T100" fmla="*/ 2147483647 w 118"/>
              <a:gd name="T101" fmla="*/ 2147483647 h 134"/>
              <a:gd name="T102" fmla="*/ 2147483647 w 118"/>
              <a:gd name="T103" fmla="*/ 2147483647 h 134"/>
              <a:gd name="T104" fmla="*/ 2147483647 w 118"/>
              <a:gd name="T105" fmla="*/ 2147483647 h 134"/>
              <a:gd name="T106" fmla="*/ 2147483647 w 118"/>
              <a:gd name="T107" fmla="*/ 2147483647 h 134"/>
              <a:gd name="T108" fmla="*/ 2147483647 w 118"/>
              <a:gd name="T109" fmla="*/ 2147483647 h 134"/>
              <a:gd name="T110" fmla="*/ 2147483647 w 118"/>
              <a:gd name="T111" fmla="*/ 2147483647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8" h="134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8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avLst/>
            <a:gdLst>
              <a:gd name="T0" fmla="*/ 2147483647 w 162"/>
              <a:gd name="T1" fmla="*/ 0 h 136"/>
              <a:gd name="T2" fmla="*/ 2147483647 w 162"/>
              <a:gd name="T3" fmla="*/ 2147483647 h 136"/>
              <a:gd name="T4" fmla="*/ 2147483647 w 162"/>
              <a:gd name="T5" fmla="*/ 2147483647 h 136"/>
              <a:gd name="T6" fmla="*/ 2147483647 w 162"/>
              <a:gd name="T7" fmla="*/ 2147483647 h 136"/>
              <a:gd name="T8" fmla="*/ 2147483647 w 162"/>
              <a:gd name="T9" fmla="*/ 2147483647 h 136"/>
              <a:gd name="T10" fmla="*/ 2147483647 w 162"/>
              <a:gd name="T11" fmla="*/ 2147483647 h 136"/>
              <a:gd name="T12" fmla="*/ 2147483647 w 162"/>
              <a:gd name="T13" fmla="*/ 2147483647 h 136"/>
              <a:gd name="T14" fmla="*/ 2147483647 w 162"/>
              <a:gd name="T15" fmla="*/ 2147483647 h 136"/>
              <a:gd name="T16" fmla="*/ 2147483647 w 162"/>
              <a:gd name="T17" fmla="*/ 2147483647 h 136"/>
              <a:gd name="T18" fmla="*/ 2147483647 w 162"/>
              <a:gd name="T19" fmla="*/ 2147483647 h 136"/>
              <a:gd name="T20" fmla="*/ 2147483647 w 162"/>
              <a:gd name="T21" fmla="*/ 2147483647 h 136"/>
              <a:gd name="T22" fmla="*/ 2147483647 w 162"/>
              <a:gd name="T23" fmla="*/ 2147483647 h 136"/>
              <a:gd name="T24" fmla="*/ 2147483647 w 162"/>
              <a:gd name="T25" fmla="*/ 2147483647 h 136"/>
              <a:gd name="T26" fmla="*/ 2147483647 w 162"/>
              <a:gd name="T27" fmla="*/ 2147483647 h 136"/>
              <a:gd name="T28" fmla="*/ 2147483647 w 162"/>
              <a:gd name="T29" fmla="*/ 2147483647 h 136"/>
              <a:gd name="T30" fmla="*/ 2147483647 w 162"/>
              <a:gd name="T31" fmla="*/ 0 h 136"/>
              <a:gd name="T32" fmla="*/ 2147483647 w 162"/>
              <a:gd name="T33" fmla="*/ 0 h 136"/>
              <a:gd name="T34" fmla="*/ 2147483647 w 162"/>
              <a:gd name="T35" fmla="*/ 0 h 136"/>
              <a:gd name="T36" fmla="*/ 2147483647 w 162"/>
              <a:gd name="T37" fmla="*/ 2147483647 h 136"/>
              <a:gd name="T38" fmla="*/ 2147483647 w 162"/>
              <a:gd name="T39" fmla="*/ 2147483647 h 136"/>
              <a:gd name="T40" fmla="*/ 2147483647 w 162"/>
              <a:gd name="T41" fmla="*/ 2147483647 h 136"/>
              <a:gd name="T42" fmla="*/ 0 w 162"/>
              <a:gd name="T43" fmla="*/ 2147483647 h 136"/>
              <a:gd name="T44" fmla="*/ 2147483647 w 162"/>
              <a:gd name="T45" fmla="*/ 2147483647 h 136"/>
              <a:gd name="T46" fmla="*/ 2147483647 w 162"/>
              <a:gd name="T47" fmla="*/ 2147483647 h 136"/>
              <a:gd name="T48" fmla="*/ 2147483647 w 162"/>
              <a:gd name="T49" fmla="*/ 2147483647 h 136"/>
              <a:gd name="T50" fmla="*/ 2147483647 w 162"/>
              <a:gd name="T51" fmla="*/ 2147483647 h 136"/>
              <a:gd name="T52" fmla="*/ 2147483647 w 162"/>
              <a:gd name="T53" fmla="*/ 2147483647 h 136"/>
              <a:gd name="T54" fmla="*/ 2147483647 w 162"/>
              <a:gd name="T55" fmla="*/ 2147483647 h 136"/>
              <a:gd name="T56" fmla="*/ 2147483647 w 162"/>
              <a:gd name="T57" fmla="*/ 2147483647 h 136"/>
              <a:gd name="T58" fmla="*/ 2147483647 w 162"/>
              <a:gd name="T59" fmla="*/ 2147483647 h 136"/>
              <a:gd name="T60" fmla="*/ 2147483647 w 162"/>
              <a:gd name="T61" fmla="*/ 2147483647 h 136"/>
              <a:gd name="T62" fmla="*/ 2147483647 w 162"/>
              <a:gd name="T63" fmla="*/ 2147483647 h 136"/>
              <a:gd name="T64" fmla="*/ 2147483647 w 162"/>
              <a:gd name="T65" fmla="*/ 2147483647 h 136"/>
              <a:gd name="T66" fmla="*/ 2147483647 w 162"/>
              <a:gd name="T67" fmla="*/ 2147483647 h 136"/>
              <a:gd name="T68" fmla="*/ 2147483647 w 162"/>
              <a:gd name="T69" fmla="*/ 2147483647 h 136"/>
              <a:gd name="T70" fmla="*/ 2147483647 w 162"/>
              <a:gd name="T71" fmla="*/ 2147483647 h 136"/>
              <a:gd name="T72" fmla="*/ 2147483647 w 162"/>
              <a:gd name="T73" fmla="*/ 2147483647 h 136"/>
              <a:gd name="T74" fmla="*/ 2147483647 w 162"/>
              <a:gd name="T75" fmla="*/ 2147483647 h 136"/>
              <a:gd name="T76" fmla="*/ 2147483647 w 162"/>
              <a:gd name="T77" fmla="*/ 2147483647 h 136"/>
              <a:gd name="T78" fmla="*/ 2147483647 w 162"/>
              <a:gd name="T79" fmla="*/ 2147483647 h 136"/>
              <a:gd name="T80" fmla="*/ 2147483647 w 162"/>
              <a:gd name="T81" fmla="*/ 2147483647 h 136"/>
              <a:gd name="T82" fmla="*/ 2147483647 w 162"/>
              <a:gd name="T83" fmla="*/ 2147483647 h 136"/>
              <a:gd name="T84" fmla="*/ 2147483647 w 162"/>
              <a:gd name="T85" fmla="*/ 2147483647 h 136"/>
              <a:gd name="T86" fmla="*/ 2147483647 w 162"/>
              <a:gd name="T87" fmla="*/ 2147483647 h 136"/>
              <a:gd name="T88" fmla="*/ 2147483647 w 162"/>
              <a:gd name="T89" fmla="*/ 2147483647 h 136"/>
              <a:gd name="T90" fmla="*/ 2147483647 w 162"/>
              <a:gd name="T91" fmla="*/ 2147483647 h 136"/>
              <a:gd name="T92" fmla="*/ 2147483647 w 162"/>
              <a:gd name="T93" fmla="*/ 2147483647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6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9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avLst/>
            <a:gdLst>
              <a:gd name="T0" fmla="*/ 2147483647 w 150"/>
              <a:gd name="T1" fmla="*/ 2147483647 h 152"/>
              <a:gd name="T2" fmla="*/ 2147483647 w 150"/>
              <a:gd name="T3" fmla="*/ 2147483647 h 152"/>
              <a:gd name="T4" fmla="*/ 2147483647 w 150"/>
              <a:gd name="T5" fmla="*/ 2147483647 h 152"/>
              <a:gd name="T6" fmla="*/ 2147483647 w 150"/>
              <a:gd name="T7" fmla="*/ 2147483647 h 152"/>
              <a:gd name="T8" fmla="*/ 2147483647 w 150"/>
              <a:gd name="T9" fmla="*/ 2147483647 h 152"/>
              <a:gd name="T10" fmla="*/ 2147483647 w 150"/>
              <a:gd name="T11" fmla="*/ 2147483647 h 152"/>
              <a:gd name="T12" fmla="*/ 2147483647 w 150"/>
              <a:gd name="T13" fmla="*/ 2147483647 h 152"/>
              <a:gd name="T14" fmla="*/ 2147483647 w 150"/>
              <a:gd name="T15" fmla="*/ 2147483647 h 152"/>
              <a:gd name="T16" fmla="*/ 2147483647 w 150"/>
              <a:gd name="T17" fmla="*/ 2147483647 h 152"/>
              <a:gd name="T18" fmla="*/ 2147483647 w 150"/>
              <a:gd name="T19" fmla="*/ 2147483647 h 152"/>
              <a:gd name="T20" fmla="*/ 2147483647 w 150"/>
              <a:gd name="T21" fmla="*/ 2147483647 h 152"/>
              <a:gd name="T22" fmla="*/ 0 w 150"/>
              <a:gd name="T23" fmla="*/ 2147483647 h 152"/>
              <a:gd name="T24" fmla="*/ 2147483647 w 150"/>
              <a:gd name="T25" fmla="*/ 2147483647 h 152"/>
              <a:gd name="T26" fmla="*/ 2147483647 w 150"/>
              <a:gd name="T27" fmla="*/ 2147483647 h 152"/>
              <a:gd name="T28" fmla="*/ 2147483647 w 150"/>
              <a:gd name="T29" fmla="*/ 2147483647 h 152"/>
              <a:gd name="T30" fmla="*/ 2147483647 w 150"/>
              <a:gd name="T31" fmla="*/ 2147483647 h 152"/>
              <a:gd name="T32" fmla="*/ 2147483647 w 150"/>
              <a:gd name="T33" fmla="*/ 2147483647 h 152"/>
              <a:gd name="T34" fmla="*/ 2147483647 w 150"/>
              <a:gd name="T35" fmla="*/ 2147483647 h 152"/>
              <a:gd name="T36" fmla="*/ 2147483647 w 150"/>
              <a:gd name="T37" fmla="*/ 2147483647 h 152"/>
              <a:gd name="T38" fmla="*/ 2147483647 w 150"/>
              <a:gd name="T39" fmla="*/ 2147483647 h 152"/>
              <a:gd name="T40" fmla="*/ 2147483647 w 150"/>
              <a:gd name="T41" fmla="*/ 2147483647 h 152"/>
              <a:gd name="T42" fmla="*/ 2147483647 w 150"/>
              <a:gd name="T43" fmla="*/ 2147483647 h 152"/>
              <a:gd name="T44" fmla="*/ 2147483647 w 150"/>
              <a:gd name="T45" fmla="*/ 2147483647 h 152"/>
              <a:gd name="T46" fmla="*/ 2147483647 w 150"/>
              <a:gd name="T47" fmla="*/ 2147483647 h 152"/>
              <a:gd name="T48" fmla="*/ 2147483647 w 150"/>
              <a:gd name="T49" fmla="*/ 2147483647 h 152"/>
              <a:gd name="T50" fmla="*/ 2147483647 w 150"/>
              <a:gd name="T51" fmla="*/ 2147483647 h 152"/>
              <a:gd name="T52" fmla="*/ 2147483647 w 150"/>
              <a:gd name="T53" fmla="*/ 2147483647 h 152"/>
              <a:gd name="T54" fmla="*/ 2147483647 w 150"/>
              <a:gd name="T55" fmla="*/ 2147483647 h 152"/>
              <a:gd name="T56" fmla="*/ 2147483647 w 150"/>
              <a:gd name="T57" fmla="*/ 2147483647 h 152"/>
              <a:gd name="T58" fmla="*/ 2147483647 w 150"/>
              <a:gd name="T59" fmla="*/ 2147483647 h 152"/>
              <a:gd name="T60" fmla="*/ 2147483647 w 150"/>
              <a:gd name="T61" fmla="*/ 2147483647 h 152"/>
              <a:gd name="T62" fmla="*/ 2147483647 w 150"/>
              <a:gd name="T63" fmla="*/ 2147483647 h 152"/>
              <a:gd name="T64" fmla="*/ 2147483647 w 150"/>
              <a:gd name="T65" fmla="*/ 2147483647 h 152"/>
              <a:gd name="T66" fmla="*/ 2147483647 w 150"/>
              <a:gd name="T67" fmla="*/ 2147483647 h 152"/>
              <a:gd name="T68" fmla="*/ 2147483647 w 150"/>
              <a:gd name="T69" fmla="*/ 2147483647 h 152"/>
              <a:gd name="T70" fmla="*/ 2147483647 w 150"/>
              <a:gd name="T71" fmla="*/ 2147483647 h 152"/>
              <a:gd name="T72" fmla="*/ 2147483647 w 150"/>
              <a:gd name="T73" fmla="*/ 2147483647 h 152"/>
              <a:gd name="T74" fmla="*/ 2147483647 w 150"/>
              <a:gd name="T75" fmla="*/ 2147483647 h 152"/>
              <a:gd name="T76" fmla="*/ 2147483647 w 150"/>
              <a:gd name="T77" fmla="*/ 2147483647 h 152"/>
              <a:gd name="T78" fmla="*/ 2147483647 w 150"/>
              <a:gd name="T79" fmla="*/ 2147483647 h 152"/>
              <a:gd name="T80" fmla="*/ 2147483647 w 150"/>
              <a:gd name="T81" fmla="*/ 2147483647 h 152"/>
              <a:gd name="T82" fmla="*/ 2147483647 w 150"/>
              <a:gd name="T83" fmla="*/ 2147483647 h 152"/>
              <a:gd name="T84" fmla="*/ 2147483647 w 150"/>
              <a:gd name="T85" fmla="*/ 2147483647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52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0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avLst/>
            <a:gdLst>
              <a:gd name="T0" fmla="*/ 2147483647 w 192"/>
              <a:gd name="T1" fmla="*/ 0 h 100"/>
              <a:gd name="T2" fmla="*/ 2147483647 w 192"/>
              <a:gd name="T3" fmla="*/ 0 h 100"/>
              <a:gd name="T4" fmla="*/ 2147483647 w 192"/>
              <a:gd name="T5" fmla="*/ 2147483647 h 100"/>
              <a:gd name="T6" fmla="*/ 2147483647 w 192"/>
              <a:gd name="T7" fmla="*/ 2147483647 h 100"/>
              <a:gd name="T8" fmla="*/ 2147483647 w 192"/>
              <a:gd name="T9" fmla="*/ 2147483647 h 100"/>
              <a:gd name="T10" fmla="*/ 2147483647 w 192"/>
              <a:gd name="T11" fmla="*/ 2147483647 h 100"/>
              <a:gd name="T12" fmla="*/ 2147483647 w 192"/>
              <a:gd name="T13" fmla="*/ 2147483647 h 100"/>
              <a:gd name="T14" fmla="*/ 2147483647 w 192"/>
              <a:gd name="T15" fmla="*/ 2147483647 h 100"/>
              <a:gd name="T16" fmla="*/ 2147483647 w 192"/>
              <a:gd name="T17" fmla="*/ 2147483647 h 100"/>
              <a:gd name="T18" fmla="*/ 2147483647 w 192"/>
              <a:gd name="T19" fmla="*/ 2147483647 h 100"/>
              <a:gd name="T20" fmla="*/ 2147483647 w 192"/>
              <a:gd name="T21" fmla="*/ 2147483647 h 100"/>
              <a:gd name="T22" fmla="*/ 2147483647 w 192"/>
              <a:gd name="T23" fmla="*/ 2147483647 h 100"/>
              <a:gd name="T24" fmla="*/ 2147483647 w 192"/>
              <a:gd name="T25" fmla="*/ 2147483647 h 100"/>
              <a:gd name="T26" fmla="*/ 2147483647 w 192"/>
              <a:gd name="T27" fmla="*/ 2147483647 h 100"/>
              <a:gd name="T28" fmla="*/ 2147483647 w 192"/>
              <a:gd name="T29" fmla="*/ 2147483647 h 100"/>
              <a:gd name="T30" fmla="*/ 2147483647 w 192"/>
              <a:gd name="T31" fmla="*/ 2147483647 h 100"/>
              <a:gd name="T32" fmla="*/ 2147483647 w 192"/>
              <a:gd name="T33" fmla="*/ 2147483647 h 100"/>
              <a:gd name="T34" fmla="*/ 2147483647 w 192"/>
              <a:gd name="T35" fmla="*/ 2147483647 h 100"/>
              <a:gd name="T36" fmla="*/ 2147483647 w 192"/>
              <a:gd name="T37" fmla="*/ 2147483647 h 100"/>
              <a:gd name="T38" fmla="*/ 2147483647 w 192"/>
              <a:gd name="T39" fmla="*/ 2147483647 h 100"/>
              <a:gd name="T40" fmla="*/ 2147483647 w 192"/>
              <a:gd name="T41" fmla="*/ 2147483647 h 100"/>
              <a:gd name="T42" fmla="*/ 2147483647 w 192"/>
              <a:gd name="T43" fmla="*/ 2147483647 h 100"/>
              <a:gd name="T44" fmla="*/ 2147483647 w 192"/>
              <a:gd name="T45" fmla="*/ 2147483647 h 100"/>
              <a:gd name="T46" fmla="*/ 2147483647 w 192"/>
              <a:gd name="T47" fmla="*/ 2147483647 h 100"/>
              <a:gd name="T48" fmla="*/ 2147483647 w 192"/>
              <a:gd name="T49" fmla="*/ 2147483647 h 100"/>
              <a:gd name="T50" fmla="*/ 2147483647 w 192"/>
              <a:gd name="T51" fmla="*/ 2147483647 h 100"/>
              <a:gd name="T52" fmla="*/ 2147483647 w 192"/>
              <a:gd name="T53" fmla="*/ 2147483647 h 100"/>
              <a:gd name="T54" fmla="*/ 2147483647 w 192"/>
              <a:gd name="T55" fmla="*/ 2147483647 h 100"/>
              <a:gd name="T56" fmla="*/ 2147483647 w 192"/>
              <a:gd name="T57" fmla="*/ 2147483647 h 100"/>
              <a:gd name="T58" fmla="*/ 0 w 192"/>
              <a:gd name="T59" fmla="*/ 2147483647 h 100"/>
              <a:gd name="T60" fmla="*/ 0 w 192"/>
              <a:gd name="T61" fmla="*/ 2147483647 h 100"/>
              <a:gd name="T62" fmla="*/ 0 w 192"/>
              <a:gd name="T63" fmla="*/ 2147483647 h 100"/>
              <a:gd name="T64" fmla="*/ 0 w 192"/>
              <a:gd name="T65" fmla="*/ 2147483647 h 100"/>
              <a:gd name="T66" fmla="*/ 2147483647 w 192"/>
              <a:gd name="T67" fmla="*/ 2147483647 h 100"/>
              <a:gd name="T68" fmla="*/ 2147483647 w 192"/>
              <a:gd name="T69" fmla="*/ 2147483647 h 100"/>
              <a:gd name="T70" fmla="*/ 2147483647 w 192"/>
              <a:gd name="T71" fmla="*/ 2147483647 h 100"/>
              <a:gd name="T72" fmla="*/ 2147483647 w 192"/>
              <a:gd name="T73" fmla="*/ 2147483647 h 100"/>
              <a:gd name="T74" fmla="*/ 2147483647 w 192"/>
              <a:gd name="T75" fmla="*/ 2147483647 h 100"/>
              <a:gd name="T76" fmla="*/ 2147483647 w 192"/>
              <a:gd name="T77" fmla="*/ 2147483647 h 100"/>
              <a:gd name="T78" fmla="*/ 2147483647 w 192"/>
              <a:gd name="T79" fmla="*/ 0 h 100"/>
              <a:gd name="T80" fmla="*/ 2147483647 w 192"/>
              <a:gd name="T81" fmla="*/ 0 h 100"/>
              <a:gd name="T82" fmla="*/ 2147483647 w 192"/>
              <a:gd name="T83" fmla="*/ 2147483647 h 100"/>
              <a:gd name="T84" fmla="*/ 2147483647 w 192"/>
              <a:gd name="T85" fmla="*/ 2147483647 h 100"/>
              <a:gd name="T86" fmla="*/ 2147483647 w 192"/>
              <a:gd name="T87" fmla="*/ 2147483647 h 100"/>
              <a:gd name="T88" fmla="*/ 2147483647 w 192"/>
              <a:gd name="T89" fmla="*/ 2147483647 h 100"/>
              <a:gd name="T90" fmla="*/ 2147483647 w 192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2" h="100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1" name="Freeform 232"/>
          <p:cNvSpPr/>
          <p:nvPr/>
        </p:nvSpPr>
        <p:spPr bwMode="auto">
          <a:xfrm>
            <a:off x="4033838" y="3702050"/>
            <a:ext cx="354012" cy="377825"/>
          </a:xfrm>
          <a:custGeom>
            <a:avLst/>
            <a:gdLst>
              <a:gd name="T0" fmla="*/ 2147483647 w 130"/>
              <a:gd name="T1" fmla="*/ 0 h 126"/>
              <a:gd name="T2" fmla="*/ 2147483647 w 130"/>
              <a:gd name="T3" fmla="*/ 2147483647 h 126"/>
              <a:gd name="T4" fmla="*/ 2147483647 w 130"/>
              <a:gd name="T5" fmla="*/ 2147483647 h 126"/>
              <a:gd name="T6" fmla="*/ 2147483647 w 130"/>
              <a:gd name="T7" fmla="*/ 2147483647 h 126"/>
              <a:gd name="T8" fmla="*/ 2147483647 w 130"/>
              <a:gd name="T9" fmla="*/ 2147483647 h 126"/>
              <a:gd name="T10" fmla="*/ 2147483647 w 130"/>
              <a:gd name="T11" fmla="*/ 2147483647 h 126"/>
              <a:gd name="T12" fmla="*/ 2147483647 w 130"/>
              <a:gd name="T13" fmla="*/ 2147483647 h 126"/>
              <a:gd name="T14" fmla="*/ 2147483647 w 130"/>
              <a:gd name="T15" fmla="*/ 2147483647 h 126"/>
              <a:gd name="T16" fmla="*/ 2147483647 w 130"/>
              <a:gd name="T17" fmla="*/ 2147483647 h 126"/>
              <a:gd name="T18" fmla="*/ 2147483647 w 130"/>
              <a:gd name="T19" fmla="*/ 2147483647 h 126"/>
              <a:gd name="T20" fmla="*/ 2147483647 w 130"/>
              <a:gd name="T21" fmla="*/ 2147483647 h 126"/>
              <a:gd name="T22" fmla="*/ 2147483647 w 130"/>
              <a:gd name="T23" fmla="*/ 2147483647 h 126"/>
              <a:gd name="T24" fmla="*/ 2147483647 w 130"/>
              <a:gd name="T25" fmla="*/ 2147483647 h 126"/>
              <a:gd name="T26" fmla="*/ 2147483647 w 130"/>
              <a:gd name="T27" fmla="*/ 2147483647 h 126"/>
              <a:gd name="T28" fmla="*/ 0 w 130"/>
              <a:gd name="T29" fmla="*/ 2147483647 h 126"/>
              <a:gd name="T30" fmla="*/ 2147483647 w 130"/>
              <a:gd name="T31" fmla="*/ 2147483647 h 126"/>
              <a:gd name="T32" fmla="*/ 2147483647 w 130"/>
              <a:gd name="T33" fmla="*/ 2147483647 h 126"/>
              <a:gd name="T34" fmla="*/ 2147483647 w 130"/>
              <a:gd name="T35" fmla="*/ 2147483647 h 126"/>
              <a:gd name="T36" fmla="*/ 2147483647 w 130"/>
              <a:gd name="T37" fmla="*/ 2147483647 h 126"/>
              <a:gd name="T38" fmla="*/ 2147483647 w 130"/>
              <a:gd name="T39" fmla="*/ 2147483647 h 126"/>
              <a:gd name="T40" fmla="*/ 2147483647 w 130"/>
              <a:gd name="T41" fmla="*/ 2147483647 h 126"/>
              <a:gd name="T42" fmla="*/ 2147483647 w 130"/>
              <a:gd name="T43" fmla="*/ 2147483647 h 126"/>
              <a:gd name="T44" fmla="*/ 2147483647 w 130"/>
              <a:gd name="T45" fmla="*/ 2147483647 h 126"/>
              <a:gd name="T46" fmla="*/ 2147483647 w 130"/>
              <a:gd name="T47" fmla="*/ 2147483647 h 126"/>
              <a:gd name="T48" fmla="*/ 2147483647 w 130"/>
              <a:gd name="T49" fmla="*/ 2147483647 h 126"/>
              <a:gd name="T50" fmla="*/ 2147483647 w 130"/>
              <a:gd name="T51" fmla="*/ 2147483647 h 126"/>
              <a:gd name="T52" fmla="*/ 2147483647 w 130"/>
              <a:gd name="T53" fmla="*/ 2147483647 h 126"/>
              <a:gd name="T54" fmla="*/ 2147483647 w 130"/>
              <a:gd name="T55" fmla="*/ 2147483647 h 126"/>
              <a:gd name="T56" fmla="*/ 2147483647 w 130"/>
              <a:gd name="T57" fmla="*/ 2147483647 h 126"/>
              <a:gd name="T58" fmla="*/ 2147483647 w 130"/>
              <a:gd name="T59" fmla="*/ 2147483647 h 126"/>
              <a:gd name="T60" fmla="*/ 2147483647 w 130"/>
              <a:gd name="T61" fmla="*/ 2147483647 h 126"/>
              <a:gd name="T62" fmla="*/ 2147483647 w 130"/>
              <a:gd name="T63" fmla="*/ 2147483647 h 126"/>
              <a:gd name="T64" fmla="*/ 2147483647 w 130"/>
              <a:gd name="T65" fmla="*/ 2147483647 h 126"/>
              <a:gd name="T66" fmla="*/ 2147483647 w 130"/>
              <a:gd name="T67" fmla="*/ 2147483647 h 126"/>
              <a:gd name="T68" fmla="*/ 2147483647 w 130"/>
              <a:gd name="T69" fmla="*/ 2147483647 h 126"/>
              <a:gd name="T70" fmla="*/ 2147483647 w 130"/>
              <a:gd name="T71" fmla="*/ 2147483647 h 126"/>
              <a:gd name="T72" fmla="*/ 2147483647 w 130"/>
              <a:gd name="T73" fmla="*/ 2147483647 h 126"/>
              <a:gd name="T74" fmla="*/ 2147483647 w 130"/>
              <a:gd name="T75" fmla="*/ 0 h 126"/>
              <a:gd name="T76" fmla="*/ 2147483647 w 130"/>
              <a:gd name="T77" fmla="*/ 0 h 1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26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2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avLst/>
            <a:gdLst>
              <a:gd name="T0" fmla="*/ 2147483647 w 190"/>
              <a:gd name="T1" fmla="*/ 2147483647 h 158"/>
              <a:gd name="T2" fmla="*/ 2147483647 w 190"/>
              <a:gd name="T3" fmla="*/ 2147483647 h 158"/>
              <a:gd name="T4" fmla="*/ 2147483647 w 190"/>
              <a:gd name="T5" fmla="*/ 2147483647 h 158"/>
              <a:gd name="T6" fmla="*/ 0 w 190"/>
              <a:gd name="T7" fmla="*/ 2147483647 h 158"/>
              <a:gd name="T8" fmla="*/ 2147483647 w 190"/>
              <a:gd name="T9" fmla="*/ 0 h 158"/>
              <a:gd name="T10" fmla="*/ 2147483647 w 190"/>
              <a:gd name="T11" fmla="*/ 2147483647 h 158"/>
              <a:gd name="T12" fmla="*/ 2147483647 w 190"/>
              <a:gd name="T13" fmla="*/ 2147483647 h 158"/>
              <a:gd name="T14" fmla="*/ 2147483647 w 190"/>
              <a:gd name="T15" fmla="*/ 2147483647 h 158"/>
              <a:gd name="T16" fmla="*/ 2147483647 w 190"/>
              <a:gd name="T17" fmla="*/ 2147483647 h 158"/>
              <a:gd name="T18" fmla="*/ 2147483647 w 190"/>
              <a:gd name="T19" fmla="*/ 2147483647 h 158"/>
              <a:gd name="T20" fmla="*/ 2147483647 w 190"/>
              <a:gd name="T21" fmla="*/ 2147483647 h 158"/>
              <a:gd name="T22" fmla="*/ 2147483647 w 190"/>
              <a:gd name="T23" fmla="*/ 2147483647 h 158"/>
              <a:gd name="T24" fmla="*/ 2147483647 w 190"/>
              <a:gd name="T25" fmla="*/ 2147483647 h 158"/>
              <a:gd name="T26" fmla="*/ 2147483647 w 190"/>
              <a:gd name="T27" fmla="*/ 2147483647 h 158"/>
              <a:gd name="T28" fmla="*/ 2147483647 w 190"/>
              <a:gd name="T29" fmla="*/ 2147483647 h 158"/>
              <a:gd name="T30" fmla="*/ 2147483647 w 190"/>
              <a:gd name="T31" fmla="*/ 2147483647 h 158"/>
              <a:gd name="T32" fmla="*/ 2147483647 w 190"/>
              <a:gd name="T33" fmla="*/ 2147483647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0" h="158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3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avLst/>
            <a:gdLst>
              <a:gd name="T0" fmla="*/ 2147483647 w 144"/>
              <a:gd name="T1" fmla="*/ 2147483647 h 150"/>
              <a:gd name="T2" fmla="*/ 2147483647 w 144"/>
              <a:gd name="T3" fmla="*/ 2147483647 h 150"/>
              <a:gd name="T4" fmla="*/ 0 w 144"/>
              <a:gd name="T5" fmla="*/ 2147483647 h 150"/>
              <a:gd name="T6" fmla="*/ 2147483647 w 144"/>
              <a:gd name="T7" fmla="*/ 0 h 150"/>
              <a:gd name="T8" fmla="*/ 2147483647 w 144"/>
              <a:gd name="T9" fmla="*/ 2147483647 h 150"/>
              <a:gd name="T10" fmla="*/ 2147483647 w 144"/>
              <a:gd name="T11" fmla="*/ 2147483647 h 150"/>
              <a:gd name="T12" fmla="*/ 2147483647 w 144"/>
              <a:gd name="T13" fmla="*/ 2147483647 h 150"/>
              <a:gd name="T14" fmla="*/ 2147483647 w 144"/>
              <a:gd name="T15" fmla="*/ 2147483647 h 150"/>
              <a:gd name="T16" fmla="*/ 2147483647 w 144"/>
              <a:gd name="T17" fmla="*/ 2147483647 h 150"/>
              <a:gd name="T18" fmla="*/ 2147483647 w 144"/>
              <a:gd name="T19" fmla="*/ 2147483647 h 150"/>
              <a:gd name="T20" fmla="*/ 2147483647 w 144"/>
              <a:gd name="T21" fmla="*/ 2147483647 h 150"/>
              <a:gd name="T22" fmla="*/ 2147483647 w 144"/>
              <a:gd name="T23" fmla="*/ 2147483647 h 150"/>
              <a:gd name="T24" fmla="*/ 2147483647 w 144"/>
              <a:gd name="T25" fmla="*/ 2147483647 h 150"/>
              <a:gd name="T26" fmla="*/ 2147483647 w 144"/>
              <a:gd name="T27" fmla="*/ 2147483647 h 150"/>
              <a:gd name="T28" fmla="*/ 2147483647 w 144"/>
              <a:gd name="T29" fmla="*/ 2147483647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150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4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avLst/>
            <a:gdLst>
              <a:gd name="T0" fmla="*/ 2147483647 w 154"/>
              <a:gd name="T1" fmla="*/ 2147483647 h 158"/>
              <a:gd name="T2" fmla="*/ 2147483647 w 154"/>
              <a:gd name="T3" fmla="*/ 2147483647 h 158"/>
              <a:gd name="T4" fmla="*/ 2147483647 w 154"/>
              <a:gd name="T5" fmla="*/ 2147483647 h 158"/>
              <a:gd name="T6" fmla="*/ 2147483647 w 154"/>
              <a:gd name="T7" fmla="*/ 2147483647 h 158"/>
              <a:gd name="T8" fmla="*/ 2147483647 w 154"/>
              <a:gd name="T9" fmla="*/ 2147483647 h 158"/>
              <a:gd name="T10" fmla="*/ 2147483647 w 154"/>
              <a:gd name="T11" fmla="*/ 2147483647 h 158"/>
              <a:gd name="T12" fmla="*/ 0 w 154"/>
              <a:gd name="T13" fmla="*/ 2147483647 h 158"/>
              <a:gd name="T14" fmla="*/ 2147483647 w 154"/>
              <a:gd name="T15" fmla="*/ 2147483647 h 158"/>
              <a:gd name="T16" fmla="*/ 2147483647 w 154"/>
              <a:gd name="T17" fmla="*/ 2147483647 h 158"/>
              <a:gd name="T18" fmla="*/ 2147483647 w 154"/>
              <a:gd name="T19" fmla="*/ 2147483647 h 158"/>
              <a:gd name="T20" fmla="*/ 2147483647 w 154"/>
              <a:gd name="T21" fmla="*/ 2147483647 h 158"/>
              <a:gd name="T22" fmla="*/ 2147483647 w 154"/>
              <a:gd name="T23" fmla="*/ 2147483647 h 158"/>
              <a:gd name="T24" fmla="*/ 2147483647 w 154"/>
              <a:gd name="T25" fmla="*/ 2147483647 h 158"/>
              <a:gd name="T26" fmla="*/ 2147483647 w 154"/>
              <a:gd name="T27" fmla="*/ 2147483647 h 158"/>
              <a:gd name="T28" fmla="*/ 2147483647 w 154"/>
              <a:gd name="T29" fmla="*/ 0 h 158"/>
              <a:gd name="T30" fmla="*/ 2147483647 w 154"/>
              <a:gd name="T31" fmla="*/ 2147483647 h 158"/>
              <a:gd name="T32" fmla="*/ 2147483647 w 154"/>
              <a:gd name="T33" fmla="*/ 2147483647 h 158"/>
              <a:gd name="T34" fmla="*/ 2147483647 w 154"/>
              <a:gd name="T35" fmla="*/ 2147483647 h 158"/>
              <a:gd name="T36" fmla="*/ 2147483647 w 154"/>
              <a:gd name="T37" fmla="*/ 2147483647 h 158"/>
              <a:gd name="T38" fmla="*/ 2147483647 w 154"/>
              <a:gd name="T39" fmla="*/ 2147483647 h 158"/>
              <a:gd name="T40" fmla="*/ 2147483647 w 154"/>
              <a:gd name="T41" fmla="*/ 2147483647 h 158"/>
              <a:gd name="T42" fmla="*/ 2147483647 w 154"/>
              <a:gd name="T43" fmla="*/ 2147483647 h 158"/>
              <a:gd name="T44" fmla="*/ 2147483647 w 154"/>
              <a:gd name="T45" fmla="*/ 2147483647 h 158"/>
              <a:gd name="T46" fmla="*/ 2147483647 w 154"/>
              <a:gd name="T47" fmla="*/ 2147483647 h 158"/>
              <a:gd name="T48" fmla="*/ 0 w 154"/>
              <a:gd name="T49" fmla="*/ 2147483647 h 158"/>
              <a:gd name="T50" fmla="*/ 0 w 154"/>
              <a:gd name="T51" fmla="*/ 2147483647 h 158"/>
              <a:gd name="T52" fmla="*/ 0 w 154"/>
              <a:gd name="T53" fmla="*/ 2147483647 h 158"/>
              <a:gd name="T54" fmla="*/ 2147483647 w 154"/>
              <a:gd name="T55" fmla="*/ 2147483647 h 158"/>
              <a:gd name="T56" fmla="*/ 2147483647 w 154"/>
              <a:gd name="T57" fmla="*/ 2147483647 h 158"/>
              <a:gd name="T58" fmla="*/ 2147483647 w 154"/>
              <a:gd name="T59" fmla="*/ 2147483647 h 158"/>
              <a:gd name="T60" fmla="*/ 2147483647 w 154"/>
              <a:gd name="T61" fmla="*/ 2147483647 h 158"/>
              <a:gd name="T62" fmla="*/ 2147483647 w 154"/>
              <a:gd name="T63" fmla="*/ 2147483647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4" h="158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5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avLst/>
            <a:gdLst>
              <a:gd name="T0" fmla="*/ 2147483647 w 186"/>
              <a:gd name="T1" fmla="*/ 2147483647 h 132"/>
              <a:gd name="T2" fmla="*/ 2147483647 w 186"/>
              <a:gd name="T3" fmla="*/ 2147483647 h 132"/>
              <a:gd name="T4" fmla="*/ 2147483647 w 186"/>
              <a:gd name="T5" fmla="*/ 2147483647 h 132"/>
              <a:gd name="T6" fmla="*/ 2147483647 w 186"/>
              <a:gd name="T7" fmla="*/ 2147483647 h 132"/>
              <a:gd name="T8" fmla="*/ 2147483647 w 186"/>
              <a:gd name="T9" fmla="*/ 2147483647 h 132"/>
              <a:gd name="T10" fmla="*/ 2147483647 w 186"/>
              <a:gd name="T11" fmla="*/ 2147483647 h 132"/>
              <a:gd name="T12" fmla="*/ 2147483647 w 186"/>
              <a:gd name="T13" fmla="*/ 2147483647 h 132"/>
              <a:gd name="T14" fmla="*/ 2147483647 w 186"/>
              <a:gd name="T15" fmla="*/ 2147483647 h 132"/>
              <a:gd name="T16" fmla="*/ 2147483647 w 186"/>
              <a:gd name="T17" fmla="*/ 2147483647 h 132"/>
              <a:gd name="T18" fmla="*/ 2147483647 w 186"/>
              <a:gd name="T19" fmla="*/ 2147483647 h 132"/>
              <a:gd name="T20" fmla="*/ 2147483647 w 186"/>
              <a:gd name="T21" fmla="*/ 2147483647 h 132"/>
              <a:gd name="T22" fmla="*/ 2147483647 w 186"/>
              <a:gd name="T23" fmla="*/ 2147483647 h 132"/>
              <a:gd name="T24" fmla="*/ 2147483647 w 186"/>
              <a:gd name="T25" fmla="*/ 2147483647 h 132"/>
              <a:gd name="T26" fmla="*/ 2147483647 w 186"/>
              <a:gd name="T27" fmla="*/ 2147483647 h 132"/>
              <a:gd name="T28" fmla="*/ 2147483647 w 186"/>
              <a:gd name="T29" fmla="*/ 2147483647 h 132"/>
              <a:gd name="T30" fmla="*/ 2147483647 w 186"/>
              <a:gd name="T31" fmla="*/ 2147483647 h 132"/>
              <a:gd name="T32" fmla="*/ 2147483647 w 186"/>
              <a:gd name="T33" fmla="*/ 2147483647 h 132"/>
              <a:gd name="T34" fmla="*/ 2147483647 w 186"/>
              <a:gd name="T35" fmla="*/ 2147483647 h 132"/>
              <a:gd name="T36" fmla="*/ 2147483647 w 186"/>
              <a:gd name="T37" fmla="*/ 2147483647 h 132"/>
              <a:gd name="T38" fmla="*/ 2147483647 w 186"/>
              <a:gd name="T39" fmla="*/ 2147483647 h 132"/>
              <a:gd name="T40" fmla="*/ 2147483647 w 186"/>
              <a:gd name="T41" fmla="*/ 2147483647 h 132"/>
              <a:gd name="T42" fmla="*/ 2147483647 w 186"/>
              <a:gd name="T43" fmla="*/ 2147483647 h 132"/>
              <a:gd name="T44" fmla="*/ 2147483647 w 186"/>
              <a:gd name="T45" fmla="*/ 2147483647 h 132"/>
              <a:gd name="T46" fmla="*/ 2147483647 w 186"/>
              <a:gd name="T47" fmla="*/ 2147483647 h 132"/>
              <a:gd name="T48" fmla="*/ 2147483647 w 186"/>
              <a:gd name="T49" fmla="*/ 2147483647 h 132"/>
              <a:gd name="T50" fmla="*/ 2147483647 w 186"/>
              <a:gd name="T51" fmla="*/ 2147483647 h 132"/>
              <a:gd name="T52" fmla="*/ 2147483647 w 186"/>
              <a:gd name="T53" fmla="*/ 2147483647 h 132"/>
              <a:gd name="T54" fmla="*/ 2147483647 w 186"/>
              <a:gd name="T55" fmla="*/ 2147483647 h 132"/>
              <a:gd name="T56" fmla="*/ 0 w 186"/>
              <a:gd name="T57" fmla="*/ 2147483647 h 132"/>
              <a:gd name="T58" fmla="*/ 2147483647 w 186"/>
              <a:gd name="T59" fmla="*/ 2147483647 h 132"/>
              <a:gd name="T60" fmla="*/ 2147483647 w 186"/>
              <a:gd name="T61" fmla="*/ 2147483647 h 132"/>
              <a:gd name="T62" fmla="*/ 2147483647 w 186"/>
              <a:gd name="T63" fmla="*/ 2147483647 h 132"/>
              <a:gd name="T64" fmla="*/ 2147483647 w 186"/>
              <a:gd name="T65" fmla="*/ 2147483647 h 132"/>
              <a:gd name="T66" fmla="*/ 2147483647 w 186"/>
              <a:gd name="T67" fmla="*/ 2147483647 h 132"/>
              <a:gd name="T68" fmla="*/ 2147483647 w 186"/>
              <a:gd name="T69" fmla="*/ 2147483647 h 132"/>
              <a:gd name="T70" fmla="*/ 2147483647 w 186"/>
              <a:gd name="T71" fmla="*/ 2147483647 h 132"/>
              <a:gd name="T72" fmla="*/ 2147483647 w 186"/>
              <a:gd name="T73" fmla="*/ 2147483647 h 132"/>
              <a:gd name="T74" fmla="*/ 2147483647 w 186"/>
              <a:gd name="T75" fmla="*/ 2147483647 h 132"/>
              <a:gd name="T76" fmla="*/ 2147483647 w 186"/>
              <a:gd name="T77" fmla="*/ 2147483647 h 132"/>
              <a:gd name="T78" fmla="*/ 2147483647 w 186"/>
              <a:gd name="T79" fmla="*/ 2147483647 h 132"/>
              <a:gd name="T80" fmla="*/ 2147483647 w 186"/>
              <a:gd name="T81" fmla="*/ 2147483647 h 132"/>
              <a:gd name="T82" fmla="*/ 2147483647 w 186"/>
              <a:gd name="T83" fmla="*/ 0 h 132"/>
              <a:gd name="T84" fmla="*/ 2147483647 w 186"/>
              <a:gd name="T85" fmla="*/ 2147483647 h 132"/>
              <a:gd name="T86" fmla="*/ 2147483647 w 186"/>
              <a:gd name="T87" fmla="*/ 2147483647 h 132"/>
              <a:gd name="T88" fmla="*/ 2147483647 w 186"/>
              <a:gd name="T89" fmla="*/ 2147483647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32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6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avLst/>
            <a:gdLst>
              <a:gd name="T0" fmla="*/ 2147483647 w 162"/>
              <a:gd name="T1" fmla="*/ 2147483647 h 106"/>
              <a:gd name="T2" fmla="*/ 2147483647 w 162"/>
              <a:gd name="T3" fmla="*/ 2147483647 h 106"/>
              <a:gd name="T4" fmla="*/ 2147483647 w 162"/>
              <a:gd name="T5" fmla="*/ 2147483647 h 106"/>
              <a:gd name="T6" fmla="*/ 2147483647 w 162"/>
              <a:gd name="T7" fmla="*/ 2147483647 h 106"/>
              <a:gd name="T8" fmla="*/ 2147483647 w 162"/>
              <a:gd name="T9" fmla="*/ 2147483647 h 106"/>
              <a:gd name="T10" fmla="*/ 2147483647 w 162"/>
              <a:gd name="T11" fmla="*/ 2147483647 h 106"/>
              <a:gd name="T12" fmla="*/ 2147483647 w 162"/>
              <a:gd name="T13" fmla="*/ 2147483647 h 106"/>
              <a:gd name="T14" fmla="*/ 2147483647 w 162"/>
              <a:gd name="T15" fmla="*/ 2147483647 h 106"/>
              <a:gd name="T16" fmla="*/ 2147483647 w 162"/>
              <a:gd name="T17" fmla="*/ 2147483647 h 106"/>
              <a:gd name="T18" fmla="*/ 2147483647 w 162"/>
              <a:gd name="T19" fmla="*/ 2147483647 h 106"/>
              <a:gd name="T20" fmla="*/ 2147483647 w 162"/>
              <a:gd name="T21" fmla="*/ 2147483647 h 106"/>
              <a:gd name="T22" fmla="*/ 2147483647 w 162"/>
              <a:gd name="T23" fmla="*/ 2147483647 h 106"/>
              <a:gd name="T24" fmla="*/ 2147483647 w 162"/>
              <a:gd name="T25" fmla="*/ 2147483647 h 106"/>
              <a:gd name="T26" fmla="*/ 2147483647 w 162"/>
              <a:gd name="T27" fmla="*/ 2147483647 h 106"/>
              <a:gd name="T28" fmla="*/ 2147483647 w 162"/>
              <a:gd name="T29" fmla="*/ 2147483647 h 106"/>
              <a:gd name="T30" fmla="*/ 2147483647 w 162"/>
              <a:gd name="T31" fmla="*/ 2147483647 h 106"/>
              <a:gd name="T32" fmla="*/ 0 w 162"/>
              <a:gd name="T33" fmla="*/ 2147483647 h 106"/>
              <a:gd name="T34" fmla="*/ 2147483647 w 162"/>
              <a:gd name="T35" fmla="*/ 2147483647 h 106"/>
              <a:gd name="T36" fmla="*/ 2147483647 w 162"/>
              <a:gd name="T37" fmla="*/ 2147483647 h 106"/>
              <a:gd name="T38" fmla="*/ 2147483647 w 162"/>
              <a:gd name="T39" fmla="*/ 2147483647 h 106"/>
              <a:gd name="T40" fmla="*/ 2147483647 w 162"/>
              <a:gd name="T41" fmla="*/ 2147483647 h 106"/>
              <a:gd name="T42" fmla="*/ 2147483647 w 162"/>
              <a:gd name="T43" fmla="*/ 2147483647 h 106"/>
              <a:gd name="T44" fmla="*/ 2147483647 w 162"/>
              <a:gd name="T45" fmla="*/ 2147483647 h 106"/>
              <a:gd name="T46" fmla="*/ 2147483647 w 162"/>
              <a:gd name="T47" fmla="*/ 2147483647 h 106"/>
              <a:gd name="T48" fmla="*/ 2147483647 w 162"/>
              <a:gd name="T49" fmla="*/ 2147483647 h 106"/>
              <a:gd name="T50" fmla="*/ 2147483647 w 162"/>
              <a:gd name="T51" fmla="*/ 2147483647 h 106"/>
              <a:gd name="T52" fmla="*/ 2147483647 w 162"/>
              <a:gd name="T53" fmla="*/ 2147483647 h 106"/>
              <a:gd name="T54" fmla="*/ 2147483647 w 162"/>
              <a:gd name="T55" fmla="*/ 2147483647 h 106"/>
              <a:gd name="T56" fmla="*/ 2147483647 w 162"/>
              <a:gd name="T57" fmla="*/ 2147483647 h 106"/>
              <a:gd name="T58" fmla="*/ 2147483647 w 162"/>
              <a:gd name="T59" fmla="*/ 2147483647 h 106"/>
              <a:gd name="T60" fmla="*/ 2147483647 w 162"/>
              <a:gd name="T61" fmla="*/ 2147483647 h 106"/>
              <a:gd name="T62" fmla="*/ 2147483647 w 162"/>
              <a:gd name="T63" fmla="*/ 2147483647 h 106"/>
              <a:gd name="T64" fmla="*/ 2147483647 w 162"/>
              <a:gd name="T65" fmla="*/ 2147483647 h 106"/>
              <a:gd name="T66" fmla="*/ 2147483647 w 162"/>
              <a:gd name="T67" fmla="*/ 2147483647 h 106"/>
              <a:gd name="T68" fmla="*/ 2147483647 w 162"/>
              <a:gd name="T69" fmla="*/ 2147483647 h 106"/>
              <a:gd name="T70" fmla="*/ 2147483647 w 162"/>
              <a:gd name="T71" fmla="*/ 2147483647 h 106"/>
              <a:gd name="T72" fmla="*/ 2147483647 w 162"/>
              <a:gd name="T73" fmla="*/ 2147483647 h 106"/>
              <a:gd name="T74" fmla="*/ 2147483647 w 162"/>
              <a:gd name="T75" fmla="*/ 2147483647 h 106"/>
              <a:gd name="T76" fmla="*/ 2147483647 w 162"/>
              <a:gd name="T77" fmla="*/ 0 h 106"/>
              <a:gd name="T78" fmla="*/ 2147483647 w 162"/>
              <a:gd name="T79" fmla="*/ 0 h 106"/>
              <a:gd name="T80" fmla="*/ 2147483647 w 162"/>
              <a:gd name="T81" fmla="*/ 2147483647 h 106"/>
              <a:gd name="T82" fmla="*/ 2147483647 w 162"/>
              <a:gd name="T83" fmla="*/ 2147483647 h 106"/>
              <a:gd name="T84" fmla="*/ 2147483647 w 162"/>
              <a:gd name="T85" fmla="*/ 2147483647 h 106"/>
              <a:gd name="T86" fmla="*/ 2147483647 w 162"/>
              <a:gd name="T87" fmla="*/ 2147483647 h 106"/>
              <a:gd name="T88" fmla="*/ 2147483647 w 162"/>
              <a:gd name="T89" fmla="*/ 2147483647 h 106"/>
              <a:gd name="T90" fmla="*/ 2147483647 w 162"/>
              <a:gd name="T91" fmla="*/ 2147483647 h 106"/>
              <a:gd name="T92" fmla="*/ 2147483647 w 162"/>
              <a:gd name="T93" fmla="*/ 2147483647 h 106"/>
              <a:gd name="T94" fmla="*/ 2147483647 w 162"/>
              <a:gd name="T95" fmla="*/ 2147483647 h 106"/>
              <a:gd name="T96" fmla="*/ 2147483647 w 162"/>
              <a:gd name="T97" fmla="*/ 2147483647 h 106"/>
              <a:gd name="T98" fmla="*/ 2147483647 w 162"/>
              <a:gd name="T99" fmla="*/ 2147483647 h 106"/>
              <a:gd name="T100" fmla="*/ 2147483647 w 162"/>
              <a:gd name="T101" fmla="*/ 2147483647 h 106"/>
              <a:gd name="T102" fmla="*/ 2147483647 w 162"/>
              <a:gd name="T103" fmla="*/ 2147483647 h 106"/>
              <a:gd name="T104" fmla="*/ 2147483647 w 162"/>
              <a:gd name="T105" fmla="*/ 2147483647 h 106"/>
              <a:gd name="T106" fmla="*/ 2147483647 w 162"/>
              <a:gd name="T107" fmla="*/ 2147483647 h 106"/>
              <a:gd name="T108" fmla="*/ 2147483647 w 162"/>
              <a:gd name="T109" fmla="*/ 2147483647 h 106"/>
              <a:gd name="T110" fmla="*/ 2147483647 w 162"/>
              <a:gd name="T111" fmla="*/ 2147483647 h 106"/>
              <a:gd name="T112" fmla="*/ 2147483647 w 162"/>
              <a:gd name="T113" fmla="*/ 2147483647 h 106"/>
              <a:gd name="T114" fmla="*/ 2147483647 w 162"/>
              <a:gd name="T115" fmla="*/ 0 h 106"/>
              <a:gd name="T116" fmla="*/ 2147483647 w 162"/>
              <a:gd name="T117" fmla="*/ 0 h 106"/>
              <a:gd name="T118" fmla="*/ 2147483647 w 162"/>
              <a:gd name="T119" fmla="*/ 0 h 1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06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7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avLst/>
            <a:gdLst>
              <a:gd name="T0" fmla="*/ 2147483647 w 144"/>
              <a:gd name="T1" fmla="*/ 2147483647 h 136"/>
              <a:gd name="T2" fmla="*/ 2147483647 w 144"/>
              <a:gd name="T3" fmla="*/ 2147483647 h 136"/>
              <a:gd name="T4" fmla="*/ 2147483647 w 144"/>
              <a:gd name="T5" fmla="*/ 2147483647 h 136"/>
              <a:gd name="T6" fmla="*/ 2147483647 w 144"/>
              <a:gd name="T7" fmla="*/ 2147483647 h 136"/>
              <a:gd name="T8" fmla="*/ 2147483647 w 144"/>
              <a:gd name="T9" fmla="*/ 2147483647 h 136"/>
              <a:gd name="T10" fmla="*/ 2147483647 w 144"/>
              <a:gd name="T11" fmla="*/ 2147483647 h 136"/>
              <a:gd name="T12" fmla="*/ 2147483647 w 144"/>
              <a:gd name="T13" fmla="*/ 2147483647 h 136"/>
              <a:gd name="T14" fmla="*/ 2147483647 w 144"/>
              <a:gd name="T15" fmla="*/ 2147483647 h 136"/>
              <a:gd name="T16" fmla="*/ 2147483647 w 144"/>
              <a:gd name="T17" fmla="*/ 2147483647 h 136"/>
              <a:gd name="T18" fmla="*/ 2147483647 w 144"/>
              <a:gd name="T19" fmla="*/ 2147483647 h 136"/>
              <a:gd name="T20" fmla="*/ 2147483647 w 144"/>
              <a:gd name="T21" fmla="*/ 2147483647 h 136"/>
              <a:gd name="T22" fmla="*/ 2147483647 w 144"/>
              <a:gd name="T23" fmla="*/ 2147483647 h 136"/>
              <a:gd name="T24" fmla="*/ 2147483647 w 144"/>
              <a:gd name="T25" fmla="*/ 2147483647 h 136"/>
              <a:gd name="T26" fmla="*/ 0 w 144"/>
              <a:gd name="T27" fmla="*/ 2147483647 h 136"/>
              <a:gd name="T28" fmla="*/ 2147483647 w 144"/>
              <a:gd name="T29" fmla="*/ 0 h 136"/>
              <a:gd name="T30" fmla="*/ 2147483647 w 144"/>
              <a:gd name="T31" fmla="*/ 0 h 136"/>
              <a:gd name="T32" fmla="*/ 2147483647 w 144"/>
              <a:gd name="T33" fmla="*/ 2147483647 h 136"/>
              <a:gd name="T34" fmla="*/ 2147483647 w 144"/>
              <a:gd name="T35" fmla="*/ 2147483647 h 136"/>
              <a:gd name="T36" fmla="*/ 2147483647 w 144"/>
              <a:gd name="T37" fmla="*/ 2147483647 h 136"/>
              <a:gd name="T38" fmla="*/ 2147483647 w 144"/>
              <a:gd name="T39" fmla="*/ 2147483647 h 136"/>
              <a:gd name="T40" fmla="*/ 2147483647 w 144"/>
              <a:gd name="T41" fmla="*/ 2147483647 h 136"/>
              <a:gd name="T42" fmla="*/ 2147483647 w 144"/>
              <a:gd name="T43" fmla="*/ 2147483647 h 136"/>
              <a:gd name="T44" fmla="*/ 2147483647 w 144"/>
              <a:gd name="T45" fmla="*/ 2147483647 h 136"/>
              <a:gd name="T46" fmla="*/ 2147483647 w 144"/>
              <a:gd name="T47" fmla="*/ 2147483647 h 136"/>
              <a:gd name="T48" fmla="*/ 2147483647 w 144"/>
              <a:gd name="T49" fmla="*/ 0 h 136"/>
              <a:gd name="T50" fmla="*/ 2147483647 w 144"/>
              <a:gd name="T51" fmla="*/ 2147483647 h 136"/>
              <a:gd name="T52" fmla="*/ 2147483647 w 144"/>
              <a:gd name="T53" fmla="*/ 2147483647 h 136"/>
              <a:gd name="T54" fmla="*/ 2147483647 w 144"/>
              <a:gd name="T55" fmla="*/ 2147483647 h 136"/>
              <a:gd name="T56" fmla="*/ 2147483647 w 144"/>
              <a:gd name="T57" fmla="*/ 2147483647 h 136"/>
              <a:gd name="T58" fmla="*/ 2147483647 w 144"/>
              <a:gd name="T59" fmla="*/ 2147483647 h 136"/>
              <a:gd name="T60" fmla="*/ 2147483647 w 144"/>
              <a:gd name="T61" fmla="*/ 2147483647 h 136"/>
              <a:gd name="T62" fmla="*/ 2147483647 w 144"/>
              <a:gd name="T63" fmla="*/ 2147483647 h 136"/>
              <a:gd name="T64" fmla="*/ 2147483647 w 144"/>
              <a:gd name="T65" fmla="*/ 2147483647 h 136"/>
              <a:gd name="T66" fmla="*/ 2147483647 w 144"/>
              <a:gd name="T67" fmla="*/ 2147483647 h 136"/>
              <a:gd name="T68" fmla="*/ 2147483647 w 144"/>
              <a:gd name="T69" fmla="*/ 2147483647 h 136"/>
              <a:gd name="T70" fmla="*/ 2147483647 w 144"/>
              <a:gd name="T71" fmla="*/ 2147483647 h 136"/>
              <a:gd name="T72" fmla="*/ 2147483647 w 144"/>
              <a:gd name="T73" fmla="*/ 2147483647 h 136"/>
              <a:gd name="T74" fmla="*/ 2147483647 w 144"/>
              <a:gd name="T75" fmla="*/ 2147483647 h 136"/>
              <a:gd name="T76" fmla="*/ 2147483647 w 144"/>
              <a:gd name="T77" fmla="*/ 2147483647 h 136"/>
              <a:gd name="T78" fmla="*/ 2147483647 w 144"/>
              <a:gd name="T79" fmla="*/ 2147483647 h 136"/>
              <a:gd name="T80" fmla="*/ 2147483647 w 144"/>
              <a:gd name="T81" fmla="*/ 2147483647 h 136"/>
              <a:gd name="T82" fmla="*/ 2147483647 w 144"/>
              <a:gd name="T83" fmla="*/ 2147483647 h 136"/>
              <a:gd name="T84" fmla="*/ 2147483647 w 144"/>
              <a:gd name="T85" fmla="*/ 2147483647 h 136"/>
              <a:gd name="T86" fmla="*/ 2147483647 w 144"/>
              <a:gd name="T87" fmla="*/ 2147483647 h 136"/>
              <a:gd name="T88" fmla="*/ 2147483647 w 144"/>
              <a:gd name="T89" fmla="*/ 2147483647 h 136"/>
              <a:gd name="T90" fmla="*/ 2147483647 w 144"/>
              <a:gd name="T91" fmla="*/ 2147483647 h 136"/>
              <a:gd name="T92" fmla="*/ 2147483647 w 144"/>
              <a:gd name="T93" fmla="*/ 2147483647 h 136"/>
              <a:gd name="T94" fmla="*/ 2147483647 w 144"/>
              <a:gd name="T95" fmla="*/ 2147483647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36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8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avLst/>
            <a:gdLst>
              <a:gd name="T0" fmla="*/ 2147483647 w 184"/>
              <a:gd name="T1" fmla="*/ 2147483647 h 100"/>
              <a:gd name="T2" fmla="*/ 2147483647 w 184"/>
              <a:gd name="T3" fmla="*/ 2147483647 h 100"/>
              <a:gd name="T4" fmla="*/ 2147483647 w 184"/>
              <a:gd name="T5" fmla="*/ 2147483647 h 100"/>
              <a:gd name="T6" fmla="*/ 2147483647 w 184"/>
              <a:gd name="T7" fmla="*/ 2147483647 h 100"/>
              <a:gd name="T8" fmla="*/ 0 w 184"/>
              <a:gd name="T9" fmla="*/ 2147483647 h 100"/>
              <a:gd name="T10" fmla="*/ 2147483647 w 184"/>
              <a:gd name="T11" fmla="*/ 2147483647 h 100"/>
              <a:gd name="T12" fmla="*/ 2147483647 w 184"/>
              <a:gd name="T13" fmla="*/ 2147483647 h 100"/>
              <a:gd name="T14" fmla="*/ 2147483647 w 184"/>
              <a:gd name="T15" fmla="*/ 2147483647 h 100"/>
              <a:gd name="T16" fmla="*/ 2147483647 w 184"/>
              <a:gd name="T17" fmla="*/ 2147483647 h 100"/>
              <a:gd name="T18" fmla="*/ 2147483647 w 184"/>
              <a:gd name="T19" fmla="*/ 2147483647 h 100"/>
              <a:gd name="T20" fmla="*/ 2147483647 w 184"/>
              <a:gd name="T21" fmla="*/ 2147483647 h 100"/>
              <a:gd name="T22" fmla="*/ 2147483647 w 184"/>
              <a:gd name="T23" fmla="*/ 2147483647 h 100"/>
              <a:gd name="T24" fmla="*/ 2147483647 w 184"/>
              <a:gd name="T25" fmla="*/ 2147483647 h 100"/>
              <a:gd name="T26" fmla="*/ 2147483647 w 184"/>
              <a:gd name="T27" fmla="*/ 2147483647 h 100"/>
              <a:gd name="T28" fmla="*/ 2147483647 w 184"/>
              <a:gd name="T29" fmla="*/ 2147483647 h 100"/>
              <a:gd name="T30" fmla="*/ 2147483647 w 184"/>
              <a:gd name="T31" fmla="*/ 2147483647 h 100"/>
              <a:gd name="T32" fmla="*/ 2147483647 w 184"/>
              <a:gd name="T33" fmla="*/ 2147483647 h 100"/>
              <a:gd name="T34" fmla="*/ 2147483647 w 184"/>
              <a:gd name="T35" fmla="*/ 2147483647 h 100"/>
              <a:gd name="T36" fmla="*/ 2147483647 w 184"/>
              <a:gd name="T37" fmla="*/ 2147483647 h 100"/>
              <a:gd name="T38" fmla="*/ 0 w 184"/>
              <a:gd name="T39" fmla="*/ 2147483647 h 100"/>
              <a:gd name="T40" fmla="*/ 2147483647 w 184"/>
              <a:gd name="T41" fmla="*/ 2147483647 h 100"/>
              <a:gd name="T42" fmla="*/ 2147483647 w 184"/>
              <a:gd name="T43" fmla="*/ 2147483647 h 100"/>
              <a:gd name="T44" fmla="*/ 2147483647 w 184"/>
              <a:gd name="T45" fmla="*/ 2147483647 h 100"/>
              <a:gd name="T46" fmla="*/ 2147483647 w 184"/>
              <a:gd name="T47" fmla="*/ 2147483647 h 100"/>
              <a:gd name="T48" fmla="*/ 2147483647 w 184"/>
              <a:gd name="T49" fmla="*/ 2147483647 h 100"/>
              <a:gd name="T50" fmla="*/ 2147483647 w 184"/>
              <a:gd name="T51" fmla="*/ 2147483647 h 100"/>
              <a:gd name="T52" fmla="*/ 2147483647 w 184"/>
              <a:gd name="T53" fmla="*/ 2147483647 h 100"/>
              <a:gd name="T54" fmla="*/ 2147483647 w 184"/>
              <a:gd name="T55" fmla="*/ 2147483647 h 100"/>
              <a:gd name="T56" fmla="*/ 2147483647 w 184"/>
              <a:gd name="T57" fmla="*/ 2147483647 h 100"/>
              <a:gd name="T58" fmla="*/ 2147483647 w 184"/>
              <a:gd name="T59" fmla="*/ 2147483647 h 100"/>
              <a:gd name="T60" fmla="*/ 2147483647 w 184"/>
              <a:gd name="T61" fmla="*/ 2147483647 h 100"/>
              <a:gd name="T62" fmla="*/ 2147483647 w 184"/>
              <a:gd name="T63" fmla="*/ 2147483647 h 100"/>
              <a:gd name="T64" fmla="*/ 2147483647 w 184"/>
              <a:gd name="T65" fmla="*/ 2147483647 h 100"/>
              <a:gd name="T66" fmla="*/ 2147483647 w 184"/>
              <a:gd name="T67" fmla="*/ 2147483647 h 100"/>
              <a:gd name="T68" fmla="*/ 2147483647 w 184"/>
              <a:gd name="T69" fmla="*/ 2147483647 h 100"/>
              <a:gd name="T70" fmla="*/ 2147483647 w 184"/>
              <a:gd name="T71" fmla="*/ 2147483647 h 100"/>
              <a:gd name="T72" fmla="*/ 2147483647 w 184"/>
              <a:gd name="T73" fmla="*/ 2147483647 h 100"/>
              <a:gd name="T74" fmla="*/ 2147483647 w 184"/>
              <a:gd name="T75" fmla="*/ 2147483647 h 100"/>
              <a:gd name="T76" fmla="*/ 2147483647 w 184"/>
              <a:gd name="T77" fmla="*/ 2147483647 h 100"/>
              <a:gd name="T78" fmla="*/ 2147483647 w 184"/>
              <a:gd name="T79" fmla="*/ 2147483647 h 100"/>
              <a:gd name="T80" fmla="*/ 2147483647 w 184"/>
              <a:gd name="T81" fmla="*/ 2147483647 h 100"/>
              <a:gd name="T82" fmla="*/ 2147483647 w 184"/>
              <a:gd name="T83" fmla="*/ 2147483647 h 100"/>
              <a:gd name="T84" fmla="*/ 2147483647 w 184"/>
              <a:gd name="T85" fmla="*/ 2147483647 h 100"/>
              <a:gd name="T86" fmla="*/ 2147483647 w 184"/>
              <a:gd name="T87" fmla="*/ 2147483647 h 100"/>
              <a:gd name="T88" fmla="*/ 2147483647 w 184"/>
              <a:gd name="T89" fmla="*/ 2147483647 h 100"/>
              <a:gd name="T90" fmla="*/ 2147483647 w 184"/>
              <a:gd name="T91" fmla="*/ 2147483647 h 100"/>
              <a:gd name="T92" fmla="*/ 2147483647 w 184"/>
              <a:gd name="T93" fmla="*/ 2147483647 h 100"/>
              <a:gd name="T94" fmla="*/ 2147483647 w 184"/>
              <a:gd name="T95" fmla="*/ 2147483647 h 100"/>
              <a:gd name="T96" fmla="*/ 2147483647 w 184"/>
              <a:gd name="T97" fmla="*/ 2147483647 h 100"/>
              <a:gd name="T98" fmla="*/ 2147483647 w 184"/>
              <a:gd name="T99" fmla="*/ 2147483647 h 100"/>
              <a:gd name="T100" fmla="*/ 2147483647 w 184"/>
              <a:gd name="T101" fmla="*/ 2147483647 h 100"/>
              <a:gd name="T102" fmla="*/ 2147483647 w 184"/>
              <a:gd name="T103" fmla="*/ 2147483647 h 100"/>
              <a:gd name="T104" fmla="*/ 2147483647 w 184"/>
              <a:gd name="T105" fmla="*/ 2147483647 h 100"/>
              <a:gd name="T106" fmla="*/ 2147483647 w 184"/>
              <a:gd name="T107" fmla="*/ 0 h 100"/>
              <a:gd name="T108" fmla="*/ 2147483647 w 184"/>
              <a:gd name="T109" fmla="*/ 2147483647 h 100"/>
              <a:gd name="T110" fmla="*/ 2147483647 w 184"/>
              <a:gd name="T111" fmla="*/ 2147483647 h 100"/>
              <a:gd name="T112" fmla="*/ 2147483647 w 184"/>
              <a:gd name="T113" fmla="*/ 2147483647 h 100"/>
              <a:gd name="T114" fmla="*/ 2147483647 w 184"/>
              <a:gd name="T115" fmla="*/ 2147483647 h 100"/>
              <a:gd name="T116" fmla="*/ 2147483647 w 184"/>
              <a:gd name="T117" fmla="*/ 2147483647 h 100"/>
              <a:gd name="T118" fmla="*/ 2147483647 w 184"/>
              <a:gd name="T119" fmla="*/ 2147483647 h 100"/>
              <a:gd name="T120" fmla="*/ 2147483647 w 184"/>
              <a:gd name="T121" fmla="*/ 2147483647 h 100"/>
              <a:gd name="T122" fmla="*/ 2147483647 w 184"/>
              <a:gd name="T123" fmla="*/ 2147483647 h 100"/>
              <a:gd name="T124" fmla="*/ 2147483647 w 184"/>
              <a:gd name="T125" fmla="*/ 2147483647 h 1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4" h="100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9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avLst/>
            <a:gdLst>
              <a:gd name="T0" fmla="*/ 2147483647 w 134"/>
              <a:gd name="T1" fmla="*/ 2147483647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0 w 134"/>
              <a:gd name="T33" fmla="*/ 2147483647 h 136"/>
              <a:gd name="T34" fmla="*/ 0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0 h 136"/>
              <a:gd name="T40" fmla="*/ 2147483647 w 134"/>
              <a:gd name="T41" fmla="*/ 0 h 136"/>
              <a:gd name="T42" fmla="*/ 2147483647 w 134"/>
              <a:gd name="T43" fmla="*/ 0 h 136"/>
              <a:gd name="T44" fmla="*/ 2147483647 w 134"/>
              <a:gd name="T45" fmla="*/ 0 h 136"/>
              <a:gd name="T46" fmla="*/ 2147483647 w 134"/>
              <a:gd name="T47" fmla="*/ 0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" h="136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0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avLst/>
            <a:gdLst>
              <a:gd name="T0" fmla="*/ 2147483647 w 174"/>
              <a:gd name="T1" fmla="*/ 2147483647 h 130"/>
              <a:gd name="T2" fmla="*/ 2147483647 w 174"/>
              <a:gd name="T3" fmla="*/ 2147483647 h 130"/>
              <a:gd name="T4" fmla="*/ 2147483647 w 174"/>
              <a:gd name="T5" fmla="*/ 2147483647 h 130"/>
              <a:gd name="T6" fmla="*/ 2147483647 w 174"/>
              <a:gd name="T7" fmla="*/ 0 h 130"/>
              <a:gd name="T8" fmla="*/ 2147483647 w 174"/>
              <a:gd name="T9" fmla="*/ 0 h 130"/>
              <a:gd name="T10" fmla="*/ 2147483647 w 174"/>
              <a:gd name="T11" fmla="*/ 2147483647 h 130"/>
              <a:gd name="T12" fmla="*/ 2147483647 w 174"/>
              <a:gd name="T13" fmla="*/ 2147483647 h 130"/>
              <a:gd name="T14" fmla="*/ 2147483647 w 174"/>
              <a:gd name="T15" fmla="*/ 2147483647 h 130"/>
              <a:gd name="T16" fmla="*/ 2147483647 w 174"/>
              <a:gd name="T17" fmla="*/ 2147483647 h 130"/>
              <a:gd name="T18" fmla="*/ 2147483647 w 174"/>
              <a:gd name="T19" fmla="*/ 2147483647 h 130"/>
              <a:gd name="T20" fmla="*/ 2147483647 w 174"/>
              <a:gd name="T21" fmla="*/ 2147483647 h 130"/>
              <a:gd name="T22" fmla="*/ 2147483647 w 174"/>
              <a:gd name="T23" fmla="*/ 2147483647 h 130"/>
              <a:gd name="T24" fmla="*/ 2147483647 w 174"/>
              <a:gd name="T25" fmla="*/ 2147483647 h 130"/>
              <a:gd name="T26" fmla="*/ 2147483647 w 174"/>
              <a:gd name="T27" fmla="*/ 2147483647 h 130"/>
              <a:gd name="T28" fmla="*/ 2147483647 w 174"/>
              <a:gd name="T29" fmla="*/ 2147483647 h 130"/>
              <a:gd name="T30" fmla="*/ 2147483647 w 174"/>
              <a:gd name="T31" fmla="*/ 2147483647 h 130"/>
              <a:gd name="T32" fmla="*/ 2147483647 w 174"/>
              <a:gd name="T33" fmla="*/ 2147483647 h 130"/>
              <a:gd name="T34" fmla="*/ 2147483647 w 174"/>
              <a:gd name="T35" fmla="*/ 2147483647 h 130"/>
              <a:gd name="T36" fmla="*/ 2147483647 w 174"/>
              <a:gd name="T37" fmla="*/ 2147483647 h 130"/>
              <a:gd name="T38" fmla="*/ 2147483647 w 174"/>
              <a:gd name="T39" fmla="*/ 2147483647 h 130"/>
              <a:gd name="T40" fmla="*/ 2147483647 w 174"/>
              <a:gd name="T41" fmla="*/ 2147483647 h 130"/>
              <a:gd name="T42" fmla="*/ 2147483647 w 174"/>
              <a:gd name="T43" fmla="*/ 2147483647 h 130"/>
              <a:gd name="T44" fmla="*/ 2147483647 w 174"/>
              <a:gd name="T45" fmla="*/ 2147483647 h 130"/>
              <a:gd name="T46" fmla="*/ 2147483647 w 174"/>
              <a:gd name="T47" fmla="*/ 2147483647 h 130"/>
              <a:gd name="T48" fmla="*/ 2147483647 w 174"/>
              <a:gd name="T49" fmla="*/ 2147483647 h 130"/>
              <a:gd name="T50" fmla="*/ 2147483647 w 174"/>
              <a:gd name="T51" fmla="*/ 2147483647 h 130"/>
              <a:gd name="T52" fmla="*/ 2147483647 w 174"/>
              <a:gd name="T53" fmla="*/ 0 h 130"/>
              <a:gd name="T54" fmla="*/ 2147483647 w 174"/>
              <a:gd name="T55" fmla="*/ 0 h 130"/>
              <a:gd name="T56" fmla="*/ 2147483647 w 174"/>
              <a:gd name="T57" fmla="*/ 2147483647 h 130"/>
              <a:gd name="T58" fmla="*/ 2147483647 w 174"/>
              <a:gd name="T59" fmla="*/ 2147483647 h 130"/>
              <a:gd name="T60" fmla="*/ 2147483647 w 174"/>
              <a:gd name="T61" fmla="*/ 2147483647 h 130"/>
              <a:gd name="T62" fmla="*/ 2147483647 w 174"/>
              <a:gd name="T63" fmla="*/ 2147483647 h 130"/>
              <a:gd name="T64" fmla="*/ 2147483647 w 174"/>
              <a:gd name="T65" fmla="*/ 2147483647 h 130"/>
              <a:gd name="T66" fmla="*/ 2147483647 w 174"/>
              <a:gd name="T67" fmla="*/ 2147483647 h 130"/>
              <a:gd name="T68" fmla="*/ 2147483647 w 174"/>
              <a:gd name="T69" fmla="*/ 2147483647 h 130"/>
              <a:gd name="T70" fmla="*/ 2147483647 w 174"/>
              <a:gd name="T71" fmla="*/ 2147483647 h 130"/>
              <a:gd name="T72" fmla="*/ 2147483647 w 174"/>
              <a:gd name="T73" fmla="*/ 2147483647 h 130"/>
              <a:gd name="T74" fmla="*/ 2147483647 w 174"/>
              <a:gd name="T75" fmla="*/ 2147483647 h 130"/>
              <a:gd name="T76" fmla="*/ 2147483647 w 174"/>
              <a:gd name="T77" fmla="*/ 2147483647 h 130"/>
              <a:gd name="T78" fmla="*/ 2147483647 w 174"/>
              <a:gd name="T79" fmla="*/ 2147483647 h 130"/>
              <a:gd name="T80" fmla="*/ 2147483647 w 174"/>
              <a:gd name="T81" fmla="*/ 2147483647 h 130"/>
              <a:gd name="T82" fmla="*/ 2147483647 w 174"/>
              <a:gd name="T83" fmla="*/ 2147483647 h 130"/>
              <a:gd name="T84" fmla="*/ 2147483647 w 174"/>
              <a:gd name="T85" fmla="*/ 2147483647 h 130"/>
              <a:gd name="T86" fmla="*/ 2147483647 w 174"/>
              <a:gd name="T87" fmla="*/ 2147483647 h 130"/>
              <a:gd name="T88" fmla="*/ 2147483647 w 174"/>
              <a:gd name="T89" fmla="*/ 2147483647 h 130"/>
              <a:gd name="T90" fmla="*/ 2147483647 w 174"/>
              <a:gd name="T91" fmla="*/ 2147483647 h 130"/>
              <a:gd name="T92" fmla="*/ 2147483647 w 174"/>
              <a:gd name="T93" fmla="*/ 2147483647 h 130"/>
              <a:gd name="T94" fmla="*/ 2147483647 w 174"/>
              <a:gd name="T95" fmla="*/ 2147483647 h 130"/>
              <a:gd name="T96" fmla="*/ 2147483647 w 174"/>
              <a:gd name="T97" fmla="*/ 2147483647 h 130"/>
              <a:gd name="T98" fmla="*/ 2147483647 w 174"/>
              <a:gd name="T99" fmla="*/ 2147483647 h 130"/>
              <a:gd name="T100" fmla="*/ 2147483647 w 174"/>
              <a:gd name="T101" fmla="*/ 2147483647 h 130"/>
              <a:gd name="T102" fmla="*/ 2147483647 w 174"/>
              <a:gd name="T103" fmla="*/ 2147483647 h 130"/>
              <a:gd name="T104" fmla="*/ 2147483647 w 174"/>
              <a:gd name="T105" fmla="*/ 2147483647 h 130"/>
              <a:gd name="T106" fmla="*/ 2147483647 w 174"/>
              <a:gd name="T107" fmla="*/ 2147483647 h 130"/>
              <a:gd name="T108" fmla="*/ 2147483647 w 174"/>
              <a:gd name="T109" fmla="*/ 2147483647 h 130"/>
              <a:gd name="T110" fmla="*/ 2147483647 w 174"/>
              <a:gd name="T111" fmla="*/ 2147483647 h 130"/>
              <a:gd name="T112" fmla="*/ 2147483647 w 174"/>
              <a:gd name="T113" fmla="*/ 2147483647 h 130"/>
              <a:gd name="T114" fmla="*/ 2147483647 w 174"/>
              <a:gd name="T115" fmla="*/ 2147483647 h 130"/>
              <a:gd name="T116" fmla="*/ 2147483647 w 174"/>
              <a:gd name="T117" fmla="*/ 2147483647 h 130"/>
              <a:gd name="T118" fmla="*/ 2147483647 w 174"/>
              <a:gd name="T119" fmla="*/ 2147483647 h 130"/>
              <a:gd name="T120" fmla="*/ 2147483647 w 174"/>
              <a:gd name="T121" fmla="*/ 2147483647 h 130"/>
              <a:gd name="T122" fmla="*/ 2147483647 w 174"/>
              <a:gd name="T123" fmla="*/ 2147483647 h 130"/>
              <a:gd name="T124" fmla="*/ 0 w 174"/>
              <a:gd name="T125" fmla="*/ 2147483647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" h="130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1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avLst/>
            <a:gdLst>
              <a:gd name="T0" fmla="*/ 0 w 174"/>
              <a:gd name="T1" fmla="*/ 2147483647 h 128"/>
              <a:gd name="T2" fmla="*/ 2147483647 w 174"/>
              <a:gd name="T3" fmla="*/ 2147483647 h 128"/>
              <a:gd name="T4" fmla="*/ 2147483647 w 174"/>
              <a:gd name="T5" fmla="*/ 2147483647 h 128"/>
              <a:gd name="T6" fmla="*/ 2147483647 w 174"/>
              <a:gd name="T7" fmla="*/ 2147483647 h 128"/>
              <a:gd name="T8" fmla="*/ 2147483647 w 174"/>
              <a:gd name="T9" fmla="*/ 2147483647 h 128"/>
              <a:gd name="T10" fmla="*/ 2147483647 w 174"/>
              <a:gd name="T11" fmla="*/ 2147483647 h 128"/>
              <a:gd name="T12" fmla="*/ 2147483647 w 174"/>
              <a:gd name="T13" fmla="*/ 2147483647 h 128"/>
              <a:gd name="T14" fmla="*/ 0 w 174"/>
              <a:gd name="T15" fmla="*/ 2147483647 h 128"/>
              <a:gd name="T16" fmla="*/ 0 w 174"/>
              <a:gd name="T17" fmla="*/ 2147483647 h 128"/>
              <a:gd name="T18" fmla="*/ 2147483647 w 174"/>
              <a:gd name="T19" fmla="*/ 2147483647 h 128"/>
              <a:gd name="T20" fmla="*/ 2147483647 w 174"/>
              <a:gd name="T21" fmla="*/ 2147483647 h 128"/>
              <a:gd name="T22" fmla="*/ 2147483647 w 174"/>
              <a:gd name="T23" fmla="*/ 2147483647 h 128"/>
              <a:gd name="T24" fmla="*/ 2147483647 w 174"/>
              <a:gd name="T25" fmla="*/ 2147483647 h 128"/>
              <a:gd name="T26" fmla="*/ 2147483647 w 174"/>
              <a:gd name="T27" fmla="*/ 2147483647 h 128"/>
              <a:gd name="T28" fmla="*/ 2147483647 w 174"/>
              <a:gd name="T29" fmla="*/ 2147483647 h 128"/>
              <a:gd name="T30" fmla="*/ 2147483647 w 174"/>
              <a:gd name="T31" fmla="*/ 2147483647 h 128"/>
              <a:gd name="T32" fmla="*/ 2147483647 w 174"/>
              <a:gd name="T33" fmla="*/ 2147483647 h 128"/>
              <a:gd name="T34" fmla="*/ 2147483647 w 174"/>
              <a:gd name="T35" fmla="*/ 2147483647 h 128"/>
              <a:gd name="T36" fmla="*/ 2147483647 w 174"/>
              <a:gd name="T37" fmla="*/ 2147483647 h 128"/>
              <a:gd name="T38" fmla="*/ 2147483647 w 174"/>
              <a:gd name="T39" fmla="*/ 2147483647 h 128"/>
              <a:gd name="T40" fmla="*/ 2147483647 w 174"/>
              <a:gd name="T41" fmla="*/ 2147483647 h 128"/>
              <a:gd name="T42" fmla="*/ 2147483647 w 174"/>
              <a:gd name="T43" fmla="*/ 2147483647 h 128"/>
              <a:gd name="T44" fmla="*/ 2147483647 w 174"/>
              <a:gd name="T45" fmla="*/ 2147483647 h 128"/>
              <a:gd name="T46" fmla="*/ 2147483647 w 174"/>
              <a:gd name="T47" fmla="*/ 2147483647 h 128"/>
              <a:gd name="T48" fmla="*/ 2147483647 w 174"/>
              <a:gd name="T49" fmla="*/ 2147483647 h 128"/>
              <a:gd name="T50" fmla="*/ 2147483647 w 174"/>
              <a:gd name="T51" fmla="*/ 2147483647 h 128"/>
              <a:gd name="T52" fmla="*/ 2147483647 w 174"/>
              <a:gd name="T53" fmla="*/ 2147483647 h 128"/>
              <a:gd name="T54" fmla="*/ 2147483647 w 174"/>
              <a:gd name="T55" fmla="*/ 2147483647 h 128"/>
              <a:gd name="T56" fmla="*/ 2147483647 w 174"/>
              <a:gd name="T57" fmla="*/ 2147483647 h 128"/>
              <a:gd name="T58" fmla="*/ 2147483647 w 174"/>
              <a:gd name="T59" fmla="*/ 2147483647 h 128"/>
              <a:gd name="T60" fmla="*/ 2147483647 w 174"/>
              <a:gd name="T61" fmla="*/ 2147483647 h 128"/>
              <a:gd name="T62" fmla="*/ 2147483647 w 174"/>
              <a:gd name="T63" fmla="*/ 2147483647 h 128"/>
              <a:gd name="T64" fmla="*/ 2147483647 w 174"/>
              <a:gd name="T65" fmla="*/ 2147483647 h 128"/>
              <a:gd name="T66" fmla="*/ 2147483647 w 174"/>
              <a:gd name="T67" fmla="*/ 2147483647 h 128"/>
              <a:gd name="T68" fmla="*/ 2147483647 w 174"/>
              <a:gd name="T69" fmla="*/ 2147483647 h 128"/>
              <a:gd name="T70" fmla="*/ 2147483647 w 174"/>
              <a:gd name="T71" fmla="*/ 2147483647 h 128"/>
              <a:gd name="T72" fmla="*/ 2147483647 w 174"/>
              <a:gd name="T73" fmla="*/ 2147483647 h 128"/>
              <a:gd name="T74" fmla="*/ 2147483647 w 174"/>
              <a:gd name="T75" fmla="*/ 0 h 128"/>
              <a:gd name="T76" fmla="*/ 2147483647 w 174"/>
              <a:gd name="T77" fmla="*/ 2147483647 h 128"/>
              <a:gd name="T78" fmla="*/ 2147483647 w 174"/>
              <a:gd name="T79" fmla="*/ 2147483647 h 128"/>
              <a:gd name="T80" fmla="*/ 2147483647 w 174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28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2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avLst/>
            <a:gdLst>
              <a:gd name="T0" fmla="*/ 2147483647 w 138"/>
              <a:gd name="T1" fmla="*/ 2147483647 h 138"/>
              <a:gd name="T2" fmla="*/ 2147483647 w 138"/>
              <a:gd name="T3" fmla="*/ 2147483647 h 138"/>
              <a:gd name="T4" fmla="*/ 2147483647 w 138"/>
              <a:gd name="T5" fmla="*/ 2147483647 h 138"/>
              <a:gd name="T6" fmla="*/ 2147483647 w 138"/>
              <a:gd name="T7" fmla="*/ 2147483647 h 138"/>
              <a:gd name="T8" fmla="*/ 2147483647 w 138"/>
              <a:gd name="T9" fmla="*/ 2147483647 h 138"/>
              <a:gd name="T10" fmla="*/ 2147483647 w 138"/>
              <a:gd name="T11" fmla="*/ 2147483647 h 138"/>
              <a:gd name="T12" fmla="*/ 2147483647 w 138"/>
              <a:gd name="T13" fmla="*/ 2147483647 h 138"/>
              <a:gd name="T14" fmla="*/ 2147483647 w 138"/>
              <a:gd name="T15" fmla="*/ 2147483647 h 138"/>
              <a:gd name="T16" fmla="*/ 2147483647 w 138"/>
              <a:gd name="T17" fmla="*/ 2147483647 h 138"/>
              <a:gd name="T18" fmla="*/ 2147483647 w 138"/>
              <a:gd name="T19" fmla="*/ 2147483647 h 138"/>
              <a:gd name="T20" fmla="*/ 2147483647 w 138"/>
              <a:gd name="T21" fmla="*/ 2147483647 h 138"/>
              <a:gd name="T22" fmla="*/ 2147483647 w 138"/>
              <a:gd name="T23" fmla="*/ 2147483647 h 138"/>
              <a:gd name="T24" fmla="*/ 0 w 138"/>
              <a:gd name="T25" fmla="*/ 2147483647 h 138"/>
              <a:gd name="T26" fmla="*/ 2147483647 w 138"/>
              <a:gd name="T27" fmla="*/ 2147483647 h 138"/>
              <a:gd name="T28" fmla="*/ 2147483647 w 138"/>
              <a:gd name="T29" fmla="*/ 2147483647 h 138"/>
              <a:gd name="T30" fmla="*/ 2147483647 w 138"/>
              <a:gd name="T31" fmla="*/ 2147483647 h 138"/>
              <a:gd name="T32" fmla="*/ 2147483647 w 138"/>
              <a:gd name="T33" fmla="*/ 2147483647 h 138"/>
              <a:gd name="T34" fmla="*/ 2147483647 w 138"/>
              <a:gd name="T35" fmla="*/ 2147483647 h 138"/>
              <a:gd name="T36" fmla="*/ 2147483647 w 138"/>
              <a:gd name="T37" fmla="*/ 2147483647 h 138"/>
              <a:gd name="T38" fmla="*/ 2147483647 w 138"/>
              <a:gd name="T39" fmla="*/ 2147483647 h 138"/>
              <a:gd name="T40" fmla="*/ 2147483647 w 138"/>
              <a:gd name="T41" fmla="*/ 2147483647 h 138"/>
              <a:gd name="T42" fmla="*/ 2147483647 w 138"/>
              <a:gd name="T43" fmla="*/ 2147483647 h 138"/>
              <a:gd name="T44" fmla="*/ 2147483647 w 138"/>
              <a:gd name="T45" fmla="*/ 2147483647 h 138"/>
              <a:gd name="T46" fmla="*/ 2147483647 w 138"/>
              <a:gd name="T47" fmla="*/ 2147483647 h 138"/>
              <a:gd name="T48" fmla="*/ 2147483647 w 138"/>
              <a:gd name="T49" fmla="*/ 2147483647 h 138"/>
              <a:gd name="T50" fmla="*/ 2147483647 w 138"/>
              <a:gd name="T51" fmla="*/ 2147483647 h 138"/>
              <a:gd name="T52" fmla="*/ 2147483647 w 138"/>
              <a:gd name="T53" fmla="*/ 2147483647 h 138"/>
              <a:gd name="T54" fmla="*/ 2147483647 w 138"/>
              <a:gd name="T55" fmla="*/ 2147483647 h 138"/>
              <a:gd name="T56" fmla="*/ 2147483647 w 138"/>
              <a:gd name="T57" fmla="*/ 2147483647 h 138"/>
              <a:gd name="T58" fmla="*/ 2147483647 w 138"/>
              <a:gd name="T59" fmla="*/ 2147483647 h 138"/>
              <a:gd name="T60" fmla="*/ 2147483647 w 138"/>
              <a:gd name="T61" fmla="*/ 0 h 138"/>
              <a:gd name="T62" fmla="*/ 2147483647 w 138"/>
              <a:gd name="T63" fmla="*/ 2147483647 h 138"/>
              <a:gd name="T64" fmla="*/ 2147483647 w 138"/>
              <a:gd name="T65" fmla="*/ 2147483647 h 138"/>
              <a:gd name="T66" fmla="*/ 2147483647 w 138"/>
              <a:gd name="T67" fmla="*/ 2147483647 h 138"/>
              <a:gd name="T68" fmla="*/ 2147483647 w 138"/>
              <a:gd name="T69" fmla="*/ 2147483647 h 138"/>
              <a:gd name="T70" fmla="*/ 2147483647 w 138"/>
              <a:gd name="T71" fmla="*/ 2147483647 h 138"/>
              <a:gd name="T72" fmla="*/ 2147483647 w 138"/>
              <a:gd name="T73" fmla="*/ 2147483647 h 1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3" name="Freeform 244"/>
          <p:cNvSpPr/>
          <p:nvPr/>
        </p:nvSpPr>
        <p:spPr bwMode="auto">
          <a:xfrm>
            <a:off x="1733550" y="1119188"/>
            <a:ext cx="333375" cy="493712"/>
          </a:xfrm>
          <a:custGeom>
            <a:avLst/>
            <a:gdLst>
              <a:gd name="T0" fmla="*/ 2147483647 w 122"/>
              <a:gd name="T1" fmla="*/ 2147483647 h 164"/>
              <a:gd name="T2" fmla="*/ 2147483647 w 122"/>
              <a:gd name="T3" fmla="*/ 2147483647 h 164"/>
              <a:gd name="T4" fmla="*/ 0 w 122"/>
              <a:gd name="T5" fmla="*/ 2147483647 h 164"/>
              <a:gd name="T6" fmla="*/ 2147483647 w 122"/>
              <a:gd name="T7" fmla="*/ 2147483647 h 164"/>
              <a:gd name="T8" fmla="*/ 2147483647 w 122"/>
              <a:gd name="T9" fmla="*/ 2147483647 h 164"/>
              <a:gd name="T10" fmla="*/ 2147483647 w 122"/>
              <a:gd name="T11" fmla="*/ 2147483647 h 164"/>
              <a:gd name="T12" fmla="*/ 2147483647 w 122"/>
              <a:gd name="T13" fmla="*/ 2147483647 h 164"/>
              <a:gd name="T14" fmla="*/ 2147483647 w 122"/>
              <a:gd name="T15" fmla="*/ 2147483647 h 164"/>
              <a:gd name="T16" fmla="*/ 2147483647 w 122"/>
              <a:gd name="T17" fmla="*/ 2147483647 h 164"/>
              <a:gd name="T18" fmla="*/ 2147483647 w 122"/>
              <a:gd name="T19" fmla="*/ 2147483647 h 164"/>
              <a:gd name="T20" fmla="*/ 2147483647 w 122"/>
              <a:gd name="T21" fmla="*/ 2147483647 h 164"/>
              <a:gd name="T22" fmla="*/ 2147483647 w 122"/>
              <a:gd name="T23" fmla="*/ 2147483647 h 164"/>
              <a:gd name="T24" fmla="*/ 2147483647 w 122"/>
              <a:gd name="T25" fmla="*/ 2147483647 h 164"/>
              <a:gd name="T26" fmla="*/ 2147483647 w 122"/>
              <a:gd name="T27" fmla="*/ 2147483647 h 164"/>
              <a:gd name="T28" fmla="*/ 2147483647 w 122"/>
              <a:gd name="T29" fmla="*/ 2147483647 h 164"/>
              <a:gd name="T30" fmla="*/ 2147483647 w 122"/>
              <a:gd name="T31" fmla="*/ 2147483647 h 164"/>
              <a:gd name="T32" fmla="*/ 2147483647 w 122"/>
              <a:gd name="T33" fmla="*/ 2147483647 h 164"/>
              <a:gd name="T34" fmla="*/ 2147483647 w 122"/>
              <a:gd name="T35" fmla="*/ 2147483647 h 164"/>
              <a:gd name="T36" fmla="*/ 2147483647 w 122"/>
              <a:gd name="T37" fmla="*/ 2147483647 h 164"/>
              <a:gd name="T38" fmla="*/ 2147483647 w 122"/>
              <a:gd name="T39" fmla="*/ 2147483647 h 164"/>
              <a:gd name="T40" fmla="*/ 2147483647 w 122"/>
              <a:gd name="T41" fmla="*/ 2147483647 h 164"/>
              <a:gd name="T42" fmla="*/ 2147483647 w 122"/>
              <a:gd name="T43" fmla="*/ 2147483647 h 164"/>
              <a:gd name="T44" fmla="*/ 2147483647 w 122"/>
              <a:gd name="T45" fmla="*/ 2147483647 h 164"/>
              <a:gd name="T46" fmla="*/ 2147483647 w 122"/>
              <a:gd name="T47" fmla="*/ 2147483647 h 164"/>
              <a:gd name="T48" fmla="*/ 2147483647 w 122"/>
              <a:gd name="T49" fmla="*/ 2147483647 h 164"/>
              <a:gd name="T50" fmla="*/ 2147483647 w 122"/>
              <a:gd name="T51" fmla="*/ 2147483647 h 164"/>
              <a:gd name="T52" fmla="*/ 2147483647 w 122"/>
              <a:gd name="T53" fmla="*/ 2147483647 h 164"/>
              <a:gd name="T54" fmla="*/ 2147483647 w 122"/>
              <a:gd name="T55" fmla="*/ 2147483647 h 164"/>
              <a:gd name="T56" fmla="*/ 2147483647 w 122"/>
              <a:gd name="T57" fmla="*/ 2147483647 h 164"/>
              <a:gd name="T58" fmla="*/ 2147483647 w 122"/>
              <a:gd name="T59" fmla="*/ 2147483647 h 164"/>
              <a:gd name="T60" fmla="*/ 2147483647 w 122"/>
              <a:gd name="T61" fmla="*/ 2147483647 h 164"/>
              <a:gd name="T62" fmla="*/ 2147483647 w 122"/>
              <a:gd name="T63" fmla="*/ 2147483647 h 164"/>
              <a:gd name="T64" fmla="*/ 2147483647 w 122"/>
              <a:gd name="T65" fmla="*/ 2147483647 h 164"/>
              <a:gd name="T66" fmla="*/ 2147483647 w 122"/>
              <a:gd name="T67" fmla="*/ 2147483647 h 164"/>
              <a:gd name="T68" fmla="*/ 2147483647 w 122"/>
              <a:gd name="T69" fmla="*/ 2147483647 h 164"/>
              <a:gd name="T70" fmla="*/ 2147483647 w 122"/>
              <a:gd name="T71" fmla="*/ 2147483647 h 164"/>
              <a:gd name="T72" fmla="*/ 2147483647 w 122"/>
              <a:gd name="T73" fmla="*/ 2147483647 h 164"/>
              <a:gd name="T74" fmla="*/ 2147483647 w 122"/>
              <a:gd name="T75" fmla="*/ 2147483647 h 164"/>
              <a:gd name="T76" fmla="*/ 2147483647 w 122"/>
              <a:gd name="T77" fmla="*/ 0 h 164"/>
              <a:gd name="T78" fmla="*/ 2147483647 w 122"/>
              <a:gd name="T79" fmla="*/ 0 h 164"/>
              <a:gd name="T80" fmla="*/ 2147483647 w 122"/>
              <a:gd name="T81" fmla="*/ 2147483647 h 164"/>
              <a:gd name="T82" fmla="*/ 2147483647 w 122"/>
              <a:gd name="T83" fmla="*/ 2147483647 h 164"/>
              <a:gd name="T84" fmla="*/ 2147483647 w 122"/>
              <a:gd name="T85" fmla="*/ 2147483647 h 164"/>
              <a:gd name="T86" fmla="*/ 2147483647 w 122"/>
              <a:gd name="T87" fmla="*/ 2147483647 h 164"/>
              <a:gd name="T88" fmla="*/ 2147483647 w 122"/>
              <a:gd name="T89" fmla="*/ 2147483647 h 164"/>
              <a:gd name="T90" fmla="*/ 2147483647 w 122"/>
              <a:gd name="T91" fmla="*/ 2147483647 h 164"/>
              <a:gd name="T92" fmla="*/ 2147483647 w 122"/>
              <a:gd name="T93" fmla="*/ 2147483647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2" h="164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4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avLst/>
            <a:gdLst>
              <a:gd name="T0" fmla="*/ 2147483647 w 180"/>
              <a:gd name="T1" fmla="*/ 2147483647 h 158"/>
              <a:gd name="T2" fmla="*/ 2147483647 w 180"/>
              <a:gd name="T3" fmla="*/ 2147483647 h 158"/>
              <a:gd name="T4" fmla="*/ 2147483647 w 180"/>
              <a:gd name="T5" fmla="*/ 2147483647 h 158"/>
              <a:gd name="T6" fmla="*/ 2147483647 w 180"/>
              <a:gd name="T7" fmla="*/ 2147483647 h 158"/>
              <a:gd name="T8" fmla="*/ 2147483647 w 180"/>
              <a:gd name="T9" fmla="*/ 2147483647 h 158"/>
              <a:gd name="T10" fmla="*/ 2147483647 w 180"/>
              <a:gd name="T11" fmla="*/ 2147483647 h 158"/>
              <a:gd name="T12" fmla="*/ 2147483647 w 180"/>
              <a:gd name="T13" fmla="*/ 2147483647 h 158"/>
              <a:gd name="T14" fmla="*/ 2147483647 w 180"/>
              <a:gd name="T15" fmla="*/ 2147483647 h 158"/>
              <a:gd name="T16" fmla="*/ 2147483647 w 180"/>
              <a:gd name="T17" fmla="*/ 2147483647 h 158"/>
              <a:gd name="T18" fmla="*/ 2147483647 w 180"/>
              <a:gd name="T19" fmla="*/ 2147483647 h 158"/>
              <a:gd name="T20" fmla="*/ 2147483647 w 180"/>
              <a:gd name="T21" fmla="*/ 2147483647 h 158"/>
              <a:gd name="T22" fmla="*/ 2147483647 w 180"/>
              <a:gd name="T23" fmla="*/ 2147483647 h 158"/>
              <a:gd name="T24" fmla="*/ 2147483647 w 180"/>
              <a:gd name="T25" fmla="*/ 2147483647 h 158"/>
              <a:gd name="T26" fmla="*/ 2147483647 w 180"/>
              <a:gd name="T27" fmla="*/ 0 h 158"/>
              <a:gd name="T28" fmla="*/ 2147483647 w 180"/>
              <a:gd name="T29" fmla="*/ 2147483647 h 158"/>
              <a:gd name="T30" fmla="*/ 2147483647 w 180"/>
              <a:gd name="T31" fmla="*/ 2147483647 h 158"/>
              <a:gd name="T32" fmla="*/ 2147483647 w 180"/>
              <a:gd name="T33" fmla="*/ 2147483647 h 158"/>
              <a:gd name="T34" fmla="*/ 2147483647 w 180"/>
              <a:gd name="T35" fmla="*/ 2147483647 h 158"/>
              <a:gd name="T36" fmla="*/ 2147483647 w 180"/>
              <a:gd name="T37" fmla="*/ 2147483647 h 158"/>
              <a:gd name="T38" fmla="*/ 2147483647 w 180"/>
              <a:gd name="T39" fmla="*/ 2147483647 h 158"/>
              <a:gd name="T40" fmla="*/ 2147483647 w 180"/>
              <a:gd name="T41" fmla="*/ 2147483647 h 158"/>
              <a:gd name="T42" fmla="*/ 2147483647 w 180"/>
              <a:gd name="T43" fmla="*/ 2147483647 h 158"/>
              <a:gd name="T44" fmla="*/ 2147483647 w 180"/>
              <a:gd name="T45" fmla="*/ 2147483647 h 158"/>
              <a:gd name="T46" fmla="*/ 2147483647 w 180"/>
              <a:gd name="T47" fmla="*/ 2147483647 h 158"/>
              <a:gd name="T48" fmla="*/ 2147483647 w 180"/>
              <a:gd name="T49" fmla="*/ 2147483647 h 158"/>
              <a:gd name="T50" fmla="*/ 2147483647 w 180"/>
              <a:gd name="T51" fmla="*/ 2147483647 h 158"/>
              <a:gd name="T52" fmla="*/ 2147483647 w 180"/>
              <a:gd name="T53" fmla="*/ 2147483647 h 158"/>
              <a:gd name="T54" fmla="*/ 2147483647 w 180"/>
              <a:gd name="T55" fmla="*/ 2147483647 h 158"/>
              <a:gd name="T56" fmla="*/ 2147483647 w 180"/>
              <a:gd name="T57" fmla="*/ 2147483647 h 158"/>
              <a:gd name="T58" fmla="*/ 2147483647 w 180"/>
              <a:gd name="T59" fmla="*/ 2147483647 h 158"/>
              <a:gd name="T60" fmla="*/ 2147483647 w 180"/>
              <a:gd name="T61" fmla="*/ 2147483647 h 158"/>
              <a:gd name="T62" fmla="*/ 2147483647 w 180"/>
              <a:gd name="T63" fmla="*/ 2147483647 h 158"/>
              <a:gd name="T64" fmla="*/ 2147483647 w 180"/>
              <a:gd name="T65" fmla="*/ 2147483647 h 158"/>
              <a:gd name="T66" fmla="*/ 2147483647 w 180"/>
              <a:gd name="T67" fmla="*/ 2147483647 h 158"/>
              <a:gd name="T68" fmla="*/ 2147483647 w 180"/>
              <a:gd name="T69" fmla="*/ 2147483647 h 158"/>
              <a:gd name="T70" fmla="*/ 2147483647 w 180"/>
              <a:gd name="T71" fmla="*/ 2147483647 h 158"/>
              <a:gd name="T72" fmla="*/ 2147483647 w 180"/>
              <a:gd name="T73" fmla="*/ 2147483647 h 158"/>
              <a:gd name="T74" fmla="*/ 2147483647 w 180"/>
              <a:gd name="T75" fmla="*/ 2147483647 h 158"/>
              <a:gd name="T76" fmla="*/ 2147483647 w 180"/>
              <a:gd name="T77" fmla="*/ 2147483647 h 158"/>
              <a:gd name="T78" fmla="*/ 2147483647 w 180"/>
              <a:gd name="T79" fmla="*/ 2147483647 h 158"/>
              <a:gd name="T80" fmla="*/ 2147483647 w 180"/>
              <a:gd name="T81" fmla="*/ 2147483647 h 158"/>
              <a:gd name="T82" fmla="*/ 2147483647 w 180"/>
              <a:gd name="T83" fmla="*/ 2147483647 h 158"/>
              <a:gd name="T84" fmla="*/ 2147483647 w 180"/>
              <a:gd name="T85" fmla="*/ 2147483647 h 158"/>
              <a:gd name="T86" fmla="*/ 2147483647 w 180"/>
              <a:gd name="T87" fmla="*/ 2147483647 h 158"/>
              <a:gd name="T88" fmla="*/ 2147483647 w 180"/>
              <a:gd name="T89" fmla="*/ 2147483647 h 158"/>
              <a:gd name="T90" fmla="*/ 2147483647 w 180"/>
              <a:gd name="T91" fmla="*/ 2147483647 h 158"/>
              <a:gd name="T92" fmla="*/ 2147483647 w 180"/>
              <a:gd name="T93" fmla="*/ 2147483647 h 158"/>
              <a:gd name="T94" fmla="*/ 2147483647 w 180"/>
              <a:gd name="T95" fmla="*/ 2147483647 h 158"/>
              <a:gd name="T96" fmla="*/ 0 w 180"/>
              <a:gd name="T97" fmla="*/ 2147483647 h 158"/>
              <a:gd name="T98" fmla="*/ 2147483647 w 180"/>
              <a:gd name="T99" fmla="*/ 2147483647 h 158"/>
              <a:gd name="T100" fmla="*/ 2147483647 w 180"/>
              <a:gd name="T101" fmla="*/ 2147483647 h 158"/>
              <a:gd name="T102" fmla="*/ 2147483647 w 180"/>
              <a:gd name="T103" fmla="*/ 2147483647 h 158"/>
              <a:gd name="T104" fmla="*/ 2147483647 w 180"/>
              <a:gd name="T105" fmla="*/ 2147483647 h 158"/>
              <a:gd name="T106" fmla="*/ 2147483647 w 180"/>
              <a:gd name="T107" fmla="*/ 2147483647 h 158"/>
              <a:gd name="T108" fmla="*/ 2147483647 w 180"/>
              <a:gd name="T109" fmla="*/ 2147483647 h 158"/>
              <a:gd name="T110" fmla="*/ 2147483647 w 180"/>
              <a:gd name="T111" fmla="*/ 2147483647 h 158"/>
              <a:gd name="T112" fmla="*/ 2147483647 w 180"/>
              <a:gd name="T113" fmla="*/ 2147483647 h 158"/>
              <a:gd name="T114" fmla="*/ 2147483647 w 180"/>
              <a:gd name="T115" fmla="*/ 2147483647 h 158"/>
              <a:gd name="T116" fmla="*/ 2147483647 w 180"/>
              <a:gd name="T117" fmla="*/ 2147483647 h 1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0" h="158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5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avLst/>
            <a:gdLst>
              <a:gd name="T0" fmla="*/ 2147483647 w 150"/>
              <a:gd name="T1" fmla="*/ 0 h 146"/>
              <a:gd name="T2" fmla="*/ 2147483647 w 150"/>
              <a:gd name="T3" fmla="*/ 0 h 146"/>
              <a:gd name="T4" fmla="*/ 2147483647 w 150"/>
              <a:gd name="T5" fmla="*/ 0 h 146"/>
              <a:gd name="T6" fmla="*/ 2147483647 w 150"/>
              <a:gd name="T7" fmla="*/ 0 h 146"/>
              <a:gd name="T8" fmla="*/ 2147483647 w 150"/>
              <a:gd name="T9" fmla="*/ 2147483647 h 146"/>
              <a:gd name="T10" fmla="*/ 2147483647 w 150"/>
              <a:gd name="T11" fmla="*/ 2147483647 h 146"/>
              <a:gd name="T12" fmla="*/ 2147483647 w 150"/>
              <a:gd name="T13" fmla="*/ 2147483647 h 146"/>
              <a:gd name="T14" fmla="*/ 2147483647 w 150"/>
              <a:gd name="T15" fmla="*/ 0 h 146"/>
              <a:gd name="T16" fmla="*/ 2147483647 w 150"/>
              <a:gd name="T17" fmla="*/ 0 h 146"/>
              <a:gd name="T18" fmla="*/ 2147483647 w 150"/>
              <a:gd name="T19" fmla="*/ 2147483647 h 146"/>
              <a:gd name="T20" fmla="*/ 0 w 150"/>
              <a:gd name="T21" fmla="*/ 2147483647 h 146"/>
              <a:gd name="T22" fmla="*/ 2147483647 w 150"/>
              <a:gd name="T23" fmla="*/ 2147483647 h 146"/>
              <a:gd name="T24" fmla="*/ 2147483647 w 150"/>
              <a:gd name="T25" fmla="*/ 2147483647 h 146"/>
              <a:gd name="T26" fmla="*/ 2147483647 w 150"/>
              <a:gd name="T27" fmla="*/ 2147483647 h 146"/>
              <a:gd name="T28" fmla="*/ 2147483647 w 150"/>
              <a:gd name="T29" fmla="*/ 2147483647 h 146"/>
              <a:gd name="T30" fmla="*/ 2147483647 w 150"/>
              <a:gd name="T31" fmla="*/ 2147483647 h 146"/>
              <a:gd name="T32" fmla="*/ 2147483647 w 150"/>
              <a:gd name="T33" fmla="*/ 2147483647 h 146"/>
              <a:gd name="T34" fmla="*/ 2147483647 w 150"/>
              <a:gd name="T35" fmla="*/ 2147483647 h 146"/>
              <a:gd name="T36" fmla="*/ 2147483647 w 150"/>
              <a:gd name="T37" fmla="*/ 2147483647 h 146"/>
              <a:gd name="T38" fmla="*/ 2147483647 w 150"/>
              <a:gd name="T39" fmla="*/ 2147483647 h 146"/>
              <a:gd name="T40" fmla="*/ 2147483647 w 150"/>
              <a:gd name="T41" fmla="*/ 2147483647 h 146"/>
              <a:gd name="T42" fmla="*/ 2147483647 w 150"/>
              <a:gd name="T43" fmla="*/ 2147483647 h 146"/>
              <a:gd name="T44" fmla="*/ 2147483647 w 150"/>
              <a:gd name="T45" fmla="*/ 2147483647 h 146"/>
              <a:gd name="T46" fmla="*/ 2147483647 w 150"/>
              <a:gd name="T47" fmla="*/ 2147483647 h 146"/>
              <a:gd name="T48" fmla="*/ 2147483647 w 150"/>
              <a:gd name="T49" fmla="*/ 2147483647 h 146"/>
              <a:gd name="T50" fmla="*/ 2147483647 w 150"/>
              <a:gd name="T51" fmla="*/ 2147483647 h 146"/>
              <a:gd name="T52" fmla="*/ 2147483647 w 150"/>
              <a:gd name="T53" fmla="*/ 2147483647 h 146"/>
              <a:gd name="T54" fmla="*/ 2147483647 w 150"/>
              <a:gd name="T55" fmla="*/ 2147483647 h 146"/>
              <a:gd name="T56" fmla="*/ 2147483647 w 150"/>
              <a:gd name="T57" fmla="*/ 2147483647 h 146"/>
              <a:gd name="T58" fmla="*/ 2147483647 w 150"/>
              <a:gd name="T59" fmla="*/ 2147483647 h 146"/>
              <a:gd name="T60" fmla="*/ 2147483647 w 150"/>
              <a:gd name="T61" fmla="*/ 2147483647 h 146"/>
              <a:gd name="T62" fmla="*/ 2147483647 w 150"/>
              <a:gd name="T63" fmla="*/ 2147483647 h 146"/>
              <a:gd name="T64" fmla="*/ 2147483647 w 150"/>
              <a:gd name="T65" fmla="*/ 2147483647 h 146"/>
              <a:gd name="T66" fmla="*/ 2147483647 w 150"/>
              <a:gd name="T67" fmla="*/ 2147483647 h 146"/>
              <a:gd name="T68" fmla="*/ 2147483647 w 150"/>
              <a:gd name="T69" fmla="*/ 2147483647 h 146"/>
              <a:gd name="T70" fmla="*/ 2147483647 w 150"/>
              <a:gd name="T71" fmla="*/ 2147483647 h 146"/>
              <a:gd name="T72" fmla="*/ 2147483647 w 150"/>
              <a:gd name="T73" fmla="*/ 2147483647 h 146"/>
              <a:gd name="T74" fmla="*/ 2147483647 w 150"/>
              <a:gd name="T75" fmla="*/ 2147483647 h 146"/>
              <a:gd name="T76" fmla="*/ 2147483647 w 150"/>
              <a:gd name="T77" fmla="*/ 2147483647 h 146"/>
              <a:gd name="T78" fmla="*/ 2147483647 w 150"/>
              <a:gd name="T79" fmla="*/ 2147483647 h 146"/>
              <a:gd name="T80" fmla="*/ 2147483647 w 150"/>
              <a:gd name="T81" fmla="*/ 2147483647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0" h="146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6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avLst/>
            <a:gdLst>
              <a:gd name="T0" fmla="*/ 2147483647 w 140"/>
              <a:gd name="T1" fmla="*/ 2147483647 h 158"/>
              <a:gd name="T2" fmla="*/ 2147483647 w 140"/>
              <a:gd name="T3" fmla="*/ 2147483647 h 158"/>
              <a:gd name="T4" fmla="*/ 2147483647 w 140"/>
              <a:gd name="T5" fmla="*/ 2147483647 h 158"/>
              <a:gd name="T6" fmla="*/ 2147483647 w 140"/>
              <a:gd name="T7" fmla="*/ 2147483647 h 158"/>
              <a:gd name="T8" fmla="*/ 2147483647 w 140"/>
              <a:gd name="T9" fmla="*/ 2147483647 h 158"/>
              <a:gd name="T10" fmla="*/ 2147483647 w 140"/>
              <a:gd name="T11" fmla="*/ 2147483647 h 158"/>
              <a:gd name="T12" fmla="*/ 2147483647 w 140"/>
              <a:gd name="T13" fmla="*/ 2147483647 h 158"/>
              <a:gd name="T14" fmla="*/ 2147483647 w 140"/>
              <a:gd name="T15" fmla="*/ 2147483647 h 158"/>
              <a:gd name="T16" fmla="*/ 2147483647 w 140"/>
              <a:gd name="T17" fmla="*/ 2147483647 h 158"/>
              <a:gd name="T18" fmla="*/ 2147483647 w 140"/>
              <a:gd name="T19" fmla="*/ 2147483647 h 158"/>
              <a:gd name="T20" fmla="*/ 2147483647 w 140"/>
              <a:gd name="T21" fmla="*/ 2147483647 h 158"/>
              <a:gd name="T22" fmla="*/ 2147483647 w 140"/>
              <a:gd name="T23" fmla="*/ 2147483647 h 158"/>
              <a:gd name="T24" fmla="*/ 2147483647 w 140"/>
              <a:gd name="T25" fmla="*/ 2147483647 h 158"/>
              <a:gd name="T26" fmla="*/ 2147483647 w 140"/>
              <a:gd name="T27" fmla="*/ 2147483647 h 158"/>
              <a:gd name="T28" fmla="*/ 2147483647 w 140"/>
              <a:gd name="T29" fmla="*/ 2147483647 h 158"/>
              <a:gd name="T30" fmla="*/ 2147483647 w 140"/>
              <a:gd name="T31" fmla="*/ 2147483647 h 158"/>
              <a:gd name="T32" fmla="*/ 2147483647 w 140"/>
              <a:gd name="T33" fmla="*/ 0 h 158"/>
              <a:gd name="T34" fmla="*/ 2147483647 w 140"/>
              <a:gd name="T35" fmla="*/ 2147483647 h 158"/>
              <a:gd name="T36" fmla="*/ 2147483647 w 140"/>
              <a:gd name="T37" fmla="*/ 2147483647 h 158"/>
              <a:gd name="T38" fmla="*/ 2147483647 w 140"/>
              <a:gd name="T39" fmla="*/ 2147483647 h 158"/>
              <a:gd name="T40" fmla="*/ 2147483647 w 140"/>
              <a:gd name="T41" fmla="*/ 2147483647 h 158"/>
              <a:gd name="T42" fmla="*/ 2147483647 w 140"/>
              <a:gd name="T43" fmla="*/ 2147483647 h 158"/>
              <a:gd name="T44" fmla="*/ 2147483647 w 140"/>
              <a:gd name="T45" fmla="*/ 2147483647 h 158"/>
              <a:gd name="T46" fmla="*/ 2147483647 w 140"/>
              <a:gd name="T47" fmla="*/ 2147483647 h 158"/>
              <a:gd name="T48" fmla="*/ 2147483647 w 140"/>
              <a:gd name="T49" fmla="*/ 2147483647 h 158"/>
              <a:gd name="T50" fmla="*/ 2147483647 w 140"/>
              <a:gd name="T51" fmla="*/ 2147483647 h 158"/>
              <a:gd name="T52" fmla="*/ 2147483647 w 140"/>
              <a:gd name="T53" fmla="*/ 2147483647 h 158"/>
              <a:gd name="T54" fmla="*/ 2147483647 w 140"/>
              <a:gd name="T55" fmla="*/ 2147483647 h 158"/>
              <a:gd name="T56" fmla="*/ 2147483647 w 140"/>
              <a:gd name="T57" fmla="*/ 2147483647 h 158"/>
              <a:gd name="T58" fmla="*/ 2147483647 w 140"/>
              <a:gd name="T59" fmla="*/ 2147483647 h 158"/>
              <a:gd name="T60" fmla="*/ 2147483647 w 140"/>
              <a:gd name="T61" fmla="*/ 2147483647 h 158"/>
              <a:gd name="T62" fmla="*/ 2147483647 w 140"/>
              <a:gd name="T63" fmla="*/ 2147483647 h 158"/>
              <a:gd name="T64" fmla="*/ 2147483647 w 140"/>
              <a:gd name="T65" fmla="*/ 2147483647 h 158"/>
              <a:gd name="T66" fmla="*/ 2147483647 w 140"/>
              <a:gd name="T67" fmla="*/ 2147483647 h 158"/>
              <a:gd name="T68" fmla="*/ 2147483647 w 140"/>
              <a:gd name="T69" fmla="*/ 2147483647 h 158"/>
              <a:gd name="T70" fmla="*/ 2147483647 w 140"/>
              <a:gd name="T71" fmla="*/ 2147483647 h 158"/>
              <a:gd name="T72" fmla="*/ 2147483647 w 140"/>
              <a:gd name="T73" fmla="*/ 2147483647 h 158"/>
              <a:gd name="T74" fmla="*/ 2147483647 w 140"/>
              <a:gd name="T75" fmla="*/ 2147483647 h 158"/>
              <a:gd name="T76" fmla="*/ 2147483647 w 140"/>
              <a:gd name="T77" fmla="*/ 2147483647 h 158"/>
              <a:gd name="T78" fmla="*/ 2147483647 w 140"/>
              <a:gd name="T79" fmla="*/ 2147483647 h 158"/>
              <a:gd name="T80" fmla="*/ 2147483647 w 140"/>
              <a:gd name="T81" fmla="*/ 2147483647 h 158"/>
              <a:gd name="T82" fmla="*/ 0 w 140"/>
              <a:gd name="T83" fmla="*/ 2147483647 h 158"/>
              <a:gd name="T84" fmla="*/ 2147483647 w 140"/>
              <a:gd name="T85" fmla="*/ 2147483647 h 158"/>
              <a:gd name="T86" fmla="*/ 2147483647 w 140"/>
              <a:gd name="T87" fmla="*/ 2147483647 h 158"/>
              <a:gd name="T88" fmla="*/ 2147483647 w 14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0" h="158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7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avLst/>
            <a:gdLst>
              <a:gd name="T0" fmla="*/ 2147483647 w 160"/>
              <a:gd name="T1" fmla="*/ 0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2147483647 h 134"/>
              <a:gd name="T16" fmla="*/ 0 w 160"/>
              <a:gd name="T17" fmla="*/ 2147483647 h 134"/>
              <a:gd name="T18" fmla="*/ 0 w 160"/>
              <a:gd name="T19" fmla="*/ 0 h 134"/>
              <a:gd name="T20" fmla="*/ 2147483647 w 160"/>
              <a:gd name="T21" fmla="*/ 0 h 134"/>
              <a:gd name="T22" fmla="*/ 2147483647 w 160"/>
              <a:gd name="T23" fmla="*/ 2147483647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4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8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avLst/>
            <a:gdLst>
              <a:gd name="T0" fmla="*/ 0 w 138"/>
              <a:gd name="T1" fmla="*/ 2147483647 h 146"/>
              <a:gd name="T2" fmla="*/ 2147483647 w 138"/>
              <a:gd name="T3" fmla="*/ 2147483647 h 146"/>
              <a:gd name="T4" fmla="*/ 2147483647 w 138"/>
              <a:gd name="T5" fmla="*/ 2147483647 h 146"/>
              <a:gd name="T6" fmla="*/ 2147483647 w 138"/>
              <a:gd name="T7" fmla="*/ 2147483647 h 146"/>
              <a:gd name="T8" fmla="*/ 2147483647 w 138"/>
              <a:gd name="T9" fmla="*/ 2147483647 h 146"/>
              <a:gd name="T10" fmla="*/ 2147483647 w 138"/>
              <a:gd name="T11" fmla="*/ 2147483647 h 146"/>
              <a:gd name="T12" fmla="*/ 2147483647 w 138"/>
              <a:gd name="T13" fmla="*/ 0 h 146"/>
              <a:gd name="T14" fmla="*/ 2147483647 w 138"/>
              <a:gd name="T15" fmla="*/ 2147483647 h 146"/>
              <a:gd name="T16" fmla="*/ 2147483647 w 138"/>
              <a:gd name="T17" fmla="*/ 2147483647 h 146"/>
              <a:gd name="T18" fmla="*/ 2147483647 w 138"/>
              <a:gd name="T19" fmla="*/ 2147483647 h 146"/>
              <a:gd name="T20" fmla="*/ 2147483647 w 138"/>
              <a:gd name="T21" fmla="*/ 2147483647 h 146"/>
              <a:gd name="T22" fmla="*/ 2147483647 w 138"/>
              <a:gd name="T23" fmla="*/ 2147483647 h 146"/>
              <a:gd name="T24" fmla="*/ 2147483647 w 138"/>
              <a:gd name="T25" fmla="*/ 0 h 146"/>
              <a:gd name="T26" fmla="*/ 2147483647 w 138"/>
              <a:gd name="T27" fmla="*/ 2147483647 h 146"/>
              <a:gd name="T28" fmla="*/ 2147483647 w 138"/>
              <a:gd name="T29" fmla="*/ 2147483647 h 146"/>
              <a:gd name="T30" fmla="*/ 2147483647 w 138"/>
              <a:gd name="T31" fmla="*/ 2147483647 h 146"/>
              <a:gd name="T32" fmla="*/ 2147483647 w 138"/>
              <a:gd name="T33" fmla="*/ 2147483647 h 146"/>
              <a:gd name="T34" fmla="*/ 2147483647 w 138"/>
              <a:gd name="T35" fmla="*/ 2147483647 h 146"/>
              <a:gd name="T36" fmla="*/ 2147483647 w 138"/>
              <a:gd name="T37" fmla="*/ 2147483647 h 146"/>
              <a:gd name="T38" fmla="*/ 2147483647 w 138"/>
              <a:gd name="T39" fmla="*/ 2147483647 h 146"/>
              <a:gd name="T40" fmla="*/ 0 w 138"/>
              <a:gd name="T41" fmla="*/ 2147483647 h 146"/>
              <a:gd name="T42" fmla="*/ 0 w 138"/>
              <a:gd name="T43" fmla="*/ 2147483647 h 146"/>
              <a:gd name="T44" fmla="*/ 0 w 138"/>
              <a:gd name="T45" fmla="*/ 2147483647 h 146"/>
              <a:gd name="T46" fmla="*/ 2147483647 w 138"/>
              <a:gd name="T47" fmla="*/ 2147483647 h 146"/>
              <a:gd name="T48" fmla="*/ 2147483647 w 138"/>
              <a:gd name="T49" fmla="*/ 2147483647 h 146"/>
              <a:gd name="T50" fmla="*/ 2147483647 w 138"/>
              <a:gd name="T51" fmla="*/ 2147483647 h 146"/>
              <a:gd name="T52" fmla="*/ 2147483647 w 138"/>
              <a:gd name="T53" fmla="*/ 2147483647 h 146"/>
              <a:gd name="T54" fmla="*/ 2147483647 w 138"/>
              <a:gd name="T55" fmla="*/ 2147483647 h 146"/>
              <a:gd name="T56" fmla="*/ 2147483647 w 138"/>
              <a:gd name="T57" fmla="*/ 2147483647 h 146"/>
              <a:gd name="T58" fmla="*/ 2147483647 w 138"/>
              <a:gd name="T59" fmla="*/ 2147483647 h 146"/>
              <a:gd name="T60" fmla="*/ 2147483647 w 138"/>
              <a:gd name="T61" fmla="*/ 2147483647 h 146"/>
              <a:gd name="T62" fmla="*/ 2147483647 w 138"/>
              <a:gd name="T63" fmla="*/ 2147483647 h 146"/>
              <a:gd name="T64" fmla="*/ 2147483647 w 138"/>
              <a:gd name="T65" fmla="*/ 2147483647 h 146"/>
              <a:gd name="T66" fmla="*/ 2147483647 w 138"/>
              <a:gd name="T67" fmla="*/ 2147483647 h 146"/>
              <a:gd name="T68" fmla="*/ 2147483647 w 138"/>
              <a:gd name="T69" fmla="*/ 2147483647 h 146"/>
              <a:gd name="T70" fmla="*/ 2147483647 w 138"/>
              <a:gd name="T71" fmla="*/ 2147483647 h 146"/>
              <a:gd name="T72" fmla="*/ 2147483647 w 138"/>
              <a:gd name="T73" fmla="*/ 2147483647 h 146"/>
              <a:gd name="T74" fmla="*/ 2147483647 w 138"/>
              <a:gd name="T75" fmla="*/ 2147483647 h 146"/>
              <a:gd name="T76" fmla="*/ 2147483647 w 138"/>
              <a:gd name="T77" fmla="*/ 2147483647 h 146"/>
              <a:gd name="T78" fmla="*/ 2147483647 w 138"/>
              <a:gd name="T79" fmla="*/ 2147483647 h 146"/>
              <a:gd name="T80" fmla="*/ 2147483647 w 138"/>
              <a:gd name="T81" fmla="*/ 2147483647 h 146"/>
              <a:gd name="T82" fmla="*/ 2147483647 w 138"/>
              <a:gd name="T83" fmla="*/ 2147483647 h 146"/>
              <a:gd name="T84" fmla="*/ 2147483647 w 138"/>
              <a:gd name="T85" fmla="*/ 2147483647 h 146"/>
              <a:gd name="T86" fmla="*/ 2147483647 w 138"/>
              <a:gd name="T87" fmla="*/ 2147483647 h 146"/>
              <a:gd name="T88" fmla="*/ 2147483647 w 138"/>
              <a:gd name="T89" fmla="*/ 2147483647 h 146"/>
              <a:gd name="T90" fmla="*/ 2147483647 w 138"/>
              <a:gd name="T91" fmla="*/ 2147483647 h 146"/>
              <a:gd name="T92" fmla="*/ 2147483647 w 138"/>
              <a:gd name="T93" fmla="*/ 2147483647 h 146"/>
              <a:gd name="T94" fmla="*/ 2147483647 w 138"/>
              <a:gd name="T95" fmla="*/ 2147483647 h 146"/>
              <a:gd name="T96" fmla="*/ 2147483647 w 138"/>
              <a:gd name="T97" fmla="*/ 2147483647 h 1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8" h="146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9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avLst/>
            <a:gdLst>
              <a:gd name="T0" fmla="*/ 2147483647 w 154"/>
              <a:gd name="T1" fmla="*/ 2147483647 h 166"/>
              <a:gd name="T2" fmla="*/ 2147483647 w 154"/>
              <a:gd name="T3" fmla="*/ 2147483647 h 166"/>
              <a:gd name="T4" fmla="*/ 2147483647 w 154"/>
              <a:gd name="T5" fmla="*/ 2147483647 h 166"/>
              <a:gd name="T6" fmla="*/ 2147483647 w 154"/>
              <a:gd name="T7" fmla="*/ 2147483647 h 166"/>
              <a:gd name="T8" fmla="*/ 2147483647 w 154"/>
              <a:gd name="T9" fmla="*/ 2147483647 h 166"/>
              <a:gd name="T10" fmla="*/ 2147483647 w 154"/>
              <a:gd name="T11" fmla="*/ 2147483647 h 166"/>
              <a:gd name="T12" fmla="*/ 2147483647 w 154"/>
              <a:gd name="T13" fmla="*/ 2147483647 h 166"/>
              <a:gd name="T14" fmla="*/ 2147483647 w 154"/>
              <a:gd name="T15" fmla="*/ 2147483647 h 166"/>
              <a:gd name="T16" fmla="*/ 2147483647 w 154"/>
              <a:gd name="T17" fmla="*/ 2147483647 h 166"/>
              <a:gd name="T18" fmla="*/ 2147483647 w 154"/>
              <a:gd name="T19" fmla="*/ 2147483647 h 166"/>
              <a:gd name="T20" fmla="*/ 2147483647 w 154"/>
              <a:gd name="T21" fmla="*/ 2147483647 h 166"/>
              <a:gd name="T22" fmla="*/ 2147483647 w 154"/>
              <a:gd name="T23" fmla="*/ 2147483647 h 166"/>
              <a:gd name="T24" fmla="*/ 2147483647 w 154"/>
              <a:gd name="T25" fmla="*/ 2147483647 h 166"/>
              <a:gd name="T26" fmla="*/ 2147483647 w 154"/>
              <a:gd name="T27" fmla="*/ 2147483647 h 166"/>
              <a:gd name="T28" fmla="*/ 2147483647 w 154"/>
              <a:gd name="T29" fmla="*/ 2147483647 h 166"/>
              <a:gd name="T30" fmla="*/ 2147483647 w 154"/>
              <a:gd name="T31" fmla="*/ 2147483647 h 166"/>
              <a:gd name="T32" fmla="*/ 2147483647 w 154"/>
              <a:gd name="T33" fmla="*/ 2147483647 h 166"/>
              <a:gd name="T34" fmla="*/ 2147483647 w 154"/>
              <a:gd name="T35" fmla="*/ 2147483647 h 166"/>
              <a:gd name="T36" fmla="*/ 2147483647 w 154"/>
              <a:gd name="T37" fmla="*/ 2147483647 h 166"/>
              <a:gd name="T38" fmla="*/ 2147483647 w 154"/>
              <a:gd name="T39" fmla="*/ 2147483647 h 166"/>
              <a:gd name="T40" fmla="*/ 2147483647 w 154"/>
              <a:gd name="T41" fmla="*/ 2147483647 h 166"/>
              <a:gd name="T42" fmla="*/ 0 w 154"/>
              <a:gd name="T43" fmla="*/ 2147483647 h 166"/>
              <a:gd name="T44" fmla="*/ 2147483647 w 154"/>
              <a:gd name="T45" fmla="*/ 2147483647 h 166"/>
              <a:gd name="T46" fmla="*/ 2147483647 w 154"/>
              <a:gd name="T47" fmla="*/ 2147483647 h 166"/>
              <a:gd name="T48" fmla="*/ 2147483647 w 154"/>
              <a:gd name="T49" fmla="*/ 2147483647 h 166"/>
              <a:gd name="T50" fmla="*/ 2147483647 w 154"/>
              <a:gd name="T51" fmla="*/ 2147483647 h 166"/>
              <a:gd name="T52" fmla="*/ 2147483647 w 154"/>
              <a:gd name="T53" fmla="*/ 0 h 166"/>
              <a:gd name="T54" fmla="*/ 2147483647 w 154"/>
              <a:gd name="T55" fmla="*/ 2147483647 h 166"/>
              <a:gd name="T56" fmla="*/ 2147483647 w 154"/>
              <a:gd name="T57" fmla="*/ 2147483647 h 166"/>
              <a:gd name="T58" fmla="*/ 2147483647 w 154"/>
              <a:gd name="T59" fmla="*/ 2147483647 h 166"/>
              <a:gd name="T60" fmla="*/ 2147483647 w 154"/>
              <a:gd name="T61" fmla="*/ 2147483647 h 166"/>
              <a:gd name="T62" fmla="*/ 0 w 154"/>
              <a:gd name="T63" fmla="*/ 2147483647 h 166"/>
              <a:gd name="T64" fmla="*/ 2147483647 w 154"/>
              <a:gd name="T65" fmla="*/ 2147483647 h 166"/>
              <a:gd name="T66" fmla="*/ 2147483647 w 154"/>
              <a:gd name="T67" fmla="*/ 2147483647 h 166"/>
              <a:gd name="T68" fmla="*/ 2147483647 w 154"/>
              <a:gd name="T69" fmla="*/ 2147483647 h 166"/>
              <a:gd name="T70" fmla="*/ 2147483647 w 154"/>
              <a:gd name="T71" fmla="*/ 2147483647 h 166"/>
              <a:gd name="T72" fmla="*/ 2147483647 w 154"/>
              <a:gd name="T73" fmla="*/ 2147483647 h 166"/>
              <a:gd name="T74" fmla="*/ 2147483647 w 154"/>
              <a:gd name="T75" fmla="*/ 2147483647 h 166"/>
              <a:gd name="T76" fmla="*/ 2147483647 w 154"/>
              <a:gd name="T77" fmla="*/ 2147483647 h 166"/>
              <a:gd name="T78" fmla="*/ 2147483647 w 154"/>
              <a:gd name="T79" fmla="*/ 2147483647 h 166"/>
              <a:gd name="T80" fmla="*/ 2147483647 w 154"/>
              <a:gd name="T81" fmla="*/ 2147483647 h 166"/>
              <a:gd name="T82" fmla="*/ 2147483647 w 154"/>
              <a:gd name="T83" fmla="*/ 2147483647 h 166"/>
              <a:gd name="T84" fmla="*/ 2147483647 w 154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4" h="166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0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0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1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avLst/>
            <a:gdLst>
              <a:gd name="T0" fmla="*/ 2147483647 w 136"/>
              <a:gd name="T1" fmla="*/ 2147483647 h 154"/>
              <a:gd name="T2" fmla="*/ 2147483647 w 136"/>
              <a:gd name="T3" fmla="*/ 2147483647 h 154"/>
              <a:gd name="T4" fmla="*/ 2147483647 w 136"/>
              <a:gd name="T5" fmla="*/ 2147483647 h 154"/>
              <a:gd name="T6" fmla="*/ 2147483647 w 136"/>
              <a:gd name="T7" fmla="*/ 2147483647 h 154"/>
              <a:gd name="T8" fmla="*/ 2147483647 w 136"/>
              <a:gd name="T9" fmla="*/ 2147483647 h 154"/>
              <a:gd name="T10" fmla="*/ 2147483647 w 136"/>
              <a:gd name="T11" fmla="*/ 2147483647 h 154"/>
              <a:gd name="T12" fmla="*/ 2147483647 w 136"/>
              <a:gd name="T13" fmla="*/ 2147483647 h 154"/>
              <a:gd name="T14" fmla="*/ 2147483647 w 136"/>
              <a:gd name="T15" fmla="*/ 2147483647 h 154"/>
              <a:gd name="T16" fmla="*/ 2147483647 w 136"/>
              <a:gd name="T17" fmla="*/ 2147483647 h 154"/>
              <a:gd name="T18" fmla="*/ 2147483647 w 136"/>
              <a:gd name="T19" fmla="*/ 2147483647 h 154"/>
              <a:gd name="T20" fmla="*/ 2147483647 w 136"/>
              <a:gd name="T21" fmla="*/ 2147483647 h 154"/>
              <a:gd name="T22" fmla="*/ 2147483647 w 136"/>
              <a:gd name="T23" fmla="*/ 2147483647 h 154"/>
              <a:gd name="T24" fmla="*/ 2147483647 w 136"/>
              <a:gd name="T25" fmla="*/ 2147483647 h 154"/>
              <a:gd name="T26" fmla="*/ 2147483647 w 136"/>
              <a:gd name="T27" fmla="*/ 2147483647 h 154"/>
              <a:gd name="T28" fmla="*/ 2147483647 w 136"/>
              <a:gd name="T29" fmla="*/ 2147483647 h 154"/>
              <a:gd name="T30" fmla="*/ 2147483647 w 136"/>
              <a:gd name="T31" fmla="*/ 2147483647 h 154"/>
              <a:gd name="T32" fmla="*/ 2147483647 w 136"/>
              <a:gd name="T33" fmla="*/ 2147483647 h 154"/>
              <a:gd name="T34" fmla="*/ 2147483647 w 136"/>
              <a:gd name="T35" fmla="*/ 2147483647 h 154"/>
              <a:gd name="T36" fmla="*/ 2147483647 w 136"/>
              <a:gd name="T37" fmla="*/ 2147483647 h 154"/>
              <a:gd name="T38" fmla="*/ 2147483647 w 136"/>
              <a:gd name="T39" fmla="*/ 2147483647 h 154"/>
              <a:gd name="T40" fmla="*/ 2147483647 w 136"/>
              <a:gd name="T41" fmla="*/ 2147483647 h 154"/>
              <a:gd name="T42" fmla="*/ 2147483647 w 136"/>
              <a:gd name="T43" fmla="*/ 2147483647 h 154"/>
              <a:gd name="T44" fmla="*/ 2147483647 w 136"/>
              <a:gd name="T45" fmla="*/ 2147483647 h 154"/>
              <a:gd name="T46" fmla="*/ 2147483647 w 136"/>
              <a:gd name="T47" fmla="*/ 2147483647 h 154"/>
              <a:gd name="T48" fmla="*/ 2147483647 w 136"/>
              <a:gd name="T49" fmla="*/ 2147483647 h 154"/>
              <a:gd name="T50" fmla="*/ 2147483647 w 136"/>
              <a:gd name="T51" fmla="*/ 2147483647 h 154"/>
              <a:gd name="T52" fmla="*/ 2147483647 w 136"/>
              <a:gd name="T53" fmla="*/ 2147483647 h 154"/>
              <a:gd name="T54" fmla="*/ 2147483647 w 136"/>
              <a:gd name="T55" fmla="*/ 0 h 154"/>
              <a:gd name="T56" fmla="*/ 2147483647 w 136"/>
              <a:gd name="T57" fmla="*/ 2147483647 h 154"/>
              <a:gd name="T58" fmla="*/ 2147483647 w 136"/>
              <a:gd name="T59" fmla="*/ 2147483647 h 154"/>
              <a:gd name="T60" fmla="*/ 2147483647 w 136"/>
              <a:gd name="T61" fmla="*/ 2147483647 h 154"/>
              <a:gd name="T62" fmla="*/ 2147483647 w 136"/>
              <a:gd name="T63" fmla="*/ 2147483647 h 154"/>
              <a:gd name="T64" fmla="*/ 2147483647 w 136"/>
              <a:gd name="T65" fmla="*/ 2147483647 h 154"/>
              <a:gd name="T66" fmla="*/ 0 w 136"/>
              <a:gd name="T67" fmla="*/ 2147483647 h 154"/>
              <a:gd name="T68" fmla="*/ 2147483647 w 136"/>
              <a:gd name="T69" fmla="*/ 2147483647 h 154"/>
              <a:gd name="T70" fmla="*/ 2147483647 w 136"/>
              <a:gd name="T71" fmla="*/ 2147483647 h 154"/>
              <a:gd name="T72" fmla="*/ 2147483647 w 136"/>
              <a:gd name="T73" fmla="*/ 2147483647 h 154"/>
              <a:gd name="T74" fmla="*/ 2147483647 w 136"/>
              <a:gd name="T75" fmla="*/ 2147483647 h 154"/>
              <a:gd name="T76" fmla="*/ 2147483647 w 136"/>
              <a:gd name="T77" fmla="*/ 2147483647 h 154"/>
              <a:gd name="T78" fmla="*/ 2147483647 w 136"/>
              <a:gd name="T79" fmla="*/ 2147483647 h 154"/>
              <a:gd name="T80" fmla="*/ 2147483647 w 136"/>
              <a:gd name="T81" fmla="*/ 2147483647 h 154"/>
              <a:gd name="T82" fmla="*/ 2147483647 w 136"/>
              <a:gd name="T83" fmla="*/ 2147483647 h 154"/>
              <a:gd name="T84" fmla="*/ 2147483647 w 136"/>
              <a:gd name="T85" fmla="*/ 2147483647 h 154"/>
              <a:gd name="T86" fmla="*/ 2147483647 w 136"/>
              <a:gd name="T87" fmla="*/ 2147483647 h 154"/>
              <a:gd name="T88" fmla="*/ 2147483647 w 136"/>
              <a:gd name="T89" fmla="*/ 2147483647 h 154"/>
              <a:gd name="T90" fmla="*/ 2147483647 w 136"/>
              <a:gd name="T91" fmla="*/ 2147483647 h 154"/>
              <a:gd name="T92" fmla="*/ 2147483647 w 136"/>
              <a:gd name="T93" fmla="*/ 2147483647 h 154"/>
              <a:gd name="T94" fmla="*/ 2147483647 w 136"/>
              <a:gd name="T95" fmla="*/ 2147483647 h 154"/>
              <a:gd name="T96" fmla="*/ 2147483647 w 136"/>
              <a:gd name="T97" fmla="*/ 2147483647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54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2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0 h 158"/>
              <a:gd name="T6" fmla="*/ 2147483647 w 148"/>
              <a:gd name="T7" fmla="*/ 0 h 158"/>
              <a:gd name="T8" fmla="*/ 2147483647 w 148"/>
              <a:gd name="T9" fmla="*/ 2147483647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2147483647 w 148"/>
              <a:gd name="T39" fmla="*/ 2147483647 h 158"/>
              <a:gd name="T40" fmla="*/ 0 w 148"/>
              <a:gd name="T41" fmla="*/ 2147483647 h 158"/>
              <a:gd name="T42" fmla="*/ 0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2147483647 w 148"/>
              <a:gd name="T67" fmla="*/ 2147483647 h 158"/>
              <a:gd name="T68" fmla="*/ 2147483647 w 148"/>
              <a:gd name="T69" fmla="*/ 2147483647 h 158"/>
              <a:gd name="T70" fmla="*/ 2147483647 w 148"/>
              <a:gd name="T71" fmla="*/ 2147483647 h 158"/>
              <a:gd name="T72" fmla="*/ 2147483647 w 148"/>
              <a:gd name="T73" fmla="*/ 2147483647 h 158"/>
              <a:gd name="T74" fmla="*/ 2147483647 w 148"/>
              <a:gd name="T75" fmla="*/ 2147483647 h 158"/>
              <a:gd name="T76" fmla="*/ 2147483647 w 148"/>
              <a:gd name="T77" fmla="*/ 2147483647 h 158"/>
              <a:gd name="T78" fmla="*/ 2147483647 w 148"/>
              <a:gd name="T79" fmla="*/ 2147483647 h 158"/>
              <a:gd name="T80" fmla="*/ 2147483647 w 148"/>
              <a:gd name="T81" fmla="*/ 2147483647 h 158"/>
              <a:gd name="T82" fmla="*/ 2147483647 w 148"/>
              <a:gd name="T83" fmla="*/ 2147483647 h 158"/>
              <a:gd name="T84" fmla="*/ 2147483647 w 148"/>
              <a:gd name="T85" fmla="*/ 2147483647 h 158"/>
              <a:gd name="T86" fmla="*/ 2147483647 w 148"/>
              <a:gd name="T87" fmla="*/ 2147483647 h 158"/>
              <a:gd name="T88" fmla="*/ 2147483647 w 148"/>
              <a:gd name="T89" fmla="*/ 2147483647 h 158"/>
              <a:gd name="T90" fmla="*/ 2147483647 w 148"/>
              <a:gd name="T91" fmla="*/ 2147483647 h 158"/>
              <a:gd name="T92" fmla="*/ 2147483647 w 148"/>
              <a:gd name="T93" fmla="*/ 2147483647 h 158"/>
              <a:gd name="T94" fmla="*/ 2147483647 w 148"/>
              <a:gd name="T95" fmla="*/ 2147483647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8" h="15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3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avLst/>
            <a:gdLst>
              <a:gd name="T0" fmla="*/ 2147483647 w 90"/>
              <a:gd name="T1" fmla="*/ 2147483647 h 168"/>
              <a:gd name="T2" fmla="*/ 2147483647 w 90"/>
              <a:gd name="T3" fmla="*/ 2147483647 h 168"/>
              <a:gd name="T4" fmla="*/ 2147483647 w 90"/>
              <a:gd name="T5" fmla="*/ 2147483647 h 168"/>
              <a:gd name="T6" fmla="*/ 2147483647 w 90"/>
              <a:gd name="T7" fmla="*/ 2147483647 h 168"/>
              <a:gd name="T8" fmla="*/ 2147483647 w 90"/>
              <a:gd name="T9" fmla="*/ 2147483647 h 168"/>
              <a:gd name="T10" fmla="*/ 2147483647 w 90"/>
              <a:gd name="T11" fmla="*/ 2147483647 h 168"/>
              <a:gd name="T12" fmla="*/ 2147483647 w 90"/>
              <a:gd name="T13" fmla="*/ 2147483647 h 168"/>
              <a:gd name="T14" fmla="*/ 2147483647 w 90"/>
              <a:gd name="T15" fmla="*/ 2147483647 h 168"/>
              <a:gd name="T16" fmla="*/ 2147483647 w 90"/>
              <a:gd name="T17" fmla="*/ 2147483647 h 168"/>
              <a:gd name="T18" fmla="*/ 2147483647 w 90"/>
              <a:gd name="T19" fmla="*/ 2147483647 h 168"/>
              <a:gd name="T20" fmla="*/ 2147483647 w 90"/>
              <a:gd name="T21" fmla="*/ 2147483647 h 168"/>
              <a:gd name="T22" fmla="*/ 2147483647 w 90"/>
              <a:gd name="T23" fmla="*/ 2147483647 h 168"/>
              <a:gd name="T24" fmla="*/ 2147483647 w 90"/>
              <a:gd name="T25" fmla="*/ 2147483647 h 168"/>
              <a:gd name="T26" fmla="*/ 2147483647 w 90"/>
              <a:gd name="T27" fmla="*/ 2147483647 h 168"/>
              <a:gd name="T28" fmla="*/ 0 w 90"/>
              <a:gd name="T29" fmla="*/ 2147483647 h 168"/>
              <a:gd name="T30" fmla="*/ 0 w 90"/>
              <a:gd name="T31" fmla="*/ 2147483647 h 168"/>
              <a:gd name="T32" fmla="*/ 2147483647 w 90"/>
              <a:gd name="T33" fmla="*/ 2147483647 h 168"/>
              <a:gd name="T34" fmla="*/ 2147483647 w 90"/>
              <a:gd name="T35" fmla="*/ 2147483647 h 168"/>
              <a:gd name="T36" fmla="*/ 2147483647 w 90"/>
              <a:gd name="T37" fmla="*/ 2147483647 h 168"/>
              <a:gd name="T38" fmla="*/ 2147483647 w 90"/>
              <a:gd name="T39" fmla="*/ 2147483647 h 168"/>
              <a:gd name="T40" fmla="*/ 2147483647 w 90"/>
              <a:gd name="T41" fmla="*/ 0 h 168"/>
              <a:gd name="T42" fmla="*/ 2147483647 w 90"/>
              <a:gd name="T43" fmla="*/ 0 h 168"/>
              <a:gd name="T44" fmla="*/ 2147483647 w 90"/>
              <a:gd name="T45" fmla="*/ 2147483647 h 168"/>
              <a:gd name="T46" fmla="*/ 2147483647 w 90"/>
              <a:gd name="T47" fmla="*/ 2147483647 h 168"/>
              <a:gd name="T48" fmla="*/ 2147483647 w 90"/>
              <a:gd name="T49" fmla="*/ 2147483647 h 168"/>
              <a:gd name="T50" fmla="*/ 2147483647 w 90"/>
              <a:gd name="T51" fmla="*/ 2147483647 h 168"/>
              <a:gd name="T52" fmla="*/ 2147483647 w 90"/>
              <a:gd name="T53" fmla="*/ 2147483647 h 168"/>
              <a:gd name="T54" fmla="*/ 2147483647 w 90"/>
              <a:gd name="T55" fmla="*/ 2147483647 h 168"/>
              <a:gd name="T56" fmla="*/ 2147483647 w 90"/>
              <a:gd name="T57" fmla="*/ 2147483647 h 168"/>
              <a:gd name="T58" fmla="*/ 2147483647 w 90"/>
              <a:gd name="T59" fmla="*/ 2147483647 h 168"/>
              <a:gd name="T60" fmla="*/ 2147483647 w 90"/>
              <a:gd name="T61" fmla="*/ 2147483647 h 168"/>
              <a:gd name="T62" fmla="*/ 2147483647 w 90"/>
              <a:gd name="T63" fmla="*/ 2147483647 h 168"/>
              <a:gd name="T64" fmla="*/ 2147483647 w 90"/>
              <a:gd name="T65" fmla="*/ 2147483647 h 168"/>
              <a:gd name="T66" fmla="*/ 2147483647 w 90"/>
              <a:gd name="T67" fmla="*/ 2147483647 h 168"/>
              <a:gd name="T68" fmla="*/ 2147483647 w 90"/>
              <a:gd name="T69" fmla="*/ 2147483647 h 168"/>
              <a:gd name="T70" fmla="*/ 2147483647 w 90"/>
              <a:gd name="T71" fmla="*/ 2147483647 h 168"/>
              <a:gd name="T72" fmla="*/ 2147483647 w 90"/>
              <a:gd name="T73" fmla="*/ 2147483647 h 168"/>
              <a:gd name="T74" fmla="*/ 2147483647 w 90"/>
              <a:gd name="T75" fmla="*/ 2147483647 h 168"/>
              <a:gd name="T76" fmla="*/ 2147483647 w 90"/>
              <a:gd name="T77" fmla="*/ 2147483647 h 168"/>
              <a:gd name="T78" fmla="*/ 2147483647 w 90"/>
              <a:gd name="T79" fmla="*/ 2147483647 h 168"/>
              <a:gd name="T80" fmla="*/ 2147483647 w 90"/>
              <a:gd name="T81" fmla="*/ 2147483647 h 168"/>
              <a:gd name="T82" fmla="*/ 2147483647 w 90"/>
              <a:gd name="T83" fmla="*/ 2147483647 h 168"/>
              <a:gd name="T84" fmla="*/ 2147483647 w 90"/>
              <a:gd name="T85" fmla="*/ 2147483647 h 168"/>
              <a:gd name="T86" fmla="*/ 2147483647 w 90"/>
              <a:gd name="T87" fmla="*/ 2147483647 h 168"/>
              <a:gd name="T88" fmla="*/ 2147483647 w 90"/>
              <a:gd name="T89" fmla="*/ 2147483647 h 168"/>
              <a:gd name="T90" fmla="*/ 2147483647 w 90"/>
              <a:gd name="T91" fmla="*/ 2147483647 h 168"/>
              <a:gd name="T92" fmla="*/ 2147483647 w 90"/>
              <a:gd name="T93" fmla="*/ 2147483647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0" h="168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4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2147483647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2147483647 h 152"/>
              <a:gd name="T68" fmla="*/ 2147483647 w 156"/>
              <a:gd name="T69" fmla="*/ 2147483647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52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5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avLst/>
            <a:gdLst>
              <a:gd name="T0" fmla="*/ 2147483647 w 154"/>
              <a:gd name="T1" fmla="*/ 0 h 154"/>
              <a:gd name="T2" fmla="*/ 2147483647 w 154"/>
              <a:gd name="T3" fmla="*/ 2147483647 h 154"/>
              <a:gd name="T4" fmla="*/ 2147483647 w 154"/>
              <a:gd name="T5" fmla="*/ 2147483647 h 154"/>
              <a:gd name="T6" fmla="*/ 2147483647 w 154"/>
              <a:gd name="T7" fmla="*/ 2147483647 h 154"/>
              <a:gd name="T8" fmla="*/ 2147483647 w 154"/>
              <a:gd name="T9" fmla="*/ 2147483647 h 154"/>
              <a:gd name="T10" fmla="*/ 2147483647 w 154"/>
              <a:gd name="T11" fmla="*/ 2147483647 h 154"/>
              <a:gd name="T12" fmla="*/ 2147483647 w 154"/>
              <a:gd name="T13" fmla="*/ 2147483647 h 154"/>
              <a:gd name="T14" fmla="*/ 2147483647 w 154"/>
              <a:gd name="T15" fmla="*/ 2147483647 h 154"/>
              <a:gd name="T16" fmla="*/ 2147483647 w 154"/>
              <a:gd name="T17" fmla="*/ 2147483647 h 154"/>
              <a:gd name="T18" fmla="*/ 2147483647 w 154"/>
              <a:gd name="T19" fmla="*/ 2147483647 h 154"/>
              <a:gd name="T20" fmla="*/ 2147483647 w 154"/>
              <a:gd name="T21" fmla="*/ 2147483647 h 154"/>
              <a:gd name="T22" fmla="*/ 2147483647 w 154"/>
              <a:gd name="T23" fmla="*/ 2147483647 h 154"/>
              <a:gd name="T24" fmla="*/ 2147483647 w 154"/>
              <a:gd name="T25" fmla="*/ 2147483647 h 154"/>
              <a:gd name="T26" fmla="*/ 2147483647 w 154"/>
              <a:gd name="T27" fmla="*/ 2147483647 h 154"/>
              <a:gd name="T28" fmla="*/ 2147483647 w 154"/>
              <a:gd name="T29" fmla="*/ 2147483647 h 154"/>
              <a:gd name="T30" fmla="*/ 2147483647 w 154"/>
              <a:gd name="T31" fmla="*/ 2147483647 h 154"/>
              <a:gd name="T32" fmla="*/ 2147483647 w 154"/>
              <a:gd name="T33" fmla="*/ 2147483647 h 154"/>
              <a:gd name="T34" fmla="*/ 0 w 154"/>
              <a:gd name="T35" fmla="*/ 2147483647 h 154"/>
              <a:gd name="T36" fmla="*/ 2147483647 w 154"/>
              <a:gd name="T37" fmla="*/ 2147483647 h 154"/>
              <a:gd name="T38" fmla="*/ 0 w 154"/>
              <a:gd name="T39" fmla="*/ 2147483647 h 154"/>
              <a:gd name="T40" fmla="*/ 2147483647 w 154"/>
              <a:gd name="T41" fmla="*/ 2147483647 h 154"/>
              <a:gd name="T42" fmla="*/ 2147483647 w 154"/>
              <a:gd name="T43" fmla="*/ 0 h 154"/>
              <a:gd name="T44" fmla="*/ 2147483647 w 154"/>
              <a:gd name="T45" fmla="*/ 2147483647 h 154"/>
              <a:gd name="T46" fmla="*/ 2147483647 w 154"/>
              <a:gd name="T47" fmla="*/ 2147483647 h 154"/>
              <a:gd name="T48" fmla="*/ 2147483647 w 154"/>
              <a:gd name="T49" fmla="*/ 2147483647 h 154"/>
              <a:gd name="T50" fmla="*/ 2147483647 w 154"/>
              <a:gd name="T51" fmla="*/ 2147483647 h 154"/>
              <a:gd name="T52" fmla="*/ 2147483647 w 154"/>
              <a:gd name="T53" fmla="*/ 2147483647 h 154"/>
              <a:gd name="T54" fmla="*/ 2147483647 w 154"/>
              <a:gd name="T55" fmla="*/ 2147483647 h 154"/>
              <a:gd name="T56" fmla="*/ 2147483647 w 154"/>
              <a:gd name="T57" fmla="*/ 2147483647 h 154"/>
              <a:gd name="T58" fmla="*/ 2147483647 w 154"/>
              <a:gd name="T59" fmla="*/ 2147483647 h 154"/>
              <a:gd name="T60" fmla="*/ 2147483647 w 154"/>
              <a:gd name="T61" fmla="*/ 2147483647 h 154"/>
              <a:gd name="T62" fmla="*/ 2147483647 w 154"/>
              <a:gd name="T63" fmla="*/ 2147483647 h 154"/>
              <a:gd name="T64" fmla="*/ 2147483647 w 154"/>
              <a:gd name="T65" fmla="*/ 2147483647 h 154"/>
              <a:gd name="T66" fmla="*/ 2147483647 w 154"/>
              <a:gd name="T67" fmla="*/ 2147483647 h 154"/>
              <a:gd name="T68" fmla="*/ 2147483647 w 154"/>
              <a:gd name="T69" fmla="*/ 2147483647 h 154"/>
              <a:gd name="T70" fmla="*/ 2147483647 w 154"/>
              <a:gd name="T71" fmla="*/ 2147483647 h 154"/>
              <a:gd name="T72" fmla="*/ 2147483647 w 154"/>
              <a:gd name="T73" fmla="*/ 2147483647 h 154"/>
              <a:gd name="T74" fmla="*/ 2147483647 w 154"/>
              <a:gd name="T75" fmla="*/ 2147483647 h 154"/>
              <a:gd name="T76" fmla="*/ 2147483647 w 154"/>
              <a:gd name="T77" fmla="*/ 2147483647 h 154"/>
              <a:gd name="T78" fmla="*/ 2147483647 w 154"/>
              <a:gd name="T79" fmla="*/ 2147483647 h 154"/>
              <a:gd name="T80" fmla="*/ 2147483647 w 154"/>
              <a:gd name="T81" fmla="*/ 2147483647 h 154"/>
              <a:gd name="T82" fmla="*/ 2147483647 w 154"/>
              <a:gd name="T83" fmla="*/ 2147483647 h 154"/>
              <a:gd name="T84" fmla="*/ 2147483647 w 154"/>
              <a:gd name="T85" fmla="*/ 2147483647 h 154"/>
              <a:gd name="T86" fmla="*/ 2147483647 w 154"/>
              <a:gd name="T87" fmla="*/ 2147483647 h 154"/>
              <a:gd name="T88" fmla="*/ 2147483647 w 154"/>
              <a:gd name="T89" fmla="*/ 2147483647 h 154"/>
              <a:gd name="T90" fmla="*/ 2147483647 w 154"/>
              <a:gd name="T91" fmla="*/ 2147483647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4" h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6" name="Freeform 257"/>
          <p:cNvSpPr/>
          <p:nvPr/>
        </p:nvSpPr>
        <p:spPr bwMode="auto">
          <a:xfrm>
            <a:off x="1771650" y="327025"/>
            <a:ext cx="311150" cy="457200"/>
          </a:xfrm>
          <a:custGeom>
            <a:avLst/>
            <a:gdLst>
              <a:gd name="T0" fmla="*/ 2147483647 w 114"/>
              <a:gd name="T1" fmla="*/ 2147483647 h 152"/>
              <a:gd name="T2" fmla="*/ 2147483647 w 114"/>
              <a:gd name="T3" fmla="*/ 2147483647 h 152"/>
              <a:gd name="T4" fmla="*/ 2147483647 w 114"/>
              <a:gd name="T5" fmla="*/ 2147483647 h 152"/>
              <a:gd name="T6" fmla="*/ 2147483647 w 114"/>
              <a:gd name="T7" fmla="*/ 2147483647 h 152"/>
              <a:gd name="T8" fmla="*/ 2147483647 w 114"/>
              <a:gd name="T9" fmla="*/ 2147483647 h 152"/>
              <a:gd name="T10" fmla="*/ 2147483647 w 114"/>
              <a:gd name="T11" fmla="*/ 2147483647 h 152"/>
              <a:gd name="T12" fmla="*/ 2147483647 w 114"/>
              <a:gd name="T13" fmla="*/ 2147483647 h 152"/>
              <a:gd name="T14" fmla="*/ 2147483647 w 114"/>
              <a:gd name="T15" fmla="*/ 2147483647 h 152"/>
              <a:gd name="T16" fmla="*/ 2147483647 w 114"/>
              <a:gd name="T17" fmla="*/ 0 h 152"/>
              <a:gd name="T18" fmla="*/ 2147483647 w 114"/>
              <a:gd name="T19" fmla="*/ 0 h 152"/>
              <a:gd name="T20" fmla="*/ 2147483647 w 114"/>
              <a:gd name="T21" fmla="*/ 2147483647 h 152"/>
              <a:gd name="T22" fmla="*/ 2147483647 w 114"/>
              <a:gd name="T23" fmla="*/ 2147483647 h 152"/>
              <a:gd name="T24" fmla="*/ 2147483647 w 114"/>
              <a:gd name="T25" fmla="*/ 2147483647 h 152"/>
              <a:gd name="T26" fmla="*/ 2147483647 w 114"/>
              <a:gd name="T27" fmla="*/ 2147483647 h 152"/>
              <a:gd name="T28" fmla="*/ 2147483647 w 114"/>
              <a:gd name="T29" fmla="*/ 2147483647 h 152"/>
              <a:gd name="T30" fmla="*/ 2147483647 w 114"/>
              <a:gd name="T31" fmla="*/ 2147483647 h 152"/>
              <a:gd name="T32" fmla="*/ 2147483647 w 114"/>
              <a:gd name="T33" fmla="*/ 2147483647 h 152"/>
              <a:gd name="T34" fmla="*/ 2147483647 w 114"/>
              <a:gd name="T35" fmla="*/ 2147483647 h 152"/>
              <a:gd name="T36" fmla="*/ 2147483647 w 114"/>
              <a:gd name="T37" fmla="*/ 2147483647 h 152"/>
              <a:gd name="T38" fmla="*/ 2147483647 w 114"/>
              <a:gd name="T39" fmla="*/ 2147483647 h 152"/>
              <a:gd name="T40" fmla="*/ 2147483647 w 114"/>
              <a:gd name="T41" fmla="*/ 2147483647 h 152"/>
              <a:gd name="T42" fmla="*/ 2147483647 w 114"/>
              <a:gd name="T43" fmla="*/ 2147483647 h 152"/>
              <a:gd name="T44" fmla="*/ 2147483647 w 114"/>
              <a:gd name="T45" fmla="*/ 2147483647 h 152"/>
              <a:gd name="T46" fmla="*/ 2147483647 w 114"/>
              <a:gd name="T47" fmla="*/ 2147483647 h 152"/>
              <a:gd name="T48" fmla="*/ 2147483647 w 114"/>
              <a:gd name="T49" fmla="*/ 2147483647 h 152"/>
              <a:gd name="T50" fmla="*/ 2147483647 w 114"/>
              <a:gd name="T51" fmla="*/ 2147483647 h 152"/>
              <a:gd name="T52" fmla="*/ 2147483647 w 114"/>
              <a:gd name="T53" fmla="*/ 2147483647 h 152"/>
              <a:gd name="T54" fmla="*/ 2147483647 w 114"/>
              <a:gd name="T55" fmla="*/ 2147483647 h 152"/>
              <a:gd name="T56" fmla="*/ 0 w 114"/>
              <a:gd name="T57" fmla="*/ 2147483647 h 152"/>
              <a:gd name="T58" fmla="*/ 0 w 114"/>
              <a:gd name="T59" fmla="*/ 2147483647 h 152"/>
              <a:gd name="T60" fmla="*/ 2147483647 w 114"/>
              <a:gd name="T61" fmla="*/ 2147483647 h 152"/>
              <a:gd name="T62" fmla="*/ 0 w 114"/>
              <a:gd name="T63" fmla="*/ 2147483647 h 152"/>
              <a:gd name="T64" fmla="*/ 2147483647 w 114"/>
              <a:gd name="T65" fmla="*/ 2147483647 h 152"/>
              <a:gd name="T66" fmla="*/ 2147483647 w 114"/>
              <a:gd name="T67" fmla="*/ 2147483647 h 152"/>
              <a:gd name="T68" fmla="*/ 2147483647 w 114"/>
              <a:gd name="T69" fmla="*/ 2147483647 h 152"/>
              <a:gd name="T70" fmla="*/ 2147483647 w 114"/>
              <a:gd name="T71" fmla="*/ 2147483647 h 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4" h="152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7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avLst/>
            <a:gdLst>
              <a:gd name="T0" fmla="*/ 2147483647 w 142"/>
              <a:gd name="T1" fmla="*/ 2147483647 h 162"/>
              <a:gd name="T2" fmla="*/ 2147483647 w 142"/>
              <a:gd name="T3" fmla="*/ 2147483647 h 162"/>
              <a:gd name="T4" fmla="*/ 2147483647 w 142"/>
              <a:gd name="T5" fmla="*/ 2147483647 h 162"/>
              <a:gd name="T6" fmla="*/ 2147483647 w 142"/>
              <a:gd name="T7" fmla="*/ 2147483647 h 162"/>
              <a:gd name="T8" fmla="*/ 2147483647 w 142"/>
              <a:gd name="T9" fmla="*/ 2147483647 h 162"/>
              <a:gd name="T10" fmla="*/ 2147483647 w 142"/>
              <a:gd name="T11" fmla="*/ 2147483647 h 162"/>
              <a:gd name="T12" fmla="*/ 2147483647 w 142"/>
              <a:gd name="T13" fmla="*/ 2147483647 h 162"/>
              <a:gd name="T14" fmla="*/ 2147483647 w 142"/>
              <a:gd name="T15" fmla="*/ 2147483647 h 162"/>
              <a:gd name="T16" fmla="*/ 2147483647 w 142"/>
              <a:gd name="T17" fmla="*/ 2147483647 h 162"/>
              <a:gd name="T18" fmla="*/ 2147483647 w 142"/>
              <a:gd name="T19" fmla="*/ 2147483647 h 162"/>
              <a:gd name="T20" fmla="*/ 2147483647 w 142"/>
              <a:gd name="T21" fmla="*/ 2147483647 h 162"/>
              <a:gd name="T22" fmla="*/ 2147483647 w 142"/>
              <a:gd name="T23" fmla="*/ 2147483647 h 162"/>
              <a:gd name="T24" fmla="*/ 2147483647 w 142"/>
              <a:gd name="T25" fmla="*/ 2147483647 h 162"/>
              <a:gd name="T26" fmla="*/ 2147483647 w 142"/>
              <a:gd name="T27" fmla="*/ 2147483647 h 162"/>
              <a:gd name="T28" fmla="*/ 2147483647 w 142"/>
              <a:gd name="T29" fmla="*/ 2147483647 h 162"/>
              <a:gd name="T30" fmla="*/ 2147483647 w 142"/>
              <a:gd name="T31" fmla="*/ 2147483647 h 162"/>
              <a:gd name="T32" fmla="*/ 2147483647 w 142"/>
              <a:gd name="T33" fmla="*/ 2147483647 h 162"/>
              <a:gd name="T34" fmla="*/ 2147483647 w 142"/>
              <a:gd name="T35" fmla="*/ 2147483647 h 162"/>
              <a:gd name="T36" fmla="*/ 2147483647 w 142"/>
              <a:gd name="T37" fmla="*/ 2147483647 h 162"/>
              <a:gd name="T38" fmla="*/ 2147483647 w 142"/>
              <a:gd name="T39" fmla="*/ 2147483647 h 162"/>
              <a:gd name="T40" fmla="*/ 2147483647 w 142"/>
              <a:gd name="T41" fmla="*/ 2147483647 h 162"/>
              <a:gd name="T42" fmla="*/ 2147483647 w 142"/>
              <a:gd name="T43" fmla="*/ 2147483647 h 162"/>
              <a:gd name="T44" fmla="*/ 2147483647 w 142"/>
              <a:gd name="T45" fmla="*/ 2147483647 h 162"/>
              <a:gd name="T46" fmla="*/ 2147483647 w 142"/>
              <a:gd name="T47" fmla="*/ 2147483647 h 162"/>
              <a:gd name="T48" fmla="*/ 2147483647 w 142"/>
              <a:gd name="T49" fmla="*/ 2147483647 h 162"/>
              <a:gd name="T50" fmla="*/ 2147483647 w 142"/>
              <a:gd name="T51" fmla="*/ 2147483647 h 162"/>
              <a:gd name="T52" fmla="*/ 2147483647 w 142"/>
              <a:gd name="T53" fmla="*/ 2147483647 h 162"/>
              <a:gd name="T54" fmla="*/ 2147483647 w 142"/>
              <a:gd name="T55" fmla="*/ 2147483647 h 162"/>
              <a:gd name="T56" fmla="*/ 2147483647 w 142"/>
              <a:gd name="T57" fmla="*/ 2147483647 h 162"/>
              <a:gd name="T58" fmla="*/ 2147483647 w 142"/>
              <a:gd name="T59" fmla="*/ 2147483647 h 162"/>
              <a:gd name="T60" fmla="*/ 2147483647 w 142"/>
              <a:gd name="T61" fmla="*/ 2147483647 h 162"/>
              <a:gd name="T62" fmla="*/ 2147483647 w 142"/>
              <a:gd name="T63" fmla="*/ 2147483647 h 162"/>
              <a:gd name="T64" fmla="*/ 2147483647 w 142"/>
              <a:gd name="T65" fmla="*/ 2147483647 h 162"/>
              <a:gd name="T66" fmla="*/ 2147483647 w 142"/>
              <a:gd name="T67" fmla="*/ 2147483647 h 162"/>
              <a:gd name="T68" fmla="*/ 2147483647 w 142"/>
              <a:gd name="T69" fmla="*/ 2147483647 h 162"/>
              <a:gd name="T70" fmla="*/ 2147483647 w 142"/>
              <a:gd name="T71" fmla="*/ 2147483647 h 162"/>
              <a:gd name="T72" fmla="*/ 2147483647 w 142"/>
              <a:gd name="T73" fmla="*/ 2147483647 h 162"/>
              <a:gd name="T74" fmla="*/ 2147483647 w 142"/>
              <a:gd name="T75" fmla="*/ 2147483647 h 162"/>
              <a:gd name="T76" fmla="*/ 2147483647 w 142"/>
              <a:gd name="T77" fmla="*/ 2147483647 h 162"/>
              <a:gd name="T78" fmla="*/ 2147483647 w 142"/>
              <a:gd name="T79" fmla="*/ 2147483647 h 162"/>
              <a:gd name="T80" fmla="*/ 2147483647 w 142"/>
              <a:gd name="T81" fmla="*/ 2147483647 h 162"/>
              <a:gd name="T82" fmla="*/ 2147483647 w 142"/>
              <a:gd name="T83" fmla="*/ 2147483647 h 162"/>
              <a:gd name="T84" fmla="*/ 2147483647 w 142"/>
              <a:gd name="T85" fmla="*/ 2147483647 h 162"/>
              <a:gd name="T86" fmla="*/ 2147483647 w 142"/>
              <a:gd name="T87" fmla="*/ 2147483647 h 162"/>
              <a:gd name="T88" fmla="*/ 0 w 142"/>
              <a:gd name="T89" fmla="*/ 2147483647 h 162"/>
              <a:gd name="T90" fmla="*/ 2147483647 w 142"/>
              <a:gd name="T91" fmla="*/ 2147483647 h 162"/>
              <a:gd name="T92" fmla="*/ 2147483647 w 142"/>
              <a:gd name="T93" fmla="*/ 2147483647 h 162"/>
              <a:gd name="T94" fmla="*/ 2147483647 w 142"/>
              <a:gd name="T95" fmla="*/ 2147483647 h 162"/>
              <a:gd name="T96" fmla="*/ 2147483647 w 142"/>
              <a:gd name="T97" fmla="*/ 2147483647 h 162"/>
              <a:gd name="T98" fmla="*/ 2147483647 w 142"/>
              <a:gd name="T99" fmla="*/ 2147483647 h 162"/>
              <a:gd name="T100" fmla="*/ 2147483647 w 142"/>
              <a:gd name="T101" fmla="*/ 2147483647 h 162"/>
              <a:gd name="T102" fmla="*/ 2147483647 w 142"/>
              <a:gd name="T103" fmla="*/ 2147483647 h 162"/>
              <a:gd name="T104" fmla="*/ 2147483647 w 142"/>
              <a:gd name="T105" fmla="*/ 2147483647 h 162"/>
              <a:gd name="T106" fmla="*/ 2147483647 w 142"/>
              <a:gd name="T107" fmla="*/ 2147483647 h 162"/>
              <a:gd name="T108" fmla="*/ 2147483647 w 142"/>
              <a:gd name="T109" fmla="*/ 0 h 162"/>
              <a:gd name="T110" fmla="*/ 2147483647 w 142"/>
              <a:gd name="T111" fmla="*/ 2147483647 h 162"/>
              <a:gd name="T112" fmla="*/ 2147483647 w 142"/>
              <a:gd name="T113" fmla="*/ 2147483647 h 162"/>
              <a:gd name="T114" fmla="*/ 2147483647 w 142"/>
              <a:gd name="T115" fmla="*/ 2147483647 h 162"/>
              <a:gd name="T116" fmla="*/ 2147483647 w 142"/>
              <a:gd name="T117" fmla="*/ 2147483647 h 162"/>
              <a:gd name="T118" fmla="*/ 2147483647 w 142"/>
              <a:gd name="T119" fmla="*/ 2147483647 h 162"/>
              <a:gd name="T120" fmla="*/ 2147483647 w 142"/>
              <a:gd name="T121" fmla="*/ 2147483647 h 162"/>
              <a:gd name="T122" fmla="*/ 2147483647 w 142"/>
              <a:gd name="T123" fmla="*/ 2147483647 h 162"/>
              <a:gd name="T124" fmla="*/ 2147483647 w 142"/>
              <a:gd name="T125" fmla="*/ 214748364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2" h="16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8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0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0 w 146"/>
              <a:gd name="T21" fmla="*/ 2147483647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0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2147483647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2147483647 w 146"/>
              <a:gd name="T85" fmla="*/ 2147483647 h 146"/>
              <a:gd name="T86" fmla="*/ 2147483647 w 146"/>
              <a:gd name="T87" fmla="*/ 2147483647 h 146"/>
              <a:gd name="T88" fmla="*/ 2147483647 w 146"/>
              <a:gd name="T89" fmla="*/ 2147483647 h 146"/>
              <a:gd name="T90" fmla="*/ 2147483647 w 146"/>
              <a:gd name="T91" fmla="*/ 2147483647 h 146"/>
              <a:gd name="T92" fmla="*/ 2147483647 w 146"/>
              <a:gd name="T93" fmla="*/ 2147483647 h 146"/>
              <a:gd name="T94" fmla="*/ 2147483647 w 146"/>
              <a:gd name="T95" fmla="*/ 2147483647 h 146"/>
              <a:gd name="T96" fmla="*/ 2147483647 w 146"/>
              <a:gd name="T97" fmla="*/ 2147483647 h 146"/>
              <a:gd name="T98" fmla="*/ 2147483647 w 146"/>
              <a:gd name="T99" fmla="*/ 2147483647 h 146"/>
              <a:gd name="T100" fmla="*/ 2147483647 w 146"/>
              <a:gd name="T101" fmla="*/ 2147483647 h 146"/>
              <a:gd name="T102" fmla="*/ 2147483647 w 146"/>
              <a:gd name="T103" fmla="*/ 2147483647 h 146"/>
              <a:gd name="T104" fmla="*/ 2147483647 w 146"/>
              <a:gd name="T105" fmla="*/ 2147483647 h 146"/>
              <a:gd name="T106" fmla="*/ 2147483647 w 146"/>
              <a:gd name="T107" fmla="*/ 2147483647 h 146"/>
              <a:gd name="T108" fmla="*/ 2147483647 w 146"/>
              <a:gd name="T109" fmla="*/ 2147483647 h 146"/>
              <a:gd name="T110" fmla="*/ 2147483647 w 146"/>
              <a:gd name="T111" fmla="*/ 2147483647 h 146"/>
              <a:gd name="T112" fmla="*/ 2147483647 w 146"/>
              <a:gd name="T113" fmla="*/ 2147483647 h 146"/>
              <a:gd name="T114" fmla="*/ 2147483647 w 146"/>
              <a:gd name="T115" fmla="*/ 2147483647 h 146"/>
              <a:gd name="T116" fmla="*/ 2147483647 w 146"/>
              <a:gd name="T117" fmla="*/ 2147483647 h 146"/>
              <a:gd name="T118" fmla="*/ 2147483647 w 146"/>
              <a:gd name="T119" fmla="*/ 2147483647 h 1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" h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9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avLst/>
            <a:gdLst>
              <a:gd name="T0" fmla="*/ 2147483647 w 98"/>
              <a:gd name="T1" fmla="*/ 2147483647 h 154"/>
              <a:gd name="T2" fmla="*/ 2147483647 w 98"/>
              <a:gd name="T3" fmla="*/ 2147483647 h 154"/>
              <a:gd name="T4" fmla="*/ 2147483647 w 98"/>
              <a:gd name="T5" fmla="*/ 2147483647 h 154"/>
              <a:gd name="T6" fmla="*/ 2147483647 w 98"/>
              <a:gd name="T7" fmla="*/ 2147483647 h 154"/>
              <a:gd name="T8" fmla="*/ 2147483647 w 98"/>
              <a:gd name="T9" fmla="*/ 2147483647 h 154"/>
              <a:gd name="T10" fmla="*/ 2147483647 w 98"/>
              <a:gd name="T11" fmla="*/ 2147483647 h 154"/>
              <a:gd name="T12" fmla="*/ 2147483647 w 98"/>
              <a:gd name="T13" fmla="*/ 2147483647 h 154"/>
              <a:gd name="T14" fmla="*/ 2147483647 w 98"/>
              <a:gd name="T15" fmla="*/ 2147483647 h 154"/>
              <a:gd name="T16" fmla="*/ 2147483647 w 98"/>
              <a:gd name="T17" fmla="*/ 2147483647 h 154"/>
              <a:gd name="T18" fmla="*/ 2147483647 w 98"/>
              <a:gd name="T19" fmla="*/ 2147483647 h 154"/>
              <a:gd name="T20" fmla="*/ 2147483647 w 98"/>
              <a:gd name="T21" fmla="*/ 2147483647 h 154"/>
              <a:gd name="T22" fmla="*/ 2147483647 w 98"/>
              <a:gd name="T23" fmla="*/ 2147483647 h 154"/>
              <a:gd name="T24" fmla="*/ 2147483647 w 98"/>
              <a:gd name="T25" fmla="*/ 2147483647 h 154"/>
              <a:gd name="T26" fmla="*/ 2147483647 w 98"/>
              <a:gd name="T27" fmla="*/ 2147483647 h 154"/>
              <a:gd name="T28" fmla="*/ 2147483647 w 98"/>
              <a:gd name="T29" fmla="*/ 2147483647 h 154"/>
              <a:gd name="T30" fmla="*/ 2147483647 w 98"/>
              <a:gd name="T31" fmla="*/ 2147483647 h 154"/>
              <a:gd name="T32" fmla="*/ 2147483647 w 98"/>
              <a:gd name="T33" fmla="*/ 2147483647 h 154"/>
              <a:gd name="T34" fmla="*/ 2147483647 w 98"/>
              <a:gd name="T35" fmla="*/ 2147483647 h 154"/>
              <a:gd name="T36" fmla="*/ 2147483647 w 98"/>
              <a:gd name="T37" fmla="*/ 2147483647 h 154"/>
              <a:gd name="T38" fmla="*/ 2147483647 w 98"/>
              <a:gd name="T39" fmla="*/ 2147483647 h 154"/>
              <a:gd name="T40" fmla="*/ 2147483647 w 98"/>
              <a:gd name="T41" fmla="*/ 2147483647 h 154"/>
              <a:gd name="T42" fmla="*/ 2147483647 w 98"/>
              <a:gd name="T43" fmla="*/ 2147483647 h 154"/>
              <a:gd name="T44" fmla="*/ 2147483647 w 98"/>
              <a:gd name="T45" fmla="*/ 2147483647 h 154"/>
              <a:gd name="T46" fmla="*/ 2147483647 w 98"/>
              <a:gd name="T47" fmla="*/ 2147483647 h 154"/>
              <a:gd name="T48" fmla="*/ 2147483647 w 98"/>
              <a:gd name="T49" fmla="*/ 2147483647 h 154"/>
              <a:gd name="T50" fmla="*/ 2147483647 w 98"/>
              <a:gd name="T51" fmla="*/ 2147483647 h 154"/>
              <a:gd name="T52" fmla="*/ 2147483647 w 98"/>
              <a:gd name="T53" fmla="*/ 2147483647 h 154"/>
              <a:gd name="T54" fmla="*/ 2147483647 w 98"/>
              <a:gd name="T55" fmla="*/ 2147483647 h 154"/>
              <a:gd name="T56" fmla="*/ 0 w 98"/>
              <a:gd name="T57" fmla="*/ 2147483647 h 154"/>
              <a:gd name="T58" fmla="*/ 0 w 98"/>
              <a:gd name="T59" fmla="*/ 2147483647 h 154"/>
              <a:gd name="T60" fmla="*/ 2147483647 w 98"/>
              <a:gd name="T61" fmla="*/ 2147483647 h 154"/>
              <a:gd name="T62" fmla="*/ 2147483647 w 98"/>
              <a:gd name="T63" fmla="*/ 2147483647 h 154"/>
              <a:gd name="T64" fmla="*/ 0 w 98"/>
              <a:gd name="T65" fmla="*/ 2147483647 h 154"/>
              <a:gd name="T66" fmla="*/ 0 w 98"/>
              <a:gd name="T67" fmla="*/ 2147483647 h 154"/>
              <a:gd name="T68" fmla="*/ 2147483647 w 98"/>
              <a:gd name="T69" fmla="*/ 2147483647 h 154"/>
              <a:gd name="T70" fmla="*/ 2147483647 w 98"/>
              <a:gd name="T71" fmla="*/ 2147483647 h 154"/>
              <a:gd name="T72" fmla="*/ 2147483647 w 98"/>
              <a:gd name="T73" fmla="*/ 2147483647 h 154"/>
              <a:gd name="T74" fmla="*/ 2147483647 w 98"/>
              <a:gd name="T75" fmla="*/ 2147483647 h 154"/>
              <a:gd name="T76" fmla="*/ 2147483647 w 98"/>
              <a:gd name="T77" fmla="*/ 2147483647 h 154"/>
              <a:gd name="T78" fmla="*/ 2147483647 w 98"/>
              <a:gd name="T79" fmla="*/ 2147483647 h 154"/>
              <a:gd name="T80" fmla="*/ 2147483647 w 98"/>
              <a:gd name="T81" fmla="*/ 2147483647 h 154"/>
              <a:gd name="T82" fmla="*/ 2147483647 w 98"/>
              <a:gd name="T83" fmla="*/ 2147483647 h 154"/>
              <a:gd name="T84" fmla="*/ 2147483647 w 98"/>
              <a:gd name="T85" fmla="*/ 2147483647 h 154"/>
              <a:gd name="T86" fmla="*/ 2147483647 w 98"/>
              <a:gd name="T87" fmla="*/ 2147483647 h 154"/>
              <a:gd name="T88" fmla="*/ 2147483647 w 98"/>
              <a:gd name="T89" fmla="*/ 2147483647 h 154"/>
              <a:gd name="T90" fmla="*/ 2147483647 w 98"/>
              <a:gd name="T91" fmla="*/ 2147483647 h 154"/>
              <a:gd name="T92" fmla="*/ 2147483647 w 98"/>
              <a:gd name="T93" fmla="*/ 0 h 154"/>
              <a:gd name="T94" fmla="*/ 2147483647 w 98"/>
              <a:gd name="T95" fmla="*/ 2147483647 h 154"/>
              <a:gd name="T96" fmla="*/ 2147483647 w 98"/>
              <a:gd name="T97" fmla="*/ 2147483647 h 154"/>
              <a:gd name="T98" fmla="*/ 2147483647 w 98"/>
              <a:gd name="T99" fmla="*/ 2147483647 h 154"/>
              <a:gd name="T100" fmla="*/ 2147483647 w 98"/>
              <a:gd name="T101" fmla="*/ 2147483647 h 154"/>
              <a:gd name="T102" fmla="*/ 2147483647 w 98"/>
              <a:gd name="T103" fmla="*/ 2147483647 h 154"/>
              <a:gd name="T104" fmla="*/ 2147483647 w 98"/>
              <a:gd name="T105" fmla="*/ 2147483647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154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3795" name="TextBox 24"/>
          <p:cNvSpPr>
            <a:spLocks noChangeArrowheads="1"/>
          </p:cNvSpPr>
          <p:nvPr/>
        </p:nvSpPr>
        <p:spPr bwMode="auto">
          <a:xfrm>
            <a:off x="6045200" y="5137150"/>
            <a:ext cx="5357813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lnSpc>
                <a:spcPct val="150000"/>
              </a:lnSpc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当一个人用工作去迎接光明，光明很快就会来照耀着他。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796" name="文本框 19"/>
          <p:cNvSpPr txBox="1">
            <a:spLocks noChangeArrowheads="1"/>
          </p:cNvSpPr>
          <p:nvPr/>
        </p:nvSpPr>
        <p:spPr bwMode="auto">
          <a:xfrm>
            <a:off x="7537450" y="5589588"/>
            <a:ext cx="3614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>
                <a:solidFill>
                  <a:srgbClr val="FFFFFF"/>
                </a:solidFill>
              </a:rPr>
              <a:t>ADD UP YOUR TITLE HERE</a:t>
            </a:r>
            <a:endParaRPr lang="zh-CN" altLang="en-US">
              <a:solidFill>
                <a:srgbClr val="FFFFFF"/>
              </a:solidFill>
            </a:endParaRPr>
          </a:p>
        </p:txBody>
      </p:sp>
      <p:pic>
        <p:nvPicPr>
          <p:cNvPr id="33797" name="图片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025" y="404971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8" name="组合 8"/>
          <p:cNvGrpSpPr/>
          <p:nvPr/>
        </p:nvGrpSpPr>
        <p:grpSpPr bwMode="auto">
          <a:xfrm>
            <a:off x="6931025" y="3956050"/>
            <a:ext cx="1206500" cy="957263"/>
            <a:chOff x="7427741" y="885003"/>
            <a:chExt cx="1207723" cy="957532"/>
          </a:xfrm>
        </p:grpSpPr>
        <p:grpSp>
          <p:nvGrpSpPr>
            <p:cNvPr id="33818" name="组合 39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7427741" y="942169"/>
                <a:ext cx="899435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3" name="直接连接符 42"/>
              <p:cNvCxnSpPr>
                <a:stCxn id="42" idx="1"/>
                <a:endCxn id="42" idx="3"/>
              </p:cNvCxnSpPr>
              <p:nvPr/>
            </p:nvCxnSpPr>
            <p:spPr>
              <a:xfrm>
                <a:off x="7427741" y="1393146"/>
                <a:ext cx="89943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接连接符 43"/>
              <p:cNvCxnSpPr>
                <a:stCxn id="42" idx="2"/>
                <a:endCxn id="42" idx="0"/>
              </p:cNvCxnSpPr>
              <p:nvPr/>
            </p:nvCxnSpPr>
            <p:spPr>
              <a:xfrm flipV="1">
                <a:off x="7877459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9" name="文本框 40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感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3799" name="组合 9"/>
          <p:cNvGrpSpPr/>
          <p:nvPr/>
        </p:nvGrpSpPr>
        <p:grpSpPr bwMode="auto">
          <a:xfrm>
            <a:off x="7956550" y="3916363"/>
            <a:ext cx="1139825" cy="995362"/>
            <a:chOff x="7401705" y="847420"/>
            <a:chExt cx="1139483" cy="995115"/>
          </a:xfrm>
        </p:grpSpPr>
        <p:grpSp>
          <p:nvGrpSpPr>
            <p:cNvPr id="33813" name="组合 3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7" name="矩形 36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8" name="直接连接符 37"/>
              <p:cNvCxnSpPr>
                <a:stCxn id="37" idx="1"/>
                <a:endCxn id="37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接连接符 38"/>
              <p:cNvCxnSpPr>
                <a:stCxn id="37" idx="2"/>
                <a:endCxn id="37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4" name="文本框 35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谢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3800" name="组合 11"/>
          <p:cNvGrpSpPr/>
          <p:nvPr/>
        </p:nvGrpSpPr>
        <p:grpSpPr bwMode="auto">
          <a:xfrm>
            <a:off x="9023350" y="3978275"/>
            <a:ext cx="1139825" cy="942975"/>
            <a:chOff x="7399605" y="900331"/>
            <a:chExt cx="1139483" cy="942204"/>
          </a:xfrm>
        </p:grpSpPr>
        <p:grpSp>
          <p:nvGrpSpPr>
            <p:cNvPr id="33808" name="组合 29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7428172" y="943158"/>
                <a:ext cx="899843" cy="89937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" name="直接连接符 32"/>
              <p:cNvCxnSpPr>
                <a:stCxn id="32" idx="1"/>
                <a:endCxn id="32" idx="3"/>
              </p:cNvCxnSpPr>
              <p:nvPr/>
            </p:nvCxnSpPr>
            <p:spPr>
              <a:xfrm>
                <a:off x="7428172" y="1393640"/>
                <a:ext cx="899843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>
                <a:stCxn id="32" idx="2"/>
                <a:endCxn id="32" idx="0"/>
              </p:cNvCxnSpPr>
              <p:nvPr/>
            </p:nvCxnSpPr>
            <p:spPr>
              <a:xfrm flipV="1">
                <a:off x="7878887" y="943158"/>
                <a:ext cx="0" cy="89937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09" name="文本框 30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3801" name="组合 14"/>
          <p:cNvGrpSpPr/>
          <p:nvPr/>
        </p:nvGrpSpPr>
        <p:grpSpPr bwMode="auto">
          <a:xfrm>
            <a:off x="10118725" y="3970338"/>
            <a:ext cx="1141413" cy="927100"/>
            <a:chOff x="7427741" y="915659"/>
            <a:chExt cx="1140743" cy="926876"/>
          </a:xfrm>
        </p:grpSpPr>
        <p:grpSp>
          <p:nvGrpSpPr>
            <p:cNvPr id="33803" name="组合 2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7427741" y="942640"/>
                <a:ext cx="899584" cy="89989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直接连接符 27"/>
              <p:cNvCxnSpPr>
                <a:stCxn id="27" idx="1"/>
                <a:endCxn id="27" idx="3"/>
              </p:cNvCxnSpPr>
              <p:nvPr/>
            </p:nvCxnSpPr>
            <p:spPr>
              <a:xfrm>
                <a:off x="7427741" y="1393381"/>
                <a:ext cx="899584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/>
              <p:cNvCxnSpPr>
                <a:stCxn id="27" idx="2"/>
                <a:endCxn id="27" idx="0"/>
              </p:cNvCxnSpPr>
              <p:nvPr/>
            </p:nvCxnSpPr>
            <p:spPr>
              <a:xfrm flipV="1">
                <a:off x="7878326" y="942640"/>
                <a:ext cx="0" cy="899895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04" name="文本框 25"/>
            <p:cNvSpPr txBox="1">
              <a:spLocks noChangeArrowheads="1"/>
            </p:cNvSpPr>
            <p:nvPr/>
          </p:nvSpPr>
          <p:spPr bwMode="auto">
            <a:xfrm>
              <a:off x="7429001" y="91565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pic>
        <p:nvPicPr>
          <p:cNvPr id="33802" name="Picture 120" descr="C:\Users\my\Desktop\未标题-1_0001_图层-0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6050" y="342900"/>
            <a:ext cx="8672513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组合 156"/>
          <p:cNvGrpSpPr/>
          <p:nvPr/>
        </p:nvGrpSpPr>
        <p:grpSpPr bwMode="auto"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5246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7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8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avLst/>
              <a:gdLst>
                <a:gd name="T0" fmla="*/ 2147483647 w 32"/>
                <a:gd name="T1" fmla="*/ 2147483647 h 27"/>
                <a:gd name="T2" fmla="*/ 2147483647 w 32"/>
                <a:gd name="T3" fmla="*/ 2147483647 h 27"/>
                <a:gd name="T4" fmla="*/ 2147483647 w 32"/>
                <a:gd name="T5" fmla="*/ 2147483647 h 27"/>
                <a:gd name="T6" fmla="*/ 2147483647 w 32"/>
                <a:gd name="T7" fmla="*/ 2147483647 h 27"/>
                <a:gd name="T8" fmla="*/ 2147483647 w 32"/>
                <a:gd name="T9" fmla="*/ 2147483647 h 27"/>
                <a:gd name="T10" fmla="*/ 2147483647 w 32"/>
                <a:gd name="T11" fmla="*/ 2147483647 h 27"/>
                <a:gd name="T12" fmla="*/ 2147483647 w 32"/>
                <a:gd name="T13" fmla="*/ 2147483647 h 27"/>
                <a:gd name="T14" fmla="*/ 2147483647 w 32"/>
                <a:gd name="T15" fmla="*/ 2147483647 h 27"/>
                <a:gd name="T16" fmla="*/ 2147483647 w 32"/>
                <a:gd name="T17" fmla="*/ 2147483647 h 27"/>
                <a:gd name="T18" fmla="*/ 2147483647 w 32"/>
                <a:gd name="T19" fmla="*/ 2147483647 h 27"/>
                <a:gd name="T20" fmla="*/ 2147483647 w 32"/>
                <a:gd name="T21" fmla="*/ 2147483647 h 27"/>
                <a:gd name="T22" fmla="*/ 2147483647 w 32"/>
                <a:gd name="T23" fmla="*/ 2147483647 h 27"/>
                <a:gd name="T24" fmla="*/ 2147483647 w 32"/>
                <a:gd name="T25" fmla="*/ 2147483647 h 27"/>
                <a:gd name="T26" fmla="*/ 2147483647 w 32"/>
                <a:gd name="T27" fmla="*/ 2147483647 h 27"/>
                <a:gd name="T28" fmla="*/ 2147483647 w 32"/>
                <a:gd name="T29" fmla="*/ 0 h 27"/>
                <a:gd name="T30" fmla="*/ 2147483647 w 32"/>
                <a:gd name="T31" fmla="*/ 0 h 27"/>
                <a:gd name="T32" fmla="*/ 2147483647 w 32"/>
                <a:gd name="T33" fmla="*/ 2147483647 h 27"/>
                <a:gd name="T34" fmla="*/ 2147483647 w 32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9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0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avLst/>
              <a:gdLst>
                <a:gd name="T0" fmla="*/ 2147483647 w 103"/>
                <a:gd name="T1" fmla="*/ 2147483647 h 57"/>
                <a:gd name="T2" fmla="*/ 2147483647 w 103"/>
                <a:gd name="T3" fmla="*/ 2147483647 h 57"/>
                <a:gd name="T4" fmla="*/ 2147483647 w 103"/>
                <a:gd name="T5" fmla="*/ 2147483647 h 57"/>
                <a:gd name="T6" fmla="*/ 2147483647 w 103"/>
                <a:gd name="T7" fmla="*/ 2147483647 h 57"/>
                <a:gd name="T8" fmla="*/ 2147483647 w 103"/>
                <a:gd name="T9" fmla="*/ 2147483647 h 57"/>
                <a:gd name="T10" fmla="*/ 2147483647 w 103"/>
                <a:gd name="T11" fmla="*/ 2147483647 h 57"/>
                <a:gd name="T12" fmla="*/ 2147483647 w 103"/>
                <a:gd name="T13" fmla="*/ 2147483647 h 57"/>
                <a:gd name="T14" fmla="*/ 2147483647 w 103"/>
                <a:gd name="T15" fmla="*/ 2147483647 h 57"/>
                <a:gd name="T16" fmla="*/ 2147483647 w 103"/>
                <a:gd name="T17" fmla="*/ 2147483647 h 57"/>
                <a:gd name="T18" fmla="*/ 2147483647 w 103"/>
                <a:gd name="T19" fmla="*/ 2147483647 h 57"/>
                <a:gd name="T20" fmla="*/ 2147483647 w 103"/>
                <a:gd name="T21" fmla="*/ 0 h 57"/>
                <a:gd name="T22" fmla="*/ 2147483647 w 103"/>
                <a:gd name="T23" fmla="*/ 2147483647 h 57"/>
                <a:gd name="T24" fmla="*/ 2147483647 w 103"/>
                <a:gd name="T25" fmla="*/ 2147483647 h 57"/>
                <a:gd name="T26" fmla="*/ 2147483647 w 103"/>
                <a:gd name="T27" fmla="*/ 2147483647 h 57"/>
                <a:gd name="T28" fmla="*/ 2147483647 w 103"/>
                <a:gd name="T29" fmla="*/ 2147483647 h 57"/>
                <a:gd name="T30" fmla="*/ 2147483647 w 103"/>
                <a:gd name="T31" fmla="*/ 2147483647 h 57"/>
                <a:gd name="T32" fmla="*/ 2147483647 w 103"/>
                <a:gd name="T33" fmla="*/ 2147483647 h 57"/>
                <a:gd name="T34" fmla="*/ 2147483647 w 103"/>
                <a:gd name="T35" fmla="*/ 2147483647 h 57"/>
                <a:gd name="T36" fmla="*/ 2147483647 w 103"/>
                <a:gd name="T37" fmla="*/ 2147483647 h 57"/>
                <a:gd name="T38" fmla="*/ 2147483647 w 103"/>
                <a:gd name="T39" fmla="*/ 2147483647 h 57"/>
                <a:gd name="T40" fmla="*/ 2147483647 w 103"/>
                <a:gd name="T41" fmla="*/ 2147483647 h 57"/>
                <a:gd name="T42" fmla="*/ 2147483647 w 103"/>
                <a:gd name="T43" fmla="*/ 2147483647 h 57"/>
                <a:gd name="T44" fmla="*/ 2147483647 w 103"/>
                <a:gd name="T45" fmla="*/ 2147483647 h 57"/>
                <a:gd name="T46" fmla="*/ 2147483647 w 103"/>
                <a:gd name="T47" fmla="*/ 2147483647 h 57"/>
                <a:gd name="T48" fmla="*/ 2147483647 w 103"/>
                <a:gd name="T49" fmla="*/ 2147483647 h 57"/>
                <a:gd name="T50" fmla="*/ 2147483647 w 103"/>
                <a:gd name="T51" fmla="*/ 2147483647 h 57"/>
                <a:gd name="T52" fmla="*/ 2147483647 w 103"/>
                <a:gd name="T53" fmla="*/ 2147483647 h 57"/>
                <a:gd name="T54" fmla="*/ 2147483647 w 103"/>
                <a:gd name="T55" fmla="*/ 2147483647 h 57"/>
                <a:gd name="T56" fmla="*/ 2147483647 w 103"/>
                <a:gd name="T57" fmla="*/ 2147483647 h 57"/>
                <a:gd name="T58" fmla="*/ 2147483647 w 103"/>
                <a:gd name="T59" fmla="*/ 2147483647 h 57"/>
                <a:gd name="T60" fmla="*/ 2147483647 w 103"/>
                <a:gd name="T61" fmla="*/ 2147483647 h 57"/>
                <a:gd name="T62" fmla="*/ 2147483647 w 103"/>
                <a:gd name="T63" fmla="*/ 2147483647 h 57"/>
                <a:gd name="T64" fmla="*/ 2147483647 w 103"/>
                <a:gd name="T65" fmla="*/ 2147483647 h 57"/>
                <a:gd name="T66" fmla="*/ 2147483647 w 103"/>
                <a:gd name="T67" fmla="*/ 2147483647 h 57"/>
                <a:gd name="T68" fmla="*/ 2147483647 w 103"/>
                <a:gd name="T69" fmla="*/ 2147483647 h 57"/>
                <a:gd name="T70" fmla="*/ 2147483647 w 103"/>
                <a:gd name="T71" fmla="*/ 2147483647 h 57"/>
                <a:gd name="T72" fmla="*/ 2147483647 w 103"/>
                <a:gd name="T73" fmla="*/ 2147483647 h 57"/>
                <a:gd name="T74" fmla="*/ 2147483647 w 103"/>
                <a:gd name="T75" fmla="*/ 2147483647 h 57"/>
                <a:gd name="T76" fmla="*/ 2147483647 w 103"/>
                <a:gd name="T77" fmla="*/ 2147483647 h 57"/>
                <a:gd name="T78" fmla="*/ 2147483647 w 103"/>
                <a:gd name="T79" fmla="*/ 2147483647 h 57"/>
                <a:gd name="T80" fmla="*/ 2147483647 w 103"/>
                <a:gd name="T81" fmla="*/ 2147483647 h 57"/>
                <a:gd name="T82" fmla="*/ 2147483647 w 103"/>
                <a:gd name="T83" fmla="*/ 2147483647 h 57"/>
                <a:gd name="T84" fmla="*/ 2147483647 w 103"/>
                <a:gd name="T85" fmla="*/ 2147483647 h 57"/>
                <a:gd name="T86" fmla="*/ 2147483647 w 103"/>
                <a:gd name="T87" fmla="*/ 2147483647 h 57"/>
                <a:gd name="T88" fmla="*/ 2147483647 w 103"/>
                <a:gd name="T89" fmla="*/ 2147483647 h 57"/>
                <a:gd name="T90" fmla="*/ 2147483647 w 103"/>
                <a:gd name="T91" fmla="*/ 2147483647 h 57"/>
                <a:gd name="T92" fmla="*/ 2147483647 w 103"/>
                <a:gd name="T93" fmla="*/ 2147483647 h 57"/>
                <a:gd name="T94" fmla="*/ 2147483647 w 103"/>
                <a:gd name="T95" fmla="*/ 2147483647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1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avLst/>
              <a:gdLst>
                <a:gd name="T0" fmla="*/ 2147483647 w 80"/>
                <a:gd name="T1" fmla="*/ 2147483647 h 126"/>
                <a:gd name="T2" fmla="*/ 2147483647 w 80"/>
                <a:gd name="T3" fmla="*/ 2147483647 h 126"/>
                <a:gd name="T4" fmla="*/ 2147483647 w 80"/>
                <a:gd name="T5" fmla="*/ 2147483647 h 126"/>
                <a:gd name="T6" fmla="*/ 2147483647 w 80"/>
                <a:gd name="T7" fmla="*/ 2147483647 h 126"/>
                <a:gd name="T8" fmla="*/ 2147483647 w 80"/>
                <a:gd name="T9" fmla="*/ 2147483647 h 126"/>
                <a:gd name="T10" fmla="*/ 2147483647 w 80"/>
                <a:gd name="T11" fmla="*/ 2147483647 h 126"/>
                <a:gd name="T12" fmla="*/ 2147483647 w 80"/>
                <a:gd name="T13" fmla="*/ 2147483647 h 126"/>
                <a:gd name="T14" fmla="*/ 2147483647 w 80"/>
                <a:gd name="T15" fmla="*/ 2147483647 h 126"/>
                <a:gd name="T16" fmla="*/ 2147483647 w 80"/>
                <a:gd name="T17" fmla="*/ 2147483647 h 126"/>
                <a:gd name="T18" fmla="*/ 2147483647 w 80"/>
                <a:gd name="T19" fmla="*/ 2147483647 h 126"/>
                <a:gd name="T20" fmla="*/ 2147483647 w 80"/>
                <a:gd name="T21" fmla="*/ 2147483647 h 126"/>
                <a:gd name="T22" fmla="*/ 2147483647 w 80"/>
                <a:gd name="T23" fmla="*/ 2147483647 h 126"/>
                <a:gd name="T24" fmla="*/ 2147483647 w 80"/>
                <a:gd name="T25" fmla="*/ 2147483647 h 126"/>
                <a:gd name="T26" fmla="*/ 2147483647 w 80"/>
                <a:gd name="T27" fmla="*/ 2147483647 h 126"/>
                <a:gd name="T28" fmla="*/ 2147483647 w 80"/>
                <a:gd name="T29" fmla="*/ 2147483647 h 126"/>
                <a:gd name="T30" fmla="*/ 2147483647 w 80"/>
                <a:gd name="T31" fmla="*/ 2147483647 h 126"/>
                <a:gd name="T32" fmla="*/ 2147483647 w 80"/>
                <a:gd name="T33" fmla="*/ 2147483647 h 126"/>
                <a:gd name="T34" fmla="*/ 2147483647 w 80"/>
                <a:gd name="T35" fmla="*/ 2147483647 h 126"/>
                <a:gd name="T36" fmla="*/ 2147483647 w 80"/>
                <a:gd name="T37" fmla="*/ 2147483647 h 126"/>
                <a:gd name="T38" fmla="*/ 2147483647 w 80"/>
                <a:gd name="T39" fmla="*/ 2147483647 h 126"/>
                <a:gd name="T40" fmla="*/ 2147483647 w 80"/>
                <a:gd name="T41" fmla="*/ 2147483647 h 126"/>
                <a:gd name="T42" fmla="*/ 2147483647 w 80"/>
                <a:gd name="T43" fmla="*/ 2147483647 h 126"/>
                <a:gd name="T44" fmla="*/ 2147483647 w 80"/>
                <a:gd name="T45" fmla="*/ 2147483647 h 126"/>
                <a:gd name="T46" fmla="*/ 2147483647 w 80"/>
                <a:gd name="T47" fmla="*/ 2147483647 h 126"/>
                <a:gd name="T48" fmla="*/ 2147483647 w 80"/>
                <a:gd name="T49" fmla="*/ 2147483647 h 126"/>
                <a:gd name="T50" fmla="*/ 2147483647 w 80"/>
                <a:gd name="T51" fmla="*/ 2147483647 h 126"/>
                <a:gd name="T52" fmla="*/ 2147483647 w 80"/>
                <a:gd name="T53" fmla="*/ 2147483647 h 126"/>
                <a:gd name="T54" fmla="*/ 2147483647 w 80"/>
                <a:gd name="T55" fmla="*/ 2147483647 h 126"/>
                <a:gd name="T56" fmla="*/ 2147483647 w 80"/>
                <a:gd name="T57" fmla="*/ 2147483647 h 126"/>
                <a:gd name="T58" fmla="*/ 2147483647 w 80"/>
                <a:gd name="T59" fmla="*/ 2147483647 h 126"/>
                <a:gd name="T60" fmla="*/ 2147483647 w 80"/>
                <a:gd name="T61" fmla="*/ 2147483647 h 126"/>
                <a:gd name="T62" fmla="*/ 2147483647 w 80"/>
                <a:gd name="T63" fmla="*/ 2147483647 h 126"/>
                <a:gd name="T64" fmla="*/ 2147483647 w 80"/>
                <a:gd name="T65" fmla="*/ 2147483647 h 126"/>
                <a:gd name="T66" fmla="*/ 2147483647 w 80"/>
                <a:gd name="T67" fmla="*/ 2147483647 h 126"/>
                <a:gd name="T68" fmla="*/ 2147483647 w 80"/>
                <a:gd name="T69" fmla="*/ 2147483647 h 126"/>
                <a:gd name="T70" fmla="*/ 2147483647 w 80"/>
                <a:gd name="T71" fmla="*/ 2147483647 h 126"/>
                <a:gd name="T72" fmla="*/ 2147483647 w 80"/>
                <a:gd name="T73" fmla="*/ 2147483647 h 126"/>
                <a:gd name="T74" fmla="*/ 2147483647 w 80"/>
                <a:gd name="T75" fmla="*/ 2147483647 h 126"/>
                <a:gd name="T76" fmla="*/ 2147483647 w 80"/>
                <a:gd name="T77" fmla="*/ 2147483647 h 126"/>
                <a:gd name="T78" fmla="*/ 2147483647 w 80"/>
                <a:gd name="T79" fmla="*/ 2147483647 h 126"/>
                <a:gd name="T80" fmla="*/ 2147483647 w 80"/>
                <a:gd name="T81" fmla="*/ 2147483647 h 126"/>
                <a:gd name="T82" fmla="*/ 2147483647 w 80"/>
                <a:gd name="T83" fmla="*/ 2147483647 h 126"/>
                <a:gd name="T84" fmla="*/ 2147483647 w 80"/>
                <a:gd name="T85" fmla="*/ 2147483647 h 126"/>
                <a:gd name="T86" fmla="*/ 2147483647 w 80"/>
                <a:gd name="T87" fmla="*/ 2147483647 h 126"/>
                <a:gd name="T88" fmla="*/ 2147483647 w 80"/>
                <a:gd name="T89" fmla="*/ 2147483647 h 126"/>
                <a:gd name="T90" fmla="*/ 2147483647 w 80"/>
                <a:gd name="T91" fmla="*/ 2147483647 h 126"/>
                <a:gd name="T92" fmla="*/ 2147483647 w 80"/>
                <a:gd name="T93" fmla="*/ 2147483647 h 126"/>
                <a:gd name="T94" fmla="*/ 2147483647 w 80"/>
                <a:gd name="T95" fmla="*/ 2147483647 h 126"/>
                <a:gd name="T96" fmla="*/ 2147483647 w 80"/>
                <a:gd name="T97" fmla="*/ 2147483647 h 126"/>
                <a:gd name="T98" fmla="*/ 2147483647 w 80"/>
                <a:gd name="T99" fmla="*/ 2147483647 h 126"/>
                <a:gd name="T100" fmla="*/ 2147483647 w 80"/>
                <a:gd name="T101" fmla="*/ 2147483647 h 126"/>
                <a:gd name="T102" fmla="*/ 2147483647 w 80"/>
                <a:gd name="T103" fmla="*/ 2147483647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2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2147483647 w 51"/>
                <a:gd name="T63" fmla="*/ 0 h 50"/>
                <a:gd name="T64" fmla="*/ 2147483647 w 51"/>
                <a:gd name="T65" fmla="*/ 0 h 50"/>
                <a:gd name="T66" fmla="*/ 2147483647 w 51"/>
                <a:gd name="T67" fmla="*/ 0 h 50"/>
                <a:gd name="T68" fmla="*/ 2147483647 w 51"/>
                <a:gd name="T69" fmla="*/ 2147483647 h 50"/>
                <a:gd name="T70" fmla="*/ 2147483647 w 51"/>
                <a:gd name="T71" fmla="*/ 2147483647 h 50"/>
                <a:gd name="T72" fmla="*/ 2147483647 w 51"/>
                <a:gd name="T73" fmla="*/ 2147483647 h 50"/>
                <a:gd name="T74" fmla="*/ 2147483647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2147483647 w 13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avLst/>
              <a:gdLst>
                <a:gd name="T0" fmla="*/ 2147483647 w 19"/>
                <a:gd name="T1" fmla="*/ 2147483647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avLst/>
              <a:gdLst>
                <a:gd name="T0" fmla="*/ 2147483647 w 35"/>
                <a:gd name="T1" fmla="*/ 2147483647 h 6"/>
                <a:gd name="T2" fmla="*/ 2147483647 w 35"/>
                <a:gd name="T3" fmla="*/ 2147483647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" name="Freeform 17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avLst/>
              <a:gdLst>
                <a:gd name="T0" fmla="*/ 2147483647 w 1948"/>
                <a:gd name="T1" fmla="*/ 2147483647 h 1528"/>
                <a:gd name="T2" fmla="*/ 2147483647 w 1948"/>
                <a:gd name="T3" fmla="*/ 2147483647 h 1528"/>
                <a:gd name="T4" fmla="*/ 2147483647 w 1948"/>
                <a:gd name="T5" fmla="*/ 2147483647 h 1528"/>
                <a:gd name="T6" fmla="*/ 2147483647 w 1948"/>
                <a:gd name="T7" fmla="*/ 2147483647 h 1528"/>
                <a:gd name="T8" fmla="*/ 2147483647 w 1948"/>
                <a:gd name="T9" fmla="*/ 2147483647 h 1528"/>
                <a:gd name="T10" fmla="*/ 2147483647 w 1948"/>
                <a:gd name="T11" fmla="*/ 2147483647 h 1528"/>
                <a:gd name="T12" fmla="*/ 2147483647 w 1948"/>
                <a:gd name="T13" fmla="*/ 2147483647 h 1528"/>
                <a:gd name="T14" fmla="*/ 2147483647 w 1948"/>
                <a:gd name="T15" fmla="*/ 2147483647 h 1528"/>
                <a:gd name="T16" fmla="*/ 2147483647 w 1948"/>
                <a:gd name="T17" fmla="*/ 2147483647 h 1528"/>
                <a:gd name="T18" fmla="*/ 2147483647 w 1948"/>
                <a:gd name="T19" fmla="*/ 2147483647 h 1528"/>
                <a:gd name="T20" fmla="*/ 2147483647 w 1948"/>
                <a:gd name="T21" fmla="*/ 2147483647 h 1528"/>
                <a:gd name="T22" fmla="*/ 2147483647 w 1948"/>
                <a:gd name="T23" fmla="*/ 2147483647 h 1528"/>
                <a:gd name="T24" fmla="*/ 2147483647 w 1948"/>
                <a:gd name="T25" fmla="*/ 2147483647 h 1528"/>
                <a:gd name="T26" fmla="*/ 2147483647 w 1948"/>
                <a:gd name="T27" fmla="*/ 2147483647 h 1528"/>
                <a:gd name="T28" fmla="*/ 2147483647 w 1948"/>
                <a:gd name="T29" fmla="*/ 2147483647 h 1528"/>
                <a:gd name="T30" fmla="*/ 2147483647 w 1948"/>
                <a:gd name="T31" fmla="*/ 2147483647 h 1528"/>
                <a:gd name="T32" fmla="*/ 2147483647 w 1948"/>
                <a:gd name="T33" fmla="*/ 2147483647 h 1528"/>
                <a:gd name="T34" fmla="*/ 2147483647 w 1948"/>
                <a:gd name="T35" fmla="*/ 2147483647 h 1528"/>
                <a:gd name="T36" fmla="*/ 2147483647 w 1948"/>
                <a:gd name="T37" fmla="*/ 2147483647 h 1528"/>
                <a:gd name="T38" fmla="*/ 2147483647 w 1948"/>
                <a:gd name="T39" fmla="*/ 2147483647 h 1528"/>
                <a:gd name="T40" fmla="*/ 2147483647 w 1948"/>
                <a:gd name="T41" fmla="*/ 2147483647 h 1528"/>
                <a:gd name="T42" fmla="*/ 2147483647 w 1948"/>
                <a:gd name="T43" fmla="*/ 2147483647 h 1528"/>
                <a:gd name="T44" fmla="*/ 2147483647 w 1948"/>
                <a:gd name="T45" fmla="*/ 2147483647 h 1528"/>
                <a:gd name="T46" fmla="*/ 2147483647 w 1948"/>
                <a:gd name="T47" fmla="*/ 2147483647 h 1528"/>
                <a:gd name="T48" fmla="*/ 2147483647 w 1948"/>
                <a:gd name="T49" fmla="*/ 2147483647 h 1528"/>
                <a:gd name="T50" fmla="*/ 2147483647 w 1948"/>
                <a:gd name="T51" fmla="*/ 2147483647 h 1528"/>
                <a:gd name="T52" fmla="*/ 2147483647 w 1948"/>
                <a:gd name="T53" fmla="*/ 2147483647 h 1528"/>
                <a:gd name="T54" fmla="*/ 2147483647 w 1948"/>
                <a:gd name="T55" fmla="*/ 2147483647 h 1528"/>
                <a:gd name="T56" fmla="*/ 2147483647 w 1948"/>
                <a:gd name="T57" fmla="*/ 2147483647 h 1528"/>
                <a:gd name="T58" fmla="*/ 2147483647 w 1948"/>
                <a:gd name="T59" fmla="*/ 2147483647 h 1528"/>
                <a:gd name="T60" fmla="*/ 2147483647 w 1948"/>
                <a:gd name="T61" fmla="*/ 2147483647 h 1528"/>
                <a:gd name="T62" fmla="*/ 2147483647 w 1948"/>
                <a:gd name="T63" fmla="*/ 2147483647 h 1528"/>
                <a:gd name="T64" fmla="*/ 2147483647 w 1948"/>
                <a:gd name="T65" fmla="*/ 2147483647 h 1528"/>
                <a:gd name="T66" fmla="*/ 2147483647 w 1948"/>
                <a:gd name="T67" fmla="*/ 2147483647 h 1528"/>
                <a:gd name="T68" fmla="*/ 2147483647 w 1948"/>
                <a:gd name="T69" fmla="*/ 2147483647 h 1528"/>
                <a:gd name="T70" fmla="*/ 2147483647 w 1948"/>
                <a:gd name="T71" fmla="*/ 2147483647 h 1528"/>
                <a:gd name="T72" fmla="*/ 2147483647 w 1948"/>
                <a:gd name="T73" fmla="*/ 2147483647 h 1528"/>
                <a:gd name="T74" fmla="*/ 2147483647 w 1948"/>
                <a:gd name="T75" fmla="*/ 2147483647 h 1528"/>
                <a:gd name="T76" fmla="*/ 2147483647 w 1948"/>
                <a:gd name="T77" fmla="*/ 2147483647 h 1528"/>
                <a:gd name="T78" fmla="*/ 2147483647 w 1948"/>
                <a:gd name="T79" fmla="*/ 2147483647 h 1528"/>
                <a:gd name="T80" fmla="*/ 2147483647 w 1948"/>
                <a:gd name="T81" fmla="*/ 2147483647 h 1528"/>
                <a:gd name="T82" fmla="*/ 2147483647 w 1948"/>
                <a:gd name="T83" fmla="*/ 2147483647 h 1528"/>
                <a:gd name="T84" fmla="*/ 2147483647 w 1948"/>
                <a:gd name="T85" fmla="*/ 2147483647 h 1528"/>
                <a:gd name="T86" fmla="*/ 2147483647 w 1948"/>
                <a:gd name="T87" fmla="*/ 2147483647 h 1528"/>
                <a:gd name="T88" fmla="*/ 2147483647 w 1948"/>
                <a:gd name="T89" fmla="*/ 2147483647 h 1528"/>
                <a:gd name="T90" fmla="*/ 2147483647 w 1948"/>
                <a:gd name="T91" fmla="*/ 2147483647 h 1528"/>
                <a:gd name="T92" fmla="*/ 2147483647 w 1948"/>
                <a:gd name="T93" fmla="*/ 2147483647 h 1528"/>
                <a:gd name="T94" fmla="*/ 2147483647 w 1948"/>
                <a:gd name="T95" fmla="*/ 2147483647 h 1528"/>
                <a:gd name="T96" fmla="*/ 2147483647 w 1948"/>
                <a:gd name="T97" fmla="*/ 2147483647 h 1528"/>
                <a:gd name="T98" fmla="*/ 2147483647 w 1948"/>
                <a:gd name="T99" fmla="*/ 2147483647 h 1528"/>
                <a:gd name="T100" fmla="*/ 2147483647 w 1948"/>
                <a:gd name="T101" fmla="*/ 2147483647 h 1528"/>
                <a:gd name="T102" fmla="*/ 2147483647 w 1948"/>
                <a:gd name="T103" fmla="*/ 2147483647 h 1528"/>
                <a:gd name="T104" fmla="*/ 2147483647 w 1948"/>
                <a:gd name="T105" fmla="*/ 2147483647 h 1528"/>
                <a:gd name="T106" fmla="*/ 2147483647 w 1948"/>
                <a:gd name="T107" fmla="*/ 2147483647 h 1528"/>
                <a:gd name="T108" fmla="*/ 2147483647 w 1948"/>
                <a:gd name="T109" fmla="*/ 2147483647 h 1528"/>
                <a:gd name="T110" fmla="*/ 2147483647 w 1948"/>
                <a:gd name="T111" fmla="*/ 2147483647 h 1528"/>
                <a:gd name="T112" fmla="*/ 2147483647 w 1948"/>
                <a:gd name="T113" fmla="*/ 2147483647 h 1528"/>
                <a:gd name="T114" fmla="*/ 2147483647 w 1948"/>
                <a:gd name="T115" fmla="*/ 2147483647 h 1528"/>
                <a:gd name="T116" fmla="*/ 2147483647 w 1948"/>
                <a:gd name="T117" fmla="*/ 2147483647 h 1528"/>
                <a:gd name="T118" fmla="*/ 2147483647 w 1948"/>
                <a:gd name="T119" fmla="*/ 2147483647 h 1528"/>
                <a:gd name="T120" fmla="*/ 2147483647 w 1948"/>
                <a:gd name="T121" fmla="*/ 2147483647 h 1528"/>
                <a:gd name="T122" fmla="*/ 2147483647 w 1948"/>
                <a:gd name="T123" fmla="*/ 2147483647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avLst/>
              <a:gdLst>
                <a:gd name="T0" fmla="*/ 2147483647 w 83"/>
                <a:gd name="T1" fmla="*/ 0 h 173"/>
                <a:gd name="T2" fmla="*/ 2147483647 w 83"/>
                <a:gd name="T3" fmla="*/ 2147483647 h 173"/>
                <a:gd name="T4" fmla="*/ 2147483647 w 83"/>
                <a:gd name="T5" fmla="*/ 2147483647 h 173"/>
                <a:gd name="T6" fmla="*/ 2147483647 w 83"/>
                <a:gd name="T7" fmla="*/ 2147483647 h 173"/>
                <a:gd name="T8" fmla="*/ 2147483647 w 83"/>
                <a:gd name="T9" fmla="*/ 2147483647 h 173"/>
                <a:gd name="T10" fmla="*/ 2147483647 w 83"/>
                <a:gd name="T11" fmla="*/ 2147483647 h 173"/>
                <a:gd name="T12" fmla="*/ 2147483647 w 83"/>
                <a:gd name="T13" fmla="*/ 2147483647 h 173"/>
                <a:gd name="T14" fmla="*/ 2147483647 w 83"/>
                <a:gd name="T15" fmla="*/ 2147483647 h 173"/>
                <a:gd name="T16" fmla="*/ 2147483647 w 83"/>
                <a:gd name="T17" fmla="*/ 2147483647 h 173"/>
                <a:gd name="T18" fmla="*/ 2147483647 w 83"/>
                <a:gd name="T19" fmla="*/ 2147483647 h 173"/>
                <a:gd name="T20" fmla="*/ 2147483647 w 83"/>
                <a:gd name="T21" fmla="*/ 2147483647 h 173"/>
                <a:gd name="T22" fmla="*/ 2147483647 w 83"/>
                <a:gd name="T23" fmla="*/ 2147483647 h 173"/>
                <a:gd name="T24" fmla="*/ 2147483647 w 83"/>
                <a:gd name="T25" fmla="*/ 2147483647 h 173"/>
                <a:gd name="T26" fmla="*/ 2147483647 w 83"/>
                <a:gd name="T27" fmla="*/ 2147483647 h 173"/>
                <a:gd name="T28" fmla="*/ 0 w 83"/>
                <a:gd name="T29" fmla="*/ 2147483647 h 173"/>
                <a:gd name="T30" fmla="*/ 2147483647 w 83"/>
                <a:gd name="T31" fmla="*/ 2147483647 h 173"/>
                <a:gd name="T32" fmla="*/ 2147483647 w 83"/>
                <a:gd name="T33" fmla="*/ 2147483647 h 173"/>
                <a:gd name="T34" fmla="*/ 2147483647 w 83"/>
                <a:gd name="T35" fmla="*/ 2147483647 h 173"/>
                <a:gd name="T36" fmla="*/ 2147483647 w 83"/>
                <a:gd name="T37" fmla="*/ 2147483647 h 173"/>
                <a:gd name="T38" fmla="*/ 2147483647 w 83"/>
                <a:gd name="T39" fmla="*/ 2147483647 h 173"/>
                <a:gd name="T40" fmla="*/ 2147483647 w 83"/>
                <a:gd name="T41" fmla="*/ 2147483647 h 173"/>
                <a:gd name="T42" fmla="*/ 2147483647 w 83"/>
                <a:gd name="T43" fmla="*/ 2147483647 h 173"/>
                <a:gd name="T44" fmla="*/ 2147483647 w 83"/>
                <a:gd name="T45" fmla="*/ 2147483647 h 173"/>
                <a:gd name="T46" fmla="*/ 2147483647 w 83"/>
                <a:gd name="T47" fmla="*/ 2147483647 h 173"/>
                <a:gd name="T48" fmla="*/ 2147483647 w 83"/>
                <a:gd name="T49" fmla="*/ 2147483647 h 173"/>
                <a:gd name="T50" fmla="*/ 2147483647 w 83"/>
                <a:gd name="T51" fmla="*/ 2147483647 h 173"/>
                <a:gd name="T52" fmla="*/ 2147483647 w 83"/>
                <a:gd name="T53" fmla="*/ 2147483647 h 173"/>
                <a:gd name="T54" fmla="*/ 2147483647 w 83"/>
                <a:gd name="T55" fmla="*/ 2147483647 h 173"/>
                <a:gd name="T56" fmla="*/ 2147483647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2147483647 h 43"/>
                <a:gd name="T14" fmla="*/ 2147483647 w 25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avLst/>
              <a:gdLst>
                <a:gd name="T0" fmla="*/ 2147483647 w 135"/>
                <a:gd name="T1" fmla="*/ 2147483647 h 139"/>
                <a:gd name="T2" fmla="*/ 2147483647 w 135"/>
                <a:gd name="T3" fmla="*/ 2147483647 h 139"/>
                <a:gd name="T4" fmla="*/ 2147483647 w 135"/>
                <a:gd name="T5" fmla="*/ 2147483647 h 139"/>
                <a:gd name="T6" fmla="*/ 2147483647 w 135"/>
                <a:gd name="T7" fmla="*/ 2147483647 h 139"/>
                <a:gd name="T8" fmla="*/ 2147483647 w 135"/>
                <a:gd name="T9" fmla="*/ 2147483647 h 139"/>
                <a:gd name="T10" fmla="*/ 2147483647 w 135"/>
                <a:gd name="T11" fmla="*/ 2147483647 h 139"/>
                <a:gd name="T12" fmla="*/ 2147483647 w 135"/>
                <a:gd name="T13" fmla="*/ 2147483647 h 139"/>
                <a:gd name="T14" fmla="*/ 2147483647 w 135"/>
                <a:gd name="T15" fmla="*/ 2147483647 h 139"/>
                <a:gd name="T16" fmla="*/ 2147483647 w 135"/>
                <a:gd name="T17" fmla="*/ 2147483647 h 139"/>
                <a:gd name="T18" fmla="*/ 2147483647 w 135"/>
                <a:gd name="T19" fmla="*/ 2147483647 h 139"/>
                <a:gd name="T20" fmla="*/ 2147483647 w 135"/>
                <a:gd name="T21" fmla="*/ 2147483647 h 139"/>
                <a:gd name="T22" fmla="*/ 2147483647 w 135"/>
                <a:gd name="T23" fmla="*/ 2147483647 h 139"/>
                <a:gd name="T24" fmla="*/ 2147483647 w 135"/>
                <a:gd name="T25" fmla="*/ 2147483647 h 139"/>
                <a:gd name="T26" fmla="*/ 2147483647 w 135"/>
                <a:gd name="T27" fmla="*/ 2147483647 h 139"/>
                <a:gd name="T28" fmla="*/ 2147483647 w 135"/>
                <a:gd name="T29" fmla="*/ 2147483647 h 139"/>
                <a:gd name="T30" fmla="*/ 2147483647 w 135"/>
                <a:gd name="T31" fmla="*/ 2147483647 h 139"/>
                <a:gd name="T32" fmla="*/ 2147483647 w 135"/>
                <a:gd name="T33" fmla="*/ 2147483647 h 139"/>
                <a:gd name="T34" fmla="*/ 2147483647 w 135"/>
                <a:gd name="T35" fmla="*/ 2147483647 h 139"/>
                <a:gd name="T36" fmla="*/ 2147483647 w 135"/>
                <a:gd name="T37" fmla="*/ 2147483647 h 139"/>
                <a:gd name="T38" fmla="*/ 2147483647 w 135"/>
                <a:gd name="T39" fmla="*/ 2147483647 h 139"/>
                <a:gd name="T40" fmla="*/ 2147483647 w 135"/>
                <a:gd name="T41" fmla="*/ 2147483647 h 139"/>
                <a:gd name="T42" fmla="*/ 2147483647 w 135"/>
                <a:gd name="T43" fmla="*/ 2147483647 h 139"/>
                <a:gd name="T44" fmla="*/ 2147483647 w 135"/>
                <a:gd name="T45" fmla="*/ 2147483647 h 139"/>
                <a:gd name="T46" fmla="*/ 2147483647 w 135"/>
                <a:gd name="T47" fmla="*/ 2147483647 h 139"/>
                <a:gd name="T48" fmla="*/ 2147483647 w 135"/>
                <a:gd name="T49" fmla="*/ 2147483647 h 139"/>
                <a:gd name="T50" fmla="*/ 2147483647 w 135"/>
                <a:gd name="T51" fmla="*/ 2147483647 h 139"/>
                <a:gd name="T52" fmla="*/ 2147483647 w 135"/>
                <a:gd name="T53" fmla="*/ 2147483647 h 139"/>
                <a:gd name="T54" fmla="*/ 2147483647 w 135"/>
                <a:gd name="T55" fmla="*/ 2147483647 h 139"/>
                <a:gd name="T56" fmla="*/ 2147483647 w 135"/>
                <a:gd name="T57" fmla="*/ 2147483647 h 139"/>
                <a:gd name="T58" fmla="*/ 2147483647 w 135"/>
                <a:gd name="T59" fmla="*/ 2147483647 h 139"/>
                <a:gd name="T60" fmla="*/ 2147483647 w 135"/>
                <a:gd name="T61" fmla="*/ 2147483647 h 139"/>
                <a:gd name="T62" fmla="*/ 2147483647 w 135"/>
                <a:gd name="T63" fmla="*/ 2147483647 h 139"/>
                <a:gd name="T64" fmla="*/ 2147483647 w 135"/>
                <a:gd name="T65" fmla="*/ 2147483647 h 139"/>
                <a:gd name="T66" fmla="*/ 2147483647 w 135"/>
                <a:gd name="T67" fmla="*/ 2147483647 h 139"/>
                <a:gd name="T68" fmla="*/ 2147483647 w 135"/>
                <a:gd name="T69" fmla="*/ 2147483647 h 139"/>
                <a:gd name="T70" fmla="*/ 2147483647 w 135"/>
                <a:gd name="T71" fmla="*/ 2147483647 h 139"/>
                <a:gd name="T72" fmla="*/ 2147483647 w 135"/>
                <a:gd name="T73" fmla="*/ 2147483647 h 139"/>
                <a:gd name="T74" fmla="*/ 2147483647 w 135"/>
                <a:gd name="T75" fmla="*/ 214748364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avLst/>
              <a:gdLst>
                <a:gd name="T0" fmla="*/ 2147483647 w 107"/>
                <a:gd name="T1" fmla="*/ 2147483647 h 33"/>
                <a:gd name="T2" fmla="*/ 2147483647 w 107"/>
                <a:gd name="T3" fmla="*/ 2147483647 h 33"/>
                <a:gd name="T4" fmla="*/ 2147483647 w 107"/>
                <a:gd name="T5" fmla="*/ 2147483647 h 33"/>
                <a:gd name="T6" fmla="*/ 2147483647 w 107"/>
                <a:gd name="T7" fmla="*/ 2147483647 h 33"/>
                <a:gd name="T8" fmla="*/ 2147483647 w 107"/>
                <a:gd name="T9" fmla="*/ 2147483647 h 33"/>
                <a:gd name="T10" fmla="*/ 2147483647 w 107"/>
                <a:gd name="T11" fmla="*/ 2147483647 h 33"/>
                <a:gd name="T12" fmla="*/ 2147483647 w 107"/>
                <a:gd name="T13" fmla="*/ 2147483647 h 33"/>
                <a:gd name="T14" fmla="*/ 2147483647 w 107"/>
                <a:gd name="T15" fmla="*/ 2147483647 h 33"/>
                <a:gd name="T16" fmla="*/ 2147483647 w 107"/>
                <a:gd name="T17" fmla="*/ 2147483647 h 33"/>
                <a:gd name="T18" fmla="*/ 2147483647 w 107"/>
                <a:gd name="T19" fmla="*/ 2147483647 h 33"/>
                <a:gd name="T20" fmla="*/ 2147483647 w 107"/>
                <a:gd name="T21" fmla="*/ 2147483647 h 33"/>
                <a:gd name="T22" fmla="*/ 2147483647 w 107"/>
                <a:gd name="T23" fmla="*/ 2147483647 h 33"/>
                <a:gd name="T24" fmla="*/ 2147483647 w 107"/>
                <a:gd name="T25" fmla="*/ 2147483647 h 33"/>
                <a:gd name="T26" fmla="*/ 2147483647 w 107"/>
                <a:gd name="T27" fmla="*/ 2147483647 h 33"/>
                <a:gd name="T28" fmla="*/ 2147483647 w 107"/>
                <a:gd name="T29" fmla="*/ 2147483647 h 33"/>
                <a:gd name="T30" fmla="*/ 2147483647 w 107"/>
                <a:gd name="T31" fmla="*/ 2147483647 h 33"/>
                <a:gd name="T32" fmla="*/ 2147483647 w 107"/>
                <a:gd name="T33" fmla="*/ 2147483647 h 33"/>
                <a:gd name="T34" fmla="*/ 2147483647 w 107"/>
                <a:gd name="T35" fmla="*/ 2147483647 h 33"/>
                <a:gd name="T36" fmla="*/ 2147483647 w 107"/>
                <a:gd name="T37" fmla="*/ 2147483647 h 33"/>
                <a:gd name="T38" fmla="*/ 2147483647 w 107"/>
                <a:gd name="T39" fmla="*/ 2147483647 h 33"/>
                <a:gd name="T40" fmla="*/ 2147483647 w 107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3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4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0 h 6"/>
                <a:gd name="T4" fmla="*/ 2147483647 w 9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5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2147483647 h 5"/>
                <a:gd name="T4" fmla="*/ 2147483647 w 13"/>
                <a:gd name="T5" fmla="*/ 2147483647 h 5"/>
                <a:gd name="T6" fmla="*/ 2147483647 w 13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6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7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8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avLst/>
              <a:gdLst>
                <a:gd name="T0" fmla="*/ 2147483647 w 39"/>
                <a:gd name="T1" fmla="*/ 2147483647 h 8"/>
                <a:gd name="T2" fmla="*/ 2147483647 w 39"/>
                <a:gd name="T3" fmla="*/ 2147483647 h 8"/>
                <a:gd name="T4" fmla="*/ 2147483647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2147483647 h 8"/>
                <a:gd name="T10" fmla="*/ 2147483647 w 39"/>
                <a:gd name="T11" fmla="*/ 2147483647 h 8"/>
                <a:gd name="T12" fmla="*/ 2147483647 w 3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9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2147483647 h 18"/>
                <a:gd name="T18" fmla="*/ 2147483647 w 37"/>
                <a:gd name="T19" fmla="*/ 2147483647 h 18"/>
                <a:gd name="T20" fmla="*/ 2147483647 w 37"/>
                <a:gd name="T21" fmla="*/ 2147483647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2147483647 w 37"/>
                <a:gd name="T29" fmla="*/ 2147483647 h 18"/>
                <a:gd name="T30" fmla="*/ 2147483647 w 37"/>
                <a:gd name="T31" fmla="*/ 2147483647 h 18"/>
                <a:gd name="T32" fmla="*/ 2147483647 w 37"/>
                <a:gd name="T33" fmla="*/ 2147483647 h 18"/>
                <a:gd name="T34" fmla="*/ 2147483647 w 37"/>
                <a:gd name="T35" fmla="*/ 2147483647 h 18"/>
                <a:gd name="T36" fmla="*/ 2147483647 w 37"/>
                <a:gd name="T37" fmla="*/ 2147483647 h 18"/>
                <a:gd name="T38" fmla="*/ 2147483647 w 37"/>
                <a:gd name="T39" fmla="*/ 2147483647 h 18"/>
                <a:gd name="T40" fmla="*/ 2147483647 w 37"/>
                <a:gd name="T41" fmla="*/ 2147483647 h 18"/>
                <a:gd name="T42" fmla="*/ 2147483647 w 37"/>
                <a:gd name="T43" fmla="*/ 2147483647 h 18"/>
                <a:gd name="T44" fmla="*/ 2147483647 w 37"/>
                <a:gd name="T45" fmla="*/ 2147483647 h 18"/>
                <a:gd name="T46" fmla="*/ 2147483647 w 37"/>
                <a:gd name="T47" fmla="*/ 2147483647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0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avLst/>
              <a:gdLst>
                <a:gd name="T0" fmla="*/ 2147483647 w 61"/>
                <a:gd name="T1" fmla="*/ 2147483647 h 74"/>
                <a:gd name="T2" fmla="*/ 2147483647 w 61"/>
                <a:gd name="T3" fmla="*/ 2147483647 h 74"/>
                <a:gd name="T4" fmla="*/ 2147483647 w 61"/>
                <a:gd name="T5" fmla="*/ 2147483647 h 74"/>
                <a:gd name="T6" fmla="*/ 2147483647 w 61"/>
                <a:gd name="T7" fmla="*/ 2147483647 h 74"/>
                <a:gd name="T8" fmla="*/ 2147483647 w 61"/>
                <a:gd name="T9" fmla="*/ 2147483647 h 74"/>
                <a:gd name="T10" fmla="*/ 2147483647 w 61"/>
                <a:gd name="T11" fmla="*/ 2147483647 h 74"/>
                <a:gd name="T12" fmla="*/ 2147483647 w 61"/>
                <a:gd name="T13" fmla="*/ 0 h 74"/>
                <a:gd name="T14" fmla="*/ 2147483647 w 61"/>
                <a:gd name="T15" fmla="*/ 2147483647 h 74"/>
                <a:gd name="T16" fmla="*/ 2147483647 w 61"/>
                <a:gd name="T17" fmla="*/ 2147483647 h 74"/>
                <a:gd name="T18" fmla="*/ 2147483647 w 61"/>
                <a:gd name="T19" fmla="*/ 2147483647 h 74"/>
                <a:gd name="T20" fmla="*/ 2147483647 w 61"/>
                <a:gd name="T21" fmla="*/ 2147483647 h 74"/>
                <a:gd name="T22" fmla="*/ 2147483647 w 61"/>
                <a:gd name="T23" fmla="*/ 2147483647 h 74"/>
                <a:gd name="T24" fmla="*/ 2147483647 w 61"/>
                <a:gd name="T25" fmla="*/ 2147483647 h 74"/>
                <a:gd name="T26" fmla="*/ 2147483647 w 61"/>
                <a:gd name="T27" fmla="*/ 2147483647 h 74"/>
                <a:gd name="T28" fmla="*/ 2147483647 w 61"/>
                <a:gd name="T29" fmla="*/ 2147483647 h 74"/>
                <a:gd name="T30" fmla="*/ 2147483647 w 61"/>
                <a:gd name="T31" fmla="*/ 2147483647 h 74"/>
                <a:gd name="T32" fmla="*/ 2147483647 w 61"/>
                <a:gd name="T33" fmla="*/ 2147483647 h 74"/>
                <a:gd name="T34" fmla="*/ 2147483647 w 61"/>
                <a:gd name="T35" fmla="*/ 2147483647 h 74"/>
                <a:gd name="T36" fmla="*/ 2147483647 w 61"/>
                <a:gd name="T37" fmla="*/ 2147483647 h 74"/>
                <a:gd name="T38" fmla="*/ 2147483647 w 61"/>
                <a:gd name="T39" fmla="*/ 2147483647 h 74"/>
                <a:gd name="T40" fmla="*/ 2147483647 w 61"/>
                <a:gd name="T41" fmla="*/ 2147483647 h 74"/>
                <a:gd name="T42" fmla="*/ 2147483647 w 61"/>
                <a:gd name="T43" fmla="*/ 2147483647 h 74"/>
                <a:gd name="T44" fmla="*/ 2147483647 w 61"/>
                <a:gd name="T45" fmla="*/ 2147483647 h 74"/>
                <a:gd name="T46" fmla="*/ 2147483647 w 61"/>
                <a:gd name="T47" fmla="*/ 2147483647 h 74"/>
                <a:gd name="T48" fmla="*/ 2147483647 w 61"/>
                <a:gd name="T49" fmla="*/ 2147483647 h 74"/>
                <a:gd name="T50" fmla="*/ 2147483647 w 61"/>
                <a:gd name="T51" fmla="*/ 2147483647 h 74"/>
                <a:gd name="T52" fmla="*/ 2147483647 w 61"/>
                <a:gd name="T53" fmla="*/ 2147483647 h 74"/>
                <a:gd name="T54" fmla="*/ 2147483647 w 61"/>
                <a:gd name="T55" fmla="*/ 2147483647 h 74"/>
                <a:gd name="T56" fmla="*/ 2147483647 w 61"/>
                <a:gd name="T57" fmla="*/ 2147483647 h 74"/>
                <a:gd name="T58" fmla="*/ 2147483647 w 61"/>
                <a:gd name="T59" fmla="*/ 2147483647 h 74"/>
                <a:gd name="T60" fmla="*/ 2147483647 w 61"/>
                <a:gd name="T61" fmla="*/ 2147483647 h 74"/>
                <a:gd name="T62" fmla="*/ 2147483647 w 61"/>
                <a:gd name="T63" fmla="*/ 2147483647 h 74"/>
                <a:gd name="T64" fmla="*/ 2147483647 w 61"/>
                <a:gd name="T65" fmla="*/ 2147483647 h 74"/>
                <a:gd name="T66" fmla="*/ 2147483647 w 61"/>
                <a:gd name="T67" fmla="*/ 2147483647 h 74"/>
                <a:gd name="T68" fmla="*/ 2147483647 w 61"/>
                <a:gd name="T69" fmla="*/ 2147483647 h 74"/>
                <a:gd name="T70" fmla="*/ 2147483647 w 61"/>
                <a:gd name="T71" fmla="*/ 2147483647 h 74"/>
                <a:gd name="T72" fmla="*/ 2147483647 w 61"/>
                <a:gd name="T73" fmla="*/ 2147483647 h 74"/>
                <a:gd name="T74" fmla="*/ 2147483647 w 61"/>
                <a:gd name="T75" fmla="*/ 2147483647 h 74"/>
                <a:gd name="T76" fmla="*/ 2147483647 w 61"/>
                <a:gd name="T77" fmla="*/ 2147483647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1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avLst/>
              <a:gdLst>
                <a:gd name="T0" fmla="*/ 2147483647 w 108"/>
                <a:gd name="T1" fmla="*/ 2147483647 h 119"/>
                <a:gd name="T2" fmla="*/ 2147483647 w 108"/>
                <a:gd name="T3" fmla="*/ 2147483647 h 119"/>
                <a:gd name="T4" fmla="*/ 2147483647 w 108"/>
                <a:gd name="T5" fmla="*/ 2147483647 h 119"/>
                <a:gd name="T6" fmla="*/ 2147483647 w 108"/>
                <a:gd name="T7" fmla="*/ 2147483647 h 119"/>
                <a:gd name="T8" fmla="*/ 2147483647 w 108"/>
                <a:gd name="T9" fmla="*/ 2147483647 h 119"/>
                <a:gd name="T10" fmla="*/ 2147483647 w 108"/>
                <a:gd name="T11" fmla="*/ 2147483647 h 119"/>
                <a:gd name="T12" fmla="*/ 2147483647 w 108"/>
                <a:gd name="T13" fmla="*/ 2147483647 h 119"/>
                <a:gd name="T14" fmla="*/ 2147483647 w 108"/>
                <a:gd name="T15" fmla="*/ 2147483647 h 119"/>
                <a:gd name="T16" fmla="*/ 2147483647 w 108"/>
                <a:gd name="T17" fmla="*/ 2147483647 h 119"/>
                <a:gd name="T18" fmla="*/ 2147483647 w 108"/>
                <a:gd name="T19" fmla="*/ 2147483647 h 119"/>
                <a:gd name="T20" fmla="*/ 2147483647 w 108"/>
                <a:gd name="T21" fmla="*/ 2147483647 h 119"/>
                <a:gd name="T22" fmla="*/ 2147483647 w 108"/>
                <a:gd name="T23" fmla="*/ 2147483647 h 119"/>
                <a:gd name="T24" fmla="*/ 2147483647 w 108"/>
                <a:gd name="T25" fmla="*/ 2147483647 h 119"/>
                <a:gd name="T26" fmla="*/ 2147483647 w 108"/>
                <a:gd name="T27" fmla="*/ 2147483647 h 119"/>
                <a:gd name="T28" fmla="*/ 2147483647 w 108"/>
                <a:gd name="T29" fmla="*/ 0 h 119"/>
                <a:gd name="T30" fmla="*/ 2147483647 w 108"/>
                <a:gd name="T31" fmla="*/ 2147483647 h 119"/>
                <a:gd name="T32" fmla="*/ 2147483647 w 108"/>
                <a:gd name="T33" fmla="*/ 2147483647 h 119"/>
                <a:gd name="T34" fmla="*/ 2147483647 w 108"/>
                <a:gd name="T35" fmla="*/ 2147483647 h 119"/>
                <a:gd name="T36" fmla="*/ 2147483647 w 108"/>
                <a:gd name="T37" fmla="*/ 2147483647 h 119"/>
                <a:gd name="T38" fmla="*/ 2147483647 w 108"/>
                <a:gd name="T39" fmla="*/ 2147483647 h 119"/>
                <a:gd name="T40" fmla="*/ 2147483647 w 108"/>
                <a:gd name="T41" fmla="*/ 2147483647 h 119"/>
                <a:gd name="T42" fmla="*/ 2147483647 w 108"/>
                <a:gd name="T43" fmla="*/ 2147483647 h 119"/>
                <a:gd name="T44" fmla="*/ 2147483647 w 108"/>
                <a:gd name="T45" fmla="*/ 2147483647 h 119"/>
                <a:gd name="T46" fmla="*/ 2147483647 w 108"/>
                <a:gd name="T47" fmla="*/ 2147483647 h 119"/>
                <a:gd name="T48" fmla="*/ 2147483647 w 108"/>
                <a:gd name="T49" fmla="*/ 2147483647 h 119"/>
                <a:gd name="T50" fmla="*/ 2147483647 w 108"/>
                <a:gd name="T51" fmla="*/ 2147483647 h 119"/>
                <a:gd name="T52" fmla="*/ 2147483647 w 108"/>
                <a:gd name="T53" fmla="*/ 2147483647 h 119"/>
                <a:gd name="T54" fmla="*/ 2147483647 w 108"/>
                <a:gd name="T55" fmla="*/ 2147483647 h 119"/>
                <a:gd name="T56" fmla="*/ 2147483647 w 108"/>
                <a:gd name="T57" fmla="*/ 2147483647 h 119"/>
                <a:gd name="T58" fmla="*/ 2147483647 w 108"/>
                <a:gd name="T59" fmla="*/ 2147483647 h 119"/>
                <a:gd name="T60" fmla="*/ 2147483647 w 108"/>
                <a:gd name="T61" fmla="*/ 2147483647 h 119"/>
                <a:gd name="T62" fmla="*/ 2147483647 w 108"/>
                <a:gd name="T63" fmla="*/ 214748364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2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avLst/>
              <a:gdLst>
                <a:gd name="T0" fmla="*/ 2147483647 w 18"/>
                <a:gd name="T1" fmla="*/ 2147483647 h 40"/>
                <a:gd name="T2" fmla="*/ 2147483647 w 18"/>
                <a:gd name="T3" fmla="*/ 2147483647 h 40"/>
                <a:gd name="T4" fmla="*/ 2147483647 w 18"/>
                <a:gd name="T5" fmla="*/ 2147483647 h 40"/>
                <a:gd name="T6" fmla="*/ 2147483647 w 18"/>
                <a:gd name="T7" fmla="*/ 2147483647 h 40"/>
                <a:gd name="T8" fmla="*/ 2147483647 w 18"/>
                <a:gd name="T9" fmla="*/ 2147483647 h 40"/>
                <a:gd name="T10" fmla="*/ 2147483647 w 18"/>
                <a:gd name="T11" fmla="*/ 2147483647 h 40"/>
                <a:gd name="T12" fmla="*/ 2147483647 w 18"/>
                <a:gd name="T13" fmla="*/ 2147483647 h 40"/>
                <a:gd name="T14" fmla="*/ 2147483647 w 18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avLst/>
              <a:gdLst>
                <a:gd name="T0" fmla="*/ 2147483647 w 27"/>
                <a:gd name="T1" fmla="*/ 2147483647 h 33"/>
                <a:gd name="T2" fmla="*/ 2147483647 w 27"/>
                <a:gd name="T3" fmla="*/ 2147483647 h 33"/>
                <a:gd name="T4" fmla="*/ 2147483647 w 27"/>
                <a:gd name="T5" fmla="*/ 2147483647 h 33"/>
                <a:gd name="T6" fmla="*/ 2147483647 w 27"/>
                <a:gd name="T7" fmla="*/ 2147483647 h 33"/>
                <a:gd name="T8" fmla="*/ 2147483647 w 27"/>
                <a:gd name="T9" fmla="*/ 2147483647 h 33"/>
                <a:gd name="T10" fmla="*/ 2147483647 w 27"/>
                <a:gd name="T11" fmla="*/ 2147483647 h 33"/>
                <a:gd name="T12" fmla="*/ 2147483647 w 27"/>
                <a:gd name="T13" fmla="*/ 2147483647 h 33"/>
                <a:gd name="T14" fmla="*/ 2147483647 w 27"/>
                <a:gd name="T15" fmla="*/ 2147483647 h 33"/>
                <a:gd name="T16" fmla="*/ 2147483647 w 27"/>
                <a:gd name="T17" fmla="*/ 2147483647 h 33"/>
                <a:gd name="T18" fmla="*/ 2147483647 w 27"/>
                <a:gd name="T19" fmla="*/ 2147483647 h 33"/>
                <a:gd name="T20" fmla="*/ 2147483647 w 27"/>
                <a:gd name="T21" fmla="*/ 2147483647 h 33"/>
                <a:gd name="T22" fmla="*/ 2147483647 w 27"/>
                <a:gd name="T23" fmla="*/ 2147483647 h 33"/>
                <a:gd name="T24" fmla="*/ 2147483647 w 27"/>
                <a:gd name="T25" fmla="*/ 2147483647 h 33"/>
                <a:gd name="T26" fmla="*/ 2147483647 w 27"/>
                <a:gd name="T27" fmla="*/ 2147483647 h 33"/>
                <a:gd name="T28" fmla="*/ 2147483647 w 27"/>
                <a:gd name="T29" fmla="*/ 2147483647 h 33"/>
                <a:gd name="T30" fmla="*/ 2147483647 w 27"/>
                <a:gd name="T31" fmla="*/ 2147483647 h 33"/>
                <a:gd name="T32" fmla="*/ 2147483647 w 27"/>
                <a:gd name="T33" fmla="*/ 2147483647 h 33"/>
                <a:gd name="T34" fmla="*/ 2147483647 w 27"/>
                <a:gd name="T35" fmla="*/ 2147483647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0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0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avLst/>
              <a:gdLst>
                <a:gd name="T0" fmla="*/ 2147483647 w 100"/>
                <a:gd name="T1" fmla="*/ 2147483647 h 92"/>
                <a:gd name="T2" fmla="*/ 2147483647 w 100"/>
                <a:gd name="T3" fmla="*/ 2147483647 h 92"/>
                <a:gd name="T4" fmla="*/ 2147483647 w 100"/>
                <a:gd name="T5" fmla="*/ 2147483647 h 92"/>
                <a:gd name="T6" fmla="*/ 2147483647 w 100"/>
                <a:gd name="T7" fmla="*/ 2147483647 h 92"/>
                <a:gd name="T8" fmla="*/ 2147483647 w 100"/>
                <a:gd name="T9" fmla="*/ 2147483647 h 92"/>
                <a:gd name="T10" fmla="*/ 2147483647 w 100"/>
                <a:gd name="T11" fmla="*/ 2147483647 h 92"/>
                <a:gd name="T12" fmla="*/ 2147483647 w 100"/>
                <a:gd name="T13" fmla="*/ 2147483647 h 92"/>
                <a:gd name="T14" fmla="*/ 2147483647 w 100"/>
                <a:gd name="T15" fmla="*/ 2147483647 h 92"/>
                <a:gd name="T16" fmla="*/ 2147483647 w 100"/>
                <a:gd name="T17" fmla="*/ 2147483647 h 92"/>
                <a:gd name="T18" fmla="*/ 2147483647 w 100"/>
                <a:gd name="T19" fmla="*/ 2147483647 h 92"/>
                <a:gd name="T20" fmla="*/ 2147483647 w 100"/>
                <a:gd name="T21" fmla="*/ 2147483647 h 92"/>
                <a:gd name="T22" fmla="*/ 2147483647 w 100"/>
                <a:gd name="T23" fmla="*/ 2147483647 h 92"/>
                <a:gd name="T24" fmla="*/ 2147483647 w 100"/>
                <a:gd name="T25" fmla="*/ 2147483647 h 92"/>
                <a:gd name="T26" fmla="*/ 2147483647 w 100"/>
                <a:gd name="T27" fmla="*/ 2147483647 h 92"/>
                <a:gd name="T28" fmla="*/ 2147483647 w 100"/>
                <a:gd name="T29" fmla="*/ 2147483647 h 92"/>
                <a:gd name="T30" fmla="*/ 2147483647 w 100"/>
                <a:gd name="T31" fmla="*/ 2147483647 h 92"/>
                <a:gd name="T32" fmla="*/ 2147483647 w 100"/>
                <a:gd name="T33" fmla="*/ 2147483647 h 92"/>
                <a:gd name="T34" fmla="*/ 2147483647 w 100"/>
                <a:gd name="T35" fmla="*/ 2147483647 h 92"/>
                <a:gd name="T36" fmla="*/ 2147483647 w 100"/>
                <a:gd name="T37" fmla="*/ 2147483647 h 92"/>
                <a:gd name="T38" fmla="*/ 2147483647 w 100"/>
                <a:gd name="T39" fmla="*/ 2147483647 h 92"/>
                <a:gd name="T40" fmla="*/ 2147483647 w 100"/>
                <a:gd name="T41" fmla="*/ 2147483647 h 92"/>
                <a:gd name="T42" fmla="*/ 2147483647 w 100"/>
                <a:gd name="T43" fmla="*/ 2147483647 h 92"/>
                <a:gd name="T44" fmla="*/ 2147483647 w 100"/>
                <a:gd name="T45" fmla="*/ 2147483647 h 92"/>
                <a:gd name="T46" fmla="*/ 2147483647 w 100"/>
                <a:gd name="T47" fmla="*/ 2147483647 h 92"/>
                <a:gd name="T48" fmla="*/ 2147483647 w 100"/>
                <a:gd name="T49" fmla="*/ 2147483647 h 92"/>
                <a:gd name="T50" fmla="*/ 2147483647 w 100"/>
                <a:gd name="T51" fmla="*/ 2147483647 h 92"/>
                <a:gd name="T52" fmla="*/ 2147483647 w 100"/>
                <a:gd name="T53" fmla="*/ 2147483647 h 92"/>
                <a:gd name="T54" fmla="*/ 2147483647 w 100"/>
                <a:gd name="T55" fmla="*/ 2147483647 h 92"/>
                <a:gd name="T56" fmla="*/ 2147483647 w 100"/>
                <a:gd name="T57" fmla="*/ 2147483647 h 92"/>
                <a:gd name="T58" fmla="*/ 2147483647 w 100"/>
                <a:gd name="T59" fmla="*/ 2147483647 h 92"/>
                <a:gd name="T60" fmla="*/ 2147483647 w 100"/>
                <a:gd name="T61" fmla="*/ 2147483647 h 92"/>
                <a:gd name="T62" fmla="*/ 2147483647 w 100"/>
                <a:gd name="T63" fmla="*/ 2147483647 h 92"/>
                <a:gd name="T64" fmla="*/ 2147483647 w 100"/>
                <a:gd name="T65" fmla="*/ 2147483647 h 92"/>
                <a:gd name="T66" fmla="*/ 2147483647 w 100"/>
                <a:gd name="T67" fmla="*/ 2147483647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0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2147483647 h 50"/>
                <a:gd name="T56" fmla="*/ 2147483647 w 55"/>
                <a:gd name="T57" fmla="*/ 2147483647 h 50"/>
                <a:gd name="T58" fmla="*/ 2147483647 w 55"/>
                <a:gd name="T59" fmla="*/ 2147483647 h 50"/>
                <a:gd name="T60" fmla="*/ 2147483647 w 55"/>
                <a:gd name="T61" fmla="*/ 2147483647 h 50"/>
                <a:gd name="T62" fmla="*/ 2147483647 w 55"/>
                <a:gd name="T63" fmla="*/ 2147483647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avLst/>
              <a:gdLst>
                <a:gd name="T0" fmla="*/ 2147483647 w 53"/>
                <a:gd name="T1" fmla="*/ 2147483647 h 113"/>
                <a:gd name="T2" fmla="*/ 2147483647 w 53"/>
                <a:gd name="T3" fmla="*/ 2147483647 h 113"/>
                <a:gd name="T4" fmla="*/ 2147483647 w 53"/>
                <a:gd name="T5" fmla="*/ 2147483647 h 113"/>
                <a:gd name="T6" fmla="*/ 2147483647 w 53"/>
                <a:gd name="T7" fmla="*/ 2147483647 h 113"/>
                <a:gd name="T8" fmla="*/ 2147483647 w 53"/>
                <a:gd name="T9" fmla="*/ 2147483647 h 113"/>
                <a:gd name="T10" fmla="*/ 2147483647 w 53"/>
                <a:gd name="T11" fmla="*/ 2147483647 h 113"/>
                <a:gd name="T12" fmla="*/ 2147483647 w 53"/>
                <a:gd name="T13" fmla="*/ 2147483647 h 113"/>
                <a:gd name="T14" fmla="*/ 2147483647 w 53"/>
                <a:gd name="T15" fmla="*/ 2147483647 h 113"/>
                <a:gd name="T16" fmla="*/ 2147483647 w 53"/>
                <a:gd name="T17" fmla="*/ 2147483647 h 113"/>
                <a:gd name="T18" fmla="*/ 2147483647 w 53"/>
                <a:gd name="T19" fmla="*/ 2147483647 h 113"/>
                <a:gd name="T20" fmla="*/ 2147483647 w 53"/>
                <a:gd name="T21" fmla="*/ 2147483647 h 113"/>
                <a:gd name="T22" fmla="*/ 2147483647 w 53"/>
                <a:gd name="T23" fmla="*/ 2147483647 h 113"/>
                <a:gd name="T24" fmla="*/ 2147483647 w 53"/>
                <a:gd name="T25" fmla="*/ 2147483647 h 113"/>
                <a:gd name="T26" fmla="*/ 2147483647 w 53"/>
                <a:gd name="T27" fmla="*/ 2147483647 h 113"/>
                <a:gd name="T28" fmla="*/ 2147483647 w 53"/>
                <a:gd name="T29" fmla="*/ 2147483647 h 113"/>
                <a:gd name="T30" fmla="*/ 2147483647 w 53"/>
                <a:gd name="T31" fmla="*/ 2147483647 h 113"/>
                <a:gd name="T32" fmla="*/ 2147483647 w 53"/>
                <a:gd name="T33" fmla="*/ 2147483647 h 113"/>
                <a:gd name="T34" fmla="*/ 2147483647 w 53"/>
                <a:gd name="T35" fmla="*/ 2147483647 h 113"/>
                <a:gd name="T36" fmla="*/ 2147483647 w 53"/>
                <a:gd name="T37" fmla="*/ 2147483647 h 113"/>
                <a:gd name="T38" fmla="*/ 2147483647 w 53"/>
                <a:gd name="T39" fmla="*/ 2147483647 h 113"/>
                <a:gd name="T40" fmla="*/ 2147483647 w 53"/>
                <a:gd name="T41" fmla="*/ 2147483647 h 113"/>
                <a:gd name="T42" fmla="*/ 2147483647 w 53"/>
                <a:gd name="T43" fmla="*/ 2147483647 h 113"/>
                <a:gd name="T44" fmla="*/ 2147483647 w 53"/>
                <a:gd name="T45" fmla="*/ 2147483647 h 113"/>
                <a:gd name="T46" fmla="*/ 2147483647 w 53"/>
                <a:gd name="T47" fmla="*/ 2147483647 h 113"/>
                <a:gd name="T48" fmla="*/ 2147483647 w 53"/>
                <a:gd name="T49" fmla="*/ 2147483647 h 113"/>
                <a:gd name="T50" fmla="*/ 2147483647 w 53"/>
                <a:gd name="T51" fmla="*/ 2147483647 h 113"/>
                <a:gd name="T52" fmla="*/ 2147483647 w 53"/>
                <a:gd name="T53" fmla="*/ 2147483647 h 113"/>
                <a:gd name="T54" fmla="*/ 2147483647 w 53"/>
                <a:gd name="T55" fmla="*/ 2147483647 h 113"/>
                <a:gd name="T56" fmla="*/ 2147483647 w 53"/>
                <a:gd name="T57" fmla="*/ 2147483647 h 113"/>
                <a:gd name="T58" fmla="*/ 2147483647 w 53"/>
                <a:gd name="T59" fmla="*/ 0 h 113"/>
                <a:gd name="T60" fmla="*/ 2147483647 w 53"/>
                <a:gd name="T61" fmla="*/ 2147483647 h 113"/>
                <a:gd name="T62" fmla="*/ 2147483647 w 53"/>
                <a:gd name="T63" fmla="*/ 2147483647 h 113"/>
                <a:gd name="T64" fmla="*/ 2147483647 w 53"/>
                <a:gd name="T65" fmla="*/ 2147483647 h 113"/>
                <a:gd name="T66" fmla="*/ 2147483647 w 53"/>
                <a:gd name="T67" fmla="*/ 214748364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avLst/>
              <a:gdLst>
                <a:gd name="T0" fmla="*/ 2147483647 w 57"/>
                <a:gd name="T1" fmla="*/ 2147483647 h 64"/>
                <a:gd name="T2" fmla="*/ 2147483647 w 57"/>
                <a:gd name="T3" fmla="*/ 2147483647 h 64"/>
                <a:gd name="T4" fmla="*/ 2147483647 w 57"/>
                <a:gd name="T5" fmla="*/ 2147483647 h 64"/>
                <a:gd name="T6" fmla="*/ 2147483647 w 57"/>
                <a:gd name="T7" fmla="*/ 2147483647 h 64"/>
                <a:gd name="T8" fmla="*/ 2147483647 w 57"/>
                <a:gd name="T9" fmla="*/ 2147483647 h 64"/>
                <a:gd name="T10" fmla="*/ 2147483647 w 57"/>
                <a:gd name="T11" fmla="*/ 2147483647 h 64"/>
                <a:gd name="T12" fmla="*/ 2147483647 w 57"/>
                <a:gd name="T13" fmla="*/ 2147483647 h 64"/>
                <a:gd name="T14" fmla="*/ 2147483647 w 57"/>
                <a:gd name="T15" fmla="*/ 2147483647 h 64"/>
                <a:gd name="T16" fmla="*/ 2147483647 w 57"/>
                <a:gd name="T17" fmla="*/ 2147483647 h 64"/>
                <a:gd name="T18" fmla="*/ 2147483647 w 57"/>
                <a:gd name="T19" fmla="*/ 2147483647 h 64"/>
                <a:gd name="T20" fmla="*/ 2147483647 w 57"/>
                <a:gd name="T21" fmla="*/ 2147483647 h 64"/>
                <a:gd name="T22" fmla="*/ 2147483647 w 57"/>
                <a:gd name="T23" fmla="*/ 2147483647 h 64"/>
                <a:gd name="T24" fmla="*/ 2147483647 w 57"/>
                <a:gd name="T25" fmla="*/ 2147483647 h 64"/>
                <a:gd name="T26" fmla="*/ 2147483647 w 57"/>
                <a:gd name="T27" fmla="*/ 2147483647 h 64"/>
                <a:gd name="T28" fmla="*/ 2147483647 w 57"/>
                <a:gd name="T29" fmla="*/ 2147483647 h 64"/>
                <a:gd name="T30" fmla="*/ 2147483647 w 57"/>
                <a:gd name="T31" fmla="*/ 2147483647 h 64"/>
                <a:gd name="T32" fmla="*/ 2147483647 w 57"/>
                <a:gd name="T33" fmla="*/ 2147483647 h 64"/>
                <a:gd name="T34" fmla="*/ 2147483647 w 57"/>
                <a:gd name="T35" fmla="*/ 2147483647 h 64"/>
                <a:gd name="T36" fmla="*/ 2147483647 w 57"/>
                <a:gd name="T37" fmla="*/ 2147483647 h 64"/>
                <a:gd name="T38" fmla="*/ 2147483647 w 57"/>
                <a:gd name="T39" fmla="*/ 2147483647 h 64"/>
                <a:gd name="T40" fmla="*/ 2147483647 w 57"/>
                <a:gd name="T41" fmla="*/ 2147483647 h 64"/>
                <a:gd name="T42" fmla="*/ 2147483647 w 57"/>
                <a:gd name="T43" fmla="*/ 2147483647 h 64"/>
                <a:gd name="T44" fmla="*/ 2147483647 w 57"/>
                <a:gd name="T45" fmla="*/ 2147483647 h 64"/>
                <a:gd name="T46" fmla="*/ 2147483647 w 57"/>
                <a:gd name="T47" fmla="*/ 2147483647 h 64"/>
                <a:gd name="T48" fmla="*/ 2147483647 w 57"/>
                <a:gd name="T49" fmla="*/ 2147483647 h 64"/>
                <a:gd name="T50" fmla="*/ 2147483647 w 57"/>
                <a:gd name="T51" fmla="*/ 2147483647 h 64"/>
                <a:gd name="T52" fmla="*/ 2147483647 w 57"/>
                <a:gd name="T53" fmla="*/ 2147483647 h 64"/>
                <a:gd name="T54" fmla="*/ 2147483647 w 57"/>
                <a:gd name="T55" fmla="*/ 2147483647 h 64"/>
                <a:gd name="T56" fmla="*/ 2147483647 w 57"/>
                <a:gd name="T57" fmla="*/ 2147483647 h 64"/>
                <a:gd name="T58" fmla="*/ 2147483647 w 57"/>
                <a:gd name="T59" fmla="*/ 2147483647 h 64"/>
                <a:gd name="T60" fmla="*/ 2147483647 w 57"/>
                <a:gd name="T61" fmla="*/ 2147483647 h 64"/>
                <a:gd name="T62" fmla="*/ 2147483647 w 57"/>
                <a:gd name="T63" fmla="*/ 2147483647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0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avLst/>
              <a:gdLst>
                <a:gd name="T0" fmla="*/ 2147483647 w 17"/>
                <a:gd name="T1" fmla="*/ 2147483647 h 25"/>
                <a:gd name="T2" fmla="*/ 2147483647 w 17"/>
                <a:gd name="T3" fmla="*/ 2147483647 h 25"/>
                <a:gd name="T4" fmla="*/ 2147483647 w 17"/>
                <a:gd name="T5" fmla="*/ 2147483647 h 25"/>
                <a:gd name="T6" fmla="*/ 2147483647 w 17"/>
                <a:gd name="T7" fmla="*/ 2147483647 h 25"/>
                <a:gd name="T8" fmla="*/ 2147483647 w 17"/>
                <a:gd name="T9" fmla="*/ 2147483647 h 25"/>
                <a:gd name="T10" fmla="*/ 2147483647 w 17"/>
                <a:gd name="T11" fmla="*/ 2147483647 h 25"/>
                <a:gd name="T12" fmla="*/ 2147483647 w 17"/>
                <a:gd name="T13" fmla="*/ 2147483647 h 25"/>
                <a:gd name="T14" fmla="*/ 2147483647 w 17"/>
                <a:gd name="T15" fmla="*/ 2147483647 h 25"/>
                <a:gd name="T16" fmla="*/ 2147483647 w 17"/>
                <a:gd name="T17" fmla="*/ 2147483647 h 25"/>
                <a:gd name="T18" fmla="*/ 2147483647 w 17"/>
                <a:gd name="T19" fmla="*/ 2147483647 h 25"/>
                <a:gd name="T20" fmla="*/ 2147483647 w 17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1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avLst/>
              <a:gdLst>
                <a:gd name="T0" fmla="*/ 2147483647 w 52"/>
                <a:gd name="T1" fmla="*/ 2147483647 h 43"/>
                <a:gd name="T2" fmla="*/ 2147483647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2147483647 h 43"/>
                <a:gd name="T8" fmla="*/ 2147483647 w 52"/>
                <a:gd name="T9" fmla="*/ 2147483647 h 43"/>
                <a:gd name="T10" fmla="*/ 2147483647 w 52"/>
                <a:gd name="T11" fmla="*/ 2147483647 h 43"/>
                <a:gd name="T12" fmla="*/ 2147483647 w 52"/>
                <a:gd name="T13" fmla="*/ 2147483647 h 43"/>
                <a:gd name="T14" fmla="*/ 2147483647 w 52"/>
                <a:gd name="T15" fmla="*/ 2147483647 h 43"/>
                <a:gd name="T16" fmla="*/ 0 w 52"/>
                <a:gd name="T17" fmla="*/ 2147483647 h 43"/>
                <a:gd name="T18" fmla="*/ 2147483647 w 52"/>
                <a:gd name="T19" fmla="*/ 2147483647 h 43"/>
                <a:gd name="T20" fmla="*/ 2147483647 w 52"/>
                <a:gd name="T21" fmla="*/ 2147483647 h 43"/>
                <a:gd name="T22" fmla="*/ 2147483647 w 52"/>
                <a:gd name="T23" fmla="*/ 2147483647 h 43"/>
                <a:gd name="T24" fmla="*/ 2147483647 w 52"/>
                <a:gd name="T25" fmla="*/ 2147483647 h 43"/>
                <a:gd name="T26" fmla="*/ 2147483647 w 52"/>
                <a:gd name="T27" fmla="*/ 2147483647 h 43"/>
                <a:gd name="T28" fmla="*/ 2147483647 w 52"/>
                <a:gd name="T29" fmla="*/ 2147483647 h 43"/>
                <a:gd name="T30" fmla="*/ 2147483647 w 52"/>
                <a:gd name="T31" fmla="*/ 2147483647 h 43"/>
                <a:gd name="T32" fmla="*/ 2147483647 w 52"/>
                <a:gd name="T33" fmla="*/ 2147483647 h 43"/>
                <a:gd name="T34" fmla="*/ 2147483647 w 52"/>
                <a:gd name="T35" fmla="*/ 2147483647 h 43"/>
                <a:gd name="T36" fmla="*/ 2147483647 w 52"/>
                <a:gd name="T37" fmla="*/ 2147483647 h 43"/>
                <a:gd name="T38" fmla="*/ 2147483647 w 52"/>
                <a:gd name="T39" fmla="*/ 2147483647 h 43"/>
                <a:gd name="T40" fmla="*/ 2147483647 w 52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2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0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3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4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5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6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avLst/>
              <a:gdLst>
                <a:gd name="T0" fmla="*/ 2147483647 w 24"/>
                <a:gd name="T1" fmla="*/ 2147483647 h 29"/>
                <a:gd name="T2" fmla="*/ 2147483647 w 24"/>
                <a:gd name="T3" fmla="*/ 2147483647 h 29"/>
                <a:gd name="T4" fmla="*/ 2147483647 w 24"/>
                <a:gd name="T5" fmla="*/ 2147483647 h 29"/>
                <a:gd name="T6" fmla="*/ 2147483647 w 24"/>
                <a:gd name="T7" fmla="*/ 2147483647 h 29"/>
                <a:gd name="T8" fmla="*/ 2147483647 w 24"/>
                <a:gd name="T9" fmla="*/ 2147483647 h 29"/>
                <a:gd name="T10" fmla="*/ 2147483647 w 24"/>
                <a:gd name="T11" fmla="*/ 2147483647 h 29"/>
                <a:gd name="T12" fmla="*/ 2147483647 w 24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7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avLst/>
              <a:gdLst>
                <a:gd name="T0" fmla="*/ 2147483647 w 257"/>
                <a:gd name="T1" fmla="*/ 2147483647 h 118"/>
                <a:gd name="T2" fmla="*/ 2147483647 w 257"/>
                <a:gd name="T3" fmla="*/ 2147483647 h 118"/>
                <a:gd name="T4" fmla="*/ 2147483647 w 257"/>
                <a:gd name="T5" fmla="*/ 2147483647 h 118"/>
                <a:gd name="T6" fmla="*/ 2147483647 w 257"/>
                <a:gd name="T7" fmla="*/ 2147483647 h 118"/>
                <a:gd name="T8" fmla="*/ 2147483647 w 257"/>
                <a:gd name="T9" fmla="*/ 2147483647 h 118"/>
                <a:gd name="T10" fmla="*/ 2147483647 w 257"/>
                <a:gd name="T11" fmla="*/ 2147483647 h 118"/>
                <a:gd name="T12" fmla="*/ 2147483647 w 257"/>
                <a:gd name="T13" fmla="*/ 2147483647 h 118"/>
                <a:gd name="T14" fmla="*/ 2147483647 w 257"/>
                <a:gd name="T15" fmla="*/ 2147483647 h 118"/>
                <a:gd name="T16" fmla="*/ 2147483647 w 257"/>
                <a:gd name="T17" fmla="*/ 2147483647 h 118"/>
                <a:gd name="T18" fmla="*/ 2147483647 w 257"/>
                <a:gd name="T19" fmla="*/ 2147483647 h 118"/>
                <a:gd name="T20" fmla="*/ 2147483647 w 257"/>
                <a:gd name="T21" fmla="*/ 2147483647 h 118"/>
                <a:gd name="T22" fmla="*/ 2147483647 w 257"/>
                <a:gd name="T23" fmla="*/ 2147483647 h 118"/>
                <a:gd name="T24" fmla="*/ 2147483647 w 257"/>
                <a:gd name="T25" fmla="*/ 2147483647 h 118"/>
                <a:gd name="T26" fmla="*/ 2147483647 w 257"/>
                <a:gd name="T27" fmla="*/ 2147483647 h 118"/>
                <a:gd name="T28" fmla="*/ 2147483647 w 257"/>
                <a:gd name="T29" fmla="*/ 2147483647 h 118"/>
                <a:gd name="T30" fmla="*/ 2147483647 w 257"/>
                <a:gd name="T31" fmla="*/ 2147483647 h 118"/>
                <a:gd name="T32" fmla="*/ 2147483647 w 257"/>
                <a:gd name="T33" fmla="*/ 2147483647 h 118"/>
                <a:gd name="T34" fmla="*/ 2147483647 w 257"/>
                <a:gd name="T35" fmla="*/ 2147483647 h 118"/>
                <a:gd name="T36" fmla="*/ 2147483647 w 257"/>
                <a:gd name="T37" fmla="*/ 2147483647 h 118"/>
                <a:gd name="T38" fmla="*/ 2147483647 w 257"/>
                <a:gd name="T39" fmla="*/ 2147483647 h 118"/>
                <a:gd name="T40" fmla="*/ 2147483647 w 257"/>
                <a:gd name="T41" fmla="*/ 2147483647 h 118"/>
                <a:gd name="T42" fmla="*/ 2147483647 w 257"/>
                <a:gd name="T43" fmla="*/ 2147483647 h 118"/>
                <a:gd name="T44" fmla="*/ 2147483647 w 257"/>
                <a:gd name="T45" fmla="*/ 2147483647 h 118"/>
                <a:gd name="T46" fmla="*/ 2147483647 w 257"/>
                <a:gd name="T47" fmla="*/ 2147483647 h 118"/>
                <a:gd name="T48" fmla="*/ 2147483647 w 257"/>
                <a:gd name="T49" fmla="*/ 2147483647 h 118"/>
                <a:gd name="T50" fmla="*/ 2147483647 w 257"/>
                <a:gd name="T51" fmla="*/ 2147483647 h 118"/>
                <a:gd name="T52" fmla="*/ 2147483647 w 257"/>
                <a:gd name="T53" fmla="*/ 2147483647 h 118"/>
                <a:gd name="T54" fmla="*/ 2147483647 w 257"/>
                <a:gd name="T55" fmla="*/ 2147483647 h 118"/>
                <a:gd name="T56" fmla="*/ 2147483647 w 257"/>
                <a:gd name="T57" fmla="*/ 2147483647 h 118"/>
                <a:gd name="T58" fmla="*/ 2147483647 w 257"/>
                <a:gd name="T59" fmla="*/ 2147483647 h 118"/>
                <a:gd name="T60" fmla="*/ 2147483647 w 257"/>
                <a:gd name="T61" fmla="*/ 2147483647 h 118"/>
                <a:gd name="T62" fmla="*/ 2147483647 w 257"/>
                <a:gd name="T63" fmla="*/ 2147483647 h 118"/>
                <a:gd name="T64" fmla="*/ 2147483647 w 257"/>
                <a:gd name="T65" fmla="*/ 2147483647 h 118"/>
                <a:gd name="T66" fmla="*/ 2147483647 w 257"/>
                <a:gd name="T67" fmla="*/ 2147483647 h 118"/>
                <a:gd name="T68" fmla="*/ 2147483647 w 257"/>
                <a:gd name="T69" fmla="*/ 2147483647 h 118"/>
                <a:gd name="T70" fmla="*/ 2147483647 w 257"/>
                <a:gd name="T71" fmla="*/ 2147483647 h 118"/>
                <a:gd name="T72" fmla="*/ 2147483647 w 257"/>
                <a:gd name="T73" fmla="*/ 2147483647 h 118"/>
                <a:gd name="T74" fmla="*/ 2147483647 w 257"/>
                <a:gd name="T75" fmla="*/ 2147483647 h 118"/>
                <a:gd name="T76" fmla="*/ 2147483647 w 257"/>
                <a:gd name="T77" fmla="*/ 2147483647 h 118"/>
                <a:gd name="T78" fmla="*/ 2147483647 w 257"/>
                <a:gd name="T79" fmla="*/ 2147483647 h 118"/>
                <a:gd name="T80" fmla="*/ 2147483647 w 257"/>
                <a:gd name="T81" fmla="*/ 2147483647 h 118"/>
                <a:gd name="T82" fmla="*/ 2147483647 w 257"/>
                <a:gd name="T83" fmla="*/ 2147483647 h 118"/>
                <a:gd name="T84" fmla="*/ 2147483647 w 257"/>
                <a:gd name="T85" fmla="*/ 2147483647 h 118"/>
                <a:gd name="T86" fmla="*/ 2147483647 w 257"/>
                <a:gd name="T87" fmla="*/ 2147483647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8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2147483647 w 38"/>
                <a:gd name="T11" fmla="*/ 2147483647 h 14"/>
                <a:gd name="T12" fmla="*/ 2147483647 w 38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9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0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avLst/>
              <a:gdLst>
                <a:gd name="T0" fmla="*/ 2147483647 w 45"/>
                <a:gd name="T1" fmla="*/ 2147483647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1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2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3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4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5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avLst/>
              <a:gdLst>
                <a:gd name="T0" fmla="*/ 2147483647 w 494"/>
                <a:gd name="T1" fmla="*/ 2147483647 h 385"/>
                <a:gd name="T2" fmla="*/ 2147483647 w 494"/>
                <a:gd name="T3" fmla="*/ 2147483647 h 385"/>
                <a:gd name="T4" fmla="*/ 2147483647 w 494"/>
                <a:gd name="T5" fmla="*/ 2147483647 h 385"/>
                <a:gd name="T6" fmla="*/ 2147483647 w 494"/>
                <a:gd name="T7" fmla="*/ 2147483647 h 385"/>
                <a:gd name="T8" fmla="*/ 2147483647 w 494"/>
                <a:gd name="T9" fmla="*/ 2147483647 h 385"/>
                <a:gd name="T10" fmla="*/ 2147483647 w 494"/>
                <a:gd name="T11" fmla="*/ 2147483647 h 385"/>
                <a:gd name="T12" fmla="*/ 2147483647 w 494"/>
                <a:gd name="T13" fmla="*/ 2147483647 h 385"/>
                <a:gd name="T14" fmla="*/ 2147483647 w 494"/>
                <a:gd name="T15" fmla="*/ 2147483647 h 385"/>
                <a:gd name="T16" fmla="*/ 2147483647 w 494"/>
                <a:gd name="T17" fmla="*/ 2147483647 h 385"/>
                <a:gd name="T18" fmla="*/ 2147483647 w 494"/>
                <a:gd name="T19" fmla="*/ 2147483647 h 385"/>
                <a:gd name="T20" fmla="*/ 2147483647 w 494"/>
                <a:gd name="T21" fmla="*/ 2147483647 h 385"/>
                <a:gd name="T22" fmla="*/ 2147483647 w 494"/>
                <a:gd name="T23" fmla="*/ 2147483647 h 385"/>
                <a:gd name="T24" fmla="*/ 2147483647 w 494"/>
                <a:gd name="T25" fmla="*/ 2147483647 h 385"/>
                <a:gd name="T26" fmla="*/ 2147483647 w 494"/>
                <a:gd name="T27" fmla="*/ 2147483647 h 385"/>
                <a:gd name="T28" fmla="*/ 2147483647 w 494"/>
                <a:gd name="T29" fmla="*/ 2147483647 h 385"/>
                <a:gd name="T30" fmla="*/ 2147483647 w 494"/>
                <a:gd name="T31" fmla="*/ 2147483647 h 385"/>
                <a:gd name="T32" fmla="*/ 2147483647 w 494"/>
                <a:gd name="T33" fmla="*/ 2147483647 h 385"/>
                <a:gd name="T34" fmla="*/ 2147483647 w 494"/>
                <a:gd name="T35" fmla="*/ 2147483647 h 385"/>
                <a:gd name="T36" fmla="*/ 2147483647 w 494"/>
                <a:gd name="T37" fmla="*/ 2147483647 h 385"/>
                <a:gd name="T38" fmla="*/ 2147483647 w 494"/>
                <a:gd name="T39" fmla="*/ 2147483647 h 385"/>
                <a:gd name="T40" fmla="*/ 2147483647 w 494"/>
                <a:gd name="T41" fmla="*/ 2147483647 h 385"/>
                <a:gd name="T42" fmla="*/ 2147483647 w 494"/>
                <a:gd name="T43" fmla="*/ 2147483647 h 385"/>
                <a:gd name="T44" fmla="*/ 2147483647 w 494"/>
                <a:gd name="T45" fmla="*/ 2147483647 h 385"/>
                <a:gd name="T46" fmla="*/ 2147483647 w 494"/>
                <a:gd name="T47" fmla="*/ 2147483647 h 385"/>
                <a:gd name="T48" fmla="*/ 2147483647 w 494"/>
                <a:gd name="T49" fmla="*/ 2147483647 h 385"/>
                <a:gd name="T50" fmla="*/ 2147483647 w 494"/>
                <a:gd name="T51" fmla="*/ 2147483647 h 385"/>
                <a:gd name="T52" fmla="*/ 2147483647 w 494"/>
                <a:gd name="T53" fmla="*/ 2147483647 h 385"/>
                <a:gd name="T54" fmla="*/ 2147483647 w 494"/>
                <a:gd name="T55" fmla="*/ 2147483647 h 385"/>
                <a:gd name="T56" fmla="*/ 2147483647 w 494"/>
                <a:gd name="T57" fmla="*/ 2147483647 h 385"/>
                <a:gd name="T58" fmla="*/ 2147483647 w 494"/>
                <a:gd name="T59" fmla="*/ 2147483647 h 385"/>
                <a:gd name="T60" fmla="*/ 2147483647 w 494"/>
                <a:gd name="T61" fmla="*/ 2147483647 h 385"/>
                <a:gd name="T62" fmla="*/ 2147483647 w 494"/>
                <a:gd name="T63" fmla="*/ 2147483647 h 385"/>
                <a:gd name="T64" fmla="*/ 2147483647 w 494"/>
                <a:gd name="T65" fmla="*/ 2147483647 h 385"/>
                <a:gd name="T66" fmla="*/ 2147483647 w 494"/>
                <a:gd name="T67" fmla="*/ 2147483647 h 385"/>
                <a:gd name="T68" fmla="*/ 2147483647 w 494"/>
                <a:gd name="T69" fmla="*/ 2147483647 h 385"/>
                <a:gd name="T70" fmla="*/ 2147483647 w 494"/>
                <a:gd name="T71" fmla="*/ 2147483647 h 385"/>
                <a:gd name="T72" fmla="*/ 2147483647 w 494"/>
                <a:gd name="T73" fmla="*/ 2147483647 h 385"/>
                <a:gd name="T74" fmla="*/ 2147483647 w 494"/>
                <a:gd name="T75" fmla="*/ 2147483647 h 385"/>
                <a:gd name="T76" fmla="*/ 2147483647 w 494"/>
                <a:gd name="T77" fmla="*/ 2147483647 h 385"/>
                <a:gd name="T78" fmla="*/ 2147483647 w 494"/>
                <a:gd name="T79" fmla="*/ 2147483647 h 385"/>
                <a:gd name="T80" fmla="*/ 2147483647 w 494"/>
                <a:gd name="T81" fmla="*/ 2147483647 h 385"/>
                <a:gd name="T82" fmla="*/ 2147483647 w 494"/>
                <a:gd name="T83" fmla="*/ 2147483647 h 385"/>
                <a:gd name="T84" fmla="*/ 2147483647 w 494"/>
                <a:gd name="T85" fmla="*/ 2147483647 h 385"/>
                <a:gd name="T86" fmla="*/ 2147483647 w 494"/>
                <a:gd name="T87" fmla="*/ 2147483647 h 385"/>
                <a:gd name="T88" fmla="*/ 2147483647 w 494"/>
                <a:gd name="T89" fmla="*/ 2147483647 h 385"/>
                <a:gd name="T90" fmla="*/ 2147483647 w 494"/>
                <a:gd name="T91" fmla="*/ 2147483647 h 385"/>
                <a:gd name="T92" fmla="*/ 2147483647 w 494"/>
                <a:gd name="T93" fmla="*/ 2147483647 h 385"/>
                <a:gd name="T94" fmla="*/ 2147483647 w 494"/>
                <a:gd name="T95" fmla="*/ 2147483647 h 385"/>
                <a:gd name="T96" fmla="*/ 2147483647 w 494"/>
                <a:gd name="T97" fmla="*/ 2147483647 h 385"/>
                <a:gd name="T98" fmla="*/ 2147483647 w 494"/>
                <a:gd name="T99" fmla="*/ 2147483647 h 385"/>
                <a:gd name="T100" fmla="*/ 2147483647 w 494"/>
                <a:gd name="T101" fmla="*/ 2147483647 h 385"/>
                <a:gd name="T102" fmla="*/ 2147483647 w 494"/>
                <a:gd name="T103" fmla="*/ 2147483647 h 385"/>
                <a:gd name="T104" fmla="*/ 2147483647 w 494"/>
                <a:gd name="T105" fmla="*/ 2147483647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6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avLst/>
              <a:gdLst>
                <a:gd name="T0" fmla="*/ 2147483647 w 53"/>
                <a:gd name="T1" fmla="*/ 2147483647 h 55"/>
                <a:gd name="T2" fmla="*/ 2147483647 w 53"/>
                <a:gd name="T3" fmla="*/ 2147483647 h 55"/>
                <a:gd name="T4" fmla="*/ 2147483647 w 53"/>
                <a:gd name="T5" fmla="*/ 2147483647 h 55"/>
                <a:gd name="T6" fmla="*/ 2147483647 w 53"/>
                <a:gd name="T7" fmla="*/ 2147483647 h 55"/>
                <a:gd name="T8" fmla="*/ 2147483647 w 53"/>
                <a:gd name="T9" fmla="*/ 2147483647 h 55"/>
                <a:gd name="T10" fmla="*/ 2147483647 w 53"/>
                <a:gd name="T11" fmla="*/ 2147483647 h 55"/>
                <a:gd name="T12" fmla="*/ 2147483647 w 53"/>
                <a:gd name="T13" fmla="*/ 2147483647 h 55"/>
                <a:gd name="T14" fmla="*/ 2147483647 w 53"/>
                <a:gd name="T15" fmla="*/ 2147483647 h 55"/>
                <a:gd name="T16" fmla="*/ 2147483647 w 53"/>
                <a:gd name="T17" fmla="*/ 2147483647 h 55"/>
                <a:gd name="T18" fmla="*/ 2147483647 w 53"/>
                <a:gd name="T19" fmla="*/ 2147483647 h 55"/>
                <a:gd name="T20" fmla="*/ 2147483647 w 53"/>
                <a:gd name="T21" fmla="*/ 2147483647 h 55"/>
                <a:gd name="T22" fmla="*/ 2147483647 w 53"/>
                <a:gd name="T23" fmla="*/ 2147483647 h 55"/>
                <a:gd name="T24" fmla="*/ 2147483647 w 53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7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avLst/>
              <a:gdLst>
                <a:gd name="T0" fmla="*/ 2147483647 w 67"/>
                <a:gd name="T1" fmla="*/ 2147483647 h 120"/>
                <a:gd name="T2" fmla="*/ 2147483647 w 67"/>
                <a:gd name="T3" fmla="*/ 2147483647 h 120"/>
                <a:gd name="T4" fmla="*/ 2147483647 w 67"/>
                <a:gd name="T5" fmla="*/ 2147483647 h 120"/>
                <a:gd name="T6" fmla="*/ 2147483647 w 67"/>
                <a:gd name="T7" fmla="*/ 2147483647 h 120"/>
                <a:gd name="T8" fmla="*/ 2147483647 w 67"/>
                <a:gd name="T9" fmla="*/ 2147483647 h 120"/>
                <a:gd name="T10" fmla="*/ 2147483647 w 67"/>
                <a:gd name="T11" fmla="*/ 2147483647 h 120"/>
                <a:gd name="T12" fmla="*/ 2147483647 w 67"/>
                <a:gd name="T13" fmla="*/ 2147483647 h 120"/>
                <a:gd name="T14" fmla="*/ 2147483647 w 67"/>
                <a:gd name="T15" fmla="*/ 2147483647 h 120"/>
                <a:gd name="T16" fmla="*/ 2147483647 w 67"/>
                <a:gd name="T17" fmla="*/ 2147483647 h 120"/>
                <a:gd name="T18" fmla="*/ 2147483647 w 67"/>
                <a:gd name="T19" fmla="*/ 2147483647 h 120"/>
                <a:gd name="T20" fmla="*/ 2147483647 w 67"/>
                <a:gd name="T21" fmla="*/ 2147483647 h 120"/>
                <a:gd name="T22" fmla="*/ 2147483647 w 67"/>
                <a:gd name="T23" fmla="*/ 2147483647 h 120"/>
                <a:gd name="T24" fmla="*/ 2147483647 w 67"/>
                <a:gd name="T25" fmla="*/ 2147483647 h 120"/>
                <a:gd name="T26" fmla="*/ 2147483647 w 67"/>
                <a:gd name="T27" fmla="*/ 2147483647 h 120"/>
                <a:gd name="T28" fmla="*/ 2147483647 w 67"/>
                <a:gd name="T29" fmla="*/ 2147483647 h 120"/>
                <a:gd name="T30" fmla="*/ 2147483647 w 67"/>
                <a:gd name="T31" fmla="*/ 2147483647 h 120"/>
                <a:gd name="T32" fmla="*/ 2147483647 w 67"/>
                <a:gd name="T33" fmla="*/ 2147483647 h 120"/>
                <a:gd name="T34" fmla="*/ 2147483647 w 67"/>
                <a:gd name="T35" fmla="*/ 2147483647 h 120"/>
                <a:gd name="T36" fmla="*/ 2147483647 w 67"/>
                <a:gd name="T37" fmla="*/ 2147483647 h 120"/>
                <a:gd name="T38" fmla="*/ 2147483647 w 67"/>
                <a:gd name="T39" fmla="*/ 2147483647 h 120"/>
                <a:gd name="T40" fmla="*/ 2147483647 w 67"/>
                <a:gd name="T41" fmla="*/ 2147483647 h 120"/>
                <a:gd name="T42" fmla="*/ 2147483647 w 67"/>
                <a:gd name="T43" fmla="*/ 2147483647 h 120"/>
                <a:gd name="T44" fmla="*/ 2147483647 w 67"/>
                <a:gd name="T45" fmla="*/ 2147483647 h 120"/>
                <a:gd name="T46" fmla="*/ 2147483647 w 67"/>
                <a:gd name="T47" fmla="*/ 2147483647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8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avLst/>
              <a:gdLst>
                <a:gd name="T0" fmla="*/ 2147483647 w 93"/>
                <a:gd name="T1" fmla="*/ 2147483647 h 124"/>
                <a:gd name="T2" fmla="*/ 2147483647 w 93"/>
                <a:gd name="T3" fmla="*/ 2147483647 h 124"/>
                <a:gd name="T4" fmla="*/ 2147483647 w 93"/>
                <a:gd name="T5" fmla="*/ 2147483647 h 124"/>
                <a:gd name="T6" fmla="*/ 2147483647 w 93"/>
                <a:gd name="T7" fmla="*/ 2147483647 h 124"/>
                <a:gd name="T8" fmla="*/ 2147483647 w 93"/>
                <a:gd name="T9" fmla="*/ 2147483647 h 124"/>
                <a:gd name="T10" fmla="*/ 2147483647 w 93"/>
                <a:gd name="T11" fmla="*/ 2147483647 h 124"/>
                <a:gd name="T12" fmla="*/ 2147483647 w 93"/>
                <a:gd name="T13" fmla="*/ 2147483647 h 124"/>
                <a:gd name="T14" fmla="*/ 2147483647 w 93"/>
                <a:gd name="T15" fmla="*/ 2147483647 h 124"/>
                <a:gd name="T16" fmla="*/ 2147483647 w 93"/>
                <a:gd name="T17" fmla="*/ 2147483647 h 124"/>
                <a:gd name="T18" fmla="*/ 2147483647 w 93"/>
                <a:gd name="T19" fmla="*/ 2147483647 h 124"/>
                <a:gd name="T20" fmla="*/ 2147483647 w 93"/>
                <a:gd name="T21" fmla="*/ 2147483647 h 124"/>
                <a:gd name="T22" fmla="*/ 2147483647 w 93"/>
                <a:gd name="T23" fmla="*/ 2147483647 h 124"/>
                <a:gd name="T24" fmla="*/ 2147483647 w 93"/>
                <a:gd name="T25" fmla="*/ 2147483647 h 124"/>
                <a:gd name="T26" fmla="*/ 2147483647 w 93"/>
                <a:gd name="T27" fmla="*/ 2147483647 h 124"/>
                <a:gd name="T28" fmla="*/ 2147483647 w 93"/>
                <a:gd name="T29" fmla="*/ 2147483647 h 124"/>
                <a:gd name="T30" fmla="*/ 2147483647 w 93"/>
                <a:gd name="T31" fmla="*/ 2147483647 h 124"/>
                <a:gd name="T32" fmla="*/ 2147483647 w 93"/>
                <a:gd name="T33" fmla="*/ 2147483647 h 124"/>
                <a:gd name="T34" fmla="*/ 2147483647 w 93"/>
                <a:gd name="T35" fmla="*/ 2147483647 h 124"/>
                <a:gd name="T36" fmla="*/ 2147483647 w 93"/>
                <a:gd name="T37" fmla="*/ 2147483647 h 124"/>
                <a:gd name="T38" fmla="*/ 2147483647 w 93"/>
                <a:gd name="T39" fmla="*/ 2147483647 h 124"/>
                <a:gd name="T40" fmla="*/ 2147483647 w 93"/>
                <a:gd name="T41" fmla="*/ 2147483647 h 124"/>
                <a:gd name="T42" fmla="*/ 2147483647 w 93"/>
                <a:gd name="T43" fmla="*/ 2147483647 h 124"/>
                <a:gd name="T44" fmla="*/ 2147483647 w 93"/>
                <a:gd name="T45" fmla="*/ 2147483647 h 124"/>
                <a:gd name="T46" fmla="*/ 2147483647 w 93"/>
                <a:gd name="T47" fmla="*/ 2147483647 h 124"/>
                <a:gd name="T48" fmla="*/ 2147483647 w 93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9" name="Freeform 58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avLst/>
              <a:gdLst>
                <a:gd name="T0" fmla="*/ 2147483647 w 1115"/>
                <a:gd name="T1" fmla="*/ 2147483647 h 1734"/>
                <a:gd name="T2" fmla="*/ 2147483647 w 1115"/>
                <a:gd name="T3" fmla="*/ 2147483647 h 1734"/>
                <a:gd name="T4" fmla="*/ 2147483647 w 1115"/>
                <a:gd name="T5" fmla="*/ 2147483647 h 1734"/>
                <a:gd name="T6" fmla="*/ 2147483647 w 1115"/>
                <a:gd name="T7" fmla="*/ 2147483647 h 1734"/>
                <a:gd name="T8" fmla="*/ 2147483647 w 1115"/>
                <a:gd name="T9" fmla="*/ 2147483647 h 1734"/>
                <a:gd name="T10" fmla="*/ 2147483647 w 1115"/>
                <a:gd name="T11" fmla="*/ 2147483647 h 1734"/>
                <a:gd name="T12" fmla="*/ 2147483647 w 1115"/>
                <a:gd name="T13" fmla="*/ 2147483647 h 1734"/>
                <a:gd name="T14" fmla="*/ 2147483647 w 1115"/>
                <a:gd name="T15" fmla="*/ 2147483647 h 1734"/>
                <a:gd name="T16" fmla="*/ 2147483647 w 1115"/>
                <a:gd name="T17" fmla="*/ 2147483647 h 1734"/>
                <a:gd name="T18" fmla="*/ 2147483647 w 1115"/>
                <a:gd name="T19" fmla="*/ 2147483647 h 1734"/>
                <a:gd name="T20" fmla="*/ 2147483647 w 1115"/>
                <a:gd name="T21" fmla="*/ 2147483647 h 1734"/>
                <a:gd name="T22" fmla="*/ 2147483647 w 1115"/>
                <a:gd name="T23" fmla="*/ 2147483647 h 1734"/>
                <a:gd name="T24" fmla="*/ 2147483647 w 1115"/>
                <a:gd name="T25" fmla="*/ 2147483647 h 1734"/>
                <a:gd name="T26" fmla="*/ 2147483647 w 1115"/>
                <a:gd name="T27" fmla="*/ 2147483647 h 1734"/>
                <a:gd name="T28" fmla="*/ 2147483647 w 1115"/>
                <a:gd name="T29" fmla="*/ 2147483647 h 1734"/>
                <a:gd name="T30" fmla="*/ 2147483647 w 1115"/>
                <a:gd name="T31" fmla="*/ 2147483647 h 1734"/>
                <a:gd name="T32" fmla="*/ 2147483647 w 1115"/>
                <a:gd name="T33" fmla="*/ 2147483647 h 1734"/>
                <a:gd name="T34" fmla="*/ 2147483647 w 1115"/>
                <a:gd name="T35" fmla="*/ 2147483647 h 1734"/>
                <a:gd name="T36" fmla="*/ 2147483647 w 1115"/>
                <a:gd name="T37" fmla="*/ 2147483647 h 1734"/>
                <a:gd name="T38" fmla="*/ 2147483647 w 1115"/>
                <a:gd name="T39" fmla="*/ 2147483647 h 1734"/>
                <a:gd name="T40" fmla="*/ 2147483647 w 1115"/>
                <a:gd name="T41" fmla="*/ 2147483647 h 1734"/>
                <a:gd name="T42" fmla="*/ 2147483647 w 1115"/>
                <a:gd name="T43" fmla="*/ 2147483647 h 1734"/>
                <a:gd name="T44" fmla="*/ 2147483647 w 1115"/>
                <a:gd name="T45" fmla="*/ 2147483647 h 1734"/>
                <a:gd name="T46" fmla="*/ 2147483647 w 1115"/>
                <a:gd name="T47" fmla="*/ 2147483647 h 1734"/>
                <a:gd name="T48" fmla="*/ 2147483647 w 1115"/>
                <a:gd name="T49" fmla="*/ 2147483647 h 1734"/>
                <a:gd name="T50" fmla="*/ 2147483647 w 1115"/>
                <a:gd name="T51" fmla="*/ 2147483647 h 1734"/>
                <a:gd name="T52" fmla="*/ 2147483647 w 1115"/>
                <a:gd name="T53" fmla="*/ 2147483647 h 1734"/>
                <a:gd name="T54" fmla="*/ 2147483647 w 1115"/>
                <a:gd name="T55" fmla="*/ 2147483647 h 1734"/>
                <a:gd name="T56" fmla="*/ 2147483647 w 1115"/>
                <a:gd name="T57" fmla="*/ 2147483647 h 1734"/>
                <a:gd name="T58" fmla="*/ 2147483647 w 1115"/>
                <a:gd name="T59" fmla="*/ 2147483647 h 1734"/>
                <a:gd name="T60" fmla="*/ 2147483647 w 1115"/>
                <a:gd name="T61" fmla="*/ 2147483647 h 1734"/>
                <a:gd name="T62" fmla="*/ 2147483647 w 1115"/>
                <a:gd name="T63" fmla="*/ 2147483647 h 1734"/>
                <a:gd name="T64" fmla="*/ 2147483647 w 1115"/>
                <a:gd name="T65" fmla="*/ 2147483647 h 1734"/>
                <a:gd name="T66" fmla="*/ 2147483647 w 1115"/>
                <a:gd name="T67" fmla="*/ 2147483647 h 1734"/>
                <a:gd name="T68" fmla="*/ 2147483647 w 1115"/>
                <a:gd name="T69" fmla="*/ 2147483647 h 1734"/>
                <a:gd name="T70" fmla="*/ 2147483647 w 1115"/>
                <a:gd name="T71" fmla="*/ 2147483647 h 1734"/>
                <a:gd name="T72" fmla="*/ 2147483647 w 1115"/>
                <a:gd name="T73" fmla="*/ 2147483647 h 1734"/>
                <a:gd name="T74" fmla="*/ 2147483647 w 1115"/>
                <a:gd name="T75" fmla="*/ 2147483647 h 1734"/>
                <a:gd name="T76" fmla="*/ 2147483647 w 1115"/>
                <a:gd name="T77" fmla="*/ 2147483647 h 1734"/>
                <a:gd name="T78" fmla="*/ 2147483647 w 1115"/>
                <a:gd name="T79" fmla="*/ 2147483647 h 1734"/>
                <a:gd name="T80" fmla="*/ 2147483647 w 1115"/>
                <a:gd name="T81" fmla="*/ 2147483647 h 1734"/>
                <a:gd name="T82" fmla="*/ 2147483647 w 1115"/>
                <a:gd name="T83" fmla="*/ 2147483647 h 1734"/>
                <a:gd name="T84" fmla="*/ 2147483647 w 1115"/>
                <a:gd name="T85" fmla="*/ 2147483647 h 1734"/>
                <a:gd name="T86" fmla="*/ 2147483647 w 1115"/>
                <a:gd name="T87" fmla="*/ 2147483647 h 1734"/>
                <a:gd name="T88" fmla="*/ 2147483647 w 1115"/>
                <a:gd name="T89" fmla="*/ 2147483647 h 1734"/>
                <a:gd name="T90" fmla="*/ 2147483647 w 1115"/>
                <a:gd name="T91" fmla="*/ 2147483647 h 1734"/>
                <a:gd name="T92" fmla="*/ 2147483647 w 1115"/>
                <a:gd name="T93" fmla="*/ 2147483647 h 1734"/>
                <a:gd name="T94" fmla="*/ 2147483647 w 1115"/>
                <a:gd name="T95" fmla="*/ 2147483647 h 1734"/>
                <a:gd name="T96" fmla="*/ 2147483647 w 1115"/>
                <a:gd name="T97" fmla="*/ 2147483647 h 1734"/>
                <a:gd name="T98" fmla="*/ 2147483647 w 1115"/>
                <a:gd name="T99" fmla="*/ 2147483647 h 1734"/>
                <a:gd name="T100" fmla="*/ 2147483647 w 1115"/>
                <a:gd name="T101" fmla="*/ 2147483647 h 1734"/>
                <a:gd name="T102" fmla="*/ 2147483647 w 1115"/>
                <a:gd name="T103" fmla="*/ 2147483647 h 1734"/>
                <a:gd name="T104" fmla="*/ 2147483647 w 1115"/>
                <a:gd name="T105" fmla="*/ 2147483647 h 1734"/>
                <a:gd name="T106" fmla="*/ 2147483647 w 1115"/>
                <a:gd name="T107" fmla="*/ 2147483647 h 1734"/>
                <a:gd name="T108" fmla="*/ 2147483647 w 1115"/>
                <a:gd name="T109" fmla="*/ 2147483647 h 1734"/>
                <a:gd name="T110" fmla="*/ 2147483647 w 1115"/>
                <a:gd name="T111" fmla="*/ 2147483647 h 1734"/>
                <a:gd name="T112" fmla="*/ 2147483647 w 1115"/>
                <a:gd name="T113" fmla="*/ 2147483647 h 1734"/>
                <a:gd name="T114" fmla="*/ 2147483647 w 1115"/>
                <a:gd name="T115" fmla="*/ 2147483647 h 1734"/>
                <a:gd name="T116" fmla="*/ 2147483647 w 1115"/>
                <a:gd name="T117" fmla="*/ 2147483647 h 1734"/>
                <a:gd name="T118" fmla="*/ 2147483647 w 1115"/>
                <a:gd name="T119" fmla="*/ 2147483647 h 1734"/>
                <a:gd name="T120" fmla="*/ 2147483647 w 1115"/>
                <a:gd name="T121" fmla="*/ 2147483647 h 1734"/>
                <a:gd name="T122" fmla="*/ 2147483647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0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0 h 66"/>
                <a:gd name="T20" fmla="*/ 2147483647 w 77"/>
                <a:gd name="T21" fmla="*/ 0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1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2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3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avLst/>
              <a:gdLst>
                <a:gd name="T0" fmla="*/ 2147483647 w 29"/>
                <a:gd name="T1" fmla="*/ 2147483647 h 34"/>
                <a:gd name="T2" fmla="*/ 2147483647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4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5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avLst/>
              <a:gdLst>
                <a:gd name="T0" fmla="*/ 2147483647 w 116"/>
                <a:gd name="T1" fmla="*/ 2147483647 h 39"/>
                <a:gd name="T2" fmla="*/ 2147483647 w 116"/>
                <a:gd name="T3" fmla="*/ 2147483647 h 39"/>
                <a:gd name="T4" fmla="*/ 2147483647 w 116"/>
                <a:gd name="T5" fmla="*/ 2147483647 h 39"/>
                <a:gd name="T6" fmla="*/ 2147483647 w 116"/>
                <a:gd name="T7" fmla="*/ 2147483647 h 39"/>
                <a:gd name="T8" fmla="*/ 2147483647 w 116"/>
                <a:gd name="T9" fmla="*/ 2147483647 h 39"/>
                <a:gd name="T10" fmla="*/ 2147483647 w 116"/>
                <a:gd name="T11" fmla="*/ 2147483647 h 39"/>
                <a:gd name="T12" fmla="*/ 2147483647 w 116"/>
                <a:gd name="T13" fmla="*/ 2147483647 h 39"/>
                <a:gd name="T14" fmla="*/ 2147483647 w 116"/>
                <a:gd name="T15" fmla="*/ 2147483647 h 39"/>
                <a:gd name="T16" fmla="*/ 2147483647 w 116"/>
                <a:gd name="T17" fmla="*/ 2147483647 h 39"/>
                <a:gd name="T18" fmla="*/ 2147483647 w 116"/>
                <a:gd name="T19" fmla="*/ 2147483647 h 39"/>
                <a:gd name="T20" fmla="*/ 2147483647 w 116"/>
                <a:gd name="T21" fmla="*/ 2147483647 h 39"/>
                <a:gd name="T22" fmla="*/ 2147483647 w 116"/>
                <a:gd name="T23" fmla="*/ 2147483647 h 39"/>
                <a:gd name="T24" fmla="*/ 2147483647 w 116"/>
                <a:gd name="T25" fmla="*/ 2147483647 h 39"/>
                <a:gd name="T26" fmla="*/ 2147483647 w 116"/>
                <a:gd name="T27" fmla="*/ 2147483647 h 39"/>
                <a:gd name="T28" fmla="*/ 2147483647 w 116"/>
                <a:gd name="T29" fmla="*/ 2147483647 h 39"/>
                <a:gd name="T30" fmla="*/ 2147483647 w 116"/>
                <a:gd name="T31" fmla="*/ 2147483647 h 39"/>
                <a:gd name="T32" fmla="*/ 2147483647 w 116"/>
                <a:gd name="T33" fmla="*/ 2147483647 h 39"/>
                <a:gd name="T34" fmla="*/ 2147483647 w 116"/>
                <a:gd name="T35" fmla="*/ 2147483647 h 39"/>
                <a:gd name="T36" fmla="*/ 2147483647 w 116"/>
                <a:gd name="T37" fmla="*/ 2147483647 h 39"/>
                <a:gd name="T38" fmla="*/ 2147483647 w 116"/>
                <a:gd name="T39" fmla="*/ 2147483647 h 39"/>
                <a:gd name="T40" fmla="*/ 2147483647 w 116"/>
                <a:gd name="T41" fmla="*/ 2147483647 h 39"/>
                <a:gd name="T42" fmla="*/ 2147483647 w 116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6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7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avLst/>
              <a:gdLst>
                <a:gd name="T0" fmla="*/ 2147483647 w 21"/>
                <a:gd name="T1" fmla="*/ 2147483647 h 5"/>
                <a:gd name="T2" fmla="*/ 2147483647 w 21"/>
                <a:gd name="T3" fmla="*/ 2147483647 h 5"/>
                <a:gd name="T4" fmla="*/ 2147483647 w 21"/>
                <a:gd name="T5" fmla="*/ 0 h 5"/>
                <a:gd name="T6" fmla="*/ 2147483647 w 2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8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avLst/>
              <a:gdLst>
                <a:gd name="T0" fmla="*/ 2147483647 w 50"/>
                <a:gd name="T1" fmla="*/ 2147483647 h 20"/>
                <a:gd name="T2" fmla="*/ 2147483647 w 50"/>
                <a:gd name="T3" fmla="*/ 2147483647 h 20"/>
                <a:gd name="T4" fmla="*/ 2147483647 w 50"/>
                <a:gd name="T5" fmla="*/ 2147483647 h 20"/>
                <a:gd name="T6" fmla="*/ 2147483647 w 50"/>
                <a:gd name="T7" fmla="*/ 2147483647 h 20"/>
                <a:gd name="T8" fmla="*/ 2147483647 w 50"/>
                <a:gd name="T9" fmla="*/ 2147483647 h 20"/>
                <a:gd name="T10" fmla="*/ 2147483647 w 50"/>
                <a:gd name="T11" fmla="*/ 2147483647 h 20"/>
                <a:gd name="T12" fmla="*/ 2147483647 w 50"/>
                <a:gd name="T13" fmla="*/ 2147483647 h 20"/>
                <a:gd name="T14" fmla="*/ 2147483647 w 50"/>
                <a:gd name="T15" fmla="*/ 2147483647 h 20"/>
                <a:gd name="T16" fmla="*/ 2147483647 w 50"/>
                <a:gd name="T17" fmla="*/ 2147483647 h 20"/>
                <a:gd name="T18" fmla="*/ 2147483647 w 50"/>
                <a:gd name="T19" fmla="*/ 2147483647 h 20"/>
                <a:gd name="T20" fmla="*/ 2147483647 w 50"/>
                <a:gd name="T21" fmla="*/ 2147483647 h 20"/>
                <a:gd name="T22" fmla="*/ 2147483647 w 50"/>
                <a:gd name="T23" fmla="*/ 2147483647 h 20"/>
                <a:gd name="T24" fmla="*/ 2147483647 w 50"/>
                <a:gd name="T25" fmla="*/ 2147483647 h 20"/>
                <a:gd name="T26" fmla="*/ 2147483647 w 50"/>
                <a:gd name="T27" fmla="*/ 2147483647 h 20"/>
                <a:gd name="T28" fmla="*/ 2147483647 w 50"/>
                <a:gd name="T29" fmla="*/ 2147483647 h 20"/>
                <a:gd name="T30" fmla="*/ 2147483647 w 50"/>
                <a:gd name="T31" fmla="*/ 2147483647 h 20"/>
                <a:gd name="T32" fmla="*/ 2147483647 w 50"/>
                <a:gd name="T33" fmla="*/ 2147483647 h 20"/>
                <a:gd name="T34" fmla="*/ 2147483647 w 50"/>
                <a:gd name="T35" fmla="*/ 2147483647 h 20"/>
                <a:gd name="T36" fmla="*/ 2147483647 w 50"/>
                <a:gd name="T37" fmla="*/ 2147483647 h 20"/>
                <a:gd name="T38" fmla="*/ 2147483647 w 50"/>
                <a:gd name="T39" fmla="*/ 2147483647 h 20"/>
                <a:gd name="T40" fmla="*/ 2147483647 w 50"/>
                <a:gd name="T41" fmla="*/ 2147483647 h 20"/>
                <a:gd name="T42" fmla="*/ 2147483647 w 50"/>
                <a:gd name="T43" fmla="*/ 2147483647 h 20"/>
                <a:gd name="T44" fmla="*/ 2147483647 w 50"/>
                <a:gd name="T45" fmla="*/ 2147483647 h 20"/>
                <a:gd name="T46" fmla="*/ 2147483647 w 50"/>
                <a:gd name="T47" fmla="*/ 2147483647 h 20"/>
                <a:gd name="T48" fmla="*/ 2147483647 w 50"/>
                <a:gd name="T49" fmla="*/ 2147483647 h 20"/>
                <a:gd name="T50" fmla="*/ 2147483647 w 50"/>
                <a:gd name="T51" fmla="*/ 2147483647 h 20"/>
                <a:gd name="T52" fmla="*/ 2147483647 w 50"/>
                <a:gd name="T53" fmla="*/ 2147483647 h 20"/>
                <a:gd name="T54" fmla="*/ 2147483647 w 50"/>
                <a:gd name="T55" fmla="*/ 2147483647 h 20"/>
                <a:gd name="T56" fmla="*/ 2147483647 w 50"/>
                <a:gd name="T57" fmla="*/ 2147483647 h 20"/>
                <a:gd name="T58" fmla="*/ 2147483647 w 50"/>
                <a:gd name="T59" fmla="*/ 2147483647 h 20"/>
                <a:gd name="T60" fmla="*/ 2147483647 w 50"/>
                <a:gd name="T61" fmla="*/ 2147483647 h 20"/>
                <a:gd name="T62" fmla="*/ 2147483647 w 50"/>
                <a:gd name="T63" fmla="*/ 2147483647 h 20"/>
                <a:gd name="T64" fmla="*/ 2147483647 w 50"/>
                <a:gd name="T65" fmla="*/ 2147483647 h 20"/>
                <a:gd name="T66" fmla="*/ 2147483647 w 50"/>
                <a:gd name="T67" fmla="*/ 2147483647 h 20"/>
                <a:gd name="T68" fmla="*/ 2147483647 w 50"/>
                <a:gd name="T69" fmla="*/ 2147483647 h 20"/>
                <a:gd name="T70" fmla="*/ 2147483647 w 5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9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avLst/>
              <a:gdLst>
                <a:gd name="T0" fmla="*/ 2147483647 w 23"/>
                <a:gd name="T1" fmla="*/ 0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0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1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2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3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4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2147483647 w 4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5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6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7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8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9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0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2147483647 h 11"/>
                <a:gd name="T4" fmla="*/ 2147483647 w 28"/>
                <a:gd name="T5" fmla="*/ 2147483647 h 11"/>
                <a:gd name="T6" fmla="*/ 2147483647 w 28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1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2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2147483647 w 65"/>
                <a:gd name="T15" fmla="*/ 2147483647 h 69"/>
                <a:gd name="T16" fmla="*/ 2147483647 w 65"/>
                <a:gd name="T17" fmla="*/ 2147483647 h 69"/>
                <a:gd name="T18" fmla="*/ 2147483647 w 65"/>
                <a:gd name="T19" fmla="*/ 2147483647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2147483647 w 65"/>
                <a:gd name="T33" fmla="*/ 2147483647 h 69"/>
                <a:gd name="T34" fmla="*/ 2147483647 w 65"/>
                <a:gd name="T35" fmla="*/ 2147483647 h 69"/>
                <a:gd name="T36" fmla="*/ 2147483647 w 65"/>
                <a:gd name="T37" fmla="*/ 2147483647 h 69"/>
                <a:gd name="T38" fmla="*/ 2147483647 w 65"/>
                <a:gd name="T39" fmla="*/ 2147483647 h 69"/>
                <a:gd name="T40" fmla="*/ 2147483647 w 65"/>
                <a:gd name="T41" fmla="*/ 2147483647 h 69"/>
                <a:gd name="T42" fmla="*/ 2147483647 w 65"/>
                <a:gd name="T43" fmla="*/ 2147483647 h 69"/>
                <a:gd name="T44" fmla="*/ 2147483647 w 65"/>
                <a:gd name="T45" fmla="*/ 2147483647 h 69"/>
                <a:gd name="T46" fmla="*/ 2147483647 w 65"/>
                <a:gd name="T47" fmla="*/ 2147483647 h 69"/>
                <a:gd name="T48" fmla="*/ 2147483647 w 65"/>
                <a:gd name="T49" fmla="*/ 2147483647 h 69"/>
                <a:gd name="T50" fmla="*/ 2147483647 w 65"/>
                <a:gd name="T51" fmla="*/ 2147483647 h 69"/>
                <a:gd name="T52" fmla="*/ 2147483647 w 65"/>
                <a:gd name="T53" fmla="*/ 2147483647 h 69"/>
                <a:gd name="T54" fmla="*/ 2147483647 w 65"/>
                <a:gd name="T55" fmla="*/ 2147483647 h 69"/>
                <a:gd name="T56" fmla="*/ 2147483647 w 65"/>
                <a:gd name="T57" fmla="*/ 2147483647 h 69"/>
                <a:gd name="T58" fmla="*/ 2147483647 w 65"/>
                <a:gd name="T59" fmla="*/ 2147483647 h 69"/>
                <a:gd name="T60" fmla="*/ 2147483647 w 65"/>
                <a:gd name="T61" fmla="*/ 2147483647 h 69"/>
                <a:gd name="T62" fmla="*/ 2147483647 w 65"/>
                <a:gd name="T63" fmla="*/ 2147483647 h 69"/>
                <a:gd name="T64" fmla="*/ 2147483647 w 65"/>
                <a:gd name="T65" fmla="*/ 2147483647 h 69"/>
                <a:gd name="T66" fmla="*/ 2147483647 w 65"/>
                <a:gd name="T67" fmla="*/ 2147483647 h 69"/>
                <a:gd name="T68" fmla="*/ 2147483647 w 65"/>
                <a:gd name="T69" fmla="*/ 2147483647 h 69"/>
                <a:gd name="T70" fmla="*/ 2147483647 w 65"/>
                <a:gd name="T71" fmla="*/ 2147483647 h 69"/>
                <a:gd name="T72" fmla="*/ 2147483647 w 65"/>
                <a:gd name="T73" fmla="*/ 2147483647 h 69"/>
                <a:gd name="T74" fmla="*/ 2147483647 w 65"/>
                <a:gd name="T75" fmla="*/ 2147483647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3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4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avLst/>
              <a:gdLst>
                <a:gd name="T0" fmla="*/ 2147483647 w 26"/>
                <a:gd name="T1" fmla="*/ 2147483647 h 18"/>
                <a:gd name="T2" fmla="*/ 2147483647 w 26"/>
                <a:gd name="T3" fmla="*/ 2147483647 h 18"/>
                <a:gd name="T4" fmla="*/ 2147483647 w 26"/>
                <a:gd name="T5" fmla="*/ 2147483647 h 18"/>
                <a:gd name="T6" fmla="*/ 2147483647 w 26"/>
                <a:gd name="T7" fmla="*/ 2147483647 h 18"/>
                <a:gd name="T8" fmla="*/ 2147483647 w 26"/>
                <a:gd name="T9" fmla="*/ 2147483647 h 18"/>
                <a:gd name="T10" fmla="*/ 2147483647 w 26"/>
                <a:gd name="T11" fmla="*/ 2147483647 h 18"/>
                <a:gd name="T12" fmla="*/ 2147483647 w 26"/>
                <a:gd name="T13" fmla="*/ 2147483647 h 18"/>
                <a:gd name="T14" fmla="*/ 2147483647 w 26"/>
                <a:gd name="T15" fmla="*/ 2147483647 h 18"/>
                <a:gd name="T16" fmla="*/ 2147483647 w 2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5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avLst/>
              <a:gdLst>
                <a:gd name="T0" fmla="*/ 2147483647 w 63"/>
                <a:gd name="T1" fmla="*/ 2147483647 h 52"/>
                <a:gd name="T2" fmla="*/ 2147483647 w 63"/>
                <a:gd name="T3" fmla="*/ 2147483647 h 52"/>
                <a:gd name="T4" fmla="*/ 2147483647 w 63"/>
                <a:gd name="T5" fmla="*/ 2147483647 h 52"/>
                <a:gd name="T6" fmla="*/ 2147483647 w 63"/>
                <a:gd name="T7" fmla="*/ 2147483647 h 52"/>
                <a:gd name="T8" fmla="*/ 2147483647 w 63"/>
                <a:gd name="T9" fmla="*/ 2147483647 h 52"/>
                <a:gd name="T10" fmla="*/ 2147483647 w 63"/>
                <a:gd name="T11" fmla="*/ 2147483647 h 52"/>
                <a:gd name="T12" fmla="*/ 2147483647 w 63"/>
                <a:gd name="T13" fmla="*/ 2147483647 h 52"/>
                <a:gd name="T14" fmla="*/ 2147483647 w 63"/>
                <a:gd name="T15" fmla="*/ 2147483647 h 52"/>
                <a:gd name="T16" fmla="*/ 2147483647 w 63"/>
                <a:gd name="T17" fmla="*/ 0 h 52"/>
                <a:gd name="T18" fmla="*/ 2147483647 w 63"/>
                <a:gd name="T19" fmla="*/ 2147483647 h 52"/>
                <a:gd name="T20" fmla="*/ 2147483647 w 63"/>
                <a:gd name="T21" fmla="*/ 2147483647 h 52"/>
                <a:gd name="T22" fmla="*/ 2147483647 w 63"/>
                <a:gd name="T23" fmla="*/ 2147483647 h 52"/>
                <a:gd name="T24" fmla="*/ 2147483647 w 63"/>
                <a:gd name="T25" fmla="*/ 2147483647 h 52"/>
                <a:gd name="T26" fmla="*/ 2147483647 w 63"/>
                <a:gd name="T27" fmla="*/ 2147483647 h 52"/>
                <a:gd name="T28" fmla="*/ 2147483647 w 63"/>
                <a:gd name="T29" fmla="*/ 2147483647 h 52"/>
                <a:gd name="T30" fmla="*/ 2147483647 w 63"/>
                <a:gd name="T31" fmla="*/ 2147483647 h 52"/>
                <a:gd name="T32" fmla="*/ 2147483647 w 63"/>
                <a:gd name="T33" fmla="*/ 2147483647 h 52"/>
                <a:gd name="T34" fmla="*/ 2147483647 w 63"/>
                <a:gd name="T35" fmla="*/ 2147483647 h 52"/>
                <a:gd name="T36" fmla="*/ 2147483647 w 63"/>
                <a:gd name="T37" fmla="*/ 2147483647 h 52"/>
                <a:gd name="T38" fmla="*/ 2147483647 w 63"/>
                <a:gd name="T39" fmla="*/ 2147483647 h 52"/>
                <a:gd name="T40" fmla="*/ 2147483647 w 63"/>
                <a:gd name="T41" fmla="*/ 2147483647 h 52"/>
                <a:gd name="T42" fmla="*/ 2147483647 w 63"/>
                <a:gd name="T43" fmla="*/ 2147483647 h 52"/>
                <a:gd name="T44" fmla="*/ 2147483647 w 63"/>
                <a:gd name="T45" fmla="*/ 2147483647 h 52"/>
                <a:gd name="T46" fmla="*/ 2147483647 w 63"/>
                <a:gd name="T47" fmla="*/ 2147483647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6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7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0 w 14"/>
                <a:gd name="T7" fmla="*/ 2147483647 h 13"/>
                <a:gd name="T8" fmla="*/ 2147483647 w 1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avLst/>
              <a:gdLst>
                <a:gd name="T0" fmla="*/ 2147483647 w 18"/>
                <a:gd name="T1" fmla="*/ 2147483647 h 9"/>
                <a:gd name="T2" fmla="*/ 2147483647 w 18"/>
                <a:gd name="T3" fmla="*/ 2147483647 h 9"/>
                <a:gd name="T4" fmla="*/ 2147483647 w 18"/>
                <a:gd name="T5" fmla="*/ 2147483647 h 9"/>
                <a:gd name="T6" fmla="*/ 2147483647 w 18"/>
                <a:gd name="T7" fmla="*/ 2147483647 h 9"/>
                <a:gd name="T8" fmla="*/ 2147483647 w 1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avLst/>
              <a:gdLst>
                <a:gd name="T0" fmla="*/ 2147483647 w 230"/>
                <a:gd name="T1" fmla="*/ 2147483647 h 249"/>
                <a:gd name="T2" fmla="*/ 2147483647 w 230"/>
                <a:gd name="T3" fmla="*/ 2147483647 h 249"/>
                <a:gd name="T4" fmla="*/ 2147483647 w 230"/>
                <a:gd name="T5" fmla="*/ 2147483647 h 249"/>
                <a:gd name="T6" fmla="*/ 2147483647 w 230"/>
                <a:gd name="T7" fmla="*/ 2147483647 h 249"/>
                <a:gd name="T8" fmla="*/ 2147483647 w 230"/>
                <a:gd name="T9" fmla="*/ 2147483647 h 249"/>
                <a:gd name="T10" fmla="*/ 2147483647 w 230"/>
                <a:gd name="T11" fmla="*/ 2147483647 h 249"/>
                <a:gd name="T12" fmla="*/ 2147483647 w 230"/>
                <a:gd name="T13" fmla="*/ 2147483647 h 249"/>
                <a:gd name="T14" fmla="*/ 2147483647 w 230"/>
                <a:gd name="T15" fmla="*/ 2147483647 h 249"/>
                <a:gd name="T16" fmla="*/ 2147483647 w 230"/>
                <a:gd name="T17" fmla="*/ 2147483647 h 249"/>
                <a:gd name="T18" fmla="*/ 2147483647 w 230"/>
                <a:gd name="T19" fmla="*/ 2147483647 h 249"/>
                <a:gd name="T20" fmla="*/ 2147483647 w 230"/>
                <a:gd name="T21" fmla="*/ 2147483647 h 249"/>
                <a:gd name="T22" fmla="*/ 2147483647 w 230"/>
                <a:gd name="T23" fmla="*/ 2147483647 h 249"/>
                <a:gd name="T24" fmla="*/ 2147483647 w 230"/>
                <a:gd name="T25" fmla="*/ 2147483647 h 249"/>
                <a:gd name="T26" fmla="*/ 2147483647 w 230"/>
                <a:gd name="T27" fmla="*/ 2147483647 h 249"/>
                <a:gd name="T28" fmla="*/ 2147483647 w 230"/>
                <a:gd name="T29" fmla="*/ 2147483647 h 249"/>
                <a:gd name="T30" fmla="*/ 2147483647 w 230"/>
                <a:gd name="T31" fmla="*/ 2147483647 h 249"/>
                <a:gd name="T32" fmla="*/ 2147483647 w 230"/>
                <a:gd name="T33" fmla="*/ 2147483647 h 249"/>
                <a:gd name="T34" fmla="*/ 2147483647 w 230"/>
                <a:gd name="T35" fmla="*/ 2147483647 h 249"/>
                <a:gd name="T36" fmla="*/ 2147483647 w 230"/>
                <a:gd name="T37" fmla="*/ 2147483647 h 249"/>
                <a:gd name="T38" fmla="*/ 2147483647 w 230"/>
                <a:gd name="T39" fmla="*/ 2147483647 h 249"/>
                <a:gd name="T40" fmla="*/ 2147483647 w 230"/>
                <a:gd name="T41" fmla="*/ 2147483647 h 249"/>
                <a:gd name="T42" fmla="*/ 2147483647 w 230"/>
                <a:gd name="T43" fmla="*/ 2147483647 h 249"/>
                <a:gd name="T44" fmla="*/ 2147483647 w 230"/>
                <a:gd name="T45" fmla="*/ 2147483647 h 249"/>
                <a:gd name="T46" fmla="*/ 2147483647 w 230"/>
                <a:gd name="T47" fmla="*/ 2147483647 h 249"/>
                <a:gd name="T48" fmla="*/ 2147483647 w 230"/>
                <a:gd name="T49" fmla="*/ 2147483647 h 249"/>
                <a:gd name="T50" fmla="*/ 2147483647 w 230"/>
                <a:gd name="T51" fmla="*/ 2147483647 h 249"/>
                <a:gd name="T52" fmla="*/ 2147483647 w 230"/>
                <a:gd name="T53" fmla="*/ 2147483647 h 249"/>
                <a:gd name="T54" fmla="*/ 2147483647 w 230"/>
                <a:gd name="T55" fmla="*/ 2147483647 h 249"/>
                <a:gd name="T56" fmla="*/ 2147483647 w 230"/>
                <a:gd name="T57" fmla="*/ 2147483647 h 249"/>
                <a:gd name="T58" fmla="*/ 2147483647 w 230"/>
                <a:gd name="T59" fmla="*/ 2147483647 h 249"/>
                <a:gd name="T60" fmla="*/ 2147483647 w 230"/>
                <a:gd name="T61" fmla="*/ 2147483647 h 249"/>
                <a:gd name="T62" fmla="*/ 2147483647 w 230"/>
                <a:gd name="T63" fmla="*/ 2147483647 h 249"/>
                <a:gd name="T64" fmla="*/ 2147483647 w 230"/>
                <a:gd name="T65" fmla="*/ 2147483647 h 249"/>
                <a:gd name="T66" fmla="*/ 2147483647 w 230"/>
                <a:gd name="T67" fmla="*/ 2147483647 h 249"/>
                <a:gd name="T68" fmla="*/ 2147483647 w 230"/>
                <a:gd name="T69" fmla="*/ 2147483647 h 249"/>
                <a:gd name="T70" fmla="*/ 2147483647 w 230"/>
                <a:gd name="T71" fmla="*/ 2147483647 h 249"/>
                <a:gd name="T72" fmla="*/ 2147483647 w 230"/>
                <a:gd name="T73" fmla="*/ 2147483647 h 249"/>
                <a:gd name="T74" fmla="*/ 2147483647 w 230"/>
                <a:gd name="T75" fmla="*/ 2147483647 h 249"/>
                <a:gd name="T76" fmla="*/ 2147483647 w 230"/>
                <a:gd name="T77" fmla="*/ 2147483647 h 249"/>
                <a:gd name="T78" fmla="*/ 2147483647 w 230"/>
                <a:gd name="T79" fmla="*/ 2147483647 h 249"/>
                <a:gd name="T80" fmla="*/ 2147483647 w 230"/>
                <a:gd name="T81" fmla="*/ 2147483647 h 249"/>
                <a:gd name="T82" fmla="*/ 2147483647 w 230"/>
                <a:gd name="T83" fmla="*/ 2147483647 h 249"/>
                <a:gd name="T84" fmla="*/ 2147483647 w 230"/>
                <a:gd name="T85" fmla="*/ 2147483647 h 249"/>
                <a:gd name="T86" fmla="*/ 2147483647 w 230"/>
                <a:gd name="T87" fmla="*/ 2147483647 h 249"/>
                <a:gd name="T88" fmla="*/ 2147483647 w 230"/>
                <a:gd name="T89" fmla="*/ 2147483647 h 249"/>
                <a:gd name="T90" fmla="*/ 2147483647 w 230"/>
                <a:gd name="T91" fmla="*/ 2147483647 h 249"/>
                <a:gd name="T92" fmla="*/ 2147483647 w 230"/>
                <a:gd name="T93" fmla="*/ 2147483647 h 249"/>
                <a:gd name="T94" fmla="*/ 2147483647 w 230"/>
                <a:gd name="T95" fmla="*/ 2147483647 h 249"/>
                <a:gd name="T96" fmla="*/ 2147483647 w 230"/>
                <a:gd name="T97" fmla="*/ 2147483647 h 249"/>
                <a:gd name="T98" fmla="*/ 2147483647 w 230"/>
                <a:gd name="T99" fmla="*/ 2147483647 h 249"/>
                <a:gd name="T100" fmla="*/ 2147483647 w 230"/>
                <a:gd name="T101" fmla="*/ 2147483647 h 249"/>
                <a:gd name="T102" fmla="*/ 2147483647 w 230"/>
                <a:gd name="T103" fmla="*/ 2147483647 h 249"/>
                <a:gd name="T104" fmla="*/ 2147483647 w 230"/>
                <a:gd name="T105" fmla="*/ 2147483647 h 249"/>
                <a:gd name="T106" fmla="*/ 2147483647 w 230"/>
                <a:gd name="T107" fmla="*/ 2147483647 h 249"/>
                <a:gd name="T108" fmla="*/ 2147483647 w 230"/>
                <a:gd name="T109" fmla="*/ 2147483647 h 249"/>
                <a:gd name="T110" fmla="*/ 2147483647 w 230"/>
                <a:gd name="T111" fmla="*/ 2147483647 h 249"/>
                <a:gd name="T112" fmla="*/ 2147483647 w 230"/>
                <a:gd name="T113" fmla="*/ 2147483647 h 249"/>
                <a:gd name="T114" fmla="*/ 2147483647 w 230"/>
                <a:gd name="T115" fmla="*/ 2147483647 h 249"/>
                <a:gd name="T116" fmla="*/ 2147483647 w 230"/>
                <a:gd name="T117" fmla="*/ 2147483647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avLst/>
              <a:gdLst>
                <a:gd name="T0" fmla="*/ 2147483647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2147483647 w 42"/>
                <a:gd name="T11" fmla="*/ 2147483647 h 31"/>
                <a:gd name="T12" fmla="*/ 2147483647 w 42"/>
                <a:gd name="T13" fmla="*/ 2147483647 h 31"/>
                <a:gd name="T14" fmla="*/ 2147483647 w 42"/>
                <a:gd name="T15" fmla="*/ 2147483647 h 31"/>
                <a:gd name="T16" fmla="*/ 2147483647 w 42"/>
                <a:gd name="T17" fmla="*/ 2147483647 h 31"/>
                <a:gd name="T18" fmla="*/ 2147483647 w 42"/>
                <a:gd name="T19" fmla="*/ 2147483647 h 31"/>
                <a:gd name="T20" fmla="*/ 2147483647 w 42"/>
                <a:gd name="T21" fmla="*/ 2147483647 h 31"/>
                <a:gd name="T22" fmla="*/ 2147483647 w 42"/>
                <a:gd name="T23" fmla="*/ 2147483647 h 31"/>
                <a:gd name="T24" fmla="*/ 2147483647 w 4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2147483647 h 31"/>
                <a:gd name="T4" fmla="*/ 2147483647 w 40"/>
                <a:gd name="T5" fmla="*/ 2147483647 h 31"/>
                <a:gd name="T6" fmla="*/ 2147483647 w 40"/>
                <a:gd name="T7" fmla="*/ 2147483647 h 31"/>
                <a:gd name="T8" fmla="*/ 2147483647 w 40"/>
                <a:gd name="T9" fmla="*/ 2147483647 h 31"/>
                <a:gd name="T10" fmla="*/ 2147483647 w 40"/>
                <a:gd name="T11" fmla="*/ 2147483647 h 31"/>
                <a:gd name="T12" fmla="*/ 2147483647 w 40"/>
                <a:gd name="T13" fmla="*/ 2147483647 h 31"/>
                <a:gd name="T14" fmla="*/ 2147483647 w 40"/>
                <a:gd name="T15" fmla="*/ 2147483647 h 31"/>
                <a:gd name="T16" fmla="*/ 2147483647 w 40"/>
                <a:gd name="T17" fmla="*/ 2147483647 h 31"/>
                <a:gd name="T18" fmla="*/ 2147483647 w 40"/>
                <a:gd name="T19" fmla="*/ 2147483647 h 31"/>
                <a:gd name="T20" fmla="*/ 2147483647 w 40"/>
                <a:gd name="T21" fmla="*/ 2147483647 h 31"/>
                <a:gd name="T22" fmla="*/ 2147483647 w 40"/>
                <a:gd name="T23" fmla="*/ 2147483647 h 31"/>
                <a:gd name="T24" fmla="*/ 2147483647 w 40"/>
                <a:gd name="T25" fmla="*/ 2147483647 h 31"/>
                <a:gd name="T26" fmla="*/ 2147483647 w 40"/>
                <a:gd name="T27" fmla="*/ 2147483647 h 31"/>
                <a:gd name="T28" fmla="*/ 2147483647 w 40"/>
                <a:gd name="T29" fmla="*/ 2147483647 h 31"/>
                <a:gd name="T30" fmla="*/ 2147483647 w 40"/>
                <a:gd name="T31" fmla="*/ 2147483647 h 31"/>
                <a:gd name="T32" fmla="*/ 2147483647 w 40"/>
                <a:gd name="T33" fmla="*/ 2147483647 h 31"/>
                <a:gd name="T34" fmla="*/ 2147483647 w 40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avLst/>
              <a:gdLst>
                <a:gd name="T0" fmla="*/ 2147483647 w 103"/>
                <a:gd name="T1" fmla="*/ 2147483647 h 85"/>
                <a:gd name="T2" fmla="*/ 2147483647 w 103"/>
                <a:gd name="T3" fmla="*/ 2147483647 h 85"/>
                <a:gd name="T4" fmla="*/ 2147483647 w 103"/>
                <a:gd name="T5" fmla="*/ 2147483647 h 85"/>
                <a:gd name="T6" fmla="*/ 2147483647 w 103"/>
                <a:gd name="T7" fmla="*/ 2147483647 h 85"/>
                <a:gd name="T8" fmla="*/ 2147483647 w 103"/>
                <a:gd name="T9" fmla="*/ 2147483647 h 85"/>
                <a:gd name="T10" fmla="*/ 2147483647 w 103"/>
                <a:gd name="T11" fmla="*/ 2147483647 h 85"/>
                <a:gd name="T12" fmla="*/ 2147483647 w 103"/>
                <a:gd name="T13" fmla="*/ 2147483647 h 85"/>
                <a:gd name="T14" fmla="*/ 2147483647 w 103"/>
                <a:gd name="T15" fmla="*/ 2147483647 h 85"/>
                <a:gd name="T16" fmla="*/ 2147483647 w 103"/>
                <a:gd name="T17" fmla="*/ 2147483647 h 85"/>
                <a:gd name="T18" fmla="*/ 2147483647 w 103"/>
                <a:gd name="T19" fmla="*/ 2147483647 h 85"/>
                <a:gd name="T20" fmla="*/ 2147483647 w 103"/>
                <a:gd name="T21" fmla="*/ 2147483647 h 85"/>
                <a:gd name="T22" fmla="*/ 2147483647 w 103"/>
                <a:gd name="T23" fmla="*/ 2147483647 h 85"/>
                <a:gd name="T24" fmla="*/ 2147483647 w 103"/>
                <a:gd name="T25" fmla="*/ 2147483647 h 85"/>
                <a:gd name="T26" fmla="*/ 2147483647 w 103"/>
                <a:gd name="T27" fmla="*/ 2147483647 h 85"/>
                <a:gd name="T28" fmla="*/ 2147483647 w 103"/>
                <a:gd name="T29" fmla="*/ 2147483647 h 85"/>
                <a:gd name="T30" fmla="*/ 2147483647 w 103"/>
                <a:gd name="T31" fmla="*/ 2147483647 h 85"/>
                <a:gd name="T32" fmla="*/ 2147483647 w 103"/>
                <a:gd name="T33" fmla="*/ 2147483647 h 85"/>
                <a:gd name="T34" fmla="*/ 2147483647 w 103"/>
                <a:gd name="T35" fmla="*/ 2147483647 h 85"/>
                <a:gd name="T36" fmla="*/ 2147483647 w 103"/>
                <a:gd name="T37" fmla="*/ 2147483647 h 85"/>
                <a:gd name="T38" fmla="*/ 2147483647 w 103"/>
                <a:gd name="T39" fmla="*/ 2147483647 h 85"/>
                <a:gd name="T40" fmla="*/ 2147483647 w 103"/>
                <a:gd name="T41" fmla="*/ 2147483647 h 85"/>
                <a:gd name="T42" fmla="*/ 2147483647 w 103"/>
                <a:gd name="T43" fmla="*/ 2147483647 h 85"/>
                <a:gd name="T44" fmla="*/ 2147483647 w 103"/>
                <a:gd name="T45" fmla="*/ 2147483647 h 85"/>
                <a:gd name="T46" fmla="*/ 2147483647 w 103"/>
                <a:gd name="T47" fmla="*/ 2147483647 h 85"/>
                <a:gd name="T48" fmla="*/ 2147483647 w 103"/>
                <a:gd name="T49" fmla="*/ 2147483647 h 85"/>
                <a:gd name="T50" fmla="*/ 2147483647 w 103"/>
                <a:gd name="T51" fmla="*/ 2147483647 h 85"/>
                <a:gd name="T52" fmla="*/ 2147483647 w 103"/>
                <a:gd name="T53" fmla="*/ 2147483647 h 85"/>
                <a:gd name="T54" fmla="*/ 2147483647 w 103"/>
                <a:gd name="T55" fmla="*/ 2147483647 h 85"/>
                <a:gd name="T56" fmla="*/ 2147483647 w 103"/>
                <a:gd name="T57" fmla="*/ 2147483647 h 85"/>
                <a:gd name="T58" fmla="*/ 2147483647 w 103"/>
                <a:gd name="T59" fmla="*/ 2147483647 h 85"/>
                <a:gd name="T60" fmla="*/ 2147483647 w 103"/>
                <a:gd name="T61" fmla="*/ 2147483647 h 85"/>
                <a:gd name="T62" fmla="*/ 2147483647 w 103"/>
                <a:gd name="T63" fmla="*/ 2147483647 h 85"/>
                <a:gd name="T64" fmla="*/ 2147483647 w 103"/>
                <a:gd name="T65" fmla="*/ 2147483647 h 85"/>
                <a:gd name="T66" fmla="*/ 2147483647 w 103"/>
                <a:gd name="T67" fmla="*/ 2147483647 h 85"/>
                <a:gd name="T68" fmla="*/ 2147483647 w 103"/>
                <a:gd name="T69" fmla="*/ 2147483647 h 85"/>
                <a:gd name="T70" fmla="*/ 2147483647 w 103"/>
                <a:gd name="T71" fmla="*/ 2147483647 h 85"/>
                <a:gd name="T72" fmla="*/ 2147483647 w 103"/>
                <a:gd name="T73" fmla="*/ 2147483647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5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2147483647 w 150"/>
                <a:gd name="T25" fmla="*/ 2147483647 h 108"/>
                <a:gd name="T26" fmla="*/ 2147483647 w 150"/>
                <a:gd name="T27" fmla="*/ 2147483647 h 108"/>
                <a:gd name="T28" fmla="*/ 2147483647 w 150"/>
                <a:gd name="T29" fmla="*/ 2147483647 h 108"/>
                <a:gd name="T30" fmla="*/ 2147483647 w 150"/>
                <a:gd name="T31" fmla="*/ 2147483647 h 108"/>
                <a:gd name="T32" fmla="*/ 2147483647 w 150"/>
                <a:gd name="T33" fmla="*/ 2147483647 h 108"/>
                <a:gd name="T34" fmla="*/ 2147483647 w 150"/>
                <a:gd name="T35" fmla="*/ 2147483647 h 108"/>
                <a:gd name="T36" fmla="*/ 2147483647 w 150"/>
                <a:gd name="T37" fmla="*/ 2147483647 h 108"/>
                <a:gd name="T38" fmla="*/ 2147483647 w 150"/>
                <a:gd name="T39" fmla="*/ 2147483647 h 108"/>
                <a:gd name="T40" fmla="*/ 2147483647 w 150"/>
                <a:gd name="T41" fmla="*/ 2147483647 h 108"/>
                <a:gd name="T42" fmla="*/ 2147483647 w 150"/>
                <a:gd name="T43" fmla="*/ 2147483647 h 108"/>
                <a:gd name="T44" fmla="*/ 2147483647 w 150"/>
                <a:gd name="T45" fmla="*/ 2147483647 h 108"/>
                <a:gd name="T46" fmla="*/ 2147483647 w 150"/>
                <a:gd name="T47" fmla="*/ 2147483647 h 108"/>
                <a:gd name="T48" fmla="*/ 2147483647 w 150"/>
                <a:gd name="T49" fmla="*/ 2147483647 h 108"/>
                <a:gd name="T50" fmla="*/ 2147483647 w 150"/>
                <a:gd name="T51" fmla="*/ 2147483647 h 108"/>
                <a:gd name="T52" fmla="*/ 2147483647 w 150"/>
                <a:gd name="T53" fmla="*/ 2147483647 h 108"/>
                <a:gd name="T54" fmla="*/ 2147483647 w 150"/>
                <a:gd name="T55" fmla="*/ 2147483647 h 108"/>
                <a:gd name="T56" fmla="*/ 2147483647 w 150"/>
                <a:gd name="T57" fmla="*/ 2147483647 h 108"/>
                <a:gd name="T58" fmla="*/ 2147483647 w 150"/>
                <a:gd name="T59" fmla="*/ 2147483647 h 108"/>
                <a:gd name="T60" fmla="*/ 2147483647 w 150"/>
                <a:gd name="T61" fmla="*/ 2147483647 h 108"/>
                <a:gd name="T62" fmla="*/ 2147483647 w 150"/>
                <a:gd name="T63" fmla="*/ 2147483647 h 108"/>
                <a:gd name="T64" fmla="*/ 2147483647 w 150"/>
                <a:gd name="T65" fmla="*/ 2147483647 h 108"/>
                <a:gd name="T66" fmla="*/ 2147483647 w 150"/>
                <a:gd name="T67" fmla="*/ 2147483647 h 108"/>
                <a:gd name="T68" fmla="*/ 2147483647 w 150"/>
                <a:gd name="T69" fmla="*/ 2147483647 h 108"/>
                <a:gd name="T70" fmla="*/ 2147483647 w 150"/>
                <a:gd name="T71" fmla="*/ 2147483647 h 108"/>
                <a:gd name="T72" fmla="*/ 2147483647 w 150"/>
                <a:gd name="T73" fmla="*/ 2147483647 h 108"/>
                <a:gd name="T74" fmla="*/ 2147483647 w 150"/>
                <a:gd name="T75" fmla="*/ 2147483647 h 108"/>
                <a:gd name="T76" fmla="*/ 2147483647 w 150"/>
                <a:gd name="T77" fmla="*/ 2147483647 h 108"/>
                <a:gd name="T78" fmla="*/ 2147483647 w 150"/>
                <a:gd name="T79" fmla="*/ 2147483647 h 108"/>
                <a:gd name="T80" fmla="*/ 2147483647 w 150"/>
                <a:gd name="T81" fmla="*/ 2147483647 h 108"/>
                <a:gd name="T82" fmla="*/ 2147483647 w 150"/>
                <a:gd name="T83" fmla="*/ 2147483647 h 108"/>
                <a:gd name="T84" fmla="*/ 2147483647 w 150"/>
                <a:gd name="T85" fmla="*/ 2147483647 h 108"/>
                <a:gd name="T86" fmla="*/ 2147483647 w 150"/>
                <a:gd name="T87" fmla="*/ 2147483647 h 108"/>
                <a:gd name="T88" fmla="*/ 2147483647 w 150"/>
                <a:gd name="T89" fmla="*/ 2147483647 h 108"/>
                <a:gd name="T90" fmla="*/ 2147483647 w 150"/>
                <a:gd name="T91" fmla="*/ 2147483647 h 108"/>
                <a:gd name="T92" fmla="*/ 2147483647 w 150"/>
                <a:gd name="T93" fmla="*/ 2147483647 h 108"/>
                <a:gd name="T94" fmla="*/ 2147483647 w 150"/>
                <a:gd name="T95" fmla="*/ 2147483647 h 108"/>
                <a:gd name="T96" fmla="*/ 2147483647 w 150"/>
                <a:gd name="T97" fmla="*/ 2147483647 h 108"/>
                <a:gd name="T98" fmla="*/ 2147483647 w 150"/>
                <a:gd name="T99" fmla="*/ 2147483647 h 108"/>
                <a:gd name="T100" fmla="*/ 2147483647 w 150"/>
                <a:gd name="T101" fmla="*/ 2147483647 h 108"/>
                <a:gd name="T102" fmla="*/ 2147483647 w 150"/>
                <a:gd name="T103" fmla="*/ 2147483647 h 108"/>
                <a:gd name="T104" fmla="*/ 2147483647 w 150"/>
                <a:gd name="T105" fmla="*/ 2147483647 h 108"/>
                <a:gd name="T106" fmla="*/ 2147483647 w 150"/>
                <a:gd name="T107" fmla="*/ 2147483647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6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avLst/>
              <a:gdLst>
                <a:gd name="T0" fmla="*/ 2147483647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2147483647 h 26"/>
                <a:gd name="T12" fmla="*/ 2147483647 w 29"/>
                <a:gd name="T13" fmla="*/ 2147483647 h 26"/>
                <a:gd name="T14" fmla="*/ 2147483647 w 29"/>
                <a:gd name="T15" fmla="*/ 2147483647 h 26"/>
                <a:gd name="T16" fmla="*/ 2147483647 w 2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7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8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avLst/>
              <a:gdLst>
                <a:gd name="T0" fmla="*/ 2147483647 w 59"/>
                <a:gd name="T1" fmla="*/ 2147483647 h 54"/>
                <a:gd name="T2" fmla="*/ 2147483647 w 59"/>
                <a:gd name="T3" fmla="*/ 2147483647 h 54"/>
                <a:gd name="T4" fmla="*/ 2147483647 w 59"/>
                <a:gd name="T5" fmla="*/ 2147483647 h 54"/>
                <a:gd name="T6" fmla="*/ 2147483647 w 59"/>
                <a:gd name="T7" fmla="*/ 2147483647 h 54"/>
                <a:gd name="T8" fmla="*/ 2147483647 w 59"/>
                <a:gd name="T9" fmla="*/ 2147483647 h 54"/>
                <a:gd name="T10" fmla="*/ 2147483647 w 59"/>
                <a:gd name="T11" fmla="*/ 2147483647 h 54"/>
                <a:gd name="T12" fmla="*/ 2147483647 w 59"/>
                <a:gd name="T13" fmla="*/ 2147483647 h 54"/>
                <a:gd name="T14" fmla="*/ 2147483647 w 59"/>
                <a:gd name="T15" fmla="*/ 2147483647 h 54"/>
                <a:gd name="T16" fmla="*/ 2147483647 w 59"/>
                <a:gd name="T17" fmla="*/ 2147483647 h 54"/>
                <a:gd name="T18" fmla="*/ 2147483647 w 59"/>
                <a:gd name="T19" fmla="*/ 2147483647 h 54"/>
                <a:gd name="T20" fmla="*/ 2147483647 w 59"/>
                <a:gd name="T21" fmla="*/ 2147483647 h 54"/>
                <a:gd name="T22" fmla="*/ 2147483647 w 59"/>
                <a:gd name="T23" fmla="*/ 2147483647 h 54"/>
                <a:gd name="T24" fmla="*/ 2147483647 w 59"/>
                <a:gd name="T25" fmla="*/ 2147483647 h 54"/>
                <a:gd name="T26" fmla="*/ 2147483647 w 59"/>
                <a:gd name="T27" fmla="*/ 2147483647 h 54"/>
                <a:gd name="T28" fmla="*/ 2147483647 w 59"/>
                <a:gd name="T29" fmla="*/ 2147483647 h 54"/>
                <a:gd name="T30" fmla="*/ 2147483647 w 59"/>
                <a:gd name="T31" fmla="*/ 2147483647 h 54"/>
                <a:gd name="T32" fmla="*/ 2147483647 w 59"/>
                <a:gd name="T33" fmla="*/ 2147483647 h 54"/>
                <a:gd name="T34" fmla="*/ 2147483647 w 59"/>
                <a:gd name="T35" fmla="*/ 2147483647 h 54"/>
                <a:gd name="T36" fmla="*/ 2147483647 w 59"/>
                <a:gd name="T37" fmla="*/ 2147483647 h 54"/>
                <a:gd name="T38" fmla="*/ 2147483647 w 59"/>
                <a:gd name="T39" fmla="*/ 2147483647 h 54"/>
                <a:gd name="T40" fmla="*/ 2147483647 w 59"/>
                <a:gd name="T41" fmla="*/ 2147483647 h 54"/>
                <a:gd name="T42" fmla="*/ 2147483647 w 59"/>
                <a:gd name="T43" fmla="*/ 2147483647 h 54"/>
                <a:gd name="T44" fmla="*/ 2147483647 w 59"/>
                <a:gd name="T45" fmla="*/ 2147483647 h 54"/>
                <a:gd name="T46" fmla="*/ 2147483647 w 59"/>
                <a:gd name="T47" fmla="*/ 2147483647 h 54"/>
                <a:gd name="T48" fmla="*/ 2147483647 w 59"/>
                <a:gd name="T49" fmla="*/ 2147483647 h 54"/>
                <a:gd name="T50" fmla="*/ 2147483647 w 59"/>
                <a:gd name="T51" fmla="*/ 2147483647 h 54"/>
                <a:gd name="T52" fmla="*/ 2147483647 w 59"/>
                <a:gd name="T53" fmla="*/ 2147483647 h 54"/>
                <a:gd name="T54" fmla="*/ 2147483647 w 59"/>
                <a:gd name="T55" fmla="*/ 2147483647 h 54"/>
                <a:gd name="T56" fmla="*/ 2147483647 w 59"/>
                <a:gd name="T57" fmla="*/ 2147483647 h 54"/>
                <a:gd name="T58" fmla="*/ 2147483647 w 59"/>
                <a:gd name="T59" fmla="*/ 2147483647 h 54"/>
                <a:gd name="T60" fmla="*/ 2147483647 w 59"/>
                <a:gd name="T61" fmla="*/ 2147483647 h 54"/>
                <a:gd name="T62" fmla="*/ 2147483647 w 59"/>
                <a:gd name="T63" fmla="*/ 2147483647 h 54"/>
                <a:gd name="T64" fmla="*/ 2147483647 w 59"/>
                <a:gd name="T65" fmla="*/ 21474836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9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avLst/>
              <a:gdLst>
                <a:gd name="T0" fmla="*/ 2147483647 w 56"/>
                <a:gd name="T1" fmla="*/ 2147483647 h 67"/>
                <a:gd name="T2" fmla="*/ 0 w 56"/>
                <a:gd name="T3" fmla="*/ 2147483647 h 67"/>
                <a:gd name="T4" fmla="*/ 2147483647 w 56"/>
                <a:gd name="T5" fmla="*/ 2147483647 h 67"/>
                <a:gd name="T6" fmla="*/ 2147483647 w 56"/>
                <a:gd name="T7" fmla="*/ 2147483647 h 67"/>
                <a:gd name="T8" fmla="*/ 2147483647 w 56"/>
                <a:gd name="T9" fmla="*/ 2147483647 h 67"/>
                <a:gd name="T10" fmla="*/ 2147483647 w 56"/>
                <a:gd name="T11" fmla="*/ 2147483647 h 67"/>
                <a:gd name="T12" fmla="*/ 2147483647 w 56"/>
                <a:gd name="T13" fmla="*/ 2147483647 h 67"/>
                <a:gd name="T14" fmla="*/ 2147483647 w 56"/>
                <a:gd name="T15" fmla="*/ 2147483647 h 67"/>
                <a:gd name="T16" fmla="*/ 2147483647 w 56"/>
                <a:gd name="T17" fmla="*/ 2147483647 h 67"/>
                <a:gd name="T18" fmla="*/ 2147483647 w 56"/>
                <a:gd name="T19" fmla="*/ 2147483647 h 67"/>
                <a:gd name="T20" fmla="*/ 2147483647 w 56"/>
                <a:gd name="T21" fmla="*/ 2147483647 h 67"/>
                <a:gd name="T22" fmla="*/ 2147483647 w 56"/>
                <a:gd name="T23" fmla="*/ 2147483647 h 67"/>
                <a:gd name="T24" fmla="*/ 2147483647 w 56"/>
                <a:gd name="T25" fmla="*/ 2147483647 h 67"/>
                <a:gd name="T26" fmla="*/ 2147483647 w 56"/>
                <a:gd name="T27" fmla="*/ 2147483647 h 67"/>
                <a:gd name="T28" fmla="*/ 2147483647 w 56"/>
                <a:gd name="T29" fmla="*/ 2147483647 h 67"/>
                <a:gd name="T30" fmla="*/ 2147483647 w 56"/>
                <a:gd name="T31" fmla="*/ 2147483647 h 67"/>
                <a:gd name="T32" fmla="*/ 2147483647 w 56"/>
                <a:gd name="T33" fmla="*/ 2147483647 h 67"/>
                <a:gd name="T34" fmla="*/ 2147483647 w 56"/>
                <a:gd name="T35" fmla="*/ 2147483647 h 67"/>
                <a:gd name="T36" fmla="*/ 2147483647 w 56"/>
                <a:gd name="T37" fmla="*/ 2147483647 h 67"/>
                <a:gd name="T38" fmla="*/ 2147483647 w 56"/>
                <a:gd name="T39" fmla="*/ 2147483647 h 67"/>
                <a:gd name="T40" fmla="*/ 2147483647 w 56"/>
                <a:gd name="T41" fmla="*/ 2147483647 h 67"/>
                <a:gd name="T42" fmla="*/ 2147483647 w 56"/>
                <a:gd name="T43" fmla="*/ 2147483647 h 67"/>
                <a:gd name="T44" fmla="*/ 2147483647 w 56"/>
                <a:gd name="T45" fmla="*/ 2147483647 h 67"/>
                <a:gd name="T46" fmla="*/ 2147483647 w 56"/>
                <a:gd name="T47" fmla="*/ 2147483647 h 67"/>
                <a:gd name="T48" fmla="*/ 2147483647 w 56"/>
                <a:gd name="T49" fmla="*/ 2147483647 h 67"/>
                <a:gd name="T50" fmla="*/ 2147483647 w 56"/>
                <a:gd name="T51" fmla="*/ 2147483647 h 67"/>
                <a:gd name="T52" fmla="*/ 2147483647 w 56"/>
                <a:gd name="T53" fmla="*/ 2147483647 h 67"/>
                <a:gd name="T54" fmla="*/ 2147483647 w 56"/>
                <a:gd name="T55" fmla="*/ 2147483647 h 67"/>
                <a:gd name="T56" fmla="*/ 2147483647 w 56"/>
                <a:gd name="T57" fmla="*/ 2147483647 h 67"/>
                <a:gd name="T58" fmla="*/ 2147483647 w 56"/>
                <a:gd name="T59" fmla="*/ 2147483647 h 67"/>
                <a:gd name="T60" fmla="*/ 2147483647 w 56"/>
                <a:gd name="T61" fmla="*/ 2147483647 h 67"/>
                <a:gd name="T62" fmla="*/ 2147483647 w 56"/>
                <a:gd name="T63" fmla="*/ 2147483647 h 67"/>
                <a:gd name="T64" fmla="*/ 2147483647 w 56"/>
                <a:gd name="T65" fmla="*/ 2147483647 h 67"/>
                <a:gd name="T66" fmla="*/ 2147483647 w 56"/>
                <a:gd name="T67" fmla="*/ 2147483647 h 67"/>
                <a:gd name="T68" fmla="*/ 2147483647 w 56"/>
                <a:gd name="T69" fmla="*/ 2147483647 h 67"/>
                <a:gd name="T70" fmla="*/ 2147483647 w 56"/>
                <a:gd name="T71" fmla="*/ 2147483647 h 67"/>
                <a:gd name="T72" fmla="*/ 2147483647 w 56"/>
                <a:gd name="T73" fmla="*/ 2147483647 h 67"/>
                <a:gd name="T74" fmla="*/ 2147483647 w 56"/>
                <a:gd name="T75" fmla="*/ 2147483647 h 67"/>
                <a:gd name="T76" fmla="*/ 2147483647 w 56"/>
                <a:gd name="T77" fmla="*/ 2147483647 h 67"/>
                <a:gd name="T78" fmla="*/ 2147483647 w 56"/>
                <a:gd name="T79" fmla="*/ 2147483647 h 67"/>
                <a:gd name="T80" fmla="*/ 2147483647 w 56"/>
                <a:gd name="T81" fmla="*/ 2147483647 h 67"/>
                <a:gd name="T82" fmla="*/ 2147483647 w 56"/>
                <a:gd name="T83" fmla="*/ 2147483647 h 67"/>
                <a:gd name="T84" fmla="*/ 2147483647 w 56"/>
                <a:gd name="T85" fmla="*/ 2147483647 h 67"/>
                <a:gd name="T86" fmla="*/ 2147483647 w 56"/>
                <a:gd name="T87" fmla="*/ 2147483647 h 67"/>
                <a:gd name="T88" fmla="*/ 2147483647 w 56"/>
                <a:gd name="T89" fmla="*/ 2147483647 h 67"/>
                <a:gd name="T90" fmla="*/ 2147483647 w 56"/>
                <a:gd name="T91" fmla="*/ 2147483647 h 67"/>
                <a:gd name="T92" fmla="*/ 2147483647 w 56"/>
                <a:gd name="T93" fmla="*/ 2147483647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0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0 h 10"/>
                <a:gd name="T10" fmla="*/ 0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1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avLst/>
              <a:gdLst>
                <a:gd name="T0" fmla="*/ 2147483647 w 17"/>
                <a:gd name="T1" fmla="*/ 2147483647 h 8"/>
                <a:gd name="T2" fmla="*/ 2147483647 w 17"/>
                <a:gd name="T3" fmla="*/ 2147483647 h 8"/>
                <a:gd name="T4" fmla="*/ 2147483647 w 17"/>
                <a:gd name="T5" fmla="*/ 0 h 8"/>
                <a:gd name="T6" fmla="*/ 2147483647 w 17"/>
                <a:gd name="T7" fmla="*/ 2147483647 h 8"/>
                <a:gd name="T8" fmla="*/ 2147483647 w 1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2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avLst/>
              <a:gdLst>
                <a:gd name="T0" fmla="*/ 2147483647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3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4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5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6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7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0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8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9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0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0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1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0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2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avLst/>
              <a:gdLst>
                <a:gd name="T0" fmla="*/ 2147483647 w 76"/>
                <a:gd name="T1" fmla="*/ 2147483647 h 41"/>
                <a:gd name="T2" fmla="*/ 2147483647 w 76"/>
                <a:gd name="T3" fmla="*/ 2147483647 h 41"/>
                <a:gd name="T4" fmla="*/ 2147483647 w 76"/>
                <a:gd name="T5" fmla="*/ 2147483647 h 41"/>
                <a:gd name="T6" fmla="*/ 2147483647 w 76"/>
                <a:gd name="T7" fmla="*/ 2147483647 h 41"/>
                <a:gd name="T8" fmla="*/ 2147483647 w 76"/>
                <a:gd name="T9" fmla="*/ 2147483647 h 41"/>
                <a:gd name="T10" fmla="*/ 2147483647 w 76"/>
                <a:gd name="T11" fmla="*/ 2147483647 h 41"/>
                <a:gd name="T12" fmla="*/ 2147483647 w 76"/>
                <a:gd name="T13" fmla="*/ 2147483647 h 41"/>
                <a:gd name="T14" fmla="*/ 2147483647 w 76"/>
                <a:gd name="T15" fmla="*/ 2147483647 h 41"/>
                <a:gd name="T16" fmla="*/ 2147483647 w 76"/>
                <a:gd name="T17" fmla="*/ 2147483647 h 41"/>
                <a:gd name="T18" fmla="*/ 2147483647 w 76"/>
                <a:gd name="T19" fmla="*/ 2147483647 h 41"/>
                <a:gd name="T20" fmla="*/ 2147483647 w 76"/>
                <a:gd name="T21" fmla="*/ 2147483647 h 41"/>
                <a:gd name="T22" fmla="*/ 2147483647 w 76"/>
                <a:gd name="T23" fmla="*/ 2147483647 h 41"/>
                <a:gd name="T24" fmla="*/ 2147483647 w 76"/>
                <a:gd name="T25" fmla="*/ 2147483647 h 41"/>
                <a:gd name="T26" fmla="*/ 2147483647 w 76"/>
                <a:gd name="T27" fmla="*/ 2147483647 h 41"/>
                <a:gd name="T28" fmla="*/ 2147483647 w 76"/>
                <a:gd name="T29" fmla="*/ 2147483647 h 41"/>
                <a:gd name="T30" fmla="*/ 2147483647 w 76"/>
                <a:gd name="T31" fmla="*/ 2147483647 h 41"/>
                <a:gd name="T32" fmla="*/ 2147483647 w 76"/>
                <a:gd name="T33" fmla="*/ 2147483647 h 41"/>
                <a:gd name="T34" fmla="*/ 2147483647 w 76"/>
                <a:gd name="T35" fmla="*/ 2147483647 h 41"/>
                <a:gd name="T36" fmla="*/ 2147483647 w 76"/>
                <a:gd name="T37" fmla="*/ 2147483647 h 41"/>
                <a:gd name="T38" fmla="*/ 2147483647 w 76"/>
                <a:gd name="T39" fmla="*/ 2147483647 h 41"/>
                <a:gd name="T40" fmla="*/ 2147483647 w 76"/>
                <a:gd name="T41" fmla="*/ 2147483647 h 41"/>
                <a:gd name="T42" fmla="*/ 2147483647 w 76"/>
                <a:gd name="T43" fmla="*/ 2147483647 h 41"/>
                <a:gd name="T44" fmla="*/ 2147483647 w 76"/>
                <a:gd name="T45" fmla="*/ 2147483647 h 41"/>
                <a:gd name="T46" fmla="*/ 2147483647 w 76"/>
                <a:gd name="T47" fmla="*/ 2147483647 h 41"/>
                <a:gd name="T48" fmla="*/ 2147483647 w 76"/>
                <a:gd name="T49" fmla="*/ 2147483647 h 41"/>
                <a:gd name="T50" fmla="*/ 2147483647 w 76"/>
                <a:gd name="T51" fmla="*/ 2147483647 h 41"/>
                <a:gd name="T52" fmla="*/ 2147483647 w 76"/>
                <a:gd name="T53" fmla="*/ 2147483647 h 41"/>
                <a:gd name="T54" fmla="*/ 2147483647 w 76"/>
                <a:gd name="T55" fmla="*/ 2147483647 h 41"/>
                <a:gd name="T56" fmla="*/ 2147483647 w 76"/>
                <a:gd name="T57" fmla="*/ 2147483647 h 41"/>
                <a:gd name="T58" fmla="*/ 2147483647 w 76"/>
                <a:gd name="T59" fmla="*/ 2147483647 h 41"/>
                <a:gd name="T60" fmla="*/ 2147483647 w 76"/>
                <a:gd name="T61" fmla="*/ 2147483647 h 41"/>
                <a:gd name="T62" fmla="*/ 2147483647 w 76"/>
                <a:gd name="T63" fmla="*/ 2147483647 h 41"/>
                <a:gd name="T64" fmla="*/ 2147483647 w 76"/>
                <a:gd name="T65" fmla="*/ 2147483647 h 41"/>
                <a:gd name="T66" fmla="*/ 2147483647 w 76"/>
                <a:gd name="T67" fmla="*/ 2147483647 h 41"/>
                <a:gd name="T68" fmla="*/ 2147483647 w 76"/>
                <a:gd name="T69" fmla="*/ 2147483647 h 41"/>
                <a:gd name="T70" fmla="*/ 2147483647 w 76"/>
                <a:gd name="T71" fmla="*/ 2147483647 h 41"/>
                <a:gd name="T72" fmla="*/ 2147483647 w 76"/>
                <a:gd name="T73" fmla="*/ 2147483647 h 41"/>
                <a:gd name="T74" fmla="*/ 2147483647 w 76"/>
                <a:gd name="T75" fmla="*/ 2147483647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3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2147483647 w 43"/>
                <a:gd name="T13" fmla="*/ 2147483647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0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4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0 h 10"/>
                <a:gd name="T4" fmla="*/ 2147483647 w 12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5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6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avLst/>
              <a:gdLst>
                <a:gd name="T0" fmla="*/ 2147483647 w 30"/>
                <a:gd name="T1" fmla="*/ 2147483647 h 9"/>
                <a:gd name="T2" fmla="*/ 2147483647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7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avLst/>
              <a:gdLst>
                <a:gd name="T0" fmla="*/ 2147483647 w 54"/>
                <a:gd name="T1" fmla="*/ 2147483647 h 68"/>
                <a:gd name="T2" fmla="*/ 2147483647 w 54"/>
                <a:gd name="T3" fmla="*/ 2147483647 h 68"/>
                <a:gd name="T4" fmla="*/ 2147483647 w 54"/>
                <a:gd name="T5" fmla="*/ 2147483647 h 68"/>
                <a:gd name="T6" fmla="*/ 2147483647 w 54"/>
                <a:gd name="T7" fmla="*/ 2147483647 h 68"/>
                <a:gd name="T8" fmla="*/ 2147483647 w 54"/>
                <a:gd name="T9" fmla="*/ 2147483647 h 68"/>
                <a:gd name="T10" fmla="*/ 2147483647 w 54"/>
                <a:gd name="T11" fmla="*/ 2147483647 h 68"/>
                <a:gd name="T12" fmla="*/ 2147483647 w 54"/>
                <a:gd name="T13" fmla="*/ 2147483647 h 68"/>
                <a:gd name="T14" fmla="*/ 2147483647 w 54"/>
                <a:gd name="T15" fmla="*/ 2147483647 h 68"/>
                <a:gd name="T16" fmla="*/ 2147483647 w 54"/>
                <a:gd name="T17" fmla="*/ 2147483647 h 68"/>
                <a:gd name="T18" fmla="*/ 2147483647 w 54"/>
                <a:gd name="T19" fmla="*/ 2147483647 h 68"/>
                <a:gd name="T20" fmla="*/ 2147483647 w 54"/>
                <a:gd name="T21" fmla="*/ 2147483647 h 68"/>
                <a:gd name="T22" fmla="*/ 2147483647 w 54"/>
                <a:gd name="T23" fmla="*/ 2147483647 h 68"/>
                <a:gd name="T24" fmla="*/ 2147483647 w 54"/>
                <a:gd name="T25" fmla="*/ 2147483647 h 68"/>
                <a:gd name="T26" fmla="*/ 2147483647 w 54"/>
                <a:gd name="T27" fmla="*/ 2147483647 h 68"/>
                <a:gd name="T28" fmla="*/ 2147483647 w 54"/>
                <a:gd name="T29" fmla="*/ 2147483647 h 68"/>
                <a:gd name="T30" fmla="*/ 2147483647 w 54"/>
                <a:gd name="T31" fmla="*/ 2147483647 h 68"/>
                <a:gd name="T32" fmla="*/ 2147483647 w 54"/>
                <a:gd name="T33" fmla="*/ 2147483647 h 68"/>
                <a:gd name="T34" fmla="*/ 2147483647 w 54"/>
                <a:gd name="T35" fmla="*/ 2147483647 h 68"/>
                <a:gd name="T36" fmla="*/ 2147483647 w 54"/>
                <a:gd name="T37" fmla="*/ 2147483647 h 68"/>
                <a:gd name="T38" fmla="*/ 2147483647 w 54"/>
                <a:gd name="T39" fmla="*/ 2147483647 h 68"/>
                <a:gd name="T40" fmla="*/ 2147483647 w 54"/>
                <a:gd name="T41" fmla="*/ 2147483647 h 68"/>
                <a:gd name="T42" fmla="*/ 2147483647 w 54"/>
                <a:gd name="T43" fmla="*/ 2147483647 h 68"/>
                <a:gd name="T44" fmla="*/ 2147483647 w 54"/>
                <a:gd name="T45" fmla="*/ 2147483647 h 68"/>
                <a:gd name="T46" fmla="*/ 2147483647 w 54"/>
                <a:gd name="T47" fmla="*/ 2147483647 h 68"/>
                <a:gd name="T48" fmla="*/ 2147483647 w 54"/>
                <a:gd name="T49" fmla="*/ 2147483647 h 68"/>
                <a:gd name="T50" fmla="*/ 2147483647 w 54"/>
                <a:gd name="T51" fmla="*/ 2147483647 h 68"/>
                <a:gd name="T52" fmla="*/ 2147483647 w 54"/>
                <a:gd name="T53" fmla="*/ 2147483647 h 68"/>
                <a:gd name="T54" fmla="*/ 2147483647 w 54"/>
                <a:gd name="T55" fmla="*/ 2147483647 h 68"/>
                <a:gd name="T56" fmla="*/ 2147483647 w 54"/>
                <a:gd name="T57" fmla="*/ 2147483647 h 68"/>
                <a:gd name="T58" fmla="*/ 2147483647 w 54"/>
                <a:gd name="T59" fmla="*/ 2147483647 h 68"/>
                <a:gd name="T60" fmla="*/ 2147483647 w 54"/>
                <a:gd name="T61" fmla="*/ 2147483647 h 68"/>
                <a:gd name="T62" fmla="*/ 2147483647 w 54"/>
                <a:gd name="T63" fmla="*/ 2147483647 h 68"/>
                <a:gd name="T64" fmla="*/ 2147483647 w 54"/>
                <a:gd name="T65" fmla="*/ 2147483647 h 68"/>
                <a:gd name="T66" fmla="*/ 2147483647 w 54"/>
                <a:gd name="T67" fmla="*/ 0 h 68"/>
                <a:gd name="T68" fmla="*/ 2147483647 w 54"/>
                <a:gd name="T69" fmla="*/ 2147483647 h 68"/>
                <a:gd name="T70" fmla="*/ 2147483647 w 54"/>
                <a:gd name="T71" fmla="*/ 2147483647 h 68"/>
                <a:gd name="T72" fmla="*/ 2147483647 w 54"/>
                <a:gd name="T73" fmla="*/ 2147483647 h 68"/>
                <a:gd name="T74" fmla="*/ 2147483647 w 54"/>
                <a:gd name="T75" fmla="*/ 2147483647 h 68"/>
                <a:gd name="T76" fmla="*/ 2147483647 w 54"/>
                <a:gd name="T77" fmla="*/ 2147483647 h 68"/>
                <a:gd name="T78" fmla="*/ 2147483647 w 54"/>
                <a:gd name="T79" fmla="*/ 2147483647 h 68"/>
                <a:gd name="T80" fmla="*/ 2147483647 w 54"/>
                <a:gd name="T81" fmla="*/ 2147483647 h 68"/>
                <a:gd name="T82" fmla="*/ 2147483647 w 54"/>
                <a:gd name="T83" fmla="*/ 2147483647 h 68"/>
                <a:gd name="T84" fmla="*/ 2147483647 w 54"/>
                <a:gd name="T85" fmla="*/ 2147483647 h 68"/>
                <a:gd name="T86" fmla="*/ 2147483647 w 54"/>
                <a:gd name="T87" fmla="*/ 2147483647 h 68"/>
                <a:gd name="T88" fmla="*/ 2147483647 w 54"/>
                <a:gd name="T89" fmla="*/ 2147483647 h 68"/>
                <a:gd name="T90" fmla="*/ 2147483647 w 54"/>
                <a:gd name="T91" fmla="*/ 2147483647 h 68"/>
                <a:gd name="T92" fmla="*/ 2147483647 w 54"/>
                <a:gd name="T93" fmla="*/ 2147483647 h 68"/>
                <a:gd name="T94" fmla="*/ 2147483647 w 54"/>
                <a:gd name="T95" fmla="*/ 2147483647 h 68"/>
                <a:gd name="T96" fmla="*/ 0 w 54"/>
                <a:gd name="T97" fmla="*/ 2147483647 h 68"/>
                <a:gd name="T98" fmla="*/ 2147483647 w 54"/>
                <a:gd name="T99" fmla="*/ 2147483647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8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9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avLst/>
              <a:gdLst>
                <a:gd name="T0" fmla="*/ 2147483647 w 131"/>
                <a:gd name="T1" fmla="*/ 2147483647 h 98"/>
                <a:gd name="T2" fmla="*/ 2147483647 w 131"/>
                <a:gd name="T3" fmla="*/ 2147483647 h 98"/>
                <a:gd name="T4" fmla="*/ 2147483647 w 131"/>
                <a:gd name="T5" fmla="*/ 2147483647 h 98"/>
                <a:gd name="T6" fmla="*/ 2147483647 w 131"/>
                <a:gd name="T7" fmla="*/ 2147483647 h 98"/>
                <a:gd name="T8" fmla="*/ 2147483647 w 131"/>
                <a:gd name="T9" fmla="*/ 2147483647 h 98"/>
                <a:gd name="T10" fmla="*/ 2147483647 w 131"/>
                <a:gd name="T11" fmla="*/ 2147483647 h 98"/>
                <a:gd name="T12" fmla="*/ 2147483647 w 131"/>
                <a:gd name="T13" fmla="*/ 2147483647 h 98"/>
                <a:gd name="T14" fmla="*/ 2147483647 w 131"/>
                <a:gd name="T15" fmla="*/ 2147483647 h 98"/>
                <a:gd name="T16" fmla="*/ 2147483647 w 131"/>
                <a:gd name="T17" fmla="*/ 2147483647 h 98"/>
                <a:gd name="T18" fmla="*/ 2147483647 w 131"/>
                <a:gd name="T19" fmla="*/ 2147483647 h 98"/>
                <a:gd name="T20" fmla="*/ 2147483647 w 131"/>
                <a:gd name="T21" fmla="*/ 2147483647 h 98"/>
                <a:gd name="T22" fmla="*/ 2147483647 w 131"/>
                <a:gd name="T23" fmla="*/ 2147483647 h 98"/>
                <a:gd name="T24" fmla="*/ 2147483647 w 131"/>
                <a:gd name="T25" fmla="*/ 2147483647 h 98"/>
                <a:gd name="T26" fmla="*/ 2147483647 w 131"/>
                <a:gd name="T27" fmla="*/ 2147483647 h 98"/>
                <a:gd name="T28" fmla="*/ 2147483647 w 131"/>
                <a:gd name="T29" fmla="*/ 2147483647 h 98"/>
                <a:gd name="T30" fmla="*/ 2147483647 w 131"/>
                <a:gd name="T31" fmla="*/ 2147483647 h 98"/>
                <a:gd name="T32" fmla="*/ 2147483647 w 131"/>
                <a:gd name="T33" fmla="*/ 2147483647 h 98"/>
                <a:gd name="T34" fmla="*/ 2147483647 w 131"/>
                <a:gd name="T35" fmla="*/ 2147483647 h 98"/>
                <a:gd name="T36" fmla="*/ 2147483647 w 131"/>
                <a:gd name="T37" fmla="*/ 2147483647 h 98"/>
                <a:gd name="T38" fmla="*/ 2147483647 w 131"/>
                <a:gd name="T39" fmla="*/ 2147483647 h 98"/>
                <a:gd name="T40" fmla="*/ 2147483647 w 131"/>
                <a:gd name="T41" fmla="*/ 2147483647 h 98"/>
                <a:gd name="T42" fmla="*/ 2147483647 w 131"/>
                <a:gd name="T43" fmla="*/ 2147483647 h 98"/>
                <a:gd name="T44" fmla="*/ 2147483647 w 131"/>
                <a:gd name="T45" fmla="*/ 2147483647 h 98"/>
                <a:gd name="T46" fmla="*/ 2147483647 w 131"/>
                <a:gd name="T47" fmla="*/ 2147483647 h 98"/>
                <a:gd name="T48" fmla="*/ 2147483647 w 131"/>
                <a:gd name="T49" fmla="*/ 2147483647 h 98"/>
                <a:gd name="T50" fmla="*/ 2147483647 w 131"/>
                <a:gd name="T51" fmla="*/ 2147483647 h 98"/>
                <a:gd name="T52" fmla="*/ 2147483647 w 131"/>
                <a:gd name="T53" fmla="*/ 2147483647 h 98"/>
                <a:gd name="T54" fmla="*/ 2147483647 w 131"/>
                <a:gd name="T55" fmla="*/ 2147483647 h 98"/>
                <a:gd name="T56" fmla="*/ 2147483647 w 131"/>
                <a:gd name="T57" fmla="*/ 2147483647 h 98"/>
                <a:gd name="T58" fmla="*/ 2147483647 w 131"/>
                <a:gd name="T59" fmla="*/ 2147483647 h 98"/>
                <a:gd name="T60" fmla="*/ 2147483647 w 131"/>
                <a:gd name="T61" fmla="*/ 2147483647 h 98"/>
                <a:gd name="T62" fmla="*/ 2147483647 w 131"/>
                <a:gd name="T63" fmla="*/ 2147483647 h 98"/>
                <a:gd name="T64" fmla="*/ 2147483647 w 131"/>
                <a:gd name="T65" fmla="*/ 2147483647 h 98"/>
                <a:gd name="T66" fmla="*/ 2147483647 w 131"/>
                <a:gd name="T67" fmla="*/ 2147483647 h 98"/>
                <a:gd name="T68" fmla="*/ 2147483647 w 131"/>
                <a:gd name="T69" fmla="*/ 2147483647 h 98"/>
                <a:gd name="T70" fmla="*/ 2147483647 w 131"/>
                <a:gd name="T71" fmla="*/ 2147483647 h 98"/>
                <a:gd name="T72" fmla="*/ 2147483647 w 131"/>
                <a:gd name="T73" fmla="*/ 2147483647 h 98"/>
                <a:gd name="T74" fmla="*/ 2147483647 w 131"/>
                <a:gd name="T75" fmla="*/ 2147483647 h 98"/>
                <a:gd name="T76" fmla="*/ 2147483647 w 131"/>
                <a:gd name="T77" fmla="*/ 2147483647 h 98"/>
                <a:gd name="T78" fmla="*/ 2147483647 w 131"/>
                <a:gd name="T79" fmla="*/ 2147483647 h 98"/>
                <a:gd name="T80" fmla="*/ 2147483647 w 131"/>
                <a:gd name="T81" fmla="*/ 2147483647 h 98"/>
                <a:gd name="T82" fmla="*/ 2147483647 w 131"/>
                <a:gd name="T83" fmla="*/ 2147483647 h 98"/>
                <a:gd name="T84" fmla="*/ 2147483647 w 131"/>
                <a:gd name="T85" fmla="*/ 2147483647 h 98"/>
                <a:gd name="T86" fmla="*/ 2147483647 w 131"/>
                <a:gd name="T87" fmla="*/ 214748364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0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0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1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avLst/>
              <a:gdLst>
                <a:gd name="T0" fmla="*/ 2147483647 w 12"/>
                <a:gd name="T1" fmla="*/ 2147483647 h 14"/>
                <a:gd name="T2" fmla="*/ 2147483647 w 12"/>
                <a:gd name="T3" fmla="*/ 2147483647 h 14"/>
                <a:gd name="T4" fmla="*/ 2147483647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2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avLst/>
              <a:gdLst>
                <a:gd name="T0" fmla="*/ 2147483647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0 w 22"/>
                <a:gd name="T7" fmla="*/ 2147483647 h 12"/>
                <a:gd name="T8" fmla="*/ 2147483647 w 2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3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0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4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5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2147483647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2147483647 h 26"/>
                <a:gd name="T10" fmla="*/ 2147483647 w 14"/>
                <a:gd name="T11" fmla="*/ 2147483647 h 26"/>
                <a:gd name="T12" fmla="*/ 2147483647 w 14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6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7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avLst/>
              <a:gdLst>
                <a:gd name="T0" fmla="*/ 2147483647 w 11"/>
                <a:gd name="T1" fmla="*/ 0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2147483647 w 11"/>
                <a:gd name="T7" fmla="*/ 2147483647 h 15"/>
                <a:gd name="T8" fmla="*/ 2147483647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8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avLst/>
              <a:gdLst>
                <a:gd name="T0" fmla="*/ 2147483647 w 7"/>
                <a:gd name="T1" fmla="*/ 2147483647 h 11"/>
                <a:gd name="T2" fmla="*/ 2147483647 w 7"/>
                <a:gd name="T3" fmla="*/ 2147483647 h 11"/>
                <a:gd name="T4" fmla="*/ 2147483647 w 7"/>
                <a:gd name="T5" fmla="*/ 2147483647 h 11"/>
                <a:gd name="T6" fmla="*/ 2147483647 w 7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9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0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2147483647 h 5"/>
                <a:gd name="T4" fmla="*/ 2147483647 w 12"/>
                <a:gd name="T5" fmla="*/ 2147483647 h 5"/>
                <a:gd name="T6" fmla="*/ 2147483647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1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2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avLst/>
              <a:gdLst>
                <a:gd name="T0" fmla="*/ 2147483647 w 10"/>
                <a:gd name="T1" fmla="*/ 2147483647 h 9"/>
                <a:gd name="T2" fmla="*/ 0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3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2147483647 h 9"/>
                <a:gd name="T4" fmla="*/ 214748364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4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avLst/>
              <a:gdLst>
                <a:gd name="T0" fmla="*/ 2147483647 w 17"/>
                <a:gd name="T1" fmla="*/ 2147483647 h 11"/>
                <a:gd name="T2" fmla="*/ 2147483647 w 17"/>
                <a:gd name="T3" fmla="*/ 2147483647 h 11"/>
                <a:gd name="T4" fmla="*/ 2147483647 w 17"/>
                <a:gd name="T5" fmla="*/ 2147483647 h 11"/>
                <a:gd name="T6" fmla="*/ 2147483647 w 17"/>
                <a:gd name="T7" fmla="*/ 2147483647 h 11"/>
                <a:gd name="T8" fmla="*/ 2147483647 w 1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5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6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2147483647 w 20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7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8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9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0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1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0 h 8"/>
                <a:gd name="T6" fmla="*/ 2147483647 w 1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2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3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avLst/>
              <a:gdLst>
                <a:gd name="T0" fmla="*/ 2147483647 w 25"/>
                <a:gd name="T1" fmla="*/ 0 h 13"/>
                <a:gd name="T2" fmla="*/ 2147483647 w 25"/>
                <a:gd name="T3" fmla="*/ 2147483647 h 13"/>
                <a:gd name="T4" fmla="*/ 2147483647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4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5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6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7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8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9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0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avLst/>
              <a:gdLst>
                <a:gd name="T0" fmla="*/ 2147483647 w 13"/>
                <a:gd name="T1" fmla="*/ 0 h 7"/>
                <a:gd name="T2" fmla="*/ 2147483647 w 13"/>
                <a:gd name="T3" fmla="*/ 2147483647 h 7"/>
                <a:gd name="T4" fmla="*/ 2147483647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1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2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3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avLst/>
              <a:gdLst>
                <a:gd name="T0" fmla="*/ 2147483647 w 17"/>
                <a:gd name="T1" fmla="*/ 0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4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5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6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2147483647 h 9"/>
                <a:gd name="T4" fmla="*/ 2147483647 w 11"/>
                <a:gd name="T5" fmla="*/ 2147483647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7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8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9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avLst/>
              <a:gdLst>
                <a:gd name="T0" fmla="*/ 2147483647 w 22"/>
                <a:gd name="T1" fmla="*/ 2147483647 h 29"/>
                <a:gd name="T2" fmla="*/ 2147483647 w 22"/>
                <a:gd name="T3" fmla="*/ 2147483647 h 29"/>
                <a:gd name="T4" fmla="*/ 2147483647 w 22"/>
                <a:gd name="T5" fmla="*/ 0 h 29"/>
                <a:gd name="T6" fmla="*/ 2147483647 w 22"/>
                <a:gd name="T7" fmla="*/ 0 h 29"/>
                <a:gd name="T8" fmla="*/ 2147483647 w 22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5" name="组合 171"/>
          <p:cNvGrpSpPr/>
          <p:nvPr/>
        </p:nvGrpSpPr>
        <p:grpSpPr bwMode="auto"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67" name="直接连接符 166"/>
            <p:cNvCxnSpPr/>
            <p:nvPr/>
          </p:nvCxnSpPr>
          <p:spPr>
            <a:xfrm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6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NA:70%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7" name="组合 179"/>
          <p:cNvGrpSpPr/>
          <p:nvPr/>
        </p:nvGrpSpPr>
        <p:grpSpPr bwMode="auto"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2" name="直接连接符 18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8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SA:70%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9" name="组合 184"/>
          <p:cNvGrpSpPr/>
          <p:nvPr/>
        </p:nvGrpSpPr>
        <p:grpSpPr bwMode="auto"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7" name="直接连接符 186"/>
            <p:cNvCxnSpPr/>
            <p:nvPr/>
          </p:nvCxnSpPr>
          <p:spPr>
            <a:xfrm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0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AS:70%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1" name="组合 189"/>
          <p:cNvGrpSpPr/>
          <p:nvPr/>
        </p:nvGrpSpPr>
        <p:grpSpPr bwMode="auto"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2" name="直接连接符 19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2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AF:70%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3" name="组合 194"/>
          <p:cNvGrpSpPr/>
          <p:nvPr/>
        </p:nvGrpSpPr>
        <p:grpSpPr bwMode="auto"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7" name="直接连接符 196"/>
            <p:cNvCxnSpPr/>
            <p:nvPr/>
          </p:nvCxnSpPr>
          <p:spPr>
            <a:xfrm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4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EU:70%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5" name="组合 199"/>
          <p:cNvGrpSpPr/>
          <p:nvPr/>
        </p:nvGrpSpPr>
        <p:grpSpPr bwMode="auto"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202" name="直接连接符 201"/>
            <p:cNvCxnSpPr/>
            <p:nvPr/>
          </p:nvCxnSpPr>
          <p:spPr>
            <a:xfrm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6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pic>
        <p:nvPicPr>
          <p:cNvPr id="5137" name="图片 20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8" name="图片 20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9" name="图片 20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0" name="矩形 207"/>
          <p:cNvSpPr>
            <a:spLocks noChangeArrowheads="1"/>
          </p:cNvSpPr>
          <p:nvPr/>
        </p:nvSpPr>
        <p:spPr bwMode="auto">
          <a:xfrm>
            <a:off x="8978900" y="1955800"/>
            <a:ext cx="30210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41" name="矩形 208"/>
          <p:cNvSpPr>
            <a:spLocks noChangeArrowheads="1"/>
          </p:cNvSpPr>
          <p:nvPr/>
        </p:nvSpPr>
        <p:spPr bwMode="auto">
          <a:xfrm>
            <a:off x="8977313" y="3219450"/>
            <a:ext cx="30210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42" name="矩形 209"/>
          <p:cNvSpPr>
            <a:spLocks noChangeArrowheads="1"/>
          </p:cNvSpPr>
          <p:nvPr/>
        </p:nvSpPr>
        <p:spPr bwMode="auto">
          <a:xfrm>
            <a:off x="8977313" y="4387850"/>
            <a:ext cx="30210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143" name="组合 21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5144" name="组合 21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514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7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8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9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4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5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6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7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8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9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0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1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2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3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4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5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6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9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0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1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2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3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4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5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6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7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8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9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0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1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2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3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4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5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6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7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8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9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0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1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2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3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4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5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6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7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8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9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0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1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2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3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4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5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6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7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8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9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0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1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2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3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4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5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6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7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8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9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0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1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2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3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4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5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6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7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5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avLst/>
            <a:gdLst>
              <a:gd name="T0" fmla="*/ 2219463 w 1751265"/>
              <a:gd name="T1" fmla="*/ 0 h 1872208"/>
              <a:gd name="T2" fmla="*/ 4152177 w 1751265"/>
              <a:gd name="T3" fmla="*/ 1129198 h 1872208"/>
              <a:gd name="T4" fmla="*/ 3843390 w 1751265"/>
              <a:gd name="T5" fmla="*/ 2253202 h 1872208"/>
              <a:gd name="T6" fmla="*/ 4130143 w 1751265"/>
              <a:gd name="T7" fmla="*/ 3340978 h 1872208"/>
              <a:gd name="T8" fmla="*/ 2219463 w 1751265"/>
              <a:gd name="T9" fmla="*/ 4433949 h 1872208"/>
              <a:gd name="T10" fmla="*/ 0 w 1751265"/>
              <a:gd name="T11" fmla="*/ 2216974 h 1872208"/>
              <a:gd name="T12" fmla="*/ 2219463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pPr algn="ctr" eaLnBrk="1" hangingPunct="1"/>
            <a:endParaRPr lang="zh-CN" altLang="zh-CN" sz="24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avLst/>
            <a:gdLst>
              <a:gd name="T0" fmla="*/ 2223991 w 1751265"/>
              <a:gd name="T1" fmla="*/ 0 h 1872208"/>
              <a:gd name="T2" fmla="*/ 4160647 w 1751265"/>
              <a:gd name="T3" fmla="*/ 1129198 h 1872208"/>
              <a:gd name="T4" fmla="*/ 3851231 w 1751265"/>
              <a:gd name="T5" fmla="*/ 2253202 h 1872208"/>
              <a:gd name="T6" fmla="*/ 4138570 w 1751265"/>
              <a:gd name="T7" fmla="*/ 3340978 h 1872208"/>
              <a:gd name="T8" fmla="*/ 2223991 w 1751265"/>
              <a:gd name="T9" fmla="*/ 4433949 h 1872208"/>
              <a:gd name="T10" fmla="*/ 0 w 1751265"/>
              <a:gd name="T11" fmla="*/ 2216974 h 1872208"/>
              <a:gd name="T12" fmla="*/ 2223991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avLst/>
            <a:gdLst>
              <a:gd name="T0" fmla="*/ 2214939 w 1751265"/>
              <a:gd name="T1" fmla="*/ 0 h 1872208"/>
              <a:gd name="T2" fmla="*/ 4143711 w 1751265"/>
              <a:gd name="T3" fmla="*/ 1129198 h 1872208"/>
              <a:gd name="T4" fmla="*/ 3835554 w 1751265"/>
              <a:gd name="T5" fmla="*/ 2253202 h 1872208"/>
              <a:gd name="T6" fmla="*/ 4121723 w 1751265"/>
              <a:gd name="T7" fmla="*/ 3340978 h 1872208"/>
              <a:gd name="T8" fmla="*/ 2214939 w 1751265"/>
              <a:gd name="T9" fmla="*/ 4433949 h 1872208"/>
              <a:gd name="T10" fmla="*/ 0 w 1751265"/>
              <a:gd name="T11" fmla="*/ 2216974 h 1872208"/>
              <a:gd name="T12" fmla="*/ 2214939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01</a:t>
            </a:r>
            <a:endParaRPr lang="en-US" altLang="zh-CN" sz="4265" b="1" dirty="0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02</a:t>
            </a:r>
            <a:endParaRPr lang="en-US" altLang="zh-CN" sz="4265" b="1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03</a:t>
            </a:r>
            <a:endParaRPr lang="en-US" altLang="zh-CN" sz="4265" b="1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04</a:t>
            </a:r>
            <a:endParaRPr lang="en-US" altLang="zh-CN" sz="4265" b="1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5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8" y="2768600"/>
            <a:ext cx="2328862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6162" name="组合 23"/>
          <p:cNvGrpSpPr/>
          <p:nvPr/>
        </p:nvGrpSpPr>
        <p:grpSpPr bwMode="auto"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6255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6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eaLnBrk="1" hangingPunct="1"/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56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68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 </a:t>
              </a:r>
              <a:endPara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163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64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65" name="矩形 25"/>
          <p:cNvSpPr>
            <a:spLocks noChangeArrowheads="1"/>
          </p:cNvSpPr>
          <p:nvPr/>
        </p:nvSpPr>
        <p:spPr bwMode="auto">
          <a:xfrm>
            <a:off x="8382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166" name="图片 53" descr="345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7" name="图片 54" descr="456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8" name="图片 55" descr="54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9" name="图片 56" descr="58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70" name="组合 2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71" name="组合 3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7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172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2" dur="500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9" dur="500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6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73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ldLvl="0" animBg="1" autoUpdateAnimBg="0"/>
      <p:bldP spid="16" grpId="0" animBg="1"/>
      <p:bldP spid="17" grpId="0" animBg="1"/>
      <p:bldP spid="18" grpId="0" bldLvl="0" autoUpdateAnimBg="0"/>
      <p:bldP spid="19" grpId="0" bldLvl="0" autoUpdateAnimBg="0"/>
      <p:bldP spid="20" grpId="0" bldLvl="0" autoUpdateAnimBg="0"/>
      <p:bldP spid="21" grpId="0" bldLvl="0" autoUpdateAnimBg="0"/>
      <p:bldP spid="22" grpId="0" animBg="1"/>
      <p:bldP spid="23" grpId="0" animBg="1"/>
      <p:bldP spid="24" grpId="0" animBg="1"/>
      <p:bldP spid="25" grpId="0" animBg="1"/>
      <p:bldP spid="26" grpId="0" bldLvl="0" autoUpdateAnimBg="0"/>
      <p:bldP spid="28" grpId="0" bldLvl="0" autoUpdateAnimBg="0"/>
      <p:bldP spid="30" grpId="0" bldLvl="0" autoUpdateAnimBg="0"/>
      <p:bldP spid="32" grpId="0" bldLvl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矩形 16"/>
          <p:cNvSpPr>
            <a:spLocks noChangeArrowheads="1"/>
          </p:cNvSpPr>
          <p:nvPr/>
        </p:nvSpPr>
        <p:spPr bwMode="auto">
          <a:xfrm>
            <a:off x="7620000" y="2174875"/>
            <a:ext cx="409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8" y="1795463"/>
            <a:ext cx="2919412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172" name="矩形 16"/>
          <p:cNvSpPr>
            <a:spLocks noChangeArrowheads="1"/>
          </p:cNvSpPr>
          <p:nvPr/>
        </p:nvSpPr>
        <p:spPr bwMode="auto">
          <a:xfrm>
            <a:off x="7524750" y="357505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73" name="矩形 16"/>
          <p:cNvSpPr>
            <a:spLocks noChangeArrowheads="1"/>
          </p:cNvSpPr>
          <p:nvPr/>
        </p:nvSpPr>
        <p:spPr bwMode="auto">
          <a:xfrm>
            <a:off x="7524750" y="500380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5" y="3119438"/>
            <a:ext cx="2716213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50" y="4557713"/>
            <a:ext cx="2714625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76" name="组合 59"/>
          <p:cNvGrpSpPr/>
          <p:nvPr/>
        </p:nvGrpSpPr>
        <p:grpSpPr bwMode="auto"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7292" name="Freeform 5"/>
            <p:cNvSpPr/>
            <p:nvPr/>
          </p:nvSpPr>
          <p:spPr bwMode="auto">
            <a:xfrm>
              <a:off x="2138995" y="1254667"/>
              <a:ext cx="1780754" cy="1485845"/>
            </a:xfrm>
            <a:custGeom>
              <a:avLst/>
              <a:gdLst>
                <a:gd name="T0" fmla="*/ 2147483647 w 1883"/>
                <a:gd name="T1" fmla="*/ 2147483647 h 1607"/>
                <a:gd name="T2" fmla="*/ 2147483647 w 1883"/>
                <a:gd name="T3" fmla="*/ 2147483647 h 1607"/>
                <a:gd name="T4" fmla="*/ 2147483647 w 1883"/>
                <a:gd name="T5" fmla="*/ 2147483647 h 1607"/>
                <a:gd name="T6" fmla="*/ 2147483647 w 1883"/>
                <a:gd name="T7" fmla="*/ 2147483647 h 1607"/>
                <a:gd name="T8" fmla="*/ 2147483647 w 1883"/>
                <a:gd name="T9" fmla="*/ 2147483647 h 1607"/>
                <a:gd name="T10" fmla="*/ 2147483647 w 1883"/>
                <a:gd name="T11" fmla="*/ 2147483647 h 1607"/>
                <a:gd name="T12" fmla="*/ 2147483647 w 1883"/>
                <a:gd name="T13" fmla="*/ 2147483647 h 1607"/>
                <a:gd name="T14" fmla="*/ 2147483647 w 1883"/>
                <a:gd name="T15" fmla="*/ 2147483647 h 1607"/>
                <a:gd name="T16" fmla="*/ 2147483647 w 1883"/>
                <a:gd name="T17" fmla="*/ 2147483647 h 1607"/>
                <a:gd name="T18" fmla="*/ 2147483647 w 1883"/>
                <a:gd name="T19" fmla="*/ 2147483647 h 1607"/>
                <a:gd name="T20" fmla="*/ 2147483647 w 1883"/>
                <a:gd name="T21" fmla="*/ 2147483647 h 1607"/>
                <a:gd name="T22" fmla="*/ 2147483647 w 1883"/>
                <a:gd name="T23" fmla="*/ 2147483647 h 1607"/>
                <a:gd name="T24" fmla="*/ 2147483647 w 1883"/>
                <a:gd name="T25" fmla="*/ 2147483647 h 1607"/>
                <a:gd name="T26" fmla="*/ 2147483647 w 1883"/>
                <a:gd name="T27" fmla="*/ 2147483647 h 1607"/>
                <a:gd name="T28" fmla="*/ 2147483647 w 1883"/>
                <a:gd name="T29" fmla="*/ 2147483647 h 1607"/>
                <a:gd name="T30" fmla="*/ 2147483647 w 1883"/>
                <a:gd name="T31" fmla="*/ 2147483647 h 1607"/>
                <a:gd name="T32" fmla="*/ 2147483647 w 1883"/>
                <a:gd name="T33" fmla="*/ 2147483647 h 1607"/>
                <a:gd name="T34" fmla="*/ 2147483647 w 1883"/>
                <a:gd name="T35" fmla="*/ 2147483647 h 1607"/>
                <a:gd name="T36" fmla="*/ 2147483647 w 1883"/>
                <a:gd name="T37" fmla="*/ 2147483647 h 1607"/>
                <a:gd name="T38" fmla="*/ 2147483647 w 1883"/>
                <a:gd name="T39" fmla="*/ 2147483647 h 1607"/>
                <a:gd name="T40" fmla="*/ 2147483647 w 1883"/>
                <a:gd name="T41" fmla="*/ 2147483647 h 1607"/>
                <a:gd name="T42" fmla="*/ 2147483647 w 1883"/>
                <a:gd name="T43" fmla="*/ 2147483647 h 1607"/>
                <a:gd name="T44" fmla="*/ 2147483647 w 1883"/>
                <a:gd name="T45" fmla="*/ 2147483647 h 1607"/>
                <a:gd name="T46" fmla="*/ 2147483647 w 1883"/>
                <a:gd name="T47" fmla="*/ 2147483647 h 1607"/>
                <a:gd name="T48" fmla="*/ 2147483647 w 1883"/>
                <a:gd name="T49" fmla="*/ 2147483647 h 1607"/>
                <a:gd name="T50" fmla="*/ 2147483647 w 1883"/>
                <a:gd name="T51" fmla="*/ 2147483647 h 1607"/>
                <a:gd name="T52" fmla="*/ 2147483647 w 1883"/>
                <a:gd name="T53" fmla="*/ 2147483647 h 1607"/>
                <a:gd name="T54" fmla="*/ 2147483647 w 1883"/>
                <a:gd name="T55" fmla="*/ 2147483647 h 1607"/>
                <a:gd name="T56" fmla="*/ 2147483647 w 1883"/>
                <a:gd name="T57" fmla="*/ 2147483647 h 1607"/>
                <a:gd name="T58" fmla="*/ 2147483647 w 1883"/>
                <a:gd name="T59" fmla="*/ 2147483647 h 1607"/>
                <a:gd name="T60" fmla="*/ 2147483647 w 1883"/>
                <a:gd name="T61" fmla="*/ 2147483647 h 1607"/>
                <a:gd name="T62" fmla="*/ 2147483647 w 1883"/>
                <a:gd name="T63" fmla="*/ 2147483647 h 1607"/>
                <a:gd name="T64" fmla="*/ 2147483647 w 1883"/>
                <a:gd name="T65" fmla="*/ 2147483647 h 1607"/>
                <a:gd name="T66" fmla="*/ 2147483647 w 1883"/>
                <a:gd name="T67" fmla="*/ 2147483647 h 1607"/>
                <a:gd name="T68" fmla="*/ 2147483647 w 1883"/>
                <a:gd name="T69" fmla="*/ 2147483647 h 1607"/>
                <a:gd name="T70" fmla="*/ 2147483647 w 1883"/>
                <a:gd name="T71" fmla="*/ 2147483647 h 1607"/>
                <a:gd name="T72" fmla="*/ 2147483647 w 1883"/>
                <a:gd name="T73" fmla="*/ 2147483647 h 1607"/>
                <a:gd name="T74" fmla="*/ 2147483647 w 1883"/>
                <a:gd name="T75" fmla="*/ 2147483647 h 1607"/>
                <a:gd name="T76" fmla="*/ 2147483647 w 1883"/>
                <a:gd name="T77" fmla="*/ 2147483647 h 1607"/>
                <a:gd name="T78" fmla="*/ 2147483647 w 1883"/>
                <a:gd name="T79" fmla="*/ 2147483647 h 1607"/>
                <a:gd name="T80" fmla="*/ 2147483647 w 1883"/>
                <a:gd name="T81" fmla="*/ 2147483647 h 1607"/>
                <a:gd name="T82" fmla="*/ 2147483647 w 1883"/>
                <a:gd name="T83" fmla="*/ 2147483647 h 1607"/>
                <a:gd name="T84" fmla="*/ 2147483647 w 1883"/>
                <a:gd name="T85" fmla="*/ 2147483647 h 1607"/>
                <a:gd name="T86" fmla="*/ 2147483647 w 1883"/>
                <a:gd name="T87" fmla="*/ 2147483647 h 1607"/>
                <a:gd name="T88" fmla="*/ 2147483647 w 1883"/>
                <a:gd name="T89" fmla="*/ 2147483647 h 1607"/>
                <a:gd name="T90" fmla="*/ 2147483647 w 1883"/>
                <a:gd name="T91" fmla="*/ 2147483647 h 1607"/>
                <a:gd name="T92" fmla="*/ 2147483647 w 1883"/>
                <a:gd name="T93" fmla="*/ 2147483647 h 1607"/>
                <a:gd name="T94" fmla="*/ 2147483647 w 1883"/>
                <a:gd name="T95" fmla="*/ 2147483647 h 1607"/>
                <a:gd name="T96" fmla="*/ 2147483647 w 1883"/>
                <a:gd name="T97" fmla="*/ 2147483647 h 1607"/>
                <a:gd name="T98" fmla="*/ 2147483647 w 1883"/>
                <a:gd name="T99" fmla="*/ 2147483647 h 1607"/>
                <a:gd name="T100" fmla="*/ 2147483647 w 1883"/>
                <a:gd name="T101" fmla="*/ 2147483647 h 1607"/>
                <a:gd name="T102" fmla="*/ 2147483647 w 1883"/>
                <a:gd name="T103" fmla="*/ 2147483647 h 1607"/>
                <a:gd name="T104" fmla="*/ 2147483647 w 1883"/>
                <a:gd name="T105" fmla="*/ 2147483647 h 1607"/>
                <a:gd name="T106" fmla="*/ 2147483647 w 1883"/>
                <a:gd name="T107" fmla="*/ 2147483647 h 1607"/>
                <a:gd name="T108" fmla="*/ 2147483647 w 1883"/>
                <a:gd name="T109" fmla="*/ 2147483647 h 1607"/>
                <a:gd name="T110" fmla="*/ 2147483647 w 1883"/>
                <a:gd name="T111" fmla="*/ 2147483647 h 1607"/>
                <a:gd name="T112" fmla="*/ 2147483647 w 1883"/>
                <a:gd name="T113" fmla="*/ 2147483647 h 1607"/>
                <a:gd name="T114" fmla="*/ 2147483647 w 1883"/>
                <a:gd name="T115" fmla="*/ 2147483647 h 1607"/>
                <a:gd name="T116" fmla="*/ 2147483647 w 1883"/>
                <a:gd name="T117" fmla="*/ 2147483647 h 1607"/>
                <a:gd name="T118" fmla="*/ 2147483647 w 1883"/>
                <a:gd name="T119" fmla="*/ 2147483647 h 1607"/>
                <a:gd name="T120" fmla="*/ 2147483647 w 1883"/>
                <a:gd name="T121" fmla="*/ 2147483647 h 1607"/>
                <a:gd name="T122" fmla="*/ 2147483647 w 1883"/>
                <a:gd name="T123" fmla="*/ 2147483647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3" name="Freeform 6"/>
            <p:cNvSpPr/>
            <p:nvPr/>
          </p:nvSpPr>
          <p:spPr bwMode="auto">
            <a:xfrm>
              <a:off x="1797250" y="2260630"/>
              <a:ext cx="1138640" cy="940390"/>
            </a:xfrm>
            <a:custGeom>
              <a:avLst/>
              <a:gdLst>
                <a:gd name="T0" fmla="*/ 2147483647 w 1203"/>
                <a:gd name="T1" fmla="*/ 2147483647 h 1018"/>
                <a:gd name="T2" fmla="*/ 2147483647 w 1203"/>
                <a:gd name="T3" fmla="*/ 2147483647 h 1018"/>
                <a:gd name="T4" fmla="*/ 2147483647 w 1203"/>
                <a:gd name="T5" fmla="*/ 2147483647 h 1018"/>
                <a:gd name="T6" fmla="*/ 2147483647 w 1203"/>
                <a:gd name="T7" fmla="*/ 2147483647 h 1018"/>
                <a:gd name="T8" fmla="*/ 2147483647 w 1203"/>
                <a:gd name="T9" fmla="*/ 2147483647 h 1018"/>
                <a:gd name="T10" fmla="*/ 2147483647 w 1203"/>
                <a:gd name="T11" fmla="*/ 2147483647 h 1018"/>
                <a:gd name="T12" fmla="*/ 2147483647 w 1203"/>
                <a:gd name="T13" fmla="*/ 2147483647 h 1018"/>
                <a:gd name="T14" fmla="*/ 2147483647 w 1203"/>
                <a:gd name="T15" fmla="*/ 2147483647 h 1018"/>
                <a:gd name="T16" fmla="*/ 2147483647 w 1203"/>
                <a:gd name="T17" fmla="*/ 2147483647 h 1018"/>
                <a:gd name="T18" fmla="*/ 2147483647 w 1203"/>
                <a:gd name="T19" fmla="*/ 2147483647 h 1018"/>
                <a:gd name="T20" fmla="*/ 2147483647 w 1203"/>
                <a:gd name="T21" fmla="*/ 2147483647 h 1018"/>
                <a:gd name="T22" fmla="*/ 2147483647 w 1203"/>
                <a:gd name="T23" fmla="*/ 2147483647 h 1018"/>
                <a:gd name="T24" fmla="*/ 2147483647 w 1203"/>
                <a:gd name="T25" fmla="*/ 2147483647 h 1018"/>
                <a:gd name="T26" fmla="*/ 2147483647 w 1203"/>
                <a:gd name="T27" fmla="*/ 2147483647 h 1018"/>
                <a:gd name="T28" fmla="*/ 2147483647 w 1203"/>
                <a:gd name="T29" fmla="*/ 2147483647 h 1018"/>
                <a:gd name="T30" fmla="*/ 2147483647 w 1203"/>
                <a:gd name="T31" fmla="*/ 2147483647 h 1018"/>
                <a:gd name="T32" fmla="*/ 2147483647 w 1203"/>
                <a:gd name="T33" fmla="*/ 2147483647 h 1018"/>
                <a:gd name="T34" fmla="*/ 2147483647 w 1203"/>
                <a:gd name="T35" fmla="*/ 2147483647 h 1018"/>
                <a:gd name="T36" fmla="*/ 2147483647 w 1203"/>
                <a:gd name="T37" fmla="*/ 2147483647 h 1018"/>
                <a:gd name="T38" fmla="*/ 2147483647 w 1203"/>
                <a:gd name="T39" fmla="*/ 2147483647 h 1018"/>
                <a:gd name="T40" fmla="*/ 2147483647 w 1203"/>
                <a:gd name="T41" fmla="*/ 2147483647 h 1018"/>
                <a:gd name="T42" fmla="*/ 2147483647 w 1203"/>
                <a:gd name="T43" fmla="*/ 2147483647 h 1018"/>
                <a:gd name="T44" fmla="*/ 2147483647 w 1203"/>
                <a:gd name="T45" fmla="*/ 2147483647 h 1018"/>
                <a:gd name="T46" fmla="*/ 2147483647 w 1203"/>
                <a:gd name="T47" fmla="*/ 2147483647 h 1018"/>
                <a:gd name="T48" fmla="*/ 2147483647 w 1203"/>
                <a:gd name="T49" fmla="*/ 2147483647 h 1018"/>
                <a:gd name="T50" fmla="*/ 2147483647 w 1203"/>
                <a:gd name="T51" fmla="*/ 2147483647 h 1018"/>
                <a:gd name="T52" fmla="*/ 2147483647 w 1203"/>
                <a:gd name="T53" fmla="*/ 2147483647 h 1018"/>
                <a:gd name="T54" fmla="*/ 2147483647 w 1203"/>
                <a:gd name="T55" fmla="*/ 2147483647 h 1018"/>
                <a:gd name="T56" fmla="*/ 2147483647 w 1203"/>
                <a:gd name="T57" fmla="*/ 2147483647 h 1018"/>
                <a:gd name="T58" fmla="*/ 2147483647 w 1203"/>
                <a:gd name="T59" fmla="*/ 2147483647 h 1018"/>
                <a:gd name="T60" fmla="*/ 2147483647 w 1203"/>
                <a:gd name="T61" fmla="*/ 2147483647 h 1018"/>
                <a:gd name="T62" fmla="*/ 2147483647 w 1203"/>
                <a:gd name="T63" fmla="*/ 2147483647 h 1018"/>
                <a:gd name="T64" fmla="*/ 2147483647 w 1203"/>
                <a:gd name="T65" fmla="*/ 2147483647 h 1018"/>
                <a:gd name="T66" fmla="*/ 2147483647 w 1203"/>
                <a:gd name="T67" fmla="*/ 2147483647 h 1018"/>
                <a:gd name="T68" fmla="*/ 2147483647 w 1203"/>
                <a:gd name="T69" fmla="*/ 2147483647 h 1018"/>
                <a:gd name="T70" fmla="*/ 2147483647 w 1203"/>
                <a:gd name="T71" fmla="*/ 2147483647 h 1018"/>
                <a:gd name="T72" fmla="*/ 2147483647 w 1203"/>
                <a:gd name="T73" fmla="*/ 2147483647 h 1018"/>
                <a:gd name="T74" fmla="*/ 2147483647 w 1203"/>
                <a:gd name="T75" fmla="*/ 2147483647 h 1018"/>
                <a:gd name="T76" fmla="*/ 2147483647 w 1203"/>
                <a:gd name="T77" fmla="*/ 2147483647 h 1018"/>
                <a:gd name="T78" fmla="*/ 2147483647 w 1203"/>
                <a:gd name="T79" fmla="*/ 2147483647 h 1018"/>
                <a:gd name="T80" fmla="*/ 2147483647 w 1203"/>
                <a:gd name="T81" fmla="*/ 2147483647 h 1018"/>
                <a:gd name="T82" fmla="*/ 2147483647 w 1203"/>
                <a:gd name="T83" fmla="*/ 2147483647 h 1018"/>
                <a:gd name="T84" fmla="*/ 2147483647 w 1203"/>
                <a:gd name="T85" fmla="*/ 2147483647 h 1018"/>
                <a:gd name="T86" fmla="*/ 2147483647 w 1203"/>
                <a:gd name="T87" fmla="*/ 2147483647 h 1018"/>
                <a:gd name="T88" fmla="*/ 2147483647 w 1203"/>
                <a:gd name="T89" fmla="*/ 2147483647 h 1018"/>
                <a:gd name="T90" fmla="*/ 2147483647 w 1203"/>
                <a:gd name="T91" fmla="*/ 2147483647 h 1018"/>
                <a:gd name="T92" fmla="*/ 2147483647 w 1203"/>
                <a:gd name="T93" fmla="*/ 2147483647 h 1018"/>
                <a:gd name="T94" fmla="*/ 2147483647 w 1203"/>
                <a:gd name="T95" fmla="*/ 2147483647 h 1018"/>
                <a:gd name="T96" fmla="*/ 2147483647 w 1203"/>
                <a:gd name="T97" fmla="*/ 2147483647 h 1018"/>
                <a:gd name="T98" fmla="*/ 2147483647 w 1203"/>
                <a:gd name="T99" fmla="*/ 2147483647 h 1018"/>
                <a:gd name="T100" fmla="*/ 2147483647 w 1203"/>
                <a:gd name="T101" fmla="*/ 2147483647 h 1018"/>
                <a:gd name="T102" fmla="*/ 2147483647 w 1203"/>
                <a:gd name="T103" fmla="*/ 2147483647 h 1018"/>
                <a:gd name="T104" fmla="*/ 2147483647 w 1203"/>
                <a:gd name="T105" fmla="*/ 2147483647 h 1018"/>
                <a:gd name="T106" fmla="*/ 2147483647 w 1203"/>
                <a:gd name="T107" fmla="*/ 2147483647 h 1018"/>
                <a:gd name="T108" fmla="*/ 2147483647 w 1203"/>
                <a:gd name="T109" fmla="*/ 2147483647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4" name="Freeform 7"/>
            <p:cNvSpPr/>
            <p:nvPr/>
          </p:nvSpPr>
          <p:spPr bwMode="auto">
            <a:xfrm>
              <a:off x="2604872" y="2587010"/>
              <a:ext cx="229874" cy="371089"/>
            </a:xfrm>
            <a:custGeom>
              <a:avLst/>
              <a:gdLst>
                <a:gd name="T0" fmla="*/ 2147483647 w 242"/>
                <a:gd name="T1" fmla="*/ 2147483647 h 402"/>
                <a:gd name="T2" fmla="*/ 2147483647 w 242"/>
                <a:gd name="T3" fmla="*/ 2147483647 h 402"/>
                <a:gd name="T4" fmla="*/ 2147483647 w 242"/>
                <a:gd name="T5" fmla="*/ 2147483647 h 402"/>
                <a:gd name="T6" fmla="*/ 2147483647 w 242"/>
                <a:gd name="T7" fmla="*/ 2147483647 h 402"/>
                <a:gd name="T8" fmla="*/ 2147483647 w 242"/>
                <a:gd name="T9" fmla="*/ 2147483647 h 402"/>
                <a:gd name="T10" fmla="*/ 2147483647 w 242"/>
                <a:gd name="T11" fmla="*/ 2147483647 h 402"/>
                <a:gd name="T12" fmla="*/ 2147483647 w 242"/>
                <a:gd name="T13" fmla="*/ 2147483647 h 402"/>
                <a:gd name="T14" fmla="*/ 2147483647 w 242"/>
                <a:gd name="T15" fmla="*/ 2147483647 h 402"/>
                <a:gd name="T16" fmla="*/ 2147483647 w 242"/>
                <a:gd name="T17" fmla="*/ 2147483647 h 402"/>
                <a:gd name="T18" fmla="*/ 2147483647 w 242"/>
                <a:gd name="T19" fmla="*/ 2147483647 h 402"/>
                <a:gd name="T20" fmla="*/ 2147483647 w 242"/>
                <a:gd name="T21" fmla="*/ 2147483647 h 402"/>
                <a:gd name="T22" fmla="*/ 2147483647 w 242"/>
                <a:gd name="T23" fmla="*/ 2147483647 h 402"/>
                <a:gd name="T24" fmla="*/ 2147483647 w 242"/>
                <a:gd name="T25" fmla="*/ 2147483647 h 402"/>
                <a:gd name="T26" fmla="*/ 2147483647 w 242"/>
                <a:gd name="T27" fmla="*/ 2147483647 h 402"/>
                <a:gd name="T28" fmla="*/ 2147483647 w 242"/>
                <a:gd name="T29" fmla="*/ 2147483647 h 402"/>
                <a:gd name="T30" fmla="*/ 2147483647 w 242"/>
                <a:gd name="T31" fmla="*/ 2147483647 h 402"/>
                <a:gd name="T32" fmla="*/ 2147483647 w 242"/>
                <a:gd name="T33" fmla="*/ 2147483647 h 402"/>
                <a:gd name="T34" fmla="*/ 2147483647 w 242"/>
                <a:gd name="T35" fmla="*/ 2147483647 h 402"/>
                <a:gd name="T36" fmla="*/ 2147483647 w 242"/>
                <a:gd name="T37" fmla="*/ 2147483647 h 402"/>
                <a:gd name="T38" fmla="*/ 2147483647 w 242"/>
                <a:gd name="T39" fmla="*/ 2147483647 h 402"/>
                <a:gd name="T40" fmla="*/ 2147483647 w 242"/>
                <a:gd name="T41" fmla="*/ 2147483647 h 402"/>
                <a:gd name="T42" fmla="*/ 2147483647 w 242"/>
                <a:gd name="T43" fmla="*/ 2147483647 h 402"/>
                <a:gd name="T44" fmla="*/ 2147483647 w 242"/>
                <a:gd name="T45" fmla="*/ 2147483647 h 402"/>
                <a:gd name="T46" fmla="*/ 2147483647 w 242"/>
                <a:gd name="T47" fmla="*/ 2147483647 h 402"/>
                <a:gd name="T48" fmla="*/ 2147483647 w 242"/>
                <a:gd name="T49" fmla="*/ 2147483647 h 402"/>
                <a:gd name="T50" fmla="*/ 2147483647 w 242"/>
                <a:gd name="T51" fmla="*/ 2147483647 h 402"/>
                <a:gd name="T52" fmla="*/ 2147483647 w 242"/>
                <a:gd name="T53" fmla="*/ 2147483647 h 402"/>
                <a:gd name="T54" fmla="*/ 2147483647 w 242"/>
                <a:gd name="T55" fmla="*/ 2147483647 h 402"/>
                <a:gd name="T56" fmla="*/ 2147483647 w 242"/>
                <a:gd name="T57" fmla="*/ 2147483647 h 402"/>
                <a:gd name="T58" fmla="*/ 2147483647 w 242"/>
                <a:gd name="T59" fmla="*/ 2147483647 h 402"/>
                <a:gd name="T60" fmla="*/ 2147483647 w 242"/>
                <a:gd name="T61" fmla="*/ 2147483647 h 402"/>
                <a:gd name="T62" fmla="*/ 2147483647 w 242"/>
                <a:gd name="T63" fmla="*/ 2147483647 h 402"/>
                <a:gd name="T64" fmla="*/ 2147483647 w 242"/>
                <a:gd name="T65" fmla="*/ 2147483647 h 402"/>
                <a:gd name="T66" fmla="*/ 2147483647 w 242"/>
                <a:gd name="T67" fmla="*/ 2147483647 h 402"/>
                <a:gd name="T68" fmla="*/ 2147483647 w 242"/>
                <a:gd name="T69" fmla="*/ 2147483647 h 402"/>
                <a:gd name="T70" fmla="*/ 2147483647 w 242"/>
                <a:gd name="T71" fmla="*/ 2147483647 h 402"/>
                <a:gd name="T72" fmla="*/ 2147483647 w 242"/>
                <a:gd name="T73" fmla="*/ 2147483647 h 402"/>
                <a:gd name="T74" fmla="*/ 2147483647 w 242"/>
                <a:gd name="T75" fmla="*/ 2147483647 h 402"/>
                <a:gd name="T76" fmla="*/ 2147483647 w 242"/>
                <a:gd name="T77" fmla="*/ 2147483647 h 402"/>
                <a:gd name="T78" fmla="*/ 2147483647 w 242"/>
                <a:gd name="T79" fmla="*/ 2147483647 h 402"/>
                <a:gd name="T80" fmla="*/ 2147483647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5" name="Freeform 8"/>
            <p:cNvSpPr/>
            <p:nvPr/>
          </p:nvSpPr>
          <p:spPr bwMode="auto">
            <a:xfrm>
              <a:off x="431801" y="1610852"/>
              <a:ext cx="1627505" cy="1202685"/>
            </a:xfrm>
            <a:custGeom>
              <a:avLst/>
              <a:gdLst>
                <a:gd name="T0" fmla="*/ 2147483647 w 1721"/>
                <a:gd name="T1" fmla="*/ 2147483647 h 1302"/>
                <a:gd name="T2" fmla="*/ 2147483647 w 1721"/>
                <a:gd name="T3" fmla="*/ 2147483647 h 1302"/>
                <a:gd name="T4" fmla="*/ 2147483647 w 1721"/>
                <a:gd name="T5" fmla="*/ 2147483647 h 1302"/>
                <a:gd name="T6" fmla="*/ 2147483647 w 1721"/>
                <a:gd name="T7" fmla="*/ 2147483647 h 1302"/>
                <a:gd name="T8" fmla="*/ 2147483647 w 1721"/>
                <a:gd name="T9" fmla="*/ 2147483647 h 1302"/>
                <a:gd name="T10" fmla="*/ 2147483647 w 1721"/>
                <a:gd name="T11" fmla="*/ 2147483647 h 1302"/>
                <a:gd name="T12" fmla="*/ 2147483647 w 1721"/>
                <a:gd name="T13" fmla="*/ 2147483647 h 1302"/>
                <a:gd name="T14" fmla="*/ 2147483647 w 1721"/>
                <a:gd name="T15" fmla="*/ 2147483647 h 1302"/>
                <a:gd name="T16" fmla="*/ 2147483647 w 1721"/>
                <a:gd name="T17" fmla="*/ 2147483647 h 1302"/>
                <a:gd name="T18" fmla="*/ 2147483647 w 1721"/>
                <a:gd name="T19" fmla="*/ 2147483647 h 1302"/>
                <a:gd name="T20" fmla="*/ 2147483647 w 1721"/>
                <a:gd name="T21" fmla="*/ 2147483647 h 1302"/>
                <a:gd name="T22" fmla="*/ 2147483647 w 1721"/>
                <a:gd name="T23" fmla="*/ 2147483647 h 1302"/>
                <a:gd name="T24" fmla="*/ 2147483647 w 1721"/>
                <a:gd name="T25" fmla="*/ 2147483647 h 1302"/>
                <a:gd name="T26" fmla="*/ 2147483647 w 1721"/>
                <a:gd name="T27" fmla="*/ 2147483647 h 1302"/>
                <a:gd name="T28" fmla="*/ 2147483647 w 1721"/>
                <a:gd name="T29" fmla="*/ 2147483647 h 1302"/>
                <a:gd name="T30" fmla="*/ 2147483647 w 1721"/>
                <a:gd name="T31" fmla="*/ 2147483647 h 1302"/>
                <a:gd name="T32" fmla="*/ 2147483647 w 1721"/>
                <a:gd name="T33" fmla="*/ 2147483647 h 1302"/>
                <a:gd name="T34" fmla="*/ 2147483647 w 1721"/>
                <a:gd name="T35" fmla="*/ 2147483647 h 1302"/>
                <a:gd name="T36" fmla="*/ 2147483647 w 1721"/>
                <a:gd name="T37" fmla="*/ 2147483647 h 1302"/>
                <a:gd name="T38" fmla="*/ 2147483647 w 1721"/>
                <a:gd name="T39" fmla="*/ 2147483647 h 1302"/>
                <a:gd name="T40" fmla="*/ 2147483647 w 1721"/>
                <a:gd name="T41" fmla="*/ 2147483647 h 1302"/>
                <a:gd name="T42" fmla="*/ 2147483647 w 1721"/>
                <a:gd name="T43" fmla="*/ 2147483647 h 1302"/>
                <a:gd name="T44" fmla="*/ 2147483647 w 1721"/>
                <a:gd name="T45" fmla="*/ 2147483647 h 1302"/>
                <a:gd name="T46" fmla="*/ 2147483647 w 1721"/>
                <a:gd name="T47" fmla="*/ 2147483647 h 1302"/>
                <a:gd name="T48" fmla="*/ 2147483647 w 1721"/>
                <a:gd name="T49" fmla="*/ 2147483647 h 1302"/>
                <a:gd name="T50" fmla="*/ 2147483647 w 1721"/>
                <a:gd name="T51" fmla="*/ 2147483647 h 1302"/>
                <a:gd name="T52" fmla="*/ 2147483647 w 1721"/>
                <a:gd name="T53" fmla="*/ 2147483647 h 1302"/>
                <a:gd name="T54" fmla="*/ 2147483647 w 1721"/>
                <a:gd name="T55" fmla="*/ 2147483647 h 1302"/>
                <a:gd name="T56" fmla="*/ 2147483647 w 1721"/>
                <a:gd name="T57" fmla="*/ 2147483647 h 1302"/>
                <a:gd name="T58" fmla="*/ 2147483647 w 1721"/>
                <a:gd name="T59" fmla="*/ 2147483647 h 1302"/>
                <a:gd name="T60" fmla="*/ 2147483647 w 1721"/>
                <a:gd name="T61" fmla="*/ 2147483647 h 1302"/>
                <a:gd name="T62" fmla="*/ 2147483647 w 1721"/>
                <a:gd name="T63" fmla="*/ 2147483647 h 1302"/>
                <a:gd name="T64" fmla="*/ 2147483647 w 1721"/>
                <a:gd name="T65" fmla="*/ 2147483647 h 1302"/>
                <a:gd name="T66" fmla="*/ 2147483647 w 1721"/>
                <a:gd name="T67" fmla="*/ 2147483647 h 1302"/>
                <a:gd name="T68" fmla="*/ 2147483647 w 1721"/>
                <a:gd name="T69" fmla="*/ 2147483647 h 1302"/>
                <a:gd name="T70" fmla="*/ 2147483647 w 1721"/>
                <a:gd name="T71" fmla="*/ 2147483647 h 1302"/>
                <a:gd name="T72" fmla="*/ 2147483647 w 1721"/>
                <a:gd name="T73" fmla="*/ 2147483647 h 1302"/>
                <a:gd name="T74" fmla="*/ 2147483647 w 1721"/>
                <a:gd name="T75" fmla="*/ 2147483647 h 1302"/>
                <a:gd name="T76" fmla="*/ 2147483647 w 1721"/>
                <a:gd name="T77" fmla="*/ 2147483647 h 1302"/>
                <a:gd name="T78" fmla="*/ 2147483647 w 1721"/>
                <a:gd name="T79" fmla="*/ 2147483647 h 1302"/>
                <a:gd name="T80" fmla="*/ 2147483647 w 1721"/>
                <a:gd name="T81" fmla="*/ 2147483647 h 1302"/>
                <a:gd name="T82" fmla="*/ 2147483647 w 1721"/>
                <a:gd name="T83" fmla="*/ 2147483647 h 1302"/>
                <a:gd name="T84" fmla="*/ 2147483647 w 1721"/>
                <a:gd name="T85" fmla="*/ 2147483647 h 1302"/>
                <a:gd name="T86" fmla="*/ 2147483647 w 1721"/>
                <a:gd name="T87" fmla="*/ 2147483647 h 1302"/>
                <a:gd name="T88" fmla="*/ 2147483647 w 1721"/>
                <a:gd name="T89" fmla="*/ 2147483647 h 1302"/>
                <a:gd name="T90" fmla="*/ 2147483647 w 1721"/>
                <a:gd name="T91" fmla="*/ 2147483647 h 1302"/>
                <a:gd name="T92" fmla="*/ 2147483647 w 1721"/>
                <a:gd name="T93" fmla="*/ 2147483647 h 1302"/>
                <a:gd name="T94" fmla="*/ 2147483647 w 1721"/>
                <a:gd name="T95" fmla="*/ 2147483647 h 1302"/>
                <a:gd name="T96" fmla="*/ 2147483647 w 1721"/>
                <a:gd name="T97" fmla="*/ 2147483647 h 1302"/>
                <a:gd name="T98" fmla="*/ 2147483647 w 1721"/>
                <a:gd name="T99" fmla="*/ 2147483647 h 1302"/>
                <a:gd name="T100" fmla="*/ 2147483647 w 1721"/>
                <a:gd name="T101" fmla="*/ 2147483647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6" name="Freeform 9"/>
            <p:cNvSpPr/>
            <p:nvPr/>
          </p:nvSpPr>
          <p:spPr bwMode="auto">
            <a:xfrm>
              <a:off x="1486154" y="2555713"/>
              <a:ext cx="1014509" cy="709391"/>
            </a:xfrm>
            <a:custGeom>
              <a:avLst/>
              <a:gdLst>
                <a:gd name="T0" fmla="*/ 2147483647 w 1071"/>
                <a:gd name="T1" fmla="*/ 2147483647 h 769"/>
                <a:gd name="T2" fmla="*/ 2147483647 w 1071"/>
                <a:gd name="T3" fmla="*/ 2147483647 h 769"/>
                <a:gd name="T4" fmla="*/ 2147483647 w 1071"/>
                <a:gd name="T5" fmla="*/ 2147483647 h 769"/>
                <a:gd name="T6" fmla="*/ 2147483647 w 1071"/>
                <a:gd name="T7" fmla="*/ 2147483647 h 769"/>
                <a:gd name="T8" fmla="*/ 2147483647 w 1071"/>
                <a:gd name="T9" fmla="*/ 2147483647 h 769"/>
                <a:gd name="T10" fmla="*/ 2147483647 w 1071"/>
                <a:gd name="T11" fmla="*/ 2147483647 h 769"/>
                <a:gd name="T12" fmla="*/ 2147483647 w 1071"/>
                <a:gd name="T13" fmla="*/ 2147483647 h 769"/>
                <a:gd name="T14" fmla="*/ 2147483647 w 1071"/>
                <a:gd name="T15" fmla="*/ 2147483647 h 769"/>
                <a:gd name="T16" fmla="*/ 2147483647 w 1071"/>
                <a:gd name="T17" fmla="*/ 2147483647 h 769"/>
                <a:gd name="T18" fmla="*/ 2147483647 w 1071"/>
                <a:gd name="T19" fmla="*/ 2147483647 h 769"/>
                <a:gd name="T20" fmla="*/ 2147483647 w 1071"/>
                <a:gd name="T21" fmla="*/ 2147483647 h 769"/>
                <a:gd name="T22" fmla="*/ 2147483647 w 1071"/>
                <a:gd name="T23" fmla="*/ 2147483647 h 769"/>
                <a:gd name="T24" fmla="*/ 2147483647 w 1071"/>
                <a:gd name="T25" fmla="*/ 2147483647 h 769"/>
                <a:gd name="T26" fmla="*/ 2147483647 w 1071"/>
                <a:gd name="T27" fmla="*/ 2147483647 h 769"/>
                <a:gd name="T28" fmla="*/ 2147483647 w 1071"/>
                <a:gd name="T29" fmla="*/ 2147483647 h 769"/>
                <a:gd name="T30" fmla="*/ 2147483647 w 1071"/>
                <a:gd name="T31" fmla="*/ 2147483647 h 769"/>
                <a:gd name="T32" fmla="*/ 2147483647 w 1071"/>
                <a:gd name="T33" fmla="*/ 2147483647 h 769"/>
                <a:gd name="T34" fmla="*/ 2147483647 w 1071"/>
                <a:gd name="T35" fmla="*/ 2147483647 h 769"/>
                <a:gd name="T36" fmla="*/ 2147483647 w 1071"/>
                <a:gd name="T37" fmla="*/ 2147483647 h 769"/>
                <a:gd name="T38" fmla="*/ 2147483647 w 1071"/>
                <a:gd name="T39" fmla="*/ 2147483647 h 769"/>
                <a:gd name="T40" fmla="*/ 2147483647 w 1071"/>
                <a:gd name="T41" fmla="*/ 2147483647 h 769"/>
                <a:gd name="T42" fmla="*/ 2147483647 w 1071"/>
                <a:gd name="T43" fmla="*/ 2147483647 h 769"/>
                <a:gd name="T44" fmla="*/ 2147483647 w 1071"/>
                <a:gd name="T45" fmla="*/ 2147483647 h 769"/>
                <a:gd name="T46" fmla="*/ 2147483647 w 1071"/>
                <a:gd name="T47" fmla="*/ 2147483647 h 769"/>
                <a:gd name="T48" fmla="*/ 2147483647 w 1071"/>
                <a:gd name="T49" fmla="*/ 2147483647 h 769"/>
                <a:gd name="T50" fmla="*/ 2147483647 w 1071"/>
                <a:gd name="T51" fmla="*/ 2147483647 h 769"/>
                <a:gd name="T52" fmla="*/ 2147483647 w 1071"/>
                <a:gd name="T53" fmla="*/ 2147483647 h 769"/>
                <a:gd name="T54" fmla="*/ 2147483647 w 1071"/>
                <a:gd name="T55" fmla="*/ 2147483647 h 769"/>
                <a:gd name="T56" fmla="*/ 2147483647 w 1071"/>
                <a:gd name="T57" fmla="*/ 2147483647 h 769"/>
                <a:gd name="T58" fmla="*/ 2147483647 w 1071"/>
                <a:gd name="T59" fmla="*/ 2147483647 h 769"/>
                <a:gd name="T60" fmla="*/ 2147483647 w 1071"/>
                <a:gd name="T61" fmla="*/ 2147483647 h 769"/>
                <a:gd name="T62" fmla="*/ 2147483647 w 1071"/>
                <a:gd name="T63" fmla="*/ 2147483647 h 769"/>
                <a:gd name="T64" fmla="*/ 2147483647 w 1071"/>
                <a:gd name="T65" fmla="*/ 2147483647 h 769"/>
                <a:gd name="T66" fmla="*/ 2147483647 w 1071"/>
                <a:gd name="T67" fmla="*/ 2147483647 h 769"/>
                <a:gd name="T68" fmla="*/ 2147483647 w 1071"/>
                <a:gd name="T69" fmla="*/ 2147483647 h 769"/>
                <a:gd name="T70" fmla="*/ 2147483647 w 1071"/>
                <a:gd name="T71" fmla="*/ 2147483647 h 769"/>
                <a:gd name="T72" fmla="*/ 2147483647 w 1071"/>
                <a:gd name="T73" fmla="*/ 2147483647 h 769"/>
                <a:gd name="T74" fmla="*/ 2147483647 w 1071"/>
                <a:gd name="T75" fmla="*/ 2147483647 h 769"/>
                <a:gd name="T76" fmla="*/ 2147483647 w 1071"/>
                <a:gd name="T77" fmla="*/ 2147483647 h 769"/>
                <a:gd name="T78" fmla="*/ 2147483647 w 1071"/>
                <a:gd name="T79" fmla="*/ 2147483647 h 769"/>
                <a:gd name="T80" fmla="*/ 2147483647 w 1071"/>
                <a:gd name="T81" fmla="*/ 2147483647 h 769"/>
                <a:gd name="T82" fmla="*/ 2147483647 w 1071"/>
                <a:gd name="T83" fmla="*/ 2147483647 h 769"/>
                <a:gd name="T84" fmla="*/ 2147483647 w 1071"/>
                <a:gd name="T85" fmla="*/ 2147483647 h 769"/>
                <a:gd name="T86" fmla="*/ 2147483647 w 1071"/>
                <a:gd name="T87" fmla="*/ 2147483647 h 769"/>
                <a:gd name="T88" fmla="*/ 2147483647 w 1071"/>
                <a:gd name="T89" fmla="*/ 2147483647 h 769"/>
                <a:gd name="T90" fmla="*/ 2147483647 w 1071"/>
                <a:gd name="T91" fmla="*/ 2147483647 h 769"/>
                <a:gd name="T92" fmla="*/ 2147483647 w 1071"/>
                <a:gd name="T93" fmla="*/ 2147483647 h 769"/>
                <a:gd name="T94" fmla="*/ 2147483647 w 1071"/>
                <a:gd name="T95" fmla="*/ 2147483647 h 769"/>
                <a:gd name="T96" fmla="*/ 2147483647 w 1071"/>
                <a:gd name="T97" fmla="*/ 2147483647 h 769"/>
                <a:gd name="T98" fmla="*/ 2147483647 w 1071"/>
                <a:gd name="T99" fmla="*/ 2147483647 h 769"/>
                <a:gd name="T100" fmla="*/ 2147483647 w 1071"/>
                <a:gd name="T101" fmla="*/ 2147483647 h 769"/>
                <a:gd name="T102" fmla="*/ 2147483647 w 1071"/>
                <a:gd name="T103" fmla="*/ 2147483647 h 769"/>
                <a:gd name="T104" fmla="*/ 2147483647 w 1071"/>
                <a:gd name="T105" fmla="*/ 2147483647 h 769"/>
                <a:gd name="T106" fmla="*/ 2147483647 w 1071"/>
                <a:gd name="T107" fmla="*/ 2147483647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7" name="Freeform 10"/>
            <p:cNvSpPr/>
            <p:nvPr/>
          </p:nvSpPr>
          <p:spPr bwMode="auto">
            <a:xfrm>
              <a:off x="2068501" y="3053478"/>
              <a:ext cx="878117" cy="751119"/>
            </a:xfrm>
            <a:custGeom>
              <a:avLst/>
              <a:gdLst>
                <a:gd name="T0" fmla="*/ 2147483647 w 928"/>
                <a:gd name="T1" fmla="*/ 2147483647 h 814"/>
                <a:gd name="T2" fmla="*/ 2147483647 w 928"/>
                <a:gd name="T3" fmla="*/ 2147483647 h 814"/>
                <a:gd name="T4" fmla="*/ 2147483647 w 928"/>
                <a:gd name="T5" fmla="*/ 2147483647 h 814"/>
                <a:gd name="T6" fmla="*/ 2147483647 w 928"/>
                <a:gd name="T7" fmla="*/ 2147483647 h 814"/>
                <a:gd name="T8" fmla="*/ 2147483647 w 928"/>
                <a:gd name="T9" fmla="*/ 2147483647 h 814"/>
                <a:gd name="T10" fmla="*/ 2147483647 w 928"/>
                <a:gd name="T11" fmla="*/ 2147483647 h 814"/>
                <a:gd name="T12" fmla="*/ 2147483647 w 928"/>
                <a:gd name="T13" fmla="*/ 2147483647 h 814"/>
                <a:gd name="T14" fmla="*/ 2147483647 w 928"/>
                <a:gd name="T15" fmla="*/ 2147483647 h 814"/>
                <a:gd name="T16" fmla="*/ 2147483647 w 928"/>
                <a:gd name="T17" fmla="*/ 2147483647 h 814"/>
                <a:gd name="T18" fmla="*/ 2147483647 w 928"/>
                <a:gd name="T19" fmla="*/ 2147483647 h 814"/>
                <a:gd name="T20" fmla="*/ 2147483647 w 928"/>
                <a:gd name="T21" fmla="*/ 2147483647 h 814"/>
                <a:gd name="T22" fmla="*/ 2147483647 w 928"/>
                <a:gd name="T23" fmla="*/ 2147483647 h 814"/>
                <a:gd name="T24" fmla="*/ 2147483647 w 928"/>
                <a:gd name="T25" fmla="*/ 2147483647 h 814"/>
                <a:gd name="T26" fmla="*/ 2147483647 w 928"/>
                <a:gd name="T27" fmla="*/ 2147483647 h 814"/>
                <a:gd name="T28" fmla="*/ 2147483647 w 928"/>
                <a:gd name="T29" fmla="*/ 2147483647 h 814"/>
                <a:gd name="T30" fmla="*/ 2147483647 w 928"/>
                <a:gd name="T31" fmla="*/ 2147483647 h 814"/>
                <a:gd name="T32" fmla="*/ 2147483647 w 928"/>
                <a:gd name="T33" fmla="*/ 2147483647 h 814"/>
                <a:gd name="T34" fmla="*/ 2147483647 w 928"/>
                <a:gd name="T35" fmla="*/ 2147483647 h 814"/>
                <a:gd name="T36" fmla="*/ 2147483647 w 928"/>
                <a:gd name="T37" fmla="*/ 2147483647 h 814"/>
                <a:gd name="T38" fmla="*/ 2147483647 w 928"/>
                <a:gd name="T39" fmla="*/ 2147483647 h 814"/>
                <a:gd name="T40" fmla="*/ 2147483647 w 928"/>
                <a:gd name="T41" fmla="*/ 2147483647 h 814"/>
                <a:gd name="T42" fmla="*/ 2147483647 w 928"/>
                <a:gd name="T43" fmla="*/ 2147483647 h 814"/>
                <a:gd name="T44" fmla="*/ 2147483647 w 928"/>
                <a:gd name="T45" fmla="*/ 2147483647 h 814"/>
                <a:gd name="T46" fmla="*/ 2147483647 w 928"/>
                <a:gd name="T47" fmla="*/ 2147483647 h 814"/>
                <a:gd name="T48" fmla="*/ 2147483647 w 928"/>
                <a:gd name="T49" fmla="*/ 2147483647 h 814"/>
                <a:gd name="T50" fmla="*/ 2147483647 w 928"/>
                <a:gd name="T51" fmla="*/ 2147483647 h 814"/>
                <a:gd name="T52" fmla="*/ 2147483647 w 928"/>
                <a:gd name="T53" fmla="*/ 2147483647 h 814"/>
                <a:gd name="T54" fmla="*/ 2147483647 w 928"/>
                <a:gd name="T55" fmla="*/ 2147483647 h 814"/>
                <a:gd name="T56" fmla="*/ 2147483647 w 928"/>
                <a:gd name="T57" fmla="*/ 2147483647 h 814"/>
                <a:gd name="T58" fmla="*/ 2147483647 w 928"/>
                <a:gd name="T59" fmla="*/ 2147483647 h 814"/>
                <a:gd name="T60" fmla="*/ 2147483647 w 928"/>
                <a:gd name="T61" fmla="*/ 2147483647 h 814"/>
                <a:gd name="T62" fmla="*/ 2147483647 w 928"/>
                <a:gd name="T63" fmla="*/ 2147483647 h 814"/>
                <a:gd name="T64" fmla="*/ 2147483647 w 928"/>
                <a:gd name="T65" fmla="*/ 2147483647 h 814"/>
                <a:gd name="T66" fmla="*/ 2147483647 w 928"/>
                <a:gd name="T67" fmla="*/ 2147483647 h 814"/>
                <a:gd name="T68" fmla="*/ 2147483647 w 928"/>
                <a:gd name="T69" fmla="*/ 2147483647 h 814"/>
                <a:gd name="T70" fmla="*/ 2147483647 w 928"/>
                <a:gd name="T71" fmla="*/ 2147483647 h 814"/>
                <a:gd name="T72" fmla="*/ 2147483647 w 928"/>
                <a:gd name="T73" fmla="*/ 2147483647 h 814"/>
                <a:gd name="T74" fmla="*/ 2147483647 w 928"/>
                <a:gd name="T75" fmla="*/ 2147483647 h 814"/>
                <a:gd name="T76" fmla="*/ 2147483647 w 928"/>
                <a:gd name="T77" fmla="*/ 2147483647 h 814"/>
                <a:gd name="T78" fmla="*/ 2147483647 w 928"/>
                <a:gd name="T79" fmla="*/ 2147483647 h 814"/>
                <a:gd name="T80" fmla="*/ 2147483647 w 928"/>
                <a:gd name="T81" fmla="*/ 2147483647 h 814"/>
                <a:gd name="T82" fmla="*/ 2147483647 w 928"/>
                <a:gd name="T83" fmla="*/ 2147483647 h 814"/>
                <a:gd name="T84" fmla="*/ 2147483647 w 928"/>
                <a:gd name="T85" fmla="*/ 2147483647 h 814"/>
                <a:gd name="T86" fmla="*/ 2147483647 w 928"/>
                <a:gd name="T87" fmla="*/ 2147483647 h 814"/>
                <a:gd name="T88" fmla="*/ 2147483647 w 928"/>
                <a:gd name="T89" fmla="*/ 2147483647 h 814"/>
                <a:gd name="T90" fmla="*/ 2147483647 w 928"/>
                <a:gd name="T91" fmla="*/ 2147483647 h 814"/>
                <a:gd name="T92" fmla="*/ 2147483647 w 928"/>
                <a:gd name="T93" fmla="*/ 2147483647 h 814"/>
                <a:gd name="T94" fmla="*/ 2147483647 w 928"/>
                <a:gd name="T95" fmla="*/ 2147483647 h 814"/>
                <a:gd name="T96" fmla="*/ 2147483647 w 928"/>
                <a:gd name="T97" fmla="*/ 2147483647 h 814"/>
                <a:gd name="T98" fmla="*/ 2147483647 w 928"/>
                <a:gd name="T99" fmla="*/ 2147483647 h 814"/>
                <a:gd name="T100" fmla="*/ 2147483647 w 928"/>
                <a:gd name="T101" fmla="*/ 2147483647 h 814"/>
                <a:gd name="T102" fmla="*/ 2147483647 w 928"/>
                <a:gd name="T103" fmla="*/ 2147483647 h 814"/>
                <a:gd name="T104" fmla="*/ 2147483647 w 928"/>
                <a:gd name="T105" fmla="*/ 2147483647 h 814"/>
                <a:gd name="T106" fmla="*/ 2147483647 w 928"/>
                <a:gd name="T107" fmla="*/ 2147483647 h 814"/>
                <a:gd name="T108" fmla="*/ 2147483647 w 928"/>
                <a:gd name="T109" fmla="*/ 2147483647 h 814"/>
                <a:gd name="T110" fmla="*/ 2147483647 w 928"/>
                <a:gd name="T111" fmla="*/ 2147483647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8" name="Freeform 11"/>
            <p:cNvSpPr/>
            <p:nvPr/>
          </p:nvSpPr>
          <p:spPr bwMode="auto">
            <a:xfrm>
              <a:off x="611103" y="2749454"/>
              <a:ext cx="1570802" cy="929958"/>
            </a:xfrm>
            <a:custGeom>
              <a:avLst/>
              <a:gdLst>
                <a:gd name="T0" fmla="*/ 2147483647 w 1661"/>
                <a:gd name="T1" fmla="*/ 2147483647 h 1007"/>
                <a:gd name="T2" fmla="*/ 2147483647 w 1661"/>
                <a:gd name="T3" fmla="*/ 2147483647 h 1007"/>
                <a:gd name="T4" fmla="*/ 2147483647 w 1661"/>
                <a:gd name="T5" fmla="*/ 2147483647 h 1007"/>
                <a:gd name="T6" fmla="*/ 2147483647 w 1661"/>
                <a:gd name="T7" fmla="*/ 2147483647 h 1007"/>
                <a:gd name="T8" fmla="*/ 2147483647 w 1661"/>
                <a:gd name="T9" fmla="*/ 2147483647 h 1007"/>
                <a:gd name="T10" fmla="*/ 2147483647 w 1661"/>
                <a:gd name="T11" fmla="*/ 2147483647 h 1007"/>
                <a:gd name="T12" fmla="*/ 2147483647 w 1661"/>
                <a:gd name="T13" fmla="*/ 2147483647 h 1007"/>
                <a:gd name="T14" fmla="*/ 2147483647 w 1661"/>
                <a:gd name="T15" fmla="*/ 2147483647 h 1007"/>
                <a:gd name="T16" fmla="*/ 2147483647 w 1661"/>
                <a:gd name="T17" fmla="*/ 2147483647 h 1007"/>
                <a:gd name="T18" fmla="*/ 2147483647 w 1661"/>
                <a:gd name="T19" fmla="*/ 2147483647 h 1007"/>
                <a:gd name="T20" fmla="*/ 2147483647 w 1661"/>
                <a:gd name="T21" fmla="*/ 2147483647 h 1007"/>
                <a:gd name="T22" fmla="*/ 2147483647 w 1661"/>
                <a:gd name="T23" fmla="*/ 2147483647 h 1007"/>
                <a:gd name="T24" fmla="*/ 2147483647 w 1661"/>
                <a:gd name="T25" fmla="*/ 2147483647 h 1007"/>
                <a:gd name="T26" fmla="*/ 2147483647 w 1661"/>
                <a:gd name="T27" fmla="*/ 2147483647 h 1007"/>
                <a:gd name="T28" fmla="*/ 2147483647 w 1661"/>
                <a:gd name="T29" fmla="*/ 2147483647 h 1007"/>
                <a:gd name="T30" fmla="*/ 2147483647 w 1661"/>
                <a:gd name="T31" fmla="*/ 2147483647 h 1007"/>
                <a:gd name="T32" fmla="*/ 2147483647 w 1661"/>
                <a:gd name="T33" fmla="*/ 2147483647 h 1007"/>
                <a:gd name="T34" fmla="*/ 2147483647 w 1661"/>
                <a:gd name="T35" fmla="*/ 2147483647 h 1007"/>
                <a:gd name="T36" fmla="*/ 2147483647 w 1661"/>
                <a:gd name="T37" fmla="*/ 2147483647 h 1007"/>
                <a:gd name="T38" fmla="*/ 2147483647 w 1661"/>
                <a:gd name="T39" fmla="*/ 2147483647 h 1007"/>
                <a:gd name="T40" fmla="*/ 2147483647 w 1661"/>
                <a:gd name="T41" fmla="*/ 2147483647 h 1007"/>
                <a:gd name="T42" fmla="*/ 2147483647 w 1661"/>
                <a:gd name="T43" fmla="*/ 2147483647 h 1007"/>
                <a:gd name="T44" fmla="*/ 2147483647 w 1661"/>
                <a:gd name="T45" fmla="*/ 2147483647 h 1007"/>
                <a:gd name="T46" fmla="*/ 2147483647 w 1661"/>
                <a:gd name="T47" fmla="*/ 2147483647 h 1007"/>
                <a:gd name="T48" fmla="*/ 2147483647 w 1661"/>
                <a:gd name="T49" fmla="*/ 2147483647 h 1007"/>
                <a:gd name="T50" fmla="*/ 2147483647 w 1661"/>
                <a:gd name="T51" fmla="*/ 2147483647 h 1007"/>
                <a:gd name="T52" fmla="*/ 2147483647 w 1661"/>
                <a:gd name="T53" fmla="*/ 2147483647 h 1007"/>
                <a:gd name="T54" fmla="*/ 2147483647 w 1661"/>
                <a:gd name="T55" fmla="*/ 2147483647 h 1007"/>
                <a:gd name="T56" fmla="*/ 2147483647 w 1661"/>
                <a:gd name="T57" fmla="*/ 2147483647 h 1007"/>
                <a:gd name="T58" fmla="*/ 2147483647 w 1661"/>
                <a:gd name="T59" fmla="*/ 2147483647 h 1007"/>
                <a:gd name="T60" fmla="*/ 2147483647 w 1661"/>
                <a:gd name="T61" fmla="*/ 2147483647 h 1007"/>
                <a:gd name="T62" fmla="*/ 2147483647 w 1661"/>
                <a:gd name="T63" fmla="*/ 2147483647 h 1007"/>
                <a:gd name="T64" fmla="*/ 2147483647 w 1661"/>
                <a:gd name="T65" fmla="*/ 2147483647 h 1007"/>
                <a:gd name="T66" fmla="*/ 2147483647 w 1661"/>
                <a:gd name="T67" fmla="*/ 2147483647 h 1007"/>
                <a:gd name="T68" fmla="*/ 2147483647 w 1661"/>
                <a:gd name="T69" fmla="*/ 2147483647 h 1007"/>
                <a:gd name="T70" fmla="*/ 2147483647 w 1661"/>
                <a:gd name="T71" fmla="*/ 2147483647 h 1007"/>
                <a:gd name="T72" fmla="*/ 2147483647 w 1661"/>
                <a:gd name="T73" fmla="*/ 2147483647 h 1007"/>
                <a:gd name="T74" fmla="*/ 2147483647 w 1661"/>
                <a:gd name="T75" fmla="*/ 2147483647 h 1007"/>
                <a:gd name="T76" fmla="*/ 2147483647 w 1661"/>
                <a:gd name="T77" fmla="*/ 2147483647 h 1007"/>
                <a:gd name="T78" fmla="*/ 2147483647 w 1661"/>
                <a:gd name="T79" fmla="*/ 2147483647 h 1007"/>
                <a:gd name="T80" fmla="*/ 2147483647 w 1661"/>
                <a:gd name="T81" fmla="*/ 2147483647 h 1007"/>
                <a:gd name="T82" fmla="*/ 2147483647 w 1661"/>
                <a:gd name="T83" fmla="*/ 2147483647 h 1007"/>
                <a:gd name="T84" fmla="*/ 2147483647 w 1661"/>
                <a:gd name="T85" fmla="*/ 2147483647 h 1007"/>
                <a:gd name="T86" fmla="*/ 2147483647 w 1661"/>
                <a:gd name="T87" fmla="*/ 2147483647 h 1007"/>
                <a:gd name="T88" fmla="*/ 2147483647 w 1661"/>
                <a:gd name="T89" fmla="*/ 2147483647 h 1007"/>
                <a:gd name="T90" fmla="*/ 2147483647 w 1661"/>
                <a:gd name="T91" fmla="*/ 2147483647 h 1007"/>
                <a:gd name="T92" fmla="*/ 2147483647 w 1661"/>
                <a:gd name="T93" fmla="*/ 2147483647 h 1007"/>
                <a:gd name="T94" fmla="*/ 2147483647 w 1661"/>
                <a:gd name="T95" fmla="*/ 2147483647 h 1007"/>
                <a:gd name="T96" fmla="*/ 2147483647 w 1661"/>
                <a:gd name="T97" fmla="*/ 0 h 1007"/>
                <a:gd name="T98" fmla="*/ 2147483647 w 1661"/>
                <a:gd name="T99" fmla="*/ 2147483647 h 1007"/>
                <a:gd name="T100" fmla="*/ 2147483647 w 1661"/>
                <a:gd name="T101" fmla="*/ 2147483647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9" name="Freeform 12"/>
            <p:cNvSpPr/>
            <p:nvPr/>
          </p:nvSpPr>
          <p:spPr bwMode="auto">
            <a:xfrm>
              <a:off x="2042449" y="3522929"/>
              <a:ext cx="708010" cy="724294"/>
            </a:xfrm>
            <a:custGeom>
              <a:avLst/>
              <a:gdLst>
                <a:gd name="T0" fmla="*/ 2147483647 w 749"/>
                <a:gd name="T1" fmla="*/ 2147483647 h 782"/>
                <a:gd name="T2" fmla="*/ 2147483647 w 749"/>
                <a:gd name="T3" fmla="*/ 2147483647 h 782"/>
                <a:gd name="T4" fmla="*/ 2147483647 w 749"/>
                <a:gd name="T5" fmla="*/ 2147483647 h 782"/>
                <a:gd name="T6" fmla="*/ 2147483647 w 749"/>
                <a:gd name="T7" fmla="*/ 2147483647 h 782"/>
                <a:gd name="T8" fmla="*/ 2147483647 w 749"/>
                <a:gd name="T9" fmla="*/ 2147483647 h 782"/>
                <a:gd name="T10" fmla="*/ 2147483647 w 749"/>
                <a:gd name="T11" fmla="*/ 2147483647 h 782"/>
                <a:gd name="T12" fmla="*/ 2147483647 w 749"/>
                <a:gd name="T13" fmla="*/ 2147483647 h 782"/>
                <a:gd name="T14" fmla="*/ 2147483647 w 749"/>
                <a:gd name="T15" fmla="*/ 2147483647 h 782"/>
                <a:gd name="T16" fmla="*/ 2147483647 w 749"/>
                <a:gd name="T17" fmla="*/ 2147483647 h 782"/>
                <a:gd name="T18" fmla="*/ 2147483647 w 749"/>
                <a:gd name="T19" fmla="*/ 2147483647 h 782"/>
                <a:gd name="T20" fmla="*/ 2147483647 w 749"/>
                <a:gd name="T21" fmla="*/ 2147483647 h 782"/>
                <a:gd name="T22" fmla="*/ 2147483647 w 749"/>
                <a:gd name="T23" fmla="*/ 2147483647 h 782"/>
                <a:gd name="T24" fmla="*/ 2147483647 w 749"/>
                <a:gd name="T25" fmla="*/ 2147483647 h 782"/>
                <a:gd name="T26" fmla="*/ 2147483647 w 749"/>
                <a:gd name="T27" fmla="*/ 2147483647 h 782"/>
                <a:gd name="T28" fmla="*/ 2147483647 w 749"/>
                <a:gd name="T29" fmla="*/ 2147483647 h 782"/>
                <a:gd name="T30" fmla="*/ 2147483647 w 749"/>
                <a:gd name="T31" fmla="*/ 2147483647 h 782"/>
                <a:gd name="T32" fmla="*/ 2147483647 w 749"/>
                <a:gd name="T33" fmla="*/ 2147483647 h 782"/>
                <a:gd name="T34" fmla="*/ 2147483647 w 749"/>
                <a:gd name="T35" fmla="*/ 2147483647 h 782"/>
                <a:gd name="T36" fmla="*/ 2147483647 w 749"/>
                <a:gd name="T37" fmla="*/ 2147483647 h 782"/>
                <a:gd name="T38" fmla="*/ 2147483647 w 749"/>
                <a:gd name="T39" fmla="*/ 2147483647 h 782"/>
                <a:gd name="T40" fmla="*/ 2147483647 w 749"/>
                <a:gd name="T41" fmla="*/ 2147483647 h 782"/>
                <a:gd name="T42" fmla="*/ 2147483647 w 749"/>
                <a:gd name="T43" fmla="*/ 2147483647 h 782"/>
                <a:gd name="T44" fmla="*/ 2147483647 w 749"/>
                <a:gd name="T45" fmla="*/ 2147483647 h 782"/>
                <a:gd name="T46" fmla="*/ 2147483647 w 749"/>
                <a:gd name="T47" fmla="*/ 2147483647 h 782"/>
                <a:gd name="T48" fmla="*/ 2147483647 w 749"/>
                <a:gd name="T49" fmla="*/ 2147483647 h 782"/>
                <a:gd name="T50" fmla="*/ 2147483647 w 749"/>
                <a:gd name="T51" fmla="*/ 2147483647 h 782"/>
                <a:gd name="T52" fmla="*/ 2147483647 w 749"/>
                <a:gd name="T53" fmla="*/ 2147483647 h 782"/>
                <a:gd name="T54" fmla="*/ 2147483647 w 749"/>
                <a:gd name="T55" fmla="*/ 2147483647 h 782"/>
                <a:gd name="T56" fmla="*/ 2147483647 w 749"/>
                <a:gd name="T57" fmla="*/ 2147483647 h 782"/>
                <a:gd name="T58" fmla="*/ 2147483647 w 749"/>
                <a:gd name="T59" fmla="*/ 2147483647 h 782"/>
                <a:gd name="T60" fmla="*/ 2147483647 w 749"/>
                <a:gd name="T61" fmla="*/ 2147483647 h 782"/>
                <a:gd name="T62" fmla="*/ 2147483647 w 749"/>
                <a:gd name="T63" fmla="*/ 2147483647 h 782"/>
                <a:gd name="T64" fmla="*/ 2147483647 w 749"/>
                <a:gd name="T65" fmla="*/ 2147483647 h 782"/>
                <a:gd name="T66" fmla="*/ 2147483647 w 749"/>
                <a:gd name="T67" fmla="*/ 2147483647 h 782"/>
                <a:gd name="T68" fmla="*/ 2147483647 w 749"/>
                <a:gd name="T69" fmla="*/ 2147483647 h 782"/>
                <a:gd name="T70" fmla="*/ 2147483647 w 749"/>
                <a:gd name="T71" fmla="*/ 2147483647 h 782"/>
                <a:gd name="T72" fmla="*/ 2147483647 w 749"/>
                <a:gd name="T73" fmla="*/ 2147483647 h 782"/>
                <a:gd name="T74" fmla="*/ 2147483647 w 749"/>
                <a:gd name="T75" fmla="*/ 2147483647 h 782"/>
                <a:gd name="T76" fmla="*/ 2147483647 w 749"/>
                <a:gd name="T77" fmla="*/ 2147483647 h 782"/>
                <a:gd name="T78" fmla="*/ 2147483647 w 749"/>
                <a:gd name="T79" fmla="*/ 2147483647 h 782"/>
                <a:gd name="T80" fmla="*/ 2147483647 w 749"/>
                <a:gd name="T81" fmla="*/ 2147483647 h 782"/>
                <a:gd name="T82" fmla="*/ 2147483647 w 749"/>
                <a:gd name="T83" fmla="*/ 2147483647 h 782"/>
                <a:gd name="T84" fmla="*/ 2147483647 w 749"/>
                <a:gd name="T85" fmla="*/ 2147483647 h 782"/>
                <a:gd name="T86" fmla="*/ 2147483647 w 749"/>
                <a:gd name="T87" fmla="*/ 2147483647 h 782"/>
                <a:gd name="T88" fmla="*/ 2147483647 w 749"/>
                <a:gd name="T89" fmla="*/ 2147483647 h 782"/>
                <a:gd name="T90" fmla="*/ 2147483647 w 749"/>
                <a:gd name="T91" fmla="*/ 2147483647 h 782"/>
                <a:gd name="T92" fmla="*/ 2147483647 w 749"/>
                <a:gd name="T93" fmla="*/ 2147483647 h 782"/>
                <a:gd name="T94" fmla="*/ 2147483647 w 749"/>
                <a:gd name="T95" fmla="*/ 2147483647 h 782"/>
                <a:gd name="T96" fmla="*/ 2147483647 w 749"/>
                <a:gd name="T97" fmla="*/ 2147483647 h 782"/>
                <a:gd name="T98" fmla="*/ 2147483647 w 749"/>
                <a:gd name="T99" fmla="*/ 2147483647 h 782"/>
                <a:gd name="T100" fmla="*/ 2147483647 w 749"/>
                <a:gd name="T101" fmla="*/ 2147483647 h 782"/>
                <a:gd name="T102" fmla="*/ 2147483647 w 749"/>
                <a:gd name="T103" fmla="*/ 2147483647 h 782"/>
                <a:gd name="T104" fmla="*/ 2147483647 w 749"/>
                <a:gd name="T105" fmla="*/ 2147483647 h 782"/>
                <a:gd name="T106" fmla="*/ 2147483647 w 749"/>
                <a:gd name="T107" fmla="*/ 2147483647 h 782"/>
                <a:gd name="T108" fmla="*/ 2147483647 w 749"/>
                <a:gd name="T109" fmla="*/ 2147483647 h 782"/>
                <a:gd name="T110" fmla="*/ 2147483647 w 749"/>
                <a:gd name="T111" fmla="*/ 2147483647 h 782"/>
                <a:gd name="T112" fmla="*/ 2147483647 w 749"/>
                <a:gd name="T113" fmla="*/ 2147483647 h 782"/>
                <a:gd name="T114" fmla="*/ 2147483647 w 749"/>
                <a:gd name="T115" fmla="*/ 2147483647 h 782"/>
                <a:gd name="T116" fmla="*/ 2147483647 w 749"/>
                <a:gd name="T117" fmla="*/ 2147483647 h 782"/>
                <a:gd name="T118" fmla="*/ 2147483647 w 749"/>
                <a:gd name="T119" fmla="*/ 2147483647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0" name="Freeform 13"/>
            <p:cNvSpPr/>
            <p:nvPr/>
          </p:nvSpPr>
          <p:spPr bwMode="auto">
            <a:xfrm>
              <a:off x="2549702" y="3512496"/>
              <a:ext cx="478137" cy="405366"/>
            </a:xfrm>
            <a:custGeom>
              <a:avLst/>
              <a:gdLst>
                <a:gd name="T0" fmla="*/ 2147483647 w 506"/>
                <a:gd name="T1" fmla="*/ 2147483647 h 438"/>
                <a:gd name="T2" fmla="*/ 2147483647 w 506"/>
                <a:gd name="T3" fmla="*/ 2147483647 h 438"/>
                <a:gd name="T4" fmla="*/ 2147483647 w 506"/>
                <a:gd name="T5" fmla="*/ 2147483647 h 438"/>
                <a:gd name="T6" fmla="*/ 2147483647 w 506"/>
                <a:gd name="T7" fmla="*/ 2147483647 h 438"/>
                <a:gd name="T8" fmla="*/ 2147483647 w 506"/>
                <a:gd name="T9" fmla="*/ 2147483647 h 438"/>
                <a:gd name="T10" fmla="*/ 2147483647 w 506"/>
                <a:gd name="T11" fmla="*/ 2147483647 h 438"/>
                <a:gd name="T12" fmla="*/ 2147483647 w 506"/>
                <a:gd name="T13" fmla="*/ 2147483647 h 438"/>
                <a:gd name="T14" fmla="*/ 2147483647 w 506"/>
                <a:gd name="T15" fmla="*/ 2147483647 h 438"/>
                <a:gd name="T16" fmla="*/ 2147483647 w 506"/>
                <a:gd name="T17" fmla="*/ 2147483647 h 438"/>
                <a:gd name="T18" fmla="*/ 2147483647 w 506"/>
                <a:gd name="T19" fmla="*/ 2147483647 h 438"/>
                <a:gd name="T20" fmla="*/ 2147483647 w 506"/>
                <a:gd name="T21" fmla="*/ 2147483647 h 438"/>
                <a:gd name="T22" fmla="*/ 2147483647 w 506"/>
                <a:gd name="T23" fmla="*/ 2147483647 h 438"/>
                <a:gd name="T24" fmla="*/ 2147483647 w 506"/>
                <a:gd name="T25" fmla="*/ 2147483647 h 438"/>
                <a:gd name="T26" fmla="*/ 2147483647 w 506"/>
                <a:gd name="T27" fmla="*/ 2147483647 h 438"/>
                <a:gd name="T28" fmla="*/ 2147483647 w 506"/>
                <a:gd name="T29" fmla="*/ 2147483647 h 438"/>
                <a:gd name="T30" fmla="*/ 2147483647 w 506"/>
                <a:gd name="T31" fmla="*/ 2147483647 h 438"/>
                <a:gd name="T32" fmla="*/ 2147483647 w 506"/>
                <a:gd name="T33" fmla="*/ 2147483647 h 438"/>
                <a:gd name="T34" fmla="*/ 2147483647 w 506"/>
                <a:gd name="T35" fmla="*/ 2147483647 h 438"/>
                <a:gd name="T36" fmla="*/ 2147483647 w 506"/>
                <a:gd name="T37" fmla="*/ 2147483647 h 438"/>
                <a:gd name="T38" fmla="*/ 2147483647 w 506"/>
                <a:gd name="T39" fmla="*/ 2147483647 h 438"/>
                <a:gd name="T40" fmla="*/ 2147483647 w 506"/>
                <a:gd name="T41" fmla="*/ 2147483647 h 438"/>
                <a:gd name="T42" fmla="*/ 2147483647 w 506"/>
                <a:gd name="T43" fmla="*/ 2147483647 h 438"/>
                <a:gd name="T44" fmla="*/ 2147483647 w 506"/>
                <a:gd name="T45" fmla="*/ 2147483647 h 438"/>
                <a:gd name="T46" fmla="*/ 2147483647 w 506"/>
                <a:gd name="T47" fmla="*/ 2147483647 h 438"/>
                <a:gd name="T48" fmla="*/ 2147483647 w 506"/>
                <a:gd name="T49" fmla="*/ 2147483647 h 438"/>
                <a:gd name="T50" fmla="*/ 2147483647 w 506"/>
                <a:gd name="T51" fmla="*/ 2147483647 h 438"/>
                <a:gd name="T52" fmla="*/ 2147483647 w 506"/>
                <a:gd name="T53" fmla="*/ 2147483647 h 438"/>
                <a:gd name="T54" fmla="*/ 2147483647 w 506"/>
                <a:gd name="T55" fmla="*/ 2147483647 h 438"/>
                <a:gd name="T56" fmla="*/ 2147483647 w 506"/>
                <a:gd name="T57" fmla="*/ 2147483647 h 438"/>
                <a:gd name="T58" fmla="*/ 2147483647 w 506"/>
                <a:gd name="T59" fmla="*/ 2147483647 h 438"/>
                <a:gd name="T60" fmla="*/ 2147483647 w 506"/>
                <a:gd name="T61" fmla="*/ 2147483647 h 438"/>
                <a:gd name="T62" fmla="*/ 2147483647 w 506"/>
                <a:gd name="T63" fmla="*/ 2147483647 h 438"/>
                <a:gd name="T64" fmla="*/ 2147483647 w 506"/>
                <a:gd name="T65" fmla="*/ 2147483647 h 438"/>
                <a:gd name="T66" fmla="*/ 2147483647 w 506"/>
                <a:gd name="T67" fmla="*/ 2147483647 h 438"/>
                <a:gd name="T68" fmla="*/ 2147483647 w 506"/>
                <a:gd name="T69" fmla="*/ 2147483647 h 438"/>
                <a:gd name="T70" fmla="*/ 2147483647 w 506"/>
                <a:gd name="T71" fmla="*/ 2147483647 h 438"/>
                <a:gd name="T72" fmla="*/ 2147483647 w 506"/>
                <a:gd name="T73" fmla="*/ 2147483647 h 438"/>
                <a:gd name="T74" fmla="*/ 2147483647 w 506"/>
                <a:gd name="T75" fmla="*/ 2147483647 h 438"/>
                <a:gd name="T76" fmla="*/ 2147483647 w 506"/>
                <a:gd name="T77" fmla="*/ 2147483647 h 438"/>
                <a:gd name="T78" fmla="*/ 2147483647 w 506"/>
                <a:gd name="T79" fmla="*/ 2147483647 h 438"/>
                <a:gd name="T80" fmla="*/ 2147483647 w 506"/>
                <a:gd name="T81" fmla="*/ 2147483647 h 438"/>
                <a:gd name="T82" fmla="*/ 2147483647 w 506"/>
                <a:gd name="T83" fmla="*/ 2147483647 h 438"/>
                <a:gd name="T84" fmla="*/ 2147483647 w 506"/>
                <a:gd name="T85" fmla="*/ 2147483647 h 438"/>
                <a:gd name="T86" fmla="*/ 2147483647 w 506"/>
                <a:gd name="T87" fmla="*/ 2147483647 h 438"/>
                <a:gd name="T88" fmla="*/ 2147483647 w 506"/>
                <a:gd name="T89" fmla="*/ 2147483647 h 438"/>
                <a:gd name="T90" fmla="*/ 2147483647 w 506"/>
                <a:gd name="T91" fmla="*/ 2147483647 h 438"/>
                <a:gd name="T92" fmla="*/ 2147483647 w 506"/>
                <a:gd name="T93" fmla="*/ 2147483647 h 438"/>
                <a:gd name="T94" fmla="*/ 2147483647 w 506"/>
                <a:gd name="T95" fmla="*/ 2147483647 h 438"/>
                <a:gd name="T96" fmla="*/ 2147483647 w 506"/>
                <a:gd name="T97" fmla="*/ 2147483647 h 438"/>
                <a:gd name="T98" fmla="*/ 2147483647 w 506"/>
                <a:gd name="T99" fmla="*/ 2147483647 h 438"/>
                <a:gd name="T100" fmla="*/ 2147483647 w 506"/>
                <a:gd name="T101" fmla="*/ 2147483647 h 438"/>
                <a:gd name="T102" fmla="*/ 2147483647 w 506"/>
                <a:gd name="T103" fmla="*/ 2147483647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1" name="Freeform 14"/>
            <p:cNvSpPr/>
            <p:nvPr/>
          </p:nvSpPr>
          <p:spPr bwMode="auto">
            <a:xfrm>
              <a:off x="2627860" y="3761379"/>
              <a:ext cx="625256" cy="467959"/>
            </a:xfrm>
            <a:custGeom>
              <a:avLst/>
              <a:gdLst>
                <a:gd name="T0" fmla="*/ 2147483647 w 662"/>
                <a:gd name="T1" fmla="*/ 2147483647 h 506"/>
                <a:gd name="T2" fmla="*/ 2147483647 w 662"/>
                <a:gd name="T3" fmla="*/ 2147483647 h 506"/>
                <a:gd name="T4" fmla="*/ 2147483647 w 662"/>
                <a:gd name="T5" fmla="*/ 2147483647 h 506"/>
                <a:gd name="T6" fmla="*/ 2147483647 w 662"/>
                <a:gd name="T7" fmla="*/ 2147483647 h 506"/>
                <a:gd name="T8" fmla="*/ 2147483647 w 662"/>
                <a:gd name="T9" fmla="*/ 2147483647 h 506"/>
                <a:gd name="T10" fmla="*/ 2147483647 w 662"/>
                <a:gd name="T11" fmla="*/ 2147483647 h 506"/>
                <a:gd name="T12" fmla="*/ 2147483647 w 662"/>
                <a:gd name="T13" fmla="*/ 2147483647 h 506"/>
                <a:gd name="T14" fmla="*/ 2147483647 w 662"/>
                <a:gd name="T15" fmla="*/ 2147483647 h 506"/>
                <a:gd name="T16" fmla="*/ 2147483647 w 662"/>
                <a:gd name="T17" fmla="*/ 2147483647 h 506"/>
                <a:gd name="T18" fmla="*/ 2147483647 w 662"/>
                <a:gd name="T19" fmla="*/ 2147483647 h 506"/>
                <a:gd name="T20" fmla="*/ 2147483647 w 662"/>
                <a:gd name="T21" fmla="*/ 2147483647 h 506"/>
                <a:gd name="T22" fmla="*/ 2147483647 w 662"/>
                <a:gd name="T23" fmla="*/ 2147483647 h 506"/>
                <a:gd name="T24" fmla="*/ 2147483647 w 662"/>
                <a:gd name="T25" fmla="*/ 2147483647 h 506"/>
                <a:gd name="T26" fmla="*/ 2147483647 w 662"/>
                <a:gd name="T27" fmla="*/ 2147483647 h 506"/>
                <a:gd name="T28" fmla="*/ 2147483647 w 662"/>
                <a:gd name="T29" fmla="*/ 2147483647 h 506"/>
                <a:gd name="T30" fmla="*/ 2147483647 w 662"/>
                <a:gd name="T31" fmla="*/ 2147483647 h 506"/>
                <a:gd name="T32" fmla="*/ 2147483647 w 662"/>
                <a:gd name="T33" fmla="*/ 2147483647 h 506"/>
                <a:gd name="T34" fmla="*/ 2147483647 w 662"/>
                <a:gd name="T35" fmla="*/ 2147483647 h 506"/>
                <a:gd name="T36" fmla="*/ 2147483647 w 662"/>
                <a:gd name="T37" fmla="*/ 2147483647 h 506"/>
                <a:gd name="T38" fmla="*/ 2147483647 w 662"/>
                <a:gd name="T39" fmla="*/ 2147483647 h 506"/>
                <a:gd name="T40" fmla="*/ 2147483647 w 662"/>
                <a:gd name="T41" fmla="*/ 2147483647 h 506"/>
                <a:gd name="T42" fmla="*/ 2147483647 w 662"/>
                <a:gd name="T43" fmla="*/ 2147483647 h 506"/>
                <a:gd name="T44" fmla="*/ 2147483647 w 662"/>
                <a:gd name="T45" fmla="*/ 2147483647 h 506"/>
                <a:gd name="T46" fmla="*/ 2147483647 w 662"/>
                <a:gd name="T47" fmla="*/ 2147483647 h 506"/>
                <a:gd name="T48" fmla="*/ 2147483647 w 662"/>
                <a:gd name="T49" fmla="*/ 2147483647 h 506"/>
                <a:gd name="T50" fmla="*/ 2147483647 w 662"/>
                <a:gd name="T51" fmla="*/ 2147483647 h 506"/>
                <a:gd name="T52" fmla="*/ 2147483647 w 662"/>
                <a:gd name="T53" fmla="*/ 2147483647 h 506"/>
                <a:gd name="T54" fmla="*/ 2147483647 w 662"/>
                <a:gd name="T55" fmla="*/ 2147483647 h 506"/>
                <a:gd name="T56" fmla="*/ 2147483647 w 662"/>
                <a:gd name="T57" fmla="*/ 2147483647 h 506"/>
                <a:gd name="T58" fmla="*/ 2147483647 w 662"/>
                <a:gd name="T59" fmla="*/ 2147483647 h 506"/>
                <a:gd name="T60" fmla="*/ 2147483647 w 662"/>
                <a:gd name="T61" fmla="*/ 2147483647 h 506"/>
                <a:gd name="T62" fmla="*/ 2147483647 w 662"/>
                <a:gd name="T63" fmla="*/ 2147483647 h 506"/>
                <a:gd name="T64" fmla="*/ 2147483647 w 662"/>
                <a:gd name="T65" fmla="*/ 2147483647 h 506"/>
                <a:gd name="T66" fmla="*/ 2147483647 w 662"/>
                <a:gd name="T67" fmla="*/ 2147483647 h 506"/>
                <a:gd name="T68" fmla="*/ 2147483647 w 662"/>
                <a:gd name="T69" fmla="*/ 2147483647 h 506"/>
                <a:gd name="T70" fmla="*/ 2147483647 w 662"/>
                <a:gd name="T71" fmla="*/ 2147483647 h 506"/>
                <a:gd name="T72" fmla="*/ 2147483647 w 662"/>
                <a:gd name="T73" fmla="*/ 2147483647 h 506"/>
                <a:gd name="T74" fmla="*/ 2147483647 w 662"/>
                <a:gd name="T75" fmla="*/ 2147483647 h 506"/>
                <a:gd name="T76" fmla="*/ 2147483647 w 662"/>
                <a:gd name="T77" fmla="*/ 2147483647 h 506"/>
                <a:gd name="T78" fmla="*/ 2147483647 w 662"/>
                <a:gd name="T79" fmla="*/ 2147483647 h 506"/>
                <a:gd name="T80" fmla="*/ 2147483647 w 662"/>
                <a:gd name="T81" fmla="*/ 2147483647 h 506"/>
                <a:gd name="T82" fmla="*/ 2147483647 w 662"/>
                <a:gd name="T83" fmla="*/ 2147483647 h 506"/>
                <a:gd name="T84" fmla="*/ 2147483647 w 662"/>
                <a:gd name="T85" fmla="*/ 2147483647 h 506"/>
                <a:gd name="T86" fmla="*/ 2147483647 w 662"/>
                <a:gd name="T87" fmla="*/ 2147483647 h 506"/>
                <a:gd name="T88" fmla="*/ 2147483647 w 662"/>
                <a:gd name="T89" fmla="*/ 2147483647 h 506"/>
                <a:gd name="T90" fmla="*/ 2147483647 w 662"/>
                <a:gd name="T91" fmla="*/ 2147483647 h 506"/>
                <a:gd name="T92" fmla="*/ 2147483647 w 662"/>
                <a:gd name="T93" fmla="*/ 2147483647 h 506"/>
                <a:gd name="T94" fmla="*/ 2147483647 w 662"/>
                <a:gd name="T95" fmla="*/ 2147483647 h 506"/>
                <a:gd name="T96" fmla="*/ 2147483647 w 662"/>
                <a:gd name="T97" fmla="*/ 2147483647 h 506"/>
                <a:gd name="T98" fmla="*/ 2147483647 w 662"/>
                <a:gd name="T99" fmla="*/ 2147483647 h 506"/>
                <a:gd name="T100" fmla="*/ 2147483647 w 662"/>
                <a:gd name="T101" fmla="*/ 2147483647 h 506"/>
                <a:gd name="T102" fmla="*/ 2147483647 w 662"/>
                <a:gd name="T103" fmla="*/ 2147483647 h 506"/>
                <a:gd name="T104" fmla="*/ 2147483647 w 662"/>
                <a:gd name="T105" fmla="*/ 2147483647 h 506"/>
                <a:gd name="T106" fmla="*/ 2147483647 w 662"/>
                <a:gd name="T107" fmla="*/ 2147483647 h 506"/>
                <a:gd name="T108" fmla="*/ 2147483647 w 662"/>
                <a:gd name="T109" fmla="*/ 2147483647 h 506"/>
                <a:gd name="T110" fmla="*/ 2147483647 w 662"/>
                <a:gd name="T111" fmla="*/ 2147483647 h 506"/>
                <a:gd name="T112" fmla="*/ 2147483647 w 662"/>
                <a:gd name="T113" fmla="*/ 2147483647 h 506"/>
                <a:gd name="T114" fmla="*/ 2147483647 w 662"/>
                <a:gd name="T115" fmla="*/ 0 h 506"/>
                <a:gd name="T116" fmla="*/ 2147483647 w 662"/>
                <a:gd name="T117" fmla="*/ 2147483647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2" name="Freeform 15"/>
            <p:cNvSpPr/>
            <p:nvPr/>
          </p:nvSpPr>
          <p:spPr bwMode="auto">
            <a:xfrm>
              <a:off x="2715211" y="3248710"/>
              <a:ext cx="354006" cy="353204"/>
            </a:xfrm>
            <a:custGeom>
              <a:avLst/>
              <a:gdLst>
                <a:gd name="T0" fmla="*/ 2147483647 w 374"/>
                <a:gd name="T1" fmla="*/ 2147483647 h 381"/>
                <a:gd name="T2" fmla="*/ 2147483647 w 374"/>
                <a:gd name="T3" fmla="*/ 2147483647 h 381"/>
                <a:gd name="T4" fmla="*/ 2147483647 w 374"/>
                <a:gd name="T5" fmla="*/ 2147483647 h 381"/>
                <a:gd name="T6" fmla="*/ 2147483647 w 374"/>
                <a:gd name="T7" fmla="*/ 2147483647 h 381"/>
                <a:gd name="T8" fmla="*/ 2147483647 w 374"/>
                <a:gd name="T9" fmla="*/ 2147483647 h 381"/>
                <a:gd name="T10" fmla="*/ 2147483647 w 374"/>
                <a:gd name="T11" fmla="*/ 2147483647 h 381"/>
                <a:gd name="T12" fmla="*/ 2147483647 w 374"/>
                <a:gd name="T13" fmla="*/ 2147483647 h 381"/>
                <a:gd name="T14" fmla="*/ 2147483647 w 374"/>
                <a:gd name="T15" fmla="*/ 2147483647 h 381"/>
                <a:gd name="T16" fmla="*/ 2147483647 w 374"/>
                <a:gd name="T17" fmla="*/ 2147483647 h 381"/>
                <a:gd name="T18" fmla="*/ 2147483647 w 374"/>
                <a:gd name="T19" fmla="*/ 2147483647 h 381"/>
                <a:gd name="T20" fmla="*/ 2147483647 w 374"/>
                <a:gd name="T21" fmla="*/ 2147483647 h 381"/>
                <a:gd name="T22" fmla="*/ 2147483647 w 374"/>
                <a:gd name="T23" fmla="*/ 2147483647 h 381"/>
                <a:gd name="T24" fmla="*/ 2147483647 w 374"/>
                <a:gd name="T25" fmla="*/ 2147483647 h 381"/>
                <a:gd name="T26" fmla="*/ 2147483647 w 374"/>
                <a:gd name="T27" fmla="*/ 2147483647 h 381"/>
                <a:gd name="T28" fmla="*/ 0 w 374"/>
                <a:gd name="T29" fmla="*/ 2147483647 h 381"/>
                <a:gd name="T30" fmla="*/ 2147483647 w 374"/>
                <a:gd name="T31" fmla="*/ 2147483647 h 381"/>
                <a:gd name="T32" fmla="*/ 2147483647 w 374"/>
                <a:gd name="T33" fmla="*/ 2147483647 h 381"/>
                <a:gd name="T34" fmla="*/ 2147483647 w 374"/>
                <a:gd name="T35" fmla="*/ 2147483647 h 381"/>
                <a:gd name="T36" fmla="*/ 2147483647 w 374"/>
                <a:gd name="T37" fmla="*/ 2147483647 h 381"/>
                <a:gd name="T38" fmla="*/ 2147483647 w 374"/>
                <a:gd name="T39" fmla="*/ 2147483647 h 381"/>
                <a:gd name="T40" fmla="*/ 2147483647 w 374"/>
                <a:gd name="T41" fmla="*/ 2147483647 h 381"/>
                <a:gd name="T42" fmla="*/ 2147483647 w 374"/>
                <a:gd name="T43" fmla="*/ 2147483647 h 381"/>
                <a:gd name="T44" fmla="*/ 2147483647 w 374"/>
                <a:gd name="T45" fmla="*/ 2147483647 h 381"/>
                <a:gd name="T46" fmla="*/ 2147483647 w 374"/>
                <a:gd name="T47" fmla="*/ 2147483647 h 381"/>
                <a:gd name="T48" fmla="*/ 2147483647 w 374"/>
                <a:gd name="T49" fmla="*/ 2147483647 h 381"/>
                <a:gd name="T50" fmla="*/ 2147483647 w 374"/>
                <a:gd name="T51" fmla="*/ 2147483647 h 381"/>
                <a:gd name="T52" fmla="*/ 2147483647 w 374"/>
                <a:gd name="T53" fmla="*/ 2147483647 h 381"/>
                <a:gd name="T54" fmla="*/ 2147483647 w 374"/>
                <a:gd name="T55" fmla="*/ 2147483647 h 381"/>
                <a:gd name="T56" fmla="*/ 2147483647 w 374"/>
                <a:gd name="T57" fmla="*/ 2147483647 h 381"/>
                <a:gd name="T58" fmla="*/ 2147483647 w 374"/>
                <a:gd name="T59" fmla="*/ 2147483647 h 381"/>
                <a:gd name="T60" fmla="*/ 2147483647 w 374"/>
                <a:gd name="T61" fmla="*/ 2147483647 h 381"/>
                <a:gd name="T62" fmla="*/ 2147483647 w 374"/>
                <a:gd name="T63" fmla="*/ 2147483647 h 381"/>
                <a:gd name="T64" fmla="*/ 2147483647 w 374"/>
                <a:gd name="T65" fmla="*/ 2147483647 h 381"/>
                <a:gd name="T66" fmla="*/ 2147483647 w 374"/>
                <a:gd name="T67" fmla="*/ 2147483647 h 381"/>
                <a:gd name="T68" fmla="*/ 2147483647 w 374"/>
                <a:gd name="T69" fmla="*/ 2147483647 h 381"/>
                <a:gd name="T70" fmla="*/ 2147483647 w 374"/>
                <a:gd name="T71" fmla="*/ 2147483647 h 381"/>
                <a:gd name="T72" fmla="*/ 2147483647 w 374"/>
                <a:gd name="T73" fmla="*/ 2147483647 h 381"/>
                <a:gd name="T74" fmla="*/ 2147483647 w 374"/>
                <a:gd name="T75" fmla="*/ 2147483647 h 381"/>
                <a:gd name="T76" fmla="*/ 2147483647 w 374"/>
                <a:gd name="T77" fmla="*/ 2147483647 h 381"/>
                <a:gd name="T78" fmla="*/ 2147483647 w 374"/>
                <a:gd name="T79" fmla="*/ 2147483647 h 381"/>
                <a:gd name="T80" fmla="*/ 2147483647 w 374"/>
                <a:gd name="T81" fmla="*/ 2147483647 h 381"/>
                <a:gd name="T82" fmla="*/ 2147483647 w 374"/>
                <a:gd name="T83" fmla="*/ 2147483647 h 381"/>
                <a:gd name="T84" fmla="*/ 2147483647 w 374"/>
                <a:gd name="T85" fmla="*/ 2147483647 h 381"/>
                <a:gd name="T86" fmla="*/ 2147483647 w 374"/>
                <a:gd name="T87" fmla="*/ 2147483647 h 381"/>
                <a:gd name="T88" fmla="*/ 2147483647 w 374"/>
                <a:gd name="T89" fmla="*/ 2147483647 h 381"/>
                <a:gd name="T90" fmla="*/ 2147483647 w 374"/>
                <a:gd name="T91" fmla="*/ 2147483647 h 381"/>
                <a:gd name="T92" fmla="*/ 2147483647 w 374"/>
                <a:gd name="T93" fmla="*/ 2147483647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3" name="Freeform 16"/>
            <p:cNvSpPr/>
            <p:nvPr/>
          </p:nvSpPr>
          <p:spPr bwMode="auto">
            <a:xfrm>
              <a:off x="2715211" y="2566146"/>
              <a:ext cx="403045" cy="704919"/>
            </a:xfrm>
            <a:custGeom>
              <a:avLst/>
              <a:gdLst>
                <a:gd name="T0" fmla="*/ 2147483647 w 425"/>
                <a:gd name="T1" fmla="*/ 2147483647 h 763"/>
                <a:gd name="T2" fmla="*/ 2147483647 w 425"/>
                <a:gd name="T3" fmla="*/ 2147483647 h 763"/>
                <a:gd name="T4" fmla="*/ 2147483647 w 425"/>
                <a:gd name="T5" fmla="*/ 2147483647 h 763"/>
                <a:gd name="T6" fmla="*/ 2147483647 w 425"/>
                <a:gd name="T7" fmla="*/ 2147483647 h 763"/>
                <a:gd name="T8" fmla="*/ 2147483647 w 425"/>
                <a:gd name="T9" fmla="*/ 2147483647 h 763"/>
                <a:gd name="T10" fmla="*/ 2147483647 w 425"/>
                <a:gd name="T11" fmla="*/ 2147483647 h 763"/>
                <a:gd name="T12" fmla="*/ 2147483647 w 425"/>
                <a:gd name="T13" fmla="*/ 2147483647 h 763"/>
                <a:gd name="T14" fmla="*/ 2147483647 w 425"/>
                <a:gd name="T15" fmla="*/ 2147483647 h 763"/>
                <a:gd name="T16" fmla="*/ 2147483647 w 425"/>
                <a:gd name="T17" fmla="*/ 2147483647 h 763"/>
                <a:gd name="T18" fmla="*/ 2147483647 w 425"/>
                <a:gd name="T19" fmla="*/ 2147483647 h 763"/>
                <a:gd name="T20" fmla="*/ 2147483647 w 425"/>
                <a:gd name="T21" fmla="*/ 2147483647 h 763"/>
                <a:gd name="T22" fmla="*/ 2147483647 w 425"/>
                <a:gd name="T23" fmla="*/ 2147483647 h 763"/>
                <a:gd name="T24" fmla="*/ 2147483647 w 425"/>
                <a:gd name="T25" fmla="*/ 2147483647 h 763"/>
                <a:gd name="T26" fmla="*/ 2147483647 w 425"/>
                <a:gd name="T27" fmla="*/ 2147483647 h 763"/>
                <a:gd name="T28" fmla="*/ 2147483647 w 425"/>
                <a:gd name="T29" fmla="*/ 2147483647 h 763"/>
                <a:gd name="T30" fmla="*/ 2147483647 w 425"/>
                <a:gd name="T31" fmla="*/ 2147483647 h 763"/>
                <a:gd name="T32" fmla="*/ 2147483647 w 425"/>
                <a:gd name="T33" fmla="*/ 2147483647 h 763"/>
                <a:gd name="T34" fmla="*/ 2147483647 w 425"/>
                <a:gd name="T35" fmla="*/ 2147483647 h 763"/>
                <a:gd name="T36" fmla="*/ 2147483647 w 425"/>
                <a:gd name="T37" fmla="*/ 2147483647 h 763"/>
                <a:gd name="T38" fmla="*/ 2147483647 w 425"/>
                <a:gd name="T39" fmla="*/ 2147483647 h 763"/>
                <a:gd name="T40" fmla="*/ 2147483647 w 425"/>
                <a:gd name="T41" fmla="*/ 2147483647 h 763"/>
                <a:gd name="T42" fmla="*/ 2147483647 w 425"/>
                <a:gd name="T43" fmla="*/ 2147483647 h 763"/>
                <a:gd name="T44" fmla="*/ 2147483647 w 425"/>
                <a:gd name="T45" fmla="*/ 2147483647 h 763"/>
                <a:gd name="T46" fmla="*/ 2147483647 w 425"/>
                <a:gd name="T47" fmla="*/ 2147483647 h 763"/>
                <a:gd name="T48" fmla="*/ 2147483647 w 425"/>
                <a:gd name="T49" fmla="*/ 2147483647 h 763"/>
                <a:gd name="T50" fmla="*/ 2147483647 w 425"/>
                <a:gd name="T51" fmla="*/ 2147483647 h 763"/>
                <a:gd name="T52" fmla="*/ 2147483647 w 425"/>
                <a:gd name="T53" fmla="*/ 2147483647 h 763"/>
                <a:gd name="T54" fmla="*/ 2147483647 w 425"/>
                <a:gd name="T55" fmla="*/ 2147483647 h 763"/>
                <a:gd name="T56" fmla="*/ 2147483647 w 425"/>
                <a:gd name="T57" fmla="*/ 2147483647 h 763"/>
                <a:gd name="T58" fmla="*/ 2147483647 w 425"/>
                <a:gd name="T59" fmla="*/ 2147483647 h 763"/>
                <a:gd name="T60" fmla="*/ 2147483647 w 425"/>
                <a:gd name="T61" fmla="*/ 2147483647 h 763"/>
                <a:gd name="T62" fmla="*/ 2147483647 w 425"/>
                <a:gd name="T63" fmla="*/ 2147483647 h 763"/>
                <a:gd name="T64" fmla="*/ 2147483647 w 425"/>
                <a:gd name="T65" fmla="*/ 2147483647 h 763"/>
                <a:gd name="T66" fmla="*/ 2147483647 w 425"/>
                <a:gd name="T67" fmla="*/ 2147483647 h 763"/>
                <a:gd name="T68" fmla="*/ 2147483647 w 425"/>
                <a:gd name="T69" fmla="*/ 2147483647 h 763"/>
                <a:gd name="T70" fmla="*/ 2147483647 w 425"/>
                <a:gd name="T71" fmla="*/ 2147483647 h 763"/>
                <a:gd name="T72" fmla="*/ 2147483647 w 425"/>
                <a:gd name="T73" fmla="*/ 2147483647 h 763"/>
                <a:gd name="T74" fmla="*/ 2147483647 w 425"/>
                <a:gd name="T75" fmla="*/ 2147483647 h 763"/>
                <a:gd name="T76" fmla="*/ 2147483647 w 425"/>
                <a:gd name="T77" fmla="*/ 2147483647 h 763"/>
                <a:gd name="T78" fmla="*/ 2147483647 w 425"/>
                <a:gd name="T79" fmla="*/ 2147483647 h 763"/>
                <a:gd name="T80" fmla="*/ 2147483647 w 425"/>
                <a:gd name="T81" fmla="*/ 2147483647 h 763"/>
                <a:gd name="T82" fmla="*/ 2147483647 w 425"/>
                <a:gd name="T83" fmla="*/ 2147483647 h 763"/>
                <a:gd name="T84" fmla="*/ 2147483647 w 425"/>
                <a:gd name="T85" fmla="*/ 2147483647 h 763"/>
                <a:gd name="T86" fmla="*/ 2147483647 w 425"/>
                <a:gd name="T87" fmla="*/ 2147483647 h 763"/>
                <a:gd name="T88" fmla="*/ 2147483647 w 425"/>
                <a:gd name="T89" fmla="*/ 2147483647 h 763"/>
                <a:gd name="T90" fmla="*/ 2147483647 w 425"/>
                <a:gd name="T91" fmla="*/ 2147483647 h 763"/>
                <a:gd name="T92" fmla="*/ 2147483647 w 425"/>
                <a:gd name="T93" fmla="*/ 2147483647 h 763"/>
                <a:gd name="T94" fmla="*/ 2147483647 w 425"/>
                <a:gd name="T95" fmla="*/ 2147483647 h 763"/>
                <a:gd name="T96" fmla="*/ 2147483647 w 425"/>
                <a:gd name="T97" fmla="*/ 2147483647 h 763"/>
                <a:gd name="T98" fmla="*/ 2147483647 w 425"/>
                <a:gd name="T99" fmla="*/ 2147483647 h 763"/>
                <a:gd name="T100" fmla="*/ 2147483647 w 425"/>
                <a:gd name="T101" fmla="*/ 2147483647 h 763"/>
                <a:gd name="T102" fmla="*/ 2147483647 w 425"/>
                <a:gd name="T103" fmla="*/ 0 h 763"/>
                <a:gd name="T104" fmla="*/ 2147483647 w 425"/>
                <a:gd name="T105" fmla="*/ 2147483647 h 763"/>
                <a:gd name="T106" fmla="*/ 2147483647 w 425"/>
                <a:gd name="T107" fmla="*/ 2147483647 h 763"/>
                <a:gd name="T108" fmla="*/ 2147483647 w 425"/>
                <a:gd name="T109" fmla="*/ 2147483647 h 763"/>
                <a:gd name="T110" fmla="*/ 2147483647 w 425"/>
                <a:gd name="T111" fmla="*/ 2147483647 h 763"/>
                <a:gd name="T112" fmla="*/ 2147483647 w 425"/>
                <a:gd name="T113" fmla="*/ 2147483647 h 763"/>
                <a:gd name="T114" fmla="*/ 2147483647 w 425"/>
                <a:gd name="T115" fmla="*/ 2147483647 h 763"/>
                <a:gd name="T116" fmla="*/ 2147483647 w 425"/>
                <a:gd name="T117" fmla="*/ 2147483647 h 763"/>
                <a:gd name="T118" fmla="*/ 2147483647 w 425"/>
                <a:gd name="T119" fmla="*/ 2147483647 h 763"/>
                <a:gd name="T120" fmla="*/ 2147483647 w 425"/>
                <a:gd name="T121" fmla="*/ 2147483647 h 763"/>
                <a:gd name="T122" fmla="*/ 2147483647 w 425"/>
                <a:gd name="T123" fmla="*/ 2147483647 h 763"/>
                <a:gd name="T124" fmla="*/ 2147483647 w 425"/>
                <a:gd name="T125" fmla="*/ 2147483647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4" name="Freeform 17"/>
            <p:cNvSpPr/>
            <p:nvPr/>
          </p:nvSpPr>
          <p:spPr bwMode="auto">
            <a:xfrm>
              <a:off x="3064619" y="2437979"/>
              <a:ext cx="271251" cy="576752"/>
            </a:xfrm>
            <a:custGeom>
              <a:avLst/>
              <a:gdLst>
                <a:gd name="T0" fmla="*/ 2147483647 w 286"/>
                <a:gd name="T1" fmla="*/ 2147483647 h 625"/>
                <a:gd name="T2" fmla="*/ 2147483647 w 286"/>
                <a:gd name="T3" fmla="*/ 2147483647 h 625"/>
                <a:gd name="T4" fmla="*/ 2147483647 w 286"/>
                <a:gd name="T5" fmla="*/ 2147483647 h 625"/>
                <a:gd name="T6" fmla="*/ 2147483647 w 286"/>
                <a:gd name="T7" fmla="*/ 2147483647 h 625"/>
                <a:gd name="T8" fmla="*/ 2147483647 w 286"/>
                <a:gd name="T9" fmla="*/ 2147483647 h 625"/>
                <a:gd name="T10" fmla="*/ 2147483647 w 286"/>
                <a:gd name="T11" fmla="*/ 2147483647 h 625"/>
                <a:gd name="T12" fmla="*/ 2147483647 w 286"/>
                <a:gd name="T13" fmla="*/ 2147483647 h 625"/>
                <a:gd name="T14" fmla="*/ 2147483647 w 286"/>
                <a:gd name="T15" fmla="*/ 2147483647 h 625"/>
                <a:gd name="T16" fmla="*/ 2147483647 w 286"/>
                <a:gd name="T17" fmla="*/ 2147483647 h 625"/>
                <a:gd name="T18" fmla="*/ 2147483647 w 286"/>
                <a:gd name="T19" fmla="*/ 2147483647 h 625"/>
                <a:gd name="T20" fmla="*/ 2147483647 w 286"/>
                <a:gd name="T21" fmla="*/ 2147483647 h 625"/>
                <a:gd name="T22" fmla="*/ 2147483647 w 286"/>
                <a:gd name="T23" fmla="*/ 2147483647 h 625"/>
                <a:gd name="T24" fmla="*/ 2147483647 w 286"/>
                <a:gd name="T25" fmla="*/ 2147483647 h 625"/>
                <a:gd name="T26" fmla="*/ 2147483647 w 286"/>
                <a:gd name="T27" fmla="*/ 2147483647 h 625"/>
                <a:gd name="T28" fmla="*/ 2147483647 w 286"/>
                <a:gd name="T29" fmla="*/ 2147483647 h 625"/>
                <a:gd name="T30" fmla="*/ 2147483647 w 286"/>
                <a:gd name="T31" fmla="*/ 2147483647 h 625"/>
                <a:gd name="T32" fmla="*/ 2147483647 w 286"/>
                <a:gd name="T33" fmla="*/ 2147483647 h 625"/>
                <a:gd name="T34" fmla="*/ 2147483647 w 286"/>
                <a:gd name="T35" fmla="*/ 2147483647 h 625"/>
                <a:gd name="T36" fmla="*/ 2147483647 w 286"/>
                <a:gd name="T37" fmla="*/ 2147483647 h 625"/>
                <a:gd name="T38" fmla="*/ 2147483647 w 286"/>
                <a:gd name="T39" fmla="*/ 2147483647 h 625"/>
                <a:gd name="T40" fmla="*/ 2147483647 w 286"/>
                <a:gd name="T41" fmla="*/ 2147483647 h 625"/>
                <a:gd name="T42" fmla="*/ 2147483647 w 286"/>
                <a:gd name="T43" fmla="*/ 2147483647 h 625"/>
                <a:gd name="T44" fmla="*/ 2147483647 w 286"/>
                <a:gd name="T45" fmla="*/ 2147483647 h 625"/>
                <a:gd name="T46" fmla="*/ 2147483647 w 286"/>
                <a:gd name="T47" fmla="*/ 2147483647 h 625"/>
                <a:gd name="T48" fmla="*/ 2147483647 w 286"/>
                <a:gd name="T49" fmla="*/ 2147483647 h 625"/>
                <a:gd name="T50" fmla="*/ 2147483647 w 286"/>
                <a:gd name="T51" fmla="*/ 2147483647 h 625"/>
                <a:gd name="T52" fmla="*/ 2147483647 w 286"/>
                <a:gd name="T53" fmla="*/ 2147483647 h 625"/>
                <a:gd name="T54" fmla="*/ 2147483647 w 286"/>
                <a:gd name="T55" fmla="*/ 2147483647 h 625"/>
                <a:gd name="T56" fmla="*/ 2147483647 w 286"/>
                <a:gd name="T57" fmla="*/ 2147483647 h 625"/>
                <a:gd name="T58" fmla="*/ 2147483647 w 286"/>
                <a:gd name="T59" fmla="*/ 2147483647 h 625"/>
                <a:gd name="T60" fmla="*/ 2147483647 w 286"/>
                <a:gd name="T61" fmla="*/ 2147483647 h 625"/>
                <a:gd name="T62" fmla="*/ 2147483647 w 286"/>
                <a:gd name="T63" fmla="*/ 2147483647 h 625"/>
                <a:gd name="T64" fmla="*/ 2147483647 w 286"/>
                <a:gd name="T65" fmla="*/ 2147483647 h 625"/>
                <a:gd name="T66" fmla="*/ 2147483647 w 286"/>
                <a:gd name="T67" fmla="*/ 2147483647 h 625"/>
                <a:gd name="T68" fmla="*/ 2147483647 w 286"/>
                <a:gd name="T69" fmla="*/ 2147483647 h 625"/>
                <a:gd name="T70" fmla="*/ 2147483647 w 286"/>
                <a:gd name="T71" fmla="*/ 2147483647 h 625"/>
                <a:gd name="T72" fmla="*/ 2147483647 w 286"/>
                <a:gd name="T73" fmla="*/ 2147483647 h 625"/>
                <a:gd name="T74" fmla="*/ 2147483647 w 286"/>
                <a:gd name="T75" fmla="*/ 2147483647 h 625"/>
                <a:gd name="T76" fmla="*/ 2147483647 w 286"/>
                <a:gd name="T77" fmla="*/ 2147483647 h 625"/>
                <a:gd name="T78" fmla="*/ 2147483647 w 286"/>
                <a:gd name="T79" fmla="*/ 2147483647 h 625"/>
                <a:gd name="T80" fmla="*/ 2147483647 w 286"/>
                <a:gd name="T81" fmla="*/ 2147483647 h 625"/>
                <a:gd name="T82" fmla="*/ 2147483647 w 286"/>
                <a:gd name="T83" fmla="*/ 2147483647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5" name="Freeform 18"/>
            <p:cNvSpPr/>
            <p:nvPr/>
          </p:nvSpPr>
          <p:spPr bwMode="auto">
            <a:xfrm>
              <a:off x="2995658" y="3420096"/>
              <a:ext cx="432162" cy="488824"/>
            </a:xfrm>
            <a:custGeom>
              <a:avLst/>
              <a:gdLst>
                <a:gd name="T0" fmla="*/ 2147483647 w 457"/>
                <a:gd name="T1" fmla="*/ 2147483647 h 529"/>
                <a:gd name="T2" fmla="*/ 2147483647 w 457"/>
                <a:gd name="T3" fmla="*/ 2147483647 h 529"/>
                <a:gd name="T4" fmla="*/ 2147483647 w 457"/>
                <a:gd name="T5" fmla="*/ 2147483647 h 529"/>
                <a:gd name="T6" fmla="*/ 2147483647 w 457"/>
                <a:gd name="T7" fmla="*/ 2147483647 h 529"/>
                <a:gd name="T8" fmla="*/ 2147483647 w 457"/>
                <a:gd name="T9" fmla="*/ 2147483647 h 529"/>
                <a:gd name="T10" fmla="*/ 2147483647 w 457"/>
                <a:gd name="T11" fmla="*/ 2147483647 h 529"/>
                <a:gd name="T12" fmla="*/ 2147483647 w 457"/>
                <a:gd name="T13" fmla="*/ 2147483647 h 529"/>
                <a:gd name="T14" fmla="*/ 2147483647 w 457"/>
                <a:gd name="T15" fmla="*/ 2147483647 h 529"/>
                <a:gd name="T16" fmla="*/ 2147483647 w 457"/>
                <a:gd name="T17" fmla="*/ 2147483647 h 529"/>
                <a:gd name="T18" fmla="*/ 2147483647 w 457"/>
                <a:gd name="T19" fmla="*/ 2147483647 h 529"/>
                <a:gd name="T20" fmla="*/ 2147483647 w 457"/>
                <a:gd name="T21" fmla="*/ 2147483647 h 529"/>
                <a:gd name="T22" fmla="*/ 2147483647 w 457"/>
                <a:gd name="T23" fmla="*/ 2147483647 h 529"/>
                <a:gd name="T24" fmla="*/ 2147483647 w 457"/>
                <a:gd name="T25" fmla="*/ 2147483647 h 529"/>
                <a:gd name="T26" fmla="*/ 2147483647 w 457"/>
                <a:gd name="T27" fmla="*/ 2147483647 h 529"/>
                <a:gd name="T28" fmla="*/ 2147483647 w 457"/>
                <a:gd name="T29" fmla="*/ 2147483647 h 529"/>
                <a:gd name="T30" fmla="*/ 2147483647 w 457"/>
                <a:gd name="T31" fmla="*/ 2147483647 h 529"/>
                <a:gd name="T32" fmla="*/ 2147483647 w 457"/>
                <a:gd name="T33" fmla="*/ 2147483647 h 529"/>
                <a:gd name="T34" fmla="*/ 2147483647 w 457"/>
                <a:gd name="T35" fmla="*/ 2147483647 h 529"/>
                <a:gd name="T36" fmla="*/ 2147483647 w 457"/>
                <a:gd name="T37" fmla="*/ 2147483647 h 529"/>
                <a:gd name="T38" fmla="*/ 2147483647 w 457"/>
                <a:gd name="T39" fmla="*/ 2147483647 h 529"/>
                <a:gd name="T40" fmla="*/ 2147483647 w 457"/>
                <a:gd name="T41" fmla="*/ 2147483647 h 529"/>
                <a:gd name="T42" fmla="*/ 2147483647 w 457"/>
                <a:gd name="T43" fmla="*/ 2147483647 h 529"/>
                <a:gd name="T44" fmla="*/ 2147483647 w 457"/>
                <a:gd name="T45" fmla="*/ 2147483647 h 529"/>
                <a:gd name="T46" fmla="*/ 2147483647 w 457"/>
                <a:gd name="T47" fmla="*/ 2147483647 h 529"/>
                <a:gd name="T48" fmla="*/ 2147483647 w 457"/>
                <a:gd name="T49" fmla="*/ 2147483647 h 529"/>
                <a:gd name="T50" fmla="*/ 2147483647 w 457"/>
                <a:gd name="T51" fmla="*/ 2147483647 h 529"/>
                <a:gd name="T52" fmla="*/ 2147483647 w 457"/>
                <a:gd name="T53" fmla="*/ 2147483647 h 529"/>
                <a:gd name="T54" fmla="*/ 2147483647 w 457"/>
                <a:gd name="T55" fmla="*/ 2147483647 h 529"/>
                <a:gd name="T56" fmla="*/ 2147483647 w 457"/>
                <a:gd name="T57" fmla="*/ 2147483647 h 529"/>
                <a:gd name="T58" fmla="*/ 2147483647 w 457"/>
                <a:gd name="T59" fmla="*/ 2147483647 h 529"/>
                <a:gd name="T60" fmla="*/ 2147483647 w 457"/>
                <a:gd name="T61" fmla="*/ 2147483647 h 529"/>
                <a:gd name="T62" fmla="*/ 2147483647 w 457"/>
                <a:gd name="T63" fmla="*/ 2147483647 h 529"/>
                <a:gd name="T64" fmla="*/ 2147483647 w 457"/>
                <a:gd name="T65" fmla="*/ 2147483647 h 529"/>
                <a:gd name="T66" fmla="*/ 2147483647 w 457"/>
                <a:gd name="T67" fmla="*/ 2147483647 h 529"/>
                <a:gd name="T68" fmla="*/ 2147483647 w 457"/>
                <a:gd name="T69" fmla="*/ 2147483647 h 529"/>
                <a:gd name="T70" fmla="*/ 2147483647 w 457"/>
                <a:gd name="T71" fmla="*/ 2147483647 h 529"/>
                <a:gd name="T72" fmla="*/ 2147483647 w 457"/>
                <a:gd name="T73" fmla="*/ 2147483647 h 529"/>
                <a:gd name="T74" fmla="*/ 2147483647 w 457"/>
                <a:gd name="T75" fmla="*/ 2147483647 h 529"/>
                <a:gd name="T76" fmla="*/ 2147483647 w 457"/>
                <a:gd name="T77" fmla="*/ 2147483647 h 529"/>
                <a:gd name="T78" fmla="*/ 2147483647 w 457"/>
                <a:gd name="T79" fmla="*/ 2147483647 h 529"/>
                <a:gd name="T80" fmla="*/ 2147483647 w 457"/>
                <a:gd name="T81" fmla="*/ 2147483647 h 529"/>
                <a:gd name="T82" fmla="*/ 2147483647 w 457"/>
                <a:gd name="T83" fmla="*/ 2147483647 h 529"/>
                <a:gd name="T84" fmla="*/ 2147483647 w 457"/>
                <a:gd name="T85" fmla="*/ 2147483647 h 529"/>
                <a:gd name="T86" fmla="*/ 2147483647 w 457"/>
                <a:gd name="T87" fmla="*/ 2147483647 h 529"/>
                <a:gd name="T88" fmla="*/ 2147483647 w 457"/>
                <a:gd name="T89" fmla="*/ 2147483647 h 529"/>
                <a:gd name="T90" fmla="*/ 2147483647 w 457"/>
                <a:gd name="T91" fmla="*/ 2147483647 h 529"/>
                <a:gd name="T92" fmla="*/ 2147483647 w 457"/>
                <a:gd name="T93" fmla="*/ 2147483647 h 529"/>
                <a:gd name="T94" fmla="*/ 2147483647 w 457"/>
                <a:gd name="T95" fmla="*/ 2147483647 h 529"/>
                <a:gd name="T96" fmla="*/ 2147483647 w 457"/>
                <a:gd name="T97" fmla="*/ 2147483647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6" name="Freeform 19"/>
            <p:cNvSpPr/>
            <p:nvPr/>
          </p:nvSpPr>
          <p:spPr bwMode="auto">
            <a:xfrm>
              <a:off x="2945085" y="3141407"/>
              <a:ext cx="609931" cy="371089"/>
            </a:xfrm>
            <a:custGeom>
              <a:avLst/>
              <a:gdLst>
                <a:gd name="T0" fmla="*/ 2147483647 w 645"/>
                <a:gd name="T1" fmla="*/ 2147483647 h 402"/>
                <a:gd name="T2" fmla="*/ 2147483647 w 645"/>
                <a:gd name="T3" fmla="*/ 2147483647 h 402"/>
                <a:gd name="T4" fmla="*/ 2147483647 w 645"/>
                <a:gd name="T5" fmla="*/ 2147483647 h 402"/>
                <a:gd name="T6" fmla="*/ 2147483647 w 645"/>
                <a:gd name="T7" fmla="*/ 2147483647 h 402"/>
                <a:gd name="T8" fmla="*/ 2147483647 w 645"/>
                <a:gd name="T9" fmla="*/ 2147483647 h 402"/>
                <a:gd name="T10" fmla="*/ 2147483647 w 645"/>
                <a:gd name="T11" fmla="*/ 2147483647 h 402"/>
                <a:gd name="T12" fmla="*/ 2147483647 w 645"/>
                <a:gd name="T13" fmla="*/ 2147483647 h 402"/>
                <a:gd name="T14" fmla="*/ 2147483647 w 645"/>
                <a:gd name="T15" fmla="*/ 2147483647 h 402"/>
                <a:gd name="T16" fmla="*/ 2147483647 w 645"/>
                <a:gd name="T17" fmla="*/ 2147483647 h 402"/>
                <a:gd name="T18" fmla="*/ 2147483647 w 645"/>
                <a:gd name="T19" fmla="*/ 2147483647 h 402"/>
                <a:gd name="T20" fmla="*/ 2147483647 w 645"/>
                <a:gd name="T21" fmla="*/ 2147483647 h 402"/>
                <a:gd name="T22" fmla="*/ 2147483647 w 645"/>
                <a:gd name="T23" fmla="*/ 2147483647 h 402"/>
                <a:gd name="T24" fmla="*/ 2147483647 w 645"/>
                <a:gd name="T25" fmla="*/ 2147483647 h 402"/>
                <a:gd name="T26" fmla="*/ 2147483647 w 645"/>
                <a:gd name="T27" fmla="*/ 2147483647 h 402"/>
                <a:gd name="T28" fmla="*/ 2147483647 w 645"/>
                <a:gd name="T29" fmla="*/ 2147483647 h 402"/>
                <a:gd name="T30" fmla="*/ 2147483647 w 645"/>
                <a:gd name="T31" fmla="*/ 2147483647 h 402"/>
                <a:gd name="T32" fmla="*/ 2147483647 w 645"/>
                <a:gd name="T33" fmla="*/ 2147483647 h 402"/>
                <a:gd name="T34" fmla="*/ 2147483647 w 645"/>
                <a:gd name="T35" fmla="*/ 2147483647 h 402"/>
                <a:gd name="T36" fmla="*/ 2147483647 w 645"/>
                <a:gd name="T37" fmla="*/ 2147483647 h 402"/>
                <a:gd name="T38" fmla="*/ 2147483647 w 645"/>
                <a:gd name="T39" fmla="*/ 2147483647 h 402"/>
                <a:gd name="T40" fmla="*/ 2147483647 w 645"/>
                <a:gd name="T41" fmla="*/ 2147483647 h 402"/>
                <a:gd name="T42" fmla="*/ 2147483647 w 645"/>
                <a:gd name="T43" fmla="*/ 2147483647 h 402"/>
                <a:gd name="T44" fmla="*/ 2147483647 w 645"/>
                <a:gd name="T45" fmla="*/ 2147483647 h 402"/>
                <a:gd name="T46" fmla="*/ 2147483647 w 645"/>
                <a:gd name="T47" fmla="*/ 2147483647 h 402"/>
                <a:gd name="T48" fmla="*/ 2147483647 w 645"/>
                <a:gd name="T49" fmla="*/ 2147483647 h 402"/>
                <a:gd name="T50" fmla="*/ 2147483647 w 645"/>
                <a:gd name="T51" fmla="*/ 2147483647 h 402"/>
                <a:gd name="T52" fmla="*/ 2147483647 w 645"/>
                <a:gd name="T53" fmla="*/ 2147483647 h 402"/>
                <a:gd name="T54" fmla="*/ 2147483647 w 645"/>
                <a:gd name="T55" fmla="*/ 2147483647 h 402"/>
                <a:gd name="T56" fmla="*/ 2147483647 w 645"/>
                <a:gd name="T57" fmla="*/ 2147483647 h 402"/>
                <a:gd name="T58" fmla="*/ 2147483647 w 645"/>
                <a:gd name="T59" fmla="*/ 2147483647 h 402"/>
                <a:gd name="T60" fmla="*/ 2147483647 w 645"/>
                <a:gd name="T61" fmla="*/ 2147483647 h 402"/>
                <a:gd name="T62" fmla="*/ 2147483647 w 645"/>
                <a:gd name="T63" fmla="*/ 2147483647 h 402"/>
                <a:gd name="T64" fmla="*/ 2147483647 w 645"/>
                <a:gd name="T65" fmla="*/ 2147483647 h 402"/>
                <a:gd name="T66" fmla="*/ 2147483647 w 645"/>
                <a:gd name="T67" fmla="*/ 2147483647 h 402"/>
                <a:gd name="T68" fmla="*/ 2147483647 w 645"/>
                <a:gd name="T69" fmla="*/ 2147483647 h 402"/>
                <a:gd name="T70" fmla="*/ 2147483647 w 645"/>
                <a:gd name="T71" fmla="*/ 2147483647 h 402"/>
                <a:gd name="T72" fmla="*/ 2147483647 w 645"/>
                <a:gd name="T73" fmla="*/ 2147483647 h 402"/>
                <a:gd name="T74" fmla="*/ 2147483647 w 645"/>
                <a:gd name="T75" fmla="*/ 2147483647 h 402"/>
                <a:gd name="T76" fmla="*/ 2147483647 w 645"/>
                <a:gd name="T77" fmla="*/ 2147483647 h 402"/>
                <a:gd name="T78" fmla="*/ 2147483647 w 645"/>
                <a:gd name="T79" fmla="*/ 2147483647 h 402"/>
                <a:gd name="T80" fmla="*/ 2147483647 w 645"/>
                <a:gd name="T81" fmla="*/ 2147483647 h 402"/>
                <a:gd name="T82" fmla="*/ 2147483647 w 645"/>
                <a:gd name="T83" fmla="*/ 2147483647 h 402"/>
                <a:gd name="T84" fmla="*/ 2147483647 w 645"/>
                <a:gd name="T85" fmla="*/ 2147483647 h 402"/>
                <a:gd name="T86" fmla="*/ 2147483647 w 645"/>
                <a:gd name="T87" fmla="*/ 2147483647 h 402"/>
                <a:gd name="T88" fmla="*/ 2147483647 w 645"/>
                <a:gd name="T89" fmla="*/ 2147483647 h 402"/>
                <a:gd name="T90" fmla="*/ 2147483647 w 645"/>
                <a:gd name="T91" fmla="*/ 0 h 402"/>
                <a:gd name="T92" fmla="*/ 2147483647 w 645"/>
                <a:gd name="T93" fmla="*/ 2147483647 h 402"/>
                <a:gd name="T94" fmla="*/ 2147483647 w 645"/>
                <a:gd name="T95" fmla="*/ 2147483647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7" name="Freeform 20"/>
            <p:cNvSpPr/>
            <p:nvPr/>
          </p:nvSpPr>
          <p:spPr bwMode="auto">
            <a:xfrm>
              <a:off x="3079944" y="3825463"/>
              <a:ext cx="632919" cy="491805"/>
            </a:xfrm>
            <a:custGeom>
              <a:avLst/>
              <a:gdLst>
                <a:gd name="T0" fmla="*/ 2147483647 w 669"/>
                <a:gd name="T1" fmla="*/ 2147483647 h 532"/>
                <a:gd name="T2" fmla="*/ 2147483647 w 669"/>
                <a:gd name="T3" fmla="*/ 2147483647 h 532"/>
                <a:gd name="T4" fmla="*/ 2147483647 w 669"/>
                <a:gd name="T5" fmla="*/ 2147483647 h 532"/>
                <a:gd name="T6" fmla="*/ 2147483647 w 669"/>
                <a:gd name="T7" fmla="*/ 2147483647 h 532"/>
                <a:gd name="T8" fmla="*/ 2147483647 w 669"/>
                <a:gd name="T9" fmla="*/ 2147483647 h 532"/>
                <a:gd name="T10" fmla="*/ 2147483647 w 669"/>
                <a:gd name="T11" fmla="*/ 2147483647 h 532"/>
                <a:gd name="T12" fmla="*/ 2147483647 w 669"/>
                <a:gd name="T13" fmla="*/ 2147483647 h 532"/>
                <a:gd name="T14" fmla="*/ 2147483647 w 669"/>
                <a:gd name="T15" fmla="*/ 2147483647 h 532"/>
                <a:gd name="T16" fmla="*/ 2147483647 w 669"/>
                <a:gd name="T17" fmla="*/ 2147483647 h 532"/>
                <a:gd name="T18" fmla="*/ 2147483647 w 669"/>
                <a:gd name="T19" fmla="*/ 2147483647 h 532"/>
                <a:gd name="T20" fmla="*/ 2147483647 w 669"/>
                <a:gd name="T21" fmla="*/ 2147483647 h 532"/>
                <a:gd name="T22" fmla="*/ 2147483647 w 669"/>
                <a:gd name="T23" fmla="*/ 2147483647 h 532"/>
                <a:gd name="T24" fmla="*/ 2147483647 w 669"/>
                <a:gd name="T25" fmla="*/ 2147483647 h 532"/>
                <a:gd name="T26" fmla="*/ 2147483647 w 669"/>
                <a:gd name="T27" fmla="*/ 2147483647 h 532"/>
                <a:gd name="T28" fmla="*/ 2147483647 w 669"/>
                <a:gd name="T29" fmla="*/ 2147483647 h 532"/>
                <a:gd name="T30" fmla="*/ 2147483647 w 669"/>
                <a:gd name="T31" fmla="*/ 2147483647 h 532"/>
                <a:gd name="T32" fmla="*/ 2147483647 w 669"/>
                <a:gd name="T33" fmla="*/ 2147483647 h 532"/>
                <a:gd name="T34" fmla="*/ 2147483647 w 669"/>
                <a:gd name="T35" fmla="*/ 2147483647 h 532"/>
                <a:gd name="T36" fmla="*/ 2147483647 w 669"/>
                <a:gd name="T37" fmla="*/ 2147483647 h 532"/>
                <a:gd name="T38" fmla="*/ 2147483647 w 669"/>
                <a:gd name="T39" fmla="*/ 2147483647 h 532"/>
                <a:gd name="T40" fmla="*/ 2147483647 w 669"/>
                <a:gd name="T41" fmla="*/ 2147483647 h 532"/>
                <a:gd name="T42" fmla="*/ 2147483647 w 669"/>
                <a:gd name="T43" fmla="*/ 2147483647 h 532"/>
                <a:gd name="T44" fmla="*/ 2147483647 w 669"/>
                <a:gd name="T45" fmla="*/ 2147483647 h 532"/>
                <a:gd name="T46" fmla="*/ 2147483647 w 669"/>
                <a:gd name="T47" fmla="*/ 2147483647 h 532"/>
                <a:gd name="T48" fmla="*/ 2147483647 w 669"/>
                <a:gd name="T49" fmla="*/ 2147483647 h 532"/>
                <a:gd name="T50" fmla="*/ 2147483647 w 669"/>
                <a:gd name="T51" fmla="*/ 2147483647 h 532"/>
                <a:gd name="T52" fmla="*/ 2147483647 w 669"/>
                <a:gd name="T53" fmla="*/ 2147483647 h 532"/>
                <a:gd name="T54" fmla="*/ 2147483647 w 669"/>
                <a:gd name="T55" fmla="*/ 2147483647 h 532"/>
                <a:gd name="T56" fmla="*/ 2147483647 w 669"/>
                <a:gd name="T57" fmla="*/ 2147483647 h 532"/>
                <a:gd name="T58" fmla="*/ 2147483647 w 669"/>
                <a:gd name="T59" fmla="*/ 2147483647 h 532"/>
                <a:gd name="T60" fmla="*/ 2147483647 w 669"/>
                <a:gd name="T61" fmla="*/ 2147483647 h 532"/>
                <a:gd name="T62" fmla="*/ 2147483647 w 669"/>
                <a:gd name="T63" fmla="*/ 2147483647 h 532"/>
                <a:gd name="T64" fmla="*/ 2147483647 w 669"/>
                <a:gd name="T65" fmla="*/ 2147483647 h 532"/>
                <a:gd name="T66" fmla="*/ 2147483647 w 669"/>
                <a:gd name="T67" fmla="*/ 2147483647 h 532"/>
                <a:gd name="T68" fmla="*/ 2147483647 w 669"/>
                <a:gd name="T69" fmla="*/ 2147483647 h 532"/>
                <a:gd name="T70" fmla="*/ 2147483647 w 669"/>
                <a:gd name="T71" fmla="*/ 2147483647 h 532"/>
                <a:gd name="T72" fmla="*/ 2147483647 w 669"/>
                <a:gd name="T73" fmla="*/ 2147483647 h 532"/>
                <a:gd name="T74" fmla="*/ 2147483647 w 669"/>
                <a:gd name="T75" fmla="*/ 2147483647 h 532"/>
                <a:gd name="T76" fmla="*/ 2147483647 w 669"/>
                <a:gd name="T77" fmla="*/ 2147483647 h 532"/>
                <a:gd name="T78" fmla="*/ 2147483647 w 669"/>
                <a:gd name="T79" fmla="*/ 2147483647 h 532"/>
                <a:gd name="T80" fmla="*/ 2147483647 w 669"/>
                <a:gd name="T81" fmla="*/ 2147483647 h 532"/>
                <a:gd name="T82" fmla="*/ 2147483647 w 669"/>
                <a:gd name="T83" fmla="*/ 2147483647 h 532"/>
                <a:gd name="T84" fmla="*/ 2147483647 w 669"/>
                <a:gd name="T85" fmla="*/ 2147483647 h 532"/>
                <a:gd name="T86" fmla="*/ 2147483647 w 669"/>
                <a:gd name="T87" fmla="*/ 2147483647 h 532"/>
                <a:gd name="T88" fmla="*/ 2147483647 w 669"/>
                <a:gd name="T89" fmla="*/ 2147483647 h 532"/>
                <a:gd name="T90" fmla="*/ 2147483647 w 669"/>
                <a:gd name="T91" fmla="*/ 2147483647 h 532"/>
                <a:gd name="T92" fmla="*/ 2147483647 w 669"/>
                <a:gd name="T93" fmla="*/ 2147483647 h 532"/>
                <a:gd name="T94" fmla="*/ 2147483647 w 669"/>
                <a:gd name="T95" fmla="*/ 2147483647 h 532"/>
                <a:gd name="T96" fmla="*/ 2147483647 w 669"/>
                <a:gd name="T97" fmla="*/ 2147483647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8" name="Freeform 21"/>
            <p:cNvSpPr/>
            <p:nvPr/>
          </p:nvSpPr>
          <p:spPr bwMode="auto">
            <a:xfrm>
              <a:off x="3378780" y="3402213"/>
              <a:ext cx="381590" cy="503727"/>
            </a:xfrm>
            <a:custGeom>
              <a:avLst/>
              <a:gdLst>
                <a:gd name="T0" fmla="*/ 2147483647 w 403"/>
                <a:gd name="T1" fmla="*/ 2147483647 h 545"/>
                <a:gd name="T2" fmla="*/ 2147483647 w 403"/>
                <a:gd name="T3" fmla="*/ 2147483647 h 545"/>
                <a:gd name="T4" fmla="*/ 2147483647 w 403"/>
                <a:gd name="T5" fmla="*/ 2147483647 h 545"/>
                <a:gd name="T6" fmla="*/ 2147483647 w 403"/>
                <a:gd name="T7" fmla="*/ 2147483647 h 545"/>
                <a:gd name="T8" fmla="*/ 2147483647 w 403"/>
                <a:gd name="T9" fmla="*/ 2147483647 h 545"/>
                <a:gd name="T10" fmla="*/ 2147483647 w 403"/>
                <a:gd name="T11" fmla="*/ 2147483647 h 545"/>
                <a:gd name="T12" fmla="*/ 2147483647 w 403"/>
                <a:gd name="T13" fmla="*/ 2147483647 h 545"/>
                <a:gd name="T14" fmla="*/ 2147483647 w 403"/>
                <a:gd name="T15" fmla="*/ 2147483647 h 545"/>
                <a:gd name="T16" fmla="*/ 2147483647 w 403"/>
                <a:gd name="T17" fmla="*/ 2147483647 h 545"/>
                <a:gd name="T18" fmla="*/ 2147483647 w 403"/>
                <a:gd name="T19" fmla="*/ 2147483647 h 545"/>
                <a:gd name="T20" fmla="*/ 2147483647 w 403"/>
                <a:gd name="T21" fmla="*/ 2147483647 h 545"/>
                <a:gd name="T22" fmla="*/ 2147483647 w 403"/>
                <a:gd name="T23" fmla="*/ 2147483647 h 545"/>
                <a:gd name="T24" fmla="*/ 2147483647 w 403"/>
                <a:gd name="T25" fmla="*/ 2147483647 h 545"/>
                <a:gd name="T26" fmla="*/ 2147483647 w 403"/>
                <a:gd name="T27" fmla="*/ 2147483647 h 545"/>
                <a:gd name="T28" fmla="*/ 0 w 403"/>
                <a:gd name="T29" fmla="*/ 2147483647 h 545"/>
                <a:gd name="T30" fmla="*/ 2147483647 w 403"/>
                <a:gd name="T31" fmla="*/ 2147483647 h 545"/>
                <a:gd name="T32" fmla="*/ 2147483647 w 403"/>
                <a:gd name="T33" fmla="*/ 2147483647 h 545"/>
                <a:gd name="T34" fmla="*/ 2147483647 w 403"/>
                <a:gd name="T35" fmla="*/ 2147483647 h 545"/>
                <a:gd name="T36" fmla="*/ 2147483647 w 403"/>
                <a:gd name="T37" fmla="*/ 2147483647 h 545"/>
                <a:gd name="T38" fmla="*/ 2147483647 w 403"/>
                <a:gd name="T39" fmla="*/ 2147483647 h 545"/>
                <a:gd name="T40" fmla="*/ 2147483647 w 403"/>
                <a:gd name="T41" fmla="*/ 2147483647 h 545"/>
                <a:gd name="T42" fmla="*/ 2147483647 w 403"/>
                <a:gd name="T43" fmla="*/ 2147483647 h 545"/>
                <a:gd name="T44" fmla="*/ 2147483647 w 403"/>
                <a:gd name="T45" fmla="*/ 2147483647 h 545"/>
                <a:gd name="T46" fmla="*/ 2147483647 w 403"/>
                <a:gd name="T47" fmla="*/ 2147483647 h 545"/>
                <a:gd name="T48" fmla="*/ 2147483647 w 403"/>
                <a:gd name="T49" fmla="*/ 2147483647 h 545"/>
                <a:gd name="T50" fmla="*/ 2147483647 w 403"/>
                <a:gd name="T51" fmla="*/ 2147483647 h 545"/>
                <a:gd name="T52" fmla="*/ 2147483647 w 403"/>
                <a:gd name="T53" fmla="*/ 2147483647 h 545"/>
                <a:gd name="T54" fmla="*/ 2147483647 w 403"/>
                <a:gd name="T55" fmla="*/ 2147483647 h 545"/>
                <a:gd name="T56" fmla="*/ 2147483647 w 403"/>
                <a:gd name="T57" fmla="*/ 2147483647 h 545"/>
                <a:gd name="T58" fmla="*/ 2147483647 w 403"/>
                <a:gd name="T59" fmla="*/ 2147483647 h 545"/>
                <a:gd name="T60" fmla="*/ 2147483647 w 403"/>
                <a:gd name="T61" fmla="*/ 2147483647 h 545"/>
                <a:gd name="T62" fmla="*/ 2147483647 w 403"/>
                <a:gd name="T63" fmla="*/ 2147483647 h 545"/>
                <a:gd name="T64" fmla="*/ 2147483647 w 403"/>
                <a:gd name="T65" fmla="*/ 2147483647 h 545"/>
                <a:gd name="T66" fmla="*/ 2147483647 w 403"/>
                <a:gd name="T67" fmla="*/ 2147483647 h 545"/>
                <a:gd name="T68" fmla="*/ 2147483647 w 403"/>
                <a:gd name="T69" fmla="*/ 2147483647 h 545"/>
                <a:gd name="T70" fmla="*/ 2147483647 w 403"/>
                <a:gd name="T71" fmla="*/ 2147483647 h 545"/>
                <a:gd name="T72" fmla="*/ 2147483647 w 403"/>
                <a:gd name="T73" fmla="*/ 2147483647 h 545"/>
                <a:gd name="T74" fmla="*/ 2147483647 w 403"/>
                <a:gd name="T75" fmla="*/ 2147483647 h 545"/>
                <a:gd name="T76" fmla="*/ 2147483647 w 403"/>
                <a:gd name="T77" fmla="*/ 2147483647 h 545"/>
                <a:gd name="T78" fmla="*/ 2147483647 w 403"/>
                <a:gd name="T79" fmla="*/ 2147483647 h 545"/>
                <a:gd name="T80" fmla="*/ 2147483647 w 403"/>
                <a:gd name="T81" fmla="*/ 2147483647 h 545"/>
                <a:gd name="T82" fmla="*/ 2147483647 w 403"/>
                <a:gd name="T83" fmla="*/ 2147483647 h 545"/>
                <a:gd name="T84" fmla="*/ 2147483647 w 403"/>
                <a:gd name="T85" fmla="*/ 2147483647 h 545"/>
                <a:gd name="T86" fmla="*/ 2147483647 w 403"/>
                <a:gd name="T87" fmla="*/ 2147483647 h 545"/>
                <a:gd name="T88" fmla="*/ 2147483647 w 403"/>
                <a:gd name="T89" fmla="*/ 2147483647 h 545"/>
                <a:gd name="T90" fmla="*/ 2147483647 w 403"/>
                <a:gd name="T91" fmla="*/ 2147483647 h 545"/>
                <a:gd name="T92" fmla="*/ 2147483647 w 403"/>
                <a:gd name="T93" fmla="*/ 2147483647 h 545"/>
                <a:gd name="T94" fmla="*/ 2147483647 w 403"/>
                <a:gd name="T95" fmla="*/ 2147483647 h 545"/>
                <a:gd name="T96" fmla="*/ 2147483647 w 403"/>
                <a:gd name="T97" fmla="*/ 2147483647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9" name="Freeform 22"/>
            <p:cNvSpPr/>
            <p:nvPr/>
          </p:nvSpPr>
          <p:spPr bwMode="auto">
            <a:xfrm>
              <a:off x="3576471" y="3534851"/>
              <a:ext cx="350941" cy="420269"/>
            </a:xfrm>
            <a:custGeom>
              <a:avLst/>
              <a:gdLst>
                <a:gd name="T0" fmla="*/ 2147483647 w 371"/>
                <a:gd name="T1" fmla="*/ 2147483647 h 456"/>
                <a:gd name="T2" fmla="*/ 2147483647 w 371"/>
                <a:gd name="T3" fmla="*/ 2147483647 h 456"/>
                <a:gd name="T4" fmla="*/ 2147483647 w 371"/>
                <a:gd name="T5" fmla="*/ 2147483647 h 456"/>
                <a:gd name="T6" fmla="*/ 2147483647 w 371"/>
                <a:gd name="T7" fmla="*/ 2147483647 h 456"/>
                <a:gd name="T8" fmla="*/ 2147483647 w 371"/>
                <a:gd name="T9" fmla="*/ 2147483647 h 456"/>
                <a:gd name="T10" fmla="*/ 2147483647 w 371"/>
                <a:gd name="T11" fmla="*/ 2147483647 h 456"/>
                <a:gd name="T12" fmla="*/ 2147483647 w 371"/>
                <a:gd name="T13" fmla="*/ 2147483647 h 456"/>
                <a:gd name="T14" fmla="*/ 2147483647 w 371"/>
                <a:gd name="T15" fmla="*/ 2147483647 h 456"/>
                <a:gd name="T16" fmla="*/ 2147483647 w 371"/>
                <a:gd name="T17" fmla="*/ 2147483647 h 456"/>
                <a:gd name="T18" fmla="*/ 2147483647 w 371"/>
                <a:gd name="T19" fmla="*/ 2147483647 h 456"/>
                <a:gd name="T20" fmla="*/ 2147483647 w 371"/>
                <a:gd name="T21" fmla="*/ 2147483647 h 456"/>
                <a:gd name="T22" fmla="*/ 2147483647 w 371"/>
                <a:gd name="T23" fmla="*/ 2147483647 h 456"/>
                <a:gd name="T24" fmla="*/ 2147483647 w 371"/>
                <a:gd name="T25" fmla="*/ 2147483647 h 456"/>
                <a:gd name="T26" fmla="*/ 2147483647 w 371"/>
                <a:gd name="T27" fmla="*/ 2147483647 h 456"/>
                <a:gd name="T28" fmla="*/ 2147483647 w 371"/>
                <a:gd name="T29" fmla="*/ 2147483647 h 456"/>
                <a:gd name="T30" fmla="*/ 2147483647 w 371"/>
                <a:gd name="T31" fmla="*/ 2147483647 h 456"/>
                <a:gd name="T32" fmla="*/ 0 w 371"/>
                <a:gd name="T33" fmla="*/ 2147483647 h 456"/>
                <a:gd name="T34" fmla="*/ 2147483647 w 371"/>
                <a:gd name="T35" fmla="*/ 2147483647 h 456"/>
                <a:gd name="T36" fmla="*/ 2147483647 w 371"/>
                <a:gd name="T37" fmla="*/ 2147483647 h 456"/>
                <a:gd name="T38" fmla="*/ 2147483647 w 371"/>
                <a:gd name="T39" fmla="*/ 2147483647 h 456"/>
                <a:gd name="T40" fmla="*/ 2147483647 w 371"/>
                <a:gd name="T41" fmla="*/ 2147483647 h 456"/>
                <a:gd name="T42" fmla="*/ 2147483647 w 371"/>
                <a:gd name="T43" fmla="*/ 2147483647 h 456"/>
                <a:gd name="T44" fmla="*/ 2147483647 w 371"/>
                <a:gd name="T45" fmla="*/ 2147483647 h 456"/>
                <a:gd name="T46" fmla="*/ 2147483647 w 371"/>
                <a:gd name="T47" fmla="*/ 2147483647 h 456"/>
                <a:gd name="T48" fmla="*/ 2147483647 w 371"/>
                <a:gd name="T49" fmla="*/ 2147483647 h 456"/>
                <a:gd name="T50" fmla="*/ 2147483647 w 371"/>
                <a:gd name="T51" fmla="*/ 2147483647 h 456"/>
                <a:gd name="T52" fmla="*/ 2147483647 w 371"/>
                <a:gd name="T53" fmla="*/ 2147483647 h 456"/>
                <a:gd name="T54" fmla="*/ 2147483647 w 371"/>
                <a:gd name="T55" fmla="*/ 2147483647 h 456"/>
                <a:gd name="T56" fmla="*/ 2147483647 w 371"/>
                <a:gd name="T57" fmla="*/ 2147483647 h 456"/>
                <a:gd name="T58" fmla="*/ 2147483647 w 371"/>
                <a:gd name="T59" fmla="*/ 2147483647 h 456"/>
                <a:gd name="T60" fmla="*/ 2147483647 w 371"/>
                <a:gd name="T61" fmla="*/ 2147483647 h 456"/>
                <a:gd name="T62" fmla="*/ 2147483647 w 371"/>
                <a:gd name="T63" fmla="*/ 2147483647 h 456"/>
                <a:gd name="T64" fmla="*/ 2147483647 w 371"/>
                <a:gd name="T65" fmla="*/ 2147483647 h 456"/>
                <a:gd name="T66" fmla="*/ 2147483647 w 371"/>
                <a:gd name="T67" fmla="*/ 2147483647 h 456"/>
                <a:gd name="T68" fmla="*/ 2147483647 w 371"/>
                <a:gd name="T69" fmla="*/ 2147483647 h 456"/>
                <a:gd name="T70" fmla="*/ 2147483647 w 371"/>
                <a:gd name="T71" fmla="*/ 2147483647 h 456"/>
                <a:gd name="T72" fmla="*/ 2147483647 w 371"/>
                <a:gd name="T73" fmla="*/ 2147483647 h 456"/>
                <a:gd name="T74" fmla="*/ 2147483647 w 371"/>
                <a:gd name="T75" fmla="*/ 2147483647 h 456"/>
                <a:gd name="T76" fmla="*/ 2147483647 w 371"/>
                <a:gd name="T77" fmla="*/ 2147483647 h 456"/>
                <a:gd name="T78" fmla="*/ 2147483647 w 371"/>
                <a:gd name="T79" fmla="*/ 2147483647 h 456"/>
                <a:gd name="T80" fmla="*/ 2147483647 w 371"/>
                <a:gd name="T81" fmla="*/ 2147483647 h 456"/>
                <a:gd name="T82" fmla="*/ 2147483647 w 371"/>
                <a:gd name="T83" fmla="*/ 2147483647 h 456"/>
                <a:gd name="T84" fmla="*/ 2147483647 w 371"/>
                <a:gd name="T85" fmla="*/ 2147483647 h 456"/>
                <a:gd name="T86" fmla="*/ 2147483647 w 371"/>
                <a:gd name="T87" fmla="*/ 2147483647 h 456"/>
                <a:gd name="T88" fmla="*/ 2147483647 w 371"/>
                <a:gd name="T89" fmla="*/ 2147483647 h 456"/>
                <a:gd name="T90" fmla="*/ 2147483647 w 371"/>
                <a:gd name="T91" fmla="*/ 2147483647 h 456"/>
                <a:gd name="T92" fmla="*/ 2147483647 w 371"/>
                <a:gd name="T93" fmla="*/ 2147483647 h 456"/>
                <a:gd name="T94" fmla="*/ 2147483647 w 371"/>
                <a:gd name="T95" fmla="*/ 2147483647 h 456"/>
                <a:gd name="T96" fmla="*/ 2147483647 w 371"/>
                <a:gd name="T97" fmla="*/ 2147483647 h 456"/>
                <a:gd name="T98" fmla="*/ 2147483647 w 371"/>
                <a:gd name="T99" fmla="*/ 2147483647 h 456"/>
                <a:gd name="T100" fmla="*/ 2147483647 w 371"/>
                <a:gd name="T101" fmla="*/ 2147483647 h 456"/>
                <a:gd name="T102" fmla="*/ 2147483647 w 371"/>
                <a:gd name="T103" fmla="*/ 2147483647 h 456"/>
                <a:gd name="T104" fmla="*/ 2147483647 w 371"/>
                <a:gd name="T105" fmla="*/ 2147483647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0" name="Freeform 23"/>
            <p:cNvSpPr/>
            <p:nvPr/>
          </p:nvSpPr>
          <p:spPr bwMode="auto">
            <a:xfrm>
              <a:off x="3729720" y="3268083"/>
              <a:ext cx="304966" cy="344263"/>
            </a:xfrm>
            <a:custGeom>
              <a:avLst/>
              <a:gdLst>
                <a:gd name="T0" fmla="*/ 2147483647 w 322"/>
                <a:gd name="T1" fmla="*/ 2147483647 h 372"/>
                <a:gd name="T2" fmla="*/ 2147483647 w 322"/>
                <a:gd name="T3" fmla="*/ 2147483647 h 372"/>
                <a:gd name="T4" fmla="*/ 2147483647 w 322"/>
                <a:gd name="T5" fmla="*/ 2147483647 h 372"/>
                <a:gd name="T6" fmla="*/ 2147483647 w 322"/>
                <a:gd name="T7" fmla="*/ 2147483647 h 372"/>
                <a:gd name="T8" fmla="*/ 2147483647 w 322"/>
                <a:gd name="T9" fmla="*/ 2147483647 h 372"/>
                <a:gd name="T10" fmla="*/ 2147483647 w 322"/>
                <a:gd name="T11" fmla="*/ 2147483647 h 372"/>
                <a:gd name="T12" fmla="*/ 2147483647 w 322"/>
                <a:gd name="T13" fmla="*/ 2147483647 h 372"/>
                <a:gd name="T14" fmla="*/ 2147483647 w 322"/>
                <a:gd name="T15" fmla="*/ 2147483647 h 372"/>
                <a:gd name="T16" fmla="*/ 2147483647 w 322"/>
                <a:gd name="T17" fmla="*/ 2147483647 h 372"/>
                <a:gd name="T18" fmla="*/ 2147483647 w 322"/>
                <a:gd name="T19" fmla="*/ 2147483647 h 372"/>
                <a:gd name="T20" fmla="*/ 2147483647 w 322"/>
                <a:gd name="T21" fmla="*/ 2147483647 h 372"/>
                <a:gd name="T22" fmla="*/ 2147483647 w 322"/>
                <a:gd name="T23" fmla="*/ 2147483647 h 372"/>
                <a:gd name="T24" fmla="*/ 2147483647 w 322"/>
                <a:gd name="T25" fmla="*/ 2147483647 h 372"/>
                <a:gd name="T26" fmla="*/ 2147483647 w 322"/>
                <a:gd name="T27" fmla="*/ 2147483647 h 372"/>
                <a:gd name="T28" fmla="*/ 2147483647 w 322"/>
                <a:gd name="T29" fmla="*/ 2147483647 h 372"/>
                <a:gd name="T30" fmla="*/ 2147483647 w 322"/>
                <a:gd name="T31" fmla="*/ 2147483647 h 372"/>
                <a:gd name="T32" fmla="*/ 2147483647 w 322"/>
                <a:gd name="T33" fmla="*/ 2147483647 h 372"/>
                <a:gd name="T34" fmla="*/ 2147483647 w 322"/>
                <a:gd name="T35" fmla="*/ 2147483647 h 372"/>
                <a:gd name="T36" fmla="*/ 2147483647 w 322"/>
                <a:gd name="T37" fmla="*/ 2147483647 h 372"/>
                <a:gd name="T38" fmla="*/ 2147483647 w 322"/>
                <a:gd name="T39" fmla="*/ 2147483647 h 372"/>
                <a:gd name="T40" fmla="*/ 2147483647 w 322"/>
                <a:gd name="T41" fmla="*/ 2147483647 h 372"/>
                <a:gd name="T42" fmla="*/ 2147483647 w 322"/>
                <a:gd name="T43" fmla="*/ 2147483647 h 372"/>
                <a:gd name="T44" fmla="*/ 2147483647 w 322"/>
                <a:gd name="T45" fmla="*/ 2147483647 h 372"/>
                <a:gd name="T46" fmla="*/ 2147483647 w 322"/>
                <a:gd name="T47" fmla="*/ 2147483647 h 372"/>
                <a:gd name="T48" fmla="*/ 2147483647 w 322"/>
                <a:gd name="T49" fmla="*/ 2147483647 h 372"/>
                <a:gd name="T50" fmla="*/ 2147483647 w 322"/>
                <a:gd name="T51" fmla="*/ 2147483647 h 372"/>
                <a:gd name="T52" fmla="*/ 2147483647 w 322"/>
                <a:gd name="T53" fmla="*/ 2147483647 h 372"/>
                <a:gd name="T54" fmla="*/ 2147483647 w 322"/>
                <a:gd name="T55" fmla="*/ 2147483647 h 372"/>
                <a:gd name="T56" fmla="*/ 2147483647 w 322"/>
                <a:gd name="T57" fmla="*/ 2147483647 h 372"/>
                <a:gd name="T58" fmla="*/ 2147483647 w 322"/>
                <a:gd name="T59" fmla="*/ 2147483647 h 372"/>
                <a:gd name="T60" fmla="*/ 2147483647 w 322"/>
                <a:gd name="T61" fmla="*/ 2147483647 h 372"/>
                <a:gd name="T62" fmla="*/ 2147483647 w 322"/>
                <a:gd name="T63" fmla="*/ 2147483647 h 372"/>
                <a:gd name="T64" fmla="*/ 2147483647 w 322"/>
                <a:gd name="T65" fmla="*/ 2147483647 h 372"/>
                <a:gd name="T66" fmla="*/ 2147483647 w 322"/>
                <a:gd name="T67" fmla="*/ 2147483647 h 372"/>
                <a:gd name="T68" fmla="*/ 2147483647 w 322"/>
                <a:gd name="T69" fmla="*/ 2147483647 h 372"/>
                <a:gd name="T70" fmla="*/ 2147483647 w 322"/>
                <a:gd name="T71" fmla="*/ 2147483647 h 372"/>
                <a:gd name="T72" fmla="*/ 2147483647 w 322"/>
                <a:gd name="T73" fmla="*/ 2147483647 h 372"/>
                <a:gd name="T74" fmla="*/ 2147483647 w 322"/>
                <a:gd name="T75" fmla="*/ 2147483647 h 372"/>
                <a:gd name="T76" fmla="*/ 2147483647 w 322"/>
                <a:gd name="T77" fmla="*/ 2147483647 h 372"/>
                <a:gd name="T78" fmla="*/ 2147483647 w 322"/>
                <a:gd name="T79" fmla="*/ 2147483647 h 372"/>
                <a:gd name="T80" fmla="*/ 2147483647 w 322"/>
                <a:gd name="T81" fmla="*/ 2147483647 h 372"/>
                <a:gd name="T82" fmla="*/ 2147483647 w 322"/>
                <a:gd name="T83" fmla="*/ 2147483647 h 372"/>
                <a:gd name="T84" fmla="*/ 2147483647 w 322"/>
                <a:gd name="T85" fmla="*/ 2147483647 h 372"/>
                <a:gd name="T86" fmla="*/ 2147483647 w 322"/>
                <a:gd name="T87" fmla="*/ 2147483647 h 372"/>
                <a:gd name="T88" fmla="*/ 2147483647 w 322"/>
                <a:gd name="T89" fmla="*/ 2147483647 h 372"/>
                <a:gd name="T90" fmla="*/ 2147483647 w 322"/>
                <a:gd name="T91" fmla="*/ 2147483647 h 372"/>
                <a:gd name="T92" fmla="*/ 2147483647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1" name="Freeform 24"/>
            <p:cNvSpPr/>
            <p:nvPr/>
          </p:nvSpPr>
          <p:spPr bwMode="auto">
            <a:xfrm>
              <a:off x="3438547" y="2974493"/>
              <a:ext cx="383123" cy="456036"/>
            </a:xfrm>
            <a:custGeom>
              <a:avLst/>
              <a:gdLst>
                <a:gd name="T0" fmla="*/ 2147483647 w 403"/>
                <a:gd name="T1" fmla="*/ 2147483647 h 494"/>
                <a:gd name="T2" fmla="*/ 2147483647 w 403"/>
                <a:gd name="T3" fmla="*/ 2147483647 h 494"/>
                <a:gd name="T4" fmla="*/ 2147483647 w 403"/>
                <a:gd name="T5" fmla="*/ 2147483647 h 494"/>
                <a:gd name="T6" fmla="*/ 2147483647 w 403"/>
                <a:gd name="T7" fmla="*/ 0 h 494"/>
                <a:gd name="T8" fmla="*/ 2147483647 w 403"/>
                <a:gd name="T9" fmla="*/ 2147483647 h 494"/>
                <a:gd name="T10" fmla="*/ 2147483647 w 403"/>
                <a:gd name="T11" fmla="*/ 2147483647 h 494"/>
                <a:gd name="T12" fmla="*/ 2147483647 w 403"/>
                <a:gd name="T13" fmla="*/ 2147483647 h 494"/>
                <a:gd name="T14" fmla="*/ 2147483647 w 403"/>
                <a:gd name="T15" fmla="*/ 2147483647 h 494"/>
                <a:gd name="T16" fmla="*/ 2147483647 w 403"/>
                <a:gd name="T17" fmla="*/ 2147483647 h 494"/>
                <a:gd name="T18" fmla="*/ 2147483647 w 403"/>
                <a:gd name="T19" fmla="*/ 2147483647 h 494"/>
                <a:gd name="T20" fmla="*/ 2147483647 w 403"/>
                <a:gd name="T21" fmla="*/ 2147483647 h 494"/>
                <a:gd name="T22" fmla="*/ 2147483647 w 403"/>
                <a:gd name="T23" fmla="*/ 2147483647 h 494"/>
                <a:gd name="T24" fmla="*/ 2147483647 w 403"/>
                <a:gd name="T25" fmla="*/ 2147483647 h 494"/>
                <a:gd name="T26" fmla="*/ 2147483647 w 403"/>
                <a:gd name="T27" fmla="*/ 2147483647 h 494"/>
                <a:gd name="T28" fmla="*/ 2147483647 w 403"/>
                <a:gd name="T29" fmla="*/ 2147483647 h 494"/>
                <a:gd name="T30" fmla="*/ 2147483647 w 403"/>
                <a:gd name="T31" fmla="*/ 2147483647 h 494"/>
                <a:gd name="T32" fmla="*/ 2147483647 w 403"/>
                <a:gd name="T33" fmla="*/ 2147483647 h 494"/>
                <a:gd name="T34" fmla="*/ 2147483647 w 403"/>
                <a:gd name="T35" fmla="*/ 2147483647 h 494"/>
                <a:gd name="T36" fmla="*/ 2147483647 w 403"/>
                <a:gd name="T37" fmla="*/ 2147483647 h 494"/>
                <a:gd name="T38" fmla="*/ 2147483647 w 403"/>
                <a:gd name="T39" fmla="*/ 2147483647 h 494"/>
                <a:gd name="T40" fmla="*/ 2147483647 w 403"/>
                <a:gd name="T41" fmla="*/ 2147483647 h 494"/>
                <a:gd name="T42" fmla="*/ 2147483647 w 403"/>
                <a:gd name="T43" fmla="*/ 2147483647 h 494"/>
                <a:gd name="T44" fmla="*/ 2147483647 w 403"/>
                <a:gd name="T45" fmla="*/ 2147483647 h 494"/>
                <a:gd name="T46" fmla="*/ 2147483647 w 403"/>
                <a:gd name="T47" fmla="*/ 2147483647 h 494"/>
                <a:gd name="T48" fmla="*/ 2147483647 w 403"/>
                <a:gd name="T49" fmla="*/ 2147483647 h 494"/>
                <a:gd name="T50" fmla="*/ 2147483647 w 403"/>
                <a:gd name="T51" fmla="*/ 2147483647 h 494"/>
                <a:gd name="T52" fmla="*/ 2147483647 w 403"/>
                <a:gd name="T53" fmla="*/ 2147483647 h 494"/>
                <a:gd name="T54" fmla="*/ 2147483647 w 403"/>
                <a:gd name="T55" fmla="*/ 2147483647 h 494"/>
                <a:gd name="T56" fmla="*/ 2147483647 w 403"/>
                <a:gd name="T57" fmla="*/ 2147483647 h 494"/>
                <a:gd name="T58" fmla="*/ 2147483647 w 403"/>
                <a:gd name="T59" fmla="*/ 2147483647 h 494"/>
                <a:gd name="T60" fmla="*/ 2147483647 w 403"/>
                <a:gd name="T61" fmla="*/ 2147483647 h 494"/>
                <a:gd name="T62" fmla="*/ 2147483647 w 403"/>
                <a:gd name="T63" fmla="*/ 2147483647 h 494"/>
                <a:gd name="T64" fmla="*/ 2147483647 w 403"/>
                <a:gd name="T65" fmla="*/ 2147483647 h 494"/>
                <a:gd name="T66" fmla="*/ 2147483647 w 403"/>
                <a:gd name="T67" fmla="*/ 2147483647 h 494"/>
                <a:gd name="T68" fmla="*/ 2147483647 w 403"/>
                <a:gd name="T69" fmla="*/ 2147483647 h 494"/>
                <a:gd name="T70" fmla="*/ 2147483647 w 403"/>
                <a:gd name="T71" fmla="*/ 2147483647 h 494"/>
                <a:gd name="T72" fmla="*/ 2147483647 w 403"/>
                <a:gd name="T73" fmla="*/ 2147483647 h 494"/>
                <a:gd name="T74" fmla="*/ 2147483647 w 403"/>
                <a:gd name="T75" fmla="*/ 2147483647 h 494"/>
                <a:gd name="T76" fmla="*/ 2147483647 w 403"/>
                <a:gd name="T77" fmla="*/ 2147483647 h 494"/>
                <a:gd name="T78" fmla="*/ 2147483647 w 403"/>
                <a:gd name="T79" fmla="*/ 2147483647 h 494"/>
                <a:gd name="T80" fmla="*/ 2147483647 w 403"/>
                <a:gd name="T81" fmla="*/ 2147483647 h 494"/>
                <a:gd name="T82" fmla="*/ 2147483647 w 403"/>
                <a:gd name="T83" fmla="*/ 2147483647 h 494"/>
                <a:gd name="T84" fmla="*/ 2147483647 w 403"/>
                <a:gd name="T85" fmla="*/ 2147483647 h 494"/>
                <a:gd name="T86" fmla="*/ 2147483647 w 403"/>
                <a:gd name="T87" fmla="*/ 2147483647 h 494"/>
                <a:gd name="T88" fmla="*/ 2147483647 w 403"/>
                <a:gd name="T89" fmla="*/ 2147483647 h 494"/>
                <a:gd name="T90" fmla="*/ 2147483647 w 403"/>
                <a:gd name="T91" fmla="*/ 2147483647 h 494"/>
                <a:gd name="T92" fmla="*/ 2147483647 w 403"/>
                <a:gd name="T93" fmla="*/ 2147483647 h 494"/>
                <a:gd name="T94" fmla="*/ 2147483647 w 403"/>
                <a:gd name="T95" fmla="*/ 2147483647 h 494"/>
                <a:gd name="T96" fmla="*/ 2147483647 w 403"/>
                <a:gd name="T97" fmla="*/ 2147483647 h 494"/>
                <a:gd name="T98" fmla="*/ 2147483647 w 403"/>
                <a:gd name="T99" fmla="*/ 2147483647 h 494"/>
                <a:gd name="T100" fmla="*/ 2147483647 w 403"/>
                <a:gd name="T101" fmla="*/ 2147483647 h 494"/>
                <a:gd name="T102" fmla="*/ 2147483647 w 403"/>
                <a:gd name="T103" fmla="*/ 2147483647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2" name="Freeform 25"/>
            <p:cNvSpPr/>
            <p:nvPr/>
          </p:nvSpPr>
          <p:spPr bwMode="auto">
            <a:xfrm>
              <a:off x="3512106" y="2448410"/>
              <a:ext cx="101144" cy="141580"/>
            </a:xfrm>
            <a:custGeom>
              <a:avLst/>
              <a:gdLst>
                <a:gd name="T0" fmla="*/ 2147483647 w 107"/>
                <a:gd name="T1" fmla="*/ 2147483647 h 154"/>
                <a:gd name="T2" fmla="*/ 2147483647 w 107"/>
                <a:gd name="T3" fmla="*/ 0 h 154"/>
                <a:gd name="T4" fmla="*/ 2147483647 w 107"/>
                <a:gd name="T5" fmla="*/ 2147483647 h 154"/>
                <a:gd name="T6" fmla="*/ 2147483647 w 107"/>
                <a:gd name="T7" fmla="*/ 2147483647 h 154"/>
                <a:gd name="T8" fmla="*/ 2147483647 w 107"/>
                <a:gd name="T9" fmla="*/ 2147483647 h 154"/>
                <a:gd name="T10" fmla="*/ 2147483647 w 107"/>
                <a:gd name="T11" fmla="*/ 2147483647 h 154"/>
                <a:gd name="T12" fmla="*/ 2147483647 w 107"/>
                <a:gd name="T13" fmla="*/ 2147483647 h 154"/>
                <a:gd name="T14" fmla="*/ 2147483647 w 107"/>
                <a:gd name="T15" fmla="*/ 2147483647 h 154"/>
                <a:gd name="T16" fmla="*/ 2147483647 w 107"/>
                <a:gd name="T17" fmla="*/ 2147483647 h 154"/>
                <a:gd name="T18" fmla="*/ 2147483647 w 107"/>
                <a:gd name="T19" fmla="*/ 2147483647 h 154"/>
                <a:gd name="T20" fmla="*/ 2147483647 w 107"/>
                <a:gd name="T21" fmla="*/ 2147483647 h 154"/>
                <a:gd name="T22" fmla="*/ 2147483647 w 107"/>
                <a:gd name="T23" fmla="*/ 2147483647 h 154"/>
                <a:gd name="T24" fmla="*/ 2147483647 w 107"/>
                <a:gd name="T25" fmla="*/ 2147483647 h 154"/>
                <a:gd name="T26" fmla="*/ 2147483647 w 107"/>
                <a:gd name="T27" fmla="*/ 2147483647 h 154"/>
                <a:gd name="T28" fmla="*/ 2147483647 w 107"/>
                <a:gd name="T29" fmla="*/ 2147483647 h 154"/>
                <a:gd name="T30" fmla="*/ 2147483647 w 107"/>
                <a:gd name="T31" fmla="*/ 2147483647 h 154"/>
                <a:gd name="T32" fmla="*/ 2147483647 w 107"/>
                <a:gd name="T33" fmla="*/ 2147483647 h 154"/>
                <a:gd name="T34" fmla="*/ 2147483647 w 107"/>
                <a:gd name="T35" fmla="*/ 2147483647 h 154"/>
                <a:gd name="T36" fmla="*/ 2147483647 w 107"/>
                <a:gd name="T37" fmla="*/ 2147483647 h 154"/>
                <a:gd name="T38" fmla="*/ 2147483647 w 107"/>
                <a:gd name="T39" fmla="*/ 2147483647 h 154"/>
                <a:gd name="T40" fmla="*/ 2147483647 w 107"/>
                <a:gd name="T41" fmla="*/ 2147483647 h 154"/>
                <a:gd name="T42" fmla="*/ 2147483647 w 107"/>
                <a:gd name="T43" fmla="*/ 2147483647 h 154"/>
                <a:gd name="T44" fmla="*/ 2147483647 w 107"/>
                <a:gd name="T45" fmla="*/ 2147483647 h 154"/>
                <a:gd name="T46" fmla="*/ 2147483647 w 107"/>
                <a:gd name="T47" fmla="*/ 2147483647 h 154"/>
                <a:gd name="T48" fmla="*/ 2147483647 w 107"/>
                <a:gd name="T49" fmla="*/ 2147483647 h 154"/>
                <a:gd name="T50" fmla="*/ 2147483647 w 107"/>
                <a:gd name="T51" fmla="*/ 2147483647 h 154"/>
                <a:gd name="T52" fmla="*/ 2147483647 w 107"/>
                <a:gd name="T53" fmla="*/ 2147483647 h 154"/>
                <a:gd name="T54" fmla="*/ 2147483647 w 107"/>
                <a:gd name="T55" fmla="*/ 2147483647 h 154"/>
                <a:gd name="T56" fmla="*/ 2147483647 w 107"/>
                <a:gd name="T57" fmla="*/ 2147483647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3" name="Freeform 26"/>
            <p:cNvSpPr/>
            <p:nvPr/>
          </p:nvSpPr>
          <p:spPr bwMode="auto">
            <a:xfrm>
              <a:off x="3414027" y="2384327"/>
              <a:ext cx="133327" cy="140089"/>
            </a:xfrm>
            <a:custGeom>
              <a:avLst/>
              <a:gdLst>
                <a:gd name="T0" fmla="*/ 2147483647 w 141"/>
                <a:gd name="T1" fmla="*/ 2147483647 h 152"/>
                <a:gd name="T2" fmla="*/ 2147483647 w 141"/>
                <a:gd name="T3" fmla="*/ 2147483647 h 152"/>
                <a:gd name="T4" fmla="*/ 2147483647 w 141"/>
                <a:gd name="T5" fmla="*/ 2147483647 h 152"/>
                <a:gd name="T6" fmla="*/ 2147483647 w 141"/>
                <a:gd name="T7" fmla="*/ 2147483647 h 152"/>
                <a:gd name="T8" fmla="*/ 2147483647 w 141"/>
                <a:gd name="T9" fmla="*/ 2147483647 h 152"/>
                <a:gd name="T10" fmla="*/ 2147483647 w 141"/>
                <a:gd name="T11" fmla="*/ 2147483647 h 152"/>
                <a:gd name="T12" fmla="*/ 2147483647 w 141"/>
                <a:gd name="T13" fmla="*/ 2147483647 h 152"/>
                <a:gd name="T14" fmla="*/ 2147483647 w 141"/>
                <a:gd name="T15" fmla="*/ 2147483647 h 152"/>
                <a:gd name="T16" fmla="*/ 2147483647 w 141"/>
                <a:gd name="T17" fmla="*/ 2147483647 h 152"/>
                <a:gd name="T18" fmla="*/ 2147483647 w 141"/>
                <a:gd name="T19" fmla="*/ 2147483647 h 152"/>
                <a:gd name="T20" fmla="*/ 2147483647 w 141"/>
                <a:gd name="T21" fmla="*/ 2147483647 h 152"/>
                <a:gd name="T22" fmla="*/ 2147483647 w 141"/>
                <a:gd name="T23" fmla="*/ 2147483647 h 152"/>
                <a:gd name="T24" fmla="*/ 2147483647 w 141"/>
                <a:gd name="T25" fmla="*/ 2147483647 h 152"/>
                <a:gd name="T26" fmla="*/ 0 w 141"/>
                <a:gd name="T27" fmla="*/ 2147483647 h 152"/>
                <a:gd name="T28" fmla="*/ 2147483647 w 141"/>
                <a:gd name="T29" fmla="*/ 2147483647 h 152"/>
                <a:gd name="T30" fmla="*/ 2147483647 w 141"/>
                <a:gd name="T31" fmla="*/ 2147483647 h 152"/>
                <a:gd name="T32" fmla="*/ 2147483647 w 141"/>
                <a:gd name="T33" fmla="*/ 2147483647 h 152"/>
                <a:gd name="T34" fmla="*/ 2147483647 w 141"/>
                <a:gd name="T35" fmla="*/ 2147483647 h 152"/>
                <a:gd name="T36" fmla="*/ 2147483647 w 141"/>
                <a:gd name="T37" fmla="*/ 2147483647 h 152"/>
                <a:gd name="T38" fmla="*/ 2147483647 w 141"/>
                <a:gd name="T39" fmla="*/ 2147483647 h 152"/>
                <a:gd name="T40" fmla="*/ 2147483647 w 141"/>
                <a:gd name="T41" fmla="*/ 2147483647 h 152"/>
                <a:gd name="T42" fmla="*/ 2147483647 w 141"/>
                <a:gd name="T43" fmla="*/ 2147483647 h 152"/>
                <a:gd name="T44" fmla="*/ 2147483647 w 141"/>
                <a:gd name="T45" fmla="*/ 2147483647 h 152"/>
                <a:gd name="T46" fmla="*/ 2147483647 w 141"/>
                <a:gd name="T47" fmla="*/ 2147483647 h 152"/>
                <a:gd name="T48" fmla="*/ 2147483647 w 141"/>
                <a:gd name="T49" fmla="*/ 2147483647 h 152"/>
                <a:gd name="T50" fmla="*/ 2147483647 w 141"/>
                <a:gd name="T51" fmla="*/ 2147483647 h 152"/>
                <a:gd name="T52" fmla="*/ 2147483647 w 141"/>
                <a:gd name="T53" fmla="*/ 2147483647 h 152"/>
                <a:gd name="T54" fmla="*/ 2147483647 w 141"/>
                <a:gd name="T55" fmla="*/ 2147483647 h 152"/>
                <a:gd name="T56" fmla="*/ 2147483647 w 141"/>
                <a:gd name="T57" fmla="*/ 2147483647 h 152"/>
                <a:gd name="T58" fmla="*/ 2147483647 w 141"/>
                <a:gd name="T59" fmla="*/ 2147483647 h 152"/>
                <a:gd name="T60" fmla="*/ 2147483647 w 141"/>
                <a:gd name="T61" fmla="*/ 2147483647 h 152"/>
                <a:gd name="T62" fmla="*/ 2147483647 w 141"/>
                <a:gd name="T63" fmla="*/ 2147483647 h 152"/>
                <a:gd name="T64" fmla="*/ 2147483647 w 141"/>
                <a:gd name="T65" fmla="*/ 2147483647 h 152"/>
                <a:gd name="T66" fmla="*/ 2147483647 w 141"/>
                <a:gd name="T67" fmla="*/ 2147483647 h 152"/>
                <a:gd name="T68" fmla="*/ 2147483647 w 141"/>
                <a:gd name="T69" fmla="*/ 2147483647 h 152"/>
                <a:gd name="T70" fmla="*/ 2147483647 w 141"/>
                <a:gd name="T71" fmla="*/ 2147483647 h 152"/>
                <a:gd name="T72" fmla="*/ 2147483647 w 141"/>
                <a:gd name="T73" fmla="*/ 2147483647 h 152"/>
                <a:gd name="T74" fmla="*/ 2147483647 w 141"/>
                <a:gd name="T75" fmla="*/ 2147483647 h 152"/>
                <a:gd name="T76" fmla="*/ 2147483647 w 141"/>
                <a:gd name="T77" fmla="*/ 2147483647 h 152"/>
                <a:gd name="T78" fmla="*/ 2147483647 w 141"/>
                <a:gd name="T79" fmla="*/ 2147483647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4" name="Freeform 27"/>
            <p:cNvSpPr/>
            <p:nvPr/>
          </p:nvSpPr>
          <p:spPr bwMode="auto">
            <a:xfrm>
              <a:off x="3637771" y="2108617"/>
              <a:ext cx="468942" cy="436663"/>
            </a:xfrm>
            <a:custGeom>
              <a:avLst/>
              <a:gdLst>
                <a:gd name="T0" fmla="*/ 2147483647 w 496"/>
                <a:gd name="T1" fmla="*/ 2147483647 h 473"/>
                <a:gd name="T2" fmla="*/ 2147483647 w 496"/>
                <a:gd name="T3" fmla="*/ 2147483647 h 473"/>
                <a:gd name="T4" fmla="*/ 2147483647 w 496"/>
                <a:gd name="T5" fmla="*/ 2147483647 h 473"/>
                <a:gd name="T6" fmla="*/ 2147483647 w 496"/>
                <a:gd name="T7" fmla="*/ 2147483647 h 473"/>
                <a:gd name="T8" fmla="*/ 2147483647 w 496"/>
                <a:gd name="T9" fmla="*/ 2147483647 h 473"/>
                <a:gd name="T10" fmla="*/ 2147483647 w 496"/>
                <a:gd name="T11" fmla="*/ 2147483647 h 473"/>
                <a:gd name="T12" fmla="*/ 2147483647 w 496"/>
                <a:gd name="T13" fmla="*/ 2147483647 h 473"/>
                <a:gd name="T14" fmla="*/ 2147483647 w 496"/>
                <a:gd name="T15" fmla="*/ 2147483647 h 473"/>
                <a:gd name="T16" fmla="*/ 2147483647 w 496"/>
                <a:gd name="T17" fmla="*/ 2147483647 h 473"/>
                <a:gd name="T18" fmla="*/ 2147483647 w 496"/>
                <a:gd name="T19" fmla="*/ 2147483647 h 473"/>
                <a:gd name="T20" fmla="*/ 0 w 496"/>
                <a:gd name="T21" fmla="*/ 2147483647 h 473"/>
                <a:gd name="T22" fmla="*/ 2147483647 w 496"/>
                <a:gd name="T23" fmla="*/ 2147483647 h 473"/>
                <a:gd name="T24" fmla="*/ 2147483647 w 496"/>
                <a:gd name="T25" fmla="*/ 2147483647 h 473"/>
                <a:gd name="T26" fmla="*/ 2147483647 w 496"/>
                <a:gd name="T27" fmla="*/ 2147483647 h 473"/>
                <a:gd name="T28" fmla="*/ 2147483647 w 496"/>
                <a:gd name="T29" fmla="*/ 2147483647 h 473"/>
                <a:gd name="T30" fmla="*/ 2147483647 w 496"/>
                <a:gd name="T31" fmla="*/ 2147483647 h 473"/>
                <a:gd name="T32" fmla="*/ 2147483647 w 496"/>
                <a:gd name="T33" fmla="*/ 2147483647 h 473"/>
                <a:gd name="T34" fmla="*/ 2147483647 w 496"/>
                <a:gd name="T35" fmla="*/ 2147483647 h 473"/>
                <a:gd name="T36" fmla="*/ 2147483647 w 496"/>
                <a:gd name="T37" fmla="*/ 2147483647 h 473"/>
                <a:gd name="T38" fmla="*/ 2147483647 w 496"/>
                <a:gd name="T39" fmla="*/ 2147483647 h 473"/>
                <a:gd name="T40" fmla="*/ 2147483647 w 496"/>
                <a:gd name="T41" fmla="*/ 2147483647 h 473"/>
                <a:gd name="T42" fmla="*/ 2147483647 w 496"/>
                <a:gd name="T43" fmla="*/ 2147483647 h 473"/>
                <a:gd name="T44" fmla="*/ 2147483647 w 496"/>
                <a:gd name="T45" fmla="*/ 2147483647 h 473"/>
                <a:gd name="T46" fmla="*/ 2147483647 w 496"/>
                <a:gd name="T47" fmla="*/ 2147483647 h 473"/>
                <a:gd name="T48" fmla="*/ 2147483647 w 496"/>
                <a:gd name="T49" fmla="*/ 2147483647 h 473"/>
                <a:gd name="T50" fmla="*/ 2147483647 w 496"/>
                <a:gd name="T51" fmla="*/ 2147483647 h 473"/>
                <a:gd name="T52" fmla="*/ 2147483647 w 496"/>
                <a:gd name="T53" fmla="*/ 2147483647 h 473"/>
                <a:gd name="T54" fmla="*/ 2147483647 w 496"/>
                <a:gd name="T55" fmla="*/ 2147483647 h 473"/>
                <a:gd name="T56" fmla="*/ 2147483647 w 496"/>
                <a:gd name="T57" fmla="*/ 2147483647 h 473"/>
                <a:gd name="T58" fmla="*/ 2147483647 w 496"/>
                <a:gd name="T59" fmla="*/ 2147483647 h 473"/>
                <a:gd name="T60" fmla="*/ 2147483647 w 496"/>
                <a:gd name="T61" fmla="*/ 2147483647 h 473"/>
                <a:gd name="T62" fmla="*/ 2147483647 w 496"/>
                <a:gd name="T63" fmla="*/ 2147483647 h 473"/>
                <a:gd name="T64" fmla="*/ 2147483647 w 496"/>
                <a:gd name="T65" fmla="*/ 2147483647 h 473"/>
                <a:gd name="T66" fmla="*/ 2147483647 w 496"/>
                <a:gd name="T67" fmla="*/ 2147483647 h 473"/>
                <a:gd name="T68" fmla="*/ 2147483647 w 496"/>
                <a:gd name="T69" fmla="*/ 2147483647 h 473"/>
                <a:gd name="T70" fmla="*/ 2147483647 w 496"/>
                <a:gd name="T71" fmla="*/ 2147483647 h 473"/>
                <a:gd name="T72" fmla="*/ 2147483647 w 496"/>
                <a:gd name="T73" fmla="*/ 2147483647 h 473"/>
                <a:gd name="T74" fmla="*/ 2147483647 w 496"/>
                <a:gd name="T75" fmla="*/ 2147483647 h 473"/>
                <a:gd name="T76" fmla="*/ 2147483647 w 496"/>
                <a:gd name="T77" fmla="*/ 2147483647 h 473"/>
                <a:gd name="T78" fmla="*/ 2147483647 w 496"/>
                <a:gd name="T79" fmla="*/ 2147483647 h 473"/>
                <a:gd name="T80" fmla="*/ 2147483647 w 496"/>
                <a:gd name="T81" fmla="*/ 2147483647 h 473"/>
                <a:gd name="T82" fmla="*/ 2147483647 w 496"/>
                <a:gd name="T83" fmla="*/ 2147483647 h 473"/>
                <a:gd name="T84" fmla="*/ 2147483647 w 496"/>
                <a:gd name="T85" fmla="*/ 2147483647 h 473"/>
                <a:gd name="T86" fmla="*/ 2147483647 w 496"/>
                <a:gd name="T87" fmla="*/ 2147483647 h 473"/>
                <a:gd name="T88" fmla="*/ 2147483647 w 496"/>
                <a:gd name="T89" fmla="*/ 2147483647 h 473"/>
                <a:gd name="T90" fmla="*/ 2147483647 w 496"/>
                <a:gd name="T91" fmla="*/ 2147483647 h 473"/>
                <a:gd name="T92" fmla="*/ 2147483647 w 496"/>
                <a:gd name="T93" fmla="*/ 2147483647 h 473"/>
                <a:gd name="T94" fmla="*/ 2147483647 w 496"/>
                <a:gd name="T95" fmla="*/ 2147483647 h 473"/>
                <a:gd name="T96" fmla="*/ 2147483647 w 496"/>
                <a:gd name="T97" fmla="*/ 2147483647 h 473"/>
                <a:gd name="T98" fmla="*/ 2147483647 w 496"/>
                <a:gd name="T99" fmla="*/ 2147483647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5" name="Freeform 28"/>
            <p:cNvSpPr/>
            <p:nvPr/>
          </p:nvSpPr>
          <p:spPr bwMode="auto">
            <a:xfrm>
              <a:off x="3745045" y="1846322"/>
              <a:ext cx="668166" cy="445605"/>
            </a:xfrm>
            <a:custGeom>
              <a:avLst/>
              <a:gdLst>
                <a:gd name="T0" fmla="*/ 2147483647 w 707"/>
                <a:gd name="T1" fmla="*/ 2147483647 h 481"/>
                <a:gd name="T2" fmla="*/ 2147483647 w 707"/>
                <a:gd name="T3" fmla="*/ 2147483647 h 481"/>
                <a:gd name="T4" fmla="*/ 2147483647 w 707"/>
                <a:gd name="T5" fmla="*/ 2147483647 h 481"/>
                <a:gd name="T6" fmla="*/ 2147483647 w 707"/>
                <a:gd name="T7" fmla="*/ 2147483647 h 481"/>
                <a:gd name="T8" fmla="*/ 2147483647 w 707"/>
                <a:gd name="T9" fmla="*/ 2147483647 h 481"/>
                <a:gd name="T10" fmla="*/ 2147483647 w 707"/>
                <a:gd name="T11" fmla="*/ 2147483647 h 481"/>
                <a:gd name="T12" fmla="*/ 0 w 707"/>
                <a:gd name="T13" fmla="*/ 2147483647 h 481"/>
                <a:gd name="T14" fmla="*/ 2147483647 w 707"/>
                <a:gd name="T15" fmla="*/ 2147483647 h 481"/>
                <a:gd name="T16" fmla="*/ 2147483647 w 707"/>
                <a:gd name="T17" fmla="*/ 2147483647 h 481"/>
                <a:gd name="T18" fmla="*/ 2147483647 w 707"/>
                <a:gd name="T19" fmla="*/ 2147483647 h 481"/>
                <a:gd name="T20" fmla="*/ 2147483647 w 707"/>
                <a:gd name="T21" fmla="*/ 2147483647 h 481"/>
                <a:gd name="T22" fmla="*/ 2147483647 w 707"/>
                <a:gd name="T23" fmla="*/ 2147483647 h 481"/>
                <a:gd name="T24" fmla="*/ 2147483647 w 707"/>
                <a:gd name="T25" fmla="*/ 2147483647 h 481"/>
                <a:gd name="T26" fmla="*/ 2147483647 w 707"/>
                <a:gd name="T27" fmla="*/ 2147483647 h 481"/>
                <a:gd name="T28" fmla="*/ 2147483647 w 707"/>
                <a:gd name="T29" fmla="*/ 2147483647 h 481"/>
                <a:gd name="T30" fmla="*/ 2147483647 w 707"/>
                <a:gd name="T31" fmla="*/ 2147483647 h 481"/>
                <a:gd name="T32" fmla="*/ 2147483647 w 707"/>
                <a:gd name="T33" fmla="*/ 2147483647 h 481"/>
                <a:gd name="T34" fmla="*/ 2147483647 w 707"/>
                <a:gd name="T35" fmla="*/ 2147483647 h 481"/>
                <a:gd name="T36" fmla="*/ 2147483647 w 707"/>
                <a:gd name="T37" fmla="*/ 2147483647 h 481"/>
                <a:gd name="T38" fmla="*/ 2147483647 w 707"/>
                <a:gd name="T39" fmla="*/ 2147483647 h 481"/>
                <a:gd name="T40" fmla="*/ 2147483647 w 707"/>
                <a:gd name="T41" fmla="*/ 2147483647 h 481"/>
                <a:gd name="T42" fmla="*/ 2147483647 w 707"/>
                <a:gd name="T43" fmla="*/ 2147483647 h 481"/>
                <a:gd name="T44" fmla="*/ 2147483647 w 707"/>
                <a:gd name="T45" fmla="*/ 2147483647 h 481"/>
                <a:gd name="T46" fmla="*/ 2147483647 w 707"/>
                <a:gd name="T47" fmla="*/ 2147483647 h 481"/>
                <a:gd name="T48" fmla="*/ 2147483647 w 707"/>
                <a:gd name="T49" fmla="*/ 2147483647 h 481"/>
                <a:gd name="T50" fmla="*/ 2147483647 w 707"/>
                <a:gd name="T51" fmla="*/ 2147483647 h 481"/>
                <a:gd name="T52" fmla="*/ 2147483647 w 707"/>
                <a:gd name="T53" fmla="*/ 2147483647 h 481"/>
                <a:gd name="T54" fmla="*/ 2147483647 w 707"/>
                <a:gd name="T55" fmla="*/ 2147483647 h 481"/>
                <a:gd name="T56" fmla="*/ 2147483647 w 707"/>
                <a:gd name="T57" fmla="*/ 2147483647 h 481"/>
                <a:gd name="T58" fmla="*/ 2147483647 w 707"/>
                <a:gd name="T59" fmla="*/ 2147483647 h 481"/>
                <a:gd name="T60" fmla="*/ 2147483647 w 707"/>
                <a:gd name="T61" fmla="*/ 2147483647 h 481"/>
                <a:gd name="T62" fmla="*/ 2147483647 w 707"/>
                <a:gd name="T63" fmla="*/ 2147483647 h 481"/>
                <a:gd name="T64" fmla="*/ 2147483647 w 707"/>
                <a:gd name="T65" fmla="*/ 2147483647 h 481"/>
                <a:gd name="T66" fmla="*/ 2147483647 w 707"/>
                <a:gd name="T67" fmla="*/ 2147483647 h 481"/>
                <a:gd name="T68" fmla="*/ 2147483647 w 707"/>
                <a:gd name="T69" fmla="*/ 2147483647 h 481"/>
                <a:gd name="T70" fmla="*/ 2147483647 w 707"/>
                <a:gd name="T71" fmla="*/ 2147483647 h 481"/>
                <a:gd name="T72" fmla="*/ 2147483647 w 707"/>
                <a:gd name="T73" fmla="*/ 2147483647 h 481"/>
                <a:gd name="T74" fmla="*/ 2147483647 w 707"/>
                <a:gd name="T75" fmla="*/ 2147483647 h 481"/>
                <a:gd name="T76" fmla="*/ 2147483647 w 707"/>
                <a:gd name="T77" fmla="*/ 2147483647 h 481"/>
                <a:gd name="T78" fmla="*/ 2147483647 w 707"/>
                <a:gd name="T79" fmla="*/ 2147483647 h 481"/>
                <a:gd name="T80" fmla="*/ 2147483647 w 707"/>
                <a:gd name="T81" fmla="*/ 2147483647 h 481"/>
                <a:gd name="T82" fmla="*/ 2147483647 w 707"/>
                <a:gd name="T83" fmla="*/ 2147483647 h 481"/>
                <a:gd name="T84" fmla="*/ 2147483647 w 707"/>
                <a:gd name="T85" fmla="*/ 2147483647 h 481"/>
                <a:gd name="T86" fmla="*/ 2147483647 w 707"/>
                <a:gd name="T87" fmla="*/ 2147483647 h 481"/>
                <a:gd name="T88" fmla="*/ 2147483647 w 707"/>
                <a:gd name="T89" fmla="*/ 2147483647 h 481"/>
                <a:gd name="T90" fmla="*/ 2147483647 w 707"/>
                <a:gd name="T91" fmla="*/ 2147483647 h 481"/>
                <a:gd name="T92" fmla="*/ 2147483647 w 707"/>
                <a:gd name="T93" fmla="*/ 2147483647 h 481"/>
                <a:gd name="T94" fmla="*/ 2147483647 w 707"/>
                <a:gd name="T95" fmla="*/ 2147483647 h 481"/>
                <a:gd name="T96" fmla="*/ 2147483647 w 707"/>
                <a:gd name="T97" fmla="*/ 2147483647 h 481"/>
                <a:gd name="T98" fmla="*/ 2147483647 w 707"/>
                <a:gd name="T99" fmla="*/ 2147483647 h 481"/>
                <a:gd name="T100" fmla="*/ 2147483647 w 707"/>
                <a:gd name="T101" fmla="*/ 2147483647 h 481"/>
                <a:gd name="T102" fmla="*/ 2147483647 w 707"/>
                <a:gd name="T103" fmla="*/ 2147483647 h 481"/>
                <a:gd name="T104" fmla="*/ 2147483647 w 707"/>
                <a:gd name="T105" fmla="*/ 2147483647 h 481"/>
                <a:gd name="T106" fmla="*/ 2147483647 w 707"/>
                <a:gd name="T107" fmla="*/ 2147483647 h 481"/>
                <a:gd name="T108" fmla="*/ 2147483647 w 707"/>
                <a:gd name="T109" fmla="*/ 2147483647 h 481"/>
                <a:gd name="T110" fmla="*/ 2147483647 w 707"/>
                <a:gd name="T111" fmla="*/ 2147483647 h 481"/>
                <a:gd name="T112" fmla="*/ 2147483647 w 707"/>
                <a:gd name="T113" fmla="*/ 2147483647 h 481"/>
                <a:gd name="T114" fmla="*/ 2147483647 w 707"/>
                <a:gd name="T115" fmla="*/ 2147483647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6" name="Freeform 30"/>
            <p:cNvSpPr/>
            <p:nvPr/>
          </p:nvSpPr>
          <p:spPr bwMode="auto">
            <a:xfrm>
              <a:off x="3423222" y="2645132"/>
              <a:ext cx="542502" cy="332341"/>
            </a:xfrm>
            <a:custGeom>
              <a:avLst/>
              <a:gdLst>
                <a:gd name="T0" fmla="*/ 2147483647 w 573"/>
                <a:gd name="T1" fmla="*/ 2147483647 h 361"/>
                <a:gd name="T2" fmla="*/ 2147483647 w 573"/>
                <a:gd name="T3" fmla="*/ 2147483647 h 361"/>
                <a:gd name="T4" fmla="*/ 2147483647 w 573"/>
                <a:gd name="T5" fmla="*/ 2147483647 h 361"/>
                <a:gd name="T6" fmla="*/ 2147483647 w 573"/>
                <a:gd name="T7" fmla="*/ 2147483647 h 361"/>
                <a:gd name="T8" fmla="*/ 2147483647 w 573"/>
                <a:gd name="T9" fmla="*/ 2147483647 h 361"/>
                <a:gd name="T10" fmla="*/ 2147483647 w 573"/>
                <a:gd name="T11" fmla="*/ 2147483647 h 361"/>
                <a:gd name="T12" fmla="*/ 2147483647 w 573"/>
                <a:gd name="T13" fmla="*/ 2147483647 h 361"/>
                <a:gd name="T14" fmla="*/ 2147483647 w 573"/>
                <a:gd name="T15" fmla="*/ 2147483647 h 361"/>
                <a:gd name="T16" fmla="*/ 2147483647 w 573"/>
                <a:gd name="T17" fmla="*/ 2147483647 h 361"/>
                <a:gd name="T18" fmla="*/ 2147483647 w 573"/>
                <a:gd name="T19" fmla="*/ 2147483647 h 361"/>
                <a:gd name="T20" fmla="*/ 2147483647 w 573"/>
                <a:gd name="T21" fmla="*/ 2147483647 h 361"/>
                <a:gd name="T22" fmla="*/ 2147483647 w 573"/>
                <a:gd name="T23" fmla="*/ 2147483647 h 361"/>
                <a:gd name="T24" fmla="*/ 2147483647 w 573"/>
                <a:gd name="T25" fmla="*/ 2147483647 h 361"/>
                <a:gd name="T26" fmla="*/ 2147483647 w 573"/>
                <a:gd name="T27" fmla="*/ 2147483647 h 361"/>
                <a:gd name="T28" fmla="*/ 0 w 573"/>
                <a:gd name="T29" fmla="*/ 2147483647 h 361"/>
                <a:gd name="T30" fmla="*/ 2147483647 w 573"/>
                <a:gd name="T31" fmla="*/ 2147483647 h 361"/>
                <a:gd name="T32" fmla="*/ 2147483647 w 573"/>
                <a:gd name="T33" fmla="*/ 2147483647 h 361"/>
                <a:gd name="T34" fmla="*/ 2147483647 w 573"/>
                <a:gd name="T35" fmla="*/ 2147483647 h 361"/>
                <a:gd name="T36" fmla="*/ 2147483647 w 573"/>
                <a:gd name="T37" fmla="*/ 2147483647 h 361"/>
                <a:gd name="T38" fmla="*/ 2147483647 w 573"/>
                <a:gd name="T39" fmla="*/ 2147483647 h 361"/>
                <a:gd name="T40" fmla="*/ 2147483647 w 573"/>
                <a:gd name="T41" fmla="*/ 2147483647 h 361"/>
                <a:gd name="T42" fmla="*/ 2147483647 w 573"/>
                <a:gd name="T43" fmla="*/ 2147483647 h 361"/>
                <a:gd name="T44" fmla="*/ 2147483647 w 573"/>
                <a:gd name="T45" fmla="*/ 2147483647 h 361"/>
                <a:gd name="T46" fmla="*/ 2147483647 w 573"/>
                <a:gd name="T47" fmla="*/ 2147483647 h 361"/>
                <a:gd name="T48" fmla="*/ 2147483647 w 573"/>
                <a:gd name="T49" fmla="*/ 2147483647 h 361"/>
                <a:gd name="T50" fmla="*/ 2147483647 w 573"/>
                <a:gd name="T51" fmla="*/ 2147483647 h 361"/>
                <a:gd name="T52" fmla="*/ 2147483647 w 573"/>
                <a:gd name="T53" fmla="*/ 2147483647 h 361"/>
                <a:gd name="T54" fmla="*/ 2147483647 w 573"/>
                <a:gd name="T55" fmla="*/ 2147483647 h 361"/>
                <a:gd name="T56" fmla="*/ 2147483647 w 573"/>
                <a:gd name="T57" fmla="*/ 2147483647 h 361"/>
                <a:gd name="T58" fmla="*/ 2147483647 w 573"/>
                <a:gd name="T59" fmla="*/ 2147483647 h 361"/>
                <a:gd name="T60" fmla="*/ 2147483647 w 573"/>
                <a:gd name="T61" fmla="*/ 2147483647 h 361"/>
                <a:gd name="T62" fmla="*/ 2147483647 w 573"/>
                <a:gd name="T63" fmla="*/ 2147483647 h 361"/>
                <a:gd name="T64" fmla="*/ 2147483647 w 573"/>
                <a:gd name="T65" fmla="*/ 2147483647 h 361"/>
                <a:gd name="T66" fmla="*/ 2147483647 w 573"/>
                <a:gd name="T67" fmla="*/ 2147483647 h 361"/>
                <a:gd name="T68" fmla="*/ 2147483647 w 573"/>
                <a:gd name="T69" fmla="*/ 2147483647 h 361"/>
                <a:gd name="T70" fmla="*/ 2147483647 w 573"/>
                <a:gd name="T71" fmla="*/ 2147483647 h 361"/>
                <a:gd name="T72" fmla="*/ 2147483647 w 573"/>
                <a:gd name="T73" fmla="*/ 2147483647 h 361"/>
                <a:gd name="T74" fmla="*/ 2147483647 w 573"/>
                <a:gd name="T75" fmla="*/ 2147483647 h 361"/>
                <a:gd name="T76" fmla="*/ 2147483647 w 573"/>
                <a:gd name="T77" fmla="*/ 2147483647 h 361"/>
                <a:gd name="T78" fmla="*/ 2147483647 w 573"/>
                <a:gd name="T79" fmla="*/ 2147483647 h 361"/>
                <a:gd name="T80" fmla="*/ 2147483647 w 573"/>
                <a:gd name="T81" fmla="*/ 2147483647 h 361"/>
                <a:gd name="T82" fmla="*/ 2147483647 w 573"/>
                <a:gd name="T83" fmla="*/ 2147483647 h 361"/>
                <a:gd name="T84" fmla="*/ 2147483647 w 573"/>
                <a:gd name="T85" fmla="*/ 2147483647 h 361"/>
                <a:gd name="T86" fmla="*/ 2147483647 w 573"/>
                <a:gd name="T87" fmla="*/ 2147483647 h 361"/>
                <a:gd name="T88" fmla="*/ 2147483647 w 573"/>
                <a:gd name="T89" fmla="*/ 2147483647 h 361"/>
                <a:gd name="T90" fmla="*/ 2147483647 w 573"/>
                <a:gd name="T91" fmla="*/ 2147483647 h 361"/>
                <a:gd name="T92" fmla="*/ 2147483647 w 573"/>
                <a:gd name="T93" fmla="*/ 2147483647 h 361"/>
                <a:gd name="T94" fmla="*/ 2147483647 w 573"/>
                <a:gd name="T95" fmla="*/ 2147483647 h 361"/>
                <a:gd name="T96" fmla="*/ 2147483647 w 573"/>
                <a:gd name="T97" fmla="*/ 2147483647 h 361"/>
                <a:gd name="T98" fmla="*/ 2147483647 w 573"/>
                <a:gd name="T99" fmla="*/ 2147483647 h 361"/>
                <a:gd name="T100" fmla="*/ 2147483647 w 573"/>
                <a:gd name="T101" fmla="*/ 2147483647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7" name="Freeform 31"/>
            <p:cNvSpPr/>
            <p:nvPr/>
          </p:nvSpPr>
          <p:spPr bwMode="auto">
            <a:xfrm>
              <a:off x="3932009" y="3195059"/>
              <a:ext cx="82754" cy="73025"/>
            </a:xfrm>
            <a:custGeom>
              <a:avLst/>
              <a:gdLst>
                <a:gd name="T0" fmla="*/ 2147483647 w 88"/>
                <a:gd name="T1" fmla="*/ 2147483647 h 80"/>
                <a:gd name="T2" fmla="*/ 2147483647 w 88"/>
                <a:gd name="T3" fmla="*/ 2147483647 h 80"/>
                <a:gd name="T4" fmla="*/ 2147483647 w 88"/>
                <a:gd name="T5" fmla="*/ 2147483647 h 80"/>
                <a:gd name="T6" fmla="*/ 2147483647 w 88"/>
                <a:gd name="T7" fmla="*/ 2147483647 h 80"/>
                <a:gd name="T8" fmla="*/ 2147483647 w 88"/>
                <a:gd name="T9" fmla="*/ 2147483647 h 80"/>
                <a:gd name="T10" fmla="*/ 2147483647 w 88"/>
                <a:gd name="T11" fmla="*/ 2147483647 h 80"/>
                <a:gd name="T12" fmla="*/ 2147483647 w 88"/>
                <a:gd name="T13" fmla="*/ 2147483647 h 80"/>
                <a:gd name="T14" fmla="*/ 2147483647 w 88"/>
                <a:gd name="T15" fmla="*/ 2147483647 h 80"/>
                <a:gd name="T16" fmla="*/ 2147483647 w 88"/>
                <a:gd name="T17" fmla="*/ 2147483647 h 80"/>
                <a:gd name="T18" fmla="*/ 2147483647 w 88"/>
                <a:gd name="T19" fmla="*/ 2147483647 h 80"/>
                <a:gd name="T20" fmla="*/ 0 w 88"/>
                <a:gd name="T21" fmla="*/ 2147483647 h 80"/>
                <a:gd name="T22" fmla="*/ 2147483647 w 88"/>
                <a:gd name="T23" fmla="*/ 2147483647 h 80"/>
                <a:gd name="T24" fmla="*/ 2147483647 w 88"/>
                <a:gd name="T25" fmla="*/ 2147483647 h 80"/>
                <a:gd name="T26" fmla="*/ 2147483647 w 88"/>
                <a:gd name="T27" fmla="*/ 2147483647 h 80"/>
                <a:gd name="T28" fmla="*/ 2147483647 w 88"/>
                <a:gd name="T29" fmla="*/ 2147483647 h 80"/>
                <a:gd name="T30" fmla="*/ 2147483647 w 88"/>
                <a:gd name="T31" fmla="*/ 2147483647 h 80"/>
                <a:gd name="T32" fmla="*/ 2147483647 w 88"/>
                <a:gd name="T33" fmla="*/ 2147483647 h 80"/>
                <a:gd name="T34" fmla="*/ 2147483647 w 88"/>
                <a:gd name="T35" fmla="*/ 2147483647 h 80"/>
                <a:gd name="T36" fmla="*/ 2147483647 w 88"/>
                <a:gd name="T37" fmla="*/ 2147483647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8" name="Freeform 32"/>
            <p:cNvSpPr/>
            <p:nvPr/>
          </p:nvSpPr>
          <p:spPr bwMode="auto">
            <a:xfrm>
              <a:off x="3533561" y="2916369"/>
              <a:ext cx="472007" cy="356186"/>
            </a:xfrm>
            <a:custGeom>
              <a:avLst/>
              <a:gdLst>
                <a:gd name="T0" fmla="*/ 2147483647 w 498"/>
                <a:gd name="T1" fmla="*/ 2147483647 h 385"/>
                <a:gd name="T2" fmla="*/ 2147483647 w 498"/>
                <a:gd name="T3" fmla="*/ 2147483647 h 385"/>
                <a:gd name="T4" fmla="*/ 2147483647 w 498"/>
                <a:gd name="T5" fmla="*/ 2147483647 h 385"/>
                <a:gd name="T6" fmla="*/ 2147483647 w 498"/>
                <a:gd name="T7" fmla="*/ 0 h 385"/>
                <a:gd name="T8" fmla="*/ 2147483647 w 498"/>
                <a:gd name="T9" fmla="*/ 2147483647 h 385"/>
                <a:gd name="T10" fmla="*/ 2147483647 w 498"/>
                <a:gd name="T11" fmla="*/ 2147483647 h 385"/>
                <a:gd name="T12" fmla="*/ 2147483647 w 498"/>
                <a:gd name="T13" fmla="*/ 2147483647 h 385"/>
                <a:gd name="T14" fmla="*/ 2147483647 w 498"/>
                <a:gd name="T15" fmla="*/ 2147483647 h 385"/>
                <a:gd name="T16" fmla="*/ 2147483647 w 498"/>
                <a:gd name="T17" fmla="*/ 2147483647 h 385"/>
                <a:gd name="T18" fmla="*/ 2147483647 w 498"/>
                <a:gd name="T19" fmla="*/ 2147483647 h 385"/>
                <a:gd name="T20" fmla="*/ 2147483647 w 498"/>
                <a:gd name="T21" fmla="*/ 2147483647 h 385"/>
                <a:gd name="T22" fmla="*/ 0 w 498"/>
                <a:gd name="T23" fmla="*/ 2147483647 h 385"/>
                <a:gd name="T24" fmla="*/ 2147483647 w 498"/>
                <a:gd name="T25" fmla="*/ 2147483647 h 385"/>
                <a:gd name="T26" fmla="*/ 2147483647 w 498"/>
                <a:gd name="T27" fmla="*/ 2147483647 h 385"/>
                <a:gd name="T28" fmla="*/ 2147483647 w 498"/>
                <a:gd name="T29" fmla="*/ 2147483647 h 385"/>
                <a:gd name="T30" fmla="*/ 2147483647 w 498"/>
                <a:gd name="T31" fmla="*/ 2147483647 h 385"/>
                <a:gd name="T32" fmla="*/ 2147483647 w 498"/>
                <a:gd name="T33" fmla="*/ 2147483647 h 385"/>
                <a:gd name="T34" fmla="*/ 2147483647 w 498"/>
                <a:gd name="T35" fmla="*/ 2147483647 h 385"/>
                <a:gd name="T36" fmla="*/ 2147483647 w 498"/>
                <a:gd name="T37" fmla="*/ 2147483647 h 385"/>
                <a:gd name="T38" fmla="*/ 2147483647 w 498"/>
                <a:gd name="T39" fmla="*/ 2147483647 h 385"/>
                <a:gd name="T40" fmla="*/ 2147483647 w 498"/>
                <a:gd name="T41" fmla="*/ 2147483647 h 385"/>
                <a:gd name="T42" fmla="*/ 2147483647 w 498"/>
                <a:gd name="T43" fmla="*/ 2147483647 h 385"/>
                <a:gd name="T44" fmla="*/ 2147483647 w 498"/>
                <a:gd name="T45" fmla="*/ 2147483647 h 385"/>
                <a:gd name="T46" fmla="*/ 2147483647 w 498"/>
                <a:gd name="T47" fmla="*/ 2147483647 h 385"/>
                <a:gd name="T48" fmla="*/ 2147483647 w 498"/>
                <a:gd name="T49" fmla="*/ 2147483647 h 385"/>
                <a:gd name="T50" fmla="*/ 2147483647 w 498"/>
                <a:gd name="T51" fmla="*/ 2147483647 h 385"/>
                <a:gd name="T52" fmla="*/ 2147483647 w 498"/>
                <a:gd name="T53" fmla="*/ 2147483647 h 385"/>
                <a:gd name="T54" fmla="*/ 2147483647 w 498"/>
                <a:gd name="T55" fmla="*/ 2147483647 h 385"/>
                <a:gd name="T56" fmla="*/ 2147483647 w 498"/>
                <a:gd name="T57" fmla="*/ 2147483647 h 385"/>
                <a:gd name="T58" fmla="*/ 2147483647 w 498"/>
                <a:gd name="T59" fmla="*/ 2147483647 h 385"/>
                <a:gd name="T60" fmla="*/ 2147483647 w 498"/>
                <a:gd name="T61" fmla="*/ 2147483647 h 385"/>
                <a:gd name="T62" fmla="*/ 2147483647 w 498"/>
                <a:gd name="T63" fmla="*/ 2147483647 h 385"/>
                <a:gd name="T64" fmla="*/ 2147483647 w 498"/>
                <a:gd name="T65" fmla="*/ 2147483647 h 385"/>
                <a:gd name="T66" fmla="*/ 2147483647 w 498"/>
                <a:gd name="T67" fmla="*/ 2147483647 h 385"/>
                <a:gd name="T68" fmla="*/ 2147483647 w 498"/>
                <a:gd name="T69" fmla="*/ 2147483647 h 385"/>
                <a:gd name="T70" fmla="*/ 2147483647 w 498"/>
                <a:gd name="T71" fmla="*/ 2147483647 h 385"/>
                <a:gd name="T72" fmla="*/ 2147483647 w 498"/>
                <a:gd name="T73" fmla="*/ 2147483647 h 385"/>
                <a:gd name="T74" fmla="*/ 2147483647 w 498"/>
                <a:gd name="T75" fmla="*/ 2147483647 h 385"/>
                <a:gd name="T76" fmla="*/ 2147483647 w 498"/>
                <a:gd name="T77" fmla="*/ 2147483647 h 385"/>
                <a:gd name="T78" fmla="*/ 2147483647 w 498"/>
                <a:gd name="T79" fmla="*/ 2147483647 h 385"/>
                <a:gd name="T80" fmla="*/ 2147483647 w 498"/>
                <a:gd name="T81" fmla="*/ 2147483647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9" name="Freeform 33"/>
            <p:cNvSpPr/>
            <p:nvPr/>
          </p:nvSpPr>
          <p:spPr bwMode="auto">
            <a:xfrm>
              <a:off x="3286831" y="2235296"/>
              <a:ext cx="438292" cy="612520"/>
            </a:xfrm>
            <a:custGeom>
              <a:avLst/>
              <a:gdLst>
                <a:gd name="T0" fmla="*/ 2147483647 w 463"/>
                <a:gd name="T1" fmla="*/ 2147483647 h 662"/>
                <a:gd name="T2" fmla="*/ 2147483647 w 463"/>
                <a:gd name="T3" fmla="*/ 2147483647 h 662"/>
                <a:gd name="T4" fmla="*/ 2147483647 w 463"/>
                <a:gd name="T5" fmla="*/ 2147483647 h 662"/>
                <a:gd name="T6" fmla="*/ 2147483647 w 463"/>
                <a:gd name="T7" fmla="*/ 2147483647 h 662"/>
                <a:gd name="T8" fmla="*/ 2147483647 w 463"/>
                <a:gd name="T9" fmla="*/ 2147483647 h 662"/>
                <a:gd name="T10" fmla="*/ 2147483647 w 463"/>
                <a:gd name="T11" fmla="*/ 2147483647 h 662"/>
                <a:gd name="T12" fmla="*/ 2147483647 w 463"/>
                <a:gd name="T13" fmla="*/ 2147483647 h 662"/>
                <a:gd name="T14" fmla="*/ 2147483647 w 463"/>
                <a:gd name="T15" fmla="*/ 2147483647 h 662"/>
                <a:gd name="T16" fmla="*/ 2147483647 w 463"/>
                <a:gd name="T17" fmla="*/ 0 h 662"/>
                <a:gd name="T18" fmla="*/ 2147483647 w 463"/>
                <a:gd name="T19" fmla="*/ 2147483647 h 662"/>
                <a:gd name="T20" fmla="*/ 2147483647 w 463"/>
                <a:gd name="T21" fmla="*/ 2147483647 h 662"/>
                <a:gd name="T22" fmla="*/ 2147483647 w 463"/>
                <a:gd name="T23" fmla="*/ 2147483647 h 662"/>
                <a:gd name="T24" fmla="*/ 2147483647 w 463"/>
                <a:gd name="T25" fmla="*/ 2147483647 h 662"/>
                <a:gd name="T26" fmla="*/ 2147483647 w 463"/>
                <a:gd name="T27" fmla="*/ 2147483647 h 662"/>
                <a:gd name="T28" fmla="*/ 2147483647 w 463"/>
                <a:gd name="T29" fmla="*/ 2147483647 h 662"/>
                <a:gd name="T30" fmla="*/ 2147483647 w 463"/>
                <a:gd name="T31" fmla="*/ 2147483647 h 662"/>
                <a:gd name="T32" fmla="*/ 2147483647 w 463"/>
                <a:gd name="T33" fmla="*/ 2147483647 h 662"/>
                <a:gd name="T34" fmla="*/ 2147483647 w 463"/>
                <a:gd name="T35" fmla="*/ 2147483647 h 662"/>
                <a:gd name="T36" fmla="*/ 2147483647 w 463"/>
                <a:gd name="T37" fmla="*/ 2147483647 h 662"/>
                <a:gd name="T38" fmla="*/ 2147483647 w 463"/>
                <a:gd name="T39" fmla="*/ 2147483647 h 662"/>
                <a:gd name="T40" fmla="*/ 2147483647 w 463"/>
                <a:gd name="T41" fmla="*/ 2147483647 h 662"/>
                <a:gd name="T42" fmla="*/ 2147483647 w 463"/>
                <a:gd name="T43" fmla="*/ 2147483647 h 662"/>
                <a:gd name="T44" fmla="*/ 2147483647 w 463"/>
                <a:gd name="T45" fmla="*/ 2147483647 h 662"/>
                <a:gd name="T46" fmla="*/ 2147483647 w 463"/>
                <a:gd name="T47" fmla="*/ 2147483647 h 662"/>
                <a:gd name="T48" fmla="*/ 2147483647 w 463"/>
                <a:gd name="T49" fmla="*/ 2147483647 h 662"/>
                <a:gd name="T50" fmla="*/ 2147483647 w 463"/>
                <a:gd name="T51" fmla="*/ 2147483647 h 662"/>
                <a:gd name="T52" fmla="*/ 2147483647 w 463"/>
                <a:gd name="T53" fmla="*/ 2147483647 h 662"/>
                <a:gd name="T54" fmla="*/ 2147483647 w 463"/>
                <a:gd name="T55" fmla="*/ 2147483647 h 662"/>
                <a:gd name="T56" fmla="*/ 2147483647 w 463"/>
                <a:gd name="T57" fmla="*/ 2147483647 h 662"/>
                <a:gd name="T58" fmla="*/ 2147483647 w 463"/>
                <a:gd name="T59" fmla="*/ 2147483647 h 662"/>
                <a:gd name="T60" fmla="*/ 2147483647 w 463"/>
                <a:gd name="T61" fmla="*/ 2147483647 h 662"/>
                <a:gd name="T62" fmla="*/ 2147483647 w 463"/>
                <a:gd name="T63" fmla="*/ 2147483647 h 662"/>
                <a:gd name="T64" fmla="*/ 2147483647 w 463"/>
                <a:gd name="T65" fmla="*/ 2147483647 h 662"/>
                <a:gd name="T66" fmla="*/ 2147483647 w 463"/>
                <a:gd name="T67" fmla="*/ 2147483647 h 662"/>
                <a:gd name="T68" fmla="*/ 2147483647 w 463"/>
                <a:gd name="T69" fmla="*/ 2147483647 h 662"/>
                <a:gd name="T70" fmla="*/ 2147483647 w 463"/>
                <a:gd name="T71" fmla="*/ 2147483647 h 662"/>
                <a:gd name="T72" fmla="*/ 2147483647 w 463"/>
                <a:gd name="T73" fmla="*/ 2147483647 h 662"/>
                <a:gd name="T74" fmla="*/ 2147483647 w 463"/>
                <a:gd name="T75" fmla="*/ 2147483647 h 662"/>
                <a:gd name="T76" fmla="*/ 2147483647 w 463"/>
                <a:gd name="T77" fmla="*/ 2147483647 h 662"/>
                <a:gd name="T78" fmla="*/ 2147483647 w 463"/>
                <a:gd name="T79" fmla="*/ 2147483647 h 662"/>
                <a:gd name="T80" fmla="*/ 2147483647 w 463"/>
                <a:gd name="T81" fmla="*/ 2147483647 h 662"/>
                <a:gd name="T82" fmla="*/ 2147483647 w 463"/>
                <a:gd name="T83" fmla="*/ 2147483647 h 662"/>
                <a:gd name="T84" fmla="*/ 2147483647 w 463"/>
                <a:gd name="T85" fmla="*/ 2147483647 h 662"/>
                <a:gd name="T86" fmla="*/ 2147483647 w 463"/>
                <a:gd name="T87" fmla="*/ 2147483647 h 662"/>
                <a:gd name="T88" fmla="*/ 2147483647 w 463"/>
                <a:gd name="T89" fmla="*/ 2147483647 h 662"/>
                <a:gd name="T90" fmla="*/ 2147483647 w 463"/>
                <a:gd name="T91" fmla="*/ 2147483647 h 662"/>
                <a:gd name="T92" fmla="*/ 2147483647 w 463"/>
                <a:gd name="T93" fmla="*/ 2147483647 h 662"/>
                <a:gd name="T94" fmla="*/ 2147483647 w 463"/>
                <a:gd name="T95" fmla="*/ 2147483647 h 662"/>
                <a:gd name="T96" fmla="*/ 2147483647 w 463"/>
                <a:gd name="T97" fmla="*/ 2147483647 h 662"/>
                <a:gd name="T98" fmla="*/ 2147483647 w 463"/>
                <a:gd name="T99" fmla="*/ 2147483647 h 662"/>
                <a:gd name="T100" fmla="*/ 2147483647 w 463"/>
                <a:gd name="T101" fmla="*/ 2147483647 h 662"/>
                <a:gd name="T102" fmla="*/ 2147483647 w 463"/>
                <a:gd name="T103" fmla="*/ 2147483647 h 662"/>
                <a:gd name="T104" fmla="*/ 2147483647 w 463"/>
                <a:gd name="T105" fmla="*/ 2147483647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0" name="Freeform 34"/>
            <p:cNvSpPr/>
            <p:nvPr/>
          </p:nvSpPr>
          <p:spPr bwMode="auto">
            <a:xfrm>
              <a:off x="3084542" y="2823969"/>
              <a:ext cx="465877" cy="445605"/>
            </a:xfrm>
            <a:custGeom>
              <a:avLst/>
              <a:gdLst>
                <a:gd name="T0" fmla="*/ 2147483647 w 491"/>
                <a:gd name="T1" fmla="*/ 2147483647 h 483"/>
                <a:gd name="T2" fmla="*/ 2147483647 w 491"/>
                <a:gd name="T3" fmla="*/ 2147483647 h 483"/>
                <a:gd name="T4" fmla="*/ 2147483647 w 491"/>
                <a:gd name="T5" fmla="*/ 2147483647 h 483"/>
                <a:gd name="T6" fmla="*/ 2147483647 w 491"/>
                <a:gd name="T7" fmla="*/ 2147483647 h 483"/>
                <a:gd name="T8" fmla="*/ 2147483647 w 491"/>
                <a:gd name="T9" fmla="*/ 2147483647 h 483"/>
                <a:gd name="T10" fmla="*/ 2147483647 w 491"/>
                <a:gd name="T11" fmla="*/ 2147483647 h 483"/>
                <a:gd name="T12" fmla="*/ 2147483647 w 491"/>
                <a:gd name="T13" fmla="*/ 2147483647 h 483"/>
                <a:gd name="T14" fmla="*/ 2147483647 w 491"/>
                <a:gd name="T15" fmla="*/ 2147483647 h 483"/>
                <a:gd name="T16" fmla="*/ 2147483647 w 491"/>
                <a:gd name="T17" fmla="*/ 2147483647 h 483"/>
                <a:gd name="T18" fmla="*/ 2147483647 w 491"/>
                <a:gd name="T19" fmla="*/ 2147483647 h 483"/>
                <a:gd name="T20" fmla="*/ 2147483647 w 491"/>
                <a:gd name="T21" fmla="*/ 2147483647 h 483"/>
                <a:gd name="T22" fmla="*/ 2147483647 w 491"/>
                <a:gd name="T23" fmla="*/ 2147483647 h 483"/>
                <a:gd name="T24" fmla="*/ 2147483647 w 491"/>
                <a:gd name="T25" fmla="*/ 2147483647 h 483"/>
                <a:gd name="T26" fmla="*/ 2147483647 w 491"/>
                <a:gd name="T27" fmla="*/ 2147483647 h 483"/>
                <a:gd name="T28" fmla="*/ 2147483647 w 491"/>
                <a:gd name="T29" fmla="*/ 2147483647 h 483"/>
                <a:gd name="T30" fmla="*/ 2147483647 w 491"/>
                <a:gd name="T31" fmla="*/ 2147483647 h 483"/>
                <a:gd name="T32" fmla="*/ 2147483647 w 491"/>
                <a:gd name="T33" fmla="*/ 2147483647 h 483"/>
                <a:gd name="T34" fmla="*/ 2147483647 w 491"/>
                <a:gd name="T35" fmla="*/ 2147483647 h 483"/>
                <a:gd name="T36" fmla="*/ 2147483647 w 491"/>
                <a:gd name="T37" fmla="*/ 2147483647 h 483"/>
                <a:gd name="T38" fmla="*/ 2147483647 w 491"/>
                <a:gd name="T39" fmla="*/ 2147483647 h 483"/>
                <a:gd name="T40" fmla="*/ 2147483647 w 491"/>
                <a:gd name="T41" fmla="*/ 2147483647 h 483"/>
                <a:gd name="T42" fmla="*/ 2147483647 w 491"/>
                <a:gd name="T43" fmla="*/ 2147483647 h 483"/>
                <a:gd name="T44" fmla="*/ 2147483647 w 491"/>
                <a:gd name="T45" fmla="*/ 2147483647 h 483"/>
                <a:gd name="T46" fmla="*/ 2147483647 w 491"/>
                <a:gd name="T47" fmla="*/ 2147483647 h 483"/>
                <a:gd name="T48" fmla="*/ 2147483647 w 491"/>
                <a:gd name="T49" fmla="*/ 2147483647 h 483"/>
                <a:gd name="T50" fmla="*/ 2147483647 w 491"/>
                <a:gd name="T51" fmla="*/ 2147483647 h 483"/>
                <a:gd name="T52" fmla="*/ 2147483647 w 491"/>
                <a:gd name="T53" fmla="*/ 2147483647 h 483"/>
                <a:gd name="T54" fmla="*/ 2147483647 w 491"/>
                <a:gd name="T55" fmla="*/ 2147483647 h 483"/>
                <a:gd name="T56" fmla="*/ 2147483647 w 491"/>
                <a:gd name="T57" fmla="*/ 2147483647 h 483"/>
                <a:gd name="T58" fmla="*/ 2147483647 w 491"/>
                <a:gd name="T59" fmla="*/ 2147483647 h 483"/>
                <a:gd name="T60" fmla="*/ 2147483647 w 491"/>
                <a:gd name="T61" fmla="*/ 2147483647 h 483"/>
                <a:gd name="T62" fmla="*/ 2147483647 w 491"/>
                <a:gd name="T63" fmla="*/ 2147483647 h 483"/>
                <a:gd name="T64" fmla="*/ 2147483647 w 491"/>
                <a:gd name="T65" fmla="*/ 2147483647 h 483"/>
                <a:gd name="T66" fmla="*/ 2147483647 w 491"/>
                <a:gd name="T67" fmla="*/ 2147483647 h 483"/>
                <a:gd name="T68" fmla="*/ 2147483647 w 491"/>
                <a:gd name="T69" fmla="*/ 2147483647 h 483"/>
                <a:gd name="T70" fmla="*/ 2147483647 w 491"/>
                <a:gd name="T71" fmla="*/ 2147483647 h 483"/>
                <a:gd name="T72" fmla="*/ 2147483647 w 491"/>
                <a:gd name="T73" fmla="*/ 2147483647 h 483"/>
                <a:gd name="T74" fmla="*/ 2147483647 w 491"/>
                <a:gd name="T75" fmla="*/ 2147483647 h 483"/>
                <a:gd name="T76" fmla="*/ 2147483647 w 491"/>
                <a:gd name="T77" fmla="*/ 0 h 483"/>
                <a:gd name="T78" fmla="*/ 2147483647 w 491"/>
                <a:gd name="T79" fmla="*/ 2147483647 h 483"/>
                <a:gd name="T80" fmla="*/ 2147483647 w 491"/>
                <a:gd name="T81" fmla="*/ 2147483647 h 483"/>
                <a:gd name="T82" fmla="*/ 2147483647 w 491"/>
                <a:gd name="T83" fmla="*/ 2147483647 h 483"/>
                <a:gd name="T84" fmla="*/ 2147483647 w 491"/>
                <a:gd name="T85" fmla="*/ 2147483647 h 483"/>
                <a:gd name="T86" fmla="*/ 2147483647 w 491"/>
                <a:gd name="T87" fmla="*/ 2147483647 h 483"/>
                <a:gd name="T88" fmla="*/ 2147483647 w 491"/>
                <a:gd name="T89" fmla="*/ 2147483647 h 483"/>
                <a:gd name="T90" fmla="*/ 2147483647 w 491"/>
                <a:gd name="T91" fmla="*/ 2147483647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1" name="Freeform 35"/>
            <p:cNvSpPr/>
            <p:nvPr/>
          </p:nvSpPr>
          <p:spPr bwMode="auto">
            <a:xfrm>
              <a:off x="3954996" y="3777772"/>
              <a:ext cx="133326" cy="311477"/>
            </a:xfrm>
            <a:custGeom>
              <a:avLst/>
              <a:gdLst>
                <a:gd name="T0" fmla="*/ 2147483647 w 139"/>
                <a:gd name="T1" fmla="*/ 0 h 338"/>
                <a:gd name="T2" fmla="*/ 2147483647 w 139"/>
                <a:gd name="T3" fmla="*/ 2147483647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2147483647 w 139"/>
                <a:gd name="T9" fmla="*/ 2147483647 h 338"/>
                <a:gd name="T10" fmla="*/ 2147483647 w 139"/>
                <a:gd name="T11" fmla="*/ 2147483647 h 338"/>
                <a:gd name="T12" fmla="*/ 2147483647 w 139"/>
                <a:gd name="T13" fmla="*/ 2147483647 h 338"/>
                <a:gd name="T14" fmla="*/ 2147483647 w 139"/>
                <a:gd name="T15" fmla="*/ 2147483647 h 338"/>
                <a:gd name="T16" fmla="*/ 2147483647 w 139"/>
                <a:gd name="T17" fmla="*/ 2147483647 h 338"/>
                <a:gd name="T18" fmla="*/ 2147483647 w 139"/>
                <a:gd name="T19" fmla="*/ 2147483647 h 338"/>
                <a:gd name="T20" fmla="*/ 2147483647 w 139"/>
                <a:gd name="T21" fmla="*/ 2147483647 h 338"/>
                <a:gd name="T22" fmla="*/ 2147483647 w 139"/>
                <a:gd name="T23" fmla="*/ 2147483647 h 338"/>
                <a:gd name="T24" fmla="*/ 2147483647 w 139"/>
                <a:gd name="T25" fmla="*/ 2147483647 h 338"/>
                <a:gd name="T26" fmla="*/ 2147483647 w 139"/>
                <a:gd name="T27" fmla="*/ 2147483647 h 338"/>
                <a:gd name="T28" fmla="*/ 2147483647 w 139"/>
                <a:gd name="T29" fmla="*/ 2147483647 h 338"/>
                <a:gd name="T30" fmla="*/ 2147483647 w 139"/>
                <a:gd name="T31" fmla="*/ 2147483647 h 338"/>
                <a:gd name="T32" fmla="*/ 2147483647 w 139"/>
                <a:gd name="T33" fmla="*/ 2147483647 h 338"/>
                <a:gd name="T34" fmla="*/ 2147483647 w 139"/>
                <a:gd name="T35" fmla="*/ 2147483647 h 338"/>
                <a:gd name="T36" fmla="*/ 2147483647 w 139"/>
                <a:gd name="T37" fmla="*/ 2147483647 h 338"/>
                <a:gd name="T38" fmla="*/ 2147483647 w 139"/>
                <a:gd name="T39" fmla="*/ 2147483647 h 338"/>
                <a:gd name="T40" fmla="*/ 2147483647 w 139"/>
                <a:gd name="T41" fmla="*/ 2147483647 h 338"/>
                <a:gd name="T42" fmla="*/ 2147483647 w 139"/>
                <a:gd name="T43" fmla="*/ 2147483647 h 338"/>
                <a:gd name="T44" fmla="*/ 2147483647 w 139"/>
                <a:gd name="T45" fmla="*/ 2147483647 h 338"/>
                <a:gd name="T46" fmla="*/ 2147483647 w 139"/>
                <a:gd name="T47" fmla="*/ 2147483647 h 338"/>
                <a:gd name="T48" fmla="*/ 2147483647 w 139"/>
                <a:gd name="T49" fmla="*/ 2147483647 h 338"/>
                <a:gd name="T50" fmla="*/ 2147483647 w 139"/>
                <a:gd name="T51" fmla="*/ 2147483647 h 338"/>
                <a:gd name="T52" fmla="*/ 2147483647 w 139"/>
                <a:gd name="T53" fmla="*/ 2147483647 h 338"/>
                <a:gd name="T54" fmla="*/ 2147483647 w 139"/>
                <a:gd name="T55" fmla="*/ 2147483647 h 338"/>
                <a:gd name="T56" fmla="*/ 2147483647 w 139"/>
                <a:gd name="T57" fmla="*/ 2147483647 h 338"/>
                <a:gd name="T58" fmla="*/ 2147483647 w 139"/>
                <a:gd name="T59" fmla="*/ 2147483647 h 338"/>
                <a:gd name="T60" fmla="*/ 2147483647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2" name="Freeform 36"/>
            <p:cNvSpPr/>
            <p:nvPr/>
          </p:nvSpPr>
          <p:spPr bwMode="auto">
            <a:xfrm>
              <a:off x="2980333" y="4330680"/>
              <a:ext cx="203821" cy="169896"/>
            </a:xfrm>
            <a:custGeom>
              <a:avLst/>
              <a:gdLst>
                <a:gd name="T0" fmla="*/ 2147483647 w 216"/>
                <a:gd name="T1" fmla="*/ 2147483647 h 184"/>
                <a:gd name="T2" fmla="*/ 2147483647 w 216"/>
                <a:gd name="T3" fmla="*/ 2147483647 h 184"/>
                <a:gd name="T4" fmla="*/ 2147483647 w 216"/>
                <a:gd name="T5" fmla="*/ 2147483647 h 184"/>
                <a:gd name="T6" fmla="*/ 2147483647 w 216"/>
                <a:gd name="T7" fmla="*/ 2147483647 h 184"/>
                <a:gd name="T8" fmla="*/ 2147483647 w 216"/>
                <a:gd name="T9" fmla="*/ 2147483647 h 184"/>
                <a:gd name="T10" fmla="*/ 2147483647 w 216"/>
                <a:gd name="T11" fmla="*/ 2147483647 h 184"/>
                <a:gd name="T12" fmla="*/ 2147483647 w 216"/>
                <a:gd name="T13" fmla="*/ 2147483647 h 184"/>
                <a:gd name="T14" fmla="*/ 2147483647 w 216"/>
                <a:gd name="T15" fmla="*/ 2147483647 h 184"/>
                <a:gd name="T16" fmla="*/ 2147483647 w 216"/>
                <a:gd name="T17" fmla="*/ 2147483647 h 184"/>
                <a:gd name="T18" fmla="*/ 2147483647 w 216"/>
                <a:gd name="T19" fmla="*/ 2147483647 h 184"/>
                <a:gd name="T20" fmla="*/ 2147483647 w 216"/>
                <a:gd name="T21" fmla="*/ 2147483647 h 184"/>
                <a:gd name="T22" fmla="*/ 2147483647 w 216"/>
                <a:gd name="T23" fmla="*/ 2147483647 h 184"/>
                <a:gd name="T24" fmla="*/ 2147483647 w 216"/>
                <a:gd name="T25" fmla="*/ 2147483647 h 184"/>
                <a:gd name="T26" fmla="*/ 2147483647 w 216"/>
                <a:gd name="T27" fmla="*/ 2147483647 h 184"/>
                <a:gd name="T28" fmla="*/ 2147483647 w 216"/>
                <a:gd name="T29" fmla="*/ 2147483647 h 184"/>
                <a:gd name="T30" fmla="*/ 2147483647 w 216"/>
                <a:gd name="T31" fmla="*/ 2147483647 h 184"/>
                <a:gd name="T32" fmla="*/ 2147483647 w 216"/>
                <a:gd name="T33" fmla="*/ 2147483647 h 184"/>
                <a:gd name="T34" fmla="*/ 2147483647 w 216"/>
                <a:gd name="T35" fmla="*/ 2147483647 h 184"/>
                <a:gd name="T36" fmla="*/ 2147483647 w 216"/>
                <a:gd name="T37" fmla="*/ 2147483647 h 184"/>
                <a:gd name="T38" fmla="*/ 2147483647 w 216"/>
                <a:gd name="T39" fmla="*/ 2147483647 h 184"/>
                <a:gd name="T40" fmla="*/ 2147483647 w 216"/>
                <a:gd name="T41" fmla="*/ 2147483647 h 184"/>
                <a:gd name="T42" fmla="*/ 2147483647 w 216"/>
                <a:gd name="T43" fmla="*/ 2147483647 h 184"/>
                <a:gd name="T44" fmla="*/ 2147483647 w 216"/>
                <a:gd name="T45" fmla="*/ 2147483647 h 184"/>
                <a:gd name="T46" fmla="*/ 2147483647 w 216"/>
                <a:gd name="T47" fmla="*/ 2147483647 h 184"/>
                <a:gd name="T48" fmla="*/ 2147483647 w 216"/>
                <a:gd name="T49" fmla="*/ 2147483647 h 184"/>
                <a:gd name="T50" fmla="*/ 2147483647 w 216"/>
                <a:gd name="T51" fmla="*/ 2147483647 h 184"/>
                <a:gd name="T52" fmla="*/ 2147483647 w 216"/>
                <a:gd name="T53" fmla="*/ 2147483647 h 184"/>
                <a:gd name="T54" fmla="*/ 2147483647 w 216"/>
                <a:gd name="T55" fmla="*/ 0 h 184"/>
                <a:gd name="T56" fmla="*/ 2147483647 w 216"/>
                <a:gd name="T57" fmla="*/ 2147483647 h 184"/>
                <a:gd name="T58" fmla="*/ 2147483647 w 216"/>
                <a:gd name="T59" fmla="*/ 2147483647 h 184"/>
                <a:gd name="T60" fmla="*/ 2147483647 w 216"/>
                <a:gd name="T61" fmla="*/ 2147483647 h 184"/>
                <a:gd name="T62" fmla="*/ 2147483647 w 216"/>
                <a:gd name="T63" fmla="*/ 2147483647 h 184"/>
                <a:gd name="T64" fmla="*/ 2147483647 w 216"/>
                <a:gd name="T65" fmla="*/ 2147483647 h 184"/>
                <a:gd name="T66" fmla="*/ 2147483647 w 216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3" name="Freeform 29"/>
            <p:cNvSpPr/>
            <p:nvPr/>
          </p:nvSpPr>
          <p:spPr bwMode="auto">
            <a:xfrm>
              <a:off x="3600991" y="1214428"/>
              <a:ext cx="899572" cy="800301"/>
            </a:xfrm>
            <a:custGeom>
              <a:avLst/>
              <a:gdLst>
                <a:gd name="T0" fmla="*/ 2147483647 w 950"/>
                <a:gd name="T1" fmla="*/ 2147483647 h 866"/>
                <a:gd name="T2" fmla="*/ 2147483647 w 950"/>
                <a:gd name="T3" fmla="*/ 2147483647 h 866"/>
                <a:gd name="T4" fmla="*/ 2147483647 w 950"/>
                <a:gd name="T5" fmla="*/ 2147483647 h 866"/>
                <a:gd name="T6" fmla="*/ 2147483647 w 950"/>
                <a:gd name="T7" fmla="*/ 2147483647 h 866"/>
                <a:gd name="T8" fmla="*/ 2147483647 w 950"/>
                <a:gd name="T9" fmla="*/ 2147483647 h 866"/>
                <a:gd name="T10" fmla="*/ 2147483647 w 950"/>
                <a:gd name="T11" fmla="*/ 2147483647 h 866"/>
                <a:gd name="T12" fmla="*/ 2147483647 w 950"/>
                <a:gd name="T13" fmla="*/ 2147483647 h 866"/>
                <a:gd name="T14" fmla="*/ 2147483647 w 950"/>
                <a:gd name="T15" fmla="*/ 2147483647 h 866"/>
                <a:gd name="T16" fmla="*/ 2147483647 w 950"/>
                <a:gd name="T17" fmla="*/ 2147483647 h 866"/>
                <a:gd name="T18" fmla="*/ 2147483647 w 950"/>
                <a:gd name="T19" fmla="*/ 2147483647 h 866"/>
                <a:gd name="T20" fmla="*/ 2147483647 w 950"/>
                <a:gd name="T21" fmla="*/ 2147483647 h 866"/>
                <a:gd name="T22" fmla="*/ 2147483647 w 950"/>
                <a:gd name="T23" fmla="*/ 2147483647 h 866"/>
                <a:gd name="T24" fmla="*/ 2147483647 w 950"/>
                <a:gd name="T25" fmla="*/ 2147483647 h 866"/>
                <a:gd name="T26" fmla="*/ 2147483647 w 950"/>
                <a:gd name="T27" fmla="*/ 2147483647 h 866"/>
                <a:gd name="T28" fmla="*/ 2147483647 w 950"/>
                <a:gd name="T29" fmla="*/ 2147483647 h 866"/>
                <a:gd name="T30" fmla="*/ 2147483647 w 950"/>
                <a:gd name="T31" fmla="*/ 2147483647 h 866"/>
                <a:gd name="T32" fmla="*/ 2147483647 w 950"/>
                <a:gd name="T33" fmla="*/ 2147483647 h 866"/>
                <a:gd name="T34" fmla="*/ 2147483647 w 950"/>
                <a:gd name="T35" fmla="*/ 2147483647 h 866"/>
                <a:gd name="T36" fmla="*/ 2147483647 w 950"/>
                <a:gd name="T37" fmla="*/ 2147483647 h 866"/>
                <a:gd name="T38" fmla="*/ 2147483647 w 950"/>
                <a:gd name="T39" fmla="*/ 2147483647 h 866"/>
                <a:gd name="T40" fmla="*/ 2147483647 w 950"/>
                <a:gd name="T41" fmla="*/ 2147483647 h 866"/>
                <a:gd name="T42" fmla="*/ 2147483647 w 950"/>
                <a:gd name="T43" fmla="*/ 2147483647 h 866"/>
                <a:gd name="T44" fmla="*/ 2147483647 w 950"/>
                <a:gd name="T45" fmla="*/ 2147483647 h 866"/>
                <a:gd name="T46" fmla="*/ 2147483647 w 950"/>
                <a:gd name="T47" fmla="*/ 2147483647 h 866"/>
                <a:gd name="T48" fmla="*/ 2147483647 w 950"/>
                <a:gd name="T49" fmla="*/ 2147483647 h 866"/>
                <a:gd name="T50" fmla="*/ 2147483647 w 950"/>
                <a:gd name="T51" fmla="*/ 2147483647 h 866"/>
                <a:gd name="T52" fmla="*/ 2147483647 w 950"/>
                <a:gd name="T53" fmla="*/ 2147483647 h 866"/>
                <a:gd name="T54" fmla="*/ 2147483647 w 950"/>
                <a:gd name="T55" fmla="*/ 2147483647 h 866"/>
                <a:gd name="T56" fmla="*/ 2147483647 w 950"/>
                <a:gd name="T57" fmla="*/ 2147483647 h 866"/>
                <a:gd name="T58" fmla="*/ 2147483647 w 950"/>
                <a:gd name="T59" fmla="*/ 2147483647 h 866"/>
                <a:gd name="T60" fmla="*/ 2147483647 w 950"/>
                <a:gd name="T61" fmla="*/ 2147483647 h 866"/>
                <a:gd name="T62" fmla="*/ 2147483647 w 950"/>
                <a:gd name="T63" fmla="*/ 2147483647 h 866"/>
                <a:gd name="T64" fmla="*/ 2147483647 w 950"/>
                <a:gd name="T65" fmla="*/ 2147483647 h 866"/>
                <a:gd name="T66" fmla="*/ 2147483647 w 950"/>
                <a:gd name="T67" fmla="*/ 2147483647 h 866"/>
                <a:gd name="T68" fmla="*/ 2147483647 w 950"/>
                <a:gd name="T69" fmla="*/ 2147483647 h 866"/>
                <a:gd name="T70" fmla="*/ 2147483647 w 950"/>
                <a:gd name="T71" fmla="*/ 2147483647 h 866"/>
                <a:gd name="T72" fmla="*/ 2147483647 w 950"/>
                <a:gd name="T73" fmla="*/ 2147483647 h 866"/>
                <a:gd name="T74" fmla="*/ 2147483647 w 950"/>
                <a:gd name="T75" fmla="*/ 2147483647 h 866"/>
                <a:gd name="T76" fmla="*/ 2147483647 w 950"/>
                <a:gd name="T77" fmla="*/ 2147483647 h 866"/>
                <a:gd name="T78" fmla="*/ 2147483647 w 950"/>
                <a:gd name="T79" fmla="*/ 2147483647 h 866"/>
                <a:gd name="T80" fmla="*/ 2147483647 w 950"/>
                <a:gd name="T81" fmla="*/ 2147483647 h 866"/>
                <a:gd name="T82" fmla="*/ 2147483647 w 950"/>
                <a:gd name="T83" fmla="*/ 2147483647 h 866"/>
                <a:gd name="T84" fmla="*/ 2147483647 w 950"/>
                <a:gd name="T85" fmla="*/ 2147483647 h 866"/>
                <a:gd name="T86" fmla="*/ 2147483647 w 950"/>
                <a:gd name="T87" fmla="*/ 2147483647 h 866"/>
                <a:gd name="T88" fmla="*/ 2147483647 w 950"/>
                <a:gd name="T89" fmla="*/ 2147483647 h 866"/>
                <a:gd name="T90" fmla="*/ 2147483647 w 950"/>
                <a:gd name="T91" fmla="*/ 2147483647 h 866"/>
                <a:gd name="T92" fmla="*/ 2147483647 w 950"/>
                <a:gd name="T93" fmla="*/ 2147483647 h 866"/>
                <a:gd name="T94" fmla="*/ 2147483647 w 950"/>
                <a:gd name="T95" fmla="*/ 2147483647 h 866"/>
                <a:gd name="T96" fmla="*/ 2147483647 w 950"/>
                <a:gd name="T97" fmla="*/ 2147483647 h 866"/>
                <a:gd name="T98" fmla="*/ 2147483647 w 950"/>
                <a:gd name="T99" fmla="*/ 2147483647 h 866"/>
                <a:gd name="T100" fmla="*/ 2147483647 w 950"/>
                <a:gd name="T101" fmla="*/ 2147483647 h 866"/>
                <a:gd name="T102" fmla="*/ 2147483647 w 950"/>
                <a:gd name="T103" fmla="*/ 2147483647 h 866"/>
                <a:gd name="T104" fmla="*/ 2147483647 w 950"/>
                <a:gd name="T105" fmla="*/ 2147483647 h 866"/>
                <a:gd name="T106" fmla="*/ 2147483647 w 950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177" name="组合 61"/>
          <p:cNvGrpSpPr/>
          <p:nvPr/>
        </p:nvGrpSpPr>
        <p:grpSpPr bwMode="auto"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7286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8" name="组合 95"/>
          <p:cNvGrpSpPr/>
          <p:nvPr/>
        </p:nvGrpSpPr>
        <p:grpSpPr bwMode="auto"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7280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9" name="组合 102"/>
          <p:cNvGrpSpPr/>
          <p:nvPr/>
        </p:nvGrpSpPr>
        <p:grpSpPr bwMode="auto"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7274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7180" name="Freeform 9"/>
          <p:cNvSpPr/>
          <p:nvPr/>
        </p:nvSpPr>
        <p:spPr bwMode="auto">
          <a:xfrm>
            <a:off x="6477000" y="2095500"/>
            <a:ext cx="952500" cy="666750"/>
          </a:xfrm>
          <a:custGeom>
            <a:avLst/>
            <a:gdLst>
              <a:gd name="T0" fmla="*/ 2147483647 w 1071"/>
              <a:gd name="T1" fmla="*/ 2147483647 h 769"/>
              <a:gd name="T2" fmla="*/ 2147483647 w 1071"/>
              <a:gd name="T3" fmla="*/ 2147483647 h 769"/>
              <a:gd name="T4" fmla="*/ 2147483647 w 1071"/>
              <a:gd name="T5" fmla="*/ 2147483647 h 769"/>
              <a:gd name="T6" fmla="*/ 2147483647 w 1071"/>
              <a:gd name="T7" fmla="*/ 2147483647 h 769"/>
              <a:gd name="T8" fmla="*/ 2147483647 w 1071"/>
              <a:gd name="T9" fmla="*/ 2147483647 h 769"/>
              <a:gd name="T10" fmla="*/ 2147483647 w 1071"/>
              <a:gd name="T11" fmla="*/ 2147483647 h 769"/>
              <a:gd name="T12" fmla="*/ 2147483647 w 1071"/>
              <a:gd name="T13" fmla="*/ 2147483647 h 769"/>
              <a:gd name="T14" fmla="*/ 2147483647 w 1071"/>
              <a:gd name="T15" fmla="*/ 2147483647 h 769"/>
              <a:gd name="T16" fmla="*/ 2147483647 w 1071"/>
              <a:gd name="T17" fmla="*/ 2147483647 h 769"/>
              <a:gd name="T18" fmla="*/ 2147483647 w 1071"/>
              <a:gd name="T19" fmla="*/ 2147483647 h 769"/>
              <a:gd name="T20" fmla="*/ 2147483647 w 1071"/>
              <a:gd name="T21" fmla="*/ 2147483647 h 769"/>
              <a:gd name="T22" fmla="*/ 2147483647 w 1071"/>
              <a:gd name="T23" fmla="*/ 2147483647 h 769"/>
              <a:gd name="T24" fmla="*/ 2147483647 w 1071"/>
              <a:gd name="T25" fmla="*/ 2147483647 h 769"/>
              <a:gd name="T26" fmla="*/ 2147483647 w 1071"/>
              <a:gd name="T27" fmla="*/ 2147483647 h 769"/>
              <a:gd name="T28" fmla="*/ 2147483647 w 1071"/>
              <a:gd name="T29" fmla="*/ 2147483647 h 769"/>
              <a:gd name="T30" fmla="*/ 2147483647 w 1071"/>
              <a:gd name="T31" fmla="*/ 2147483647 h 769"/>
              <a:gd name="T32" fmla="*/ 2147483647 w 1071"/>
              <a:gd name="T33" fmla="*/ 2147483647 h 769"/>
              <a:gd name="T34" fmla="*/ 2147483647 w 1071"/>
              <a:gd name="T35" fmla="*/ 2147483647 h 769"/>
              <a:gd name="T36" fmla="*/ 2147483647 w 1071"/>
              <a:gd name="T37" fmla="*/ 2147483647 h 769"/>
              <a:gd name="T38" fmla="*/ 2147483647 w 1071"/>
              <a:gd name="T39" fmla="*/ 2147483647 h 769"/>
              <a:gd name="T40" fmla="*/ 2147483647 w 1071"/>
              <a:gd name="T41" fmla="*/ 2147483647 h 769"/>
              <a:gd name="T42" fmla="*/ 2147483647 w 1071"/>
              <a:gd name="T43" fmla="*/ 2147483647 h 769"/>
              <a:gd name="T44" fmla="*/ 2147483647 w 1071"/>
              <a:gd name="T45" fmla="*/ 2147483647 h 769"/>
              <a:gd name="T46" fmla="*/ 2147483647 w 1071"/>
              <a:gd name="T47" fmla="*/ 2147483647 h 769"/>
              <a:gd name="T48" fmla="*/ 2147483647 w 1071"/>
              <a:gd name="T49" fmla="*/ 2147483647 h 769"/>
              <a:gd name="T50" fmla="*/ 2147483647 w 1071"/>
              <a:gd name="T51" fmla="*/ 2147483647 h 769"/>
              <a:gd name="T52" fmla="*/ 2147483647 w 1071"/>
              <a:gd name="T53" fmla="*/ 2147483647 h 769"/>
              <a:gd name="T54" fmla="*/ 2147483647 w 1071"/>
              <a:gd name="T55" fmla="*/ 2147483647 h 769"/>
              <a:gd name="T56" fmla="*/ 2147483647 w 1071"/>
              <a:gd name="T57" fmla="*/ 2147483647 h 769"/>
              <a:gd name="T58" fmla="*/ 2147483647 w 1071"/>
              <a:gd name="T59" fmla="*/ 2147483647 h 769"/>
              <a:gd name="T60" fmla="*/ 2147483647 w 1071"/>
              <a:gd name="T61" fmla="*/ 2147483647 h 769"/>
              <a:gd name="T62" fmla="*/ 2147483647 w 1071"/>
              <a:gd name="T63" fmla="*/ 2147483647 h 769"/>
              <a:gd name="T64" fmla="*/ 2147483647 w 1071"/>
              <a:gd name="T65" fmla="*/ 2147483647 h 769"/>
              <a:gd name="T66" fmla="*/ 2147483647 w 1071"/>
              <a:gd name="T67" fmla="*/ 2147483647 h 769"/>
              <a:gd name="T68" fmla="*/ 2147483647 w 1071"/>
              <a:gd name="T69" fmla="*/ 2147483647 h 769"/>
              <a:gd name="T70" fmla="*/ 2147483647 w 1071"/>
              <a:gd name="T71" fmla="*/ 2147483647 h 769"/>
              <a:gd name="T72" fmla="*/ 2147483647 w 1071"/>
              <a:gd name="T73" fmla="*/ 2147483647 h 769"/>
              <a:gd name="T74" fmla="*/ 2147483647 w 1071"/>
              <a:gd name="T75" fmla="*/ 2147483647 h 769"/>
              <a:gd name="T76" fmla="*/ 2147483647 w 1071"/>
              <a:gd name="T77" fmla="*/ 2147483647 h 769"/>
              <a:gd name="T78" fmla="*/ 2147483647 w 1071"/>
              <a:gd name="T79" fmla="*/ 2147483647 h 769"/>
              <a:gd name="T80" fmla="*/ 2147483647 w 1071"/>
              <a:gd name="T81" fmla="*/ 2147483647 h 769"/>
              <a:gd name="T82" fmla="*/ 2147483647 w 1071"/>
              <a:gd name="T83" fmla="*/ 2147483647 h 769"/>
              <a:gd name="T84" fmla="*/ 2147483647 w 1071"/>
              <a:gd name="T85" fmla="*/ 2147483647 h 769"/>
              <a:gd name="T86" fmla="*/ 2147483647 w 1071"/>
              <a:gd name="T87" fmla="*/ 2147483647 h 769"/>
              <a:gd name="T88" fmla="*/ 2147483647 w 1071"/>
              <a:gd name="T89" fmla="*/ 2147483647 h 769"/>
              <a:gd name="T90" fmla="*/ 2147483647 w 1071"/>
              <a:gd name="T91" fmla="*/ 2147483647 h 769"/>
              <a:gd name="T92" fmla="*/ 2147483647 w 1071"/>
              <a:gd name="T93" fmla="*/ 2147483647 h 769"/>
              <a:gd name="T94" fmla="*/ 2147483647 w 1071"/>
              <a:gd name="T95" fmla="*/ 2147483647 h 769"/>
              <a:gd name="T96" fmla="*/ 2147483647 w 1071"/>
              <a:gd name="T97" fmla="*/ 2147483647 h 769"/>
              <a:gd name="T98" fmla="*/ 2147483647 w 1071"/>
              <a:gd name="T99" fmla="*/ 2147483647 h 769"/>
              <a:gd name="T100" fmla="*/ 2147483647 w 1071"/>
              <a:gd name="T101" fmla="*/ 2147483647 h 769"/>
              <a:gd name="T102" fmla="*/ 2147483647 w 1071"/>
              <a:gd name="T103" fmla="*/ 2147483647 h 769"/>
              <a:gd name="T104" fmla="*/ 2147483647 w 1071"/>
              <a:gd name="T105" fmla="*/ 2147483647 h 769"/>
              <a:gd name="T106" fmla="*/ 2147483647 w 1071"/>
              <a:gd name="T107" fmla="*/ 2147483647 h 7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71"/>
              <a:gd name="T163" fmla="*/ 0 h 769"/>
              <a:gd name="T164" fmla="*/ 1071 w 1071"/>
              <a:gd name="T165" fmla="*/ 769 h 7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71" h="769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1" name="Freeform 18"/>
          <p:cNvSpPr/>
          <p:nvPr/>
        </p:nvSpPr>
        <p:spPr bwMode="auto">
          <a:xfrm>
            <a:off x="6572250" y="4872038"/>
            <a:ext cx="762000" cy="747712"/>
          </a:xfrm>
          <a:custGeom>
            <a:avLst/>
            <a:gdLst>
              <a:gd name="T0" fmla="*/ 2147483647 w 457"/>
              <a:gd name="T1" fmla="*/ 2147483647 h 529"/>
              <a:gd name="T2" fmla="*/ 2147483647 w 457"/>
              <a:gd name="T3" fmla="*/ 2147483647 h 529"/>
              <a:gd name="T4" fmla="*/ 2147483647 w 457"/>
              <a:gd name="T5" fmla="*/ 2147483647 h 529"/>
              <a:gd name="T6" fmla="*/ 2147483647 w 457"/>
              <a:gd name="T7" fmla="*/ 2147483647 h 529"/>
              <a:gd name="T8" fmla="*/ 2147483647 w 457"/>
              <a:gd name="T9" fmla="*/ 2147483647 h 529"/>
              <a:gd name="T10" fmla="*/ 2147483647 w 457"/>
              <a:gd name="T11" fmla="*/ 2147483647 h 529"/>
              <a:gd name="T12" fmla="*/ 2147483647 w 457"/>
              <a:gd name="T13" fmla="*/ 2147483647 h 529"/>
              <a:gd name="T14" fmla="*/ 2147483647 w 457"/>
              <a:gd name="T15" fmla="*/ 2147483647 h 529"/>
              <a:gd name="T16" fmla="*/ 2147483647 w 457"/>
              <a:gd name="T17" fmla="*/ 2147483647 h 529"/>
              <a:gd name="T18" fmla="*/ 2147483647 w 457"/>
              <a:gd name="T19" fmla="*/ 2147483647 h 529"/>
              <a:gd name="T20" fmla="*/ 2147483647 w 457"/>
              <a:gd name="T21" fmla="*/ 2147483647 h 529"/>
              <a:gd name="T22" fmla="*/ 2147483647 w 457"/>
              <a:gd name="T23" fmla="*/ 2147483647 h 529"/>
              <a:gd name="T24" fmla="*/ 2147483647 w 457"/>
              <a:gd name="T25" fmla="*/ 2147483647 h 529"/>
              <a:gd name="T26" fmla="*/ 2147483647 w 457"/>
              <a:gd name="T27" fmla="*/ 2147483647 h 529"/>
              <a:gd name="T28" fmla="*/ 2147483647 w 457"/>
              <a:gd name="T29" fmla="*/ 2147483647 h 529"/>
              <a:gd name="T30" fmla="*/ 2147483647 w 457"/>
              <a:gd name="T31" fmla="*/ 2147483647 h 529"/>
              <a:gd name="T32" fmla="*/ 2147483647 w 457"/>
              <a:gd name="T33" fmla="*/ 2147483647 h 529"/>
              <a:gd name="T34" fmla="*/ 2147483647 w 457"/>
              <a:gd name="T35" fmla="*/ 2147483647 h 529"/>
              <a:gd name="T36" fmla="*/ 2147483647 w 457"/>
              <a:gd name="T37" fmla="*/ 2147483647 h 529"/>
              <a:gd name="T38" fmla="*/ 2147483647 w 457"/>
              <a:gd name="T39" fmla="*/ 2147483647 h 529"/>
              <a:gd name="T40" fmla="*/ 2147483647 w 457"/>
              <a:gd name="T41" fmla="*/ 2147483647 h 529"/>
              <a:gd name="T42" fmla="*/ 2147483647 w 457"/>
              <a:gd name="T43" fmla="*/ 2147483647 h 529"/>
              <a:gd name="T44" fmla="*/ 2147483647 w 457"/>
              <a:gd name="T45" fmla="*/ 2147483647 h 529"/>
              <a:gd name="T46" fmla="*/ 2147483647 w 457"/>
              <a:gd name="T47" fmla="*/ 2147483647 h 529"/>
              <a:gd name="T48" fmla="*/ 2147483647 w 457"/>
              <a:gd name="T49" fmla="*/ 2147483647 h 529"/>
              <a:gd name="T50" fmla="*/ 2147483647 w 457"/>
              <a:gd name="T51" fmla="*/ 2147483647 h 529"/>
              <a:gd name="T52" fmla="*/ 2147483647 w 457"/>
              <a:gd name="T53" fmla="*/ 2147483647 h 529"/>
              <a:gd name="T54" fmla="*/ 2147483647 w 457"/>
              <a:gd name="T55" fmla="*/ 2147483647 h 529"/>
              <a:gd name="T56" fmla="*/ 2147483647 w 457"/>
              <a:gd name="T57" fmla="*/ 2147483647 h 529"/>
              <a:gd name="T58" fmla="*/ 2147483647 w 457"/>
              <a:gd name="T59" fmla="*/ 2147483647 h 529"/>
              <a:gd name="T60" fmla="*/ 2147483647 w 457"/>
              <a:gd name="T61" fmla="*/ 2147483647 h 529"/>
              <a:gd name="T62" fmla="*/ 2147483647 w 457"/>
              <a:gd name="T63" fmla="*/ 2147483647 h 529"/>
              <a:gd name="T64" fmla="*/ 2147483647 w 457"/>
              <a:gd name="T65" fmla="*/ 2147483647 h 529"/>
              <a:gd name="T66" fmla="*/ 2147483647 w 457"/>
              <a:gd name="T67" fmla="*/ 2147483647 h 529"/>
              <a:gd name="T68" fmla="*/ 2147483647 w 457"/>
              <a:gd name="T69" fmla="*/ 2147483647 h 529"/>
              <a:gd name="T70" fmla="*/ 2147483647 w 457"/>
              <a:gd name="T71" fmla="*/ 2147483647 h 529"/>
              <a:gd name="T72" fmla="*/ 2147483647 w 457"/>
              <a:gd name="T73" fmla="*/ 2147483647 h 529"/>
              <a:gd name="T74" fmla="*/ 2147483647 w 457"/>
              <a:gd name="T75" fmla="*/ 2147483647 h 529"/>
              <a:gd name="T76" fmla="*/ 2147483647 w 457"/>
              <a:gd name="T77" fmla="*/ 2147483647 h 529"/>
              <a:gd name="T78" fmla="*/ 2147483647 w 457"/>
              <a:gd name="T79" fmla="*/ 2147483647 h 529"/>
              <a:gd name="T80" fmla="*/ 2147483647 w 457"/>
              <a:gd name="T81" fmla="*/ 2147483647 h 529"/>
              <a:gd name="T82" fmla="*/ 2147483647 w 457"/>
              <a:gd name="T83" fmla="*/ 2147483647 h 529"/>
              <a:gd name="T84" fmla="*/ 2147483647 w 457"/>
              <a:gd name="T85" fmla="*/ 2147483647 h 529"/>
              <a:gd name="T86" fmla="*/ 2147483647 w 457"/>
              <a:gd name="T87" fmla="*/ 2147483647 h 529"/>
              <a:gd name="T88" fmla="*/ 2147483647 w 457"/>
              <a:gd name="T89" fmla="*/ 2147483647 h 529"/>
              <a:gd name="T90" fmla="*/ 2147483647 w 457"/>
              <a:gd name="T91" fmla="*/ 2147483647 h 529"/>
              <a:gd name="T92" fmla="*/ 2147483647 w 457"/>
              <a:gd name="T93" fmla="*/ 2147483647 h 529"/>
              <a:gd name="T94" fmla="*/ 2147483647 w 457"/>
              <a:gd name="T95" fmla="*/ 2147483647 h 529"/>
              <a:gd name="T96" fmla="*/ 2147483647 w 457"/>
              <a:gd name="T97" fmla="*/ 2147483647 h 52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57"/>
              <a:gd name="T148" fmla="*/ 0 h 529"/>
              <a:gd name="T149" fmla="*/ 457 w 457"/>
              <a:gd name="T150" fmla="*/ 529 h 52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57" h="529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2" name="Freeform 5"/>
          <p:cNvSpPr/>
          <p:nvPr/>
        </p:nvSpPr>
        <p:spPr bwMode="auto">
          <a:xfrm>
            <a:off x="6381750" y="3238500"/>
            <a:ext cx="1143000" cy="933450"/>
          </a:xfrm>
          <a:custGeom>
            <a:avLst/>
            <a:gdLst>
              <a:gd name="T0" fmla="*/ 2147483647 w 1883"/>
              <a:gd name="T1" fmla="*/ 2147483647 h 1607"/>
              <a:gd name="T2" fmla="*/ 2147483647 w 1883"/>
              <a:gd name="T3" fmla="*/ 2147483647 h 1607"/>
              <a:gd name="T4" fmla="*/ 2147483647 w 1883"/>
              <a:gd name="T5" fmla="*/ 2147483647 h 1607"/>
              <a:gd name="T6" fmla="*/ 2147483647 w 1883"/>
              <a:gd name="T7" fmla="*/ 2147483647 h 1607"/>
              <a:gd name="T8" fmla="*/ 2147483647 w 1883"/>
              <a:gd name="T9" fmla="*/ 2147483647 h 1607"/>
              <a:gd name="T10" fmla="*/ 2147483647 w 1883"/>
              <a:gd name="T11" fmla="*/ 2147483647 h 1607"/>
              <a:gd name="T12" fmla="*/ 2147483647 w 1883"/>
              <a:gd name="T13" fmla="*/ 2147483647 h 1607"/>
              <a:gd name="T14" fmla="*/ 2147483647 w 1883"/>
              <a:gd name="T15" fmla="*/ 2147483647 h 1607"/>
              <a:gd name="T16" fmla="*/ 2147483647 w 1883"/>
              <a:gd name="T17" fmla="*/ 2147483647 h 1607"/>
              <a:gd name="T18" fmla="*/ 2147483647 w 1883"/>
              <a:gd name="T19" fmla="*/ 2147483647 h 1607"/>
              <a:gd name="T20" fmla="*/ 2147483647 w 1883"/>
              <a:gd name="T21" fmla="*/ 2147483647 h 1607"/>
              <a:gd name="T22" fmla="*/ 2147483647 w 1883"/>
              <a:gd name="T23" fmla="*/ 2147483647 h 1607"/>
              <a:gd name="T24" fmla="*/ 2147483647 w 1883"/>
              <a:gd name="T25" fmla="*/ 2147483647 h 1607"/>
              <a:gd name="T26" fmla="*/ 2147483647 w 1883"/>
              <a:gd name="T27" fmla="*/ 2147483647 h 1607"/>
              <a:gd name="T28" fmla="*/ 2147483647 w 1883"/>
              <a:gd name="T29" fmla="*/ 2147483647 h 1607"/>
              <a:gd name="T30" fmla="*/ 2147483647 w 1883"/>
              <a:gd name="T31" fmla="*/ 2147483647 h 1607"/>
              <a:gd name="T32" fmla="*/ 2147483647 w 1883"/>
              <a:gd name="T33" fmla="*/ 2147483647 h 1607"/>
              <a:gd name="T34" fmla="*/ 2147483647 w 1883"/>
              <a:gd name="T35" fmla="*/ 2147483647 h 1607"/>
              <a:gd name="T36" fmla="*/ 2147483647 w 1883"/>
              <a:gd name="T37" fmla="*/ 2147483647 h 1607"/>
              <a:gd name="T38" fmla="*/ 2147483647 w 1883"/>
              <a:gd name="T39" fmla="*/ 2147483647 h 1607"/>
              <a:gd name="T40" fmla="*/ 2147483647 w 1883"/>
              <a:gd name="T41" fmla="*/ 2147483647 h 1607"/>
              <a:gd name="T42" fmla="*/ 2147483647 w 1883"/>
              <a:gd name="T43" fmla="*/ 2147483647 h 1607"/>
              <a:gd name="T44" fmla="*/ 2147483647 w 1883"/>
              <a:gd name="T45" fmla="*/ 2147483647 h 1607"/>
              <a:gd name="T46" fmla="*/ 2147483647 w 1883"/>
              <a:gd name="T47" fmla="*/ 2147483647 h 1607"/>
              <a:gd name="T48" fmla="*/ 2147483647 w 1883"/>
              <a:gd name="T49" fmla="*/ 2147483647 h 1607"/>
              <a:gd name="T50" fmla="*/ 2147483647 w 1883"/>
              <a:gd name="T51" fmla="*/ 2147483647 h 1607"/>
              <a:gd name="T52" fmla="*/ 2147483647 w 1883"/>
              <a:gd name="T53" fmla="*/ 2147483647 h 1607"/>
              <a:gd name="T54" fmla="*/ 2147483647 w 1883"/>
              <a:gd name="T55" fmla="*/ 2147483647 h 1607"/>
              <a:gd name="T56" fmla="*/ 2147483647 w 1883"/>
              <a:gd name="T57" fmla="*/ 2147483647 h 1607"/>
              <a:gd name="T58" fmla="*/ 2147483647 w 1883"/>
              <a:gd name="T59" fmla="*/ 2147483647 h 1607"/>
              <a:gd name="T60" fmla="*/ 2147483647 w 1883"/>
              <a:gd name="T61" fmla="*/ 2147483647 h 1607"/>
              <a:gd name="T62" fmla="*/ 2147483647 w 1883"/>
              <a:gd name="T63" fmla="*/ 2147483647 h 1607"/>
              <a:gd name="T64" fmla="*/ 2147483647 w 1883"/>
              <a:gd name="T65" fmla="*/ 2147483647 h 1607"/>
              <a:gd name="T66" fmla="*/ 2147483647 w 1883"/>
              <a:gd name="T67" fmla="*/ 2147483647 h 1607"/>
              <a:gd name="T68" fmla="*/ 2147483647 w 1883"/>
              <a:gd name="T69" fmla="*/ 2147483647 h 1607"/>
              <a:gd name="T70" fmla="*/ 2147483647 w 1883"/>
              <a:gd name="T71" fmla="*/ 2147483647 h 1607"/>
              <a:gd name="T72" fmla="*/ 2147483647 w 1883"/>
              <a:gd name="T73" fmla="*/ 2147483647 h 1607"/>
              <a:gd name="T74" fmla="*/ 2147483647 w 1883"/>
              <a:gd name="T75" fmla="*/ 2147483647 h 1607"/>
              <a:gd name="T76" fmla="*/ 2147483647 w 1883"/>
              <a:gd name="T77" fmla="*/ 2147483647 h 1607"/>
              <a:gd name="T78" fmla="*/ 2147483647 w 1883"/>
              <a:gd name="T79" fmla="*/ 2147483647 h 1607"/>
              <a:gd name="T80" fmla="*/ 2147483647 w 1883"/>
              <a:gd name="T81" fmla="*/ 2147483647 h 1607"/>
              <a:gd name="T82" fmla="*/ 2147483647 w 1883"/>
              <a:gd name="T83" fmla="*/ 2147483647 h 1607"/>
              <a:gd name="T84" fmla="*/ 2147483647 w 1883"/>
              <a:gd name="T85" fmla="*/ 2147483647 h 1607"/>
              <a:gd name="T86" fmla="*/ 2147483647 w 1883"/>
              <a:gd name="T87" fmla="*/ 2147483647 h 1607"/>
              <a:gd name="T88" fmla="*/ 2147483647 w 1883"/>
              <a:gd name="T89" fmla="*/ 2147483647 h 1607"/>
              <a:gd name="T90" fmla="*/ 2147483647 w 1883"/>
              <a:gd name="T91" fmla="*/ 2147483647 h 1607"/>
              <a:gd name="T92" fmla="*/ 2147483647 w 1883"/>
              <a:gd name="T93" fmla="*/ 2147483647 h 1607"/>
              <a:gd name="T94" fmla="*/ 2147483647 w 1883"/>
              <a:gd name="T95" fmla="*/ 2147483647 h 1607"/>
              <a:gd name="T96" fmla="*/ 2147483647 w 1883"/>
              <a:gd name="T97" fmla="*/ 2147483647 h 1607"/>
              <a:gd name="T98" fmla="*/ 2147483647 w 1883"/>
              <a:gd name="T99" fmla="*/ 2147483647 h 1607"/>
              <a:gd name="T100" fmla="*/ 2147483647 w 1883"/>
              <a:gd name="T101" fmla="*/ 2147483647 h 1607"/>
              <a:gd name="T102" fmla="*/ 2147483647 w 1883"/>
              <a:gd name="T103" fmla="*/ 2147483647 h 1607"/>
              <a:gd name="T104" fmla="*/ 2147483647 w 1883"/>
              <a:gd name="T105" fmla="*/ 2147483647 h 1607"/>
              <a:gd name="T106" fmla="*/ 2147483647 w 1883"/>
              <a:gd name="T107" fmla="*/ 2147483647 h 1607"/>
              <a:gd name="T108" fmla="*/ 2147483647 w 1883"/>
              <a:gd name="T109" fmla="*/ 2147483647 h 1607"/>
              <a:gd name="T110" fmla="*/ 2147483647 w 1883"/>
              <a:gd name="T111" fmla="*/ 2147483647 h 1607"/>
              <a:gd name="T112" fmla="*/ 2147483647 w 1883"/>
              <a:gd name="T113" fmla="*/ 2147483647 h 1607"/>
              <a:gd name="T114" fmla="*/ 2147483647 w 1883"/>
              <a:gd name="T115" fmla="*/ 2147483647 h 1607"/>
              <a:gd name="T116" fmla="*/ 2147483647 w 1883"/>
              <a:gd name="T117" fmla="*/ 2147483647 h 1607"/>
              <a:gd name="T118" fmla="*/ 2147483647 w 1883"/>
              <a:gd name="T119" fmla="*/ 2147483647 h 1607"/>
              <a:gd name="T120" fmla="*/ 2147483647 w 1883"/>
              <a:gd name="T121" fmla="*/ 2147483647 h 1607"/>
              <a:gd name="T122" fmla="*/ 2147483647 w 1883"/>
              <a:gd name="T123" fmla="*/ 2147483647 h 160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3"/>
              <a:gd name="T187" fmla="*/ 0 h 1607"/>
              <a:gd name="T188" fmla="*/ 1883 w 1883"/>
              <a:gd name="T189" fmla="*/ 1607 h 160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3" h="1607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6" name="TextBox 115"/>
          <p:cNvSpPr txBox="1"/>
          <p:nvPr/>
        </p:nvSpPr>
        <p:spPr>
          <a:xfrm>
            <a:off x="6477000" y="19700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477000" y="3429000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52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77000" y="48275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36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89" name="组合 7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0" name="组合 7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191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组合 4"/>
          <p:cNvGrpSpPr/>
          <p:nvPr/>
        </p:nvGrpSpPr>
        <p:grpSpPr bwMode="auto"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198" name="矩形 16"/>
          <p:cNvSpPr>
            <a:spLocks noChangeArrowheads="1"/>
          </p:cNvSpPr>
          <p:nvPr/>
        </p:nvSpPr>
        <p:spPr bwMode="auto">
          <a:xfrm>
            <a:off x="7334250" y="161766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199" name="矩形 9"/>
          <p:cNvSpPr>
            <a:spLocks noChangeArrowheads="1"/>
          </p:cNvSpPr>
          <p:nvPr/>
        </p:nvSpPr>
        <p:spPr bwMode="auto">
          <a:xfrm>
            <a:off x="7373938" y="123825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0" name="矩形 16"/>
          <p:cNvSpPr>
            <a:spLocks noChangeArrowheads="1"/>
          </p:cNvSpPr>
          <p:nvPr/>
        </p:nvSpPr>
        <p:spPr bwMode="auto">
          <a:xfrm>
            <a:off x="8001000" y="4951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01" name="矩形 11"/>
          <p:cNvSpPr>
            <a:spLocks noChangeArrowheads="1"/>
          </p:cNvSpPr>
          <p:nvPr/>
        </p:nvSpPr>
        <p:spPr bwMode="auto">
          <a:xfrm>
            <a:off x="8040688" y="4572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2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03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grpSp>
        <p:nvGrpSpPr>
          <p:cNvPr id="8204" name="组合 16"/>
          <p:cNvGrpSpPr/>
          <p:nvPr/>
        </p:nvGrpSpPr>
        <p:grpSpPr bwMode="auto"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5" name="组合 17"/>
          <p:cNvGrpSpPr/>
          <p:nvPr/>
        </p:nvGrpSpPr>
        <p:grpSpPr bwMode="auto"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6" name="组合 20"/>
          <p:cNvGrpSpPr/>
          <p:nvPr/>
        </p:nvGrpSpPr>
        <p:grpSpPr bwMode="auto"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pic>
        <p:nvPicPr>
          <p:cNvPr id="8207" name="图片 23" descr="hs 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08" name="组合 24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09" name="组合 2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1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10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组合 5"/>
          <p:cNvGrpSpPr/>
          <p:nvPr/>
        </p:nvGrpSpPr>
        <p:grpSpPr bwMode="auto"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7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9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  <p:pic>
          <p:nvPicPr>
            <p:cNvPr id="9320" name="图片 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19" name="组合 6"/>
          <p:cNvGrpSpPr/>
          <p:nvPr/>
        </p:nvGrpSpPr>
        <p:grpSpPr bwMode="auto"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6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220" name="组合 11"/>
          <p:cNvGrpSpPr/>
          <p:nvPr/>
        </p:nvGrpSpPr>
        <p:grpSpPr bwMode="auto"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3" name="文本框 14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pic>
        <p:nvPicPr>
          <p:cNvPr id="9221" name="图片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图片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9225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  <a:endParaRPr lang="en-US" altLang="zh-CN" sz="14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9226" name="组合 2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27" name="组合 22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2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1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9228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25"/>
          <p:cNvGrpSpPr/>
          <p:nvPr/>
        </p:nvGrpSpPr>
        <p:grpSpPr bwMode="auto"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0263" name="组合 1"/>
            <p:cNvGrpSpPr/>
            <p:nvPr/>
          </p:nvGrpSpPr>
          <p:grpSpPr bwMode="auto"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0282" name="组合 2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83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第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10264" name="组合 7"/>
            <p:cNvGrpSpPr/>
            <p:nvPr/>
          </p:nvGrpSpPr>
          <p:grpSpPr bwMode="auto"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0277" name="组合 8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7931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793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8" name="文本框 9"/>
              <p:cNvSpPr txBox="1">
                <a:spLocks noChangeArrowheads="1"/>
              </p:cNvSpPr>
              <p:nvPr/>
            </p:nvSpPr>
            <p:spPr bwMode="auto">
              <a:xfrm>
                <a:off x="7401705" y="847420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二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10265" name="组合 13"/>
            <p:cNvGrpSpPr/>
            <p:nvPr/>
          </p:nvGrpSpPr>
          <p:grpSpPr bwMode="auto"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0272" name="组合 1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3" name="文本框 15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部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10266" name="组合 19"/>
            <p:cNvGrpSpPr/>
            <p:nvPr/>
          </p:nvGrpSpPr>
          <p:grpSpPr bwMode="auto"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0267" name="组合 20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68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分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</p:grpSp>
      <p:grpSp>
        <p:nvGrpSpPr>
          <p:cNvPr id="10243" name="组合 27"/>
          <p:cNvGrpSpPr/>
          <p:nvPr/>
        </p:nvGrpSpPr>
        <p:grpSpPr bwMode="auto"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0244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avLst/>
              <a:gdLst>
                <a:gd name="T0" fmla="*/ 2147483647 w 1493"/>
                <a:gd name="T1" fmla="*/ 2147483647 h 549"/>
                <a:gd name="T2" fmla="*/ 2147483647 w 1493"/>
                <a:gd name="T3" fmla="*/ 2147483647 h 549"/>
                <a:gd name="T4" fmla="*/ 2147483647 w 1493"/>
                <a:gd name="T5" fmla="*/ 2147483647 h 549"/>
                <a:gd name="T6" fmla="*/ 2147483647 w 1493"/>
                <a:gd name="T7" fmla="*/ 2147483647 h 549"/>
                <a:gd name="T8" fmla="*/ 2147483647 w 1493"/>
                <a:gd name="T9" fmla="*/ 2147483647 h 549"/>
                <a:gd name="T10" fmla="*/ 2147483647 w 1493"/>
                <a:gd name="T11" fmla="*/ 2147483647 h 549"/>
                <a:gd name="T12" fmla="*/ 2147483647 w 1493"/>
                <a:gd name="T13" fmla="*/ 2147483647 h 549"/>
                <a:gd name="T14" fmla="*/ 2147483647 w 1493"/>
                <a:gd name="T15" fmla="*/ 2147483647 h 549"/>
                <a:gd name="T16" fmla="*/ 2147483647 w 1493"/>
                <a:gd name="T17" fmla="*/ 2147483647 h 549"/>
                <a:gd name="T18" fmla="*/ 2147483647 w 1493"/>
                <a:gd name="T19" fmla="*/ 2147483647 h 549"/>
                <a:gd name="T20" fmla="*/ 2147483647 w 1493"/>
                <a:gd name="T21" fmla="*/ 2147483647 h 549"/>
                <a:gd name="T22" fmla="*/ 2147483647 w 1493"/>
                <a:gd name="T23" fmla="*/ 2147483647 h 549"/>
                <a:gd name="T24" fmla="*/ 2147483647 w 1493"/>
                <a:gd name="T25" fmla="*/ 2147483647 h 549"/>
                <a:gd name="T26" fmla="*/ 2147483647 w 1493"/>
                <a:gd name="T27" fmla="*/ 2147483647 h 549"/>
                <a:gd name="T28" fmla="*/ 2147483647 w 1493"/>
                <a:gd name="T29" fmla="*/ 2147483647 h 549"/>
                <a:gd name="T30" fmla="*/ 2147483647 w 1493"/>
                <a:gd name="T31" fmla="*/ 2147483647 h 549"/>
                <a:gd name="T32" fmla="*/ 2147483647 w 1493"/>
                <a:gd name="T33" fmla="*/ 2147483647 h 549"/>
                <a:gd name="T34" fmla="*/ 2147483647 w 1493"/>
                <a:gd name="T35" fmla="*/ 2147483647 h 549"/>
                <a:gd name="T36" fmla="*/ 2147483647 w 1493"/>
                <a:gd name="T37" fmla="*/ 2147483647 h 549"/>
                <a:gd name="T38" fmla="*/ 2147483647 w 1493"/>
                <a:gd name="T39" fmla="*/ 2147483647 h 549"/>
                <a:gd name="T40" fmla="*/ 2147483647 w 1493"/>
                <a:gd name="T41" fmla="*/ 2147483647 h 549"/>
                <a:gd name="T42" fmla="*/ 2147483647 w 1493"/>
                <a:gd name="T43" fmla="*/ 2147483647 h 549"/>
                <a:gd name="T44" fmla="*/ 2147483647 w 1493"/>
                <a:gd name="T45" fmla="*/ 2147483647 h 549"/>
                <a:gd name="T46" fmla="*/ 2147483647 w 1493"/>
                <a:gd name="T47" fmla="*/ 2147483647 h 549"/>
                <a:gd name="T48" fmla="*/ 2147483647 w 1493"/>
                <a:gd name="T49" fmla="*/ 2147483647 h 549"/>
                <a:gd name="T50" fmla="*/ 2147483647 w 1493"/>
                <a:gd name="T51" fmla="*/ 2147483647 h 549"/>
                <a:gd name="T52" fmla="*/ 2147483647 w 1493"/>
                <a:gd name="T53" fmla="*/ 2147483647 h 549"/>
                <a:gd name="T54" fmla="*/ 2147483647 w 1493"/>
                <a:gd name="T55" fmla="*/ 2147483647 h 549"/>
                <a:gd name="T56" fmla="*/ 2147483647 w 1493"/>
                <a:gd name="T57" fmla="*/ 2147483647 h 549"/>
                <a:gd name="T58" fmla="*/ 2147483647 w 1493"/>
                <a:gd name="T59" fmla="*/ 2147483647 h 549"/>
                <a:gd name="T60" fmla="*/ 2147483647 w 1493"/>
                <a:gd name="T61" fmla="*/ 2147483647 h 549"/>
                <a:gd name="T62" fmla="*/ 2147483647 w 1493"/>
                <a:gd name="T63" fmla="*/ 2147483647 h 549"/>
                <a:gd name="T64" fmla="*/ 2147483647 w 1493"/>
                <a:gd name="T65" fmla="*/ 2147483647 h 549"/>
                <a:gd name="T66" fmla="*/ 2147483647 w 1493"/>
                <a:gd name="T67" fmla="*/ 2147483647 h 549"/>
                <a:gd name="T68" fmla="*/ 2147483647 w 1493"/>
                <a:gd name="T69" fmla="*/ 2147483647 h 549"/>
                <a:gd name="T70" fmla="*/ 2147483647 w 1493"/>
                <a:gd name="T71" fmla="*/ 2147483647 h 549"/>
                <a:gd name="T72" fmla="*/ 2147483647 w 1493"/>
                <a:gd name="T73" fmla="*/ 2147483647 h 549"/>
                <a:gd name="T74" fmla="*/ 2147483647 w 1493"/>
                <a:gd name="T75" fmla="*/ 2147483647 h 549"/>
                <a:gd name="T76" fmla="*/ 2147483647 w 1493"/>
                <a:gd name="T77" fmla="*/ 2147483647 h 549"/>
                <a:gd name="T78" fmla="*/ 2147483647 w 1493"/>
                <a:gd name="T79" fmla="*/ 2147483647 h 549"/>
                <a:gd name="T80" fmla="*/ 2147483647 w 1493"/>
                <a:gd name="T81" fmla="*/ 2147483647 h 549"/>
                <a:gd name="T82" fmla="*/ 2147483647 w 1493"/>
                <a:gd name="T83" fmla="*/ 2147483647 h 549"/>
                <a:gd name="T84" fmla="*/ 2147483647 w 1493"/>
                <a:gd name="T85" fmla="*/ 2147483647 h 549"/>
                <a:gd name="T86" fmla="*/ 2147483647 w 1493"/>
                <a:gd name="T87" fmla="*/ 2147483647 h 549"/>
                <a:gd name="T88" fmla="*/ 2147483647 w 1493"/>
                <a:gd name="T89" fmla="*/ 2147483647 h 549"/>
                <a:gd name="T90" fmla="*/ 2147483647 w 1493"/>
                <a:gd name="T91" fmla="*/ 2147483647 h 549"/>
                <a:gd name="T92" fmla="*/ 2147483647 w 1493"/>
                <a:gd name="T93" fmla="*/ 2147483647 h 549"/>
                <a:gd name="T94" fmla="*/ 2147483647 w 1493"/>
                <a:gd name="T95" fmla="*/ 2147483647 h 549"/>
                <a:gd name="T96" fmla="*/ 2147483647 w 1493"/>
                <a:gd name="T97" fmla="*/ 2147483647 h 549"/>
                <a:gd name="T98" fmla="*/ 2147483647 w 1493"/>
                <a:gd name="T99" fmla="*/ 2147483647 h 549"/>
                <a:gd name="T100" fmla="*/ 2147483647 w 1493"/>
                <a:gd name="T101" fmla="*/ 2147483647 h 549"/>
                <a:gd name="T102" fmla="*/ 2147483647 w 1493"/>
                <a:gd name="T103" fmla="*/ 2147483647 h 549"/>
                <a:gd name="T104" fmla="*/ 2147483647 w 1493"/>
                <a:gd name="T105" fmla="*/ 2147483647 h 549"/>
                <a:gd name="T106" fmla="*/ 2147483647 w 1493"/>
                <a:gd name="T107" fmla="*/ 2147483647 h 549"/>
                <a:gd name="T108" fmla="*/ 2147483647 w 1493"/>
                <a:gd name="T109" fmla="*/ 2147483647 h 549"/>
                <a:gd name="T110" fmla="*/ 2147483647 w 1493"/>
                <a:gd name="T111" fmla="*/ 2147483647 h 549"/>
                <a:gd name="T112" fmla="*/ 2147483647 w 1493"/>
                <a:gd name="T113" fmla="*/ 2147483647 h 549"/>
                <a:gd name="T114" fmla="*/ 2147483647 w 1493"/>
                <a:gd name="T115" fmla="*/ 2147483647 h 549"/>
                <a:gd name="T116" fmla="*/ 2147483647 w 1493"/>
                <a:gd name="T117" fmla="*/ 2147483647 h 549"/>
                <a:gd name="T118" fmla="*/ 2147483647 w 1493"/>
                <a:gd name="T119" fmla="*/ 2147483647 h 5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3" h="549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5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avLst/>
              <a:gdLst>
                <a:gd name="T0" fmla="*/ 2147483647 w 275"/>
                <a:gd name="T1" fmla="*/ 2147483647 h 345"/>
                <a:gd name="T2" fmla="*/ 2147483647 w 275"/>
                <a:gd name="T3" fmla="*/ 2147483647 h 345"/>
                <a:gd name="T4" fmla="*/ 2147483647 w 275"/>
                <a:gd name="T5" fmla="*/ 2147483647 h 345"/>
                <a:gd name="T6" fmla="*/ 2147483647 w 275"/>
                <a:gd name="T7" fmla="*/ 2147483647 h 345"/>
                <a:gd name="T8" fmla="*/ 2147483647 w 275"/>
                <a:gd name="T9" fmla="*/ 2147483647 h 345"/>
                <a:gd name="T10" fmla="*/ 2147483647 w 275"/>
                <a:gd name="T11" fmla="*/ 2147483647 h 345"/>
                <a:gd name="T12" fmla="*/ 2147483647 w 275"/>
                <a:gd name="T13" fmla="*/ 2147483647 h 345"/>
                <a:gd name="T14" fmla="*/ 2147483647 w 275"/>
                <a:gd name="T15" fmla="*/ 2147483647 h 345"/>
                <a:gd name="T16" fmla="*/ 2147483647 w 275"/>
                <a:gd name="T17" fmla="*/ 2147483647 h 345"/>
                <a:gd name="T18" fmla="*/ 2147483647 w 275"/>
                <a:gd name="T19" fmla="*/ 2147483647 h 345"/>
                <a:gd name="T20" fmla="*/ 2147483647 w 275"/>
                <a:gd name="T21" fmla="*/ 2147483647 h 345"/>
                <a:gd name="T22" fmla="*/ 2147483647 w 275"/>
                <a:gd name="T23" fmla="*/ 2147483647 h 345"/>
                <a:gd name="T24" fmla="*/ 2147483647 w 275"/>
                <a:gd name="T25" fmla="*/ 2147483647 h 345"/>
                <a:gd name="T26" fmla="*/ 2147483647 w 275"/>
                <a:gd name="T27" fmla="*/ 2147483647 h 345"/>
                <a:gd name="T28" fmla="*/ 2147483647 w 275"/>
                <a:gd name="T29" fmla="*/ 2147483647 h 345"/>
                <a:gd name="T30" fmla="*/ 2147483647 w 275"/>
                <a:gd name="T31" fmla="*/ 2147483647 h 345"/>
                <a:gd name="T32" fmla="*/ 2147483647 w 275"/>
                <a:gd name="T33" fmla="*/ 2147483647 h 345"/>
                <a:gd name="T34" fmla="*/ 2147483647 w 275"/>
                <a:gd name="T35" fmla="*/ 2147483647 h 345"/>
                <a:gd name="T36" fmla="*/ 2147483647 w 275"/>
                <a:gd name="T37" fmla="*/ 2147483647 h 345"/>
                <a:gd name="T38" fmla="*/ 2147483647 w 275"/>
                <a:gd name="T39" fmla="*/ 2147483647 h 345"/>
                <a:gd name="T40" fmla="*/ 2147483647 w 275"/>
                <a:gd name="T41" fmla="*/ 2147483647 h 345"/>
                <a:gd name="T42" fmla="*/ 2147483647 w 275"/>
                <a:gd name="T43" fmla="*/ 2147483647 h 345"/>
                <a:gd name="T44" fmla="*/ 2147483647 w 275"/>
                <a:gd name="T45" fmla="*/ 2147483647 h 345"/>
                <a:gd name="T46" fmla="*/ 2147483647 w 275"/>
                <a:gd name="T47" fmla="*/ 2147483647 h 345"/>
                <a:gd name="T48" fmla="*/ 2147483647 w 275"/>
                <a:gd name="T49" fmla="*/ 2147483647 h 345"/>
                <a:gd name="T50" fmla="*/ 2147483647 w 275"/>
                <a:gd name="T51" fmla="*/ 2147483647 h 345"/>
                <a:gd name="T52" fmla="*/ 2147483647 w 275"/>
                <a:gd name="T53" fmla="*/ 2147483647 h 345"/>
                <a:gd name="T54" fmla="*/ 2147483647 w 275"/>
                <a:gd name="T55" fmla="*/ 2147483647 h 345"/>
                <a:gd name="T56" fmla="*/ 2147483647 w 275"/>
                <a:gd name="T57" fmla="*/ 2147483647 h 345"/>
                <a:gd name="T58" fmla="*/ 2147483647 w 275"/>
                <a:gd name="T59" fmla="*/ 2147483647 h 345"/>
                <a:gd name="T60" fmla="*/ 2147483647 w 275"/>
                <a:gd name="T61" fmla="*/ 2147483647 h 345"/>
                <a:gd name="T62" fmla="*/ 2147483647 w 275"/>
                <a:gd name="T63" fmla="*/ 2147483647 h 345"/>
                <a:gd name="T64" fmla="*/ 2147483647 w 275"/>
                <a:gd name="T65" fmla="*/ 2147483647 h 345"/>
                <a:gd name="T66" fmla="*/ 2147483647 w 275"/>
                <a:gd name="T67" fmla="*/ 2147483647 h 345"/>
                <a:gd name="T68" fmla="*/ 2147483647 w 275"/>
                <a:gd name="T69" fmla="*/ 2147483647 h 345"/>
                <a:gd name="T70" fmla="*/ 2147483647 w 275"/>
                <a:gd name="T71" fmla="*/ 2147483647 h 345"/>
                <a:gd name="T72" fmla="*/ 2147483647 w 275"/>
                <a:gd name="T73" fmla="*/ 2147483647 h 345"/>
                <a:gd name="T74" fmla="*/ 2147483647 w 275"/>
                <a:gd name="T75" fmla="*/ 2147483647 h 345"/>
                <a:gd name="T76" fmla="*/ 2147483647 w 275"/>
                <a:gd name="T77" fmla="*/ 2147483647 h 345"/>
                <a:gd name="T78" fmla="*/ 2147483647 w 275"/>
                <a:gd name="T79" fmla="*/ 2147483647 h 345"/>
                <a:gd name="T80" fmla="*/ 2147483647 w 275"/>
                <a:gd name="T81" fmla="*/ 2147483647 h 345"/>
                <a:gd name="T82" fmla="*/ 2147483647 w 275"/>
                <a:gd name="T83" fmla="*/ 2147483647 h 345"/>
                <a:gd name="T84" fmla="*/ 2147483647 w 275"/>
                <a:gd name="T85" fmla="*/ 2147483647 h 345"/>
                <a:gd name="T86" fmla="*/ 2147483647 w 275"/>
                <a:gd name="T87" fmla="*/ 2147483647 h 345"/>
                <a:gd name="T88" fmla="*/ 2147483647 w 275"/>
                <a:gd name="T89" fmla="*/ 2147483647 h 345"/>
                <a:gd name="T90" fmla="*/ 2147483647 w 275"/>
                <a:gd name="T91" fmla="*/ 2147483647 h 345"/>
                <a:gd name="T92" fmla="*/ 2147483647 w 275"/>
                <a:gd name="T93" fmla="*/ 2147483647 h 345"/>
                <a:gd name="T94" fmla="*/ 2147483647 w 275"/>
                <a:gd name="T95" fmla="*/ 2147483647 h 345"/>
                <a:gd name="T96" fmla="*/ 2147483647 w 275"/>
                <a:gd name="T97" fmla="*/ 2147483647 h 345"/>
                <a:gd name="T98" fmla="*/ 2147483647 w 275"/>
                <a:gd name="T99" fmla="*/ 2147483647 h 345"/>
                <a:gd name="T100" fmla="*/ 2147483647 w 275"/>
                <a:gd name="T101" fmla="*/ 2147483647 h 345"/>
                <a:gd name="T102" fmla="*/ 2147483647 w 275"/>
                <a:gd name="T103" fmla="*/ 2147483647 h 345"/>
                <a:gd name="T104" fmla="*/ 2147483647 w 275"/>
                <a:gd name="T105" fmla="*/ 2147483647 h 345"/>
                <a:gd name="T106" fmla="*/ 2147483647 w 275"/>
                <a:gd name="T107" fmla="*/ 2147483647 h 345"/>
                <a:gd name="T108" fmla="*/ 2147483647 w 275"/>
                <a:gd name="T109" fmla="*/ 2147483647 h 345"/>
                <a:gd name="T110" fmla="*/ 2147483647 w 275"/>
                <a:gd name="T111" fmla="*/ 2147483647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5" h="34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6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avLst/>
              <a:gdLst>
                <a:gd name="T0" fmla="*/ 2147483647 w 240"/>
                <a:gd name="T1" fmla="*/ 2147483647 h 347"/>
                <a:gd name="T2" fmla="*/ 2147483647 w 240"/>
                <a:gd name="T3" fmla="*/ 2147483647 h 347"/>
                <a:gd name="T4" fmla="*/ 2147483647 w 240"/>
                <a:gd name="T5" fmla="*/ 2147483647 h 347"/>
                <a:gd name="T6" fmla="*/ 2147483647 w 240"/>
                <a:gd name="T7" fmla="*/ 2147483647 h 347"/>
                <a:gd name="T8" fmla="*/ 2147483647 w 240"/>
                <a:gd name="T9" fmla="*/ 2147483647 h 347"/>
                <a:gd name="T10" fmla="*/ 2147483647 w 240"/>
                <a:gd name="T11" fmla="*/ 2147483647 h 347"/>
                <a:gd name="T12" fmla="*/ 2147483647 w 240"/>
                <a:gd name="T13" fmla="*/ 2147483647 h 347"/>
                <a:gd name="T14" fmla="*/ 2147483647 w 240"/>
                <a:gd name="T15" fmla="*/ 2147483647 h 347"/>
                <a:gd name="T16" fmla="*/ 2147483647 w 240"/>
                <a:gd name="T17" fmla="*/ 2147483647 h 347"/>
                <a:gd name="T18" fmla="*/ 2147483647 w 240"/>
                <a:gd name="T19" fmla="*/ 2147483647 h 347"/>
                <a:gd name="T20" fmla="*/ 2147483647 w 240"/>
                <a:gd name="T21" fmla="*/ 2147483647 h 347"/>
                <a:gd name="T22" fmla="*/ 2147483647 w 240"/>
                <a:gd name="T23" fmla="*/ 2147483647 h 347"/>
                <a:gd name="T24" fmla="*/ 2147483647 w 240"/>
                <a:gd name="T25" fmla="*/ 2147483647 h 347"/>
                <a:gd name="T26" fmla="*/ 2147483647 w 240"/>
                <a:gd name="T27" fmla="*/ 2147483647 h 347"/>
                <a:gd name="T28" fmla="*/ 2147483647 w 240"/>
                <a:gd name="T29" fmla="*/ 2147483647 h 347"/>
                <a:gd name="T30" fmla="*/ 2147483647 w 240"/>
                <a:gd name="T31" fmla="*/ 2147483647 h 347"/>
                <a:gd name="T32" fmla="*/ 2147483647 w 240"/>
                <a:gd name="T33" fmla="*/ 2147483647 h 347"/>
                <a:gd name="T34" fmla="*/ 2147483647 w 240"/>
                <a:gd name="T35" fmla="*/ 2147483647 h 347"/>
                <a:gd name="T36" fmla="*/ 2147483647 w 240"/>
                <a:gd name="T37" fmla="*/ 2147483647 h 347"/>
                <a:gd name="T38" fmla="*/ 2147483647 w 240"/>
                <a:gd name="T39" fmla="*/ 2147483647 h 347"/>
                <a:gd name="T40" fmla="*/ 2147483647 w 240"/>
                <a:gd name="T41" fmla="*/ 2147483647 h 347"/>
                <a:gd name="T42" fmla="*/ 2147483647 w 240"/>
                <a:gd name="T43" fmla="*/ 2147483647 h 347"/>
                <a:gd name="T44" fmla="*/ 2147483647 w 240"/>
                <a:gd name="T45" fmla="*/ 2147483647 h 347"/>
                <a:gd name="T46" fmla="*/ 2147483647 w 240"/>
                <a:gd name="T47" fmla="*/ 2147483647 h 347"/>
                <a:gd name="T48" fmla="*/ 2147483647 w 240"/>
                <a:gd name="T49" fmla="*/ 2147483647 h 347"/>
                <a:gd name="T50" fmla="*/ 2147483647 w 240"/>
                <a:gd name="T51" fmla="*/ 2147483647 h 347"/>
                <a:gd name="T52" fmla="*/ 2147483647 w 240"/>
                <a:gd name="T53" fmla="*/ 2147483647 h 347"/>
                <a:gd name="T54" fmla="*/ 2147483647 w 240"/>
                <a:gd name="T55" fmla="*/ 2147483647 h 347"/>
                <a:gd name="T56" fmla="*/ 2147483647 w 240"/>
                <a:gd name="T57" fmla="*/ 2147483647 h 347"/>
                <a:gd name="T58" fmla="*/ 2147483647 w 240"/>
                <a:gd name="T59" fmla="*/ 2147483647 h 347"/>
                <a:gd name="T60" fmla="*/ 2147483647 w 240"/>
                <a:gd name="T61" fmla="*/ 2147483647 h 347"/>
                <a:gd name="T62" fmla="*/ 2147483647 w 240"/>
                <a:gd name="T63" fmla="*/ 2147483647 h 347"/>
                <a:gd name="T64" fmla="*/ 2147483647 w 240"/>
                <a:gd name="T65" fmla="*/ 2147483647 h 347"/>
                <a:gd name="T66" fmla="*/ 2147483647 w 240"/>
                <a:gd name="T67" fmla="*/ 2147483647 h 347"/>
                <a:gd name="T68" fmla="*/ 2147483647 w 240"/>
                <a:gd name="T69" fmla="*/ 2147483647 h 347"/>
                <a:gd name="T70" fmla="*/ 2147483647 w 240"/>
                <a:gd name="T71" fmla="*/ 2147483647 h 347"/>
                <a:gd name="T72" fmla="*/ 2147483647 w 240"/>
                <a:gd name="T73" fmla="*/ 2147483647 h 347"/>
                <a:gd name="T74" fmla="*/ 2147483647 w 240"/>
                <a:gd name="T75" fmla="*/ 2147483647 h 347"/>
                <a:gd name="T76" fmla="*/ 2147483647 w 240"/>
                <a:gd name="T77" fmla="*/ 2147483647 h 347"/>
                <a:gd name="T78" fmla="*/ 2147483647 w 240"/>
                <a:gd name="T79" fmla="*/ 2147483647 h 347"/>
                <a:gd name="T80" fmla="*/ 2147483647 w 240"/>
                <a:gd name="T81" fmla="*/ 2147483647 h 347"/>
                <a:gd name="T82" fmla="*/ 2147483647 w 240"/>
                <a:gd name="T83" fmla="*/ 2147483647 h 347"/>
                <a:gd name="T84" fmla="*/ 2147483647 w 240"/>
                <a:gd name="T85" fmla="*/ 2147483647 h 347"/>
                <a:gd name="T86" fmla="*/ 2147483647 w 240"/>
                <a:gd name="T87" fmla="*/ 2147483647 h 347"/>
                <a:gd name="T88" fmla="*/ 2147483647 w 240"/>
                <a:gd name="T89" fmla="*/ 2147483647 h 347"/>
                <a:gd name="T90" fmla="*/ 2147483647 w 240"/>
                <a:gd name="T91" fmla="*/ 2147483647 h 347"/>
                <a:gd name="T92" fmla="*/ 2147483647 w 240"/>
                <a:gd name="T93" fmla="*/ 2147483647 h 347"/>
                <a:gd name="T94" fmla="*/ 2147483647 w 240"/>
                <a:gd name="T95" fmla="*/ 2147483647 h 347"/>
                <a:gd name="T96" fmla="*/ 2147483647 w 240"/>
                <a:gd name="T97" fmla="*/ 2147483647 h 347"/>
                <a:gd name="T98" fmla="*/ 2147483647 w 240"/>
                <a:gd name="T99" fmla="*/ 2147483647 h 347"/>
                <a:gd name="T100" fmla="*/ 2147483647 w 240"/>
                <a:gd name="T101" fmla="*/ 2147483647 h 347"/>
                <a:gd name="T102" fmla="*/ 2147483647 w 240"/>
                <a:gd name="T103" fmla="*/ 2147483647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347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7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avLst/>
              <a:gdLst>
                <a:gd name="T0" fmla="*/ 2147483647 w 951"/>
                <a:gd name="T1" fmla="*/ 2147483647 h 172"/>
                <a:gd name="T2" fmla="*/ 2147483647 w 951"/>
                <a:gd name="T3" fmla="*/ 2147483647 h 172"/>
                <a:gd name="T4" fmla="*/ 2147483647 w 951"/>
                <a:gd name="T5" fmla="*/ 2147483647 h 172"/>
                <a:gd name="T6" fmla="*/ 2147483647 w 951"/>
                <a:gd name="T7" fmla="*/ 2147483647 h 172"/>
                <a:gd name="T8" fmla="*/ 2147483647 w 951"/>
                <a:gd name="T9" fmla="*/ 2147483647 h 172"/>
                <a:gd name="T10" fmla="*/ 2147483647 w 951"/>
                <a:gd name="T11" fmla="*/ 2147483647 h 172"/>
                <a:gd name="T12" fmla="*/ 2147483647 w 951"/>
                <a:gd name="T13" fmla="*/ 0 h 172"/>
                <a:gd name="T14" fmla="*/ 2147483647 w 951"/>
                <a:gd name="T15" fmla="*/ 2147483647 h 172"/>
                <a:gd name="T16" fmla="*/ 2147483647 w 951"/>
                <a:gd name="T17" fmla="*/ 2147483647 h 172"/>
                <a:gd name="T18" fmla="*/ 2147483647 w 951"/>
                <a:gd name="T19" fmla="*/ 2147483647 h 172"/>
                <a:gd name="T20" fmla="*/ 2147483647 w 951"/>
                <a:gd name="T21" fmla="*/ 2147483647 h 172"/>
                <a:gd name="T22" fmla="*/ 2147483647 w 951"/>
                <a:gd name="T23" fmla="*/ 2147483647 h 172"/>
                <a:gd name="T24" fmla="*/ 2147483647 w 951"/>
                <a:gd name="T25" fmla="*/ 2147483647 h 172"/>
                <a:gd name="T26" fmla="*/ 2147483647 w 951"/>
                <a:gd name="T27" fmla="*/ 2147483647 h 172"/>
                <a:gd name="T28" fmla="*/ 2147483647 w 951"/>
                <a:gd name="T29" fmla="*/ 2147483647 h 172"/>
                <a:gd name="T30" fmla="*/ 2147483647 w 951"/>
                <a:gd name="T31" fmla="*/ 2147483647 h 172"/>
                <a:gd name="T32" fmla="*/ 2147483647 w 951"/>
                <a:gd name="T33" fmla="*/ 2147483647 h 172"/>
                <a:gd name="T34" fmla="*/ 2147483647 w 951"/>
                <a:gd name="T35" fmla="*/ 2147483647 h 172"/>
                <a:gd name="T36" fmla="*/ 0 w 951"/>
                <a:gd name="T37" fmla="*/ 2147483647 h 172"/>
                <a:gd name="T38" fmla="*/ 2147483647 w 951"/>
                <a:gd name="T39" fmla="*/ 2147483647 h 172"/>
                <a:gd name="T40" fmla="*/ 2147483647 w 951"/>
                <a:gd name="T41" fmla="*/ 2147483647 h 172"/>
                <a:gd name="T42" fmla="*/ 2147483647 w 951"/>
                <a:gd name="T43" fmla="*/ 2147483647 h 172"/>
                <a:gd name="T44" fmla="*/ 2147483647 w 951"/>
                <a:gd name="T45" fmla="*/ 2147483647 h 172"/>
                <a:gd name="T46" fmla="*/ 2147483647 w 951"/>
                <a:gd name="T47" fmla="*/ 2147483647 h 172"/>
                <a:gd name="T48" fmla="*/ 2147483647 w 951"/>
                <a:gd name="T49" fmla="*/ 2147483647 h 172"/>
                <a:gd name="T50" fmla="*/ 2147483647 w 951"/>
                <a:gd name="T51" fmla="*/ 2147483647 h 172"/>
                <a:gd name="T52" fmla="*/ 2147483647 w 951"/>
                <a:gd name="T53" fmla="*/ 2147483647 h 172"/>
                <a:gd name="T54" fmla="*/ 2147483647 w 951"/>
                <a:gd name="T55" fmla="*/ 2147483647 h 172"/>
                <a:gd name="T56" fmla="*/ 2147483647 w 951"/>
                <a:gd name="T57" fmla="*/ 2147483647 h 172"/>
                <a:gd name="T58" fmla="*/ 2147483647 w 951"/>
                <a:gd name="T59" fmla="*/ 2147483647 h 172"/>
                <a:gd name="T60" fmla="*/ 2147483647 w 951"/>
                <a:gd name="T61" fmla="*/ 2147483647 h 172"/>
                <a:gd name="T62" fmla="*/ 2147483647 w 951"/>
                <a:gd name="T63" fmla="*/ 2147483647 h 172"/>
                <a:gd name="T64" fmla="*/ 2147483647 w 951"/>
                <a:gd name="T65" fmla="*/ 2147483647 h 172"/>
                <a:gd name="T66" fmla="*/ 2147483647 w 951"/>
                <a:gd name="T67" fmla="*/ 2147483647 h 172"/>
                <a:gd name="T68" fmla="*/ 2147483647 w 951"/>
                <a:gd name="T69" fmla="*/ 2147483647 h 172"/>
                <a:gd name="T70" fmla="*/ 2147483647 w 951"/>
                <a:gd name="T71" fmla="*/ 2147483647 h 172"/>
                <a:gd name="T72" fmla="*/ 2147483647 w 951"/>
                <a:gd name="T73" fmla="*/ 2147483647 h 172"/>
                <a:gd name="T74" fmla="*/ 2147483647 w 951"/>
                <a:gd name="T75" fmla="*/ 2147483647 h 172"/>
                <a:gd name="T76" fmla="*/ 2147483647 w 951"/>
                <a:gd name="T77" fmla="*/ 2147483647 h 172"/>
                <a:gd name="T78" fmla="*/ 2147483647 w 951"/>
                <a:gd name="T79" fmla="*/ 2147483647 h 172"/>
                <a:gd name="T80" fmla="*/ 2147483647 w 951"/>
                <a:gd name="T81" fmla="*/ 2147483647 h 172"/>
                <a:gd name="T82" fmla="*/ 2147483647 w 951"/>
                <a:gd name="T83" fmla="*/ 2147483647 h 172"/>
                <a:gd name="T84" fmla="*/ 2147483647 w 951"/>
                <a:gd name="T85" fmla="*/ 2147483647 h 172"/>
                <a:gd name="T86" fmla="*/ 2147483647 w 951"/>
                <a:gd name="T87" fmla="*/ 2147483647 h 172"/>
                <a:gd name="T88" fmla="*/ 2147483647 w 951"/>
                <a:gd name="T89" fmla="*/ 2147483647 h 172"/>
                <a:gd name="T90" fmla="*/ 2147483647 w 951"/>
                <a:gd name="T91" fmla="*/ 2147483647 h 172"/>
                <a:gd name="T92" fmla="*/ 2147483647 w 951"/>
                <a:gd name="T93" fmla="*/ 2147483647 h 172"/>
                <a:gd name="T94" fmla="*/ 2147483647 w 951"/>
                <a:gd name="T95" fmla="*/ 2147483647 h 172"/>
                <a:gd name="T96" fmla="*/ 2147483647 w 951"/>
                <a:gd name="T97" fmla="*/ 2147483647 h 172"/>
                <a:gd name="T98" fmla="*/ 2147483647 w 951"/>
                <a:gd name="T99" fmla="*/ 2147483647 h 172"/>
                <a:gd name="T100" fmla="*/ 2147483647 w 951"/>
                <a:gd name="T101" fmla="*/ 2147483647 h 172"/>
                <a:gd name="T102" fmla="*/ 2147483647 w 951"/>
                <a:gd name="T103" fmla="*/ 2147483647 h 172"/>
                <a:gd name="T104" fmla="*/ 2147483647 w 951"/>
                <a:gd name="T105" fmla="*/ 2147483647 h 172"/>
                <a:gd name="T106" fmla="*/ 2147483647 w 951"/>
                <a:gd name="T107" fmla="*/ 2147483647 h 172"/>
                <a:gd name="T108" fmla="*/ 2147483647 w 951"/>
                <a:gd name="T109" fmla="*/ 2147483647 h 172"/>
                <a:gd name="T110" fmla="*/ 2147483647 w 951"/>
                <a:gd name="T111" fmla="*/ 2147483647 h 172"/>
                <a:gd name="T112" fmla="*/ 2147483647 w 951"/>
                <a:gd name="T113" fmla="*/ 2147483647 h 172"/>
                <a:gd name="T114" fmla="*/ 2147483647 w 951"/>
                <a:gd name="T115" fmla="*/ 2147483647 h 172"/>
                <a:gd name="T116" fmla="*/ 2147483647 w 951"/>
                <a:gd name="T117" fmla="*/ 2147483647 h 172"/>
                <a:gd name="T118" fmla="*/ 2147483647 w 951"/>
                <a:gd name="T119" fmla="*/ 2147483647 h 172"/>
                <a:gd name="T120" fmla="*/ 2147483647 w 951"/>
                <a:gd name="T121" fmla="*/ 2147483647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1" h="172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8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avLst/>
              <a:gdLst>
                <a:gd name="T0" fmla="*/ 2147483647 w 630"/>
                <a:gd name="T1" fmla="*/ 2147483647 h 172"/>
                <a:gd name="T2" fmla="*/ 2147483647 w 630"/>
                <a:gd name="T3" fmla="*/ 2147483647 h 172"/>
                <a:gd name="T4" fmla="*/ 2147483647 w 630"/>
                <a:gd name="T5" fmla="*/ 2147483647 h 172"/>
                <a:gd name="T6" fmla="*/ 2147483647 w 630"/>
                <a:gd name="T7" fmla="*/ 2147483647 h 172"/>
                <a:gd name="T8" fmla="*/ 2147483647 w 630"/>
                <a:gd name="T9" fmla="*/ 2147483647 h 172"/>
                <a:gd name="T10" fmla="*/ 2147483647 w 630"/>
                <a:gd name="T11" fmla="*/ 2147483647 h 172"/>
                <a:gd name="T12" fmla="*/ 2147483647 w 630"/>
                <a:gd name="T13" fmla="*/ 2147483647 h 172"/>
                <a:gd name="T14" fmla="*/ 2147483647 w 630"/>
                <a:gd name="T15" fmla="*/ 2147483647 h 172"/>
                <a:gd name="T16" fmla="*/ 2147483647 w 630"/>
                <a:gd name="T17" fmla="*/ 0 h 172"/>
                <a:gd name="T18" fmla="*/ 2147483647 w 630"/>
                <a:gd name="T19" fmla="*/ 2147483647 h 172"/>
                <a:gd name="T20" fmla="*/ 2147483647 w 630"/>
                <a:gd name="T21" fmla="*/ 2147483647 h 172"/>
                <a:gd name="T22" fmla="*/ 2147483647 w 630"/>
                <a:gd name="T23" fmla="*/ 2147483647 h 172"/>
                <a:gd name="T24" fmla="*/ 2147483647 w 630"/>
                <a:gd name="T25" fmla="*/ 2147483647 h 172"/>
                <a:gd name="T26" fmla="*/ 2147483647 w 630"/>
                <a:gd name="T27" fmla="*/ 2147483647 h 172"/>
                <a:gd name="T28" fmla="*/ 2147483647 w 630"/>
                <a:gd name="T29" fmla="*/ 2147483647 h 172"/>
                <a:gd name="T30" fmla="*/ 0 w 630"/>
                <a:gd name="T31" fmla="*/ 2147483647 h 172"/>
                <a:gd name="T32" fmla="*/ 2147483647 w 630"/>
                <a:gd name="T33" fmla="*/ 2147483647 h 172"/>
                <a:gd name="T34" fmla="*/ 0 w 630"/>
                <a:gd name="T35" fmla="*/ 2147483647 h 172"/>
                <a:gd name="T36" fmla="*/ 0 w 630"/>
                <a:gd name="T37" fmla="*/ 2147483647 h 172"/>
                <a:gd name="T38" fmla="*/ 2147483647 w 630"/>
                <a:gd name="T39" fmla="*/ 2147483647 h 172"/>
                <a:gd name="T40" fmla="*/ 2147483647 w 630"/>
                <a:gd name="T41" fmla="*/ 2147483647 h 172"/>
                <a:gd name="T42" fmla="*/ 2147483647 w 630"/>
                <a:gd name="T43" fmla="*/ 2147483647 h 172"/>
                <a:gd name="T44" fmla="*/ 2147483647 w 630"/>
                <a:gd name="T45" fmla="*/ 2147483647 h 172"/>
                <a:gd name="T46" fmla="*/ 2147483647 w 630"/>
                <a:gd name="T47" fmla="*/ 2147483647 h 172"/>
                <a:gd name="T48" fmla="*/ 2147483647 w 630"/>
                <a:gd name="T49" fmla="*/ 2147483647 h 172"/>
                <a:gd name="T50" fmla="*/ 2147483647 w 630"/>
                <a:gd name="T51" fmla="*/ 2147483647 h 172"/>
                <a:gd name="T52" fmla="*/ 2147483647 w 630"/>
                <a:gd name="T53" fmla="*/ 2147483647 h 172"/>
                <a:gd name="T54" fmla="*/ 2147483647 w 630"/>
                <a:gd name="T55" fmla="*/ 2147483647 h 172"/>
                <a:gd name="T56" fmla="*/ 2147483647 w 630"/>
                <a:gd name="T57" fmla="*/ 2147483647 h 172"/>
                <a:gd name="T58" fmla="*/ 2147483647 w 630"/>
                <a:gd name="T59" fmla="*/ 2147483647 h 172"/>
                <a:gd name="T60" fmla="*/ 2147483647 w 630"/>
                <a:gd name="T61" fmla="*/ 2147483647 h 172"/>
                <a:gd name="T62" fmla="*/ 2147483647 w 630"/>
                <a:gd name="T63" fmla="*/ 2147483647 h 172"/>
                <a:gd name="T64" fmla="*/ 2147483647 w 630"/>
                <a:gd name="T65" fmla="*/ 2147483647 h 172"/>
                <a:gd name="T66" fmla="*/ 2147483647 w 630"/>
                <a:gd name="T67" fmla="*/ 2147483647 h 172"/>
                <a:gd name="T68" fmla="*/ 2147483647 w 630"/>
                <a:gd name="T69" fmla="*/ 2147483647 h 172"/>
                <a:gd name="T70" fmla="*/ 2147483647 w 630"/>
                <a:gd name="T71" fmla="*/ 2147483647 h 172"/>
                <a:gd name="T72" fmla="*/ 2147483647 w 630"/>
                <a:gd name="T73" fmla="*/ 2147483647 h 172"/>
                <a:gd name="T74" fmla="*/ 2147483647 w 630"/>
                <a:gd name="T75" fmla="*/ 2147483647 h 172"/>
                <a:gd name="T76" fmla="*/ 2147483647 w 630"/>
                <a:gd name="T77" fmla="*/ 2147483647 h 1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30" h="172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9" name="Freeform 2371"/>
            <p:cNvSpPr/>
            <p:nvPr/>
          </p:nvSpPr>
          <p:spPr bwMode="auto">
            <a:xfrm>
              <a:off x="4776789" y="2152650"/>
              <a:ext cx="263525" cy="28575"/>
            </a:xfrm>
            <a:custGeom>
              <a:avLst/>
              <a:gdLst>
                <a:gd name="T0" fmla="*/ 2147483647 w 498"/>
                <a:gd name="T1" fmla="*/ 2147483647 h 53"/>
                <a:gd name="T2" fmla="*/ 2147483647 w 498"/>
                <a:gd name="T3" fmla="*/ 2147483647 h 53"/>
                <a:gd name="T4" fmla="*/ 2147483647 w 498"/>
                <a:gd name="T5" fmla="*/ 2147483647 h 53"/>
                <a:gd name="T6" fmla="*/ 2147483647 w 498"/>
                <a:gd name="T7" fmla="*/ 2147483647 h 53"/>
                <a:gd name="T8" fmla="*/ 2147483647 w 498"/>
                <a:gd name="T9" fmla="*/ 2147483647 h 53"/>
                <a:gd name="T10" fmla="*/ 2147483647 w 498"/>
                <a:gd name="T11" fmla="*/ 2147483647 h 53"/>
                <a:gd name="T12" fmla="*/ 2147483647 w 498"/>
                <a:gd name="T13" fmla="*/ 2147483647 h 53"/>
                <a:gd name="T14" fmla="*/ 2147483647 w 498"/>
                <a:gd name="T15" fmla="*/ 2147483647 h 53"/>
                <a:gd name="T16" fmla="*/ 2147483647 w 498"/>
                <a:gd name="T17" fmla="*/ 2147483647 h 53"/>
                <a:gd name="T18" fmla="*/ 2147483647 w 498"/>
                <a:gd name="T19" fmla="*/ 2147483647 h 53"/>
                <a:gd name="T20" fmla="*/ 2147483647 w 498"/>
                <a:gd name="T21" fmla="*/ 0 h 53"/>
                <a:gd name="T22" fmla="*/ 2147483647 w 498"/>
                <a:gd name="T23" fmla="*/ 0 h 53"/>
                <a:gd name="T24" fmla="*/ 2147483647 w 498"/>
                <a:gd name="T25" fmla="*/ 0 h 53"/>
                <a:gd name="T26" fmla="*/ 2147483647 w 498"/>
                <a:gd name="T27" fmla="*/ 2147483647 h 53"/>
                <a:gd name="T28" fmla="*/ 2147483647 w 498"/>
                <a:gd name="T29" fmla="*/ 2147483647 h 53"/>
                <a:gd name="T30" fmla="*/ 2147483647 w 498"/>
                <a:gd name="T31" fmla="*/ 2147483647 h 53"/>
                <a:gd name="T32" fmla="*/ 2147483647 w 498"/>
                <a:gd name="T33" fmla="*/ 2147483647 h 53"/>
                <a:gd name="T34" fmla="*/ 0 w 498"/>
                <a:gd name="T35" fmla="*/ 2147483647 h 53"/>
                <a:gd name="T36" fmla="*/ 0 w 498"/>
                <a:gd name="T37" fmla="*/ 2147483647 h 53"/>
                <a:gd name="T38" fmla="*/ 0 w 498"/>
                <a:gd name="T39" fmla="*/ 2147483647 h 53"/>
                <a:gd name="T40" fmla="*/ 2147483647 w 498"/>
                <a:gd name="T41" fmla="*/ 2147483647 h 53"/>
                <a:gd name="T42" fmla="*/ 2147483647 w 498"/>
                <a:gd name="T43" fmla="*/ 2147483647 h 53"/>
                <a:gd name="T44" fmla="*/ 2147483647 w 498"/>
                <a:gd name="T45" fmla="*/ 2147483647 h 53"/>
                <a:gd name="T46" fmla="*/ 2147483647 w 498"/>
                <a:gd name="T47" fmla="*/ 2147483647 h 53"/>
                <a:gd name="T48" fmla="*/ 2147483647 w 498"/>
                <a:gd name="T49" fmla="*/ 2147483647 h 53"/>
                <a:gd name="T50" fmla="*/ 2147483647 w 498"/>
                <a:gd name="T51" fmla="*/ 2147483647 h 53"/>
                <a:gd name="T52" fmla="*/ 2147483647 w 498"/>
                <a:gd name="T53" fmla="*/ 2147483647 h 53"/>
                <a:gd name="T54" fmla="*/ 2147483647 w 498"/>
                <a:gd name="T55" fmla="*/ 2147483647 h 53"/>
                <a:gd name="T56" fmla="*/ 2147483647 w 498"/>
                <a:gd name="T57" fmla="*/ 2147483647 h 53"/>
                <a:gd name="T58" fmla="*/ 2147483647 w 498"/>
                <a:gd name="T59" fmla="*/ 2147483647 h 53"/>
                <a:gd name="T60" fmla="*/ 2147483647 w 498"/>
                <a:gd name="T61" fmla="*/ 2147483647 h 53"/>
                <a:gd name="T62" fmla="*/ 2147483647 w 498"/>
                <a:gd name="T63" fmla="*/ 2147483647 h 53"/>
                <a:gd name="T64" fmla="*/ 2147483647 w 498"/>
                <a:gd name="T65" fmla="*/ 2147483647 h 53"/>
                <a:gd name="T66" fmla="*/ 2147483647 w 498"/>
                <a:gd name="T67" fmla="*/ 2147483647 h 53"/>
                <a:gd name="T68" fmla="*/ 2147483647 w 498"/>
                <a:gd name="T69" fmla="*/ 2147483647 h 53"/>
                <a:gd name="T70" fmla="*/ 2147483647 w 498"/>
                <a:gd name="T71" fmla="*/ 2147483647 h 53"/>
                <a:gd name="T72" fmla="*/ 2147483647 w 498"/>
                <a:gd name="T73" fmla="*/ 2147483647 h 53"/>
                <a:gd name="T74" fmla="*/ 2147483647 w 498"/>
                <a:gd name="T75" fmla="*/ 2147483647 h 53"/>
                <a:gd name="T76" fmla="*/ 2147483647 w 498"/>
                <a:gd name="T77" fmla="*/ 2147483647 h 53"/>
                <a:gd name="T78" fmla="*/ 2147483647 w 498"/>
                <a:gd name="T79" fmla="*/ 2147483647 h 53"/>
                <a:gd name="T80" fmla="*/ 2147483647 w 498"/>
                <a:gd name="T81" fmla="*/ 2147483647 h 53"/>
                <a:gd name="T82" fmla="*/ 2147483647 w 498"/>
                <a:gd name="T83" fmla="*/ 2147483647 h 53"/>
                <a:gd name="T84" fmla="*/ 2147483647 w 498"/>
                <a:gd name="T85" fmla="*/ 2147483647 h 53"/>
                <a:gd name="T86" fmla="*/ 2147483647 w 498"/>
                <a:gd name="T87" fmla="*/ 2147483647 h 53"/>
                <a:gd name="T88" fmla="*/ 2147483647 w 498"/>
                <a:gd name="T89" fmla="*/ 2147483647 h 53"/>
                <a:gd name="T90" fmla="*/ 2147483647 w 498"/>
                <a:gd name="T91" fmla="*/ 2147483647 h 53"/>
                <a:gd name="T92" fmla="*/ 2147483647 w 498"/>
                <a:gd name="T93" fmla="*/ 2147483647 h 53"/>
                <a:gd name="T94" fmla="*/ 2147483647 w 498"/>
                <a:gd name="T95" fmla="*/ 2147483647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98" h="53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0" name="Freeform 2372"/>
            <p:cNvSpPr/>
            <p:nvPr/>
          </p:nvSpPr>
          <p:spPr bwMode="auto">
            <a:xfrm>
              <a:off x="5353051" y="2157413"/>
              <a:ext cx="258763" cy="26988"/>
            </a:xfrm>
            <a:custGeom>
              <a:avLst/>
              <a:gdLst>
                <a:gd name="T0" fmla="*/ 2147483647 w 490"/>
                <a:gd name="T1" fmla="*/ 0 h 50"/>
                <a:gd name="T2" fmla="*/ 2147483647 w 490"/>
                <a:gd name="T3" fmla="*/ 0 h 50"/>
                <a:gd name="T4" fmla="*/ 2147483647 w 490"/>
                <a:gd name="T5" fmla="*/ 2147483647 h 50"/>
                <a:gd name="T6" fmla="*/ 2147483647 w 490"/>
                <a:gd name="T7" fmla="*/ 2147483647 h 50"/>
                <a:gd name="T8" fmla="*/ 2147483647 w 490"/>
                <a:gd name="T9" fmla="*/ 2147483647 h 50"/>
                <a:gd name="T10" fmla="*/ 2147483647 w 490"/>
                <a:gd name="T11" fmla="*/ 2147483647 h 50"/>
                <a:gd name="T12" fmla="*/ 2147483647 w 490"/>
                <a:gd name="T13" fmla="*/ 2147483647 h 50"/>
                <a:gd name="T14" fmla="*/ 2147483647 w 490"/>
                <a:gd name="T15" fmla="*/ 2147483647 h 50"/>
                <a:gd name="T16" fmla="*/ 2147483647 w 490"/>
                <a:gd name="T17" fmla="*/ 2147483647 h 50"/>
                <a:gd name="T18" fmla="*/ 2147483647 w 490"/>
                <a:gd name="T19" fmla="*/ 0 h 50"/>
                <a:gd name="T20" fmla="*/ 2147483647 w 490"/>
                <a:gd name="T21" fmla="*/ 0 h 50"/>
                <a:gd name="T22" fmla="*/ 2147483647 w 490"/>
                <a:gd name="T23" fmla="*/ 0 h 50"/>
                <a:gd name="T24" fmla="*/ 2147483647 w 490"/>
                <a:gd name="T25" fmla="*/ 2147483647 h 50"/>
                <a:gd name="T26" fmla="*/ 2147483647 w 490"/>
                <a:gd name="T27" fmla="*/ 2147483647 h 50"/>
                <a:gd name="T28" fmla="*/ 2147483647 w 490"/>
                <a:gd name="T29" fmla="*/ 2147483647 h 50"/>
                <a:gd name="T30" fmla="*/ 2147483647 w 490"/>
                <a:gd name="T31" fmla="*/ 2147483647 h 50"/>
                <a:gd name="T32" fmla="*/ 0 w 490"/>
                <a:gd name="T33" fmla="*/ 2147483647 h 50"/>
                <a:gd name="T34" fmla="*/ 2147483647 w 490"/>
                <a:gd name="T35" fmla="*/ 2147483647 h 50"/>
                <a:gd name="T36" fmla="*/ 2147483647 w 490"/>
                <a:gd name="T37" fmla="*/ 2147483647 h 50"/>
                <a:gd name="T38" fmla="*/ 2147483647 w 490"/>
                <a:gd name="T39" fmla="*/ 2147483647 h 50"/>
                <a:gd name="T40" fmla="*/ 2147483647 w 490"/>
                <a:gd name="T41" fmla="*/ 2147483647 h 50"/>
                <a:gd name="T42" fmla="*/ 2147483647 w 490"/>
                <a:gd name="T43" fmla="*/ 2147483647 h 50"/>
                <a:gd name="T44" fmla="*/ 2147483647 w 490"/>
                <a:gd name="T45" fmla="*/ 2147483647 h 50"/>
                <a:gd name="T46" fmla="*/ 2147483647 w 490"/>
                <a:gd name="T47" fmla="*/ 2147483647 h 50"/>
                <a:gd name="T48" fmla="*/ 2147483647 w 490"/>
                <a:gd name="T49" fmla="*/ 2147483647 h 50"/>
                <a:gd name="T50" fmla="*/ 2147483647 w 490"/>
                <a:gd name="T51" fmla="*/ 2147483647 h 50"/>
                <a:gd name="T52" fmla="*/ 2147483647 w 490"/>
                <a:gd name="T53" fmla="*/ 2147483647 h 50"/>
                <a:gd name="T54" fmla="*/ 2147483647 w 490"/>
                <a:gd name="T55" fmla="*/ 2147483647 h 50"/>
                <a:gd name="T56" fmla="*/ 2147483647 w 490"/>
                <a:gd name="T57" fmla="*/ 2147483647 h 50"/>
                <a:gd name="T58" fmla="*/ 2147483647 w 490"/>
                <a:gd name="T59" fmla="*/ 2147483647 h 50"/>
                <a:gd name="T60" fmla="*/ 2147483647 w 490"/>
                <a:gd name="T61" fmla="*/ 2147483647 h 50"/>
                <a:gd name="T62" fmla="*/ 2147483647 w 490"/>
                <a:gd name="T63" fmla="*/ 2147483647 h 50"/>
                <a:gd name="T64" fmla="*/ 2147483647 w 490"/>
                <a:gd name="T65" fmla="*/ 2147483647 h 50"/>
                <a:gd name="T66" fmla="*/ 2147483647 w 490"/>
                <a:gd name="T67" fmla="*/ 2147483647 h 50"/>
                <a:gd name="T68" fmla="*/ 2147483647 w 490"/>
                <a:gd name="T69" fmla="*/ 2147483647 h 50"/>
                <a:gd name="T70" fmla="*/ 2147483647 w 490"/>
                <a:gd name="T71" fmla="*/ 2147483647 h 50"/>
                <a:gd name="T72" fmla="*/ 2147483647 w 490"/>
                <a:gd name="T73" fmla="*/ 2147483647 h 50"/>
                <a:gd name="T74" fmla="*/ 2147483647 w 490"/>
                <a:gd name="T75" fmla="*/ 2147483647 h 50"/>
                <a:gd name="T76" fmla="*/ 2147483647 w 490"/>
                <a:gd name="T77" fmla="*/ 2147483647 h 50"/>
                <a:gd name="T78" fmla="*/ 2147483647 w 490"/>
                <a:gd name="T79" fmla="*/ 2147483647 h 50"/>
                <a:gd name="T80" fmla="*/ 2147483647 w 490"/>
                <a:gd name="T81" fmla="*/ 2147483647 h 50"/>
                <a:gd name="T82" fmla="*/ 2147483647 w 490"/>
                <a:gd name="T83" fmla="*/ 2147483647 h 50"/>
                <a:gd name="T84" fmla="*/ 2147483647 w 490"/>
                <a:gd name="T85" fmla="*/ 2147483647 h 50"/>
                <a:gd name="T86" fmla="*/ 2147483647 w 490"/>
                <a:gd name="T87" fmla="*/ 0 h 50"/>
                <a:gd name="T88" fmla="*/ 2147483647 w 490"/>
                <a:gd name="T89" fmla="*/ 0 h 50"/>
                <a:gd name="T90" fmla="*/ 2147483647 w 490"/>
                <a:gd name="T91" fmla="*/ 0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0" h="5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1" name="Freeform 2373"/>
            <p:cNvSpPr/>
            <p:nvPr/>
          </p:nvSpPr>
          <p:spPr bwMode="auto">
            <a:xfrm>
              <a:off x="4768851" y="1870075"/>
              <a:ext cx="241300" cy="303213"/>
            </a:xfrm>
            <a:custGeom>
              <a:avLst/>
              <a:gdLst>
                <a:gd name="T0" fmla="*/ 2147483647 w 456"/>
                <a:gd name="T1" fmla="*/ 2147483647 h 573"/>
                <a:gd name="T2" fmla="*/ 2147483647 w 456"/>
                <a:gd name="T3" fmla="*/ 2147483647 h 573"/>
                <a:gd name="T4" fmla="*/ 2147483647 w 456"/>
                <a:gd name="T5" fmla="*/ 2147483647 h 573"/>
                <a:gd name="T6" fmla="*/ 2147483647 w 456"/>
                <a:gd name="T7" fmla="*/ 2147483647 h 573"/>
                <a:gd name="T8" fmla="*/ 2147483647 w 456"/>
                <a:gd name="T9" fmla="*/ 2147483647 h 573"/>
                <a:gd name="T10" fmla="*/ 2147483647 w 456"/>
                <a:gd name="T11" fmla="*/ 2147483647 h 573"/>
                <a:gd name="T12" fmla="*/ 2147483647 w 456"/>
                <a:gd name="T13" fmla="*/ 2147483647 h 573"/>
                <a:gd name="T14" fmla="*/ 2147483647 w 456"/>
                <a:gd name="T15" fmla="*/ 2147483647 h 573"/>
                <a:gd name="T16" fmla="*/ 2147483647 w 456"/>
                <a:gd name="T17" fmla="*/ 2147483647 h 573"/>
                <a:gd name="T18" fmla="*/ 2147483647 w 456"/>
                <a:gd name="T19" fmla="*/ 2147483647 h 573"/>
                <a:gd name="T20" fmla="*/ 2147483647 w 456"/>
                <a:gd name="T21" fmla="*/ 2147483647 h 573"/>
                <a:gd name="T22" fmla="*/ 0 w 456"/>
                <a:gd name="T23" fmla="*/ 2147483647 h 573"/>
                <a:gd name="T24" fmla="*/ 2147483647 w 456"/>
                <a:gd name="T25" fmla="*/ 2147483647 h 573"/>
                <a:gd name="T26" fmla="*/ 2147483647 w 456"/>
                <a:gd name="T27" fmla="*/ 2147483647 h 573"/>
                <a:gd name="T28" fmla="*/ 2147483647 w 456"/>
                <a:gd name="T29" fmla="*/ 2147483647 h 573"/>
                <a:gd name="T30" fmla="*/ 2147483647 w 456"/>
                <a:gd name="T31" fmla="*/ 2147483647 h 573"/>
                <a:gd name="T32" fmla="*/ 2147483647 w 456"/>
                <a:gd name="T33" fmla="*/ 2147483647 h 573"/>
                <a:gd name="T34" fmla="*/ 2147483647 w 456"/>
                <a:gd name="T35" fmla="*/ 2147483647 h 573"/>
                <a:gd name="T36" fmla="*/ 2147483647 w 456"/>
                <a:gd name="T37" fmla="*/ 2147483647 h 573"/>
                <a:gd name="T38" fmla="*/ 2147483647 w 456"/>
                <a:gd name="T39" fmla="*/ 2147483647 h 573"/>
                <a:gd name="T40" fmla="*/ 2147483647 w 456"/>
                <a:gd name="T41" fmla="*/ 2147483647 h 573"/>
                <a:gd name="T42" fmla="*/ 2147483647 w 456"/>
                <a:gd name="T43" fmla="*/ 2147483647 h 573"/>
                <a:gd name="T44" fmla="*/ 2147483647 w 456"/>
                <a:gd name="T45" fmla="*/ 2147483647 h 573"/>
                <a:gd name="T46" fmla="*/ 2147483647 w 456"/>
                <a:gd name="T47" fmla="*/ 2147483647 h 573"/>
                <a:gd name="T48" fmla="*/ 2147483647 w 456"/>
                <a:gd name="T49" fmla="*/ 2147483647 h 573"/>
                <a:gd name="T50" fmla="*/ 2147483647 w 456"/>
                <a:gd name="T51" fmla="*/ 2147483647 h 573"/>
                <a:gd name="T52" fmla="*/ 2147483647 w 456"/>
                <a:gd name="T53" fmla="*/ 2147483647 h 573"/>
                <a:gd name="T54" fmla="*/ 2147483647 w 456"/>
                <a:gd name="T55" fmla="*/ 2147483647 h 573"/>
                <a:gd name="T56" fmla="*/ 2147483647 w 456"/>
                <a:gd name="T57" fmla="*/ 2147483647 h 573"/>
                <a:gd name="T58" fmla="*/ 2147483647 w 456"/>
                <a:gd name="T59" fmla="*/ 2147483647 h 573"/>
                <a:gd name="T60" fmla="*/ 2147483647 w 456"/>
                <a:gd name="T61" fmla="*/ 2147483647 h 573"/>
                <a:gd name="T62" fmla="*/ 2147483647 w 456"/>
                <a:gd name="T63" fmla="*/ 2147483647 h 573"/>
                <a:gd name="T64" fmla="*/ 2147483647 w 456"/>
                <a:gd name="T65" fmla="*/ 2147483647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6" h="573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2" name="Freeform 2374"/>
            <p:cNvSpPr/>
            <p:nvPr/>
          </p:nvSpPr>
          <p:spPr bwMode="auto">
            <a:xfrm>
              <a:off x="5019676" y="1930400"/>
              <a:ext cx="350838" cy="246063"/>
            </a:xfrm>
            <a:custGeom>
              <a:avLst/>
              <a:gdLst>
                <a:gd name="T0" fmla="*/ 2147483647 w 662"/>
                <a:gd name="T1" fmla="*/ 2147483647 h 464"/>
                <a:gd name="T2" fmla="*/ 2147483647 w 662"/>
                <a:gd name="T3" fmla="*/ 2147483647 h 464"/>
                <a:gd name="T4" fmla="*/ 2147483647 w 662"/>
                <a:gd name="T5" fmla="*/ 2147483647 h 464"/>
                <a:gd name="T6" fmla="*/ 2147483647 w 662"/>
                <a:gd name="T7" fmla="*/ 2147483647 h 464"/>
                <a:gd name="T8" fmla="*/ 2147483647 w 662"/>
                <a:gd name="T9" fmla="*/ 2147483647 h 464"/>
                <a:gd name="T10" fmla="*/ 2147483647 w 662"/>
                <a:gd name="T11" fmla="*/ 2147483647 h 464"/>
                <a:gd name="T12" fmla="*/ 2147483647 w 662"/>
                <a:gd name="T13" fmla="*/ 2147483647 h 464"/>
                <a:gd name="T14" fmla="*/ 2147483647 w 662"/>
                <a:gd name="T15" fmla="*/ 0 h 464"/>
                <a:gd name="T16" fmla="*/ 2147483647 w 662"/>
                <a:gd name="T17" fmla="*/ 2147483647 h 464"/>
                <a:gd name="T18" fmla="*/ 2147483647 w 662"/>
                <a:gd name="T19" fmla="*/ 2147483647 h 464"/>
                <a:gd name="T20" fmla="*/ 2147483647 w 662"/>
                <a:gd name="T21" fmla="*/ 2147483647 h 464"/>
                <a:gd name="T22" fmla="*/ 2147483647 w 662"/>
                <a:gd name="T23" fmla="*/ 2147483647 h 464"/>
                <a:gd name="T24" fmla="*/ 2147483647 w 662"/>
                <a:gd name="T25" fmla="*/ 2147483647 h 464"/>
                <a:gd name="T26" fmla="*/ 2147483647 w 662"/>
                <a:gd name="T27" fmla="*/ 2147483647 h 464"/>
                <a:gd name="T28" fmla="*/ 2147483647 w 662"/>
                <a:gd name="T29" fmla="*/ 2147483647 h 464"/>
                <a:gd name="T30" fmla="*/ 2147483647 w 662"/>
                <a:gd name="T31" fmla="*/ 2147483647 h 464"/>
                <a:gd name="T32" fmla="*/ 2147483647 w 662"/>
                <a:gd name="T33" fmla="*/ 2147483647 h 464"/>
                <a:gd name="T34" fmla="*/ 0 w 662"/>
                <a:gd name="T35" fmla="*/ 2147483647 h 464"/>
                <a:gd name="T36" fmla="*/ 2147483647 w 662"/>
                <a:gd name="T37" fmla="*/ 2147483647 h 464"/>
                <a:gd name="T38" fmla="*/ 2147483647 w 662"/>
                <a:gd name="T39" fmla="*/ 2147483647 h 464"/>
                <a:gd name="T40" fmla="*/ 2147483647 w 662"/>
                <a:gd name="T41" fmla="*/ 2147483647 h 464"/>
                <a:gd name="T42" fmla="*/ 2147483647 w 662"/>
                <a:gd name="T43" fmla="*/ 2147483647 h 464"/>
                <a:gd name="T44" fmla="*/ 2147483647 w 662"/>
                <a:gd name="T45" fmla="*/ 2147483647 h 464"/>
                <a:gd name="T46" fmla="*/ 2147483647 w 662"/>
                <a:gd name="T47" fmla="*/ 2147483647 h 464"/>
                <a:gd name="T48" fmla="*/ 2147483647 w 662"/>
                <a:gd name="T49" fmla="*/ 2147483647 h 464"/>
                <a:gd name="T50" fmla="*/ 2147483647 w 662"/>
                <a:gd name="T51" fmla="*/ 2147483647 h 464"/>
                <a:gd name="T52" fmla="*/ 2147483647 w 662"/>
                <a:gd name="T53" fmla="*/ 2147483647 h 464"/>
                <a:gd name="T54" fmla="*/ 2147483647 w 662"/>
                <a:gd name="T55" fmla="*/ 2147483647 h 464"/>
                <a:gd name="T56" fmla="*/ 2147483647 w 662"/>
                <a:gd name="T57" fmla="*/ 2147483647 h 464"/>
                <a:gd name="T58" fmla="*/ 2147483647 w 662"/>
                <a:gd name="T59" fmla="*/ 2147483647 h 464"/>
                <a:gd name="T60" fmla="*/ 2147483647 w 662"/>
                <a:gd name="T61" fmla="*/ 2147483647 h 464"/>
                <a:gd name="T62" fmla="*/ 2147483647 w 662"/>
                <a:gd name="T63" fmla="*/ 2147483647 h 464"/>
                <a:gd name="T64" fmla="*/ 2147483647 w 662"/>
                <a:gd name="T65" fmla="*/ 2147483647 h 464"/>
                <a:gd name="T66" fmla="*/ 2147483647 w 662"/>
                <a:gd name="T67" fmla="*/ 2147483647 h 464"/>
                <a:gd name="T68" fmla="*/ 2147483647 w 662"/>
                <a:gd name="T69" fmla="*/ 2147483647 h 464"/>
                <a:gd name="T70" fmla="*/ 2147483647 w 662"/>
                <a:gd name="T71" fmla="*/ 2147483647 h 464"/>
                <a:gd name="T72" fmla="*/ 2147483647 w 662"/>
                <a:gd name="T73" fmla="*/ 2147483647 h 464"/>
                <a:gd name="T74" fmla="*/ 2147483647 w 662"/>
                <a:gd name="T75" fmla="*/ 2147483647 h 464"/>
                <a:gd name="T76" fmla="*/ 2147483647 w 662"/>
                <a:gd name="T77" fmla="*/ 2147483647 h 464"/>
                <a:gd name="T78" fmla="*/ 2147483647 w 662"/>
                <a:gd name="T79" fmla="*/ 2147483647 h 464"/>
                <a:gd name="T80" fmla="*/ 2147483647 w 662"/>
                <a:gd name="T81" fmla="*/ 2147483647 h 464"/>
                <a:gd name="T82" fmla="*/ 2147483647 w 662"/>
                <a:gd name="T83" fmla="*/ 2147483647 h 464"/>
                <a:gd name="T84" fmla="*/ 2147483647 w 662"/>
                <a:gd name="T85" fmla="*/ 2147483647 h 464"/>
                <a:gd name="T86" fmla="*/ 2147483647 w 662"/>
                <a:gd name="T87" fmla="*/ 2147483647 h 464"/>
                <a:gd name="T88" fmla="*/ 2147483647 w 662"/>
                <a:gd name="T89" fmla="*/ 2147483647 h 464"/>
                <a:gd name="T90" fmla="*/ 2147483647 w 662"/>
                <a:gd name="T91" fmla="*/ 2147483647 h 4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2" h="464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3" name="Freeform 2375"/>
            <p:cNvSpPr/>
            <p:nvPr/>
          </p:nvSpPr>
          <p:spPr bwMode="auto">
            <a:xfrm>
              <a:off x="5373689" y="1876425"/>
              <a:ext cx="241300" cy="300038"/>
            </a:xfrm>
            <a:custGeom>
              <a:avLst/>
              <a:gdLst>
                <a:gd name="T0" fmla="*/ 2147483647 w 454"/>
                <a:gd name="T1" fmla="*/ 2147483647 h 569"/>
                <a:gd name="T2" fmla="*/ 2147483647 w 454"/>
                <a:gd name="T3" fmla="*/ 2147483647 h 569"/>
                <a:gd name="T4" fmla="*/ 2147483647 w 454"/>
                <a:gd name="T5" fmla="*/ 2147483647 h 569"/>
                <a:gd name="T6" fmla="*/ 2147483647 w 454"/>
                <a:gd name="T7" fmla="*/ 2147483647 h 569"/>
                <a:gd name="T8" fmla="*/ 2147483647 w 454"/>
                <a:gd name="T9" fmla="*/ 2147483647 h 569"/>
                <a:gd name="T10" fmla="*/ 2147483647 w 454"/>
                <a:gd name="T11" fmla="*/ 2147483647 h 569"/>
                <a:gd name="T12" fmla="*/ 2147483647 w 454"/>
                <a:gd name="T13" fmla="*/ 2147483647 h 569"/>
                <a:gd name="T14" fmla="*/ 2147483647 w 454"/>
                <a:gd name="T15" fmla="*/ 2147483647 h 569"/>
                <a:gd name="T16" fmla="*/ 2147483647 w 454"/>
                <a:gd name="T17" fmla="*/ 2147483647 h 569"/>
                <a:gd name="T18" fmla="*/ 2147483647 w 454"/>
                <a:gd name="T19" fmla="*/ 2147483647 h 569"/>
                <a:gd name="T20" fmla="*/ 2147483647 w 454"/>
                <a:gd name="T21" fmla="*/ 2147483647 h 569"/>
                <a:gd name="T22" fmla="*/ 2147483647 w 454"/>
                <a:gd name="T23" fmla="*/ 2147483647 h 569"/>
                <a:gd name="T24" fmla="*/ 2147483647 w 454"/>
                <a:gd name="T25" fmla="*/ 2147483647 h 569"/>
                <a:gd name="T26" fmla="*/ 2147483647 w 454"/>
                <a:gd name="T27" fmla="*/ 2147483647 h 569"/>
                <a:gd name="T28" fmla="*/ 2147483647 w 454"/>
                <a:gd name="T29" fmla="*/ 2147483647 h 569"/>
                <a:gd name="T30" fmla="*/ 2147483647 w 454"/>
                <a:gd name="T31" fmla="*/ 2147483647 h 569"/>
                <a:gd name="T32" fmla="*/ 2147483647 w 454"/>
                <a:gd name="T33" fmla="*/ 2147483647 h 569"/>
                <a:gd name="T34" fmla="*/ 2147483647 w 454"/>
                <a:gd name="T35" fmla="*/ 0 h 569"/>
                <a:gd name="T36" fmla="*/ 2147483647 w 454"/>
                <a:gd name="T37" fmla="*/ 2147483647 h 569"/>
                <a:gd name="T38" fmla="*/ 0 w 454"/>
                <a:gd name="T39" fmla="*/ 2147483647 h 569"/>
                <a:gd name="T40" fmla="*/ 2147483647 w 454"/>
                <a:gd name="T41" fmla="*/ 2147483647 h 569"/>
                <a:gd name="T42" fmla="*/ 2147483647 w 454"/>
                <a:gd name="T43" fmla="*/ 2147483647 h 569"/>
                <a:gd name="T44" fmla="*/ 2147483647 w 454"/>
                <a:gd name="T45" fmla="*/ 2147483647 h 569"/>
                <a:gd name="T46" fmla="*/ 2147483647 w 454"/>
                <a:gd name="T47" fmla="*/ 2147483647 h 569"/>
                <a:gd name="T48" fmla="*/ 2147483647 w 454"/>
                <a:gd name="T49" fmla="*/ 2147483647 h 569"/>
                <a:gd name="T50" fmla="*/ 2147483647 w 454"/>
                <a:gd name="T51" fmla="*/ 2147483647 h 569"/>
                <a:gd name="T52" fmla="*/ 2147483647 w 454"/>
                <a:gd name="T53" fmla="*/ 2147483647 h 569"/>
                <a:gd name="T54" fmla="*/ 2147483647 w 454"/>
                <a:gd name="T55" fmla="*/ 2147483647 h 569"/>
                <a:gd name="T56" fmla="*/ 2147483647 w 454"/>
                <a:gd name="T57" fmla="*/ 2147483647 h 569"/>
                <a:gd name="T58" fmla="*/ 2147483647 w 454"/>
                <a:gd name="T59" fmla="*/ 2147483647 h 569"/>
                <a:gd name="T60" fmla="*/ 2147483647 w 454"/>
                <a:gd name="T61" fmla="*/ 2147483647 h 569"/>
                <a:gd name="T62" fmla="*/ 2147483647 w 454"/>
                <a:gd name="T63" fmla="*/ 2147483647 h 569"/>
                <a:gd name="T64" fmla="*/ 2147483647 w 454"/>
                <a:gd name="T65" fmla="*/ 2147483647 h 569"/>
                <a:gd name="T66" fmla="*/ 2147483647 w 454"/>
                <a:gd name="T67" fmla="*/ 2147483647 h 569"/>
                <a:gd name="T68" fmla="*/ 2147483647 w 454"/>
                <a:gd name="T69" fmla="*/ 2147483647 h 569"/>
                <a:gd name="T70" fmla="*/ 2147483647 w 454"/>
                <a:gd name="T71" fmla="*/ 2147483647 h 569"/>
                <a:gd name="T72" fmla="*/ 2147483647 w 454"/>
                <a:gd name="T73" fmla="*/ 2147483647 h 569"/>
                <a:gd name="T74" fmla="*/ 2147483647 w 454"/>
                <a:gd name="T75" fmla="*/ 2147483647 h 569"/>
                <a:gd name="T76" fmla="*/ 2147483647 w 454"/>
                <a:gd name="T77" fmla="*/ 2147483647 h 569"/>
                <a:gd name="T78" fmla="*/ 2147483647 w 454"/>
                <a:gd name="T79" fmla="*/ 2147483647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4" h="569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4" name="Freeform 2376"/>
            <p:cNvSpPr/>
            <p:nvPr/>
          </p:nvSpPr>
          <p:spPr bwMode="auto">
            <a:xfrm>
              <a:off x="5014914" y="1611313"/>
              <a:ext cx="71438" cy="201613"/>
            </a:xfrm>
            <a:custGeom>
              <a:avLst/>
              <a:gdLst>
                <a:gd name="T0" fmla="*/ 2147483647 w 137"/>
                <a:gd name="T1" fmla="*/ 2147483647 h 383"/>
                <a:gd name="T2" fmla="*/ 2147483647 w 137"/>
                <a:gd name="T3" fmla="*/ 2147483647 h 383"/>
                <a:gd name="T4" fmla="*/ 2147483647 w 137"/>
                <a:gd name="T5" fmla="*/ 2147483647 h 383"/>
                <a:gd name="T6" fmla="*/ 2147483647 w 137"/>
                <a:gd name="T7" fmla="*/ 2147483647 h 383"/>
                <a:gd name="T8" fmla="*/ 2147483647 w 137"/>
                <a:gd name="T9" fmla="*/ 2147483647 h 383"/>
                <a:gd name="T10" fmla="*/ 2147483647 w 137"/>
                <a:gd name="T11" fmla="*/ 2147483647 h 383"/>
                <a:gd name="T12" fmla="*/ 2147483647 w 137"/>
                <a:gd name="T13" fmla="*/ 2147483647 h 383"/>
                <a:gd name="T14" fmla="*/ 2147483647 w 137"/>
                <a:gd name="T15" fmla="*/ 2147483647 h 383"/>
                <a:gd name="T16" fmla="*/ 2147483647 w 137"/>
                <a:gd name="T17" fmla="*/ 2147483647 h 383"/>
                <a:gd name="T18" fmla="*/ 2147483647 w 137"/>
                <a:gd name="T19" fmla="*/ 2147483647 h 383"/>
                <a:gd name="T20" fmla="*/ 2147483647 w 137"/>
                <a:gd name="T21" fmla="*/ 2147483647 h 383"/>
                <a:gd name="T22" fmla="*/ 2147483647 w 137"/>
                <a:gd name="T23" fmla="*/ 2147483647 h 383"/>
                <a:gd name="T24" fmla="*/ 2147483647 w 137"/>
                <a:gd name="T25" fmla="*/ 2147483647 h 383"/>
                <a:gd name="T26" fmla="*/ 2147483647 w 137"/>
                <a:gd name="T27" fmla="*/ 2147483647 h 383"/>
                <a:gd name="T28" fmla="*/ 2147483647 w 137"/>
                <a:gd name="T29" fmla="*/ 2147483647 h 383"/>
                <a:gd name="T30" fmla="*/ 2147483647 w 137"/>
                <a:gd name="T31" fmla="*/ 2147483647 h 383"/>
                <a:gd name="T32" fmla="*/ 0 w 137"/>
                <a:gd name="T33" fmla="*/ 2147483647 h 383"/>
                <a:gd name="T34" fmla="*/ 0 w 137"/>
                <a:gd name="T35" fmla="*/ 2147483647 h 383"/>
                <a:gd name="T36" fmla="*/ 0 w 137"/>
                <a:gd name="T37" fmla="*/ 2147483647 h 383"/>
                <a:gd name="T38" fmla="*/ 0 w 137"/>
                <a:gd name="T39" fmla="*/ 2147483647 h 383"/>
                <a:gd name="T40" fmla="*/ 2147483647 w 137"/>
                <a:gd name="T41" fmla="*/ 2147483647 h 383"/>
                <a:gd name="T42" fmla="*/ 2147483647 w 137"/>
                <a:gd name="T43" fmla="*/ 2147483647 h 383"/>
                <a:gd name="T44" fmla="*/ 2147483647 w 137"/>
                <a:gd name="T45" fmla="*/ 2147483647 h 383"/>
                <a:gd name="T46" fmla="*/ 2147483647 w 137"/>
                <a:gd name="T47" fmla="*/ 2147483647 h 383"/>
                <a:gd name="T48" fmla="*/ 2147483647 w 137"/>
                <a:gd name="T49" fmla="*/ 2147483647 h 383"/>
                <a:gd name="T50" fmla="*/ 2147483647 w 137"/>
                <a:gd name="T51" fmla="*/ 2147483647 h 383"/>
                <a:gd name="T52" fmla="*/ 2147483647 w 137"/>
                <a:gd name="T53" fmla="*/ 2147483647 h 383"/>
                <a:gd name="T54" fmla="*/ 2147483647 w 137"/>
                <a:gd name="T55" fmla="*/ 2147483647 h 383"/>
                <a:gd name="T56" fmla="*/ 2147483647 w 137"/>
                <a:gd name="T57" fmla="*/ 2147483647 h 383"/>
                <a:gd name="T58" fmla="*/ 2147483647 w 137"/>
                <a:gd name="T59" fmla="*/ 2147483647 h 383"/>
                <a:gd name="T60" fmla="*/ 2147483647 w 137"/>
                <a:gd name="T61" fmla="*/ 2147483647 h 383"/>
                <a:gd name="T62" fmla="*/ 2147483647 w 137"/>
                <a:gd name="T63" fmla="*/ 2147483647 h 383"/>
                <a:gd name="T64" fmla="*/ 2147483647 w 137"/>
                <a:gd name="T65" fmla="*/ 2147483647 h 383"/>
                <a:gd name="T66" fmla="*/ 2147483647 w 137"/>
                <a:gd name="T67" fmla="*/ 2147483647 h 383"/>
                <a:gd name="T68" fmla="*/ 2147483647 w 137"/>
                <a:gd name="T69" fmla="*/ 2147483647 h 383"/>
                <a:gd name="T70" fmla="*/ 2147483647 w 137"/>
                <a:gd name="T71" fmla="*/ 2147483647 h 383"/>
                <a:gd name="T72" fmla="*/ 2147483647 w 137"/>
                <a:gd name="T73" fmla="*/ 2147483647 h 383"/>
                <a:gd name="T74" fmla="*/ 2147483647 w 137"/>
                <a:gd name="T75" fmla="*/ 2147483647 h 383"/>
                <a:gd name="T76" fmla="*/ 2147483647 w 137"/>
                <a:gd name="T77" fmla="*/ 2147483647 h 383"/>
                <a:gd name="T78" fmla="*/ 2147483647 w 137"/>
                <a:gd name="T79" fmla="*/ 2147483647 h 383"/>
                <a:gd name="T80" fmla="*/ 2147483647 w 137"/>
                <a:gd name="T81" fmla="*/ 2147483647 h 383"/>
                <a:gd name="T82" fmla="*/ 2147483647 w 137"/>
                <a:gd name="T83" fmla="*/ 2147483647 h 383"/>
                <a:gd name="T84" fmla="*/ 2147483647 w 137"/>
                <a:gd name="T85" fmla="*/ 2147483647 h 383"/>
                <a:gd name="T86" fmla="*/ 2147483647 w 137"/>
                <a:gd name="T87" fmla="*/ 2147483647 h 383"/>
                <a:gd name="T88" fmla="*/ 2147483647 w 137"/>
                <a:gd name="T89" fmla="*/ 2147483647 h 383"/>
                <a:gd name="T90" fmla="*/ 2147483647 w 137"/>
                <a:gd name="T91" fmla="*/ 2147483647 h 383"/>
                <a:gd name="T92" fmla="*/ 2147483647 w 137"/>
                <a:gd name="T93" fmla="*/ 2147483647 h 383"/>
                <a:gd name="T94" fmla="*/ 2147483647 w 137"/>
                <a:gd name="T95" fmla="*/ 2147483647 h 383"/>
                <a:gd name="T96" fmla="*/ 2147483647 w 137"/>
                <a:gd name="T97" fmla="*/ 2147483647 h 383"/>
                <a:gd name="T98" fmla="*/ 2147483647 w 137"/>
                <a:gd name="T99" fmla="*/ 2147483647 h 383"/>
                <a:gd name="T100" fmla="*/ 2147483647 w 137"/>
                <a:gd name="T101" fmla="*/ 2147483647 h 383"/>
                <a:gd name="T102" fmla="*/ 2147483647 w 137"/>
                <a:gd name="T103" fmla="*/ 2147483647 h 383"/>
                <a:gd name="T104" fmla="*/ 2147483647 w 137"/>
                <a:gd name="T105" fmla="*/ 2147483647 h 383"/>
                <a:gd name="T106" fmla="*/ 2147483647 w 137"/>
                <a:gd name="T107" fmla="*/ 2147483647 h 383"/>
                <a:gd name="T108" fmla="*/ 2147483647 w 137"/>
                <a:gd name="T109" fmla="*/ 2147483647 h 383"/>
                <a:gd name="T110" fmla="*/ 2147483647 w 137"/>
                <a:gd name="T111" fmla="*/ 0 h 383"/>
                <a:gd name="T112" fmla="*/ 2147483647 w 137"/>
                <a:gd name="T113" fmla="*/ 2147483647 h 383"/>
                <a:gd name="T114" fmla="*/ 2147483647 w 137"/>
                <a:gd name="T115" fmla="*/ 2147483647 h 383"/>
                <a:gd name="T116" fmla="*/ 2147483647 w 137"/>
                <a:gd name="T117" fmla="*/ 2147483647 h 383"/>
                <a:gd name="T118" fmla="*/ 2147483647 w 137"/>
                <a:gd name="T119" fmla="*/ 2147483647 h 383"/>
                <a:gd name="T120" fmla="*/ 2147483647 w 137"/>
                <a:gd name="T121" fmla="*/ 2147483647 h 383"/>
                <a:gd name="T122" fmla="*/ 2147483647 w 137"/>
                <a:gd name="T123" fmla="*/ 2147483647 h 383"/>
                <a:gd name="T124" fmla="*/ 2147483647 w 137"/>
                <a:gd name="T125" fmla="*/ 2147483647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" h="383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5" name="Freeform 2377"/>
            <p:cNvSpPr/>
            <p:nvPr/>
          </p:nvSpPr>
          <p:spPr bwMode="auto">
            <a:xfrm>
              <a:off x="5114926" y="1612900"/>
              <a:ext cx="52388" cy="198438"/>
            </a:xfrm>
            <a:custGeom>
              <a:avLst/>
              <a:gdLst>
                <a:gd name="T0" fmla="*/ 2147483647 w 100"/>
                <a:gd name="T1" fmla="*/ 2147483647 h 377"/>
                <a:gd name="T2" fmla="*/ 2147483647 w 100"/>
                <a:gd name="T3" fmla="*/ 2147483647 h 377"/>
                <a:gd name="T4" fmla="*/ 2147483647 w 100"/>
                <a:gd name="T5" fmla="*/ 2147483647 h 377"/>
                <a:gd name="T6" fmla="*/ 2147483647 w 100"/>
                <a:gd name="T7" fmla="*/ 2147483647 h 377"/>
                <a:gd name="T8" fmla="*/ 2147483647 w 100"/>
                <a:gd name="T9" fmla="*/ 2147483647 h 377"/>
                <a:gd name="T10" fmla="*/ 2147483647 w 100"/>
                <a:gd name="T11" fmla="*/ 2147483647 h 377"/>
                <a:gd name="T12" fmla="*/ 2147483647 w 100"/>
                <a:gd name="T13" fmla="*/ 2147483647 h 377"/>
                <a:gd name="T14" fmla="*/ 2147483647 w 100"/>
                <a:gd name="T15" fmla="*/ 2147483647 h 377"/>
                <a:gd name="T16" fmla="*/ 2147483647 w 100"/>
                <a:gd name="T17" fmla="*/ 2147483647 h 377"/>
                <a:gd name="T18" fmla="*/ 2147483647 w 100"/>
                <a:gd name="T19" fmla="*/ 2147483647 h 377"/>
                <a:gd name="T20" fmla="*/ 2147483647 w 100"/>
                <a:gd name="T21" fmla="*/ 2147483647 h 377"/>
                <a:gd name="T22" fmla="*/ 2147483647 w 100"/>
                <a:gd name="T23" fmla="*/ 2147483647 h 377"/>
                <a:gd name="T24" fmla="*/ 0 w 100"/>
                <a:gd name="T25" fmla="*/ 2147483647 h 377"/>
                <a:gd name="T26" fmla="*/ 0 w 100"/>
                <a:gd name="T27" fmla="*/ 2147483647 h 377"/>
                <a:gd name="T28" fmla="*/ 0 w 100"/>
                <a:gd name="T29" fmla="*/ 2147483647 h 377"/>
                <a:gd name="T30" fmla="*/ 0 w 100"/>
                <a:gd name="T31" fmla="*/ 2147483647 h 377"/>
                <a:gd name="T32" fmla="*/ 2147483647 w 100"/>
                <a:gd name="T33" fmla="*/ 2147483647 h 377"/>
                <a:gd name="T34" fmla="*/ 2147483647 w 100"/>
                <a:gd name="T35" fmla="*/ 2147483647 h 377"/>
                <a:gd name="T36" fmla="*/ 2147483647 w 100"/>
                <a:gd name="T37" fmla="*/ 2147483647 h 377"/>
                <a:gd name="T38" fmla="*/ 2147483647 w 100"/>
                <a:gd name="T39" fmla="*/ 2147483647 h 377"/>
                <a:gd name="T40" fmla="*/ 2147483647 w 100"/>
                <a:gd name="T41" fmla="*/ 2147483647 h 377"/>
                <a:gd name="T42" fmla="*/ 2147483647 w 100"/>
                <a:gd name="T43" fmla="*/ 2147483647 h 377"/>
                <a:gd name="T44" fmla="*/ 2147483647 w 100"/>
                <a:gd name="T45" fmla="*/ 2147483647 h 377"/>
                <a:gd name="T46" fmla="*/ 2147483647 w 100"/>
                <a:gd name="T47" fmla="*/ 2147483647 h 377"/>
                <a:gd name="T48" fmla="*/ 2147483647 w 100"/>
                <a:gd name="T49" fmla="*/ 2147483647 h 377"/>
                <a:gd name="T50" fmla="*/ 2147483647 w 100"/>
                <a:gd name="T51" fmla="*/ 2147483647 h 377"/>
                <a:gd name="T52" fmla="*/ 2147483647 w 100"/>
                <a:gd name="T53" fmla="*/ 2147483647 h 377"/>
                <a:gd name="T54" fmla="*/ 2147483647 w 100"/>
                <a:gd name="T55" fmla="*/ 2147483647 h 377"/>
                <a:gd name="T56" fmla="*/ 2147483647 w 100"/>
                <a:gd name="T57" fmla="*/ 2147483647 h 377"/>
                <a:gd name="T58" fmla="*/ 2147483647 w 100"/>
                <a:gd name="T59" fmla="*/ 2147483647 h 377"/>
                <a:gd name="T60" fmla="*/ 2147483647 w 100"/>
                <a:gd name="T61" fmla="*/ 2147483647 h 377"/>
                <a:gd name="T62" fmla="*/ 2147483647 w 100"/>
                <a:gd name="T63" fmla="*/ 2147483647 h 377"/>
                <a:gd name="T64" fmla="*/ 2147483647 w 100"/>
                <a:gd name="T65" fmla="*/ 2147483647 h 377"/>
                <a:gd name="T66" fmla="*/ 2147483647 w 100"/>
                <a:gd name="T67" fmla="*/ 2147483647 h 377"/>
                <a:gd name="T68" fmla="*/ 2147483647 w 100"/>
                <a:gd name="T69" fmla="*/ 2147483647 h 377"/>
                <a:gd name="T70" fmla="*/ 2147483647 w 100"/>
                <a:gd name="T71" fmla="*/ 2147483647 h 377"/>
                <a:gd name="T72" fmla="*/ 2147483647 w 100"/>
                <a:gd name="T73" fmla="*/ 2147483647 h 377"/>
                <a:gd name="T74" fmla="*/ 2147483647 w 100"/>
                <a:gd name="T75" fmla="*/ 2147483647 h 377"/>
                <a:gd name="T76" fmla="*/ 2147483647 w 100"/>
                <a:gd name="T77" fmla="*/ 2147483647 h 377"/>
                <a:gd name="T78" fmla="*/ 2147483647 w 100"/>
                <a:gd name="T79" fmla="*/ 2147483647 h 377"/>
                <a:gd name="T80" fmla="*/ 2147483647 w 100"/>
                <a:gd name="T81" fmla="*/ 2147483647 h 377"/>
                <a:gd name="T82" fmla="*/ 2147483647 w 100"/>
                <a:gd name="T83" fmla="*/ 2147483647 h 377"/>
                <a:gd name="T84" fmla="*/ 2147483647 w 100"/>
                <a:gd name="T85" fmla="*/ 2147483647 h 377"/>
                <a:gd name="T86" fmla="*/ 2147483647 w 100"/>
                <a:gd name="T87" fmla="*/ 2147483647 h 377"/>
                <a:gd name="T88" fmla="*/ 2147483647 w 100"/>
                <a:gd name="T89" fmla="*/ 2147483647 h 377"/>
                <a:gd name="T90" fmla="*/ 2147483647 w 100"/>
                <a:gd name="T91" fmla="*/ 2147483647 h 377"/>
                <a:gd name="T92" fmla="*/ 2147483647 w 100"/>
                <a:gd name="T93" fmla="*/ 2147483647 h 377"/>
                <a:gd name="T94" fmla="*/ 2147483647 w 100"/>
                <a:gd name="T95" fmla="*/ 2147483647 h 377"/>
                <a:gd name="T96" fmla="*/ 2147483647 w 100"/>
                <a:gd name="T97" fmla="*/ 2147483647 h 377"/>
                <a:gd name="T98" fmla="*/ 2147483647 w 100"/>
                <a:gd name="T99" fmla="*/ 2147483647 h 377"/>
                <a:gd name="T100" fmla="*/ 2147483647 w 100"/>
                <a:gd name="T101" fmla="*/ 2147483647 h 377"/>
                <a:gd name="T102" fmla="*/ 2147483647 w 100"/>
                <a:gd name="T103" fmla="*/ 2147483647 h 377"/>
                <a:gd name="T104" fmla="*/ 2147483647 w 100"/>
                <a:gd name="T105" fmla="*/ 0 h 377"/>
                <a:gd name="T106" fmla="*/ 2147483647 w 100"/>
                <a:gd name="T107" fmla="*/ 2147483647 h 377"/>
                <a:gd name="T108" fmla="*/ 2147483647 w 100"/>
                <a:gd name="T109" fmla="*/ 2147483647 h 377"/>
                <a:gd name="T110" fmla="*/ 2147483647 w 100"/>
                <a:gd name="T111" fmla="*/ 2147483647 h 377"/>
                <a:gd name="T112" fmla="*/ 2147483647 w 100"/>
                <a:gd name="T113" fmla="*/ 2147483647 h 377"/>
                <a:gd name="T114" fmla="*/ 2147483647 w 100"/>
                <a:gd name="T115" fmla="*/ 2147483647 h 377"/>
                <a:gd name="T116" fmla="*/ 2147483647 w 100"/>
                <a:gd name="T117" fmla="*/ 2147483647 h 3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0" h="377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6" name="Freeform 2378"/>
            <p:cNvSpPr/>
            <p:nvPr/>
          </p:nvSpPr>
          <p:spPr bwMode="auto">
            <a:xfrm>
              <a:off x="5200651" y="1612900"/>
              <a:ext cx="49213" cy="198438"/>
            </a:xfrm>
            <a:custGeom>
              <a:avLst/>
              <a:gdLst>
                <a:gd name="T0" fmla="*/ 2147483647 w 93"/>
                <a:gd name="T1" fmla="*/ 2147483647 h 376"/>
                <a:gd name="T2" fmla="*/ 2147483647 w 93"/>
                <a:gd name="T3" fmla="*/ 2147483647 h 376"/>
                <a:gd name="T4" fmla="*/ 2147483647 w 93"/>
                <a:gd name="T5" fmla="*/ 2147483647 h 376"/>
                <a:gd name="T6" fmla="*/ 2147483647 w 93"/>
                <a:gd name="T7" fmla="*/ 2147483647 h 376"/>
                <a:gd name="T8" fmla="*/ 2147483647 w 93"/>
                <a:gd name="T9" fmla="*/ 2147483647 h 376"/>
                <a:gd name="T10" fmla="*/ 2147483647 w 93"/>
                <a:gd name="T11" fmla="*/ 2147483647 h 376"/>
                <a:gd name="T12" fmla="*/ 2147483647 w 93"/>
                <a:gd name="T13" fmla="*/ 2147483647 h 376"/>
                <a:gd name="T14" fmla="*/ 2147483647 w 93"/>
                <a:gd name="T15" fmla="*/ 2147483647 h 376"/>
                <a:gd name="T16" fmla="*/ 2147483647 w 93"/>
                <a:gd name="T17" fmla="*/ 2147483647 h 376"/>
                <a:gd name="T18" fmla="*/ 2147483647 w 93"/>
                <a:gd name="T19" fmla="*/ 2147483647 h 376"/>
                <a:gd name="T20" fmla="*/ 2147483647 w 93"/>
                <a:gd name="T21" fmla="*/ 2147483647 h 376"/>
                <a:gd name="T22" fmla="*/ 2147483647 w 93"/>
                <a:gd name="T23" fmla="*/ 2147483647 h 376"/>
                <a:gd name="T24" fmla="*/ 2147483647 w 93"/>
                <a:gd name="T25" fmla="*/ 2147483647 h 376"/>
                <a:gd name="T26" fmla="*/ 2147483647 w 93"/>
                <a:gd name="T27" fmla="*/ 2147483647 h 376"/>
                <a:gd name="T28" fmla="*/ 2147483647 w 93"/>
                <a:gd name="T29" fmla="*/ 0 h 376"/>
                <a:gd name="T30" fmla="*/ 2147483647 w 93"/>
                <a:gd name="T31" fmla="*/ 2147483647 h 376"/>
                <a:gd name="T32" fmla="*/ 2147483647 w 93"/>
                <a:gd name="T33" fmla="*/ 2147483647 h 376"/>
                <a:gd name="T34" fmla="*/ 2147483647 w 93"/>
                <a:gd name="T35" fmla="*/ 2147483647 h 376"/>
                <a:gd name="T36" fmla="*/ 2147483647 w 93"/>
                <a:gd name="T37" fmla="*/ 2147483647 h 376"/>
                <a:gd name="T38" fmla="*/ 2147483647 w 93"/>
                <a:gd name="T39" fmla="*/ 2147483647 h 376"/>
                <a:gd name="T40" fmla="*/ 0 w 93"/>
                <a:gd name="T41" fmla="*/ 2147483647 h 376"/>
                <a:gd name="T42" fmla="*/ 2147483647 w 93"/>
                <a:gd name="T43" fmla="*/ 2147483647 h 376"/>
                <a:gd name="T44" fmla="*/ 2147483647 w 93"/>
                <a:gd name="T45" fmla="*/ 2147483647 h 376"/>
                <a:gd name="T46" fmla="*/ 2147483647 w 93"/>
                <a:gd name="T47" fmla="*/ 2147483647 h 376"/>
                <a:gd name="T48" fmla="*/ 2147483647 w 93"/>
                <a:gd name="T49" fmla="*/ 2147483647 h 376"/>
                <a:gd name="T50" fmla="*/ 2147483647 w 93"/>
                <a:gd name="T51" fmla="*/ 2147483647 h 376"/>
                <a:gd name="T52" fmla="*/ 2147483647 w 93"/>
                <a:gd name="T53" fmla="*/ 2147483647 h 376"/>
                <a:gd name="T54" fmla="*/ 2147483647 w 93"/>
                <a:gd name="T55" fmla="*/ 2147483647 h 376"/>
                <a:gd name="T56" fmla="*/ 2147483647 w 93"/>
                <a:gd name="T57" fmla="*/ 2147483647 h 376"/>
                <a:gd name="T58" fmla="*/ 2147483647 w 93"/>
                <a:gd name="T59" fmla="*/ 2147483647 h 376"/>
                <a:gd name="T60" fmla="*/ 2147483647 w 93"/>
                <a:gd name="T61" fmla="*/ 2147483647 h 376"/>
                <a:gd name="T62" fmla="*/ 2147483647 w 93"/>
                <a:gd name="T63" fmla="*/ 2147483647 h 376"/>
                <a:gd name="T64" fmla="*/ 2147483647 w 93"/>
                <a:gd name="T65" fmla="*/ 2147483647 h 376"/>
                <a:gd name="T66" fmla="*/ 2147483647 w 93"/>
                <a:gd name="T67" fmla="*/ 2147483647 h 376"/>
                <a:gd name="T68" fmla="*/ 2147483647 w 93"/>
                <a:gd name="T69" fmla="*/ 2147483647 h 376"/>
                <a:gd name="T70" fmla="*/ 2147483647 w 93"/>
                <a:gd name="T71" fmla="*/ 2147483647 h 376"/>
                <a:gd name="T72" fmla="*/ 2147483647 w 93"/>
                <a:gd name="T73" fmla="*/ 2147483647 h 376"/>
                <a:gd name="T74" fmla="*/ 2147483647 w 93"/>
                <a:gd name="T75" fmla="*/ 2147483647 h 376"/>
                <a:gd name="T76" fmla="*/ 2147483647 w 93"/>
                <a:gd name="T77" fmla="*/ 2147483647 h 376"/>
                <a:gd name="T78" fmla="*/ 2147483647 w 93"/>
                <a:gd name="T79" fmla="*/ 2147483647 h 376"/>
                <a:gd name="T80" fmla="*/ 2147483647 w 93"/>
                <a:gd name="T81" fmla="*/ 2147483647 h 376"/>
                <a:gd name="T82" fmla="*/ 2147483647 w 93"/>
                <a:gd name="T83" fmla="*/ 2147483647 h 376"/>
                <a:gd name="T84" fmla="*/ 2147483647 w 93"/>
                <a:gd name="T85" fmla="*/ 2147483647 h 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3" h="376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7" name="Freeform 2379"/>
            <p:cNvSpPr/>
            <p:nvPr/>
          </p:nvSpPr>
          <p:spPr bwMode="auto">
            <a:xfrm>
              <a:off x="5281614" y="1612900"/>
              <a:ext cx="85725" cy="203200"/>
            </a:xfrm>
            <a:custGeom>
              <a:avLst/>
              <a:gdLst>
                <a:gd name="T0" fmla="*/ 2147483647 w 164"/>
                <a:gd name="T1" fmla="*/ 2147483647 h 384"/>
                <a:gd name="T2" fmla="*/ 2147483647 w 164"/>
                <a:gd name="T3" fmla="*/ 2147483647 h 384"/>
                <a:gd name="T4" fmla="*/ 2147483647 w 164"/>
                <a:gd name="T5" fmla="*/ 2147483647 h 384"/>
                <a:gd name="T6" fmla="*/ 2147483647 w 164"/>
                <a:gd name="T7" fmla="*/ 2147483647 h 384"/>
                <a:gd name="T8" fmla="*/ 2147483647 w 164"/>
                <a:gd name="T9" fmla="*/ 2147483647 h 384"/>
                <a:gd name="T10" fmla="*/ 2147483647 w 164"/>
                <a:gd name="T11" fmla="*/ 2147483647 h 384"/>
                <a:gd name="T12" fmla="*/ 2147483647 w 164"/>
                <a:gd name="T13" fmla="*/ 0 h 384"/>
                <a:gd name="T14" fmla="*/ 2147483647 w 164"/>
                <a:gd name="T15" fmla="*/ 2147483647 h 384"/>
                <a:gd name="T16" fmla="*/ 2147483647 w 164"/>
                <a:gd name="T17" fmla="*/ 2147483647 h 384"/>
                <a:gd name="T18" fmla="*/ 0 w 164"/>
                <a:gd name="T19" fmla="*/ 2147483647 h 384"/>
                <a:gd name="T20" fmla="*/ 2147483647 w 164"/>
                <a:gd name="T21" fmla="*/ 2147483647 h 384"/>
                <a:gd name="T22" fmla="*/ 2147483647 w 164"/>
                <a:gd name="T23" fmla="*/ 2147483647 h 384"/>
                <a:gd name="T24" fmla="*/ 2147483647 w 164"/>
                <a:gd name="T25" fmla="*/ 2147483647 h 384"/>
                <a:gd name="T26" fmla="*/ 2147483647 w 164"/>
                <a:gd name="T27" fmla="*/ 2147483647 h 384"/>
                <a:gd name="T28" fmla="*/ 2147483647 w 164"/>
                <a:gd name="T29" fmla="*/ 2147483647 h 384"/>
                <a:gd name="T30" fmla="*/ 2147483647 w 164"/>
                <a:gd name="T31" fmla="*/ 2147483647 h 384"/>
                <a:gd name="T32" fmla="*/ 2147483647 w 164"/>
                <a:gd name="T33" fmla="*/ 2147483647 h 384"/>
                <a:gd name="T34" fmla="*/ 2147483647 w 164"/>
                <a:gd name="T35" fmla="*/ 2147483647 h 384"/>
                <a:gd name="T36" fmla="*/ 2147483647 w 164"/>
                <a:gd name="T37" fmla="*/ 2147483647 h 384"/>
                <a:gd name="T38" fmla="*/ 2147483647 w 164"/>
                <a:gd name="T39" fmla="*/ 2147483647 h 384"/>
                <a:gd name="T40" fmla="*/ 2147483647 w 164"/>
                <a:gd name="T41" fmla="*/ 2147483647 h 384"/>
                <a:gd name="T42" fmla="*/ 2147483647 w 164"/>
                <a:gd name="T43" fmla="*/ 2147483647 h 384"/>
                <a:gd name="T44" fmla="*/ 2147483647 w 164"/>
                <a:gd name="T45" fmla="*/ 2147483647 h 384"/>
                <a:gd name="T46" fmla="*/ 2147483647 w 164"/>
                <a:gd name="T47" fmla="*/ 2147483647 h 384"/>
                <a:gd name="T48" fmla="*/ 2147483647 w 164"/>
                <a:gd name="T49" fmla="*/ 2147483647 h 384"/>
                <a:gd name="T50" fmla="*/ 2147483647 w 164"/>
                <a:gd name="T51" fmla="*/ 2147483647 h 384"/>
                <a:gd name="T52" fmla="*/ 2147483647 w 164"/>
                <a:gd name="T53" fmla="*/ 2147483647 h 384"/>
                <a:gd name="T54" fmla="*/ 2147483647 w 164"/>
                <a:gd name="T55" fmla="*/ 2147483647 h 384"/>
                <a:gd name="T56" fmla="*/ 2147483647 w 164"/>
                <a:gd name="T57" fmla="*/ 2147483647 h 384"/>
                <a:gd name="T58" fmla="*/ 2147483647 w 164"/>
                <a:gd name="T59" fmla="*/ 2147483647 h 384"/>
                <a:gd name="T60" fmla="*/ 2147483647 w 164"/>
                <a:gd name="T61" fmla="*/ 2147483647 h 384"/>
                <a:gd name="T62" fmla="*/ 2147483647 w 164"/>
                <a:gd name="T63" fmla="*/ 2147483647 h 3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4" h="38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8" name="Freeform 2380"/>
            <p:cNvSpPr/>
            <p:nvPr/>
          </p:nvSpPr>
          <p:spPr bwMode="auto">
            <a:xfrm>
              <a:off x="5106989" y="1143000"/>
              <a:ext cx="50800" cy="409575"/>
            </a:xfrm>
            <a:custGeom>
              <a:avLst/>
              <a:gdLst>
                <a:gd name="T0" fmla="*/ 2147483647 w 96"/>
                <a:gd name="T1" fmla="*/ 2147483647 h 773"/>
                <a:gd name="T2" fmla="*/ 2147483647 w 96"/>
                <a:gd name="T3" fmla="*/ 2147483647 h 773"/>
                <a:gd name="T4" fmla="*/ 2147483647 w 96"/>
                <a:gd name="T5" fmla="*/ 2147483647 h 773"/>
                <a:gd name="T6" fmla="*/ 2147483647 w 96"/>
                <a:gd name="T7" fmla="*/ 0 h 773"/>
                <a:gd name="T8" fmla="*/ 2147483647 w 96"/>
                <a:gd name="T9" fmla="*/ 2147483647 h 773"/>
                <a:gd name="T10" fmla="*/ 2147483647 w 96"/>
                <a:gd name="T11" fmla="*/ 2147483647 h 773"/>
                <a:gd name="T12" fmla="*/ 2147483647 w 96"/>
                <a:gd name="T13" fmla="*/ 2147483647 h 773"/>
                <a:gd name="T14" fmla="*/ 2147483647 w 96"/>
                <a:gd name="T15" fmla="*/ 2147483647 h 773"/>
                <a:gd name="T16" fmla="*/ 2147483647 w 96"/>
                <a:gd name="T17" fmla="*/ 2147483647 h 773"/>
                <a:gd name="T18" fmla="*/ 2147483647 w 96"/>
                <a:gd name="T19" fmla="*/ 2147483647 h 773"/>
                <a:gd name="T20" fmla="*/ 2147483647 w 96"/>
                <a:gd name="T21" fmla="*/ 2147483647 h 773"/>
                <a:gd name="T22" fmla="*/ 2147483647 w 96"/>
                <a:gd name="T23" fmla="*/ 2147483647 h 773"/>
                <a:gd name="T24" fmla="*/ 2147483647 w 96"/>
                <a:gd name="T25" fmla="*/ 2147483647 h 773"/>
                <a:gd name="T26" fmla="*/ 2147483647 w 96"/>
                <a:gd name="T27" fmla="*/ 2147483647 h 773"/>
                <a:gd name="T28" fmla="*/ 2147483647 w 96"/>
                <a:gd name="T29" fmla="*/ 2147483647 h 773"/>
                <a:gd name="T30" fmla="*/ 2147483647 w 96"/>
                <a:gd name="T31" fmla="*/ 2147483647 h 773"/>
                <a:gd name="T32" fmla="*/ 2147483647 w 96"/>
                <a:gd name="T33" fmla="*/ 2147483647 h 773"/>
                <a:gd name="T34" fmla="*/ 2147483647 w 96"/>
                <a:gd name="T35" fmla="*/ 2147483647 h 773"/>
                <a:gd name="T36" fmla="*/ 0 w 96"/>
                <a:gd name="T37" fmla="*/ 2147483647 h 773"/>
                <a:gd name="T38" fmla="*/ 2147483647 w 96"/>
                <a:gd name="T39" fmla="*/ 2147483647 h 773"/>
                <a:gd name="T40" fmla="*/ 2147483647 w 96"/>
                <a:gd name="T41" fmla="*/ 2147483647 h 773"/>
                <a:gd name="T42" fmla="*/ 2147483647 w 96"/>
                <a:gd name="T43" fmla="*/ 2147483647 h 773"/>
                <a:gd name="T44" fmla="*/ 2147483647 w 96"/>
                <a:gd name="T45" fmla="*/ 2147483647 h 773"/>
                <a:gd name="T46" fmla="*/ 2147483647 w 96"/>
                <a:gd name="T47" fmla="*/ 2147483647 h 773"/>
                <a:gd name="T48" fmla="*/ 2147483647 w 96"/>
                <a:gd name="T49" fmla="*/ 2147483647 h 773"/>
                <a:gd name="T50" fmla="*/ 2147483647 w 96"/>
                <a:gd name="T51" fmla="*/ 2147483647 h 773"/>
                <a:gd name="T52" fmla="*/ 2147483647 w 96"/>
                <a:gd name="T53" fmla="*/ 2147483647 h 773"/>
                <a:gd name="T54" fmla="*/ 2147483647 w 96"/>
                <a:gd name="T55" fmla="*/ 2147483647 h 773"/>
                <a:gd name="T56" fmla="*/ 2147483647 w 96"/>
                <a:gd name="T57" fmla="*/ 2147483647 h 773"/>
                <a:gd name="T58" fmla="*/ 2147483647 w 96"/>
                <a:gd name="T59" fmla="*/ 2147483647 h 773"/>
                <a:gd name="T60" fmla="*/ 2147483647 w 96"/>
                <a:gd name="T61" fmla="*/ 2147483647 h 773"/>
                <a:gd name="T62" fmla="*/ 2147483647 w 96"/>
                <a:gd name="T63" fmla="*/ 2147483647 h 773"/>
                <a:gd name="T64" fmla="*/ 2147483647 w 96"/>
                <a:gd name="T65" fmla="*/ 2147483647 h 7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773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9" name="Freeform 2381"/>
            <p:cNvSpPr/>
            <p:nvPr/>
          </p:nvSpPr>
          <p:spPr bwMode="auto">
            <a:xfrm>
              <a:off x="5218114" y="1150938"/>
              <a:ext cx="49213" cy="398463"/>
            </a:xfrm>
            <a:custGeom>
              <a:avLst/>
              <a:gdLst>
                <a:gd name="T0" fmla="*/ 2147483647 w 93"/>
                <a:gd name="T1" fmla="*/ 2147483647 h 753"/>
                <a:gd name="T2" fmla="*/ 2147483647 w 93"/>
                <a:gd name="T3" fmla="*/ 2147483647 h 753"/>
                <a:gd name="T4" fmla="*/ 2147483647 w 93"/>
                <a:gd name="T5" fmla="*/ 2147483647 h 753"/>
                <a:gd name="T6" fmla="*/ 2147483647 w 93"/>
                <a:gd name="T7" fmla="*/ 2147483647 h 753"/>
                <a:gd name="T8" fmla="*/ 2147483647 w 93"/>
                <a:gd name="T9" fmla="*/ 2147483647 h 753"/>
                <a:gd name="T10" fmla="*/ 2147483647 w 93"/>
                <a:gd name="T11" fmla="*/ 2147483647 h 753"/>
                <a:gd name="T12" fmla="*/ 2147483647 w 93"/>
                <a:gd name="T13" fmla="*/ 2147483647 h 753"/>
                <a:gd name="T14" fmla="*/ 2147483647 w 93"/>
                <a:gd name="T15" fmla="*/ 2147483647 h 753"/>
                <a:gd name="T16" fmla="*/ 2147483647 w 93"/>
                <a:gd name="T17" fmla="*/ 2147483647 h 753"/>
                <a:gd name="T18" fmla="*/ 2147483647 w 93"/>
                <a:gd name="T19" fmla="*/ 2147483647 h 753"/>
                <a:gd name="T20" fmla="*/ 2147483647 w 93"/>
                <a:gd name="T21" fmla="*/ 2147483647 h 753"/>
                <a:gd name="T22" fmla="*/ 2147483647 w 93"/>
                <a:gd name="T23" fmla="*/ 2147483647 h 753"/>
                <a:gd name="T24" fmla="*/ 2147483647 w 93"/>
                <a:gd name="T25" fmla="*/ 2147483647 h 753"/>
                <a:gd name="T26" fmla="*/ 2147483647 w 93"/>
                <a:gd name="T27" fmla="*/ 2147483647 h 753"/>
                <a:gd name="T28" fmla="*/ 2147483647 w 93"/>
                <a:gd name="T29" fmla="*/ 2147483647 h 753"/>
                <a:gd name="T30" fmla="*/ 2147483647 w 93"/>
                <a:gd name="T31" fmla="*/ 0 h 753"/>
                <a:gd name="T32" fmla="*/ 2147483647 w 93"/>
                <a:gd name="T33" fmla="*/ 2147483647 h 753"/>
                <a:gd name="T34" fmla="*/ 2147483647 w 93"/>
                <a:gd name="T35" fmla="*/ 2147483647 h 753"/>
                <a:gd name="T36" fmla="*/ 2147483647 w 93"/>
                <a:gd name="T37" fmla="*/ 2147483647 h 753"/>
                <a:gd name="T38" fmla="*/ 2147483647 w 93"/>
                <a:gd name="T39" fmla="*/ 2147483647 h 753"/>
                <a:gd name="T40" fmla="*/ 0 w 93"/>
                <a:gd name="T41" fmla="*/ 2147483647 h 753"/>
                <a:gd name="T42" fmla="*/ 0 w 93"/>
                <a:gd name="T43" fmla="*/ 2147483647 h 753"/>
                <a:gd name="T44" fmla="*/ 0 w 93"/>
                <a:gd name="T45" fmla="*/ 2147483647 h 753"/>
                <a:gd name="T46" fmla="*/ 2147483647 w 93"/>
                <a:gd name="T47" fmla="*/ 2147483647 h 753"/>
                <a:gd name="T48" fmla="*/ 2147483647 w 93"/>
                <a:gd name="T49" fmla="*/ 2147483647 h 753"/>
                <a:gd name="T50" fmla="*/ 2147483647 w 93"/>
                <a:gd name="T51" fmla="*/ 2147483647 h 753"/>
                <a:gd name="T52" fmla="*/ 2147483647 w 93"/>
                <a:gd name="T53" fmla="*/ 2147483647 h 753"/>
                <a:gd name="T54" fmla="*/ 2147483647 w 93"/>
                <a:gd name="T55" fmla="*/ 2147483647 h 753"/>
                <a:gd name="T56" fmla="*/ 2147483647 w 93"/>
                <a:gd name="T57" fmla="*/ 2147483647 h 753"/>
                <a:gd name="T58" fmla="*/ 2147483647 w 93"/>
                <a:gd name="T59" fmla="*/ 2147483647 h 753"/>
                <a:gd name="T60" fmla="*/ 2147483647 w 93"/>
                <a:gd name="T61" fmla="*/ 2147483647 h 753"/>
                <a:gd name="T62" fmla="*/ 2147483647 w 93"/>
                <a:gd name="T63" fmla="*/ 2147483647 h 753"/>
                <a:gd name="T64" fmla="*/ 2147483647 w 93"/>
                <a:gd name="T65" fmla="*/ 2147483647 h 753"/>
                <a:gd name="T66" fmla="*/ 2147483647 w 93"/>
                <a:gd name="T67" fmla="*/ 2147483647 h 753"/>
                <a:gd name="T68" fmla="*/ 2147483647 w 93"/>
                <a:gd name="T69" fmla="*/ 2147483647 h 753"/>
                <a:gd name="T70" fmla="*/ 2147483647 w 93"/>
                <a:gd name="T71" fmla="*/ 2147483647 h 753"/>
                <a:gd name="T72" fmla="*/ 2147483647 w 93"/>
                <a:gd name="T73" fmla="*/ 2147483647 h 753"/>
                <a:gd name="T74" fmla="*/ 2147483647 w 93"/>
                <a:gd name="T75" fmla="*/ 2147483647 h 753"/>
                <a:gd name="T76" fmla="*/ 2147483647 w 93"/>
                <a:gd name="T77" fmla="*/ 2147483647 h 753"/>
                <a:gd name="T78" fmla="*/ 2147483647 w 93"/>
                <a:gd name="T79" fmla="*/ 2147483647 h 753"/>
                <a:gd name="T80" fmla="*/ 2147483647 w 93"/>
                <a:gd name="T81" fmla="*/ 2147483647 h 753"/>
                <a:gd name="T82" fmla="*/ 2147483647 w 93"/>
                <a:gd name="T83" fmla="*/ 2147483647 h 753"/>
                <a:gd name="T84" fmla="*/ 2147483647 w 93"/>
                <a:gd name="T85" fmla="*/ 2147483647 h 753"/>
                <a:gd name="T86" fmla="*/ 2147483647 w 93"/>
                <a:gd name="T87" fmla="*/ 2147483647 h 753"/>
                <a:gd name="T88" fmla="*/ 2147483647 w 93"/>
                <a:gd name="T89" fmla="*/ 2147483647 h 753"/>
                <a:gd name="T90" fmla="*/ 2147483647 w 93"/>
                <a:gd name="T91" fmla="*/ 2147483647 h 753"/>
                <a:gd name="T92" fmla="*/ 2147483647 w 93"/>
                <a:gd name="T93" fmla="*/ 2147483647 h 753"/>
                <a:gd name="T94" fmla="*/ 2147483647 w 93"/>
                <a:gd name="T95" fmla="*/ 2147483647 h 753"/>
                <a:gd name="T96" fmla="*/ 2147483647 w 93"/>
                <a:gd name="T97" fmla="*/ 2147483647 h 753"/>
                <a:gd name="T98" fmla="*/ 2147483647 w 93"/>
                <a:gd name="T99" fmla="*/ 2147483647 h 753"/>
                <a:gd name="T100" fmla="*/ 2147483647 w 93"/>
                <a:gd name="T101" fmla="*/ 2147483647 h 753"/>
                <a:gd name="T102" fmla="*/ 2147483647 w 93"/>
                <a:gd name="T103" fmla="*/ 2147483647 h 753"/>
                <a:gd name="T104" fmla="*/ 2147483647 w 93"/>
                <a:gd name="T105" fmla="*/ 2147483647 h 753"/>
                <a:gd name="T106" fmla="*/ 2147483647 w 93"/>
                <a:gd name="T107" fmla="*/ 2147483647 h 753"/>
                <a:gd name="T108" fmla="*/ 2147483647 w 93"/>
                <a:gd name="T109" fmla="*/ 2147483647 h 753"/>
                <a:gd name="T110" fmla="*/ 2147483647 w 93"/>
                <a:gd name="T111" fmla="*/ 2147483647 h 753"/>
                <a:gd name="T112" fmla="*/ 2147483647 w 93"/>
                <a:gd name="T113" fmla="*/ 2147483647 h 7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75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0" name="Freeform 2384"/>
            <p:cNvSpPr/>
            <p:nvPr/>
          </p:nvSpPr>
          <p:spPr bwMode="auto">
            <a:xfrm>
              <a:off x="4652964" y="2114550"/>
              <a:ext cx="152400" cy="28575"/>
            </a:xfrm>
            <a:custGeom>
              <a:avLst/>
              <a:gdLst>
                <a:gd name="T0" fmla="*/ 2147483647 w 287"/>
                <a:gd name="T1" fmla="*/ 0 h 54"/>
                <a:gd name="T2" fmla="*/ 2147483647 w 287"/>
                <a:gd name="T3" fmla="*/ 0 h 54"/>
                <a:gd name="T4" fmla="*/ 2147483647 w 287"/>
                <a:gd name="T5" fmla="*/ 2147483647 h 54"/>
                <a:gd name="T6" fmla="*/ 2147483647 w 287"/>
                <a:gd name="T7" fmla="*/ 2147483647 h 54"/>
                <a:gd name="T8" fmla="*/ 2147483647 w 287"/>
                <a:gd name="T9" fmla="*/ 2147483647 h 54"/>
                <a:gd name="T10" fmla="*/ 2147483647 w 287"/>
                <a:gd name="T11" fmla="*/ 2147483647 h 54"/>
                <a:gd name="T12" fmla="*/ 2147483647 w 287"/>
                <a:gd name="T13" fmla="*/ 2147483647 h 54"/>
                <a:gd name="T14" fmla="*/ 2147483647 w 287"/>
                <a:gd name="T15" fmla="*/ 2147483647 h 54"/>
                <a:gd name="T16" fmla="*/ 2147483647 w 287"/>
                <a:gd name="T17" fmla="*/ 2147483647 h 54"/>
                <a:gd name="T18" fmla="*/ 2147483647 w 287"/>
                <a:gd name="T19" fmla="*/ 2147483647 h 54"/>
                <a:gd name="T20" fmla="*/ 0 w 287"/>
                <a:gd name="T21" fmla="*/ 2147483647 h 54"/>
                <a:gd name="T22" fmla="*/ 2147483647 w 287"/>
                <a:gd name="T23" fmla="*/ 2147483647 h 54"/>
                <a:gd name="T24" fmla="*/ 2147483647 w 287"/>
                <a:gd name="T25" fmla="*/ 2147483647 h 54"/>
                <a:gd name="T26" fmla="*/ 2147483647 w 287"/>
                <a:gd name="T27" fmla="*/ 2147483647 h 54"/>
                <a:gd name="T28" fmla="*/ 2147483647 w 287"/>
                <a:gd name="T29" fmla="*/ 2147483647 h 54"/>
                <a:gd name="T30" fmla="*/ 2147483647 w 287"/>
                <a:gd name="T31" fmla="*/ 2147483647 h 54"/>
                <a:gd name="T32" fmla="*/ 2147483647 w 287"/>
                <a:gd name="T33" fmla="*/ 2147483647 h 54"/>
                <a:gd name="T34" fmla="*/ 2147483647 w 287"/>
                <a:gd name="T35" fmla="*/ 2147483647 h 54"/>
                <a:gd name="T36" fmla="*/ 2147483647 w 287"/>
                <a:gd name="T37" fmla="*/ 2147483647 h 54"/>
                <a:gd name="T38" fmla="*/ 2147483647 w 287"/>
                <a:gd name="T39" fmla="*/ 2147483647 h 54"/>
                <a:gd name="T40" fmla="*/ 2147483647 w 287"/>
                <a:gd name="T41" fmla="*/ 2147483647 h 54"/>
                <a:gd name="T42" fmla="*/ 2147483647 w 287"/>
                <a:gd name="T43" fmla="*/ 2147483647 h 54"/>
                <a:gd name="T44" fmla="*/ 2147483647 w 287"/>
                <a:gd name="T45" fmla="*/ 2147483647 h 54"/>
                <a:gd name="T46" fmla="*/ 2147483647 w 287"/>
                <a:gd name="T47" fmla="*/ 2147483647 h 54"/>
                <a:gd name="T48" fmla="*/ 2147483647 w 287"/>
                <a:gd name="T49" fmla="*/ 2147483647 h 54"/>
                <a:gd name="T50" fmla="*/ 2147483647 w 287"/>
                <a:gd name="T51" fmla="*/ 2147483647 h 54"/>
                <a:gd name="T52" fmla="*/ 2147483647 w 287"/>
                <a:gd name="T53" fmla="*/ 2147483647 h 54"/>
                <a:gd name="T54" fmla="*/ 2147483647 w 287"/>
                <a:gd name="T55" fmla="*/ 2147483647 h 54"/>
                <a:gd name="T56" fmla="*/ 2147483647 w 287"/>
                <a:gd name="T57" fmla="*/ 2147483647 h 54"/>
                <a:gd name="T58" fmla="*/ 2147483647 w 287"/>
                <a:gd name="T59" fmla="*/ 2147483647 h 54"/>
                <a:gd name="T60" fmla="*/ 2147483647 w 287"/>
                <a:gd name="T61" fmla="*/ 2147483647 h 54"/>
                <a:gd name="T62" fmla="*/ 2147483647 w 287"/>
                <a:gd name="T63" fmla="*/ 2147483647 h 54"/>
                <a:gd name="T64" fmla="*/ 2147483647 w 287"/>
                <a:gd name="T65" fmla="*/ 0 h 54"/>
                <a:gd name="T66" fmla="*/ 2147483647 w 287"/>
                <a:gd name="T67" fmla="*/ 0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7" h="54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1" name="Freeform 2385"/>
            <p:cNvSpPr/>
            <p:nvPr/>
          </p:nvSpPr>
          <p:spPr bwMode="auto">
            <a:xfrm>
              <a:off x="5037139" y="2116138"/>
              <a:ext cx="315913" cy="33338"/>
            </a:xfrm>
            <a:custGeom>
              <a:avLst/>
              <a:gdLst>
                <a:gd name="T0" fmla="*/ 2147483647 w 597"/>
                <a:gd name="T1" fmla="*/ 2147483647 h 63"/>
                <a:gd name="T2" fmla="*/ 2147483647 w 597"/>
                <a:gd name="T3" fmla="*/ 2147483647 h 63"/>
                <a:gd name="T4" fmla="*/ 2147483647 w 597"/>
                <a:gd name="T5" fmla="*/ 2147483647 h 63"/>
                <a:gd name="T6" fmla="*/ 2147483647 w 597"/>
                <a:gd name="T7" fmla="*/ 2147483647 h 63"/>
                <a:gd name="T8" fmla="*/ 2147483647 w 597"/>
                <a:gd name="T9" fmla="*/ 2147483647 h 63"/>
                <a:gd name="T10" fmla="*/ 2147483647 w 597"/>
                <a:gd name="T11" fmla="*/ 2147483647 h 63"/>
                <a:gd name="T12" fmla="*/ 2147483647 w 597"/>
                <a:gd name="T13" fmla="*/ 2147483647 h 63"/>
                <a:gd name="T14" fmla="*/ 2147483647 w 597"/>
                <a:gd name="T15" fmla="*/ 2147483647 h 63"/>
                <a:gd name="T16" fmla="*/ 2147483647 w 597"/>
                <a:gd name="T17" fmla="*/ 2147483647 h 63"/>
                <a:gd name="T18" fmla="*/ 2147483647 w 597"/>
                <a:gd name="T19" fmla="*/ 2147483647 h 63"/>
                <a:gd name="T20" fmla="*/ 2147483647 w 597"/>
                <a:gd name="T21" fmla="*/ 2147483647 h 63"/>
                <a:gd name="T22" fmla="*/ 2147483647 w 597"/>
                <a:gd name="T23" fmla="*/ 2147483647 h 63"/>
                <a:gd name="T24" fmla="*/ 2147483647 w 597"/>
                <a:gd name="T25" fmla="*/ 2147483647 h 63"/>
                <a:gd name="T26" fmla="*/ 2147483647 w 597"/>
                <a:gd name="T27" fmla="*/ 0 h 63"/>
                <a:gd name="T28" fmla="*/ 2147483647 w 597"/>
                <a:gd name="T29" fmla="*/ 0 h 63"/>
                <a:gd name="T30" fmla="*/ 2147483647 w 597"/>
                <a:gd name="T31" fmla="*/ 0 h 63"/>
                <a:gd name="T32" fmla="*/ 2147483647 w 597"/>
                <a:gd name="T33" fmla="*/ 0 h 63"/>
                <a:gd name="T34" fmla="*/ 2147483647 w 597"/>
                <a:gd name="T35" fmla="*/ 2147483647 h 63"/>
                <a:gd name="T36" fmla="*/ 2147483647 w 597"/>
                <a:gd name="T37" fmla="*/ 2147483647 h 63"/>
                <a:gd name="T38" fmla="*/ 2147483647 w 597"/>
                <a:gd name="T39" fmla="*/ 2147483647 h 63"/>
                <a:gd name="T40" fmla="*/ 2147483647 w 597"/>
                <a:gd name="T41" fmla="*/ 2147483647 h 63"/>
                <a:gd name="T42" fmla="*/ 0 w 597"/>
                <a:gd name="T43" fmla="*/ 2147483647 h 63"/>
                <a:gd name="T44" fmla="*/ 2147483647 w 597"/>
                <a:gd name="T45" fmla="*/ 2147483647 h 63"/>
                <a:gd name="T46" fmla="*/ 2147483647 w 597"/>
                <a:gd name="T47" fmla="*/ 2147483647 h 63"/>
                <a:gd name="T48" fmla="*/ 2147483647 w 597"/>
                <a:gd name="T49" fmla="*/ 2147483647 h 63"/>
                <a:gd name="T50" fmla="*/ 2147483647 w 597"/>
                <a:gd name="T51" fmla="*/ 2147483647 h 63"/>
                <a:gd name="T52" fmla="*/ 2147483647 w 597"/>
                <a:gd name="T53" fmla="*/ 2147483647 h 63"/>
                <a:gd name="T54" fmla="*/ 2147483647 w 597"/>
                <a:gd name="T55" fmla="*/ 2147483647 h 63"/>
                <a:gd name="T56" fmla="*/ 2147483647 w 597"/>
                <a:gd name="T57" fmla="*/ 2147483647 h 63"/>
                <a:gd name="T58" fmla="*/ 2147483647 w 597"/>
                <a:gd name="T59" fmla="*/ 2147483647 h 63"/>
                <a:gd name="T60" fmla="*/ 2147483647 w 597"/>
                <a:gd name="T61" fmla="*/ 2147483647 h 63"/>
                <a:gd name="T62" fmla="*/ 2147483647 w 597"/>
                <a:gd name="T63" fmla="*/ 2147483647 h 63"/>
                <a:gd name="T64" fmla="*/ 2147483647 w 597"/>
                <a:gd name="T65" fmla="*/ 2147483647 h 63"/>
                <a:gd name="T66" fmla="*/ 2147483647 w 597"/>
                <a:gd name="T67" fmla="*/ 2147483647 h 63"/>
                <a:gd name="T68" fmla="*/ 2147483647 w 597"/>
                <a:gd name="T69" fmla="*/ 2147483647 h 63"/>
                <a:gd name="T70" fmla="*/ 2147483647 w 597"/>
                <a:gd name="T71" fmla="*/ 2147483647 h 63"/>
                <a:gd name="T72" fmla="*/ 2147483647 w 597"/>
                <a:gd name="T73" fmla="*/ 2147483647 h 63"/>
                <a:gd name="T74" fmla="*/ 2147483647 w 597"/>
                <a:gd name="T75" fmla="*/ 2147483647 h 63"/>
                <a:gd name="T76" fmla="*/ 2147483647 w 597"/>
                <a:gd name="T77" fmla="*/ 2147483647 h 63"/>
                <a:gd name="T78" fmla="*/ 2147483647 w 597"/>
                <a:gd name="T79" fmla="*/ 2147483647 h 63"/>
                <a:gd name="T80" fmla="*/ 2147483647 w 597"/>
                <a:gd name="T81" fmla="*/ 2147483647 h 63"/>
                <a:gd name="T82" fmla="*/ 2147483647 w 597"/>
                <a:gd name="T83" fmla="*/ 2147483647 h 63"/>
                <a:gd name="T84" fmla="*/ 2147483647 w 597"/>
                <a:gd name="T85" fmla="*/ 2147483647 h 63"/>
                <a:gd name="T86" fmla="*/ 2147483647 w 597"/>
                <a:gd name="T87" fmla="*/ 2147483647 h 63"/>
                <a:gd name="T88" fmla="*/ 2147483647 w 597"/>
                <a:gd name="T89" fmla="*/ 2147483647 h 63"/>
                <a:gd name="T90" fmla="*/ 2147483647 w 597"/>
                <a:gd name="T91" fmla="*/ 2147483647 h 63"/>
                <a:gd name="T92" fmla="*/ 2147483647 w 597"/>
                <a:gd name="T93" fmla="*/ 2147483647 h 63"/>
                <a:gd name="T94" fmla="*/ 2147483647 w 597"/>
                <a:gd name="T95" fmla="*/ 2147483647 h 63"/>
                <a:gd name="T96" fmla="*/ 2147483647 w 597"/>
                <a:gd name="T97" fmla="*/ 2147483647 h 63"/>
                <a:gd name="T98" fmla="*/ 2147483647 w 597"/>
                <a:gd name="T99" fmla="*/ 2147483647 h 63"/>
                <a:gd name="T100" fmla="*/ 2147483647 w 597"/>
                <a:gd name="T101" fmla="*/ 2147483647 h 63"/>
                <a:gd name="T102" fmla="*/ 2147483647 w 597"/>
                <a:gd name="T103" fmla="*/ 2147483647 h 63"/>
                <a:gd name="T104" fmla="*/ 2147483647 w 597"/>
                <a:gd name="T105" fmla="*/ 2147483647 h 63"/>
                <a:gd name="T106" fmla="*/ 2147483647 w 597"/>
                <a:gd name="T107" fmla="*/ 2147483647 h 63"/>
                <a:gd name="T108" fmla="*/ 2147483647 w 597"/>
                <a:gd name="T109" fmla="*/ 2147483647 h 63"/>
                <a:gd name="T110" fmla="*/ 2147483647 w 597"/>
                <a:gd name="T111" fmla="*/ 2147483647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97" h="63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2" name="Freeform 2386"/>
            <p:cNvSpPr/>
            <p:nvPr/>
          </p:nvSpPr>
          <p:spPr bwMode="auto">
            <a:xfrm>
              <a:off x="5573714" y="2111375"/>
              <a:ext cx="204788" cy="25400"/>
            </a:xfrm>
            <a:custGeom>
              <a:avLst/>
              <a:gdLst>
                <a:gd name="T0" fmla="*/ 2147483647 w 389"/>
                <a:gd name="T1" fmla="*/ 0 h 47"/>
                <a:gd name="T2" fmla="*/ 2147483647 w 389"/>
                <a:gd name="T3" fmla="*/ 0 h 47"/>
                <a:gd name="T4" fmla="*/ 2147483647 w 389"/>
                <a:gd name="T5" fmla="*/ 0 h 47"/>
                <a:gd name="T6" fmla="*/ 2147483647 w 389"/>
                <a:gd name="T7" fmla="*/ 2147483647 h 47"/>
                <a:gd name="T8" fmla="*/ 2147483647 w 389"/>
                <a:gd name="T9" fmla="*/ 2147483647 h 47"/>
                <a:gd name="T10" fmla="*/ 2147483647 w 389"/>
                <a:gd name="T11" fmla="*/ 2147483647 h 47"/>
                <a:gd name="T12" fmla="*/ 2147483647 w 389"/>
                <a:gd name="T13" fmla="*/ 2147483647 h 47"/>
                <a:gd name="T14" fmla="*/ 2147483647 w 389"/>
                <a:gd name="T15" fmla="*/ 2147483647 h 47"/>
                <a:gd name="T16" fmla="*/ 2147483647 w 389"/>
                <a:gd name="T17" fmla="*/ 2147483647 h 47"/>
                <a:gd name="T18" fmla="*/ 2147483647 w 389"/>
                <a:gd name="T19" fmla="*/ 2147483647 h 47"/>
                <a:gd name="T20" fmla="*/ 2147483647 w 389"/>
                <a:gd name="T21" fmla="*/ 2147483647 h 47"/>
                <a:gd name="T22" fmla="*/ 0 w 389"/>
                <a:gd name="T23" fmla="*/ 2147483647 h 47"/>
                <a:gd name="T24" fmla="*/ 2147483647 w 389"/>
                <a:gd name="T25" fmla="*/ 2147483647 h 47"/>
                <a:gd name="T26" fmla="*/ 2147483647 w 389"/>
                <a:gd name="T27" fmla="*/ 2147483647 h 47"/>
                <a:gd name="T28" fmla="*/ 2147483647 w 389"/>
                <a:gd name="T29" fmla="*/ 2147483647 h 47"/>
                <a:gd name="T30" fmla="*/ 2147483647 w 389"/>
                <a:gd name="T31" fmla="*/ 2147483647 h 47"/>
                <a:gd name="T32" fmla="*/ 2147483647 w 389"/>
                <a:gd name="T33" fmla="*/ 2147483647 h 47"/>
                <a:gd name="T34" fmla="*/ 2147483647 w 389"/>
                <a:gd name="T35" fmla="*/ 2147483647 h 47"/>
                <a:gd name="T36" fmla="*/ 2147483647 w 389"/>
                <a:gd name="T37" fmla="*/ 2147483647 h 47"/>
                <a:gd name="T38" fmla="*/ 2147483647 w 389"/>
                <a:gd name="T39" fmla="*/ 2147483647 h 47"/>
                <a:gd name="T40" fmla="*/ 2147483647 w 389"/>
                <a:gd name="T41" fmla="*/ 2147483647 h 47"/>
                <a:gd name="T42" fmla="*/ 2147483647 w 389"/>
                <a:gd name="T43" fmla="*/ 2147483647 h 47"/>
                <a:gd name="T44" fmla="*/ 2147483647 w 389"/>
                <a:gd name="T45" fmla="*/ 2147483647 h 47"/>
                <a:gd name="T46" fmla="*/ 2147483647 w 389"/>
                <a:gd name="T47" fmla="*/ 2147483647 h 47"/>
                <a:gd name="T48" fmla="*/ 2147483647 w 389"/>
                <a:gd name="T49" fmla="*/ 2147483647 h 47"/>
                <a:gd name="T50" fmla="*/ 2147483647 w 389"/>
                <a:gd name="T51" fmla="*/ 2147483647 h 47"/>
                <a:gd name="T52" fmla="*/ 2147483647 w 389"/>
                <a:gd name="T53" fmla="*/ 2147483647 h 47"/>
                <a:gd name="T54" fmla="*/ 2147483647 w 389"/>
                <a:gd name="T55" fmla="*/ 2147483647 h 47"/>
                <a:gd name="T56" fmla="*/ 2147483647 w 389"/>
                <a:gd name="T57" fmla="*/ 2147483647 h 47"/>
                <a:gd name="T58" fmla="*/ 2147483647 w 389"/>
                <a:gd name="T59" fmla="*/ 2147483647 h 47"/>
                <a:gd name="T60" fmla="*/ 2147483647 w 389"/>
                <a:gd name="T61" fmla="*/ 2147483647 h 47"/>
                <a:gd name="T62" fmla="*/ 2147483647 w 389"/>
                <a:gd name="T63" fmla="*/ 2147483647 h 47"/>
                <a:gd name="T64" fmla="*/ 2147483647 w 389"/>
                <a:gd name="T65" fmla="*/ 2147483647 h 47"/>
                <a:gd name="T66" fmla="*/ 2147483647 w 389"/>
                <a:gd name="T67" fmla="*/ 0 h 47"/>
                <a:gd name="T68" fmla="*/ 2147483647 w 389"/>
                <a:gd name="T69" fmla="*/ 0 h 47"/>
                <a:gd name="T70" fmla="*/ 2147483647 w 38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9" h="47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10403</Words>
  <Application>WPS 演示</Application>
  <PresentationFormat>自定义</PresentationFormat>
  <Paragraphs>562</Paragraphs>
  <Slides>32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46" baseType="lpstr">
      <vt:lpstr>Arial</vt:lpstr>
      <vt:lpstr>宋体</vt:lpstr>
      <vt:lpstr>Wingdings</vt:lpstr>
      <vt:lpstr>Calibri</vt:lpstr>
      <vt:lpstr>Calibri Light</vt:lpstr>
      <vt:lpstr>微软雅黑</vt:lpstr>
      <vt:lpstr>叶根友毛笔行书简体</vt:lpstr>
      <vt:lpstr>方正兰亭粗黑_GBK</vt:lpstr>
      <vt:lpstr>Arial Black</vt:lpstr>
      <vt:lpstr>DFPPOP3W12-B5</vt:lpstr>
      <vt:lpstr>Impact</vt:lpstr>
      <vt:lpstr>黑体</vt:lpstr>
      <vt:lpstr>MingLiU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PC</dc:creator>
  <cp:lastModifiedBy>Administrator</cp:lastModifiedBy>
  <cp:revision>71</cp:revision>
  <dcterms:created xsi:type="dcterms:W3CDTF">2015-09-04T16:27:00Z</dcterms:created>
  <dcterms:modified xsi:type="dcterms:W3CDTF">2016-08-02T08:17:16Z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2052-10.1.0.5850</vt:lpwstr>
  </property>
</Properties>
</file>