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62" r:id="rId6"/>
    <p:sldId id="258" r:id="rId7"/>
    <p:sldId id="264" r:id="rId8"/>
    <p:sldId id="265" r:id="rId9"/>
    <p:sldId id="266" r:id="rId10"/>
    <p:sldId id="284" r:id="rId11"/>
    <p:sldId id="269" r:id="rId12"/>
    <p:sldId id="267" r:id="rId13"/>
    <p:sldId id="261" r:id="rId14"/>
    <p:sldId id="270" r:id="rId15"/>
    <p:sldId id="272" r:id="rId16"/>
    <p:sldId id="274" r:id="rId17"/>
    <p:sldId id="273" r:id="rId18"/>
    <p:sldId id="271" r:id="rId19"/>
    <p:sldId id="276" r:id="rId20"/>
    <p:sldId id="275" r:id="rId21"/>
    <p:sldId id="279" r:id="rId22"/>
    <p:sldId id="278" r:id="rId23"/>
    <p:sldId id="281" r:id="rId24"/>
    <p:sldId id="280" r:id="rId25"/>
    <p:sldId id="285" r:id="rId26"/>
    <p:sldId id="283" r:id="rId27"/>
    <p:sldId id="282" r:id="rId28"/>
    <p:sldId id="277" r:id="rId29"/>
    <p:sldId id="263" r:id="rId30"/>
    <p:sldId id="289" r:id="rId31"/>
    <p:sldId id="288" r:id="rId32"/>
    <p:sldId id="290" r:id="rId33"/>
    <p:sldId id="286" r:id="rId34"/>
    <p:sldId id="291" r:id="rId35"/>
    <p:sldId id="287" r:id="rId36"/>
    <p:sldId id="292" r:id="rId37"/>
    <p:sldId id="293" r:id="rId38"/>
    <p:sldId id="295" r:id="rId39"/>
    <p:sldId id="296" r:id="rId40"/>
    <p:sldId id="297"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768" userDrawn="1">
          <p15:clr>
            <a:srgbClr val="A4A3A4"/>
          </p15:clr>
        </p15:guide>
        <p15:guide id="4" pos="6912" userDrawn="1">
          <p15:clr>
            <a:srgbClr val="A4A3A4"/>
          </p15:clr>
        </p15:guide>
        <p15:guide id="7" orient="horz" pos="1008" userDrawn="1">
          <p15:clr>
            <a:srgbClr val="A4A3A4"/>
          </p15:clr>
        </p15:guide>
        <p15:guide id="8" orient="horz" pos="648" userDrawn="1">
          <p15:clr>
            <a:srgbClr val="A4A3A4"/>
          </p15:clr>
        </p15:guide>
        <p15:guide id="9" orient="horz" pos="3696" userDrawn="1">
          <p15:clr>
            <a:srgbClr val="A4A3A4"/>
          </p15:clr>
        </p15:guide>
        <p15:guide id="10" pos="7512" userDrawn="1">
          <p15:clr>
            <a:srgbClr val="A4A3A4"/>
          </p15:clr>
        </p15:guide>
        <p15:guide id="11" pos="1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097" autoAdjust="0"/>
    <p:restoredTop sz="94660"/>
  </p:normalViewPr>
  <p:slideViewPr>
    <p:cSldViewPr snapToGrid="0" showGuides="1">
      <p:cViewPr varScale="1">
        <p:scale>
          <a:sx n="104" d="100"/>
          <a:sy n="104" d="100"/>
        </p:scale>
        <p:origin x="-1176" y="-96"/>
      </p:cViewPr>
      <p:guideLst>
        <p:guide orient="horz" pos="2160"/>
        <p:guide orient="horz" pos="1008"/>
        <p:guide orient="horz" pos="648"/>
        <p:guide orient="horz" pos="3696"/>
        <p:guide pos="3840"/>
        <p:guide pos="768"/>
        <p:guide pos="6912"/>
        <p:guide pos="7512"/>
        <p:guide pos="1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D79A66-49CB-4A06-9C17-CC49CB8E9FC3}"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390346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79A66-49CB-4A06-9C17-CC49CB8E9FC3}"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1277676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79A66-49CB-4A06-9C17-CC49CB8E9FC3}"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54568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79A66-49CB-4A06-9C17-CC49CB8E9FC3}"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4203874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D79A66-49CB-4A06-9C17-CC49CB8E9FC3}"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162405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D79A66-49CB-4A06-9C17-CC49CB8E9FC3}" type="datetimeFigureOut">
              <a:rPr lang="en-US" smtClean="0"/>
              <a:t>11/24/2015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4130716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D79A66-49CB-4A06-9C17-CC49CB8E9FC3}" type="datetimeFigureOut">
              <a:rPr lang="en-US" smtClean="0"/>
              <a:t>11/24/2015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108193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D79A66-49CB-4A06-9C17-CC49CB8E9FC3}" type="datetimeFigureOut">
              <a:rPr lang="en-US" smtClean="0"/>
              <a:t>11/24/2015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907769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D79A66-49CB-4A06-9C17-CC49CB8E9FC3}" type="datetimeFigureOut">
              <a:rPr lang="en-US" smtClean="0"/>
              <a:t>11/24/2015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68762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79A66-49CB-4A06-9C17-CC49CB8E9FC3}" type="datetimeFigureOut">
              <a:rPr lang="en-US" smtClean="0"/>
              <a:t>11/24/2015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4109585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79A66-49CB-4A06-9C17-CC49CB8E9FC3}" type="datetimeFigureOut">
              <a:rPr lang="en-US" smtClean="0"/>
              <a:t>11/24/2015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3995187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D79A66-49CB-4A06-9C17-CC49CB8E9FC3}" type="datetimeFigureOut">
              <a:rPr lang="en-US" smtClean="0"/>
              <a:t>11/24/2015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4FF16B-7F2B-4158-B6AA-7513ED337FE0}" type="slidenum">
              <a:rPr lang="en-US" smtClean="0"/>
              <a:t>‹#›</a:t>
            </a:fld>
            <a:endParaRPr lang="en-US"/>
          </a:p>
        </p:txBody>
      </p:sp>
    </p:spTree>
    <p:extLst>
      <p:ext uri="{BB962C8B-B14F-4D97-AF65-F5344CB8AC3E}">
        <p14:creationId xmlns:p14="http://schemas.microsoft.com/office/powerpoint/2010/main" val="33258078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0"/>
            <a:ext cx="12192000" cy="6858000"/>
          </a:xfrm>
          <a:prstGeom prst="rect">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3670721" y="2017752"/>
            <a:ext cx="4850559" cy="1477328"/>
            <a:chOff x="3670721" y="2828836"/>
            <a:chExt cx="4850559" cy="1477328"/>
          </a:xfrm>
        </p:grpSpPr>
        <p:sp>
          <p:nvSpPr>
            <p:cNvPr id="5" name="TextBox 4"/>
            <p:cNvSpPr txBox="1"/>
            <p:nvPr/>
          </p:nvSpPr>
          <p:spPr>
            <a:xfrm>
              <a:off x="3670721" y="2828836"/>
              <a:ext cx="4850559" cy="1200329"/>
            </a:xfrm>
            <a:prstGeom prst="rect">
              <a:avLst/>
            </a:prstGeom>
            <a:noFill/>
          </p:spPr>
          <p:txBody>
            <a:bodyPr wrap="none" rtlCol="0">
              <a:spAutoFit/>
            </a:bodyPr>
            <a:lstStyle/>
            <a:p>
              <a:r>
                <a:rPr lang="en-US" sz="7200" smtClean="0">
                  <a:solidFill>
                    <a:schemeClr val="tx1">
                      <a:lumMod val="75000"/>
                      <a:lumOff val="25000"/>
                    </a:schemeClr>
                  </a:solidFill>
                  <a:latin typeface="GeosansLight" panose="02000603020000020003" pitchFamily="2" charset="0"/>
                </a:rPr>
                <a:t>[MONTE BIZ]</a:t>
              </a:r>
              <a:endParaRPr lang="en-US" sz="7200">
                <a:solidFill>
                  <a:schemeClr val="tx1">
                    <a:lumMod val="75000"/>
                    <a:lumOff val="25000"/>
                  </a:schemeClr>
                </a:solidFill>
                <a:latin typeface="GeosansLight" panose="02000603020000020003" pitchFamily="2" charset="0"/>
              </a:endParaRPr>
            </a:p>
          </p:txBody>
        </p:sp>
        <p:sp>
          <p:nvSpPr>
            <p:cNvPr id="6" name="TextBox 5"/>
            <p:cNvSpPr txBox="1"/>
            <p:nvPr/>
          </p:nvSpPr>
          <p:spPr>
            <a:xfrm>
              <a:off x="4527878" y="4029165"/>
              <a:ext cx="3136243" cy="276999"/>
            </a:xfrm>
            <a:prstGeom prst="rect">
              <a:avLst/>
            </a:prstGeom>
            <a:noFill/>
          </p:spPr>
          <p:txBody>
            <a:bodyPr wrap="none" rtlCol="0">
              <a:spAutoFit/>
            </a:bodyPr>
            <a:lstStyle/>
            <a:p>
              <a:r>
                <a:rPr lang="en-US" sz="12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BUSINESS | MARKETING | INFORMATION</a:t>
              </a:r>
              <a:endParaRPr lang="en-US" sz="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TextBox 6"/>
          <p:cNvSpPr txBox="1"/>
          <p:nvPr/>
        </p:nvSpPr>
        <p:spPr>
          <a:xfrm>
            <a:off x="5072449" y="4563249"/>
            <a:ext cx="2047099" cy="276999"/>
          </a:xfrm>
          <a:prstGeom prst="rect">
            <a:avLst/>
          </a:prstGeom>
          <a:solidFill>
            <a:schemeClr val="accent4"/>
          </a:solidFill>
        </p:spPr>
        <p:txBody>
          <a:bodyPr wrap="none" rtlCol="0">
            <a:spAutoFit/>
          </a:bodyPr>
          <a:lstStyle/>
          <a:p>
            <a:r>
              <a:rPr lang="en-US" sz="12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PRESENTATION TEMPLATE</a:t>
            </a:r>
            <a:endParaRPr lang="en-US" sz="12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98389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4597862"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COMPANY TIME LINE#2</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Oval 6"/>
          <p:cNvSpPr/>
          <p:nvPr/>
        </p:nvSpPr>
        <p:spPr>
          <a:xfrm>
            <a:off x="6156141" y="1737724"/>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9" name="Arc 8"/>
          <p:cNvSpPr/>
          <p:nvPr/>
        </p:nvSpPr>
        <p:spPr>
          <a:xfrm>
            <a:off x="6096000" y="1675031"/>
            <a:ext cx="651909" cy="651909"/>
          </a:xfrm>
          <a:prstGeom prst="arc">
            <a:avLst>
              <a:gd name="adj1" fmla="val 12770549"/>
              <a:gd name="adj2" fmla="val 2991777"/>
            </a:avLst>
          </a:prstGeom>
          <a:ln w="25400">
            <a:solidFill>
              <a:schemeClr val="accent4"/>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Oval 4"/>
          <p:cNvSpPr/>
          <p:nvPr/>
        </p:nvSpPr>
        <p:spPr>
          <a:xfrm>
            <a:off x="7208875" y="3397102"/>
            <a:ext cx="818707" cy="8187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95000"/>
                  </a:schemeClr>
                </a:solidFill>
                <a:latin typeface="FontAwesome" pitchFamily="2" charset="0"/>
              </a:rPr>
              <a:t></a:t>
            </a:r>
            <a:endParaRPr lang="en-US" sz="2800">
              <a:solidFill>
                <a:schemeClr val="bg1">
                  <a:lumMod val="95000"/>
                </a:schemeClr>
              </a:solidFill>
            </a:endParaRPr>
          </a:p>
        </p:txBody>
      </p:sp>
      <p:sp>
        <p:nvSpPr>
          <p:cNvPr id="13" name="Oval 12"/>
          <p:cNvSpPr/>
          <p:nvPr/>
        </p:nvSpPr>
        <p:spPr>
          <a:xfrm>
            <a:off x="2456123" y="2785730"/>
            <a:ext cx="818707" cy="8187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95000"/>
                  </a:schemeClr>
                </a:solidFill>
                <a:latin typeface="FontAwesome" pitchFamily="2" charset="0"/>
              </a:rPr>
              <a:t></a:t>
            </a:r>
            <a:endParaRPr lang="en-US" sz="2800">
              <a:solidFill>
                <a:schemeClr val="bg1">
                  <a:lumMod val="95000"/>
                </a:schemeClr>
              </a:solidFill>
            </a:endParaRPr>
          </a:p>
        </p:txBody>
      </p:sp>
      <p:sp>
        <p:nvSpPr>
          <p:cNvPr id="14" name="Oval 13"/>
          <p:cNvSpPr/>
          <p:nvPr/>
        </p:nvSpPr>
        <p:spPr>
          <a:xfrm>
            <a:off x="1219200" y="4496242"/>
            <a:ext cx="818707" cy="8187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95000"/>
                  </a:schemeClr>
                </a:solidFill>
                <a:latin typeface="FontAwesome" pitchFamily="2" charset="0"/>
              </a:rPr>
              <a:t></a:t>
            </a:r>
            <a:endParaRPr lang="en-US" sz="2800">
              <a:solidFill>
                <a:schemeClr val="bg1">
                  <a:lumMod val="95000"/>
                </a:schemeClr>
              </a:solidFill>
            </a:endParaRPr>
          </a:p>
        </p:txBody>
      </p:sp>
      <p:sp>
        <p:nvSpPr>
          <p:cNvPr id="15" name="Arc 14"/>
          <p:cNvSpPr/>
          <p:nvPr/>
        </p:nvSpPr>
        <p:spPr>
          <a:xfrm>
            <a:off x="2394560" y="2724167"/>
            <a:ext cx="941832" cy="941832"/>
          </a:xfrm>
          <a:prstGeom prst="arc">
            <a:avLst>
              <a:gd name="adj1" fmla="val 16200000"/>
              <a:gd name="adj2" fmla="val 12544473"/>
            </a:avLst>
          </a:prstGeom>
          <a:ln w="25400">
            <a:solidFill>
              <a:schemeClr val="accent4"/>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Oval 15"/>
          <p:cNvSpPr/>
          <p:nvPr/>
        </p:nvSpPr>
        <p:spPr>
          <a:xfrm>
            <a:off x="8187070" y="5160730"/>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7" name="Arc 16"/>
          <p:cNvSpPr/>
          <p:nvPr/>
        </p:nvSpPr>
        <p:spPr>
          <a:xfrm>
            <a:off x="8126929" y="5098037"/>
            <a:ext cx="651909" cy="651909"/>
          </a:xfrm>
          <a:prstGeom prst="arc">
            <a:avLst>
              <a:gd name="adj1" fmla="val 12770549"/>
              <a:gd name="adj2" fmla="val 2991777"/>
            </a:avLst>
          </a:prstGeom>
          <a:ln w="25400">
            <a:solidFill>
              <a:schemeClr val="accent4"/>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0" name="Group 19"/>
          <p:cNvGrpSpPr/>
          <p:nvPr/>
        </p:nvGrpSpPr>
        <p:grpSpPr>
          <a:xfrm>
            <a:off x="2155025" y="4449725"/>
            <a:ext cx="2391371" cy="911741"/>
            <a:chOff x="2155025" y="4449725"/>
            <a:chExt cx="2391371" cy="911741"/>
          </a:xfrm>
        </p:grpSpPr>
        <p:sp>
          <p:nvSpPr>
            <p:cNvPr id="18" name="TextBox 17"/>
            <p:cNvSpPr txBox="1"/>
            <p:nvPr/>
          </p:nvSpPr>
          <p:spPr>
            <a:xfrm>
              <a:off x="2155025" y="4449725"/>
              <a:ext cx="710451" cy="369332"/>
            </a:xfrm>
            <a:prstGeom prst="rect">
              <a:avLst/>
            </a:prstGeom>
            <a:noFill/>
          </p:spPr>
          <p:txBody>
            <a:bodyPr wrap="none" rtlCol="0">
              <a:spAutoFit/>
            </a:bodyPr>
            <a:lstStyle/>
            <a:p>
              <a:r>
                <a:rPr lang="en-US"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2012</a:t>
              </a:r>
              <a:endParaRPr lang="en-US"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2155025" y="4807468"/>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1" name="Group 20"/>
          <p:cNvGrpSpPr/>
          <p:nvPr/>
        </p:nvGrpSpPr>
        <p:grpSpPr>
          <a:xfrm>
            <a:off x="3425691" y="2739212"/>
            <a:ext cx="2391371" cy="911741"/>
            <a:chOff x="2155025" y="4449725"/>
            <a:chExt cx="2391371" cy="911741"/>
          </a:xfrm>
        </p:grpSpPr>
        <p:sp>
          <p:nvSpPr>
            <p:cNvPr id="22" name="TextBox 21"/>
            <p:cNvSpPr txBox="1"/>
            <p:nvPr/>
          </p:nvSpPr>
          <p:spPr>
            <a:xfrm>
              <a:off x="2155025" y="4449725"/>
              <a:ext cx="710451" cy="369332"/>
            </a:xfrm>
            <a:prstGeom prst="rect">
              <a:avLst/>
            </a:prstGeom>
            <a:noFill/>
          </p:spPr>
          <p:txBody>
            <a:bodyPr wrap="none" rtlCol="0">
              <a:spAutoFit/>
            </a:bodyPr>
            <a:lstStyle/>
            <a:p>
              <a:r>
                <a:rPr lang="en-US"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2013</a:t>
              </a:r>
              <a:endParaRPr lang="en-US"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2155025" y="4807468"/>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4" name="Group 23"/>
          <p:cNvGrpSpPr/>
          <p:nvPr/>
        </p:nvGrpSpPr>
        <p:grpSpPr>
          <a:xfrm>
            <a:off x="6892037" y="1545114"/>
            <a:ext cx="2391371" cy="911741"/>
            <a:chOff x="2155025" y="4449725"/>
            <a:chExt cx="2391371" cy="911741"/>
          </a:xfrm>
        </p:grpSpPr>
        <p:sp>
          <p:nvSpPr>
            <p:cNvPr id="25" name="TextBox 24"/>
            <p:cNvSpPr txBox="1"/>
            <p:nvPr/>
          </p:nvSpPr>
          <p:spPr>
            <a:xfrm>
              <a:off x="2155025" y="4449725"/>
              <a:ext cx="710451" cy="369332"/>
            </a:xfrm>
            <a:prstGeom prst="rect">
              <a:avLst/>
            </a:prstGeom>
            <a:noFill/>
          </p:spPr>
          <p:txBody>
            <a:bodyPr wrap="none" rtlCol="0">
              <a:spAutoFit/>
            </a:bodyPr>
            <a:lstStyle/>
            <a:p>
              <a:r>
                <a:rPr lang="en-US"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p:cNvSpPr/>
            <p:nvPr/>
          </p:nvSpPr>
          <p:spPr>
            <a:xfrm>
              <a:off x="2155025" y="4807468"/>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7" name="Group 26"/>
          <p:cNvGrpSpPr/>
          <p:nvPr/>
        </p:nvGrpSpPr>
        <p:grpSpPr>
          <a:xfrm>
            <a:off x="8122904" y="3350584"/>
            <a:ext cx="2391371" cy="911741"/>
            <a:chOff x="2155025" y="4449725"/>
            <a:chExt cx="2391371" cy="911741"/>
          </a:xfrm>
        </p:grpSpPr>
        <p:sp>
          <p:nvSpPr>
            <p:cNvPr id="28" name="TextBox 27"/>
            <p:cNvSpPr txBox="1"/>
            <p:nvPr/>
          </p:nvSpPr>
          <p:spPr>
            <a:xfrm>
              <a:off x="2155025" y="4449725"/>
              <a:ext cx="710451" cy="369332"/>
            </a:xfrm>
            <a:prstGeom prst="rect">
              <a:avLst/>
            </a:prstGeom>
            <a:noFill/>
          </p:spPr>
          <p:txBody>
            <a:bodyPr wrap="none" rtlCol="0">
              <a:spAutoFit/>
            </a:bodyPr>
            <a:lstStyle/>
            <a:p>
              <a:r>
                <a:rPr lang="en-US"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2155025" y="4807468"/>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0" name="Group 29"/>
          <p:cNvGrpSpPr/>
          <p:nvPr/>
        </p:nvGrpSpPr>
        <p:grpSpPr>
          <a:xfrm>
            <a:off x="8838979" y="4971388"/>
            <a:ext cx="2391371" cy="911741"/>
            <a:chOff x="2155025" y="4449725"/>
            <a:chExt cx="2391371" cy="911741"/>
          </a:xfrm>
        </p:grpSpPr>
        <p:sp>
          <p:nvSpPr>
            <p:cNvPr id="31" name="TextBox 30"/>
            <p:cNvSpPr txBox="1"/>
            <p:nvPr/>
          </p:nvSpPr>
          <p:spPr>
            <a:xfrm>
              <a:off x="2155025" y="4449725"/>
              <a:ext cx="710451" cy="369332"/>
            </a:xfrm>
            <a:prstGeom prst="rect">
              <a:avLst/>
            </a:prstGeom>
            <a:noFill/>
          </p:spPr>
          <p:txBody>
            <a:bodyPr wrap="none" rtlCol="0">
              <a:spAutoFit/>
            </a:bodyPr>
            <a:lstStyle/>
            <a:p>
              <a:r>
                <a:rPr lang="en-US"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31"/>
            <p:cNvSpPr/>
            <p:nvPr/>
          </p:nvSpPr>
          <p:spPr>
            <a:xfrm>
              <a:off x="2155025" y="4807468"/>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34" name="Curved Connector 33"/>
          <p:cNvCxnSpPr>
            <a:stCxn id="14" idx="0"/>
          </p:cNvCxnSpPr>
          <p:nvPr/>
        </p:nvCxnSpPr>
        <p:spPr>
          <a:xfrm rot="5400000" flipH="1" flipV="1">
            <a:off x="1508717" y="3548837"/>
            <a:ext cx="1067242" cy="827569"/>
          </a:xfrm>
          <a:prstGeom prst="curvedConnector3">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38" name="Freeform 37"/>
          <p:cNvSpPr/>
          <p:nvPr/>
        </p:nvSpPr>
        <p:spPr>
          <a:xfrm>
            <a:off x="3221665" y="2004434"/>
            <a:ext cx="2955851" cy="845092"/>
          </a:xfrm>
          <a:custGeom>
            <a:avLst/>
            <a:gdLst>
              <a:gd name="connsiteX0" fmla="*/ 0 w 2955851"/>
              <a:gd name="connsiteY0" fmla="*/ 845092 h 845092"/>
              <a:gd name="connsiteX1" fmla="*/ 935665 w 2955851"/>
              <a:gd name="connsiteY1" fmla="*/ 58282 h 845092"/>
              <a:gd name="connsiteX2" fmla="*/ 2955851 w 2955851"/>
              <a:gd name="connsiteY2" fmla="*/ 58282 h 845092"/>
            </a:gdLst>
            <a:ahLst/>
            <a:cxnLst>
              <a:cxn ang="0">
                <a:pos x="connsiteX0" y="connsiteY0"/>
              </a:cxn>
              <a:cxn ang="0">
                <a:pos x="connsiteX1" y="connsiteY1"/>
              </a:cxn>
              <a:cxn ang="0">
                <a:pos x="connsiteX2" y="connsiteY2"/>
              </a:cxn>
            </a:cxnLst>
            <a:rect l="l" t="t" r="r" b="b"/>
            <a:pathLst>
              <a:path w="2955851" h="845092">
                <a:moveTo>
                  <a:pt x="0" y="845092"/>
                </a:moveTo>
                <a:cubicBezTo>
                  <a:pt x="221511" y="517254"/>
                  <a:pt x="443023" y="189417"/>
                  <a:pt x="935665" y="58282"/>
                </a:cubicBezTo>
                <a:cubicBezTo>
                  <a:pt x="1428307" y="-72853"/>
                  <a:pt x="2955851" y="58282"/>
                  <a:pt x="2955851" y="58282"/>
                </a:cubicBezTo>
              </a:path>
            </a:pathLst>
          </a:custGeom>
          <a:noFill/>
          <a:ln w="25400">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Curved Connector 39"/>
          <p:cNvCxnSpPr>
            <a:stCxn id="9" idx="2"/>
            <a:endCxn id="5" idx="0"/>
          </p:cNvCxnSpPr>
          <p:nvPr/>
        </p:nvCxnSpPr>
        <p:spPr>
          <a:xfrm rot="10800000" flipH="1" flipV="1">
            <a:off x="6632071" y="2250178"/>
            <a:ext cx="986158" cy="1146923"/>
          </a:xfrm>
          <a:prstGeom prst="curvedConnector4">
            <a:avLst>
              <a:gd name="adj1" fmla="val -23181"/>
              <a:gd name="adj2" fmla="val 53346"/>
            </a:avLst>
          </a:prstGeom>
          <a:ln w="25400">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42" name="Curved Connector 41"/>
          <p:cNvCxnSpPr>
            <a:stCxn id="5" idx="4"/>
          </p:cNvCxnSpPr>
          <p:nvPr/>
        </p:nvCxnSpPr>
        <p:spPr>
          <a:xfrm rot="16200000" flipH="1">
            <a:off x="7607065" y="4226973"/>
            <a:ext cx="882228" cy="859900"/>
          </a:xfrm>
          <a:prstGeom prst="curvedConnector3">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199401"/>
      </p:ext>
    </p:extLst>
  </p:cSld>
  <p:clrMapOvr>
    <a:masterClrMapping/>
  </p:clrMapOvr>
  <mc:AlternateContent xmlns:mc="http://schemas.openxmlformats.org/markup-compatibility/2006" xmlns:p14="http://schemas.microsoft.com/office/powerpoint/2010/main">
    <mc:Choice Requires="p14">
      <p:transition spd="slow" p14:dur="1300">
        <p14:pan dir="d"/>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2990208"/>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2982724"/>
            <a:ext cx="3384966"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AWESOME TEAM</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3629055"/>
            <a:ext cx="3985386"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Bottle</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0" name="Oval 9"/>
          <p:cNvSpPr/>
          <p:nvPr/>
        </p:nvSpPr>
        <p:spPr>
          <a:xfrm>
            <a:off x="5476298" y="2264571"/>
            <a:ext cx="1571946" cy="1571946"/>
          </a:xfrm>
          <a:prstGeom prst="ellipse">
            <a:avLst/>
          </a:prstGeom>
          <a:solidFill>
            <a:schemeClr val="bg1">
              <a:lumMod val="85000"/>
            </a:schemeClr>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Team</a:t>
            </a:r>
            <a:endParaRPr lang="en-US">
              <a:solidFill>
                <a:schemeClr val="tx1">
                  <a:lumMod val="85000"/>
                  <a:lumOff val="15000"/>
                </a:schemeClr>
              </a:solidFill>
            </a:endParaRPr>
          </a:p>
        </p:txBody>
      </p:sp>
      <p:sp>
        <p:nvSpPr>
          <p:cNvPr id="14" name="Oval 13"/>
          <p:cNvSpPr/>
          <p:nvPr/>
        </p:nvSpPr>
        <p:spPr>
          <a:xfrm>
            <a:off x="7604975" y="2264571"/>
            <a:ext cx="1571946" cy="1571946"/>
          </a:xfrm>
          <a:prstGeom prst="ellipse">
            <a:avLst/>
          </a:prstGeom>
          <a:solidFill>
            <a:schemeClr val="bg1">
              <a:lumMod val="85000"/>
            </a:schemeClr>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Team</a:t>
            </a:r>
            <a:endParaRPr lang="en-US">
              <a:solidFill>
                <a:schemeClr val="tx1">
                  <a:lumMod val="85000"/>
                  <a:lumOff val="15000"/>
                </a:schemeClr>
              </a:solidFill>
            </a:endParaRPr>
          </a:p>
        </p:txBody>
      </p:sp>
      <p:sp>
        <p:nvSpPr>
          <p:cNvPr id="15" name="Oval 14"/>
          <p:cNvSpPr/>
          <p:nvPr/>
        </p:nvSpPr>
        <p:spPr>
          <a:xfrm>
            <a:off x="9733652" y="2264571"/>
            <a:ext cx="1571946" cy="1571946"/>
          </a:xfrm>
          <a:prstGeom prst="ellipse">
            <a:avLst/>
          </a:prstGeom>
          <a:solidFill>
            <a:schemeClr val="bg1">
              <a:lumMod val="85000"/>
            </a:schemeClr>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Team</a:t>
            </a:r>
            <a:endParaRPr lang="en-US">
              <a:solidFill>
                <a:schemeClr val="tx1">
                  <a:lumMod val="85000"/>
                  <a:lumOff val="15000"/>
                </a:schemeClr>
              </a:solidFill>
            </a:endParaRPr>
          </a:p>
        </p:txBody>
      </p:sp>
      <p:sp>
        <p:nvSpPr>
          <p:cNvPr id="17" name="TextBox 16"/>
          <p:cNvSpPr txBox="1"/>
          <p:nvPr/>
        </p:nvSpPr>
        <p:spPr>
          <a:xfrm>
            <a:off x="5736325" y="4039432"/>
            <a:ext cx="1051891" cy="307777"/>
          </a:xfrm>
          <a:prstGeom prst="rect">
            <a:avLst/>
          </a:prstGeom>
          <a:noFill/>
        </p:spPr>
        <p:txBody>
          <a:bodyPr wrap="none" rtlCol="0">
            <a:spAutoFit/>
          </a:bodyPr>
          <a:lstStyle/>
          <a:p>
            <a:r>
              <a:rPr lang="en-US" sz="14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Patrika Jay</a:t>
            </a:r>
            <a:endParaRPr lang="en-US" sz="1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7732338" y="4039432"/>
            <a:ext cx="1317220" cy="307777"/>
          </a:xfrm>
          <a:prstGeom prst="rect">
            <a:avLst/>
          </a:prstGeom>
          <a:noFill/>
        </p:spPr>
        <p:txBody>
          <a:bodyPr wrap="none" rtlCol="0">
            <a:spAutoFit/>
          </a:bodyPr>
          <a:lstStyle/>
          <a:p>
            <a:r>
              <a:rPr lang="en-US" sz="14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Sarah Howels</a:t>
            </a:r>
            <a:endParaRPr lang="en-US" sz="1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0034556" y="4039431"/>
            <a:ext cx="970137" cy="307777"/>
          </a:xfrm>
          <a:prstGeom prst="rect">
            <a:avLst/>
          </a:prstGeom>
          <a:noFill/>
        </p:spPr>
        <p:txBody>
          <a:bodyPr wrap="none" rtlCol="0">
            <a:spAutoFit/>
          </a:bodyPr>
          <a:lstStyle/>
          <a:p>
            <a:r>
              <a:rPr lang="en-US" sz="14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Alisa May</a:t>
            </a:r>
            <a:endParaRPr lang="en-US" sz="1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866167" y="4347208"/>
            <a:ext cx="79220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DESIGNER</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7946755" y="4347208"/>
            <a:ext cx="88838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DEVELOPER</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068385" y="4347208"/>
            <a:ext cx="90441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766062118"/>
      </p:ext>
    </p:extLst>
  </p:cSld>
  <p:clrMapOvr>
    <a:masterClrMapping/>
  </p:clrMapOvr>
  <p:transition spd="slow">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11047716" y="151116"/>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7157801" y="168668"/>
            <a:ext cx="3784177" cy="646331"/>
          </a:xfrm>
          <a:prstGeom prst="rect">
            <a:avLst/>
          </a:prstGeom>
          <a:noFill/>
        </p:spPr>
        <p:txBody>
          <a:bodyPr wrap="none" rtlCol="0">
            <a:spAutoFit/>
          </a:bodyPr>
          <a:lstStyle/>
          <a:p>
            <a:pPr algn="r"/>
            <a:r>
              <a:rPr lang="en-US" sz="3600" smtClean="0">
                <a:solidFill>
                  <a:schemeClr val="tx1">
                    <a:lumMod val="65000"/>
                    <a:lumOff val="35000"/>
                  </a:schemeClr>
                </a:solidFill>
                <a:latin typeface="GeosansLight" panose="02000603020000020003" pitchFamily="2" charset="0"/>
              </a:rPr>
              <a:t>SINGLE: P.JOHN JAY</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5964333" y="814999"/>
            <a:ext cx="4977645" cy="246221"/>
          </a:xfrm>
          <a:prstGeom prst="rect">
            <a:avLst/>
          </a:prstGeom>
          <a:noFill/>
        </p:spPr>
        <p:txBody>
          <a:bodyPr wrap="none" rtlCol="0">
            <a:spAutoFit/>
          </a:bodyPr>
          <a:lstStyle/>
          <a:p>
            <a:pPr algn="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5" name="Rectangle 4"/>
          <p:cNvSpPr/>
          <p:nvPr/>
        </p:nvSpPr>
        <p:spPr>
          <a:xfrm>
            <a:off x="0" y="0"/>
            <a:ext cx="4253501"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3" name="TextBox 12"/>
          <p:cNvSpPr txBox="1"/>
          <p:nvPr/>
        </p:nvSpPr>
        <p:spPr>
          <a:xfrm>
            <a:off x="4469474" y="1600200"/>
            <a:ext cx="6503326" cy="1538883"/>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MEMBER: </a:t>
            </a:r>
            <a:r>
              <a:rPr lang="en-US" sz="1400" b="1"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John Jay </a:t>
            </a: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BIO</a:t>
            </a: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DESIGNER</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5" name="Group 74"/>
          <p:cNvGrpSpPr/>
          <p:nvPr/>
        </p:nvGrpSpPr>
        <p:grpSpPr>
          <a:xfrm>
            <a:off x="5381019" y="3524130"/>
            <a:ext cx="5510631" cy="2278318"/>
            <a:chOff x="5103621" y="3524130"/>
            <a:chExt cx="5510631" cy="2278318"/>
          </a:xfrm>
        </p:grpSpPr>
        <p:cxnSp>
          <p:nvCxnSpPr>
            <p:cNvPr id="55" name="Straight Connector 54"/>
            <p:cNvCxnSpPr/>
            <p:nvPr/>
          </p:nvCxnSpPr>
          <p:spPr>
            <a:xfrm>
              <a:off x="5198723" y="3811448"/>
              <a:ext cx="5415529"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198723" y="3811448"/>
              <a:ext cx="4297680" cy="0"/>
            </a:xfrm>
            <a:prstGeom prst="line">
              <a:avLst/>
            </a:prstGeom>
            <a:ln w="25400">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5103621" y="3524131"/>
              <a:ext cx="64312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57"/>
            <p:cNvSpPr txBox="1"/>
            <p:nvPr/>
          </p:nvSpPr>
          <p:spPr>
            <a:xfrm>
              <a:off x="9174113" y="3524130"/>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61" name="Straight Connector 60"/>
            <p:cNvCxnSpPr/>
            <p:nvPr/>
          </p:nvCxnSpPr>
          <p:spPr>
            <a:xfrm>
              <a:off x="5198723" y="4445942"/>
              <a:ext cx="5415529"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5198723" y="4445942"/>
              <a:ext cx="3474720" cy="0"/>
            </a:xfrm>
            <a:prstGeom prst="line">
              <a:avLst/>
            </a:prstGeom>
            <a:ln w="25400">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103621" y="4158625"/>
              <a:ext cx="1091966"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DEVELOPMENT</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p:cNvSpPr txBox="1"/>
            <p:nvPr/>
          </p:nvSpPr>
          <p:spPr>
            <a:xfrm>
              <a:off x="8352184" y="4158624"/>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56%</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66" name="Straight Connector 65"/>
            <p:cNvCxnSpPr/>
            <p:nvPr/>
          </p:nvCxnSpPr>
          <p:spPr>
            <a:xfrm>
              <a:off x="5198723" y="5124195"/>
              <a:ext cx="5415529"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198723" y="5124195"/>
              <a:ext cx="4846320" cy="0"/>
            </a:xfrm>
            <a:prstGeom prst="line">
              <a:avLst/>
            </a:prstGeom>
            <a:ln w="25400">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5103621" y="4836878"/>
              <a:ext cx="90441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9" name="TextBox 68"/>
            <p:cNvSpPr txBox="1"/>
            <p:nvPr/>
          </p:nvSpPr>
          <p:spPr>
            <a:xfrm>
              <a:off x="9718641" y="4836877"/>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83%</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1" name="Straight Connector 70"/>
            <p:cNvCxnSpPr/>
            <p:nvPr/>
          </p:nvCxnSpPr>
          <p:spPr>
            <a:xfrm>
              <a:off x="5198723" y="5802448"/>
              <a:ext cx="5415529"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5198723" y="5802448"/>
              <a:ext cx="4297680" cy="0"/>
            </a:xfrm>
            <a:prstGeom prst="line">
              <a:avLst/>
            </a:prstGeom>
            <a:ln w="25400">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5103621" y="5515131"/>
              <a:ext cx="1101584"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PRESENTATION</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4" name="TextBox 73"/>
            <p:cNvSpPr txBox="1"/>
            <p:nvPr/>
          </p:nvSpPr>
          <p:spPr>
            <a:xfrm>
              <a:off x="9174113" y="5515130"/>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037052832"/>
      </p:ext>
    </p:extLst>
  </p:cSld>
  <p:clrMapOvr>
    <a:masterClrMapping/>
  </p:clrMapOvr>
  <mc:AlternateContent xmlns:mc="http://schemas.openxmlformats.org/markup-compatibility/2006" xmlns:p14="http://schemas.microsoft.com/office/powerpoint/2010/main">
    <mc:Choice Requires="p14">
      <p:transition spd="slow" p14:dur="1600">
        <p14:prism dir="d" isContent="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5657208"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smtClean="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4664808" y="1028700"/>
            <a:ext cx="2862387" cy="646331"/>
          </a:xfrm>
          <a:prstGeom prst="rect">
            <a:avLst/>
          </a:prstGeom>
          <a:noFill/>
        </p:spPr>
        <p:txBody>
          <a:bodyPr wrap="none" rtlCol="0">
            <a:spAutoFit/>
          </a:bodyPr>
          <a:lstStyle/>
          <a:p>
            <a:pPr algn="ctr"/>
            <a:r>
              <a:rPr lang="en-US" sz="3600" smtClean="0">
                <a:solidFill>
                  <a:schemeClr val="tx1">
                    <a:lumMod val="65000"/>
                    <a:lumOff val="35000"/>
                  </a:schemeClr>
                </a:solidFill>
                <a:latin typeface="GeosansLight" panose="02000603020000020003" pitchFamily="2" charset="0"/>
              </a:rPr>
              <a:t>WHAT WE DO</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3607178" y="1675031"/>
            <a:ext cx="4977645" cy="246221"/>
          </a:xfrm>
          <a:prstGeom prst="rect">
            <a:avLst/>
          </a:prstGeom>
          <a:noFill/>
        </p:spPr>
        <p:txBody>
          <a:bodyPr wrap="none" rtlCol="0">
            <a:spAutoFit/>
          </a:bodyPr>
          <a:lstStyle/>
          <a:p>
            <a:pPr algn="ct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1" name="TextBox 10"/>
          <p:cNvSpPr txBox="1"/>
          <p:nvPr/>
        </p:nvSpPr>
        <p:spPr>
          <a:xfrm>
            <a:off x="1460911" y="4447510"/>
            <a:ext cx="1447833"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WEB DEVELOPMENT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1344566" y="2507959"/>
            <a:ext cx="1680519" cy="1680519"/>
          </a:xfrm>
          <a:prstGeom prst="ellipse">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9" name="Oval 8"/>
          <p:cNvSpPr/>
          <p:nvPr/>
        </p:nvSpPr>
        <p:spPr>
          <a:xfrm>
            <a:off x="3949914" y="2507959"/>
            <a:ext cx="1680519" cy="1680519"/>
          </a:xfrm>
          <a:prstGeom prst="ellipse">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0" name="Oval 9"/>
          <p:cNvSpPr/>
          <p:nvPr/>
        </p:nvSpPr>
        <p:spPr>
          <a:xfrm>
            <a:off x="9166916" y="2507959"/>
            <a:ext cx="1680519" cy="1680519"/>
          </a:xfrm>
          <a:prstGeom prst="ellipse">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4" name="Oval 13"/>
          <p:cNvSpPr/>
          <p:nvPr/>
        </p:nvSpPr>
        <p:spPr>
          <a:xfrm>
            <a:off x="6555262" y="2507959"/>
            <a:ext cx="1680519" cy="1680519"/>
          </a:xfrm>
          <a:prstGeom prst="ellipse">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5" name="TextBox 14"/>
          <p:cNvSpPr txBox="1"/>
          <p:nvPr/>
        </p:nvSpPr>
        <p:spPr>
          <a:xfrm>
            <a:off x="4111142" y="4447510"/>
            <a:ext cx="1358065"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SOLUTION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6776602" y="4447509"/>
            <a:ext cx="1237839"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 CEO</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9377034" y="4447508"/>
            <a:ext cx="1260281"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BIZ CONSULTING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167173" y="4693729"/>
            <a:ext cx="2035303"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a:t>
            </a:r>
          </a:p>
        </p:txBody>
      </p:sp>
      <p:sp>
        <p:nvSpPr>
          <p:cNvPr id="22" name="Rectangle 21"/>
          <p:cNvSpPr/>
          <p:nvPr/>
        </p:nvSpPr>
        <p:spPr>
          <a:xfrm>
            <a:off x="3772521" y="4693729"/>
            <a:ext cx="2035303"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a:t>
            </a:r>
          </a:p>
        </p:txBody>
      </p:sp>
      <p:sp>
        <p:nvSpPr>
          <p:cNvPr id="23" name="Rectangle 22"/>
          <p:cNvSpPr/>
          <p:nvPr/>
        </p:nvSpPr>
        <p:spPr>
          <a:xfrm>
            <a:off x="6377869" y="4693729"/>
            <a:ext cx="2035303"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a:t>
            </a:r>
          </a:p>
        </p:txBody>
      </p:sp>
      <p:sp>
        <p:nvSpPr>
          <p:cNvPr id="24" name="Rectangle 23"/>
          <p:cNvSpPr/>
          <p:nvPr/>
        </p:nvSpPr>
        <p:spPr>
          <a:xfrm>
            <a:off x="8983217" y="4693729"/>
            <a:ext cx="2035303"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a:t>
            </a:r>
          </a:p>
        </p:txBody>
      </p:sp>
      <p:sp>
        <p:nvSpPr>
          <p:cNvPr id="26" name="TextBox 25"/>
          <p:cNvSpPr txBox="1"/>
          <p:nvPr/>
        </p:nvSpPr>
        <p:spPr>
          <a:xfrm>
            <a:off x="1851239" y="5475979"/>
            <a:ext cx="667170" cy="246221"/>
          </a:xfrm>
          <a:prstGeom prst="rect">
            <a:avLst/>
          </a:prstGeom>
          <a:noFill/>
          <a:ln w="6350">
            <a:solidFill>
              <a:schemeClr val="bg1">
                <a:lumMod val="65000"/>
              </a:schemeClr>
            </a:solidFill>
          </a:ln>
        </p:spPr>
        <p:txBody>
          <a:bodyPr wrap="none" rtlCol="0">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4456587" y="5475978"/>
            <a:ext cx="667170" cy="246221"/>
          </a:xfrm>
          <a:prstGeom prst="rect">
            <a:avLst/>
          </a:prstGeom>
          <a:noFill/>
          <a:ln w="6350">
            <a:solidFill>
              <a:schemeClr val="bg1">
                <a:lumMod val="65000"/>
              </a:schemeClr>
            </a:solidFill>
          </a:ln>
        </p:spPr>
        <p:txBody>
          <a:bodyPr wrap="none" rtlCol="0">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7061935" y="5482032"/>
            <a:ext cx="667170" cy="246221"/>
          </a:xfrm>
          <a:prstGeom prst="rect">
            <a:avLst/>
          </a:prstGeom>
          <a:noFill/>
          <a:ln w="6350">
            <a:solidFill>
              <a:schemeClr val="bg1">
                <a:lumMod val="65000"/>
              </a:schemeClr>
            </a:solidFill>
          </a:ln>
        </p:spPr>
        <p:txBody>
          <a:bodyPr wrap="none" rtlCol="0">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9667283" y="5475977"/>
            <a:ext cx="667170" cy="246221"/>
          </a:xfrm>
          <a:prstGeom prst="rect">
            <a:avLst/>
          </a:prstGeom>
          <a:noFill/>
          <a:ln w="6350">
            <a:solidFill>
              <a:schemeClr val="bg1">
                <a:lumMod val="65000"/>
              </a:schemeClr>
            </a:solidFill>
          </a:ln>
        </p:spPr>
        <p:txBody>
          <a:bodyPr wrap="none" rtlCol="0">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71536201"/>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Rectangle 2"/>
          <p:cNvSpPr/>
          <p:nvPr/>
        </p:nvSpPr>
        <p:spPr>
          <a:xfrm>
            <a:off x="0" y="0"/>
            <a:ext cx="12192000" cy="342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5" name="TextBox 4"/>
          <p:cNvSpPr txBox="1"/>
          <p:nvPr/>
        </p:nvSpPr>
        <p:spPr>
          <a:xfrm>
            <a:off x="6250110" y="1345168"/>
            <a:ext cx="4876800" cy="738664"/>
          </a:xfrm>
          <a:prstGeom prst="rect">
            <a:avLst/>
          </a:prstGeom>
          <a:noFill/>
        </p:spPr>
        <p:txBody>
          <a:bodyPr wrap="square" rtlCol="0">
            <a:spAutoFit/>
          </a:bodyPr>
          <a:lstStyle/>
          <a:p>
            <a:r>
              <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a:t>
            </a: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Carles </a:t>
            </a:r>
            <a:r>
              <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irony. Helvetica farers Blue Bottle, distery vero you probably haven’t heard of them disrupt. </a:t>
            </a:r>
          </a:p>
        </p:txBody>
      </p:sp>
      <p:sp>
        <p:nvSpPr>
          <p:cNvPr id="13" name="Rectangle 12"/>
          <p:cNvSpPr/>
          <p:nvPr/>
        </p:nvSpPr>
        <p:spPr>
          <a:xfrm>
            <a:off x="5655340" y="1253521"/>
            <a:ext cx="545342" cy="523220"/>
          </a:xfrm>
          <a:prstGeom prst="rect">
            <a:avLst/>
          </a:prstGeom>
        </p:spPr>
        <p:txBody>
          <a:bodyPr wrap="none">
            <a:spAutoFit/>
          </a:bodyPr>
          <a:lstStyle/>
          <a:p>
            <a:r>
              <a:rPr lang="en-US" sz="2800">
                <a:solidFill>
                  <a:schemeClr val="tx1">
                    <a:lumMod val="65000"/>
                    <a:lumOff val="35000"/>
                  </a:schemeClr>
                </a:solidFill>
                <a:latin typeface="Sosa" pitchFamily="2" charset="0"/>
              </a:rPr>
              <a:t>C</a:t>
            </a:r>
            <a:endParaRPr lang="en-US" sz="2800">
              <a:solidFill>
                <a:schemeClr val="tx1">
                  <a:lumMod val="65000"/>
                  <a:lumOff val="35000"/>
                </a:schemeClr>
              </a:solidFill>
            </a:endParaRPr>
          </a:p>
        </p:txBody>
      </p:sp>
      <p:sp>
        <p:nvSpPr>
          <p:cNvPr id="14" name="TextBox 13"/>
          <p:cNvSpPr txBox="1"/>
          <p:nvPr/>
        </p:nvSpPr>
        <p:spPr>
          <a:xfrm>
            <a:off x="6250110" y="2279362"/>
            <a:ext cx="1186543"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JOHN JAY PATRIC</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6250110" y="2525583"/>
            <a:ext cx="981359" cy="215444"/>
          </a:xfrm>
          <a:prstGeom prst="rect">
            <a:avLst/>
          </a:prstGeom>
          <a:noFill/>
        </p:spPr>
        <p:txBody>
          <a:bodyPr wrap="none" rtlCol="0">
            <a:spAutoFit/>
          </a:bodyPr>
          <a:lstStyle/>
          <a:p>
            <a:r>
              <a:rPr lang="en-US" sz="8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CEO</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p:cNvSpPr/>
          <p:nvPr/>
        </p:nvSpPr>
        <p:spPr>
          <a:xfrm>
            <a:off x="1219200" y="4147541"/>
            <a:ext cx="453081" cy="4530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95000"/>
                  </a:schemeClr>
                </a:solidFill>
                <a:latin typeface="FontAwesome" pitchFamily="2" charset="0"/>
              </a:rPr>
              <a:t></a:t>
            </a:r>
            <a:endParaRPr lang="en-US" sz="1400">
              <a:solidFill>
                <a:schemeClr val="bg1">
                  <a:lumMod val="95000"/>
                </a:schemeClr>
              </a:solidFill>
            </a:endParaRPr>
          </a:p>
        </p:txBody>
      </p:sp>
      <p:sp>
        <p:nvSpPr>
          <p:cNvPr id="18" name="TextBox 17"/>
          <p:cNvSpPr txBox="1"/>
          <p:nvPr/>
        </p:nvSpPr>
        <p:spPr>
          <a:xfrm>
            <a:off x="1795848" y="4070255"/>
            <a:ext cx="2487828" cy="1846659"/>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OUR PHILOSOPY</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accusantium.</a:t>
            </a:r>
          </a:p>
        </p:txBody>
      </p:sp>
      <p:sp>
        <p:nvSpPr>
          <p:cNvPr id="26" name="Oval 25"/>
          <p:cNvSpPr/>
          <p:nvPr/>
        </p:nvSpPr>
        <p:spPr>
          <a:xfrm>
            <a:off x="7998942" y="4147541"/>
            <a:ext cx="453081" cy="4530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95000"/>
                  </a:schemeClr>
                </a:solidFill>
                <a:latin typeface="FontAwesome" pitchFamily="2" charset="0"/>
              </a:rPr>
              <a:t></a:t>
            </a:r>
            <a:endParaRPr lang="en-US" sz="1400">
              <a:solidFill>
                <a:schemeClr val="bg1">
                  <a:lumMod val="95000"/>
                </a:schemeClr>
              </a:solidFill>
            </a:endParaRPr>
          </a:p>
        </p:txBody>
      </p:sp>
      <p:sp>
        <p:nvSpPr>
          <p:cNvPr id="27" name="TextBox 26"/>
          <p:cNvSpPr txBox="1"/>
          <p:nvPr/>
        </p:nvSpPr>
        <p:spPr>
          <a:xfrm>
            <a:off x="8575590" y="4070255"/>
            <a:ext cx="2487828" cy="1846659"/>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WORK TOGETHER</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accusantium.</a:t>
            </a:r>
          </a:p>
        </p:txBody>
      </p:sp>
      <p:sp>
        <p:nvSpPr>
          <p:cNvPr id="31" name="Oval 30"/>
          <p:cNvSpPr/>
          <p:nvPr/>
        </p:nvSpPr>
        <p:spPr>
          <a:xfrm>
            <a:off x="4609071" y="4147541"/>
            <a:ext cx="453081" cy="4530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95000"/>
                  </a:schemeClr>
                </a:solidFill>
                <a:latin typeface="FontAwesome" pitchFamily="2" charset="0"/>
              </a:rPr>
              <a:t></a:t>
            </a:r>
            <a:endParaRPr lang="en-US" sz="1400">
              <a:solidFill>
                <a:schemeClr val="bg1">
                  <a:lumMod val="95000"/>
                </a:schemeClr>
              </a:solidFill>
            </a:endParaRPr>
          </a:p>
        </p:txBody>
      </p:sp>
      <p:sp>
        <p:nvSpPr>
          <p:cNvPr id="32" name="TextBox 31"/>
          <p:cNvSpPr txBox="1"/>
          <p:nvPr/>
        </p:nvSpPr>
        <p:spPr>
          <a:xfrm>
            <a:off x="5185719" y="4070255"/>
            <a:ext cx="2487828" cy="1846659"/>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HIGH STANDARTS</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accusantium.</a:t>
            </a:r>
          </a:p>
        </p:txBody>
      </p:sp>
    </p:spTree>
    <p:extLst>
      <p:ext uri="{BB962C8B-B14F-4D97-AF65-F5344CB8AC3E}">
        <p14:creationId xmlns:p14="http://schemas.microsoft.com/office/powerpoint/2010/main" val="3337527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7018638" y="0"/>
            <a:ext cx="5173362"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7" name="Rectangle 16"/>
          <p:cNvSpPr/>
          <p:nvPr/>
        </p:nvSpPr>
        <p:spPr>
          <a:xfrm>
            <a:off x="7018638" y="4341341"/>
            <a:ext cx="5173362" cy="2516659"/>
          </a:xfrm>
          <a:prstGeom prst="rect">
            <a:avLst/>
          </a:prstGeom>
          <a:solidFill>
            <a:schemeClr val="tx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75000"/>
                  </a:schemeClr>
                </a:solidFill>
                <a:latin typeface="Simple-Line-Icons" panose="02000503000000000000" pitchFamily="2" charset="2"/>
              </a:rPr>
              <a:t> </a:t>
            </a:r>
            <a:endParaRPr lang="en-US">
              <a:solidFill>
                <a:schemeClr val="bg1">
                  <a:lumMod val="75000"/>
                </a:schemeClr>
              </a:solidFill>
            </a:endParaRPr>
          </a:p>
        </p:txBody>
      </p:sp>
      <p:grpSp>
        <p:nvGrpSpPr>
          <p:cNvPr id="15" name="Group 14"/>
          <p:cNvGrpSpPr/>
          <p:nvPr/>
        </p:nvGrpSpPr>
        <p:grpSpPr>
          <a:xfrm>
            <a:off x="266700" y="1952955"/>
            <a:ext cx="5566202" cy="2952091"/>
            <a:chOff x="266700" y="2915309"/>
            <a:chExt cx="5566202" cy="2952091"/>
          </a:xfrm>
        </p:grpSpPr>
        <p:sp>
          <p:nvSpPr>
            <p:cNvPr id="11" name="Oval 10"/>
            <p:cNvSpPr/>
            <p:nvPr/>
          </p:nvSpPr>
          <p:spPr>
            <a:xfrm>
              <a:off x="266700" y="2922793"/>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13" name="TextBox 12"/>
            <p:cNvSpPr txBox="1"/>
            <p:nvPr/>
          </p:nvSpPr>
          <p:spPr>
            <a:xfrm>
              <a:off x="1222196" y="2915309"/>
              <a:ext cx="3040897" cy="923330"/>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&amp; ENTERTAIMENT</a:t>
              </a:r>
            </a:p>
            <a:p>
              <a:r>
                <a:rPr lang="en-US" sz="3600" smtClean="0">
                  <a:solidFill>
                    <a:schemeClr val="tx1">
                      <a:lumMod val="65000"/>
                      <a:lumOff val="35000"/>
                    </a:schemeClr>
                  </a:solidFill>
                  <a:latin typeface="GeosansLight" panose="02000603020000020003" pitchFamily="2" charset="0"/>
                </a:rPr>
                <a:t>THE AGENCY</a:t>
              </a:r>
              <a:endParaRPr lang="en-US" sz="3600">
                <a:solidFill>
                  <a:schemeClr val="tx1">
                    <a:lumMod val="65000"/>
                    <a:lumOff val="35000"/>
                  </a:schemeClr>
                </a:solidFill>
                <a:latin typeface="GeosansLight" panose="02000603020000020003" pitchFamily="2" charset="0"/>
              </a:endParaRPr>
            </a:p>
          </p:txBody>
        </p:sp>
        <p:sp>
          <p:nvSpPr>
            <p:cNvPr id="14" name="Rectangle 13"/>
            <p:cNvSpPr/>
            <p:nvPr/>
          </p:nvSpPr>
          <p:spPr>
            <a:xfrm>
              <a:off x="1222196" y="3838639"/>
              <a:ext cx="4610706" cy="2028761"/>
            </a:xfrm>
            <a:prstGeom prst="rect">
              <a:avLst/>
            </a:prstGeom>
          </p:spPr>
          <p:txBody>
            <a:bodyPr wrap="square">
              <a:spAutoFit/>
            </a:bodyPr>
            <a:lstStyle/>
            <a:p>
              <a:pPr>
                <a:lnSpc>
                  <a:spcPts val="1650"/>
                </a:lnSpc>
                <a:spcAft>
                  <a:spcPts val="1500"/>
                </a:spcAft>
              </a:pPr>
              <a:r>
                <a:rPr lang="en-US" sz="1000">
                  <a:solidFill>
                    <a:schemeClr val="tx1">
                      <a:lumMod val="75000"/>
                      <a:lumOff val="25000"/>
                    </a:schemeClr>
                  </a:solidFill>
                  <a:latin typeface="Open Sans" panose="020B0606030504020204" pitchFamily="34" charset="0"/>
                  <a:ea typeface="Times New Roman" panose="02020603050405020304" pitchFamily="18" charset="0"/>
                </a:rPr>
                <a:t>Lorem ipsum dolor sit amet, consectetur adipiscing elit. Nam viverra euismod odio, gravida pellentesque urna varius vitae. Sed dui lorem, adipiscing in adipiscing et, interdum nec metus. Mauris ultricies, justo eu convallis placerat, felis enim ornare nisi, vitae mattis nulla ante id dui. Ut lectus purus, commodo et tincidunt vel, interdum sed lectus. Vestibulum adipiscing tempor nisi id elementu sadips ipsums dolores uns fugiats gravida nam elit vols nulla dolores amet untras sitsers</a:t>
              </a:r>
              <a:r>
                <a:rPr lang="en-US" sz="1000" smtClean="0">
                  <a:solidFill>
                    <a:schemeClr val="tx1">
                      <a:lumMod val="75000"/>
                      <a:lumOff val="25000"/>
                    </a:schemeClr>
                  </a:solidFill>
                  <a:latin typeface="Open Sans" panose="020B0606030504020204" pitchFamily="34" charset="0"/>
                  <a:ea typeface="Times New Roman" panose="02020603050405020304" pitchFamily="18" charset="0"/>
                </a:rPr>
                <a:t>.</a:t>
              </a:r>
            </a:p>
            <a:p>
              <a:pPr algn="r">
                <a:lnSpc>
                  <a:spcPts val="1650"/>
                </a:lnSpc>
                <a:spcAft>
                  <a:spcPts val="1500"/>
                </a:spcAft>
              </a:pPr>
              <a:r>
                <a:rPr lang="en-US" sz="800" smtClean="0">
                  <a:solidFill>
                    <a:schemeClr val="tx1">
                      <a:lumMod val="75000"/>
                      <a:lumOff val="25000"/>
                    </a:schemeClr>
                  </a:solidFill>
                  <a:latin typeface="Open Sans" panose="020B0606030504020204" pitchFamily="34" charset="0"/>
                  <a:ea typeface="Times New Roman" panose="02020603050405020304" pitchFamily="18" charset="0"/>
                </a:rPr>
                <a:t>BEST REGARDS: </a:t>
              </a:r>
              <a:r>
                <a:rPr lang="en-US" sz="1000" b="1" smtClean="0">
                  <a:solidFill>
                    <a:schemeClr val="tx1">
                      <a:lumMod val="75000"/>
                      <a:lumOff val="25000"/>
                    </a:schemeClr>
                  </a:solidFill>
                  <a:latin typeface="Open Sans" panose="020B0606030504020204" pitchFamily="34" charset="0"/>
                  <a:ea typeface="Times New Roman" panose="02020603050405020304" pitchFamily="18" charset="0"/>
                </a:rPr>
                <a:t>SIMPLESMART</a:t>
              </a:r>
              <a:endParaRPr lang="en-US" sz="1000" b="1">
                <a:solidFill>
                  <a:schemeClr val="tx1">
                    <a:lumMod val="75000"/>
                    <a:lumOff val="25000"/>
                  </a:schemeClr>
                </a:solidFill>
                <a:effectLst/>
                <a:latin typeface="Times New Roman" panose="02020603050405020304" pitchFamily="18" charset="0"/>
                <a:ea typeface="Times New Roman" panose="02020603050405020304" pitchFamily="18" charset="0"/>
              </a:endParaRPr>
            </a:p>
          </p:txBody>
        </p:sp>
      </p:grpSp>
      <p:sp>
        <p:nvSpPr>
          <p:cNvPr id="19" name="TextBox 18"/>
          <p:cNvSpPr txBox="1"/>
          <p:nvPr/>
        </p:nvSpPr>
        <p:spPr>
          <a:xfrm>
            <a:off x="7553942" y="4811286"/>
            <a:ext cx="3484761" cy="1384995"/>
          </a:xfrm>
          <a:prstGeom prst="rect">
            <a:avLst/>
          </a:prstGeom>
          <a:noFill/>
        </p:spPr>
        <p:txBody>
          <a:bodyPr wrap="square" rtlCol="0">
            <a:spAutoFit/>
          </a:bodyPr>
          <a:lstStyle/>
          <a:p>
            <a:pPr algn="just"/>
            <a:r>
              <a:rPr lang="en-US" sz="14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MONTE NOTE</a:t>
            </a:r>
          </a:p>
          <a:p>
            <a:pPr algn="just"/>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p>
        </p:txBody>
      </p:sp>
    </p:spTree>
    <p:extLst>
      <p:ext uri="{BB962C8B-B14F-4D97-AF65-F5344CB8AC3E}">
        <p14:creationId xmlns:p14="http://schemas.microsoft.com/office/powerpoint/2010/main" val="119018275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181961"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WE GOT A SKILL</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7" name="Oval 16"/>
          <p:cNvSpPr/>
          <p:nvPr/>
        </p:nvSpPr>
        <p:spPr>
          <a:xfrm>
            <a:off x="1409699" y="2276731"/>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132304" y="2276731"/>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854909" y="2276731"/>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9577514" y="2276731"/>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c 20"/>
          <p:cNvSpPr/>
          <p:nvPr/>
        </p:nvSpPr>
        <p:spPr>
          <a:xfrm>
            <a:off x="1222577" y="2089609"/>
            <a:ext cx="1545336" cy="1545336"/>
          </a:xfrm>
          <a:prstGeom prst="arc">
            <a:avLst>
              <a:gd name="adj1" fmla="val 20172577"/>
              <a:gd name="adj2" fmla="val 16297434"/>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Arc 21"/>
          <p:cNvSpPr/>
          <p:nvPr/>
        </p:nvSpPr>
        <p:spPr>
          <a:xfrm>
            <a:off x="3941805" y="2086232"/>
            <a:ext cx="1545336" cy="1545336"/>
          </a:xfrm>
          <a:prstGeom prst="arc">
            <a:avLst>
              <a:gd name="adj1" fmla="val 17379292"/>
              <a:gd name="adj2" fmla="val 8825709"/>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p:cNvSpPr/>
          <p:nvPr/>
        </p:nvSpPr>
        <p:spPr>
          <a:xfrm>
            <a:off x="6661033" y="2086232"/>
            <a:ext cx="1545336" cy="1545336"/>
          </a:xfrm>
          <a:prstGeom prst="arc">
            <a:avLst>
              <a:gd name="adj1" fmla="val 14283035"/>
              <a:gd name="adj2" fmla="val 8268073"/>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Arc 23"/>
          <p:cNvSpPr/>
          <p:nvPr/>
        </p:nvSpPr>
        <p:spPr>
          <a:xfrm>
            <a:off x="9390392" y="2086232"/>
            <a:ext cx="1545336" cy="1545336"/>
          </a:xfrm>
          <a:prstGeom prst="arc">
            <a:avLst>
              <a:gd name="adj1" fmla="val 17026676"/>
              <a:gd name="adj2" fmla="val 13044588"/>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1659777" y="2629755"/>
            <a:ext cx="667555" cy="461665"/>
          </a:xfrm>
          <a:prstGeom prst="rect">
            <a:avLst/>
          </a:prstGeom>
          <a:noFill/>
        </p:spPr>
        <p:txBody>
          <a:bodyPr wrap="none" rtlCol="0">
            <a:spAutoFit/>
          </a:bodyPr>
          <a:lstStyle/>
          <a:p>
            <a:r>
              <a:rPr lang="en-US" sz="2400" smtClean="0">
                <a:solidFill>
                  <a:schemeClr val="tx1">
                    <a:lumMod val="65000"/>
                    <a:lumOff val="35000"/>
                  </a:schemeClr>
                </a:solidFill>
                <a:latin typeface="GeosansLight" panose="02000603020000020003" pitchFamily="2" charset="0"/>
              </a:rPr>
              <a:t>85%</a:t>
            </a:r>
            <a:endParaRPr lang="en-US" sz="2400">
              <a:solidFill>
                <a:schemeClr val="tx1">
                  <a:lumMod val="65000"/>
                  <a:lumOff val="35000"/>
                </a:schemeClr>
              </a:solidFill>
              <a:latin typeface="GeosansLight" panose="02000603020000020003" pitchFamily="2" charset="0"/>
            </a:endParaRPr>
          </a:p>
        </p:txBody>
      </p:sp>
      <p:sp>
        <p:nvSpPr>
          <p:cNvPr id="28" name="TextBox 27"/>
          <p:cNvSpPr txBox="1"/>
          <p:nvPr/>
        </p:nvSpPr>
        <p:spPr>
          <a:xfrm>
            <a:off x="4380695" y="2629755"/>
            <a:ext cx="655564" cy="461665"/>
          </a:xfrm>
          <a:prstGeom prst="rect">
            <a:avLst/>
          </a:prstGeom>
          <a:noFill/>
        </p:spPr>
        <p:txBody>
          <a:bodyPr wrap="none" rtlCol="0">
            <a:spAutoFit/>
          </a:bodyPr>
          <a:lstStyle/>
          <a:p>
            <a:r>
              <a:rPr lang="en-US" sz="2400" smtClean="0">
                <a:solidFill>
                  <a:schemeClr val="tx1">
                    <a:lumMod val="65000"/>
                    <a:lumOff val="35000"/>
                  </a:schemeClr>
                </a:solidFill>
                <a:latin typeface="GeosansLight" panose="02000603020000020003" pitchFamily="2" charset="0"/>
              </a:rPr>
              <a:t>73%</a:t>
            </a:r>
            <a:endParaRPr lang="en-US" sz="2400">
              <a:solidFill>
                <a:schemeClr val="tx1">
                  <a:lumMod val="65000"/>
                  <a:lumOff val="35000"/>
                </a:schemeClr>
              </a:solidFill>
              <a:latin typeface="GeosansLight" panose="02000603020000020003" pitchFamily="2" charset="0"/>
            </a:endParaRPr>
          </a:p>
        </p:txBody>
      </p:sp>
      <p:sp>
        <p:nvSpPr>
          <p:cNvPr id="29" name="TextBox 28"/>
          <p:cNvSpPr txBox="1"/>
          <p:nvPr/>
        </p:nvSpPr>
        <p:spPr>
          <a:xfrm>
            <a:off x="7099923" y="2631641"/>
            <a:ext cx="663258" cy="461665"/>
          </a:xfrm>
          <a:prstGeom prst="rect">
            <a:avLst/>
          </a:prstGeom>
          <a:noFill/>
        </p:spPr>
        <p:txBody>
          <a:bodyPr wrap="none" rtlCol="0">
            <a:spAutoFit/>
          </a:bodyPr>
          <a:lstStyle/>
          <a:p>
            <a:r>
              <a:rPr lang="en-US" sz="2400" smtClean="0">
                <a:solidFill>
                  <a:schemeClr val="tx1">
                    <a:lumMod val="65000"/>
                    <a:lumOff val="35000"/>
                  </a:schemeClr>
                </a:solidFill>
                <a:latin typeface="GeosansLight" panose="02000603020000020003" pitchFamily="2" charset="0"/>
              </a:rPr>
              <a:t>78%</a:t>
            </a:r>
            <a:endParaRPr lang="en-US" sz="2400">
              <a:solidFill>
                <a:schemeClr val="tx1">
                  <a:lumMod val="65000"/>
                  <a:lumOff val="35000"/>
                </a:schemeClr>
              </a:solidFill>
              <a:latin typeface="GeosansLight" panose="02000603020000020003" pitchFamily="2" charset="0"/>
            </a:endParaRPr>
          </a:p>
        </p:txBody>
      </p:sp>
      <p:sp>
        <p:nvSpPr>
          <p:cNvPr id="30" name="TextBox 29"/>
          <p:cNvSpPr txBox="1"/>
          <p:nvPr/>
        </p:nvSpPr>
        <p:spPr>
          <a:xfrm>
            <a:off x="9827592" y="2629755"/>
            <a:ext cx="688009" cy="461665"/>
          </a:xfrm>
          <a:prstGeom prst="rect">
            <a:avLst/>
          </a:prstGeom>
          <a:noFill/>
        </p:spPr>
        <p:txBody>
          <a:bodyPr wrap="none" rtlCol="0">
            <a:spAutoFit/>
          </a:bodyPr>
          <a:lstStyle/>
          <a:p>
            <a:r>
              <a:rPr lang="en-US" sz="2400" smtClean="0">
                <a:solidFill>
                  <a:schemeClr val="tx1">
                    <a:lumMod val="65000"/>
                    <a:lumOff val="35000"/>
                  </a:schemeClr>
                </a:solidFill>
                <a:latin typeface="GeosansLight" panose="02000603020000020003" pitchFamily="2" charset="0"/>
              </a:rPr>
              <a:t>90%</a:t>
            </a:r>
            <a:endParaRPr lang="en-US" sz="2400">
              <a:solidFill>
                <a:schemeClr val="tx1">
                  <a:lumMod val="65000"/>
                  <a:lumOff val="35000"/>
                </a:schemeClr>
              </a:solidFill>
              <a:latin typeface="GeosansLight" panose="02000603020000020003" pitchFamily="2" charset="0"/>
            </a:endParaRPr>
          </a:p>
        </p:txBody>
      </p:sp>
      <p:sp>
        <p:nvSpPr>
          <p:cNvPr id="31" name="TextBox 30"/>
          <p:cNvSpPr txBox="1"/>
          <p:nvPr/>
        </p:nvSpPr>
        <p:spPr>
          <a:xfrm>
            <a:off x="1497264" y="3864858"/>
            <a:ext cx="992579"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PHOTOSHOP</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4141323" y="3864858"/>
            <a:ext cx="1149674"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WEB DEVELOPE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6919232" y="3864858"/>
            <a:ext cx="1024639"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9841217" y="3859650"/>
            <a:ext cx="6607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1219200" y="4851737"/>
            <a:ext cx="9716528" cy="1015663"/>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WE GOT SKILL</a:t>
            </a:r>
          </a:p>
          <a:p>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Etharums ser quidem rerum facilis dolores nemis omnis fugats vitaes nemo minima rerums unsers sadips amets.. Sed 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a:t>
            </a:r>
            <a:endParaRPr lang="en-US" sz="1000">
              <a:solidFill>
                <a:schemeClr val="tx1">
                  <a:lumMod val="65000"/>
                  <a:lumOff val="35000"/>
                </a:schemeClr>
              </a:solidFill>
            </a:endParaRPr>
          </a:p>
        </p:txBody>
      </p:sp>
    </p:spTree>
    <p:extLst>
      <p:ext uri="{BB962C8B-B14F-4D97-AF65-F5344CB8AC3E}">
        <p14:creationId xmlns:p14="http://schemas.microsoft.com/office/powerpoint/2010/main" val="1672695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410403"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COLLATERAL</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Rectangle 6"/>
          <p:cNvSpPr/>
          <p:nvPr/>
        </p:nvSpPr>
        <p:spPr>
          <a:xfrm>
            <a:off x="1218945" y="1666104"/>
            <a:ext cx="2286000" cy="3657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9" name="Rectangle 8"/>
          <p:cNvSpPr/>
          <p:nvPr/>
        </p:nvSpPr>
        <p:spPr>
          <a:xfrm>
            <a:off x="8730572" y="1666104"/>
            <a:ext cx="2286000" cy="36576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a:solidFill>
                  <a:schemeClr val="accent4"/>
                </a:solidFill>
                <a:latin typeface="FontAwesome" pitchFamily="2" charset="0"/>
              </a:rPr>
              <a:t></a:t>
            </a:r>
            <a:r>
              <a:rPr lang="en-US" sz="1000">
                <a:solidFill>
                  <a:schemeClr val="accent2"/>
                </a:solidFill>
                <a:latin typeface="FontAwesome" pitchFamily="2" charset="0"/>
              </a:rPr>
              <a:t> </a:t>
            </a:r>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August 01</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Nam viverra euismod odio,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gravida</a:t>
            </a:r>
          </a:p>
          <a:p>
            <a:endParaRPr lang="en-US" sz="1000" smtClean="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PERFORMANCE +45%</a:t>
            </a: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Social Team</a:t>
            </a:r>
          </a:p>
          <a:p>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Pellentesque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urna varius vitae. Sed dui lorem, adipiscing in adipiscing et, interdum nec metus. Mauris ultricies, justo eu convallis placerat, felis</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0" name="Rectangle 9"/>
          <p:cNvSpPr/>
          <p:nvPr/>
        </p:nvSpPr>
        <p:spPr>
          <a:xfrm>
            <a:off x="6230637" y="1666104"/>
            <a:ext cx="2286000" cy="3657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1" name="Rectangle 10"/>
          <p:cNvSpPr/>
          <p:nvPr/>
        </p:nvSpPr>
        <p:spPr>
          <a:xfrm>
            <a:off x="3724791" y="1666104"/>
            <a:ext cx="2286000" cy="36576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a:solidFill>
                  <a:schemeClr val="accent4"/>
                </a:solidFill>
                <a:latin typeface="FontAwesome" pitchFamily="2" charset="0"/>
              </a:rPr>
              <a:t></a:t>
            </a:r>
            <a:r>
              <a:rPr lang="en-US" sz="1000">
                <a:solidFill>
                  <a:schemeClr val="accent2"/>
                </a:solidFill>
                <a:latin typeface="FontAwesome" pitchFamily="2" charset="0"/>
              </a:rPr>
              <a:t> </a:t>
            </a:r>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August 08</a:t>
            </a:r>
          </a:p>
          <a:p>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gravida</a:t>
            </a:r>
          </a:p>
          <a:p>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PERFORMANCE +85%</a:t>
            </a: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Marketing Team</a:t>
            </a:r>
          </a:p>
          <a:p>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Pellentesque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urna varius vitae. Sed dui lorem, adipiscing in adipiscing et, interdum nec metus. Mauris ultricies, justo eu convallis placerat, felis</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791269178"/>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327945"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PORTFOLIO</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Rectangle 2"/>
          <p:cNvSpPr/>
          <p:nvPr/>
        </p:nvSpPr>
        <p:spPr>
          <a:xfrm>
            <a:off x="1219200" y="1600200"/>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0" name="Rectangle 9"/>
          <p:cNvSpPr/>
          <p:nvPr/>
        </p:nvSpPr>
        <p:spPr>
          <a:xfrm>
            <a:off x="7858049" y="1600200"/>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1" name="Rectangle 10"/>
          <p:cNvSpPr/>
          <p:nvPr/>
        </p:nvSpPr>
        <p:spPr>
          <a:xfrm>
            <a:off x="4538624" y="1600200"/>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3" name="Rectangle 12"/>
          <p:cNvSpPr/>
          <p:nvPr/>
        </p:nvSpPr>
        <p:spPr>
          <a:xfrm>
            <a:off x="1219200" y="3852948"/>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4" name="Rectangle 13"/>
          <p:cNvSpPr/>
          <p:nvPr/>
        </p:nvSpPr>
        <p:spPr>
          <a:xfrm>
            <a:off x="7858049" y="3852948"/>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5" name="Rectangle 14"/>
          <p:cNvSpPr/>
          <p:nvPr/>
        </p:nvSpPr>
        <p:spPr>
          <a:xfrm>
            <a:off x="4538624" y="3852948"/>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6" name="Rectangle 15"/>
          <p:cNvSpPr/>
          <p:nvPr/>
        </p:nvSpPr>
        <p:spPr>
          <a:xfrm>
            <a:off x="1219199" y="3278661"/>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1</a:t>
            </a:r>
            <a:endParaRPr lang="en-US" sz="1400">
              <a:solidFill>
                <a:schemeClr val="bg1">
                  <a:lumMod val="95000"/>
                </a:schemeClr>
              </a:solidFill>
              <a:latin typeface="GeosansLight" panose="02000603020000020003" pitchFamily="2" charset="0"/>
            </a:endParaRPr>
          </a:p>
        </p:txBody>
      </p:sp>
      <p:sp>
        <p:nvSpPr>
          <p:cNvPr id="21" name="Rectangle 20"/>
          <p:cNvSpPr/>
          <p:nvPr/>
        </p:nvSpPr>
        <p:spPr>
          <a:xfrm>
            <a:off x="4538624" y="3278661"/>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2</a:t>
            </a:r>
            <a:endParaRPr lang="en-US" sz="1400">
              <a:solidFill>
                <a:schemeClr val="bg1">
                  <a:lumMod val="95000"/>
                </a:schemeClr>
              </a:solidFill>
              <a:latin typeface="GeosansLight" panose="02000603020000020003" pitchFamily="2" charset="0"/>
            </a:endParaRPr>
          </a:p>
        </p:txBody>
      </p:sp>
      <p:sp>
        <p:nvSpPr>
          <p:cNvPr id="22" name="Rectangle 21"/>
          <p:cNvSpPr/>
          <p:nvPr/>
        </p:nvSpPr>
        <p:spPr>
          <a:xfrm>
            <a:off x="7858049" y="3278661"/>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3</a:t>
            </a:r>
            <a:endParaRPr lang="en-US" sz="1400">
              <a:solidFill>
                <a:schemeClr val="bg1">
                  <a:lumMod val="95000"/>
                </a:schemeClr>
              </a:solidFill>
              <a:latin typeface="GeosansLight" panose="02000603020000020003" pitchFamily="2" charset="0"/>
            </a:endParaRPr>
          </a:p>
        </p:txBody>
      </p:sp>
      <p:sp>
        <p:nvSpPr>
          <p:cNvPr id="23" name="Rectangle 22"/>
          <p:cNvSpPr/>
          <p:nvPr/>
        </p:nvSpPr>
        <p:spPr>
          <a:xfrm>
            <a:off x="1219200" y="5528622"/>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4</a:t>
            </a:r>
            <a:endParaRPr lang="en-US" sz="1400">
              <a:solidFill>
                <a:schemeClr val="bg1">
                  <a:lumMod val="95000"/>
                </a:schemeClr>
              </a:solidFill>
              <a:latin typeface="GeosansLight" panose="02000603020000020003" pitchFamily="2" charset="0"/>
            </a:endParaRPr>
          </a:p>
        </p:txBody>
      </p:sp>
      <p:sp>
        <p:nvSpPr>
          <p:cNvPr id="24" name="Rectangle 23"/>
          <p:cNvSpPr/>
          <p:nvPr/>
        </p:nvSpPr>
        <p:spPr>
          <a:xfrm>
            <a:off x="4538624" y="5528622"/>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5</a:t>
            </a:r>
            <a:endParaRPr lang="en-US" sz="1400">
              <a:solidFill>
                <a:schemeClr val="bg1">
                  <a:lumMod val="95000"/>
                </a:schemeClr>
              </a:solidFill>
              <a:latin typeface="GeosansLight" panose="02000603020000020003" pitchFamily="2" charset="0"/>
            </a:endParaRPr>
          </a:p>
        </p:txBody>
      </p:sp>
      <p:sp>
        <p:nvSpPr>
          <p:cNvPr id="25" name="Rectangle 24"/>
          <p:cNvSpPr/>
          <p:nvPr/>
        </p:nvSpPr>
        <p:spPr>
          <a:xfrm>
            <a:off x="7858049" y="5528622"/>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6</a:t>
            </a:r>
            <a:endParaRPr lang="en-US" sz="1400">
              <a:solidFill>
                <a:schemeClr val="bg1">
                  <a:lumMod val="95000"/>
                </a:schemeClr>
              </a:solidFill>
              <a:latin typeface="GeosansLight" panose="02000603020000020003" pitchFamily="2" charset="0"/>
            </a:endParaRPr>
          </a:p>
        </p:txBody>
      </p:sp>
    </p:spTree>
    <p:extLst>
      <p:ext uri="{BB962C8B-B14F-4D97-AF65-F5344CB8AC3E}">
        <p14:creationId xmlns:p14="http://schemas.microsoft.com/office/powerpoint/2010/main" val="2001631193"/>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349375" cy="19623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6" name="Rectangle 15"/>
          <p:cNvSpPr/>
          <p:nvPr/>
        </p:nvSpPr>
        <p:spPr>
          <a:xfrm>
            <a:off x="0" y="1962364"/>
            <a:ext cx="3349375" cy="19623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7" name="Rectangle 16"/>
          <p:cNvSpPr/>
          <p:nvPr/>
        </p:nvSpPr>
        <p:spPr>
          <a:xfrm>
            <a:off x="3349375" y="0"/>
            <a:ext cx="3349375" cy="39247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8" name="Rectangle 17"/>
          <p:cNvSpPr/>
          <p:nvPr/>
        </p:nvSpPr>
        <p:spPr>
          <a:xfrm>
            <a:off x="-2" y="3924728"/>
            <a:ext cx="5020056" cy="29332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1" name="Rectangle 20"/>
          <p:cNvSpPr/>
          <p:nvPr/>
        </p:nvSpPr>
        <p:spPr>
          <a:xfrm>
            <a:off x="6694741" y="0"/>
            <a:ext cx="5497259" cy="39247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2" name="Rectangle 21"/>
          <p:cNvSpPr/>
          <p:nvPr/>
        </p:nvSpPr>
        <p:spPr>
          <a:xfrm>
            <a:off x="5024060" y="3924728"/>
            <a:ext cx="3187071" cy="293327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024060" y="3924728"/>
            <a:ext cx="3187071" cy="2933272"/>
          </a:xfrm>
          <a:prstGeom prst="rect">
            <a:avLst/>
          </a:prstGeom>
          <a:solidFill>
            <a:schemeClr val="tx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8211131" y="3924728"/>
            <a:ext cx="3980869" cy="29332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75000"/>
                  </a:schemeClr>
                </a:solidFill>
                <a:latin typeface="Simple-Line-Icons" panose="02000503000000000000" pitchFamily="2" charset="2"/>
              </a:rPr>
              <a:t> </a:t>
            </a:r>
            <a:endParaRPr lang="en-US">
              <a:solidFill>
                <a:schemeClr val="bg1">
                  <a:lumMod val="75000"/>
                </a:schemeClr>
              </a:solidFill>
            </a:endParaRPr>
          </a:p>
        </p:txBody>
      </p:sp>
      <p:sp>
        <p:nvSpPr>
          <p:cNvPr id="5" name="Rectangle 4"/>
          <p:cNvSpPr/>
          <p:nvPr/>
        </p:nvSpPr>
        <p:spPr>
          <a:xfrm>
            <a:off x="5184159" y="4674760"/>
            <a:ext cx="2766256" cy="1261884"/>
          </a:xfrm>
          <a:prstGeom prst="rect">
            <a:avLst/>
          </a:prstGeom>
        </p:spPr>
        <p:txBody>
          <a:bodyPr wrap="square">
            <a:spAutoFit/>
          </a:bodyPr>
          <a:lstStyle/>
          <a:p>
            <a:pPr algn="just"/>
            <a:r>
              <a:rPr lang="en-US" smtClean="0">
                <a:solidFill>
                  <a:schemeClr val="bg1">
                    <a:lumMod val="75000"/>
                  </a:schemeClr>
                </a:solidFill>
                <a:latin typeface="GeosansLight" panose="02000603020000020003" pitchFamily="2" charset="0"/>
                <a:ea typeface="Open Sans" panose="020B0606030504020204" pitchFamily="34" charset="0"/>
                <a:cs typeface="Open Sans" panose="020B0606030504020204" pitchFamily="34" charset="0"/>
              </a:rPr>
              <a:t>PORTFOLIO</a:t>
            </a:r>
          </a:p>
          <a:p>
            <a:pPr algn="just"/>
            <a:endParaRPr lang="en-US">
              <a:solidFill>
                <a:schemeClr val="bg1">
                  <a:lumMod val="75000"/>
                </a:schemeClr>
              </a:solidFill>
              <a:latin typeface="GeosansLight" panose="02000603020000020003" pitchFamily="2" charset="0"/>
              <a:ea typeface="Open Sans" panose="020B0606030504020204" pitchFamily="34" charset="0"/>
              <a:cs typeface="Open Sans" panose="020B0606030504020204" pitchFamily="34" charset="0"/>
            </a:endParaRPr>
          </a:p>
          <a:p>
            <a:pPr algn="just"/>
            <a:r>
              <a:rPr lang="en-US" sz="1000"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a:t>
            </a:r>
            <a:r>
              <a:rPr lang="en-US" sz="1000"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7664274" y="4015684"/>
            <a:ext cx="415498" cy="369332"/>
          </a:xfrm>
          <a:prstGeom prst="rect">
            <a:avLst/>
          </a:prstGeom>
          <a:ln>
            <a:solidFill>
              <a:schemeClr val="bg1">
                <a:lumMod val="65000"/>
              </a:schemeClr>
            </a:solidFill>
          </a:ln>
        </p:spPr>
        <p:txBody>
          <a:bodyPr wrap="none">
            <a:spAutoFit/>
          </a:bodyPr>
          <a:lstStyle/>
          <a:p>
            <a:r>
              <a:rPr lang="en-US">
                <a:solidFill>
                  <a:schemeClr val="bg1">
                    <a:lumMod val="75000"/>
                  </a:schemeClr>
                </a:solidFill>
                <a:latin typeface="Simple-Line-Icons" panose="02000503000000000000" pitchFamily="2" charset="2"/>
              </a:rPr>
              <a:t></a:t>
            </a:r>
            <a:endParaRPr lang="en-US">
              <a:solidFill>
                <a:schemeClr val="bg1">
                  <a:lumMod val="75000"/>
                </a:schemeClr>
              </a:solidFill>
            </a:endParaRPr>
          </a:p>
        </p:txBody>
      </p:sp>
    </p:spTree>
    <p:extLst>
      <p:ext uri="{BB962C8B-B14F-4D97-AF65-F5344CB8AC3E}">
        <p14:creationId xmlns:p14="http://schemas.microsoft.com/office/powerpoint/2010/main" val="1768446213"/>
      </p:ext>
    </p:extLst>
  </p:cSld>
  <p:clrMapOvr>
    <a:masterClrMapping/>
  </p:clrMapOvr>
  <mc:AlternateContent xmlns:mc="http://schemas.openxmlformats.org/markup-compatibility/2006" xmlns:p14="http://schemas.microsoft.com/office/powerpoint/2010/main">
    <mc:Choice Requires="p14">
      <p:transition spd="slow" p14:dur="1300">
        <p14:pan dir="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0"/>
            <a:ext cx="12192000" cy="685800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260315" y="0"/>
            <a:ext cx="2928134" cy="417130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0" y="-1"/>
            <a:ext cx="2260315" cy="20856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 y="2085654"/>
            <a:ext cx="2260315" cy="208565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 y="4171308"/>
            <a:ext cx="2260315" cy="20856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9" name="Rectangle 18"/>
          <p:cNvSpPr/>
          <p:nvPr/>
        </p:nvSpPr>
        <p:spPr>
          <a:xfrm>
            <a:off x="0" y="6256962"/>
            <a:ext cx="2260315" cy="6010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188449" y="2085654"/>
            <a:ext cx="2260315" cy="20856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188447" y="4171309"/>
            <a:ext cx="2260315" cy="20856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4" name="Rectangle 23"/>
          <p:cNvSpPr/>
          <p:nvPr/>
        </p:nvSpPr>
        <p:spPr>
          <a:xfrm>
            <a:off x="7448762" y="2085654"/>
            <a:ext cx="2260315" cy="208565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2363088" y="146406"/>
            <a:ext cx="2722589" cy="38784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6" name="Rectangle 25"/>
          <p:cNvSpPr/>
          <p:nvPr/>
        </p:nvSpPr>
        <p:spPr>
          <a:xfrm>
            <a:off x="0" y="4171307"/>
            <a:ext cx="2260315" cy="2085655"/>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grpSp>
        <p:nvGrpSpPr>
          <p:cNvPr id="31" name="Group 30"/>
          <p:cNvGrpSpPr/>
          <p:nvPr/>
        </p:nvGrpSpPr>
        <p:grpSpPr>
          <a:xfrm>
            <a:off x="350938" y="720923"/>
            <a:ext cx="1558440" cy="615553"/>
            <a:chOff x="350938" y="659368"/>
            <a:chExt cx="1558440" cy="615553"/>
          </a:xfrm>
        </p:grpSpPr>
        <p:sp>
          <p:nvSpPr>
            <p:cNvPr id="29" name="TextBox 28"/>
            <p:cNvSpPr txBox="1"/>
            <p:nvPr/>
          </p:nvSpPr>
          <p:spPr>
            <a:xfrm>
              <a:off x="350938" y="659368"/>
              <a:ext cx="1558440" cy="369332"/>
            </a:xfrm>
            <a:prstGeom prst="rect">
              <a:avLst/>
            </a:prstGeom>
            <a:no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581115" y="1028700"/>
              <a:ext cx="1101584"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PRESENTATION</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32" name="TextBox 31"/>
          <p:cNvSpPr txBox="1"/>
          <p:nvPr/>
        </p:nvSpPr>
        <p:spPr>
          <a:xfrm>
            <a:off x="669741" y="2274401"/>
            <a:ext cx="920828" cy="1708160"/>
          </a:xfrm>
          <a:prstGeom prst="rect">
            <a:avLst/>
          </a:prstGeom>
          <a:noFill/>
        </p:spPr>
        <p:txBody>
          <a:bodyPr wrap="none" rtlCol="0">
            <a:spAutoFit/>
          </a:bodyPr>
          <a:lstStyle/>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Marketing</a:t>
            </a:r>
          </a:p>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Landing</a:t>
            </a:r>
          </a:p>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Design</a:t>
            </a:r>
          </a:p>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Analysis</a:t>
            </a:r>
          </a:p>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Infographic</a:t>
            </a:r>
            <a:endParaRPr lang="en-US" sz="140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endParaRPr>
          </a:p>
        </p:txBody>
      </p:sp>
      <p:sp>
        <p:nvSpPr>
          <p:cNvPr id="33" name="Rectangle 32"/>
          <p:cNvSpPr/>
          <p:nvPr/>
        </p:nvSpPr>
        <p:spPr>
          <a:xfrm>
            <a:off x="111316" y="6346653"/>
            <a:ext cx="2037677" cy="421654"/>
          </a:xfrm>
          <a:prstGeom prst="rect">
            <a:avLst/>
          </a:prstGeom>
        </p:spPr>
        <p:txBody>
          <a:bodyPr wrap="square">
            <a:spAutoFit/>
          </a:bodyPr>
          <a:lstStyle/>
          <a:p>
            <a:pPr>
              <a:lnSpc>
                <a:spcPct val="107000"/>
              </a:lnSpc>
              <a:spcAft>
                <a:spcPts val="800"/>
              </a:spcAft>
            </a:pPr>
            <a:r>
              <a:rPr lang="en-US" sz="100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a:t>
            </a:r>
            <a:r>
              <a:rPr lang="en-US" sz="1000" smtClean="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farers</a:t>
            </a:r>
            <a:endParaRPr lang="en-US" sz="100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Rectangle 35"/>
          <p:cNvSpPr/>
          <p:nvPr/>
        </p:nvSpPr>
        <p:spPr>
          <a:xfrm>
            <a:off x="7627703" y="4297122"/>
            <a:ext cx="4018909" cy="1810752"/>
          </a:xfrm>
          <a:prstGeom prst="rect">
            <a:avLst/>
          </a:prstGeom>
        </p:spPr>
        <p:txBody>
          <a:bodyPr wrap="square">
            <a:spAutoFit/>
          </a:bodyPr>
          <a:lstStyle/>
          <a:p>
            <a:pPr algn="just">
              <a:lnSpc>
                <a:spcPct val="150000"/>
              </a:lnSpc>
              <a:spcAft>
                <a:spcPts val="800"/>
              </a:spcAft>
            </a:pPr>
            <a:r>
              <a:rPr lang="en-US" sz="1000" b="1" smtClean="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ABOUT MONTE</a:t>
            </a:r>
          </a:p>
          <a:p>
            <a:pPr algn="just">
              <a:lnSpc>
                <a:spcPct val="150000"/>
              </a:lnSpc>
              <a:spcAft>
                <a:spcPts val="800"/>
              </a:spcAft>
            </a:pPr>
            <a:r>
              <a:rPr lang="en-US" sz="1000" smtClean="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Lid </a:t>
            </a:r>
            <a:r>
              <a:rPr lang="en-US" sz="100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est laborum dolo rumes fugats untras. Etharums ser quidem rerum facilis dolores nemis omnis fugats vitaes nemo minima rerums unsers sadips amets.. Sed ut perspiciatis unde omnis iste natus error sit voluptatem accusantium doloremque laudantium, totam rem aperiam, eaque ipsa quae ab illo inventore veritatis et quasi architecto beatae vitae dicta sunt explicabo. </a:t>
            </a:r>
            <a:endParaRPr lang="en-US" sz="100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40" name="Group 39"/>
          <p:cNvGrpSpPr/>
          <p:nvPr/>
        </p:nvGrpSpPr>
        <p:grpSpPr>
          <a:xfrm>
            <a:off x="5811093" y="2559095"/>
            <a:ext cx="1015021" cy="1138773"/>
            <a:chOff x="5766065" y="2474893"/>
            <a:chExt cx="1015021" cy="1138773"/>
          </a:xfrm>
        </p:grpSpPr>
        <p:sp>
          <p:nvSpPr>
            <p:cNvPr id="38" name="Rectangle 37"/>
            <p:cNvSpPr/>
            <p:nvPr/>
          </p:nvSpPr>
          <p:spPr>
            <a:xfrm>
              <a:off x="5899113" y="2474893"/>
              <a:ext cx="748923" cy="769441"/>
            </a:xfrm>
            <a:prstGeom prst="rect">
              <a:avLst/>
            </a:prstGeom>
          </p:spPr>
          <p:txBody>
            <a:bodyPr wrap="none">
              <a:spAutoFit/>
            </a:bodyPr>
            <a:lstStyle/>
            <a:p>
              <a:r>
                <a:rPr lang="en-US" sz="4400">
                  <a:solidFill>
                    <a:schemeClr val="tx1">
                      <a:lumMod val="85000"/>
                      <a:lumOff val="15000"/>
                    </a:schemeClr>
                  </a:solidFill>
                  <a:latin typeface="FontAwesome" pitchFamily="2" charset="0"/>
                </a:rPr>
                <a:t></a:t>
              </a:r>
              <a:endParaRPr lang="en-US" sz="4400">
                <a:solidFill>
                  <a:schemeClr val="tx1">
                    <a:lumMod val="85000"/>
                    <a:lumOff val="15000"/>
                  </a:schemeClr>
                </a:solidFill>
              </a:endParaRPr>
            </a:p>
          </p:txBody>
        </p:sp>
        <p:sp>
          <p:nvSpPr>
            <p:cNvPr id="39" name="TextBox 38"/>
            <p:cNvSpPr txBox="1"/>
            <p:nvPr/>
          </p:nvSpPr>
          <p:spPr>
            <a:xfrm>
              <a:off x="5766065" y="3244334"/>
              <a:ext cx="1015021" cy="369332"/>
            </a:xfrm>
            <a:prstGeom prst="rect">
              <a:avLst/>
            </a:prstGeom>
            <a:noFill/>
          </p:spPr>
          <p:txBody>
            <a:bodyPr wrap="none" rtlCol="0">
              <a:spAutoFit/>
            </a:bodyPr>
            <a:lstStyle/>
            <a:p>
              <a:r>
                <a:rPr lang="en-US"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2" name="Rectangle 41"/>
          <p:cNvSpPr/>
          <p:nvPr/>
        </p:nvSpPr>
        <p:spPr>
          <a:xfrm>
            <a:off x="8204456" y="2559094"/>
            <a:ext cx="788999" cy="769441"/>
          </a:xfrm>
          <a:prstGeom prst="rect">
            <a:avLst/>
          </a:prstGeom>
        </p:spPr>
        <p:txBody>
          <a:bodyPr wrap="none">
            <a:spAutoFit/>
          </a:bodyPr>
          <a:lstStyle/>
          <a:p>
            <a:r>
              <a:rPr lang="en-US" sz="4400">
                <a:solidFill>
                  <a:schemeClr val="bg1">
                    <a:lumMod val="95000"/>
                  </a:schemeClr>
                </a:solidFill>
                <a:latin typeface="FontAwesome" pitchFamily="2" charset="0"/>
              </a:rPr>
              <a:t></a:t>
            </a:r>
            <a:endParaRPr lang="en-US" sz="4400">
              <a:solidFill>
                <a:schemeClr val="bg1">
                  <a:lumMod val="95000"/>
                </a:schemeClr>
              </a:solidFill>
            </a:endParaRPr>
          </a:p>
        </p:txBody>
      </p:sp>
      <p:sp>
        <p:nvSpPr>
          <p:cNvPr id="43" name="TextBox 42"/>
          <p:cNvSpPr txBox="1"/>
          <p:nvPr/>
        </p:nvSpPr>
        <p:spPr>
          <a:xfrm>
            <a:off x="7917040" y="3328535"/>
            <a:ext cx="1323760" cy="369332"/>
          </a:xfrm>
          <a:prstGeom prst="rect">
            <a:avLst/>
          </a:prstGeom>
          <a:noFill/>
        </p:spPr>
        <p:txBody>
          <a:bodyPr wrap="none" rtlCol="0">
            <a:spAutoFit/>
          </a:bodyPr>
          <a:lstStyle/>
          <a:p>
            <a:pPr algn="ctr"/>
            <a:r>
              <a:rPr lang="en-US"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SOLUTION</a:t>
            </a:r>
            <a:endParaRPr lang="en-US">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92743399"/>
      </p:ext>
    </p:extLst>
  </p:cSld>
  <p:clrMapOvr>
    <a:masterClrMapping/>
  </p:clrMapOvr>
  <mc:AlternateContent xmlns:mc="http://schemas.openxmlformats.org/markup-compatibility/2006" xmlns:p14="http://schemas.microsoft.com/office/powerpoint/2010/main">
    <mc:Choice Requires="p14">
      <p:transition spd="slow" p14:dur="1300">
        <p14:pan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Oval 6"/>
          <p:cNvSpPr/>
          <p:nvPr/>
        </p:nvSpPr>
        <p:spPr>
          <a:xfrm>
            <a:off x="5657208"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smtClean="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9" name="TextBox 8"/>
          <p:cNvSpPr txBox="1"/>
          <p:nvPr/>
        </p:nvSpPr>
        <p:spPr>
          <a:xfrm>
            <a:off x="4689497" y="1028700"/>
            <a:ext cx="2813014" cy="646331"/>
          </a:xfrm>
          <a:prstGeom prst="rect">
            <a:avLst/>
          </a:prstGeom>
          <a:noFill/>
        </p:spPr>
        <p:txBody>
          <a:bodyPr wrap="none" rtlCol="0">
            <a:spAutoFit/>
          </a:bodyPr>
          <a:lstStyle/>
          <a:p>
            <a:pPr algn="ctr"/>
            <a:r>
              <a:rPr lang="en-US" sz="3600" smtClean="0">
                <a:solidFill>
                  <a:schemeClr val="tx1">
                    <a:lumMod val="65000"/>
                    <a:lumOff val="35000"/>
                  </a:schemeClr>
                </a:solidFill>
                <a:latin typeface="GeosansLight" panose="02000603020000020003" pitchFamily="2" charset="0"/>
              </a:rPr>
              <a:t>BRAIN STORM</a:t>
            </a:r>
            <a:endParaRPr lang="en-US" sz="3600">
              <a:solidFill>
                <a:schemeClr val="tx1">
                  <a:lumMod val="65000"/>
                  <a:lumOff val="35000"/>
                </a:schemeClr>
              </a:solidFill>
              <a:latin typeface="GeosansLight" panose="02000603020000020003" pitchFamily="2" charset="0"/>
            </a:endParaRPr>
          </a:p>
        </p:txBody>
      </p:sp>
      <p:sp>
        <p:nvSpPr>
          <p:cNvPr id="10" name="TextBox 9"/>
          <p:cNvSpPr txBox="1"/>
          <p:nvPr/>
        </p:nvSpPr>
        <p:spPr>
          <a:xfrm>
            <a:off x="3607178" y="1675031"/>
            <a:ext cx="4977645" cy="246221"/>
          </a:xfrm>
          <a:prstGeom prst="rect">
            <a:avLst/>
          </a:prstGeom>
          <a:noFill/>
        </p:spPr>
        <p:txBody>
          <a:bodyPr wrap="none" rtlCol="0">
            <a:spAutoFit/>
          </a:bodyPr>
          <a:lstStyle/>
          <a:p>
            <a:pPr algn="ct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3" name="Rectangle 2"/>
          <p:cNvSpPr/>
          <p:nvPr/>
        </p:nvSpPr>
        <p:spPr>
          <a:xfrm>
            <a:off x="5784055" y="2275195"/>
            <a:ext cx="623889" cy="584775"/>
          </a:xfrm>
          <a:prstGeom prst="rect">
            <a:avLst/>
          </a:prstGeom>
        </p:spPr>
        <p:txBody>
          <a:bodyPr wrap="none">
            <a:spAutoFit/>
          </a:bodyPr>
          <a:lstStyle/>
          <a:p>
            <a:r>
              <a:rPr lang="en-US" sz="3200">
                <a:solidFill>
                  <a:schemeClr val="tx1">
                    <a:lumMod val="75000"/>
                    <a:lumOff val="25000"/>
                  </a:schemeClr>
                </a:solidFill>
                <a:latin typeface="FontAwesome" pitchFamily="2" charset="0"/>
              </a:rPr>
              <a:t></a:t>
            </a:r>
            <a:endParaRPr lang="en-US" sz="3200">
              <a:solidFill>
                <a:schemeClr val="tx1">
                  <a:lumMod val="75000"/>
                  <a:lumOff val="25000"/>
                </a:schemeClr>
              </a:solidFill>
            </a:endParaRPr>
          </a:p>
        </p:txBody>
      </p:sp>
      <p:sp>
        <p:nvSpPr>
          <p:cNvPr id="13" name="Rectangle 12"/>
          <p:cNvSpPr/>
          <p:nvPr/>
        </p:nvSpPr>
        <p:spPr>
          <a:xfrm>
            <a:off x="5812909" y="3463955"/>
            <a:ext cx="566181" cy="584775"/>
          </a:xfrm>
          <a:prstGeom prst="rect">
            <a:avLst/>
          </a:prstGeom>
        </p:spPr>
        <p:txBody>
          <a:bodyPr wrap="none">
            <a:spAutoFit/>
          </a:bodyPr>
          <a:lstStyle/>
          <a:p>
            <a:r>
              <a:rPr lang="en-US" sz="3200">
                <a:solidFill>
                  <a:schemeClr val="accent2"/>
                </a:solidFill>
                <a:latin typeface="FontAwesome" pitchFamily="2" charset="0"/>
              </a:rPr>
              <a:t></a:t>
            </a:r>
            <a:endParaRPr lang="en-US" sz="3200">
              <a:solidFill>
                <a:schemeClr val="accent2"/>
              </a:solidFill>
            </a:endParaRPr>
          </a:p>
        </p:txBody>
      </p:sp>
      <p:sp>
        <p:nvSpPr>
          <p:cNvPr id="14" name="Rectangle 13"/>
          <p:cNvSpPr/>
          <p:nvPr/>
        </p:nvSpPr>
        <p:spPr>
          <a:xfrm>
            <a:off x="5798482" y="4652715"/>
            <a:ext cx="595035" cy="584775"/>
          </a:xfrm>
          <a:prstGeom prst="rect">
            <a:avLst/>
          </a:prstGeom>
        </p:spPr>
        <p:txBody>
          <a:bodyPr wrap="none">
            <a:spAutoFit/>
          </a:bodyPr>
          <a:lstStyle/>
          <a:p>
            <a:r>
              <a:rPr lang="en-US" sz="3200">
                <a:solidFill>
                  <a:schemeClr val="tx1">
                    <a:lumMod val="75000"/>
                    <a:lumOff val="25000"/>
                  </a:schemeClr>
                </a:solidFill>
                <a:latin typeface="FontAwesome" pitchFamily="2" charset="0"/>
              </a:rPr>
              <a:t></a:t>
            </a:r>
            <a:endParaRPr lang="en-US" sz="3200">
              <a:solidFill>
                <a:schemeClr val="tx1">
                  <a:lumMod val="75000"/>
                  <a:lumOff val="25000"/>
                </a:schemeClr>
              </a:solidFill>
            </a:endParaRPr>
          </a:p>
        </p:txBody>
      </p:sp>
      <p:cxnSp>
        <p:nvCxnSpPr>
          <p:cNvPr id="16" name="Straight Connector 15"/>
          <p:cNvCxnSpPr>
            <a:stCxn id="3" idx="2"/>
            <a:endCxn id="13" idx="0"/>
          </p:cNvCxnSpPr>
          <p:nvPr/>
        </p:nvCxnSpPr>
        <p:spPr>
          <a:xfrm>
            <a:off x="6096000" y="2859970"/>
            <a:ext cx="0" cy="603985"/>
          </a:xfrm>
          <a:prstGeom prst="line">
            <a:avLst/>
          </a:prstGeom>
          <a:ln w="9525">
            <a:solidFill>
              <a:schemeClr val="tx1">
                <a:lumMod val="50000"/>
                <a:lumOff val="50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2"/>
            <a:endCxn id="14" idx="0"/>
          </p:cNvCxnSpPr>
          <p:nvPr/>
        </p:nvCxnSpPr>
        <p:spPr>
          <a:xfrm>
            <a:off x="6096000" y="4048730"/>
            <a:ext cx="0" cy="603985"/>
          </a:xfrm>
          <a:prstGeom prst="line">
            <a:avLst/>
          </a:prstGeom>
          <a:ln w="9525">
            <a:solidFill>
              <a:schemeClr val="tx1">
                <a:lumMod val="50000"/>
                <a:lumOff val="50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587717" y="2567226"/>
            <a:ext cx="4069491" cy="861774"/>
          </a:xfrm>
          <a:prstGeom prst="rect">
            <a:avLst/>
          </a:prstGeom>
          <a:noFill/>
          <a:ln w="6350">
            <a:solidFill>
              <a:schemeClr val="bg1">
                <a:lumMod val="65000"/>
              </a:schemeClr>
            </a:solidFill>
          </a:ln>
        </p:spPr>
        <p:txBody>
          <a:bodyPr wrap="square" rtlCol="0">
            <a:spAutoFit/>
          </a:bodyPr>
          <a:lstStyle/>
          <a:p>
            <a:pPr algn="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Vestibulum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sodales ante a purus volutpat euismod.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Proin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sodales quam nec ante sollicitudin lacinia.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egestas bibendum tempor. Morbi non nibh sit amet ligula blandit ullamcorper in nec risus. Pellentesque fringilla diam faucibus tortor bibendum vulputate. Etiam turpis urna, rhoncus et mattis ut, dapibus eu nunc. </a:t>
            </a:r>
          </a:p>
        </p:txBody>
      </p:sp>
      <p:sp>
        <p:nvSpPr>
          <p:cNvPr id="22" name="TextBox 21"/>
          <p:cNvSpPr txBox="1"/>
          <p:nvPr/>
        </p:nvSpPr>
        <p:spPr>
          <a:xfrm>
            <a:off x="6534792" y="3753607"/>
            <a:ext cx="4069491" cy="861774"/>
          </a:xfrm>
          <a:prstGeom prst="rect">
            <a:avLst/>
          </a:prstGeom>
          <a:noFill/>
          <a:ln w="6350">
            <a:solidFill>
              <a:schemeClr val="bg1">
                <a:lumMod val="65000"/>
              </a:schemeClr>
            </a:solidFill>
          </a:ln>
        </p:spPr>
        <p:txBody>
          <a:bodyPr wrap="squar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Vestibulum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sodales ante a purus volutpat euismod.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Proin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sodales quam nec ante sollicitudin lacinia.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egestas bibendum tempor. Morbi non nibh sit amet ligula blandit ullamcorper in nec risus. Pellentesque fringilla diam faucibus tortor bibendum vulputate. Etiam turpis urna, rhoncus et mattis ut, dapibus eu nunc. </a:t>
            </a:r>
          </a:p>
        </p:txBody>
      </p:sp>
      <p:sp>
        <p:nvSpPr>
          <p:cNvPr id="23" name="TextBox 22"/>
          <p:cNvSpPr txBox="1"/>
          <p:nvPr/>
        </p:nvSpPr>
        <p:spPr>
          <a:xfrm>
            <a:off x="1587717" y="5005626"/>
            <a:ext cx="4069491" cy="861774"/>
          </a:xfrm>
          <a:prstGeom prst="rect">
            <a:avLst/>
          </a:prstGeom>
          <a:noFill/>
          <a:ln w="6350">
            <a:solidFill>
              <a:schemeClr val="bg1">
                <a:lumMod val="65000"/>
              </a:schemeClr>
            </a:solidFill>
          </a:ln>
        </p:spPr>
        <p:txBody>
          <a:bodyPr wrap="square" rtlCol="0">
            <a:spAutoFit/>
          </a:bodyPr>
          <a:lstStyle/>
          <a:p>
            <a:pPr algn="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Vestibulum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sodales ante a purus volutpat euismod.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Proin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sodales quam nec ante sollicitudin lacinia.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egestas bibendum tempor. Morbi non nibh sit amet ligula blandit ullamcorper in nec risus. Pellentesque fringilla diam faucibus tortor bibendum vulputate. Etiam turpis urna, rhoncus et mattis ut, dapibus eu nunc. </a:t>
            </a:r>
          </a:p>
        </p:txBody>
      </p:sp>
      <p:sp>
        <p:nvSpPr>
          <p:cNvPr id="24" name="TextBox 23"/>
          <p:cNvSpPr txBox="1"/>
          <p:nvPr/>
        </p:nvSpPr>
        <p:spPr>
          <a:xfrm>
            <a:off x="4468054" y="2255625"/>
            <a:ext cx="1316001" cy="307777"/>
          </a:xfrm>
          <a:prstGeom prst="rect">
            <a:avLst/>
          </a:prstGeom>
          <a:noFill/>
        </p:spPr>
        <p:txBody>
          <a:bodyPr wrap="none" rtlCol="0">
            <a:spAutoFit/>
          </a:bodyPr>
          <a:lstStyle/>
          <a:p>
            <a:pPr algn="r"/>
            <a:r>
              <a:rPr lang="en-US" sz="14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BRAINSTORM</a:t>
            </a:r>
            <a:endParaRPr lang="en-US" sz="140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6427698" y="3438289"/>
            <a:ext cx="1191352" cy="307777"/>
          </a:xfrm>
          <a:prstGeom prst="rect">
            <a:avLst/>
          </a:prstGeom>
          <a:noFill/>
        </p:spPr>
        <p:txBody>
          <a:bodyPr wrap="none" rtlCol="0">
            <a:spAutoFit/>
          </a:bodyPr>
          <a:lstStyle/>
          <a:p>
            <a:r>
              <a:rPr lang="en-US" sz="14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IMPLEMENT</a:t>
            </a:r>
            <a:endParaRPr lang="en-US" sz="140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847964" y="4697849"/>
            <a:ext cx="936090" cy="307777"/>
          </a:xfrm>
          <a:prstGeom prst="rect">
            <a:avLst/>
          </a:prstGeom>
          <a:noFill/>
        </p:spPr>
        <p:txBody>
          <a:bodyPr wrap="none" rtlCol="0">
            <a:spAutoFit/>
          </a:bodyPr>
          <a:lstStyle/>
          <a:p>
            <a:pPr algn="r"/>
            <a:r>
              <a:rPr lang="en-US" sz="14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MANAGE</a:t>
            </a:r>
            <a:endParaRPr lang="en-US" sz="140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97421904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3" name="Rectangle 2"/>
          <p:cNvSpPr/>
          <p:nvPr/>
        </p:nvSpPr>
        <p:spPr>
          <a:xfrm>
            <a:off x="0" y="1598805"/>
            <a:ext cx="12192000" cy="27329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26" name="Rectangle 25"/>
          <p:cNvSpPr/>
          <p:nvPr/>
        </p:nvSpPr>
        <p:spPr>
          <a:xfrm>
            <a:off x="0" y="1598805"/>
            <a:ext cx="12192000" cy="2732903"/>
          </a:xfrm>
          <a:prstGeom prst="rect">
            <a:avLst/>
          </a:prstGeom>
          <a:solidFill>
            <a:schemeClr val="tx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219200" y="136148"/>
            <a:ext cx="3181961"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WE GOT A SKILL</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5" name="Oval 4"/>
          <p:cNvSpPr/>
          <p:nvPr/>
        </p:nvSpPr>
        <p:spPr>
          <a:xfrm>
            <a:off x="1222577" y="2090899"/>
            <a:ext cx="1545336" cy="1545336"/>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946870" y="2089974"/>
            <a:ext cx="1545336" cy="1545336"/>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6661033" y="2086232"/>
            <a:ext cx="1545336" cy="1545336"/>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9390392" y="2086232"/>
            <a:ext cx="1545336" cy="1545336"/>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c 20"/>
          <p:cNvSpPr/>
          <p:nvPr/>
        </p:nvSpPr>
        <p:spPr>
          <a:xfrm>
            <a:off x="1222577" y="2090899"/>
            <a:ext cx="1545336" cy="1545336"/>
          </a:xfrm>
          <a:prstGeom prst="arc">
            <a:avLst>
              <a:gd name="adj1" fmla="val 20172577"/>
              <a:gd name="adj2" fmla="val 16297434"/>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Arc 21"/>
          <p:cNvSpPr/>
          <p:nvPr/>
        </p:nvSpPr>
        <p:spPr>
          <a:xfrm>
            <a:off x="3946870" y="2089974"/>
            <a:ext cx="1545336" cy="1545336"/>
          </a:xfrm>
          <a:prstGeom prst="arc">
            <a:avLst>
              <a:gd name="adj1" fmla="val 17379292"/>
              <a:gd name="adj2" fmla="val 8825709"/>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p:cNvSpPr/>
          <p:nvPr/>
        </p:nvSpPr>
        <p:spPr>
          <a:xfrm>
            <a:off x="6661033" y="2086232"/>
            <a:ext cx="1545336" cy="1545336"/>
          </a:xfrm>
          <a:prstGeom prst="arc">
            <a:avLst>
              <a:gd name="adj1" fmla="val 14283035"/>
              <a:gd name="adj2" fmla="val 8268073"/>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Arc 23"/>
          <p:cNvSpPr/>
          <p:nvPr/>
        </p:nvSpPr>
        <p:spPr>
          <a:xfrm>
            <a:off x="9390392" y="2086232"/>
            <a:ext cx="1545336" cy="1545336"/>
          </a:xfrm>
          <a:prstGeom prst="arc">
            <a:avLst>
              <a:gd name="adj1" fmla="val 17026676"/>
              <a:gd name="adj2" fmla="val 13044588"/>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1659777" y="2629755"/>
            <a:ext cx="667555" cy="461665"/>
          </a:xfrm>
          <a:prstGeom prst="rect">
            <a:avLst/>
          </a:prstGeom>
          <a:noFill/>
        </p:spPr>
        <p:txBody>
          <a:bodyPr wrap="none" rtlCol="0">
            <a:spAutoFit/>
          </a:bodyPr>
          <a:lstStyle/>
          <a:p>
            <a:r>
              <a:rPr lang="en-US" sz="2400" smtClean="0">
                <a:solidFill>
                  <a:schemeClr val="bg1">
                    <a:lumMod val="95000"/>
                  </a:schemeClr>
                </a:solidFill>
                <a:latin typeface="GeosansLight" panose="02000603020000020003" pitchFamily="2" charset="0"/>
              </a:rPr>
              <a:t>85%</a:t>
            </a:r>
            <a:endParaRPr lang="en-US" sz="2400">
              <a:solidFill>
                <a:schemeClr val="bg1">
                  <a:lumMod val="95000"/>
                </a:schemeClr>
              </a:solidFill>
              <a:latin typeface="GeosansLight" panose="02000603020000020003" pitchFamily="2" charset="0"/>
            </a:endParaRPr>
          </a:p>
        </p:txBody>
      </p:sp>
      <p:sp>
        <p:nvSpPr>
          <p:cNvPr id="28" name="TextBox 27"/>
          <p:cNvSpPr txBox="1"/>
          <p:nvPr/>
        </p:nvSpPr>
        <p:spPr>
          <a:xfrm>
            <a:off x="4380695" y="2629755"/>
            <a:ext cx="655564" cy="461665"/>
          </a:xfrm>
          <a:prstGeom prst="rect">
            <a:avLst/>
          </a:prstGeom>
          <a:noFill/>
        </p:spPr>
        <p:txBody>
          <a:bodyPr wrap="none" rtlCol="0">
            <a:spAutoFit/>
          </a:bodyPr>
          <a:lstStyle/>
          <a:p>
            <a:r>
              <a:rPr lang="en-US" sz="2400" smtClean="0">
                <a:solidFill>
                  <a:schemeClr val="bg1">
                    <a:lumMod val="95000"/>
                  </a:schemeClr>
                </a:solidFill>
                <a:latin typeface="GeosansLight" panose="02000603020000020003" pitchFamily="2" charset="0"/>
              </a:rPr>
              <a:t>73%</a:t>
            </a:r>
            <a:endParaRPr lang="en-US" sz="2400">
              <a:solidFill>
                <a:schemeClr val="bg1">
                  <a:lumMod val="95000"/>
                </a:schemeClr>
              </a:solidFill>
              <a:latin typeface="GeosansLight" panose="02000603020000020003" pitchFamily="2" charset="0"/>
            </a:endParaRPr>
          </a:p>
        </p:txBody>
      </p:sp>
      <p:sp>
        <p:nvSpPr>
          <p:cNvPr id="29" name="TextBox 28"/>
          <p:cNvSpPr txBox="1"/>
          <p:nvPr/>
        </p:nvSpPr>
        <p:spPr>
          <a:xfrm>
            <a:off x="7099923" y="2631641"/>
            <a:ext cx="663258" cy="461665"/>
          </a:xfrm>
          <a:prstGeom prst="rect">
            <a:avLst/>
          </a:prstGeom>
          <a:noFill/>
        </p:spPr>
        <p:txBody>
          <a:bodyPr wrap="none" rtlCol="0">
            <a:spAutoFit/>
          </a:bodyPr>
          <a:lstStyle/>
          <a:p>
            <a:r>
              <a:rPr lang="en-US" sz="2400" smtClean="0">
                <a:solidFill>
                  <a:schemeClr val="bg1">
                    <a:lumMod val="95000"/>
                  </a:schemeClr>
                </a:solidFill>
                <a:latin typeface="GeosansLight" panose="02000603020000020003" pitchFamily="2" charset="0"/>
              </a:rPr>
              <a:t>78%</a:t>
            </a:r>
            <a:endParaRPr lang="en-US" sz="2400">
              <a:solidFill>
                <a:schemeClr val="bg1">
                  <a:lumMod val="95000"/>
                </a:schemeClr>
              </a:solidFill>
              <a:latin typeface="GeosansLight" panose="02000603020000020003" pitchFamily="2" charset="0"/>
            </a:endParaRPr>
          </a:p>
        </p:txBody>
      </p:sp>
      <p:sp>
        <p:nvSpPr>
          <p:cNvPr id="30" name="TextBox 29"/>
          <p:cNvSpPr txBox="1"/>
          <p:nvPr/>
        </p:nvSpPr>
        <p:spPr>
          <a:xfrm>
            <a:off x="9827592" y="2629755"/>
            <a:ext cx="688009" cy="461665"/>
          </a:xfrm>
          <a:prstGeom prst="rect">
            <a:avLst/>
          </a:prstGeom>
          <a:noFill/>
        </p:spPr>
        <p:txBody>
          <a:bodyPr wrap="none" rtlCol="0">
            <a:spAutoFit/>
          </a:bodyPr>
          <a:lstStyle/>
          <a:p>
            <a:r>
              <a:rPr lang="en-US" sz="2400" smtClean="0">
                <a:solidFill>
                  <a:schemeClr val="bg1">
                    <a:lumMod val="95000"/>
                  </a:schemeClr>
                </a:solidFill>
                <a:latin typeface="GeosansLight" panose="02000603020000020003" pitchFamily="2" charset="0"/>
              </a:rPr>
              <a:t>90%</a:t>
            </a:r>
            <a:endParaRPr lang="en-US" sz="2400">
              <a:solidFill>
                <a:schemeClr val="bg1">
                  <a:lumMod val="95000"/>
                </a:schemeClr>
              </a:solidFill>
              <a:latin typeface="GeosansLight" panose="02000603020000020003" pitchFamily="2" charset="0"/>
            </a:endParaRPr>
          </a:p>
        </p:txBody>
      </p:sp>
      <p:sp>
        <p:nvSpPr>
          <p:cNvPr id="31" name="TextBox 30"/>
          <p:cNvSpPr txBox="1"/>
          <p:nvPr/>
        </p:nvSpPr>
        <p:spPr>
          <a:xfrm>
            <a:off x="1497264" y="3864858"/>
            <a:ext cx="992579"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PHOTOSHOP</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4141323" y="3864858"/>
            <a:ext cx="1149674"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WEB DEVELOPE</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6919232" y="3864858"/>
            <a:ext cx="1024639"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CONSULTING</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9841217" y="3859650"/>
            <a:ext cx="660758"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1256272" y="4851737"/>
            <a:ext cx="9716528" cy="1015663"/>
          </a:xfrm>
          <a:prstGeom prst="rect">
            <a:avLst/>
          </a:prstGeom>
        </p:spPr>
        <p:txBody>
          <a:bodyPr wrap="square">
            <a:spAutoFit/>
          </a:bodyPr>
          <a:lstStyle/>
          <a:p>
            <a:pPr algn="ctr"/>
            <a:r>
              <a:rPr lang="en-US" sz="1000" b="1" smtClean="0">
                <a:solidFill>
                  <a:schemeClr val="tx1">
                    <a:lumMod val="65000"/>
                    <a:lumOff val="35000"/>
                  </a:schemeClr>
                </a:solidFill>
                <a:latin typeface="Open Sans" panose="020B0606030504020204" pitchFamily="34" charset="0"/>
                <a:ea typeface="Calibri" panose="020F0502020204030204" pitchFamily="34" charset="0"/>
              </a:rPr>
              <a:t>WE GOT SKILL</a:t>
            </a:r>
          </a:p>
          <a:p>
            <a:pPr algn="ctr"/>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pPr algn="ctr"/>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Etharums ser quidem rerum facilis dolores nemis omnis fugats vitaes nemo minima rerums unsers sadips amets.. Sed 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a:t>
            </a:r>
            <a:endParaRPr lang="en-US" sz="1000">
              <a:solidFill>
                <a:schemeClr val="tx1">
                  <a:lumMod val="65000"/>
                  <a:lumOff val="35000"/>
                </a:schemeClr>
              </a:solidFill>
            </a:endParaRPr>
          </a:p>
        </p:txBody>
      </p:sp>
      <p:sp>
        <p:nvSpPr>
          <p:cNvPr id="38" name="Arc 37"/>
          <p:cNvSpPr/>
          <p:nvPr/>
        </p:nvSpPr>
        <p:spPr>
          <a:xfrm>
            <a:off x="1307753" y="2176902"/>
            <a:ext cx="1371600" cy="1371600"/>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Arc 38"/>
          <p:cNvSpPr/>
          <p:nvPr/>
        </p:nvSpPr>
        <p:spPr>
          <a:xfrm>
            <a:off x="4030360" y="2163994"/>
            <a:ext cx="1371600" cy="1371600"/>
          </a:xfrm>
          <a:prstGeom prst="arc">
            <a:avLst>
              <a:gd name="adj1" fmla="val 17379292"/>
              <a:gd name="adj2" fmla="val 8825709"/>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Arc 39"/>
          <p:cNvSpPr/>
          <p:nvPr/>
        </p:nvSpPr>
        <p:spPr>
          <a:xfrm>
            <a:off x="6740981" y="2163994"/>
            <a:ext cx="1371600" cy="1371600"/>
          </a:xfrm>
          <a:prstGeom prst="arc">
            <a:avLst>
              <a:gd name="adj1" fmla="val 14340729"/>
              <a:gd name="adj2" fmla="val 8272277"/>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Arc 40"/>
          <p:cNvSpPr/>
          <p:nvPr/>
        </p:nvSpPr>
        <p:spPr>
          <a:xfrm>
            <a:off x="9485796" y="2163994"/>
            <a:ext cx="1371600" cy="1371600"/>
          </a:xfrm>
          <a:prstGeom prst="arc">
            <a:avLst>
              <a:gd name="adj1" fmla="val 16922509"/>
              <a:gd name="adj2" fmla="val 12785858"/>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02033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342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10" name="Rectangle 9"/>
          <p:cNvSpPr/>
          <p:nvPr/>
        </p:nvSpPr>
        <p:spPr>
          <a:xfrm>
            <a:off x="0" y="0"/>
            <a:ext cx="12192000" cy="3429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590278"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TWO TEXT LAYOUT</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1" name="TextBox 10"/>
          <p:cNvSpPr txBox="1"/>
          <p:nvPr/>
        </p:nvSpPr>
        <p:spPr>
          <a:xfrm>
            <a:off x="1224797" y="3897630"/>
            <a:ext cx="4871204" cy="2000548"/>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a:t>
            </a: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6196845" y="3897630"/>
            <a:ext cx="4871204" cy="2000548"/>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05046664"/>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700950"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THREE TEXT LAYOUT</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TextBox 6"/>
          <p:cNvSpPr txBox="1"/>
          <p:nvPr/>
        </p:nvSpPr>
        <p:spPr>
          <a:xfrm>
            <a:off x="1219200" y="1600200"/>
            <a:ext cx="2971799" cy="4308872"/>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p>
          <a:p>
            <a:pPr algn="just"/>
            <a:r>
              <a:rPr lang="en-US" sz="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2014/08/08</a:t>
            </a: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a:t>
            </a:r>
          </a:p>
          <a:p>
            <a:pPr algn="just"/>
            <a:r>
              <a:rPr lang="en-US" sz="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2014/08/08</a:t>
            </a: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8001001" y="1600200"/>
            <a:ext cx="2971799" cy="1815882"/>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just"/>
            <a:r>
              <a:rPr lang="en-US" sz="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2014/08/08</a:t>
            </a: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4610100" y="1600200"/>
            <a:ext cx="2971799" cy="1815882"/>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BRANDING</a:t>
            </a:r>
          </a:p>
          <a:p>
            <a:pPr algn="just"/>
            <a:r>
              <a:rPr lang="en-US" sz="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2014/08/08</a:t>
            </a: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architect.</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p:cNvSpPr/>
          <p:nvPr/>
        </p:nvSpPr>
        <p:spPr>
          <a:xfrm>
            <a:off x="4705564" y="3429000"/>
            <a:ext cx="2774023" cy="243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0" name="Rectangle 19"/>
          <p:cNvSpPr/>
          <p:nvPr/>
        </p:nvSpPr>
        <p:spPr>
          <a:xfrm>
            <a:off x="8265987" y="3508803"/>
            <a:ext cx="492443" cy="461665"/>
          </a:xfrm>
          <a:prstGeom prst="rect">
            <a:avLst/>
          </a:prstGeom>
        </p:spPr>
        <p:txBody>
          <a:bodyPr wrap="square">
            <a:spAutoFit/>
          </a:bodyPr>
          <a:lstStyle/>
          <a:p>
            <a:r>
              <a:rPr lang="en-US" sz="2400">
                <a:solidFill>
                  <a:schemeClr val="accent4"/>
                </a:solidFill>
                <a:latin typeface="FontAwesome" pitchFamily="2" charset="0"/>
              </a:rPr>
              <a:t></a:t>
            </a:r>
            <a:endParaRPr lang="en-US" sz="2400">
              <a:solidFill>
                <a:schemeClr val="accent4"/>
              </a:solidFill>
            </a:endParaRPr>
          </a:p>
        </p:txBody>
      </p:sp>
      <p:sp>
        <p:nvSpPr>
          <p:cNvPr id="21" name="Rectangle 20"/>
          <p:cNvSpPr/>
          <p:nvPr/>
        </p:nvSpPr>
        <p:spPr>
          <a:xfrm>
            <a:off x="8756371" y="3508803"/>
            <a:ext cx="2216435" cy="553998"/>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Solution 1</a:t>
            </a: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8265987" y="4401865"/>
            <a:ext cx="492443" cy="461665"/>
          </a:xfrm>
          <a:prstGeom prst="rect">
            <a:avLst/>
          </a:prstGeom>
        </p:spPr>
        <p:txBody>
          <a:bodyPr wrap="square">
            <a:spAutoFit/>
          </a:bodyPr>
          <a:lstStyle/>
          <a:p>
            <a:r>
              <a:rPr lang="en-US" sz="2400">
                <a:solidFill>
                  <a:schemeClr val="accent4"/>
                </a:solidFill>
                <a:latin typeface="FontAwesome" pitchFamily="2" charset="0"/>
              </a:rPr>
              <a:t></a:t>
            </a:r>
            <a:endParaRPr lang="en-US" sz="2400">
              <a:solidFill>
                <a:schemeClr val="accent4"/>
              </a:solidFill>
            </a:endParaRPr>
          </a:p>
        </p:txBody>
      </p:sp>
      <p:sp>
        <p:nvSpPr>
          <p:cNvPr id="26" name="Rectangle 25"/>
          <p:cNvSpPr/>
          <p:nvPr/>
        </p:nvSpPr>
        <p:spPr>
          <a:xfrm>
            <a:off x="8756371" y="4401865"/>
            <a:ext cx="2216435" cy="553998"/>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Solution 2</a:t>
            </a: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8265987" y="5294927"/>
            <a:ext cx="492443" cy="461665"/>
          </a:xfrm>
          <a:prstGeom prst="rect">
            <a:avLst/>
          </a:prstGeom>
        </p:spPr>
        <p:txBody>
          <a:bodyPr wrap="square">
            <a:spAutoFit/>
          </a:bodyPr>
          <a:lstStyle/>
          <a:p>
            <a:r>
              <a:rPr lang="en-US" sz="2400">
                <a:solidFill>
                  <a:schemeClr val="accent4"/>
                </a:solidFill>
                <a:latin typeface="FontAwesome" pitchFamily="2" charset="0"/>
              </a:rPr>
              <a:t></a:t>
            </a:r>
            <a:endParaRPr lang="en-US" sz="2400">
              <a:solidFill>
                <a:schemeClr val="accent4"/>
              </a:solidFill>
            </a:endParaRPr>
          </a:p>
        </p:txBody>
      </p:sp>
      <p:sp>
        <p:nvSpPr>
          <p:cNvPr id="29" name="Rectangle 28"/>
          <p:cNvSpPr/>
          <p:nvPr/>
        </p:nvSpPr>
        <p:spPr>
          <a:xfrm>
            <a:off x="8756371" y="5294927"/>
            <a:ext cx="2216435" cy="553998"/>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Solution 3</a:t>
            </a: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37647963"/>
      </p:ext>
    </p:extLst>
  </p:cSld>
  <p:clrMapOvr>
    <a:masterClrMapping/>
  </p:clrMapOvr>
  <p:transition spd="slow">
    <p:push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Oval 6"/>
          <p:cNvSpPr/>
          <p:nvPr/>
        </p:nvSpPr>
        <p:spPr>
          <a:xfrm>
            <a:off x="11047716" y="151116"/>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9" name="TextBox 8"/>
          <p:cNvSpPr txBox="1"/>
          <p:nvPr/>
        </p:nvSpPr>
        <p:spPr>
          <a:xfrm>
            <a:off x="7768737" y="168668"/>
            <a:ext cx="3173241" cy="646331"/>
          </a:xfrm>
          <a:prstGeom prst="rect">
            <a:avLst/>
          </a:prstGeom>
          <a:noFill/>
        </p:spPr>
        <p:txBody>
          <a:bodyPr wrap="none" rtlCol="0">
            <a:spAutoFit/>
          </a:bodyPr>
          <a:lstStyle/>
          <a:p>
            <a:pPr algn="r"/>
            <a:r>
              <a:rPr lang="en-US" sz="3600" smtClean="0">
                <a:solidFill>
                  <a:schemeClr val="tx1">
                    <a:lumMod val="65000"/>
                    <a:lumOff val="35000"/>
                  </a:schemeClr>
                </a:solidFill>
                <a:latin typeface="GeosansLight" panose="02000603020000020003" pitchFamily="2" charset="0"/>
              </a:rPr>
              <a:t>IMAGE &amp; NEWS</a:t>
            </a:r>
            <a:endParaRPr lang="en-US" sz="3600">
              <a:solidFill>
                <a:schemeClr val="tx1">
                  <a:lumMod val="65000"/>
                  <a:lumOff val="35000"/>
                </a:schemeClr>
              </a:solidFill>
              <a:latin typeface="GeosansLight" panose="02000603020000020003" pitchFamily="2" charset="0"/>
            </a:endParaRPr>
          </a:p>
        </p:txBody>
      </p:sp>
      <p:sp>
        <p:nvSpPr>
          <p:cNvPr id="10" name="TextBox 9"/>
          <p:cNvSpPr txBox="1"/>
          <p:nvPr/>
        </p:nvSpPr>
        <p:spPr>
          <a:xfrm>
            <a:off x="5964333" y="814999"/>
            <a:ext cx="4977645" cy="246221"/>
          </a:xfrm>
          <a:prstGeom prst="rect">
            <a:avLst/>
          </a:prstGeom>
          <a:noFill/>
        </p:spPr>
        <p:txBody>
          <a:bodyPr wrap="none" rtlCol="0">
            <a:spAutoFit/>
          </a:bodyPr>
          <a:lstStyle/>
          <a:p>
            <a:pPr algn="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11" name="Rectangle 10"/>
          <p:cNvSpPr/>
          <p:nvPr/>
        </p:nvSpPr>
        <p:spPr>
          <a:xfrm>
            <a:off x="1219200" y="1600200"/>
            <a:ext cx="5787656" cy="4267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3" name="Rectangle 22"/>
          <p:cNvSpPr/>
          <p:nvPr/>
        </p:nvSpPr>
        <p:spPr>
          <a:xfrm>
            <a:off x="5167423" y="2519916"/>
            <a:ext cx="5805377" cy="149919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5602506" y="2869401"/>
            <a:ext cx="4935210" cy="800220"/>
            <a:chOff x="5559125" y="2766137"/>
            <a:chExt cx="4935210" cy="800220"/>
          </a:xfrm>
        </p:grpSpPr>
        <p:sp>
          <p:nvSpPr>
            <p:cNvPr id="24" name="TextBox 23"/>
            <p:cNvSpPr txBox="1"/>
            <p:nvPr/>
          </p:nvSpPr>
          <p:spPr>
            <a:xfrm>
              <a:off x="5559125" y="2766137"/>
              <a:ext cx="3796232" cy="400110"/>
            </a:xfrm>
            <a:prstGeom prst="rect">
              <a:avLst/>
            </a:prstGeom>
            <a:noFill/>
          </p:spPr>
          <p:txBody>
            <a:bodyPr wrap="none" rtlCol="0">
              <a:spAutoFit/>
            </a:bodyPr>
            <a:lstStyle/>
            <a:p>
              <a:r>
                <a:rPr lang="en-US" sz="2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OFFICE NEW PERFORMANCE:</a:t>
              </a:r>
              <a:endParaRPr lang="en-US" sz="2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559125" y="3166247"/>
              <a:ext cx="4935210" cy="400110"/>
            </a:xfrm>
            <a:prstGeom prst="rect">
              <a:avLst/>
            </a:prstGeom>
            <a:noFill/>
          </p:spPr>
          <p:txBody>
            <a:bodyPr wrap="square" rtlCol="0">
              <a:spAutoFit/>
            </a:bodyPr>
            <a:lstStyle/>
            <a:p>
              <a:pPr algn="just"/>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7" name="TextBox 26"/>
          <p:cNvSpPr txBox="1"/>
          <p:nvPr/>
        </p:nvSpPr>
        <p:spPr>
          <a:xfrm>
            <a:off x="7500622" y="4260870"/>
            <a:ext cx="2971799" cy="1015663"/>
          </a:xfrm>
          <a:prstGeom prst="rect">
            <a:avLst/>
          </a:prstGeom>
          <a:noFill/>
        </p:spPr>
        <p:txBody>
          <a:bodyPr wrap="square" rtlCol="0">
            <a:spAutoFit/>
          </a:bodyPr>
          <a:lstStyle/>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7584369" y="5518296"/>
            <a:ext cx="1524776" cy="246221"/>
          </a:xfrm>
          <a:prstGeom prst="rect">
            <a:avLst/>
          </a:prstGeom>
          <a:ln>
            <a:solidFill>
              <a:schemeClr val="bg1">
                <a:lumMod val="50000"/>
              </a:schemeClr>
            </a:solidFill>
          </a:ln>
        </p:spPr>
        <p:txBody>
          <a:bodyPr wrap="non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SINGLE NEWS LAYOUT</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32305146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1" name="Rectangle 10"/>
          <p:cNvSpPr/>
          <p:nvPr/>
        </p:nvSpPr>
        <p:spPr>
          <a:xfrm>
            <a:off x="5185144" y="1600200"/>
            <a:ext cx="5787656" cy="4267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tabLst>
                <a:tab pos="2455863" algn="l"/>
              </a:tabLst>
            </a:pPr>
            <a:r>
              <a:rPr lang="en-US" smtClean="0">
                <a:solidFill>
                  <a:schemeClr val="tx1">
                    <a:lumMod val="85000"/>
                    <a:lumOff val="15000"/>
                  </a:schemeClr>
                </a:solidFill>
              </a:rPr>
              <a:t>Image</a:t>
            </a:r>
            <a:endParaRPr lang="en-US">
              <a:solidFill>
                <a:schemeClr val="tx1">
                  <a:lumMod val="85000"/>
                  <a:lumOff val="15000"/>
                </a:schemeClr>
              </a:solidFill>
            </a:endParaRPr>
          </a:p>
        </p:txBody>
      </p:sp>
      <p:grpSp>
        <p:nvGrpSpPr>
          <p:cNvPr id="2" name="Group 1"/>
          <p:cNvGrpSpPr/>
          <p:nvPr/>
        </p:nvGrpSpPr>
        <p:grpSpPr>
          <a:xfrm>
            <a:off x="1219200" y="2530217"/>
            <a:ext cx="5805377" cy="1499191"/>
            <a:chOff x="5167423" y="2519916"/>
            <a:chExt cx="5805377" cy="1499191"/>
          </a:xfrm>
        </p:grpSpPr>
        <p:sp>
          <p:nvSpPr>
            <p:cNvPr id="23" name="Rectangle 22"/>
            <p:cNvSpPr/>
            <p:nvPr/>
          </p:nvSpPr>
          <p:spPr>
            <a:xfrm>
              <a:off x="5167423" y="2519916"/>
              <a:ext cx="5805377" cy="149919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5602506" y="2869401"/>
              <a:ext cx="4935210" cy="800220"/>
              <a:chOff x="5559125" y="2766137"/>
              <a:chExt cx="4935210" cy="800220"/>
            </a:xfrm>
          </p:grpSpPr>
          <p:sp>
            <p:nvSpPr>
              <p:cNvPr id="24" name="TextBox 23"/>
              <p:cNvSpPr txBox="1"/>
              <p:nvPr/>
            </p:nvSpPr>
            <p:spPr>
              <a:xfrm>
                <a:off x="5559125" y="2766137"/>
                <a:ext cx="3796232" cy="400110"/>
              </a:xfrm>
              <a:prstGeom prst="rect">
                <a:avLst/>
              </a:prstGeom>
              <a:noFill/>
            </p:spPr>
            <p:txBody>
              <a:bodyPr wrap="none" rtlCol="0">
                <a:spAutoFit/>
              </a:bodyPr>
              <a:lstStyle/>
              <a:p>
                <a:r>
                  <a:rPr lang="en-US" sz="2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OFFICE NEW PERFORMANCE:</a:t>
                </a:r>
                <a:endParaRPr lang="en-US" sz="2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559125" y="3166247"/>
                <a:ext cx="4935210" cy="400110"/>
              </a:xfrm>
              <a:prstGeom prst="rect">
                <a:avLst/>
              </a:prstGeom>
              <a:noFill/>
            </p:spPr>
            <p:txBody>
              <a:bodyPr wrap="square" rtlCol="0">
                <a:spAutoFit/>
              </a:bodyPr>
              <a:lstStyle/>
              <a:p>
                <a:pPr algn="just"/>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sp>
        <p:nvSpPr>
          <p:cNvPr id="27" name="TextBox 26"/>
          <p:cNvSpPr txBox="1"/>
          <p:nvPr/>
        </p:nvSpPr>
        <p:spPr>
          <a:xfrm>
            <a:off x="2066499" y="4325032"/>
            <a:ext cx="2971799" cy="1015663"/>
          </a:xfrm>
          <a:prstGeom prst="rect">
            <a:avLst/>
          </a:prstGeom>
          <a:noFill/>
        </p:spPr>
        <p:txBody>
          <a:bodyPr wrap="square" rtlCol="0">
            <a:spAutoFit/>
          </a:bodyPr>
          <a:lstStyle/>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3414169" y="5636319"/>
            <a:ext cx="1524776" cy="246221"/>
          </a:xfrm>
          <a:prstGeom prst="rect">
            <a:avLst/>
          </a:prstGeom>
          <a:ln>
            <a:solidFill>
              <a:schemeClr val="bg1">
                <a:lumMod val="50000"/>
              </a:schemeClr>
            </a:solidFill>
          </a:ln>
        </p:spPr>
        <p:txBody>
          <a:bodyPr wrap="non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SINGLE NEWS LAYOUT</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16" name="TextBox 15"/>
          <p:cNvSpPr txBox="1"/>
          <p:nvPr/>
        </p:nvSpPr>
        <p:spPr>
          <a:xfrm>
            <a:off x="1219200" y="136148"/>
            <a:ext cx="3173241"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IMAGE &amp; NEWS</a:t>
            </a:r>
            <a:endParaRPr lang="en-US" sz="3600">
              <a:solidFill>
                <a:schemeClr val="tx1">
                  <a:lumMod val="65000"/>
                  <a:lumOff val="35000"/>
                </a:schemeClr>
              </a:solidFill>
              <a:latin typeface="GeosansLight" panose="02000603020000020003" pitchFamily="2" charset="0"/>
            </a:endParaRPr>
          </a:p>
        </p:txBody>
      </p:sp>
      <p:sp>
        <p:nvSpPr>
          <p:cNvPr id="17" name="TextBox 16"/>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Tree>
    <p:extLst>
      <p:ext uri="{BB962C8B-B14F-4D97-AF65-F5344CB8AC3E}">
        <p14:creationId xmlns:p14="http://schemas.microsoft.com/office/powerpoint/2010/main" val="3309976143"/>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921256" y="0"/>
            <a:ext cx="4270744"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326616"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PROCESS DEMO</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95000"/>
                  </a:schemeClr>
                </a:solidFill>
                <a:latin typeface="Simple-Line-Icons" panose="02000503000000000000" pitchFamily="2" charset="2"/>
              </a:rPr>
              <a:t> </a:t>
            </a:r>
            <a:endParaRPr lang="en-US">
              <a:solidFill>
                <a:schemeClr val="bg1">
                  <a:lumMod val="95000"/>
                </a:schemeClr>
              </a:solidFill>
            </a:endParaRPr>
          </a:p>
        </p:txBody>
      </p:sp>
      <p:sp>
        <p:nvSpPr>
          <p:cNvPr id="5" name="Rectangle 4"/>
          <p:cNvSpPr/>
          <p:nvPr/>
        </p:nvSpPr>
        <p:spPr>
          <a:xfrm>
            <a:off x="7921256" y="1600200"/>
            <a:ext cx="3051544" cy="1828800"/>
          </a:xfrm>
          <a:prstGeom prst="rect">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219200" y="1600200"/>
            <a:ext cx="6702056" cy="18288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8122306" y="1914435"/>
            <a:ext cx="2649443" cy="1200329"/>
          </a:xfrm>
          <a:prstGeom prst="rect">
            <a:avLst/>
          </a:prstGeom>
          <a:noFill/>
        </p:spPr>
        <p:txBody>
          <a:bodyPr wrap="none" rtlCol="0">
            <a:spAutoFit/>
          </a:bodyPr>
          <a:lstStyle/>
          <a:p>
            <a:r>
              <a:rPr lang="en-US" sz="3600" smtClean="0">
                <a:solidFill>
                  <a:schemeClr val="bg1">
                    <a:lumMod val="95000"/>
                  </a:schemeClr>
                </a:solidFill>
                <a:latin typeface="GeosansLight" panose="02000603020000020003" pitchFamily="2" charset="0"/>
              </a:rPr>
              <a:t>YOUR SMART</a:t>
            </a:r>
          </a:p>
          <a:p>
            <a:r>
              <a:rPr lang="en-US" sz="3600" smtClean="0">
                <a:solidFill>
                  <a:schemeClr val="bg1">
                    <a:lumMod val="95000"/>
                  </a:schemeClr>
                </a:solidFill>
                <a:latin typeface="GeosansLight" panose="02000603020000020003" pitchFamily="2" charset="0"/>
              </a:rPr>
              <a:t>BUSINESS</a:t>
            </a:r>
            <a:endParaRPr lang="en-US" sz="3600">
              <a:solidFill>
                <a:schemeClr val="bg1">
                  <a:lumMod val="95000"/>
                </a:schemeClr>
              </a:solidFill>
              <a:latin typeface="GeosansLight" panose="02000603020000020003" pitchFamily="2" charset="0"/>
            </a:endParaRPr>
          </a:p>
        </p:txBody>
      </p:sp>
      <p:sp>
        <p:nvSpPr>
          <p:cNvPr id="10" name="Oval 9"/>
          <p:cNvSpPr/>
          <p:nvPr/>
        </p:nvSpPr>
        <p:spPr>
          <a:xfrm>
            <a:off x="1450942" y="1982971"/>
            <a:ext cx="1063256" cy="1063256"/>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bg1">
                    <a:lumMod val="95000"/>
                  </a:schemeClr>
                </a:solidFill>
                <a:latin typeface="FontAwesome" pitchFamily="2" charset="0"/>
              </a:rPr>
              <a:t></a:t>
            </a:r>
            <a:endParaRPr lang="en-US" sz="3200">
              <a:solidFill>
                <a:schemeClr val="bg1">
                  <a:lumMod val="95000"/>
                </a:schemeClr>
              </a:solidFill>
            </a:endParaRPr>
          </a:p>
        </p:txBody>
      </p:sp>
      <p:sp>
        <p:nvSpPr>
          <p:cNvPr id="13" name="Oval 12"/>
          <p:cNvSpPr/>
          <p:nvPr/>
        </p:nvSpPr>
        <p:spPr>
          <a:xfrm>
            <a:off x="2889282" y="1760180"/>
            <a:ext cx="1508838" cy="1508838"/>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accent3"/>
                </a:solidFill>
                <a:latin typeface="FontAwesome" pitchFamily="2" charset="0"/>
              </a:rPr>
              <a:t></a:t>
            </a:r>
            <a:endParaRPr lang="en-US" sz="3200">
              <a:solidFill>
                <a:schemeClr val="accent3"/>
              </a:solidFill>
            </a:endParaRPr>
          </a:p>
        </p:txBody>
      </p:sp>
      <p:sp>
        <p:nvSpPr>
          <p:cNvPr id="14" name="Oval 13"/>
          <p:cNvSpPr/>
          <p:nvPr/>
        </p:nvSpPr>
        <p:spPr>
          <a:xfrm>
            <a:off x="4773027" y="1982971"/>
            <a:ext cx="1063256" cy="1063256"/>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bg1">
                    <a:lumMod val="95000"/>
                  </a:schemeClr>
                </a:solidFill>
                <a:latin typeface="FontAwesome" pitchFamily="2" charset="0"/>
              </a:rPr>
              <a:t></a:t>
            </a:r>
            <a:endParaRPr lang="en-US" sz="3200">
              <a:solidFill>
                <a:schemeClr val="bg1">
                  <a:lumMod val="95000"/>
                </a:schemeClr>
              </a:solidFill>
            </a:endParaRPr>
          </a:p>
        </p:txBody>
      </p:sp>
      <p:sp>
        <p:nvSpPr>
          <p:cNvPr id="15" name="Oval 14"/>
          <p:cNvSpPr/>
          <p:nvPr/>
        </p:nvSpPr>
        <p:spPr>
          <a:xfrm>
            <a:off x="6211367" y="1760180"/>
            <a:ext cx="1508838" cy="1508838"/>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accent3"/>
                </a:solidFill>
                <a:latin typeface="FontAwesome" pitchFamily="2" charset="0"/>
              </a:rPr>
              <a:t></a:t>
            </a:r>
            <a:endParaRPr lang="en-US" sz="3200">
              <a:solidFill>
                <a:schemeClr val="accent3"/>
              </a:solidFill>
            </a:endParaRPr>
          </a:p>
        </p:txBody>
      </p:sp>
      <p:sp>
        <p:nvSpPr>
          <p:cNvPr id="11" name="Rectangle 10"/>
          <p:cNvSpPr/>
          <p:nvPr/>
        </p:nvSpPr>
        <p:spPr>
          <a:xfrm>
            <a:off x="2510734" y="2329933"/>
            <a:ext cx="381836" cy="369332"/>
          </a:xfrm>
          <a:prstGeom prst="rect">
            <a:avLst/>
          </a:prstGeom>
        </p:spPr>
        <p:txBody>
          <a:bodyPr wrap="none">
            <a:spAutoFit/>
          </a:bodyPr>
          <a:lstStyle/>
          <a:p>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6" name="Rectangle 15"/>
          <p:cNvSpPr/>
          <p:nvPr/>
        </p:nvSpPr>
        <p:spPr>
          <a:xfrm>
            <a:off x="4405808" y="2329933"/>
            <a:ext cx="381836" cy="369332"/>
          </a:xfrm>
          <a:prstGeom prst="rect">
            <a:avLst/>
          </a:prstGeom>
        </p:spPr>
        <p:txBody>
          <a:bodyPr wrap="none">
            <a:spAutoFit/>
          </a:bodyPr>
          <a:lstStyle/>
          <a:p>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7" name="Rectangle 16"/>
          <p:cNvSpPr/>
          <p:nvPr/>
        </p:nvSpPr>
        <p:spPr>
          <a:xfrm>
            <a:off x="5829354" y="2331336"/>
            <a:ext cx="381836" cy="369332"/>
          </a:xfrm>
          <a:prstGeom prst="rect">
            <a:avLst/>
          </a:prstGeom>
        </p:spPr>
        <p:txBody>
          <a:bodyPr wrap="none">
            <a:spAutoFit/>
          </a:bodyPr>
          <a:lstStyle/>
          <a:p>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8" name="TextBox 17"/>
          <p:cNvSpPr txBox="1"/>
          <p:nvPr/>
        </p:nvSpPr>
        <p:spPr>
          <a:xfrm>
            <a:off x="1141288" y="4158733"/>
            <a:ext cx="6595730" cy="1477328"/>
          </a:xfrm>
          <a:prstGeom prst="rect">
            <a:avLst/>
          </a:prstGeom>
          <a:noFill/>
        </p:spPr>
        <p:txBody>
          <a:bodyPr wrap="squar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3188678613"/>
      </p:ext>
    </p:extLst>
  </p:cSld>
  <p:clrMapOvr>
    <a:masterClrMapping/>
  </p:clrMapOvr>
  <p:transition spd="slow">
    <p:pu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7" name="Rectangle 6"/>
          <p:cNvSpPr/>
          <p:nvPr/>
        </p:nvSpPr>
        <p:spPr>
          <a:xfrm>
            <a:off x="0" y="2498651"/>
            <a:ext cx="5188688" cy="1871330"/>
          </a:xfrm>
          <a:prstGeom prst="rect">
            <a:avLst/>
          </a:prstGeom>
          <a:gradFill flip="none" rotWithShape="1">
            <a:gsLst>
              <a:gs pos="0">
                <a:schemeClr val="bg1">
                  <a:lumMod val="95000"/>
                  <a:alpha val="0"/>
                </a:schemeClr>
              </a:gs>
              <a:gs pos="100000">
                <a:schemeClr val="bg1">
                  <a:lumMod val="95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247806" y="2982724"/>
            <a:ext cx="4940882" cy="892552"/>
            <a:chOff x="263704" y="2982724"/>
            <a:chExt cx="4940882" cy="892552"/>
          </a:xfrm>
        </p:grpSpPr>
        <p:sp>
          <p:nvSpPr>
            <p:cNvPr id="13" name="Oval 12"/>
            <p:cNvSpPr/>
            <p:nvPr/>
          </p:nvSpPr>
          <p:spPr>
            <a:xfrm>
              <a:off x="263704" y="2990208"/>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14" name="TextBox 13"/>
            <p:cNvSpPr txBox="1"/>
            <p:nvPr/>
          </p:nvSpPr>
          <p:spPr>
            <a:xfrm>
              <a:off x="1219200" y="2982724"/>
              <a:ext cx="3221203"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ITS COFFEE TIME</a:t>
              </a:r>
              <a:endParaRPr lang="en-US" sz="3600">
                <a:solidFill>
                  <a:schemeClr val="tx1">
                    <a:lumMod val="65000"/>
                    <a:lumOff val="35000"/>
                  </a:schemeClr>
                </a:solidFill>
                <a:latin typeface="GeosansLight" panose="02000603020000020003" pitchFamily="2" charset="0"/>
              </a:endParaRPr>
            </a:p>
          </p:txBody>
        </p:sp>
        <p:sp>
          <p:nvSpPr>
            <p:cNvPr id="15" name="TextBox 14"/>
            <p:cNvSpPr txBox="1"/>
            <p:nvPr/>
          </p:nvSpPr>
          <p:spPr>
            <a:xfrm>
              <a:off x="1219200" y="3629055"/>
              <a:ext cx="3985386"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Bottle</a:t>
              </a:r>
            </a:p>
          </p:txBody>
        </p:sp>
      </p:grpSp>
    </p:spTree>
    <p:extLst>
      <p:ext uri="{BB962C8B-B14F-4D97-AF65-F5344CB8AC3E}">
        <p14:creationId xmlns:p14="http://schemas.microsoft.com/office/powerpoint/2010/main" val="1415741171"/>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163558"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MOBILE SYSTEM</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7363" y="1600199"/>
            <a:ext cx="2120561" cy="4327451"/>
          </a:xfrm>
          <a:prstGeom prst="rect">
            <a:avLst/>
          </a:prstGeom>
        </p:spPr>
      </p:pic>
      <p:grpSp>
        <p:nvGrpSpPr>
          <p:cNvPr id="36" name="Group 35"/>
          <p:cNvGrpSpPr/>
          <p:nvPr/>
        </p:nvGrpSpPr>
        <p:grpSpPr>
          <a:xfrm>
            <a:off x="3533220" y="2094454"/>
            <a:ext cx="3186112" cy="707886"/>
            <a:chOff x="3533220" y="2094454"/>
            <a:chExt cx="3186112" cy="707886"/>
          </a:xfrm>
        </p:grpSpPr>
        <p:sp>
          <p:nvSpPr>
            <p:cNvPr id="13" name="Oval 12"/>
            <p:cNvSpPr/>
            <p:nvPr/>
          </p:nvSpPr>
          <p:spPr>
            <a:xfrm>
              <a:off x="3533220" y="2162647"/>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4" name="Rectangle 13"/>
            <p:cNvSpPr/>
            <p:nvPr/>
          </p:nvSpPr>
          <p:spPr>
            <a:xfrm>
              <a:off x="4309507" y="2094454"/>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COSTUMER SYSTEM</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grpSp>
      <p:grpSp>
        <p:nvGrpSpPr>
          <p:cNvPr id="35" name="Group 34"/>
          <p:cNvGrpSpPr/>
          <p:nvPr/>
        </p:nvGrpSpPr>
        <p:grpSpPr>
          <a:xfrm>
            <a:off x="3533220" y="3514151"/>
            <a:ext cx="3186112" cy="707886"/>
            <a:chOff x="3533220" y="3514151"/>
            <a:chExt cx="3186112" cy="707886"/>
          </a:xfrm>
        </p:grpSpPr>
        <p:sp>
          <p:nvSpPr>
            <p:cNvPr id="15" name="Oval 14"/>
            <p:cNvSpPr/>
            <p:nvPr/>
          </p:nvSpPr>
          <p:spPr>
            <a:xfrm>
              <a:off x="3533220" y="3582344"/>
              <a:ext cx="571500" cy="5715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6" name="Rectangle 15"/>
            <p:cNvSpPr/>
            <p:nvPr/>
          </p:nvSpPr>
          <p:spPr>
            <a:xfrm>
              <a:off x="4309507" y="3514151"/>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SAFETY &amp; SECURITY</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grpSp>
      <p:grpSp>
        <p:nvGrpSpPr>
          <p:cNvPr id="37" name="Group 36"/>
          <p:cNvGrpSpPr/>
          <p:nvPr/>
        </p:nvGrpSpPr>
        <p:grpSpPr>
          <a:xfrm>
            <a:off x="3533220" y="4933848"/>
            <a:ext cx="3186112" cy="707886"/>
            <a:chOff x="3533220" y="5196728"/>
            <a:chExt cx="3186112" cy="707886"/>
          </a:xfrm>
        </p:grpSpPr>
        <p:sp>
          <p:nvSpPr>
            <p:cNvPr id="20" name="Oval 19"/>
            <p:cNvSpPr/>
            <p:nvPr/>
          </p:nvSpPr>
          <p:spPr>
            <a:xfrm>
              <a:off x="3533220" y="5264921"/>
              <a:ext cx="571500" cy="571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1" name="Rectangle 20"/>
            <p:cNvSpPr/>
            <p:nvPr/>
          </p:nvSpPr>
          <p:spPr>
            <a:xfrm>
              <a:off x="4309507" y="5196728"/>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AWESOME APPLLICATIONS</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grpSp>
      <p:sp>
        <p:nvSpPr>
          <p:cNvPr id="23" name="Rectangle 22"/>
          <p:cNvSpPr/>
          <p:nvPr/>
        </p:nvSpPr>
        <p:spPr>
          <a:xfrm>
            <a:off x="6943330" y="2493369"/>
            <a:ext cx="2286000" cy="514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a:solidFill>
                  <a:schemeClr val="bg1">
                    <a:lumMod val="95000"/>
                  </a:schemeClr>
                </a:solidFill>
                <a:latin typeface="FontAwesome" pitchFamily="2" charset="0"/>
              </a:rPr>
              <a:t></a:t>
            </a:r>
            <a:r>
              <a:rPr lang="en-US" sz="1000">
                <a:solidFill>
                  <a:schemeClr val="tx1">
                    <a:lumMod val="75000"/>
                    <a:lumOff val="25000"/>
                  </a:schemeClr>
                </a:solidFill>
                <a:latin typeface="FontAwesome" pitchFamily="2" charset="0"/>
              </a:rPr>
              <a:t> </a:t>
            </a:r>
            <a:r>
              <a:rPr lang="en-US" sz="1000" smtClean="0">
                <a:solidFill>
                  <a:schemeClr val="tx1">
                    <a:lumMod val="75000"/>
                    <a:lumOff val="25000"/>
                  </a:schemeClr>
                </a:solidFill>
                <a:latin typeface="FontAwesome" pitchFamily="2" charset="0"/>
              </a:rPr>
              <a:t> </a:t>
            </a:r>
            <a:r>
              <a:rPr lang="en-US" sz="1000" smtClean="0">
                <a:latin typeface="Open Sans" panose="020B0606030504020204" pitchFamily="34" charset="0"/>
                <a:ea typeface="Open Sans" panose="020B0606030504020204" pitchFamily="34" charset="0"/>
                <a:cs typeface="Open Sans" panose="020B0606030504020204" pitchFamily="34" charset="0"/>
              </a:rPr>
              <a:t>OUR COMPANY</a:t>
            </a:r>
            <a:endParaRPr lang="en-US" sz="1000">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9229330" y="2493369"/>
            <a:ext cx="1435126" cy="5143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a:solidFill>
                  <a:schemeClr val="bg1">
                    <a:lumMod val="95000"/>
                  </a:schemeClr>
                </a:solidFill>
                <a:latin typeface="FontAwesome" pitchFamily="2" charset="0"/>
              </a:rPr>
              <a:t></a:t>
            </a:r>
            <a:r>
              <a:rPr lang="en-US" sz="1000">
                <a:solidFill>
                  <a:schemeClr val="tx1">
                    <a:lumMod val="75000"/>
                    <a:lumOff val="25000"/>
                  </a:schemeClr>
                </a:solidFill>
                <a:latin typeface="FontAwesome" pitchFamily="2" charset="0"/>
              </a:rPr>
              <a:t> </a:t>
            </a:r>
            <a:r>
              <a:rPr lang="en-US" sz="1000" smtClean="0">
                <a:solidFill>
                  <a:schemeClr val="tx1">
                    <a:lumMod val="75000"/>
                    <a:lumOff val="25000"/>
                  </a:schemeClr>
                </a:solidFill>
                <a:latin typeface="FontAwesome" pitchFamily="2" charset="0"/>
              </a:rPr>
              <a:t> </a:t>
            </a:r>
            <a:r>
              <a:rPr lang="en-US" sz="1000" smtClean="0">
                <a:latin typeface="Open Sans" panose="020B0606030504020204" pitchFamily="34" charset="0"/>
                <a:ea typeface="Open Sans" panose="020B0606030504020204" pitchFamily="34" charset="0"/>
                <a:cs typeface="Open Sans" panose="020B0606030504020204" pitchFamily="34" charset="0"/>
              </a:rPr>
              <a:t>COMPETITIVE</a:t>
            </a:r>
            <a:endParaRPr lang="en-US" sz="1000">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6952534" y="3513118"/>
            <a:ext cx="2276796" cy="2092881"/>
          </a:xfrm>
          <a:prstGeom prst="rect">
            <a:avLst/>
          </a:prstGeom>
        </p:spPr>
        <p:txBody>
          <a:bodyPr wrap="square">
            <a:spAutoFit/>
          </a:bodyPr>
          <a:lstStyle/>
          <a:p>
            <a:pPr algn="just"/>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OUR COMPANY</a:t>
            </a:r>
          </a:p>
          <a:p>
            <a:pPr algn="just"/>
            <a:endPar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dui lorem, adipiscing in adipiscing et, interdum nec metus. Mauris ultricies, justo eu convallis placerat, felis</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p>
          <a:p>
            <a:pPr algn="just"/>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 Team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p:cNvSpPr/>
          <p:nvPr/>
        </p:nvSpPr>
        <p:spPr>
          <a:xfrm>
            <a:off x="9462532" y="3513118"/>
            <a:ext cx="1510268" cy="2092881"/>
          </a:xfrm>
          <a:prstGeom prst="rect">
            <a:avLst/>
          </a:prstGeom>
        </p:spPr>
        <p:txBody>
          <a:bodyPr wrap="square">
            <a:spAutoFit/>
          </a:bodyPr>
          <a:lstStyle/>
          <a:p>
            <a:pPr algn="just"/>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COMPETITIVE</a:t>
            </a:r>
          </a:p>
          <a:p>
            <a:pPr algn="just"/>
            <a:endPar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Management Team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952534" y="2029659"/>
            <a:ext cx="1285929" cy="461665"/>
          </a:xfrm>
          <a:prstGeom prst="rect">
            <a:avLst/>
          </a:prstGeom>
          <a:noFill/>
        </p:spPr>
        <p:txBody>
          <a:bodyPr wrap="none" rtlCol="0">
            <a:spAutoFit/>
          </a:bodyPr>
          <a:lstStyle/>
          <a:p>
            <a:r>
              <a:rPr lang="en-US" sz="14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64%</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IMPLEMENTATION</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9229330" y="2029659"/>
            <a:ext cx="1285929" cy="461665"/>
          </a:xfrm>
          <a:prstGeom prst="rect">
            <a:avLst/>
          </a:prstGeom>
          <a:noFill/>
        </p:spPr>
        <p:txBody>
          <a:bodyPr wrap="none" rtlCol="0">
            <a:spAutoFit/>
          </a:bodyPr>
          <a:lstStyle/>
          <a:p>
            <a:r>
              <a:rPr lang="en-US" sz="14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30%</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IMPLEMENTATION</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8266422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818464"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WEB ANALYSIS</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200" y="1675031"/>
            <a:ext cx="4725413" cy="3940268"/>
          </a:xfrm>
          <a:prstGeom prst="rect">
            <a:avLst/>
          </a:prstGeom>
        </p:spPr>
      </p:pic>
      <p:cxnSp>
        <p:nvCxnSpPr>
          <p:cNvPr id="10" name="Straight Connector 9"/>
          <p:cNvCxnSpPr/>
          <p:nvPr/>
        </p:nvCxnSpPr>
        <p:spPr>
          <a:xfrm>
            <a:off x="6291947" y="1962349"/>
            <a:ext cx="466344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291947" y="1962349"/>
            <a:ext cx="4297680"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196845" y="1675032"/>
            <a:ext cx="117692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WEB SITE USER’S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0267337" y="1675031"/>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5" name="Straight Connector 14"/>
          <p:cNvCxnSpPr/>
          <p:nvPr/>
        </p:nvCxnSpPr>
        <p:spPr>
          <a:xfrm>
            <a:off x="6291947" y="2596843"/>
            <a:ext cx="466344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291947" y="2596843"/>
            <a:ext cx="3474720" cy="0"/>
          </a:xfrm>
          <a:prstGeom prst="line">
            <a:avLst/>
          </a:prstGeom>
          <a:ln w="25400">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196845" y="2309526"/>
            <a:ext cx="1091966"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DEVELOPMENT</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9445408" y="2309525"/>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6291947" y="3275096"/>
            <a:ext cx="466344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291947" y="3275096"/>
            <a:ext cx="3931920" cy="0"/>
          </a:xfrm>
          <a:prstGeom prst="line">
            <a:avLst/>
          </a:prstGeom>
          <a:ln w="25400">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96845" y="2987779"/>
            <a:ext cx="949299"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WEB DESIGN</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9908096" y="2987778"/>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83%</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3" name="Straight Connector 22"/>
          <p:cNvCxnSpPr/>
          <p:nvPr/>
        </p:nvCxnSpPr>
        <p:spPr>
          <a:xfrm>
            <a:off x="6291947" y="3953349"/>
            <a:ext cx="466344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291947" y="3953349"/>
            <a:ext cx="4297680"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196845" y="3666032"/>
            <a:ext cx="1492716"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CREATIVE &amp; CONTENT</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0267337" y="3666031"/>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6196845" y="4585048"/>
            <a:ext cx="4775955" cy="1169551"/>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WEB SITE ANALYSIS</a:t>
            </a:r>
          </a:p>
          <a:p>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Etharums ser quidem rerum facilis dolores nemis omnis fugats vitaes nemo minima rerums unsers sadips amets.. Sed ut perspiciatis unde omnis iste natus error sit voluptatem accusantium doloremque laudantium, totam rem aperiam, eaque ipsa quae ab illo inventore veritatis et quasi architecto beatae vitae dicta sunt explicabo. </a:t>
            </a:r>
            <a:endParaRPr lang="en-US" sz="1000">
              <a:solidFill>
                <a:schemeClr val="tx1">
                  <a:lumMod val="65000"/>
                  <a:lumOff val="35000"/>
                </a:schemeClr>
              </a:solidFill>
            </a:endParaRPr>
          </a:p>
        </p:txBody>
      </p:sp>
    </p:spTree>
    <p:extLst>
      <p:ext uri="{BB962C8B-B14F-4D97-AF65-F5344CB8AC3E}">
        <p14:creationId xmlns:p14="http://schemas.microsoft.com/office/powerpoint/2010/main" val="2365127538"/>
      </p:ext>
    </p:extLst>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921375" y="0"/>
            <a:ext cx="4270625"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8" name="Oval 7"/>
          <p:cNvSpPr/>
          <p:nvPr/>
        </p:nvSpPr>
        <p:spPr>
          <a:xfrm>
            <a:off x="1219199" y="1666361"/>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2174695" y="1658877"/>
            <a:ext cx="3120150" cy="923330"/>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 ARE CREATIVE</a:t>
            </a:r>
          </a:p>
          <a:p>
            <a:r>
              <a:rPr lang="en-US" sz="3600" smtClean="0">
                <a:solidFill>
                  <a:schemeClr val="tx1">
                    <a:lumMod val="65000"/>
                    <a:lumOff val="35000"/>
                  </a:schemeClr>
                </a:solidFill>
                <a:latin typeface="GeosansLight" panose="02000603020000020003" pitchFamily="2" charset="0"/>
              </a:rPr>
              <a:t>INTRODUCTION</a:t>
            </a:r>
            <a:endParaRPr lang="en-US" sz="3600">
              <a:solidFill>
                <a:schemeClr val="tx1">
                  <a:lumMod val="65000"/>
                  <a:lumOff val="35000"/>
                </a:schemeClr>
              </a:solidFill>
              <a:latin typeface="GeosansLight" panose="02000603020000020003" pitchFamily="2" charset="0"/>
            </a:endParaRPr>
          </a:p>
        </p:txBody>
      </p:sp>
      <p:sp>
        <p:nvSpPr>
          <p:cNvPr id="5" name="Rectangle 4"/>
          <p:cNvSpPr/>
          <p:nvPr/>
        </p:nvSpPr>
        <p:spPr>
          <a:xfrm>
            <a:off x="1219199" y="2926706"/>
            <a:ext cx="6527515" cy="2272417"/>
          </a:xfrm>
          <a:prstGeom prst="rect">
            <a:avLst/>
          </a:prstGeom>
        </p:spPr>
        <p:txBody>
          <a:bodyPr wrap="square">
            <a:spAutoFit/>
          </a:bodyPr>
          <a:lstStyle/>
          <a:p>
            <a:pPr algn="just">
              <a:lnSpc>
                <a:spcPct val="150000"/>
              </a:lnSpc>
              <a:spcAft>
                <a:spcPts val="800"/>
              </a:spcAft>
            </a:pPr>
            <a:r>
              <a:rPr lang="en-US" sz="1000" b="1" smtClean="0">
                <a:solidFill>
                  <a:schemeClr val="accent4"/>
                </a:solidFill>
                <a:latin typeface="Open Sans" panose="020B0606030504020204" pitchFamily="34" charset="0"/>
                <a:ea typeface="Calibri" panose="020F0502020204030204" pitchFamily="34" charset="0"/>
                <a:cs typeface="Times New Roman" panose="02020603050405020304" pitchFamily="18" charset="0"/>
              </a:rPr>
              <a:t>WELCOME TO OUR PRESENTATIONS</a:t>
            </a:r>
          </a:p>
          <a:p>
            <a:pPr algn="just">
              <a:lnSpc>
                <a:spcPct val="150000"/>
              </a:lnSpc>
              <a:spcAft>
                <a:spcPts val="800"/>
              </a:spcAft>
            </a:pPr>
            <a:r>
              <a:rPr lang="en-US" sz="1000" smtClean="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	Lid </a:t>
            </a:r>
            <a:r>
              <a:rPr lang="en-US" sz="100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est laborum dolo rumes fugats untras. Etharums ser quidem rerum facilis dolores nemis omnis fugats vitaes nemo minima rerums unsers sadips amets.. Sed 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endParaRPr lang="en-US" sz="1000">
              <a:solidFill>
                <a:schemeClr val="tx1">
                  <a:lumMod val="65000"/>
                  <a:lumOff val="3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484047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8096" y="2410419"/>
            <a:ext cx="5055808" cy="3756466"/>
          </a:xfrm>
          <a:prstGeom prst="rect">
            <a:avLst/>
          </a:prstGeom>
        </p:spPr>
      </p:pic>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280578"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MOBILE SYSTEM</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cxnSp>
        <p:nvCxnSpPr>
          <p:cNvPr id="7" name="Straight Connector 6"/>
          <p:cNvCxnSpPr/>
          <p:nvPr/>
        </p:nvCxnSpPr>
        <p:spPr>
          <a:xfrm flipV="1">
            <a:off x="7006856" y="3125972"/>
            <a:ext cx="10632" cy="1162680"/>
          </a:xfrm>
          <a:prstGeom prst="line">
            <a:avLst/>
          </a:prstGeom>
          <a:ln w="19050">
            <a:prstDash val="sysDot"/>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167423" y="2544632"/>
            <a:ext cx="10632" cy="1162680"/>
          </a:xfrm>
          <a:prstGeom prst="line">
            <a:avLst/>
          </a:prstGeom>
          <a:ln w="19050">
            <a:solidFill>
              <a:schemeClr val="accent2"/>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635255" y="4118250"/>
            <a:ext cx="10632" cy="1162680"/>
          </a:xfrm>
          <a:prstGeom prst="line">
            <a:avLst/>
          </a:prstGeom>
          <a:ln w="19050">
            <a:solidFill>
              <a:schemeClr val="accent4"/>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017488" y="3125972"/>
            <a:ext cx="893135" cy="0"/>
          </a:xfrm>
          <a:prstGeom prst="line">
            <a:avLst/>
          </a:prstGeom>
          <a:ln w="19050">
            <a:prstDash val="sysDot"/>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3997842" y="2544632"/>
            <a:ext cx="1180213" cy="0"/>
          </a:xfrm>
          <a:prstGeom prst="line">
            <a:avLst/>
          </a:prstGeom>
          <a:ln w="19050">
            <a:solidFill>
              <a:schemeClr val="accent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3370521" y="5280930"/>
            <a:ext cx="2264734" cy="0"/>
          </a:xfrm>
          <a:prstGeom prst="line">
            <a:avLst/>
          </a:prstGeom>
          <a:ln w="19050">
            <a:solidFill>
              <a:schemeClr val="accent4"/>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3282346" y="2258882"/>
            <a:ext cx="571500" cy="5715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0" name="Oval 19"/>
          <p:cNvSpPr/>
          <p:nvPr/>
        </p:nvSpPr>
        <p:spPr>
          <a:xfrm>
            <a:off x="8052405" y="2840222"/>
            <a:ext cx="571500" cy="571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1" name="Oval 20"/>
          <p:cNvSpPr/>
          <p:nvPr/>
        </p:nvSpPr>
        <p:spPr>
          <a:xfrm>
            <a:off x="2657237" y="4995180"/>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2" name="TextBox 21"/>
          <p:cNvSpPr txBox="1"/>
          <p:nvPr/>
        </p:nvSpPr>
        <p:spPr>
          <a:xfrm>
            <a:off x="8683336" y="2695085"/>
            <a:ext cx="2289464" cy="861774"/>
          </a:xfrm>
          <a:prstGeom prst="rect">
            <a:avLst/>
          </a:prstGeom>
          <a:noFill/>
        </p:spPr>
        <p:txBody>
          <a:bodyPr wrap="square" rtlCol="0">
            <a:spAutoFit/>
          </a:bodyPr>
          <a:lstStyle/>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219200" y="2190689"/>
            <a:ext cx="2003715" cy="707886"/>
          </a:xfrm>
          <a:prstGeom prst="rect">
            <a:avLst/>
          </a:prstGeom>
          <a:noFill/>
        </p:spPr>
        <p:txBody>
          <a:bodyPr wrap="square" rtlCol="0">
            <a:spAutoFit/>
          </a:bodyPr>
          <a:lstStyle/>
          <a:p>
            <a:pPr algn="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vitaes</a:t>
            </a:r>
          </a:p>
        </p:txBody>
      </p:sp>
      <p:sp>
        <p:nvSpPr>
          <p:cNvPr id="24" name="TextBox 23"/>
          <p:cNvSpPr txBox="1"/>
          <p:nvPr/>
        </p:nvSpPr>
        <p:spPr>
          <a:xfrm>
            <a:off x="1229832" y="5012682"/>
            <a:ext cx="1427405" cy="553998"/>
          </a:xfrm>
          <a:prstGeom prst="rect">
            <a:avLst/>
          </a:prstGeom>
          <a:noFill/>
        </p:spPr>
        <p:txBody>
          <a:bodyPr wrap="square" rtlCol="0">
            <a:spAutoFit/>
          </a:bodyPr>
          <a:lstStyle/>
          <a:p>
            <a:pPr algn="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dolores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nemis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omnis</a:t>
            </a:r>
          </a:p>
        </p:txBody>
      </p:sp>
    </p:spTree>
    <p:extLst>
      <p:ext uri="{BB962C8B-B14F-4D97-AF65-F5344CB8AC3E}">
        <p14:creationId xmlns:p14="http://schemas.microsoft.com/office/powerpoint/2010/main" val="265029431"/>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449197"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RESPONSIVE</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Rectangle 2"/>
          <p:cNvSpPr/>
          <p:nvPr/>
        </p:nvSpPr>
        <p:spPr>
          <a:xfrm>
            <a:off x="0" y="1600200"/>
            <a:ext cx="8850086" cy="3652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9" name="Rectangle 8"/>
          <p:cNvSpPr/>
          <p:nvPr/>
        </p:nvSpPr>
        <p:spPr>
          <a:xfrm>
            <a:off x="8850086" y="1600200"/>
            <a:ext cx="3341914" cy="36522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1607684"/>
            <a:ext cx="8850086" cy="3652284"/>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2972446"/>
            <a:ext cx="6795171" cy="3215701"/>
          </a:xfrm>
          <a:prstGeom prst="rect">
            <a:avLst/>
          </a:prstGeom>
        </p:spPr>
      </p:pic>
      <p:sp>
        <p:nvSpPr>
          <p:cNvPr id="13" name="Oval 12"/>
          <p:cNvSpPr/>
          <p:nvPr/>
        </p:nvSpPr>
        <p:spPr>
          <a:xfrm>
            <a:off x="9109153" y="2582956"/>
            <a:ext cx="453081" cy="4530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95000"/>
                  </a:schemeClr>
                </a:solidFill>
                <a:latin typeface="FontAwesome" pitchFamily="2" charset="0"/>
              </a:rPr>
              <a:t></a:t>
            </a:r>
            <a:endParaRPr lang="en-US" sz="1400">
              <a:solidFill>
                <a:schemeClr val="bg1">
                  <a:lumMod val="95000"/>
                </a:schemeClr>
              </a:solidFill>
            </a:endParaRPr>
          </a:p>
        </p:txBody>
      </p:sp>
      <p:sp>
        <p:nvSpPr>
          <p:cNvPr id="14" name="TextBox 13"/>
          <p:cNvSpPr txBox="1"/>
          <p:nvPr/>
        </p:nvSpPr>
        <p:spPr>
          <a:xfrm>
            <a:off x="9685801" y="2505670"/>
            <a:ext cx="2239499" cy="1846659"/>
          </a:xfrm>
          <a:prstGeom prst="rect">
            <a:avLst/>
          </a:prstGeom>
          <a:noFill/>
        </p:spPr>
        <p:txBody>
          <a:bodyPr wrap="square" rtlCol="0">
            <a:spAutoFit/>
          </a:bodyPr>
          <a:lstStyle/>
          <a:p>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WORK TOGETHER</a:t>
            </a:r>
          </a:p>
          <a:p>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accusantium.</a:t>
            </a:r>
          </a:p>
        </p:txBody>
      </p:sp>
    </p:spTree>
    <p:extLst>
      <p:ext uri="{BB962C8B-B14F-4D97-AF65-F5344CB8AC3E}">
        <p14:creationId xmlns:p14="http://schemas.microsoft.com/office/powerpoint/2010/main" val="3156317980"/>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127698"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FAN FACTS</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Rectangle 2"/>
          <p:cNvSpPr/>
          <p:nvPr/>
        </p:nvSpPr>
        <p:spPr>
          <a:xfrm>
            <a:off x="0" y="1600200"/>
            <a:ext cx="12192000" cy="18288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219200" y="1805658"/>
            <a:ext cx="1361655" cy="369332"/>
          </a:xfrm>
          <a:prstGeom prst="rect">
            <a:avLst/>
          </a:prstGeom>
          <a:noFill/>
        </p:spPr>
        <p:txBody>
          <a:bodyPr wrap="none" rtlCol="0">
            <a:spAutoFit/>
          </a:bodyPr>
          <a:lstStyle/>
          <a:p>
            <a:r>
              <a:rPr lang="en-US"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FUN FACTS</a:t>
            </a:r>
            <a:endParaRPr lang="en-US">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219200" y="2174990"/>
            <a:ext cx="2289464" cy="861774"/>
          </a:xfrm>
          <a:prstGeom prst="rect">
            <a:avLst/>
          </a:prstGeom>
          <a:noFill/>
        </p:spPr>
        <p:txBody>
          <a:bodyPr wrap="square" rtlCol="0">
            <a:spAutoFit/>
          </a:bodyPr>
          <a:lstStyle/>
          <a:p>
            <a:pPr algn="just"/>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4865109" y="1805658"/>
            <a:ext cx="889987" cy="523220"/>
          </a:xfrm>
          <a:prstGeom prst="rect">
            <a:avLst/>
          </a:prstGeom>
          <a:noFill/>
        </p:spPr>
        <p:txBody>
          <a:bodyPr wrap="none" rtlCol="0">
            <a:spAutoFit/>
          </a:bodyPr>
          <a:lstStyle/>
          <a:p>
            <a:r>
              <a:rPr lang="en-US" sz="280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95%</a:t>
            </a:r>
            <a:endParaRPr lang="en-US" sz="280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4690125" y="2344267"/>
            <a:ext cx="1298753" cy="246221"/>
          </a:xfrm>
          <a:prstGeom prst="rect">
            <a:avLst/>
          </a:prstGeom>
          <a:noFill/>
        </p:spPr>
        <p:txBody>
          <a:bodyPr wrap="none" rtlCol="0">
            <a:spAutoFit/>
          </a:bodyPr>
          <a:lstStyle/>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HAPPY COSTUMER</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5036629" y="2577211"/>
            <a:ext cx="546945" cy="646331"/>
          </a:xfrm>
          <a:prstGeom prst="rect">
            <a:avLst/>
          </a:prstGeom>
        </p:spPr>
        <p:txBody>
          <a:bodyPr wrap="none">
            <a:spAutoFit/>
          </a:bodyPr>
          <a:lstStyle/>
          <a:p>
            <a:r>
              <a:rPr lang="en-US" sz="3600">
                <a:solidFill>
                  <a:schemeClr val="bg1">
                    <a:lumMod val="95000"/>
                  </a:schemeClr>
                </a:solidFill>
                <a:latin typeface="FontAwesome" pitchFamily="2" charset="0"/>
              </a:rPr>
              <a:t></a:t>
            </a:r>
            <a:endParaRPr lang="en-US" sz="3600">
              <a:solidFill>
                <a:schemeClr val="bg1">
                  <a:lumMod val="95000"/>
                </a:schemeClr>
              </a:solidFill>
            </a:endParaRPr>
          </a:p>
        </p:txBody>
      </p:sp>
      <p:sp>
        <p:nvSpPr>
          <p:cNvPr id="14" name="TextBox 13"/>
          <p:cNvSpPr txBox="1"/>
          <p:nvPr/>
        </p:nvSpPr>
        <p:spPr>
          <a:xfrm>
            <a:off x="6650876" y="1805658"/>
            <a:ext cx="889987" cy="523220"/>
          </a:xfrm>
          <a:prstGeom prst="rect">
            <a:avLst/>
          </a:prstGeom>
          <a:noFill/>
        </p:spPr>
        <p:txBody>
          <a:bodyPr wrap="none" rtlCol="0">
            <a:spAutoFit/>
          </a:bodyPr>
          <a:lstStyle/>
          <a:p>
            <a:r>
              <a:rPr lang="en-US" sz="28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65%</a:t>
            </a:r>
            <a:endParaRPr lang="en-US" sz="280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6441138" y="2342141"/>
            <a:ext cx="1274708" cy="246221"/>
          </a:xfrm>
          <a:prstGeom prst="rect">
            <a:avLst/>
          </a:prstGeom>
          <a:noFill/>
        </p:spPr>
        <p:txBody>
          <a:bodyPr wrap="none" rtlCol="0">
            <a:spAutoFit/>
          </a:bodyPr>
          <a:lstStyle/>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PROJECT PROCESS</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6755326" y="2577212"/>
            <a:ext cx="646331" cy="646331"/>
          </a:xfrm>
          <a:prstGeom prst="rect">
            <a:avLst/>
          </a:prstGeom>
        </p:spPr>
        <p:txBody>
          <a:bodyPr wrap="none">
            <a:spAutoFit/>
          </a:bodyPr>
          <a:lstStyle/>
          <a:p>
            <a:r>
              <a:rPr lang="en-US" sz="3600">
                <a:solidFill>
                  <a:schemeClr val="bg1">
                    <a:lumMod val="95000"/>
                  </a:schemeClr>
                </a:solidFill>
                <a:latin typeface="FontAwesome" pitchFamily="2" charset="0"/>
              </a:rPr>
              <a:t></a:t>
            </a:r>
            <a:endParaRPr lang="en-US" sz="3600">
              <a:solidFill>
                <a:schemeClr val="bg1">
                  <a:lumMod val="95000"/>
                </a:schemeClr>
              </a:solidFill>
            </a:endParaRPr>
          </a:p>
        </p:txBody>
      </p:sp>
      <p:sp>
        <p:nvSpPr>
          <p:cNvPr id="17" name="TextBox 16"/>
          <p:cNvSpPr txBox="1"/>
          <p:nvPr/>
        </p:nvSpPr>
        <p:spPr>
          <a:xfrm>
            <a:off x="8446194" y="1805658"/>
            <a:ext cx="889987" cy="523220"/>
          </a:xfrm>
          <a:prstGeom prst="rect">
            <a:avLst/>
          </a:prstGeom>
          <a:noFill/>
        </p:spPr>
        <p:txBody>
          <a:bodyPr wrap="none" rtlCol="0">
            <a:spAutoFit/>
          </a:bodyPr>
          <a:lstStyle/>
          <a:p>
            <a:r>
              <a:rPr lang="en-US" sz="2800" smtClean="0">
                <a:solidFill>
                  <a:schemeClr val="accent3"/>
                </a:solidFill>
                <a:latin typeface="Open Sans" panose="020B0606030504020204" pitchFamily="34" charset="0"/>
                <a:ea typeface="Open Sans" panose="020B0606030504020204" pitchFamily="34" charset="0"/>
                <a:cs typeface="Open Sans" panose="020B0606030504020204" pitchFamily="34" charset="0"/>
              </a:rPr>
              <a:t>58%</a:t>
            </a:r>
            <a:endParaRPr lang="en-US" sz="2800">
              <a:solidFill>
                <a:schemeClr val="accent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533812" y="2328878"/>
            <a:ext cx="679994" cy="246221"/>
          </a:xfrm>
          <a:prstGeom prst="rect">
            <a:avLst/>
          </a:prstGeom>
          <a:noFill/>
        </p:spPr>
        <p:txBody>
          <a:bodyPr wrap="none" rtlCol="0">
            <a:spAutoFit/>
          </a:bodyPr>
          <a:lstStyle/>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WINNER</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8584853" y="2577211"/>
            <a:ext cx="612668" cy="646331"/>
          </a:xfrm>
          <a:prstGeom prst="rect">
            <a:avLst/>
          </a:prstGeom>
        </p:spPr>
        <p:txBody>
          <a:bodyPr wrap="none">
            <a:spAutoFit/>
          </a:bodyPr>
          <a:lstStyle/>
          <a:p>
            <a:r>
              <a:rPr lang="en-US" sz="3600">
                <a:solidFill>
                  <a:schemeClr val="bg1">
                    <a:lumMod val="95000"/>
                  </a:schemeClr>
                </a:solidFill>
                <a:latin typeface="FontAwesome" pitchFamily="2" charset="0"/>
              </a:rPr>
              <a:t></a:t>
            </a:r>
            <a:endParaRPr lang="en-US" sz="3600">
              <a:solidFill>
                <a:schemeClr val="bg1">
                  <a:lumMod val="95000"/>
                </a:schemeClr>
              </a:solidFill>
            </a:endParaRPr>
          </a:p>
        </p:txBody>
      </p:sp>
      <p:sp>
        <p:nvSpPr>
          <p:cNvPr id="20" name="TextBox 19"/>
          <p:cNvSpPr txBox="1"/>
          <p:nvPr/>
        </p:nvSpPr>
        <p:spPr>
          <a:xfrm>
            <a:off x="10085797" y="1805658"/>
            <a:ext cx="889987" cy="523220"/>
          </a:xfrm>
          <a:prstGeom prst="rect">
            <a:avLst/>
          </a:prstGeom>
          <a:noFill/>
        </p:spPr>
        <p:txBody>
          <a:bodyPr wrap="none" rtlCol="0">
            <a:spAutoFit/>
          </a:bodyPr>
          <a:lstStyle/>
          <a:p>
            <a:r>
              <a:rPr lang="en-US" sz="2800"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24%</a:t>
            </a:r>
            <a:endParaRPr lang="en-US" sz="28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119681" y="2328878"/>
            <a:ext cx="816249" cy="246221"/>
          </a:xfrm>
          <a:prstGeom prst="rect">
            <a:avLst/>
          </a:prstGeom>
          <a:noFill/>
        </p:spPr>
        <p:txBody>
          <a:bodyPr wrap="none" rtlCol="0">
            <a:spAutoFit/>
          </a:bodyPr>
          <a:lstStyle/>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NEW USER</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p:cNvSpPr/>
          <p:nvPr/>
        </p:nvSpPr>
        <p:spPr>
          <a:xfrm>
            <a:off x="10221472" y="2577211"/>
            <a:ext cx="679994" cy="646331"/>
          </a:xfrm>
          <a:prstGeom prst="rect">
            <a:avLst/>
          </a:prstGeom>
        </p:spPr>
        <p:txBody>
          <a:bodyPr wrap="none">
            <a:spAutoFit/>
          </a:bodyPr>
          <a:lstStyle/>
          <a:p>
            <a:r>
              <a:rPr lang="en-US" sz="3600">
                <a:solidFill>
                  <a:schemeClr val="bg1">
                    <a:lumMod val="95000"/>
                  </a:schemeClr>
                </a:solidFill>
                <a:latin typeface="FontAwesome" pitchFamily="2" charset="0"/>
              </a:rPr>
              <a:t></a:t>
            </a:r>
            <a:endParaRPr lang="en-US" sz="3600">
              <a:solidFill>
                <a:schemeClr val="bg1">
                  <a:lumMod val="95000"/>
                </a:schemeClr>
              </a:solidFill>
            </a:endParaRPr>
          </a:p>
        </p:txBody>
      </p:sp>
      <p:grpSp>
        <p:nvGrpSpPr>
          <p:cNvPr id="24" name="Group 23"/>
          <p:cNvGrpSpPr/>
          <p:nvPr/>
        </p:nvGrpSpPr>
        <p:grpSpPr>
          <a:xfrm>
            <a:off x="1141288" y="3928408"/>
            <a:ext cx="4132146" cy="1525252"/>
            <a:chOff x="6993054" y="3358634"/>
            <a:chExt cx="4132146" cy="1525252"/>
          </a:xfrm>
        </p:grpSpPr>
        <p:sp>
          <p:nvSpPr>
            <p:cNvPr id="25" name="Rectangle 24"/>
            <p:cNvSpPr/>
            <p:nvPr/>
          </p:nvSpPr>
          <p:spPr>
            <a:xfrm>
              <a:off x="7467600" y="3429000"/>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p:cNvSpPr/>
            <p:nvPr/>
          </p:nvSpPr>
          <p:spPr>
            <a:xfrm>
              <a:off x="7467600" y="3429000"/>
              <a:ext cx="2560320" cy="228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FACEBOOK</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7467600" y="3718917"/>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92%</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7467600" y="3718917"/>
              <a:ext cx="3017520" cy="2286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TWITTER</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7467600" y="4000500"/>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56%</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7467600" y="4000500"/>
              <a:ext cx="1463040" cy="228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GOOGLE PLUS</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Rectangle 30"/>
            <p:cNvSpPr/>
            <p:nvPr/>
          </p:nvSpPr>
          <p:spPr>
            <a:xfrm>
              <a:off x="7467600" y="4286250"/>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31"/>
            <p:cNvSpPr/>
            <p:nvPr/>
          </p:nvSpPr>
          <p:spPr>
            <a:xfrm>
              <a:off x="7467600" y="4286250"/>
              <a:ext cx="1920240" cy="2286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PIN</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Rectangle 32"/>
            <p:cNvSpPr/>
            <p:nvPr/>
          </p:nvSpPr>
          <p:spPr>
            <a:xfrm>
              <a:off x="7010400" y="3358634"/>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4" name="Rectangle 33"/>
            <p:cNvSpPr/>
            <p:nvPr/>
          </p:nvSpPr>
          <p:spPr>
            <a:xfrm>
              <a:off x="7010400" y="3648551"/>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5" name="Rectangle 34"/>
            <p:cNvSpPr/>
            <p:nvPr/>
          </p:nvSpPr>
          <p:spPr>
            <a:xfrm>
              <a:off x="7009885" y="3930134"/>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6" name="Rectangle 35"/>
            <p:cNvSpPr/>
            <p:nvPr/>
          </p:nvSpPr>
          <p:spPr>
            <a:xfrm>
              <a:off x="7009885" y="4215906"/>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p>
          </p:txBody>
        </p:sp>
        <p:sp>
          <p:nvSpPr>
            <p:cNvPr id="37" name="Rectangle 36"/>
            <p:cNvSpPr/>
            <p:nvPr/>
          </p:nvSpPr>
          <p:spPr>
            <a:xfrm>
              <a:off x="7467600" y="4572000"/>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7467600" y="4572000"/>
              <a:ext cx="1280160" cy="228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INSTAGRAMM</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6993054" y="4514554"/>
              <a:ext cx="41549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grpSp>
      <p:sp>
        <p:nvSpPr>
          <p:cNvPr id="40" name="TextBox 39"/>
          <p:cNvSpPr txBox="1"/>
          <p:nvPr/>
        </p:nvSpPr>
        <p:spPr>
          <a:xfrm>
            <a:off x="6196845" y="3928408"/>
            <a:ext cx="4778939" cy="1938992"/>
          </a:xfrm>
          <a:prstGeom prst="rect">
            <a:avLst/>
          </a:prstGeom>
          <a:noFill/>
        </p:spPr>
        <p:txBody>
          <a:bodyPr wrap="squar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1877571643"/>
      </p:ext>
    </p:extLst>
  </p:cSld>
  <p:clrMapOvr>
    <a:masterClrMapping/>
  </p:clrMapOvr>
  <p:transition spd="slow">
    <p:cove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Oval 6"/>
          <p:cNvSpPr/>
          <p:nvPr/>
        </p:nvSpPr>
        <p:spPr>
          <a:xfrm>
            <a:off x="11047716" y="151116"/>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9" name="TextBox 8"/>
          <p:cNvSpPr txBox="1"/>
          <p:nvPr/>
        </p:nvSpPr>
        <p:spPr>
          <a:xfrm>
            <a:off x="6244537" y="168668"/>
            <a:ext cx="4697441" cy="646331"/>
          </a:xfrm>
          <a:prstGeom prst="rect">
            <a:avLst/>
          </a:prstGeom>
          <a:noFill/>
        </p:spPr>
        <p:txBody>
          <a:bodyPr wrap="none" rtlCol="0">
            <a:spAutoFit/>
          </a:bodyPr>
          <a:lstStyle/>
          <a:p>
            <a:pPr algn="r"/>
            <a:r>
              <a:rPr lang="en-US" sz="3600" smtClean="0">
                <a:solidFill>
                  <a:schemeClr val="tx1">
                    <a:lumMod val="65000"/>
                    <a:lumOff val="35000"/>
                  </a:schemeClr>
                </a:solidFill>
                <a:latin typeface="GeosansLight" panose="02000603020000020003" pitchFamily="2" charset="0"/>
              </a:rPr>
              <a:t>ALL ROUND THE WORLD</a:t>
            </a:r>
            <a:endParaRPr lang="en-US" sz="3600">
              <a:solidFill>
                <a:schemeClr val="tx1">
                  <a:lumMod val="65000"/>
                  <a:lumOff val="35000"/>
                </a:schemeClr>
              </a:solidFill>
              <a:latin typeface="GeosansLight" panose="02000603020000020003" pitchFamily="2" charset="0"/>
            </a:endParaRPr>
          </a:p>
        </p:txBody>
      </p:sp>
      <p:sp>
        <p:nvSpPr>
          <p:cNvPr id="10" name="TextBox 9"/>
          <p:cNvSpPr txBox="1"/>
          <p:nvPr/>
        </p:nvSpPr>
        <p:spPr>
          <a:xfrm>
            <a:off x="5964333" y="814999"/>
            <a:ext cx="4977645" cy="246221"/>
          </a:xfrm>
          <a:prstGeom prst="rect">
            <a:avLst/>
          </a:prstGeom>
          <a:noFill/>
        </p:spPr>
        <p:txBody>
          <a:bodyPr wrap="none" rtlCol="0">
            <a:spAutoFit/>
          </a:bodyPr>
          <a:lstStyle/>
          <a:p>
            <a:pPr algn="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3669" y="2010683"/>
            <a:ext cx="7464661" cy="3597203"/>
          </a:xfrm>
          <a:prstGeom prst="rect">
            <a:avLst/>
          </a:prstGeom>
        </p:spPr>
      </p:pic>
      <p:sp>
        <p:nvSpPr>
          <p:cNvPr id="14" name="Oval 13"/>
          <p:cNvSpPr/>
          <p:nvPr/>
        </p:nvSpPr>
        <p:spPr>
          <a:xfrm>
            <a:off x="6920968" y="2493534"/>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+65%</a:t>
            </a:r>
            <a:endParaRPr lang="en-US" sz="1400">
              <a:latin typeface="GeosansLight" panose="02000603020000020003" pitchFamily="2" charset="0"/>
            </a:endParaRPr>
          </a:p>
        </p:txBody>
      </p:sp>
      <p:sp>
        <p:nvSpPr>
          <p:cNvPr id="17" name="Oval 16"/>
          <p:cNvSpPr/>
          <p:nvPr/>
        </p:nvSpPr>
        <p:spPr>
          <a:xfrm>
            <a:off x="4030441" y="4208034"/>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+40%</a:t>
            </a:r>
            <a:endParaRPr lang="en-US" sz="1400">
              <a:latin typeface="GeosansLight" panose="02000603020000020003" pitchFamily="2" charset="0"/>
            </a:endParaRPr>
          </a:p>
        </p:txBody>
      </p:sp>
      <p:sp>
        <p:nvSpPr>
          <p:cNvPr id="20" name="Oval 19"/>
          <p:cNvSpPr/>
          <p:nvPr/>
        </p:nvSpPr>
        <p:spPr>
          <a:xfrm>
            <a:off x="3952257" y="2109066"/>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+25%</a:t>
            </a:r>
            <a:endParaRPr lang="en-US" sz="1400">
              <a:latin typeface="GeosansLight" panose="02000603020000020003" pitchFamily="2" charset="0"/>
            </a:endParaRPr>
          </a:p>
        </p:txBody>
      </p:sp>
      <p:cxnSp>
        <p:nvCxnSpPr>
          <p:cNvPr id="22" name="Straight Connector 21"/>
          <p:cNvCxnSpPr/>
          <p:nvPr/>
        </p:nvCxnSpPr>
        <p:spPr>
          <a:xfrm flipV="1">
            <a:off x="7753350" y="2171700"/>
            <a:ext cx="286489" cy="457200"/>
          </a:xfrm>
          <a:prstGeom prst="line">
            <a:avLst/>
          </a:prstGeom>
          <a:ln w="9525">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8039839" y="2171700"/>
            <a:ext cx="857250" cy="0"/>
          </a:xfrm>
          <a:prstGeom prst="line">
            <a:avLst/>
          </a:prstGeom>
          <a:ln w="9525">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8882757" y="1877980"/>
            <a:ext cx="2699643" cy="615553"/>
          </a:xfrm>
          <a:prstGeom prst="rect">
            <a:avLst/>
          </a:prstGeom>
        </p:spPr>
        <p:txBody>
          <a:bodyPr wrap="square">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SOLUTION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consect</a:t>
            </a: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etur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adipiscing elit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5" name="Straight Connector 24"/>
          <p:cNvCxnSpPr/>
          <p:nvPr/>
        </p:nvCxnSpPr>
        <p:spPr>
          <a:xfrm flipH="1">
            <a:off x="3810000" y="4976970"/>
            <a:ext cx="285750" cy="280830"/>
          </a:xfrm>
          <a:prstGeom prst="line">
            <a:avLst/>
          </a:prstGeom>
          <a:ln w="9525">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2838450" y="5257800"/>
            <a:ext cx="971550" cy="0"/>
          </a:xfrm>
          <a:prstGeom prst="line">
            <a:avLst/>
          </a:prstGeom>
          <a:ln w="9525">
            <a:solidFill>
              <a:schemeClr val="tx1">
                <a:lumMod val="75000"/>
                <a:lumOff val="2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593289" y="4979495"/>
            <a:ext cx="2242443" cy="615553"/>
          </a:xfrm>
          <a:prstGeom prst="rect">
            <a:avLst/>
          </a:prstGeom>
        </p:spPr>
        <p:txBody>
          <a:bodyPr wrap="square">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8" name="Straight Connector 27"/>
          <p:cNvCxnSpPr/>
          <p:nvPr/>
        </p:nvCxnSpPr>
        <p:spPr>
          <a:xfrm flipH="1">
            <a:off x="3622954" y="2748120"/>
            <a:ext cx="285750" cy="280830"/>
          </a:xfrm>
          <a:prstGeom prst="line">
            <a:avLst/>
          </a:prstGeom>
          <a:ln w="9525">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2651404" y="3028950"/>
            <a:ext cx="971550" cy="0"/>
          </a:xfrm>
          <a:prstGeom prst="line">
            <a:avLst/>
          </a:prstGeom>
          <a:ln w="9525">
            <a:solidFill>
              <a:schemeClr val="tx1">
                <a:lumMod val="75000"/>
                <a:lumOff val="2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937934" y="2721173"/>
            <a:ext cx="1584903" cy="615553"/>
          </a:xfrm>
          <a:prstGeom prst="rect">
            <a:avLst/>
          </a:prstGeom>
        </p:spPr>
        <p:txBody>
          <a:bodyPr wrap="square">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SHOP</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consectetur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16831244"/>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120150"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INTRODUCTION</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26" name="Rectangle 25"/>
          <p:cNvSpPr/>
          <p:nvPr/>
        </p:nvSpPr>
        <p:spPr>
          <a:xfrm>
            <a:off x="1297464" y="1680653"/>
            <a:ext cx="3200400" cy="1828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7" name="Rectangle 26"/>
          <p:cNvSpPr/>
          <p:nvPr/>
        </p:nvSpPr>
        <p:spPr>
          <a:xfrm>
            <a:off x="4555014" y="1680653"/>
            <a:ext cx="3200400" cy="1828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8" name="Rectangle 27"/>
          <p:cNvSpPr/>
          <p:nvPr/>
        </p:nvSpPr>
        <p:spPr>
          <a:xfrm>
            <a:off x="1297464" y="3568530"/>
            <a:ext cx="3200400" cy="1828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9" name="Rectangle 28"/>
          <p:cNvSpPr/>
          <p:nvPr/>
        </p:nvSpPr>
        <p:spPr>
          <a:xfrm>
            <a:off x="4555014" y="3568530"/>
            <a:ext cx="3200400" cy="1828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30" name="Rectangle 29"/>
          <p:cNvSpPr/>
          <p:nvPr/>
        </p:nvSpPr>
        <p:spPr>
          <a:xfrm>
            <a:off x="3926364" y="2939880"/>
            <a:ext cx="5715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31" name="Rectangle 30"/>
          <p:cNvSpPr/>
          <p:nvPr/>
        </p:nvSpPr>
        <p:spPr>
          <a:xfrm>
            <a:off x="4551055" y="2937953"/>
            <a:ext cx="571500" cy="571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32" name="Rectangle 31"/>
          <p:cNvSpPr/>
          <p:nvPr/>
        </p:nvSpPr>
        <p:spPr>
          <a:xfrm>
            <a:off x="4551055" y="3568530"/>
            <a:ext cx="571500" cy="571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33" name="Rectangle 32"/>
          <p:cNvSpPr/>
          <p:nvPr/>
        </p:nvSpPr>
        <p:spPr>
          <a:xfrm>
            <a:off x="3926364" y="3568530"/>
            <a:ext cx="571500" cy="571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grpSp>
        <p:nvGrpSpPr>
          <p:cNvPr id="35" name="Group 34"/>
          <p:cNvGrpSpPr/>
          <p:nvPr/>
        </p:nvGrpSpPr>
        <p:grpSpPr>
          <a:xfrm>
            <a:off x="7993735" y="1878233"/>
            <a:ext cx="2979065" cy="1446550"/>
            <a:chOff x="7845451" y="1896934"/>
            <a:chExt cx="2979065" cy="1446550"/>
          </a:xfrm>
        </p:grpSpPr>
        <p:sp>
          <p:nvSpPr>
            <p:cNvPr id="39" name="TextBox 38"/>
            <p:cNvSpPr txBox="1"/>
            <p:nvPr/>
          </p:nvSpPr>
          <p:spPr>
            <a:xfrm>
              <a:off x="8381175" y="1896934"/>
              <a:ext cx="2443341" cy="1446550"/>
            </a:xfrm>
            <a:prstGeom prst="rect">
              <a:avLst/>
            </a:prstGeom>
            <a:noFill/>
          </p:spPr>
          <p:txBody>
            <a:bodyPr wrap="square" rtlCol="0">
              <a:spAutoFit/>
            </a:bodyPr>
            <a:lstStyle/>
            <a:p>
              <a:r>
                <a:rPr lang="en-US" sz="140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MARKETING &amp; MANAGEMENT</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a:t>
              </a:r>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dolores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nemis omnis fugats vitaes nemo minima rerums unsers sadips amets</a:t>
              </a:r>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40" name="Rectangle 39"/>
            <p:cNvSpPr/>
            <p:nvPr/>
          </p:nvSpPr>
          <p:spPr>
            <a:xfrm>
              <a:off x="7845451" y="1896934"/>
              <a:ext cx="535724" cy="584775"/>
            </a:xfrm>
            <a:prstGeom prst="rect">
              <a:avLst/>
            </a:prstGeom>
          </p:spPr>
          <p:txBody>
            <a:bodyPr wrap="none">
              <a:spAutoFit/>
            </a:bodyPr>
            <a:lstStyle/>
            <a:p>
              <a:r>
                <a:rPr lang="en-US" sz="3200">
                  <a:solidFill>
                    <a:schemeClr val="accent2"/>
                  </a:solidFill>
                  <a:latin typeface="FontAwesome" pitchFamily="2" charset="0"/>
                </a:rPr>
                <a:t></a:t>
              </a:r>
              <a:endParaRPr lang="en-US" sz="3200">
                <a:solidFill>
                  <a:schemeClr val="accent2"/>
                </a:solidFill>
              </a:endParaRPr>
            </a:p>
          </p:txBody>
        </p:sp>
      </p:grpSp>
      <p:grpSp>
        <p:nvGrpSpPr>
          <p:cNvPr id="36" name="Group 35"/>
          <p:cNvGrpSpPr/>
          <p:nvPr/>
        </p:nvGrpSpPr>
        <p:grpSpPr>
          <a:xfrm>
            <a:off x="7988812" y="3753199"/>
            <a:ext cx="2983988" cy="1446550"/>
            <a:chOff x="7840528" y="3771900"/>
            <a:chExt cx="2983988" cy="1446550"/>
          </a:xfrm>
        </p:grpSpPr>
        <p:sp>
          <p:nvSpPr>
            <p:cNvPr id="37" name="TextBox 36"/>
            <p:cNvSpPr txBox="1"/>
            <p:nvPr/>
          </p:nvSpPr>
          <p:spPr>
            <a:xfrm>
              <a:off x="8376252" y="3771900"/>
              <a:ext cx="2448264" cy="1446550"/>
            </a:xfrm>
            <a:prstGeom prst="rect">
              <a:avLst/>
            </a:prstGeom>
            <a:noFill/>
          </p:spPr>
          <p:txBody>
            <a:bodyPr wrap="square" rtlCol="0">
              <a:spAutoFit/>
            </a:bodyPr>
            <a:lstStyle/>
            <a:p>
              <a:r>
                <a:rPr lang="en-US" sz="140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MARKETING &amp; MANAGEMENT</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a:t>
              </a:r>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dolores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nemis omnis fugats vitaes nemo minima rerums unsers sadips amets</a:t>
              </a:r>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38" name="Rectangle 37"/>
            <p:cNvSpPr/>
            <p:nvPr/>
          </p:nvSpPr>
          <p:spPr>
            <a:xfrm>
              <a:off x="7840528" y="3771900"/>
              <a:ext cx="535724" cy="584775"/>
            </a:xfrm>
            <a:prstGeom prst="rect">
              <a:avLst/>
            </a:prstGeom>
          </p:spPr>
          <p:txBody>
            <a:bodyPr wrap="none">
              <a:spAutoFit/>
            </a:bodyPr>
            <a:lstStyle/>
            <a:p>
              <a:r>
                <a:rPr lang="en-US" sz="3200">
                  <a:solidFill>
                    <a:schemeClr val="tx1">
                      <a:lumMod val="75000"/>
                      <a:lumOff val="25000"/>
                    </a:schemeClr>
                  </a:solidFill>
                  <a:latin typeface="FontAwesome" pitchFamily="2" charset="0"/>
                </a:rPr>
                <a:t></a:t>
              </a:r>
              <a:endParaRPr lang="en-US" sz="3200">
                <a:solidFill>
                  <a:schemeClr val="accent2"/>
                </a:solidFill>
              </a:endParaRPr>
            </a:p>
          </p:txBody>
        </p:sp>
      </p:grpSp>
    </p:spTree>
    <p:extLst>
      <p:ext uri="{BB962C8B-B14F-4D97-AF65-F5344CB8AC3E}">
        <p14:creationId xmlns:p14="http://schemas.microsoft.com/office/powerpoint/2010/main" val="10038087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842060"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INFOGRAPHIC</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06846" y="1589903"/>
            <a:ext cx="2359272" cy="1199277"/>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6846" y="3986234"/>
            <a:ext cx="2359272" cy="2185966"/>
          </a:xfrm>
          <a:prstGeom prst="rect">
            <a:avLst/>
          </a:prstGeom>
        </p:spPr>
      </p:pic>
      <p:grpSp>
        <p:nvGrpSpPr>
          <p:cNvPr id="10" name="Group 9"/>
          <p:cNvGrpSpPr/>
          <p:nvPr/>
        </p:nvGrpSpPr>
        <p:grpSpPr>
          <a:xfrm>
            <a:off x="3564573" y="1583210"/>
            <a:ext cx="2614323" cy="1529135"/>
            <a:chOff x="3424527" y="1583210"/>
            <a:chExt cx="2614323" cy="1529135"/>
          </a:xfrm>
        </p:grpSpPr>
        <p:sp>
          <p:nvSpPr>
            <p:cNvPr id="11" name="TextBox 10"/>
            <p:cNvSpPr txBox="1"/>
            <p:nvPr/>
          </p:nvSpPr>
          <p:spPr>
            <a:xfrm>
              <a:off x="3426072" y="1583210"/>
              <a:ext cx="1175322"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COUNTRY TITLE</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3424527" y="1835598"/>
              <a:ext cx="2614323"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a:t>
              </a:r>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rumes fugats</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 </a:t>
              </a:r>
              <a:r>
                <a:rPr lang="en-US" sz="1000">
                  <a:solidFill>
                    <a:schemeClr val="tx1">
                      <a:lumMod val="65000"/>
                      <a:lumOff val="35000"/>
                    </a:schemeClr>
                  </a:solidFill>
                  <a:latin typeface="Open Sans" panose="020B0606030504020204" pitchFamily="34" charset="0"/>
                  <a:ea typeface="Calibri" panose="020F0502020204030204" pitchFamily="34" charset="0"/>
                </a:rPr>
                <a:t>fugats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endParaRPr lang="en-US" sz="1000">
                <a:solidFill>
                  <a:schemeClr val="tx1">
                    <a:lumMod val="65000"/>
                    <a:lumOff val="35000"/>
                  </a:schemeClr>
                </a:solidFill>
                <a:latin typeface="Open Sans" panose="020B0606030504020204" pitchFamily="34" charset="0"/>
                <a:ea typeface="Calibri" panose="020F0502020204030204" pitchFamily="34" charset="0"/>
              </a:endParaRPr>
            </a:p>
          </p:txBody>
        </p:sp>
        <p:grpSp>
          <p:nvGrpSpPr>
            <p:cNvPr id="14" name="Group 13"/>
            <p:cNvGrpSpPr/>
            <p:nvPr/>
          </p:nvGrpSpPr>
          <p:grpSpPr>
            <a:xfrm>
              <a:off x="3424527" y="2466014"/>
              <a:ext cx="2213332" cy="646331"/>
              <a:chOff x="3409081" y="2557653"/>
              <a:chExt cx="2213332" cy="646331"/>
            </a:xfrm>
          </p:grpSpPr>
          <p:sp>
            <p:nvSpPr>
              <p:cNvPr id="15" name="Rectangle 14"/>
              <p:cNvSpPr/>
              <p:nvPr/>
            </p:nvSpPr>
            <p:spPr>
              <a:xfrm>
                <a:off x="3409081" y="2557653"/>
                <a:ext cx="426720" cy="646331"/>
              </a:xfrm>
              <a:prstGeom prst="rect">
                <a:avLst/>
              </a:prstGeom>
            </p:spPr>
            <p:txBody>
              <a:bodyPr wrap="none">
                <a:spAutoFit/>
              </a:bodyPr>
              <a:lstStyle/>
              <a:p>
                <a:r>
                  <a:rPr lang="en-US" sz="3600">
                    <a:solidFill>
                      <a:schemeClr val="accent4"/>
                    </a:solidFill>
                    <a:latin typeface="Travelcons" pitchFamily="2" charset="0"/>
                  </a:rPr>
                  <a:t>q</a:t>
                </a:r>
                <a:endParaRPr lang="en-US" sz="3600">
                  <a:solidFill>
                    <a:schemeClr val="accent4"/>
                  </a:solidFill>
                </a:endParaRPr>
              </a:p>
            </p:txBody>
          </p:sp>
          <p:sp>
            <p:nvSpPr>
              <p:cNvPr id="16" name="TextBox 15"/>
              <p:cNvSpPr txBox="1"/>
              <p:nvPr/>
            </p:nvSpPr>
            <p:spPr>
              <a:xfrm>
                <a:off x="3747108" y="2561559"/>
                <a:ext cx="638316"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6"/>
              <p:cNvSpPr/>
              <p:nvPr/>
            </p:nvSpPr>
            <p:spPr>
              <a:xfrm>
                <a:off x="4557905" y="2557653"/>
                <a:ext cx="461986" cy="646331"/>
              </a:xfrm>
              <a:prstGeom prst="rect">
                <a:avLst/>
              </a:prstGeom>
            </p:spPr>
            <p:txBody>
              <a:bodyPr wrap="none">
                <a:spAutoFit/>
              </a:bodyPr>
              <a:lstStyle/>
              <a:p>
                <a:r>
                  <a:rPr lang="en-US" sz="3600">
                    <a:solidFill>
                      <a:schemeClr val="accent2"/>
                    </a:solidFill>
                    <a:latin typeface="Travelcons" pitchFamily="2" charset="0"/>
                  </a:rPr>
                  <a:t>w</a:t>
                </a:r>
                <a:endParaRPr lang="en-US" sz="3600">
                  <a:solidFill>
                    <a:schemeClr val="accent2"/>
                  </a:solidFill>
                </a:endParaRPr>
              </a:p>
            </p:txBody>
          </p:sp>
          <p:sp>
            <p:nvSpPr>
              <p:cNvPr id="18" name="TextBox 17"/>
              <p:cNvSpPr txBox="1"/>
              <p:nvPr/>
            </p:nvSpPr>
            <p:spPr>
              <a:xfrm>
                <a:off x="4895932" y="2561559"/>
                <a:ext cx="726481"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FEMALES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grpSp>
        <p:nvGrpSpPr>
          <p:cNvPr id="19" name="Group 18"/>
          <p:cNvGrpSpPr/>
          <p:nvPr/>
        </p:nvGrpSpPr>
        <p:grpSpPr>
          <a:xfrm>
            <a:off x="3540166" y="4236699"/>
            <a:ext cx="2614323" cy="1529135"/>
            <a:chOff x="3424527" y="1583210"/>
            <a:chExt cx="2614323" cy="1529135"/>
          </a:xfrm>
        </p:grpSpPr>
        <p:sp>
          <p:nvSpPr>
            <p:cNvPr id="20" name="TextBox 19"/>
            <p:cNvSpPr txBox="1"/>
            <p:nvPr/>
          </p:nvSpPr>
          <p:spPr>
            <a:xfrm>
              <a:off x="3426072" y="1583210"/>
              <a:ext cx="1175322"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COUNTRY TITLE</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3424527" y="1835598"/>
              <a:ext cx="2614323"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a:t>
              </a:r>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rumes fugats</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 </a:t>
              </a:r>
              <a:r>
                <a:rPr lang="en-US" sz="1000">
                  <a:solidFill>
                    <a:schemeClr val="tx1">
                      <a:lumMod val="65000"/>
                      <a:lumOff val="35000"/>
                    </a:schemeClr>
                  </a:solidFill>
                  <a:latin typeface="Open Sans" panose="020B0606030504020204" pitchFamily="34" charset="0"/>
                  <a:ea typeface="Calibri" panose="020F0502020204030204" pitchFamily="34" charset="0"/>
                </a:rPr>
                <a:t>fugats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endParaRPr lang="en-US" sz="1000">
                <a:solidFill>
                  <a:schemeClr val="tx1">
                    <a:lumMod val="65000"/>
                    <a:lumOff val="35000"/>
                  </a:schemeClr>
                </a:solidFill>
                <a:latin typeface="Open Sans" panose="020B0606030504020204" pitchFamily="34" charset="0"/>
                <a:ea typeface="Calibri" panose="020F0502020204030204" pitchFamily="34" charset="0"/>
              </a:endParaRPr>
            </a:p>
          </p:txBody>
        </p:sp>
        <p:grpSp>
          <p:nvGrpSpPr>
            <p:cNvPr id="22" name="Group 21"/>
            <p:cNvGrpSpPr/>
            <p:nvPr/>
          </p:nvGrpSpPr>
          <p:grpSpPr>
            <a:xfrm>
              <a:off x="3424527" y="2466014"/>
              <a:ext cx="2213332" cy="646331"/>
              <a:chOff x="3409081" y="2557653"/>
              <a:chExt cx="2213332" cy="646331"/>
            </a:xfrm>
          </p:grpSpPr>
          <p:sp>
            <p:nvSpPr>
              <p:cNvPr id="23" name="Rectangle 22"/>
              <p:cNvSpPr/>
              <p:nvPr/>
            </p:nvSpPr>
            <p:spPr>
              <a:xfrm>
                <a:off x="3409081" y="2557653"/>
                <a:ext cx="426720" cy="646331"/>
              </a:xfrm>
              <a:prstGeom prst="rect">
                <a:avLst/>
              </a:prstGeom>
            </p:spPr>
            <p:txBody>
              <a:bodyPr wrap="none">
                <a:spAutoFit/>
              </a:bodyPr>
              <a:lstStyle/>
              <a:p>
                <a:r>
                  <a:rPr lang="en-US" sz="3600">
                    <a:solidFill>
                      <a:schemeClr val="accent4"/>
                    </a:solidFill>
                    <a:latin typeface="Travelcons" pitchFamily="2" charset="0"/>
                  </a:rPr>
                  <a:t>q</a:t>
                </a:r>
                <a:endParaRPr lang="en-US" sz="3600">
                  <a:solidFill>
                    <a:schemeClr val="accent4"/>
                  </a:solidFill>
                </a:endParaRPr>
              </a:p>
            </p:txBody>
          </p:sp>
          <p:sp>
            <p:nvSpPr>
              <p:cNvPr id="24" name="TextBox 23"/>
              <p:cNvSpPr txBox="1"/>
              <p:nvPr/>
            </p:nvSpPr>
            <p:spPr>
              <a:xfrm>
                <a:off x="3747108" y="2561559"/>
                <a:ext cx="638316"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4557905" y="2557653"/>
                <a:ext cx="461986" cy="646331"/>
              </a:xfrm>
              <a:prstGeom prst="rect">
                <a:avLst/>
              </a:prstGeom>
            </p:spPr>
            <p:txBody>
              <a:bodyPr wrap="none">
                <a:spAutoFit/>
              </a:bodyPr>
              <a:lstStyle/>
              <a:p>
                <a:r>
                  <a:rPr lang="en-US" sz="3600">
                    <a:solidFill>
                      <a:schemeClr val="accent2"/>
                    </a:solidFill>
                    <a:latin typeface="Travelcons" pitchFamily="2" charset="0"/>
                  </a:rPr>
                  <a:t>w</a:t>
                </a:r>
                <a:endParaRPr lang="en-US" sz="3600">
                  <a:solidFill>
                    <a:schemeClr val="accent2"/>
                  </a:solidFill>
                </a:endParaRPr>
              </a:p>
            </p:txBody>
          </p:sp>
          <p:sp>
            <p:nvSpPr>
              <p:cNvPr id="26" name="TextBox 25"/>
              <p:cNvSpPr txBox="1"/>
              <p:nvPr/>
            </p:nvSpPr>
            <p:spPr>
              <a:xfrm>
                <a:off x="4895932" y="2561559"/>
                <a:ext cx="726481"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36%</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FEMALES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48559" y="1580720"/>
            <a:ext cx="2359152" cy="1208459"/>
          </a:xfrm>
          <a:prstGeom prst="rect">
            <a:avLst/>
          </a:prstGeom>
        </p:spPr>
      </p:pic>
      <p:grpSp>
        <p:nvGrpSpPr>
          <p:cNvPr id="28" name="Group 27"/>
          <p:cNvGrpSpPr/>
          <p:nvPr/>
        </p:nvGrpSpPr>
        <p:grpSpPr>
          <a:xfrm>
            <a:off x="8839200" y="1580720"/>
            <a:ext cx="2614323" cy="1529135"/>
            <a:chOff x="3424527" y="1583210"/>
            <a:chExt cx="2614323" cy="1529135"/>
          </a:xfrm>
        </p:grpSpPr>
        <p:sp>
          <p:nvSpPr>
            <p:cNvPr id="29" name="TextBox 28"/>
            <p:cNvSpPr txBox="1"/>
            <p:nvPr/>
          </p:nvSpPr>
          <p:spPr>
            <a:xfrm>
              <a:off x="3426072" y="1583210"/>
              <a:ext cx="1175322"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COUNTRY TITLE</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3424527" y="1835598"/>
              <a:ext cx="2614323"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a:t>
              </a:r>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rumes fugats</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 </a:t>
              </a:r>
              <a:r>
                <a:rPr lang="en-US" sz="1000">
                  <a:solidFill>
                    <a:schemeClr val="tx1">
                      <a:lumMod val="65000"/>
                      <a:lumOff val="35000"/>
                    </a:schemeClr>
                  </a:solidFill>
                  <a:latin typeface="Open Sans" panose="020B0606030504020204" pitchFamily="34" charset="0"/>
                  <a:ea typeface="Calibri" panose="020F0502020204030204" pitchFamily="34" charset="0"/>
                </a:rPr>
                <a:t>fugats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endParaRPr lang="en-US" sz="1000">
                <a:solidFill>
                  <a:schemeClr val="tx1">
                    <a:lumMod val="65000"/>
                    <a:lumOff val="35000"/>
                  </a:schemeClr>
                </a:solidFill>
                <a:latin typeface="Open Sans" panose="020B0606030504020204" pitchFamily="34" charset="0"/>
                <a:ea typeface="Calibri" panose="020F0502020204030204" pitchFamily="34" charset="0"/>
              </a:endParaRPr>
            </a:p>
          </p:txBody>
        </p:sp>
        <p:grpSp>
          <p:nvGrpSpPr>
            <p:cNvPr id="31" name="Group 30"/>
            <p:cNvGrpSpPr/>
            <p:nvPr/>
          </p:nvGrpSpPr>
          <p:grpSpPr>
            <a:xfrm>
              <a:off x="3424527" y="2466014"/>
              <a:ext cx="2213332" cy="646331"/>
              <a:chOff x="3409081" y="2557653"/>
              <a:chExt cx="2213332" cy="646331"/>
            </a:xfrm>
          </p:grpSpPr>
          <p:sp>
            <p:nvSpPr>
              <p:cNvPr id="32" name="Rectangle 31"/>
              <p:cNvSpPr/>
              <p:nvPr/>
            </p:nvSpPr>
            <p:spPr>
              <a:xfrm>
                <a:off x="3409081" y="2557653"/>
                <a:ext cx="426720" cy="646331"/>
              </a:xfrm>
              <a:prstGeom prst="rect">
                <a:avLst/>
              </a:prstGeom>
            </p:spPr>
            <p:txBody>
              <a:bodyPr wrap="none">
                <a:spAutoFit/>
              </a:bodyPr>
              <a:lstStyle/>
              <a:p>
                <a:r>
                  <a:rPr lang="en-US" sz="3600">
                    <a:solidFill>
                      <a:schemeClr val="accent4"/>
                    </a:solidFill>
                    <a:latin typeface="Travelcons" pitchFamily="2" charset="0"/>
                  </a:rPr>
                  <a:t>q</a:t>
                </a:r>
                <a:endParaRPr lang="en-US" sz="3600">
                  <a:solidFill>
                    <a:schemeClr val="accent4"/>
                  </a:solidFill>
                </a:endParaRPr>
              </a:p>
            </p:txBody>
          </p:sp>
          <p:sp>
            <p:nvSpPr>
              <p:cNvPr id="33" name="TextBox 32"/>
              <p:cNvSpPr txBox="1"/>
              <p:nvPr/>
            </p:nvSpPr>
            <p:spPr>
              <a:xfrm>
                <a:off x="3747108" y="2561559"/>
                <a:ext cx="638316"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4557905" y="2557653"/>
                <a:ext cx="461986" cy="646331"/>
              </a:xfrm>
              <a:prstGeom prst="rect">
                <a:avLst/>
              </a:prstGeom>
            </p:spPr>
            <p:txBody>
              <a:bodyPr wrap="none">
                <a:spAutoFit/>
              </a:bodyPr>
              <a:lstStyle/>
              <a:p>
                <a:r>
                  <a:rPr lang="en-US" sz="3600">
                    <a:solidFill>
                      <a:schemeClr val="accent2"/>
                    </a:solidFill>
                    <a:latin typeface="Travelcons" pitchFamily="2" charset="0"/>
                  </a:rPr>
                  <a:t>w</a:t>
                </a:r>
                <a:endParaRPr lang="en-US" sz="3600">
                  <a:solidFill>
                    <a:schemeClr val="accent2"/>
                  </a:solidFill>
                </a:endParaRPr>
              </a:p>
            </p:txBody>
          </p:sp>
          <p:sp>
            <p:nvSpPr>
              <p:cNvPr id="35" name="TextBox 34"/>
              <p:cNvSpPr txBox="1"/>
              <p:nvPr/>
            </p:nvSpPr>
            <p:spPr>
              <a:xfrm>
                <a:off x="4895932" y="2561559"/>
                <a:ext cx="726481"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FEMALES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pic>
        <p:nvPicPr>
          <p:cNvPr id="36" name="Picture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48559" y="3980312"/>
            <a:ext cx="2359152" cy="2148885"/>
          </a:xfrm>
          <a:prstGeom prst="rect">
            <a:avLst/>
          </a:prstGeom>
        </p:spPr>
      </p:pic>
      <p:grpSp>
        <p:nvGrpSpPr>
          <p:cNvPr id="37" name="Group 36"/>
          <p:cNvGrpSpPr/>
          <p:nvPr/>
        </p:nvGrpSpPr>
        <p:grpSpPr>
          <a:xfrm>
            <a:off x="8839199" y="4232455"/>
            <a:ext cx="2614323" cy="1529135"/>
            <a:chOff x="3424527" y="1583210"/>
            <a:chExt cx="2614323" cy="1529135"/>
          </a:xfrm>
        </p:grpSpPr>
        <p:sp>
          <p:nvSpPr>
            <p:cNvPr id="38" name="TextBox 37"/>
            <p:cNvSpPr txBox="1"/>
            <p:nvPr/>
          </p:nvSpPr>
          <p:spPr>
            <a:xfrm>
              <a:off x="3426072" y="1583210"/>
              <a:ext cx="1175322"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COUNTRY TITLE</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3424527" y="1835598"/>
              <a:ext cx="2614323"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a:t>
              </a:r>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rumes fugats</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 </a:t>
              </a:r>
              <a:r>
                <a:rPr lang="en-US" sz="1000">
                  <a:solidFill>
                    <a:schemeClr val="tx1">
                      <a:lumMod val="65000"/>
                      <a:lumOff val="35000"/>
                    </a:schemeClr>
                  </a:solidFill>
                  <a:latin typeface="Open Sans" panose="020B0606030504020204" pitchFamily="34" charset="0"/>
                  <a:ea typeface="Calibri" panose="020F0502020204030204" pitchFamily="34" charset="0"/>
                </a:rPr>
                <a:t>fugats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endParaRPr lang="en-US" sz="1000">
                <a:solidFill>
                  <a:schemeClr val="tx1">
                    <a:lumMod val="65000"/>
                    <a:lumOff val="35000"/>
                  </a:schemeClr>
                </a:solidFill>
                <a:latin typeface="Open Sans" panose="020B0606030504020204" pitchFamily="34" charset="0"/>
                <a:ea typeface="Calibri" panose="020F0502020204030204" pitchFamily="34" charset="0"/>
              </a:endParaRPr>
            </a:p>
          </p:txBody>
        </p:sp>
        <p:grpSp>
          <p:nvGrpSpPr>
            <p:cNvPr id="40" name="Group 39"/>
            <p:cNvGrpSpPr/>
            <p:nvPr/>
          </p:nvGrpSpPr>
          <p:grpSpPr>
            <a:xfrm>
              <a:off x="3424527" y="2466014"/>
              <a:ext cx="2213332" cy="646331"/>
              <a:chOff x="3409081" y="2557653"/>
              <a:chExt cx="2213332" cy="646331"/>
            </a:xfrm>
          </p:grpSpPr>
          <p:sp>
            <p:nvSpPr>
              <p:cNvPr id="41" name="Rectangle 40"/>
              <p:cNvSpPr/>
              <p:nvPr/>
            </p:nvSpPr>
            <p:spPr>
              <a:xfrm>
                <a:off x="3409081" y="2557653"/>
                <a:ext cx="426720" cy="646331"/>
              </a:xfrm>
              <a:prstGeom prst="rect">
                <a:avLst/>
              </a:prstGeom>
            </p:spPr>
            <p:txBody>
              <a:bodyPr wrap="none">
                <a:spAutoFit/>
              </a:bodyPr>
              <a:lstStyle/>
              <a:p>
                <a:r>
                  <a:rPr lang="en-US" sz="3600">
                    <a:solidFill>
                      <a:schemeClr val="accent4"/>
                    </a:solidFill>
                    <a:latin typeface="Travelcons" pitchFamily="2" charset="0"/>
                  </a:rPr>
                  <a:t>q</a:t>
                </a:r>
                <a:endParaRPr lang="en-US" sz="3600">
                  <a:solidFill>
                    <a:schemeClr val="accent4"/>
                  </a:solidFill>
                </a:endParaRPr>
              </a:p>
            </p:txBody>
          </p:sp>
          <p:sp>
            <p:nvSpPr>
              <p:cNvPr id="42" name="TextBox 41"/>
              <p:cNvSpPr txBox="1"/>
              <p:nvPr/>
            </p:nvSpPr>
            <p:spPr>
              <a:xfrm>
                <a:off x="3747108" y="2561559"/>
                <a:ext cx="638316"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4557905" y="2557653"/>
                <a:ext cx="461986" cy="646331"/>
              </a:xfrm>
              <a:prstGeom prst="rect">
                <a:avLst/>
              </a:prstGeom>
            </p:spPr>
            <p:txBody>
              <a:bodyPr wrap="none">
                <a:spAutoFit/>
              </a:bodyPr>
              <a:lstStyle/>
              <a:p>
                <a:r>
                  <a:rPr lang="en-US" sz="3600">
                    <a:solidFill>
                      <a:schemeClr val="accent2"/>
                    </a:solidFill>
                    <a:latin typeface="Travelcons" pitchFamily="2" charset="0"/>
                  </a:rPr>
                  <a:t>w</a:t>
                </a:r>
                <a:endParaRPr lang="en-US" sz="3600">
                  <a:solidFill>
                    <a:schemeClr val="accent2"/>
                  </a:solidFill>
                </a:endParaRPr>
              </a:p>
            </p:txBody>
          </p:sp>
          <p:sp>
            <p:nvSpPr>
              <p:cNvPr id="44" name="TextBox 43"/>
              <p:cNvSpPr txBox="1"/>
              <p:nvPr/>
            </p:nvSpPr>
            <p:spPr>
              <a:xfrm>
                <a:off x="4895932" y="2561559"/>
                <a:ext cx="726481"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FEMALES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sp>
        <p:nvSpPr>
          <p:cNvPr id="46" name="Oval 45"/>
          <p:cNvSpPr/>
          <p:nvPr/>
        </p:nvSpPr>
        <p:spPr>
          <a:xfrm>
            <a:off x="1818962" y="1800481"/>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+62%</a:t>
            </a:r>
            <a:endParaRPr lang="en-US" sz="1400">
              <a:latin typeface="GeosansLight" panose="02000603020000020003" pitchFamily="2" charset="0"/>
            </a:endParaRPr>
          </a:p>
        </p:txBody>
      </p:sp>
      <p:sp>
        <p:nvSpPr>
          <p:cNvPr id="49" name="Oval 48"/>
          <p:cNvSpPr/>
          <p:nvPr/>
        </p:nvSpPr>
        <p:spPr>
          <a:xfrm>
            <a:off x="7544484" y="1800480"/>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+25%</a:t>
            </a:r>
            <a:endParaRPr lang="en-US" sz="1400">
              <a:latin typeface="GeosansLight" panose="02000603020000020003" pitchFamily="2" charset="0"/>
            </a:endParaRPr>
          </a:p>
        </p:txBody>
      </p:sp>
      <p:sp>
        <p:nvSpPr>
          <p:cNvPr id="52" name="Oval 51"/>
          <p:cNvSpPr/>
          <p:nvPr/>
        </p:nvSpPr>
        <p:spPr>
          <a:xfrm>
            <a:off x="1818961" y="4694749"/>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+46%</a:t>
            </a:r>
            <a:endParaRPr lang="en-US" sz="1400">
              <a:latin typeface="GeosansLight" panose="02000603020000020003" pitchFamily="2" charset="0"/>
            </a:endParaRPr>
          </a:p>
        </p:txBody>
      </p:sp>
      <p:sp>
        <p:nvSpPr>
          <p:cNvPr id="55" name="Oval 54"/>
          <p:cNvSpPr/>
          <p:nvPr/>
        </p:nvSpPr>
        <p:spPr>
          <a:xfrm>
            <a:off x="7544214" y="4694749"/>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+36%</a:t>
            </a:r>
            <a:endParaRPr lang="en-US" sz="1400">
              <a:latin typeface="GeosansLight" panose="02000603020000020003" pitchFamily="2" charset="0"/>
            </a:endParaRPr>
          </a:p>
        </p:txBody>
      </p:sp>
    </p:spTree>
    <p:extLst>
      <p:ext uri="{BB962C8B-B14F-4D97-AF65-F5344CB8AC3E}">
        <p14:creationId xmlns:p14="http://schemas.microsoft.com/office/powerpoint/2010/main" val="2813932251"/>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338093"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COLUMN CHART</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cxnSp>
        <p:nvCxnSpPr>
          <p:cNvPr id="9" name="Straight Connector 8"/>
          <p:cNvCxnSpPr/>
          <p:nvPr/>
        </p:nvCxnSpPr>
        <p:spPr>
          <a:xfrm>
            <a:off x="1264512" y="4293972"/>
            <a:ext cx="5029200" cy="0"/>
          </a:xfrm>
          <a:prstGeom prst="line">
            <a:avLst/>
          </a:prstGeom>
          <a:ln w="12700">
            <a:solidFill>
              <a:schemeClr val="tx1">
                <a:lumMod val="65000"/>
                <a:lumOff val="3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8812" y="2007972"/>
            <a:ext cx="285750" cy="225903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778862" y="3036671"/>
            <a:ext cx="285750" cy="12245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178912" y="2465172"/>
            <a:ext cx="285750" cy="17960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579176" y="2750922"/>
            <a:ext cx="285750" cy="15102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979012" y="4351123"/>
            <a:ext cx="285750" cy="1428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379062" y="4351123"/>
            <a:ext cx="285750" cy="571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828252" y="3951072"/>
            <a:ext cx="285750" cy="2965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228302" y="3608172"/>
            <a:ext cx="285750" cy="6469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628352" y="3150972"/>
            <a:ext cx="285750" cy="11041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036412" y="4345986"/>
            <a:ext cx="285750" cy="23373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436462" y="4345986"/>
            <a:ext cx="285750" cy="11943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868652" y="3551021"/>
            <a:ext cx="285750" cy="6965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297908" y="1680559"/>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1697958" y="2733300"/>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2098008" y="2133226"/>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2498272" y="2435868"/>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57%</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3747348" y="3636746"/>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18%</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4147398" y="3279559"/>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4547448" y="2814532"/>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5787748" y="3232399"/>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21%</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877269" y="5855039"/>
            <a:ext cx="489236"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3277319" y="4979773"/>
            <a:ext cx="489236"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4934669" y="4631735"/>
            <a:ext cx="489236"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-12%</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5334719" y="4513762"/>
            <a:ext cx="489236"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6808062" y="1597791"/>
            <a:ext cx="254010" cy="2546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7141911" y="1544675"/>
            <a:ext cx="3830889" cy="1169551"/>
          </a:xfrm>
          <a:prstGeom prst="rect">
            <a:avLst/>
          </a:prstGeom>
          <a:noFill/>
        </p:spPr>
        <p:txBody>
          <a:bodyPr wrap="squar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INFOGRAPHIC DETAILS</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Donec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volutpat nibh sit amet libero ornare non laoreet arcu luctus. Donec id arcu quis mauris euismod placerat sit amet metus. Sed imperdiet fringilla sem eget euismod. Pellentesque habitant morbi tristique senectus et netus et malesuada fames turpis egestas.</a:t>
            </a:r>
          </a:p>
        </p:txBody>
      </p:sp>
      <p:sp>
        <p:nvSpPr>
          <p:cNvPr id="41" name="Rectangle 40"/>
          <p:cNvSpPr/>
          <p:nvPr/>
        </p:nvSpPr>
        <p:spPr>
          <a:xfrm>
            <a:off x="6808062" y="3140840"/>
            <a:ext cx="254010" cy="2546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7141911" y="3087724"/>
            <a:ext cx="3830889" cy="1169551"/>
          </a:xfrm>
          <a:prstGeom prst="rect">
            <a:avLst/>
          </a:prstGeom>
          <a:noFill/>
        </p:spPr>
        <p:txBody>
          <a:bodyPr wrap="squar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INFOGRAPHIC DETAILS</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Donec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volutpat nibh sit amet libero ornare non laoreet arcu luctus. Donec id arcu quis mauris euismod placerat sit amet metus. Sed imperdiet fringilla sem eget euismod. Pellentesque habitant morbi tristique senectus et netus et malesuada fames turpis egestas.</a:t>
            </a:r>
          </a:p>
        </p:txBody>
      </p:sp>
      <p:sp>
        <p:nvSpPr>
          <p:cNvPr id="39" name="Rectangle 38"/>
          <p:cNvSpPr/>
          <p:nvPr/>
        </p:nvSpPr>
        <p:spPr>
          <a:xfrm>
            <a:off x="6808062" y="4683889"/>
            <a:ext cx="254010" cy="25460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7141911" y="4630773"/>
            <a:ext cx="3830889" cy="1169551"/>
          </a:xfrm>
          <a:prstGeom prst="rect">
            <a:avLst/>
          </a:prstGeom>
          <a:noFill/>
        </p:spPr>
        <p:txBody>
          <a:bodyPr wrap="squar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INFOGRAPHIC DETAILS</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Donec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volutpat nibh sit amet libero ornare non laoreet arcu luctus. Donec id arcu quis mauris euismod placerat sit amet metus. Sed imperdiet fringilla sem eget euismod. Pellentesque habitant morbi tristique senectus et netus et malesuada fames turpis egestas.</a:t>
            </a:r>
          </a:p>
        </p:txBody>
      </p:sp>
    </p:spTree>
    <p:extLst>
      <p:ext uri="{BB962C8B-B14F-4D97-AF65-F5344CB8AC3E}">
        <p14:creationId xmlns:p14="http://schemas.microsoft.com/office/powerpoint/2010/main" val="22731167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421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5" name="Rectangle 4"/>
          <p:cNvSpPr/>
          <p:nvPr/>
        </p:nvSpPr>
        <p:spPr>
          <a:xfrm>
            <a:off x="0" y="0"/>
            <a:ext cx="12192000" cy="6842138"/>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226076"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CREATIVE CHART</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0" name="Arc 9"/>
          <p:cNvSpPr/>
          <p:nvPr/>
        </p:nvSpPr>
        <p:spPr>
          <a:xfrm>
            <a:off x="7623100" y="1942774"/>
            <a:ext cx="3257550" cy="3257550"/>
          </a:xfrm>
          <a:prstGeom prst="arc">
            <a:avLst>
              <a:gd name="adj1" fmla="val 16178588"/>
              <a:gd name="adj2" fmla="val 3649785"/>
            </a:avLst>
          </a:prstGeom>
          <a:ln w="2540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Arc 10"/>
          <p:cNvSpPr/>
          <p:nvPr/>
        </p:nvSpPr>
        <p:spPr>
          <a:xfrm>
            <a:off x="7894563" y="2214237"/>
            <a:ext cx="2714625" cy="2714625"/>
          </a:xfrm>
          <a:prstGeom prst="arc">
            <a:avLst>
              <a:gd name="adj1" fmla="val 16200006"/>
              <a:gd name="adj2" fmla="val 5273743"/>
            </a:avLst>
          </a:prstGeom>
          <a:ln w="2540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Arc 12"/>
          <p:cNvSpPr/>
          <p:nvPr/>
        </p:nvSpPr>
        <p:spPr>
          <a:xfrm>
            <a:off x="8163739" y="2483413"/>
            <a:ext cx="2176272" cy="2176272"/>
          </a:xfrm>
          <a:prstGeom prst="arc">
            <a:avLst>
              <a:gd name="adj1" fmla="val 16200000"/>
              <a:gd name="adj2" fmla="val 7316301"/>
            </a:avLst>
          </a:prstGeom>
          <a:ln w="2540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Arc 13"/>
          <p:cNvSpPr/>
          <p:nvPr/>
        </p:nvSpPr>
        <p:spPr>
          <a:xfrm>
            <a:off x="8433487" y="2753161"/>
            <a:ext cx="1636776" cy="1636776"/>
          </a:xfrm>
          <a:prstGeom prst="arc">
            <a:avLst>
              <a:gd name="adj1" fmla="val 16201532"/>
              <a:gd name="adj2" fmla="val 9499492"/>
            </a:avLst>
          </a:prstGeom>
          <a:ln w="2540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8777293" y="1832595"/>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8777293" y="2101782"/>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8777293" y="2371208"/>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78%</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777293" y="2640634"/>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8280907" y="3399624"/>
            <a:ext cx="39946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0" name="Rectangle 19"/>
          <p:cNvSpPr/>
          <p:nvPr/>
        </p:nvSpPr>
        <p:spPr>
          <a:xfrm>
            <a:off x="8308900" y="4226156"/>
            <a:ext cx="39946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1" name="Rectangle 20"/>
          <p:cNvSpPr/>
          <p:nvPr/>
        </p:nvSpPr>
        <p:spPr>
          <a:xfrm>
            <a:off x="8823250" y="4769864"/>
            <a:ext cx="39946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2" name="Rectangle 21"/>
          <p:cNvSpPr/>
          <p:nvPr/>
        </p:nvSpPr>
        <p:spPr>
          <a:xfrm>
            <a:off x="9623350" y="4911956"/>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grpSp>
        <p:nvGrpSpPr>
          <p:cNvPr id="23" name="Group 22"/>
          <p:cNvGrpSpPr/>
          <p:nvPr/>
        </p:nvGrpSpPr>
        <p:grpSpPr>
          <a:xfrm>
            <a:off x="1321984" y="1536573"/>
            <a:ext cx="5029200" cy="4040737"/>
            <a:chOff x="1066800" y="1536573"/>
            <a:chExt cx="5029200" cy="4040737"/>
          </a:xfrm>
        </p:grpSpPr>
        <p:sp>
          <p:nvSpPr>
            <p:cNvPr id="24" name="Rectangle 23"/>
            <p:cNvSpPr/>
            <p:nvPr/>
          </p:nvSpPr>
          <p:spPr>
            <a:xfrm>
              <a:off x="1066800" y="1536573"/>
              <a:ext cx="39946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5" name="TextBox 24"/>
            <p:cNvSpPr txBox="1"/>
            <p:nvPr/>
          </p:nvSpPr>
          <p:spPr>
            <a:xfrm>
              <a:off x="1466268" y="1598128"/>
              <a:ext cx="1475084" cy="246221"/>
            </a:xfrm>
            <a:prstGeom prst="rect">
              <a:avLst/>
            </a:prstGeom>
            <a:noFill/>
          </p:spPr>
          <p:txBody>
            <a:bodyPr wrap="none" rtlCol="0">
              <a:spAutoFit/>
            </a:bodyPr>
            <a:lstStyle/>
            <a:p>
              <a:r>
                <a:rPr lang="en-US" sz="1000" b="1"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SOCIAL: </a:t>
              </a: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WORK TITLE</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p:cNvSpPr/>
            <p:nvPr/>
          </p:nvSpPr>
          <p:spPr>
            <a:xfrm>
              <a:off x="1466268" y="1844349"/>
              <a:ext cx="4629732" cy="421654"/>
            </a:xfrm>
            <a:prstGeom prst="rect">
              <a:avLst/>
            </a:prstGeom>
          </p:spPr>
          <p:txBody>
            <a:bodyPr wrap="square">
              <a:spAutoFit/>
            </a:bodyPr>
            <a:lstStyle/>
            <a:p>
              <a:pPr>
                <a:lnSpc>
                  <a:spcPct val="107000"/>
                </a:lnSpc>
                <a:spcAft>
                  <a:spcPts val="800"/>
                </a:spcAft>
              </a:pPr>
              <a:r>
                <a:rPr lang="en-US" sz="100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farers Blue Bottle, distery vero you probably haven’t heard of them disrupt. Pariatur meh vegan.</a:t>
              </a:r>
              <a:endParaRPr lang="en-US" sz="1000">
                <a:solidFill>
                  <a:schemeClr val="tx1">
                    <a:lumMod val="65000"/>
                    <a:lumOff val="3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7" name="Rectangle 26"/>
            <p:cNvSpPr/>
            <p:nvPr/>
          </p:nvSpPr>
          <p:spPr>
            <a:xfrm>
              <a:off x="1076659" y="2641805"/>
              <a:ext cx="39946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8" name="TextBox 27"/>
            <p:cNvSpPr txBox="1"/>
            <p:nvPr/>
          </p:nvSpPr>
          <p:spPr>
            <a:xfrm>
              <a:off x="1466268" y="2705803"/>
              <a:ext cx="1781257"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MARKETING</a:t>
              </a:r>
              <a:r>
                <a:rPr lang="en-US" sz="1000" b="1"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 </a:t>
              </a:r>
              <a:r>
                <a:rPr lang="en-US" sz="1000" b="1"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WORK TITLE</a:t>
              </a:r>
              <a:endParaRPr lang="en-US" sz="1000" b="1">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1466268" y="2952024"/>
              <a:ext cx="4629732" cy="421654"/>
            </a:xfrm>
            <a:prstGeom prst="rect">
              <a:avLst/>
            </a:prstGeom>
          </p:spPr>
          <p:txBody>
            <a:bodyPr wrap="square">
              <a:spAutoFit/>
            </a:bodyPr>
            <a:lstStyle/>
            <a:p>
              <a:pPr>
                <a:lnSpc>
                  <a:spcPct val="107000"/>
                </a:lnSpc>
                <a:spcAft>
                  <a:spcPts val="800"/>
                </a:spcAft>
              </a:pPr>
              <a:r>
                <a:rPr lang="en-US" sz="100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farers Blue Bottle, distery vero you probably haven’t heard of them disrupt. Pariatur meh vegan.</a:t>
              </a:r>
              <a:endParaRPr lang="en-US" sz="1000">
                <a:solidFill>
                  <a:schemeClr val="tx1">
                    <a:lumMod val="65000"/>
                    <a:lumOff val="3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0" name="Rectangle 29"/>
            <p:cNvSpPr/>
            <p:nvPr/>
          </p:nvSpPr>
          <p:spPr>
            <a:xfrm>
              <a:off x="1067014" y="3746467"/>
              <a:ext cx="39946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1" name="TextBox 30"/>
            <p:cNvSpPr txBox="1"/>
            <p:nvPr/>
          </p:nvSpPr>
          <p:spPr>
            <a:xfrm>
              <a:off x="1466268" y="3752451"/>
              <a:ext cx="1592103" cy="246221"/>
            </a:xfrm>
            <a:prstGeom prst="rect">
              <a:avLst/>
            </a:prstGeom>
            <a:noFill/>
          </p:spPr>
          <p:txBody>
            <a:bodyPr wrap="none" rtlCol="0">
              <a:spAutoFit/>
            </a:bodyPr>
            <a:lstStyle/>
            <a:p>
              <a:r>
                <a:rPr lang="en-US" sz="1000" b="1"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WEB SITE: WORK </a:t>
              </a: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TITLE</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31"/>
            <p:cNvSpPr/>
            <p:nvPr/>
          </p:nvSpPr>
          <p:spPr>
            <a:xfrm>
              <a:off x="1466268" y="3998672"/>
              <a:ext cx="4629732" cy="421654"/>
            </a:xfrm>
            <a:prstGeom prst="rect">
              <a:avLst/>
            </a:prstGeom>
          </p:spPr>
          <p:txBody>
            <a:bodyPr wrap="square">
              <a:spAutoFit/>
            </a:bodyPr>
            <a:lstStyle/>
            <a:p>
              <a:pPr>
                <a:lnSpc>
                  <a:spcPct val="107000"/>
                </a:lnSpc>
                <a:spcAft>
                  <a:spcPts val="800"/>
                </a:spcAft>
              </a:pPr>
              <a:r>
                <a:rPr lang="en-US" sz="100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farers Blue Bottle, distery vero you probably haven’t heard of them disrupt. Pariatur meh vegan.</a:t>
              </a:r>
              <a:endParaRPr lang="en-US" sz="1000">
                <a:solidFill>
                  <a:schemeClr val="tx1">
                    <a:lumMod val="65000"/>
                    <a:lumOff val="3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3" name="Rectangle 32"/>
            <p:cNvSpPr/>
            <p:nvPr/>
          </p:nvSpPr>
          <p:spPr>
            <a:xfrm>
              <a:off x="1094291" y="4851129"/>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4" name="TextBox 33"/>
            <p:cNvSpPr txBox="1"/>
            <p:nvPr/>
          </p:nvSpPr>
          <p:spPr>
            <a:xfrm>
              <a:off x="1466268" y="4909435"/>
              <a:ext cx="1762021"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DEVELOPED</a:t>
              </a:r>
              <a:r>
                <a:rPr lang="en-US" sz="1000" b="1"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 </a:t>
              </a:r>
              <a:r>
                <a:rPr lang="en-US" sz="1000" b="1"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WORK TITLE</a:t>
              </a:r>
              <a:endParaRPr lang="en-US" sz="1000" b="1">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1466268" y="5155656"/>
              <a:ext cx="4629732" cy="421654"/>
            </a:xfrm>
            <a:prstGeom prst="rect">
              <a:avLst/>
            </a:prstGeom>
          </p:spPr>
          <p:txBody>
            <a:bodyPr wrap="square">
              <a:spAutoFit/>
            </a:bodyPr>
            <a:lstStyle/>
            <a:p>
              <a:pPr>
                <a:lnSpc>
                  <a:spcPct val="107000"/>
                </a:lnSpc>
                <a:spcAft>
                  <a:spcPts val="800"/>
                </a:spcAft>
              </a:pPr>
              <a:r>
                <a:rPr lang="en-US" sz="100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farers Blue Bottle, distery vero you probably haven’t heard of them disrupt. Pariatur meh vegan.</a:t>
              </a:r>
              <a:endParaRPr lang="en-US" sz="1000">
                <a:solidFill>
                  <a:schemeClr val="tx1">
                    <a:lumMod val="65000"/>
                    <a:lumOff val="3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863763243"/>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4045723"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MOCK UP ELEMENTS</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35668" y="1714500"/>
            <a:ext cx="4569606" cy="2628900"/>
          </a:xfrm>
          <a:prstGeom prst="rect">
            <a:avLst/>
          </a:prstGeom>
        </p:spPr>
      </p:pic>
      <p:sp>
        <p:nvSpPr>
          <p:cNvPr id="10" name="TextBox 9"/>
          <p:cNvSpPr txBox="1"/>
          <p:nvPr/>
        </p:nvSpPr>
        <p:spPr>
          <a:xfrm>
            <a:off x="6203664" y="4844474"/>
            <a:ext cx="4942379" cy="116955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INFOGRAPHIC</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dolores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nemis omnis fugats vitaes nemo minima rerums unsers sadips amets..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doloremque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laudantium, totam rem aperiam, eaque ipsa quae ab illo inventore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veritatis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et quasi architecto beatae vitae dicta sunt explicabo. </a:t>
            </a:r>
          </a:p>
        </p:txBody>
      </p:sp>
      <p:sp>
        <p:nvSpPr>
          <p:cNvPr id="13" name="Oval 12"/>
          <p:cNvSpPr/>
          <p:nvPr/>
        </p:nvSpPr>
        <p:spPr>
          <a:xfrm>
            <a:off x="1255152" y="1936839"/>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4" name="Rectangle 13"/>
          <p:cNvSpPr/>
          <p:nvPr/>
        </p:nvSpPr>
        <p:spPr>
          <a:xfrm>
            <a:off x="2031439" y="1868646"/>
            <a:ext cx="3330918"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UNIQUE &amp; MODERN DESIGN</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5" name="Oval 14"/>
          <p:cNvSpPr/>
          <p:nvPr/>
        </p:nvSpPr>
        <p:spPr>
          <a:xfrm>
            <a:off x="1240864" y="3008557"/>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6" name="Rectangle 15"/>
          <p:cNvSpPr/>
          <p:nvPr/>
        </p:nvSpPr>
        <p:spPr>
          <a:xfrm>
            <a:off x="2017151" y="2940364"/>
            <a:ext cx="3345206"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AWESOME VECTOR ICONS</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7" name="Oval 16"/>
          <p:cNvSpPr/>
          <p:nvPr/>
        </p:nvSpPr>
        <p:spPr>
          <a:xfrm>
            <a:off x="1240864" y="4148468"/>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8" name="Rectangle 17"/>
          <p:cNvSpPr/>
          <p:nvPr/>
        </p:nvSpPr>
        <p:spPr>
          <a:xfrm>
            <a:off x="2017151" y="4080275"/>
            <a:ext cx="3345206"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AWESOME VECTOR ICONS</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9" name="Oval 18"/>
          <p:cNvSpPr/>
          <p:nvPr/>
        </p:nvSpPr>
        <p:spPr>
          <a:xfrm>
            <a:off x="1256182" y="5220186"/>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0" name="Rectangle 19"/>
          <p:cNvSpPr/>
          <p:nvPr/>
        </p:nvSpPr>
        <p:spPr>
          <a:xfrm>
            <a:off x="2032469" y="5151993"/>
            <a:ext cx="3345206"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AWESOME VECTOR ICONS</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Tree>
    <p:extLst>
      <p:ext uri="{BB962C8B-B14F-4D97-AF65-F5344CB8AC3E}">
        <p14:creationId xmlns:p14="http://schemas.microsoft.com/office/powerpoint/2010/main" val="467247252"/>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658356"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CONTUCT US</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grpSp>
        <p:nvGrpSpPr>
          <p:cNvPr id="7" name="Group 6"/>
          <p:cNvGrpSpPr/>
          <p:nvPr/>
        </p:nvGrpSpPr>
        <p:grpSpPr>
          <a:xfrm>
            <a:off x="6196845" y="2081401"/>
            <a:ext cx="4942379" cy="3304798"/>
            <a:chOff x="1009650" y="1598274"/>
            <a:chExt cx="4942379" cy="3304798"/>
          </a:xfrm>
        </p:grpSpPr>
        <p:sp>
          <p:nvSpPr>
            <p:cNvPr id="9" name="TextBox 8"/>
            <p:cNvSpPr txBox="1"/>
            <p:nvPr/>
          </p:nvSpPr>
          <p:spPr>
            <a:xfrm>
              <a:off x="1009650" y="1598274"/>
              <a:ext cx="4942379" cy="1692771"/>
            </a:xfrm>
            <a:prstGeom prst="rect">
              <a:avLst/>
            </a:prstGeom>
            <a:noFill/>
          </p:spPr>
          <p:txBody>
            <a:bodyPr wrap="none" rtlCol="0">
              <a:spAutoFit/>
            </a:bodyPr>
            <a:lstStyle/>
            <a:p>
              <a:r>
                <a:rPr lang="en-US" sz="14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WELCOME</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dolores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nemis omnis fugats vitaes nemo minima rerums unsers sadips amets..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doloremque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laudantium, totam rem aperiam, eaque ipsa quae ab illo inventore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veritatis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et quasi architecto beatae vitae dicta sunt explicabo</a:t>
              </a:r>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a:p>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Ulaanbaatar, MNG</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Peace Avenue </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oup 9"/>
            <p:cNvGrpSpPr/>
            <p:nvPr/>
          </p:nvGrpSpPr>
          <p:grpSpPr>
            <a:xfrm>
              <a:off x="1035549" y="3871196"/>
              <a:ext cx="4350423" cy="1031876"/>
              <a:chOff x="1769550" y="3961323"/>
              <a:chExt cx="4350423" cy="1031876"/>
            </a:xfrm>
          </p:grpSpPr>
          <p:sp>
            <p:nvSpPr>
              <p:cNvPr id="11" name="TextBox 10"/>
              <p:cNvSpPr txBox="1"/>
              <p:nvPr/>
            </p:nvSpPr>
            <p:spPr>
              <a:xfrm>
                <a:off x="2151386" y="4033191"/>
                <a:ext cx="170271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Facebook.com/yourname</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1769550" y="3967185"/>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14" name="TextBox 13"/>
              <p:cNvSpPr txBox="1"/>
              <p:nvPr/>
            </p:nvSpPr>
            <p:spPr>
              <a:xfrm>
                <a:off x="2151386" y="4366654"/>
                <a:ext cx="1260281"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google.com/name</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1769550" y="4300648"/>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16" name="TextBox 15"/>
              <p:cNvSpPr txBox="1"/>
              <p:nvPr/>
            </p:nvSpPr>
            <p:spPr>
              <a:xfrm>
                <a:off x="2151386" y="4689873"/>
                <a:ext cx="1277914"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Twitter.com/name</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6"/>
              <p:cNvSpPr/>
              <p:nvPr/>
            </p:nvSpPr>
            <p:spPr>
              <a:xfrm>
                <a:off x="1769550" y="4623867"/>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18" name="TextBox 17"/>
              <p:cNvSpPr txBox="1"/>
              <p:nvPr/>
            </p:nvSpPr>
            <p:spPr>
              <a:xfrm>
                <a:off x="4513443" y="4027329"/>
                <a:ext cx="160653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4131607" y="3961323"/>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0" name="TextBox 19"/>
              <p:cNvSpPr txBox="1"/>
              <p:nvPr/>
            </p:nvSpPr>
            <p:spPr>
              <a:xfrm>
                <a:off x="4513443" y="4360792"/>
                <a:ext cx="1253869"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(+976) 123456789</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4131607" y="4294786"/>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2" name="TextBox 21"/>
              <p:cNvSpPr txBox="1"/>
              <p:nvPr/>
            </p:nvSpPr>
            <p:spPr>
              <a:xfrm>
                <a:off x="4513443" y="4684011"/>
                <a:ext cx="109677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mail@mail.com</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4131607" y="4618005"/>
                <a:ext cx="41549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grpSp>
      </p:grpSp>
      <p:sp>
        <p:nvSpPr>
          <p:cNvPr id="3" name="Rectangle 2"/>
          <p:cNvSpPr/>
          <p:nvPr/>
        </p:nvSpPr>
        <p:spPr>
          <a:xfrm>
            <a:off x="0" y="1600200"/>
            <a:ext cx="5858540" cy="4267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Tree>
    <p:extLst>
      <p:ext uri="{BB962C8B-B14F-4D97-AF65-F5344CB8AC3E}">
        <p14:creationId xmlns:p14="http://schemas.microsoft.com/office/powerpoint/2010/main" val="351926373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585260"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OUR SERVICE</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Oval 6"/>
          <p:cNvSpPr/>
          <p:nvPr/>
        </p:nvSpPr>
        <p:spPr>
          <a:xfrm>
            <a:off x="1229292" y="2453089"/>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9" name="Rectangle 8"/>
          <p:cNvSpPr/>
          <p:nvPr/>
        </p:nvSpPr>
        <p:spPr>
          <a:xfrm>
            <a:off x="2005579" y="2384896"/>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UNIQUE &amp; MODERN DESIGN</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0" name="Oval 9"/>
          <p:cNvSpPr/>
          <p:nvPr/>
        </p:nvSpPr>
        <p:spPr>
          <a:xfrm>
            <a:off x="1215004" y="3833411"/>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1" name="Rectangle 10"/>
          <p:cNvSpPr/>
          <p:nvPr/>
        </p:nvSpPr>
        <p:spPr>
          <a:xfrm>
            <a:off x="1991291" y="3765218"/>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AWESOME VECTOR ICONS</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3" name="Oval 12"/>
          <p:cNvSpPr/>
          <p:nvPr/>
        </p:nvSpPr>
        <p:spPr>
          <a:xfrm>
            <a:off x="4569725" y="2453089"/>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4" name="Rectangle 13"/>
          <p:cNvSpPr/>
          <p:nvPr/>
        </p:nvSpPr>
        <p:spPr>
          <a:xfrm>
            <a:off x="5346012" y="2384896"/>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UNLIMITED COLOR SCHEMES</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5" name="Oval 14"/>
          <p:cNvSpPr/>
          <p:nvPr/>
        </p:nvSpPr>
        <p:spPr>
          <a:xfrm>
            <a:off x="4555437" y="3833411"/>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6" name="Rectangle 15"/>
          <p:cNvSpPr/>
          <p:nvPr/>
        </p:nvSpPr>
        <p:spPr>
          <a:xfrm>
            <a:off x="5331724" y="3765218"/>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LIVE INFOGRAPHIC</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7" name="Oval 16"/>
          <p:cNvSpPr/>
          <p:nvPr/>
        </p:nvSpPr>
        <p:spPr>
          <a:xfrm>
            <a:off x="7924446" y="2453089"/>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8" name="Rectangle 17"/>
          <p:cNvSpPr/>
          <p:nvPr/>
        </p:nvSpPr>
        <p:spPr>
          <a:xfrm>
            <a:off x="8700733" y="2384896"/>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MANY CHART DESIGN</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9" name="Oval 18"/>
          <p:cNvSpPr/>
          <p:nvPr/>
        </p:nvSpPr>
        <p:spPr>
          <a:xfrm>
            <a:off x="7910158" y="3833411"/>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0" name="Rectangle 19"/>
          <p:cNvSpPr/>
          <p:nvPr/>
        </p:nvSpPr>
        <p:spPr>
          <a:xfrm>
            <a:off x="8686445" y="3765218"/>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EASY EDITABLE CONTENT</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Tree>
    <p:extLst>
      <p:ext uri="{BB962C8B-B14F-4D97-AF65-F5344CB8AC3E}">
        <p14:creationId xmlns:p14="http://schemas.microsoft.com/office/powerpoint/2010/main" val="2468315750"/>
      </p:ext>
    </p:extLst>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754335" y="2690336"/>
            <a:ext cx="4683333" cy="1200329"/>
          </a:xfrm>
          <a:prstGeom prst="rect">
            <a:avLst/>
          </a:prstGeom>
          <a:noFill/>
        </p:spPr>
        <p:txBody>
          <a:bodyPr wrap="none" rtlCol="0">
            <a:spAutoFit/>
          </a:bodyPr>
          <a:lstStyle/>
          <a:p>
            <a:pPr algn="ctr"/>
            <a:r>
              <a:rPr lang="en-US" sz="7200" smtClean="0">
                <a:solidFill>
                  <a:schemeClr val="tx1">
                    <a:lumMod val="75000"/>
                    <a:lumOff val="25000"/>
                  </a:schemeClr>
                </a:solidFill>
                <a:latin typeface="GeosansLight" panose="02000603020000020003" pitchFamily="2" charset="0"/>
              </a:rPr>
              <a:t>THANK YOU</a:t>
            </a:r>
            <a:endParaRPr lang="en-US" sz="7200">
              <a:solidFill>
                <a:schemeClr val="tx1">
                  <a:lumMod val="75000"/>
                  <a:lumOff val="25000"/>
                </a:schemeClr>
              </a:solidFill>
              <a:latin typeface="GeosansLight" panose="02000603020000020003" pitchFamily="2" charset="0"/>
            </a:endParaRPr>
          </a:p>
        </p:txBody>
      </p:sp>
      <p:sp>
        <p:nvSpPr>
          <p:cNvPr id="10" name="TextBox 9"/>
          <p:cNvSpPr txBox="1"/>
          <p:nvPr/>
        </p:nvSpPr>
        <p:spPr>
          <a:xfrm>
            <a:off x="4527878" y="3890665"/>
            <a:ext cx="3136243" cy="276999"/>
          </a:xfrm>
          <a:prstGeom prst="rect">
            <a:avLst/>
          </a:prstGeom>
          <a:noFill/>
        </p:spPr>
        <p:txBody>
          <a:bodyPr wrap="none" rtlCol="0">
            <a:spAutoFit/>
          </a:bodyPr>
          <a:lstStyle/>
          <a:p>
            <a:r>
              <a:rPr lang="en-US" sz="12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BUSINESS | MARKETING | INFORMATION</a:t>
            </a:r>
            <a:endParaRPr lang="en-US" sz="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50464592"/>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585260"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OUR SERVICE</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Rectangle 2"/>
          <p:cNvSpPr/>
          <p:nvPr/>
        </p:nvSpPr>
        <p:spPr>
          <a:xfrm>
            <a:off x="0" y="1600200"/>
            <a:ext cx="12192000" cy="27457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22" name="Rectangle 21"/>
          <p:cNvSpPr/>
          <p:nvPr/>
        </p:nvSpPr>
        <p:spPr>
          <a:xfrm>
            <a:off x="0" y="1600200"/>
            <a:ext cx="12192000" cy="274576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1219200" y="2403697"/>
            <a:ext cx="1737976" cy="1138774"/>
            <a:chOff x="1172765" y="2387994"/>
            <a:chExt cx="1737976" cy="1138774"/>
          </a:xfrm>
        </p:grpSpPr>
        <p:sp>
          <p:nvSpPr>
            <p:cNvPr id="7" name="Rectangle 6"/>
            <p:cNvSpPr/>
            <p:nvPr/>
          </p:nvSpPr>
          <p:spPr>
            <a:xfrm>
              <a:off x="1641643" y="2387994"/>
              <a:ext cx="800219" cy="830997"/>
            </a:xfrm>
            <a:prstGeom prst="rect">
              <a:avLst/>
            </a:prstGeom>
          </p:spPr>
          <p:txBody>
            <a:bodyPr wrap="none">
              <a:spAutoFit/>
            </a:bodyPr>
            <a:lstStyle/>
            <a:p>
              <a:r>
                <a:rPr lang="en-US" sz="4800">
                  <a:solidFill>
                    <a:schemeClr val="bg1">
                      <a:lumMod val="95000"/>
                    </a:schemeClr>
                  </a:solidFill>
                  <a:latin typeface="Simple-Line-Icons" panose="02000503000000000000" pitchFamily="2" charset="2"/>
                </a:rPr>
                <a:t></a:t>
              </a:r>
              <a:endParaRPr lang="en-US" sz="4800">
                <a:solidFill>
                  <a:schemeClr val="bg1">
                    <a:lumMod val="95000"/>
                  </a:schemeClr>
                </a:solidFill>
              </a:endParaRPr>
            </a:p>
          </p:txBody>
        </p:sp>
        <p:sp>
          <p:nvSpPr>
            <p:cNvPr id="10" name="TextBox 9"/>
            <p:cNvSpPr txBox="1"/>
            <p:nvPr/>
          </p:nvSpPr>
          <p:spPr>
            <a:xfrm>
              <a:off x="1172765" y="3218991"/>
              <a:ext cx="1737976" cy="307777"/>
            </a:xfrm>
            <a:prstGeom prst="rect">
              <a:avLst/>
            </a:prstGeom>
            <a:noFill/>
          </p:spPr>
          <p:txBody>
            <a:bodyPr wrap="none" rtlCol="0">
              <a:spAutoFit/>
            </a:bodyPr>
            <a:lstStyle/>
            <a:p>
              <a:r>
                <a:rPr lang="en-US" sz="14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UNIQUE &amp; MODER</a:t>
              </a:r>
              <a:endParaRPr lang="en-US" sz="1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4" name="Rectangle 13"/>
          <p:cNvSpPr/>
          <p:nvPr/>
        </p:nvSpPr>
        <p:spPr>
          <a:xfrm>
            <a:off x="9443855" y="2403697"/>
            <a:ext cx="800219" cy="830997"/>
          </a:xfrm>
          <a:prstGeom prst="rect">
            <a:avLst/>
          </a:prstGeom>
        </p:spPr>
        <p:txBody>
          <a:bodyPr wrap="none">
            <a:spAutoFit/>
          </a:bodyPr>
          <a:lstStyle/>
          <a:p>
            <a:r>
              <a:rPr lang="en-US" sz="4800">
                <a:solidFill>
                  <a:schemeClr val="bg1">
                    <a:lumMod val="95000"/>
                  </a:schemeClr>
                </a:solidFill>
                <a:latin typeface="Simple-Line-Icons" panose="02000503000000000000" pitchFamily="2" charset="2"/>
              </a:rPr>
              <a:t></a:t>
            </a:r>
            <a:endParaRPr lang="en-US" sz="4800">
              <a:solidFill>
                <a:schemeClr val="bg1">
                  <a:lumMod val="95000"/>
                </a:schemeClr>
              </a:solidFill>
            </a:endParaRPr>
          </a:p>
        </p:txBody>
      </p:sp>
      <p:sp>
        <p:nvSpPr>
          <p:cNvPr id="15" name="TextBox 14"/>
          <p:cNvSpPr txBox="1"/>
          <p:nvPr/>
        </p:nvSpPr>
        <p:spPr>
          <a:xfrm>
            <a:off x="9127134" y="3234694"/>
            <a:ext cx="1433662" cy="307777"/>
          </a:xfrm>
          <a:prstGeom prst="rect">
            <a:avLst/>
          </a:prstGeom>
          <a:noFill/>
        </p:spPr>
        <p:txBody>
          <a:bodyPr wrap="none" rtlCol="0">
            <a:spAutoFit/>
          </a:bodyPr>
          <a:lstStyle/>
          <a:p>
            <a:pPr algn="ctr"/>
            <a:r>
              <a:rPr lang="en-US" sz="14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EASY EDITABLE</a:t>
            </a:r>
            <a:endParaRPr lang="en-US" sz="1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6"/>
          <p:cNvSpPr/>
          <p:nvPr/>
        </p:nvSpPr>
        <p:spPr>
          <a:xfrm>
            <a:off x="6858597" y="2403697"/>
            <a:ext cx="800219" cy="830997"/>
          </a:xfrm>
          <a:prstGeom prst="rect">
            <a:avLst/>
          </a:prstGeom>
        </p:spPr>
        <p:txBody>
          <a:bodyPr wrap="none">
            <a:spAutoFit/>
          </a:bodyPr>
          <a:lstStyle/>
          <a:p>
            <a:r>
              <a:rPr lang="en-US" sz="4800">
                <a:solidFill>
                  <a:schemeClr val="bg1">
                    <a:lumMod val="95000"/>
                  </a:schemeClr>
                </a:solidFill>
                <a:latin typeface="Simple-Line-Icons" panose="02000503000000000000" pitchFamily="2" charset="2"/>
              </a:rPr>
              <a:t></a:t>
            </a:r>
            <a:endParaRPr lang="en-US" sz="4800">
              <a:solidFill>
                <a:schemeClr val="bg1">
                  <a:lumMod val="95000"/>
                </a:schemeClr>
              </a:solidFill>
            </a:endParaRPr>
          </a:p>
        </p:txBody>
      </p:sp>
      <p:sp>
        <p:nvSpPr>
          <p:cNvPr id="18" name="TextBox 17"/>
          <p:cNvSpPr txBox="1"/>
          <p:nvPr/>
        </p:nvSpPr>
        <p:spPr>
          <a:xfrm>
            <a:off x="6373275" y="3234694"/>
            <a:ext cx="1770869" cy="307777"/>
          </a:xfrm>
          <a:prstGeom prst="rect">
            <a:avLst/>
          </a:prstGeom>
          <a:noFill/>
        </p:spPr>
        <p:txBody>
          <a:bodyPr wrap="none" rtlCol="0">
            <a:spAutoFit/>
          </a:bodyPr>
          <a:lstStyle/>
          <a:p>
            <a:pPr algn="ctr"/>
            <a:r>
              <a:rPr lang="en-US" sz="14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UNLIMITED COLOR</a:t>
            </a:r>
            <a:endParaRPr lang="en-US" sz="1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ectangle 19"/>
          <p:cNvSpPr/>
          <p:nvPr/>
        </p:nvSpPr>
        <p:spPr>
          <a:xfrm>
            <a:off x="4273338" y="2403697"/>
            <a:ext cx="800219" cy="830997"/>
          </a:xfrm>
          <a:prstGeom prst="rect">
            <a:avLst/>
          </a:prstGeom>
        </p:spPr>
        <p:txBody>
          <a:bodyPr wrap="none">
            <a:spAutoFit/>
          </a:bodyPr>
          <a:lstStyle/>
          <a:p>
            <a:r>
              <a:rPr lang="en-US" sz="4800">
                <a:solidFill>
                  <a:schemeClr val="bg1">
                    <a:lumMod val="95000"/>
                  </a:schemeClr>
                </a:solidFill>
                <a:latin typeface="Simple-Line-Icons" panose="02000503000000000000" pitchFamily="2" charset="2"/>
              </a:rPr>
              <a:t></a:t>
            </a:r>
            <a:endParaRPr lang="en-US" sz="4800">
              <a:solidFill>
                <a:schemeClr val="bg1">
                  <a:lumMod val="95000"/>
                </a:schemeClr>
              </a:solidFill>
            </a:endParaRPr>
          </a:p>
        </p:txBody>
      </p:sp>
      <p:sp>
        <p:nvSpPr>
          <p:cNvPr id="21" name="TextBox 20"/>
          <p:cNvSpPr txBox="1"/>
          <p:nvPr/>
        </p:nvSpPr>
        <p:spPr>
          <a:xfrm>
            <a:off x="3905227" y="3234694"/>
            <a:ext cx="1536447" cy="307777"/>
          </a:xfrm>
          <a:prstGeom prst="rect">
            <a:avLst/>
          </a:prstGeom>
          <a:noFill/>
        </p:spPr>
        <p:txBody>
          <a:bodyPr wrap="none" rtlCol="0">
            <a:spAutoFit/>
          </a:bodyPr>
          <a:lstStyle/>
          <a:p>
            <a:pPr algn="ctr"/>
            <a:r>
              <a:rPr lang="en-US" sz="14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AWESOME ICON</a:t>
            </a:r>
            <a:endParaRPr lang="en-US" sz="1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070535" y="4659749"/>
            <a:ext cx="2035303" cy="1169551"/>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 adipiscing in adipiscing et, interdum nec metus. </a:t>
            </a:r>
          </a:p>
        </p:txBody>
      </p:sp>
      <p:sp>
        <p:nvSpPr>
          <p:cNvPr id="25" name="Rectangle 24"/>
          <p:cNvSpPr/>
          <p:nvPr/>
        </p:nvSpPr>
        <p:spPr>
          <a:xfrm>
            <a:off x="3655795" y="4659748"/>
            <a:ext cx="2035303" cy="1169551"/>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 adipiscing in adipiscing et, interdum nec metus. </a:t>
            </a:r>
          </a:p>
        </p:txBody>
      </p:sp>
      <p:sp>
        <p:nvSpPr>
          <p:cNvPr id="26" name="Rectangle 25"/>
          <p:cNvSpPr/>
          <p:nvPr/>
        </p:nvSpPr>
        <p:spPr>
          <a:xfrm>
            <a:off x="6241055" y="4655029"/>
            <a:ext cx="2035303" cy="1169551"/>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 adipiscing in adipiscing et, interdum nec metus. </a:t>
            </a:r>
          </a:p>
        </p:txBody>
      </p:sp>
      <p:sp>
        <p:nvSpPr>
          <p:cNvPr id="27" name="Rectangle 26"/>
          <p:cNvSpPr/>
          <p:nvPr/>
        </p:nvSpPr>
        <p:spPr>
          <a:xfrm>
            <a:off x="8826312" y="4655029"/>
            <a:ext cx="2035303" cy="1169551"/>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 adipiscing in adipiscing et, interdum nec metus. </a:t>
            </a:r>
          </a:p>
        </p:txBody>
      </p:sp>
    </p:spTree>
    <p:extLst>
      <p:ext uri="{BB962C8B-B14F-4D97-AF65-F5344CB8AC3E}">
        <p14:creationId xmlns:p14="http://schemas.microsoft.com/office/powerpoint/2010/main" val="640550046"/>
      </p:ext>
    </p:extLst>
  </p:cSld>
  <p:clrMapOvr>
    <a:masterClrMapping/>
  </p:clrMapOvr>
  <mc:AlternateContent xmlns:mc="http://schemas.openxmlformats.org/markup-compatibility/2006" xmlns:p14="http://schemas.microsoft.com/office/powerpoint/2010/main">
    <mc:Choice Requires="p14">
      <p:transition spd="slow" p14:dur="1600">
        <p14:prism dir="u" isContent="1"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9200" y="0"/>
            <a:ext cx="9753600" cy="342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7" name="TextBox 6"/>
          <p:cNvSpPr txBox="1"/>
          <p:nvPr/>
        </p:nvSpPr>
        <p:spPr>
          <a:xfrm>
            <a:off x="5364870" y="3708971"/>
            <a:ext cx="1462260" cy="369332"/>
          </a:xfrm>
          <a:prstGeom prst="rect">
            <a:avLst/>
          </a:prstGeom>
          <a:noFill/>
        </p:spPr>
        <p:txBody>
          <a:bodyPr wrap="none" rtlCol="0">
            <a:spAutoFit/>
          </a:bodyPr>
          <a:lstStyle/>
          <a:p>
            <a:r>
              <a:rPr lang="en-US" b="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MONTE BIZ</a:t>
            </a:r>
            <a:endParaRPr lang="en-US" b="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5251057" y="4078303"/>
            <a:ext cx="1689886" cy="307777"/>
          </a:xfrm>
          <a:prstGeom prst="rect">
            <a:avLst/>
          </a:prstGeom>
          <a:noFill/>
        </p:spPr>
        <p:txBody>
          <a:bodyPr wrap="none" rtlCol="0">
            <a:spAutoFit/>
          </a:bodyPr>
          <a:lstStyle/>
          <a:p>
            <a:r>
              <a:rPr lang="en-US" sz="14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BUSINESS REVIEW</a:t>
            </a:r>
            <a:endParaRPr lang="en-US" sz="1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219200" y="4727606"/>
            <a:ext cx="9753600" cy="861774"/>
          </a:xfrm>
          <a:prstGeom prst="rect">
            <a:avLst/>
          </a:prstGeom>
          <a:noFill/>
        </p:spPr>
        <p:txBody>
          <a:bodyPr wrap="square" rtlCol="0">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3" name="TextBox 12"/>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ectangle 13"/>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0" name="Rectangle 9"/>
          <p:cNvSpPr/>
          <p:nvPr/>
        </p:nvSpPr>
        <p:spPr>
          <a:xfrm>
            <a:off x="5372886" y="5807795"/>
            <a:ext cx="1454244" cy="246221"/>
          </a:xfrm>
          <a:prstGeom prst="rect">
            <a:avLst/>
          </a:prstGeom>
          <a:ln>
            <a:solidFill>
              <a:schemeClr val="bg1">
                <a:lumMod val="50000"/>
              </a:schemeClr>
            </a:solidFill>
          </a:ln>
        </p:spPr>
        <p:txBody>
          <a:bodyPr wrap="none">
            <a:spAutoFit/>
          </a:bodyPr>
          <a:lstStyle/>
          <a:p>
            <a:pPr algn="ct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SINGLE TEXT LAYOUT</a:t>
            </a:r>
          </a:p>
        </p:txBody>
      </p:sp>
    </p:spTree>
    <p:extLst>
      <p:ext uri="{BB962C8B-B14F-4D97-AF65-F5344CB8AC3E}">
        <p14:creationId xmlns:p14="http://schemas.microsoft.com/office/powerpoint/2010/main" val="175165482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518318"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MAIN GOAL</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grpSp>
        <p:nvGrpSpPr>
          <p:cNvPr id="36" name="Group 35"/>
          <p:cNvGrpSpPr/>
          <p:nvPr/>
        </p:nvGrpSpPr>
        <p:grpSpPr>
          <a:xfrm>
            <a:off x="1166262" y="2055015"/>
            <a:ext cx="9823589" cy="2747971"/>
            <a:chOff x="1166262" y="2545534"/>
            <a:chExt cx="9823589" cy="2747971"/>
          </a:xfrm>
        </p:grpSpPr>
        <p:grpSp>
          <p:nvGrpSpPr>
            <p:cNvPr id="32" name="Group 31"/>
            <p:cNvGrpSpPr/>
            <p:nvPr/>
          </p:nvGrpSpPr>
          <p:grpSpPr>
            <a:xfrm>
              <a:off x="1166262" y="2560391"/>
              <a:ext cx="1737296" cy="2718256"/>
              <a:chOff x="1166262" y="2545534"/>
              <a:chExt cx="1737296" cy="2718256"/>
            </a:xfrm>
          </p:grpSpPr>
          <p:sp>
            <p:nvSpPr>
              <p:cNvPr id="3" name="Arc 2"/>
              <p:cNvSpPr/>
              <p:nvPr/>
            </p:nvSpPr>
            <p:spPr>
              <a:xfrm flipV="1">
                <a:off x="1188619" y="2545534"/>
                <a:ext cx="1695236" cy="1695236"/>
              </a:xfrm>
              <a:prstGeom prst="arc">
                <a:avLst>
                  <a:gd name="adj1" fmla="val 17688587"/>
                  <a:gd name="adj2" fmla="val 14471894"/>
                </a:avLst>
              </a:prstGeom>
              <a:ln w="63500">
                <a:solidFill>
                  <a:schemeClr val="tx1">
                    <a:lumMod val="75000"/>
                    <a:lumOff val="25000"/>
                  </a:schemeClr>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1707738" y="4004689"/>
                <a:ext cx="65434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135%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1744607" y="3069986"/>
                <a:ext cx="580608" cy="646331"/>
              </a:xfrm>
              <a:prstGeom prst="rect">
                <a:avLst/>
              </a:prstGeom>
            </p:spPr>
            <p:txBody>
              <a:bodyPr wrap="none">
                <a:spAutoFit/>
              </a:bodyPr>
              <a:lstStyle/>
              <a:p>
                <a:r>
                  <a:rPr lang="en-US" sz="3600">
                    <a:solidFill>
                      <a:schemeClr val="tx1">
                        <a:lumMod val="75000"/>
                        <a:lumOff val="25000"/>
                      </a:schemeClr>
                    </a:solidFill>
                    <a:latin typeface="FontAwesome" pitchFamily="2" charset="0"/>
                  </a:rPr>
                  <a:t></a:t>
                </a:r>
                <a:endParaRPr lang="en-US" sz="3600"/>
              </a:p>
            </p:txBody>
          </p:sp>
          <p:sp>
            <p:nvSpPr>
              <p:cNvPr id="10" name="TextBox 9"/>
              <p:cNvSpPr txBox="1"/>
              <p:nvPr/>
            </p:nvSpPr>
            <p:spPr>
              <a:xfrm>
                <a:off x="1505759" y="4529142"/>
                <a:ext cx="1058303"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WORKS DONE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1166262" y="4863680"/>
                <a:ext cx="1737296"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a:t>
                </a:r>
                <a:endParaRPr lang="en-US" sz="1000">
                  <a:solidFill>
                    <a:schemeClr val="tx1">
                      <a:lumMod val="65000"/>
                      <a:lumOff val="35000"/>
                    </a:schemeClr>
                  </a:solidFill>
                </a:endParaRPr>
              </a:p>
            </p:txBody>
          </p:sp>
        </p:grpSp>
        <p:grpSp>
          <p:nvGrpSpPr>
            <p:cNvPr id="33" name="Group 32"/>
            <p:cNvGrpSpPr/>
            <p:nvPr/>
          </p:nvGrpSpPr>
          <p:grpSpPr>
            <a:xfrm>
              <a:off x="3865229" y="2560391"/>
              <a:ext cx="1737296" cy="2718256"/>
              <a:chOff x="3865229" y="2545534"/>
              <a:chExt cx="1737296" cy="2718256"/>
            </a:xfrm>
          </p:grpSpPr>
          <p:sp>
            <p:nvSpPr>
              <p:cNvPr id="21" name="Arc 20"/>
              <p:cNvSpPr/>
              <p:nvPr/>
            </p:nvSpPr>
            <p:spPr>
              <a:xfrm flipV="1">
                <a:off x="3887586" y="2545534"/>
                <a:ext cx="1695236" cy="1695236"/>
              </a:xfrm>
              <a:prstGeom prst="arc">
                <a:avLst>
                  <a:gd name="adj1" fmla="val 17688587"/>
                  <a:gd name="adj2" fmla="val 14471894"/>
                </a:avLst>
              </a:prstGeom>
              <a:ln w="63500">
                <a:solidFill>
                  <a:schemeClr val="tx1">
                    <a:lumMod val="75000"/>
                    <a:lumOff val="25000"/>
                  </a:schemeClr>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4406705" y="4004689"/>
                <a:ext cx="65434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174%</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4443574" y="3069986"/>
                <a:ext cx="612668" cy="646331"/>
              </a:xfrm>
              <a:prstGeom prst="rect">
                <a:avLst/>
              </a:prstGeom>
            </p:spPr>
            <p:txBody>
              <a:bodyPr wrap="none">
                <a:spAutoFit/>
              </a:bodyPr>
              <a:lstStyle/>
              <a:p>
                <a:r>
                  <a:rPr lang="en-US" sz="3600">
                    <a:solidFill>
                      <a:schemeClr val="tx1">
                        <a:lumMod val="75000"/>
                        <a:lumOff val="25000"/>
                      </a:schemeClr>
                    </a:solidFill>
                    <a:latin typeface="FontAwesome" pitchFamily="2" charset="0"/>
                  </a:rPr>
                  <a:t></a:t>
                </a:r>
                <a:endParaRPr lang="en-US" sz="3600">
                  <a:solidFill>
                    <a:schemeClr val="tx1">
                      <a:lumMod val="75000"/>
                      <a:lumOff val="25000"/>
                    </a:schemeClr>
                  </a:solidFill>
                </a:endParaRPr>
              </a:p>
            </p:txBody>
          </p:sp>
          <p:sp>
            <p:nvSpPr>
              <p:cNvPr id="25" name="TextBox 24"/>
              <p:cNvSpPr txBox="1"/>
              <p:nvPr/>
            </p:nvSpPr>
            <p:spPr>
              <a:xfrm>
                <a:off x="4090913" y="4529142"/>
                <a:ext cx="1285929"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WINNER PROJECT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3865229" y="4863680"/>
                <a:ext cx="1737296"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a:t>
                </a:r>
                <a:endParaRPr lang="en-US" sz="1000">
                  <a:solidFill>
                    <a:schemeClr val="tx1">
                      <a:lumMod val="65000"/>
                      <a:lumOff val="35000"/>
                    </a:schemeClr>
                  </a:solidFill>
                </a:endParaRPr>
              </a:p>
            </p:txBody>
          </p:sp>
        </p:grpSp>
        <p:grpSp>
          <p:nvGrpSpPr>
            <p:cNvPr id="34" name="Group 33"/>
            <p:cNvGrpSpPr/>
            <p:nvPr/>
          </p:nvGrpSpPr>
          <p:grpSpPr>
            <a:xfrm>
              <a:off x="6558892" y="2560391"/>
              <a:ext cx="1737296" cy="2718256"/>
              <a:chOff x="6558892" y="2545534"/>
              <a:chExt cx="1737296" cy="2718256"/>
            </a:xfrm>
          </p:grpSpPr>
          <p:sp>
            <p:nvSpPr>
              <p:cNvPr id="17" name="Arc 16"/>
              <p:cNvSpPr/>
              <p:nvPr/>
            </p:nvSpPr>
            <p:spPr>
              <a:xfrm flipV="1">
                <a:off x="6581249" y="2545534"/>
                <a:ext cx="1695236" cy="1695236"/>
              </a:xfrm>
              <a:prstGeom prst="arc">
                <a:avLst>
                  <a:gd name="adj1" fmla="val 17688587"/>
                  <a:gd name="adj2" fmla="val 14471894"/>
                </a:avLst>
              </a:prstGeom>
              <a:ln w="63500">
                <a:solidFill>
                  <a:schemeClr val="tx1">
                    <a:lumMod val="75000"/>
                    <a:lumOff val="25000"/>
                  </a:schemeClr>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7100368" y="4004689"/>
                <a:ext cx="65434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105%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7137237" y="3069986"/>
                <a:ext cx="646331" cy="646331"/>
              </a:xfrm>
              <a:prstGeom prst="rect">
                <a:avLst/>
              </a:prstGeom>
            </p:spPr>
            <p:txBody>
              <a:bodyPr wrap="none">
                <a:spAutoFit/>
              </a:bodyPr>
              <a:lstStyle/>
              <a:p>
                <a:r>
                  <a:rPr lang="en-US" sz="3600">
                    <a:solidFill>
                      <a:schemeClr val="tx1">
                        <a:lumMod val="75000"/>
                        <a:lumOff val="25000"/>
                      </a:schemeClr>
                    </a:solidFill>
                    <a:latin typeface="FontAwesome" pitchFamily="2" charset="0"/>
                  </a:rPr>
                  <a:t></a:t>
                </a:r>
                <a:endParaRPr lang="en-US" sz="3600">
                  <a:solidFill>
                    <a:schemeClr val="tx1">
                      <a:lumMod val="75000"/>
                      <a:lumOff val="25000"/>
                    </a:schemeClr>
                  </a:solidFill>
                </a:endParaRPr>
              </a:p>
            </p:txBody>
          </p:sp>
          <p:sp>
            <p:nvSpPr>
              <p:cNvPr id="26" name="TextBox 25"/>
              <p:cNvSpPr txBox="1"/>
              <p:nvPr/>
            </p:nvSpPr>
            <p:spPr>
              <a:xfrm>
                <a:off x="6748508" y="4529142"/>
                <a:ext cx="1358065"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SOLUTION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6558892" y="4863680"/>
                <a:ext cx="1737296"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a:t>
                </a:r>
                <a:endParaRPr lang="en-US" sz="1000">
                  <a:solidFill>
                    <a:schemeClr val="tx1">
                      <a:lumMod val="65000"/>
                      <a:lumOff val="35000"/>
                    </a:schemeClr>
                  </a:solidFill>
                </a:endParaRPr>
              </a:p>
            </p:txBody>
          </p:sp>
        </p:grpSp>
        <p:grpSp>
          <p:nvGrpSpPr>
            <p:cNvPr id="35" name="Group 34"/>
            <p:cNvGrpSpPr/>
            <p:nvPr/>
          </p:nvGrpSpPr>
          <p:grpSpPr>
            <a:xfrm>
              <a:off x="9252555" y="2545534"/>
              <a:ext cx="1737296" cy="2747971"/>
              <a:chOff x="9252555" y="2545534"/>
              <a:chExt cx="1737296" cy="2747971"/>
            </a:xfrm>
          </p:grpSpPr>
          <p:sp>
            <p:nvSpPr>
              <p:cNvPr id="13" name="Arc 12"/>
              <p:cNvSpPr/>
              <p:nvPr/>
            </p:nvSpPr>
            <p:spPr>
              <a:xfrm flipV="1">
                <a:off x="9277564" y="2545534"/>
                <a:ext cx="1695236" cy="1695236"/>
              </a:xfrm>
              <a:prstGeom prst="arc">
                <a:avLst>
                  <a:gd name="adj1" fmla="val 17688587"/>
                  <a:gd name="adj2" fmla="val 14471894"/>
                </a:avLst>
              </a:prstGeom>
              <a:ln w="63500">
                <a:solidFill>
                  <a:schemeClr val="tx1">
                    <a:lumMod val="75000"/>
                    <a:lumOff val="25000"/>
                  </a:schemeClr>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9796683" y="4004689"/>
                <a:ext cx="65434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188%</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9833552" y="3069986"/>
                <a:ext cx="646331" cy="646331"/>
              </a:xfrm>
              <a:prstGeom prst="rect">
                <a:avLst/>
              </a:prstGeom>
            </p:spPr>
            <p:txBody>
              <a:bodyPr wrap="none">
                <a:spAutoFit/>
              </a:bodyPr>
              <a:lstStyle/>
              <a:p>
                <a:r>
                  <a:rPr lang="en-US" sz="3600">
                    <a:solidFill>
                      <a:schemeClr val="tx1">
                        <a:lumMod val="75000"/>
                        <a:lumOff val="25000"/>
                      </a:schemeClr>
                    </a:solidFill>
                    <a:latin typeface="FontAwesome" pitchFamily="2" charset="0"/>
                  </a:rPr>
                  <a:t></a:t>
                </a:r>
                <a:endParaRPr lang="en-US" sz="3600">
                  <a:solidFill>
                    <a:schemeClr val="tx1">
                      <a:lumMod val="75000"/>
                      <a:lumOff val="25000"/>
                    </a:schemeClr>
                  </a:solidFill>
                </a:endParaRPr>
              </a:p>
            </p:txBody>
          </p:sp>
          <p:sp>
            <p:nvSpPr>
              <p:cNvPr id="27" name="TextBox 26"/>
              <p:cNvSpPr txBox="1"/>
              <p:nvPr/>
            </p:nvSpPr>
            <p:spPr>
              <a:xfrm>
                <a:off x="9597109" y="4529141"/>
                <a:ext cx="1053494"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 SERVICE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Rectangle 30"/>
              <p:cNvSpPr/>
              <p:nvPr/>
            </p:nvSpPr>
            <p:spPr>
              <a:xfrm>
                <a:off x="9252555" y="4893395"/>
                <a:ext cx="1737296"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a:t>
                </a:r>
                <a:endParaRPr lang="en-US" sz="1000">
                  <a:solidFill>
                    <a:schemeClr val="tx1">
                      <a:lumMod val="65000"/>
                      <a:lumOff val="35000"/>
                    </a:schemeClr>
                  </a:solidFill>
                </a:endParaRPr>
              </a:p>
            </p:txBody>
          </p:sp>
        </p:grpSp>
      </p:grpSp>
    </p:spTree>
    <p:extLst>
      <p:ext uri="{BB962C8B-B14F-4D97-AF65-F5344CB8AC3E}">
        <p14:creationId xmlns:p14="http://schemas.microsoft.com/office/powerpoint/2010/main" val="879175394"/>
      </p:ext>
    </p:extLst>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4534639"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COMPANY HIGHLIGHTS</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Rectangle 2"/>
          <p:cNvSpPr/>
          <p:nvPr/>
        </p:nvSpPr>
        <p:spPr>
          <a:xfrm>
            <a:off x="1219200" y="1836503"/>
            <a:ext cx="4876800" cy="3649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9" name="TextBox 8"/>
          <p:cNvSpPr txBox="1"/>
          <p:nvPr/>
        </p:nvSpPr>
        <p:spPr>
          <a:xfrm>
            <a:off x="6596225" y="1836503"/>
            <a:ext cx="4376576" cy="1908215"/>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HIGHLIGHTS</a:t>
            </a:r>
          </a:p>
          <a:p>
            <a:pPr algn="just"/>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This is how we have creative</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p:cNvSpPr/>
          <p:nvPr/>
        </p:nvSpPr>
        <p:spPr>
          <a:xfrm>
            <a:off x="7840341" y="4014894"/>
            <a:ext cx="41549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7" name="Rectangle 6"/>
          <p:cNvSpPr/>
          <p:nvPr/>
        </p:nvSpPr>
        <p:spPr>
          <a:xfrm>
            <a:off x="8252183" y="4076449"/>
            <a:ext cx="2720617" cy="246221"/>
          </a:xfrm>
          <a:prstGeom prst="rect">
            <a:avLst/>
          </a:prstGeom>
        </p:spPr>
        <p:txBody>
          <a:bodyPr wrap="none">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p>
        </p:txBody>
      </p:sp>
      <p:sp>
        <p:nvSpPr>
          <p:cNvPr id="13" name="Rectangle 12"/>
          <p:cNvSpPr/>
          <p:nvPr/>
        </p:nvSpPr>
        <p:spPr>
          <a:xfrm>
            <a:off x="7840341" y="4531291"/>
            <a:ext cx="43152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14" name="Rectangle 13"/>
          <p:cNvSpPr/>
          <p:nvPr/>
        </p:nvSpPr>
        <p:spPr>
          <a:xfrm>
            <a:off x="8252183" y="4592846"/>
            <a:ext cx="2720617" cy="246221"/>
          </a:xfrm>
          <a:prstGeom prst="rect">
            <a:avLst/>
          </a:prstGeom>
        </p:spPr>
        <p:txBody>
          <a:bodyPr wrap="none">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p>
        </p:txBody>
      </p:sp>
      <p:sp>
        <p:nvSpPr>
          <p:cNvPr id="19" name="Rectangle 18"/>
          <p:cNvSpPr/>
          <p:nvPr/>
        </p:nvSpPr>
        <p:spPr>
          <a:xfrm>
            <a:off x="7850102" y="5052327"/>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0" name="Rectangle 19"/>
          <p:cNvSpPr/>
          <p:nvPr/>
        </p:nvSpPr>
        <p:spPr>
          <a:xfrm>
            <a:off x="8271869" y="5109243"/>
            <a:ext cx="2720617" cy="246221"/>
          </a:xfrm>
          <a:prstGeom prst="rect">
            <a:avLst/>
          </a:prstGeom>
        </p:spPr>
        <p:txBody>
          <a:bodyPr wrap="none">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p>
        </p:txBody>
      </p:sp>
    </p:spTree>
    <p:extLst>
      <p:ext uri="{BB962C8B-B14F-4D97-AF65-F5344CB8AC3E}">
        <p14:creationId xmlns:p14="http://schemas.microsoft.com/office/powerpoint/2010/main" val="3720619075"/>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4597862"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COMPANY TIME LINE#1</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Oval 2"/>
          <p:cNvSpPr/>
          <p:nvPr/>
        </p:nvSpPr>
        <p:spPr>
          <a:xfrm>
            <a:off x="1281064" y="3224338"/>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7" name="Straight Connector 6"/>
          <p:cNvCxnSpPr/>
          <p:nvPr/>
        </p:nvCxnSpPr>
        <p:spPr>
          <a:xfrm>
            <a:off x="1812692" y="3490152"/>
            <a:ext cx="694660" cy="0"/>
          </a:xfrm>
          <a:prstGeom prst="line">
            <a:avLst/>
          </a:prstGeom>
          <a:ln w="3810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9" name="Arc 8"/>
          <p:cNvSpPr/>
          <p:nvPr/>
        </p:nvSpPr>
        <p:spPr>
          <a:xfrm>
            <a:off x="2496719" y="3032952"/>
            <a:ext cx="914400" cy="914400"/>
          </a:xfrm>
          <a:prstGeom prst="arc">
            <a:avLst>
              <a:gd name="adj1" fmla="val 5443411"/>
              <a:gd name="adj2" fmla="val 10945048"/>
            </a:avLst>
          </a:prstGeom>
          <a:ln w="38100">
            <a:solidFill>
              <a:schemeClr val="accent2"/>
            </a:solidFill>
            <a:prstDash val="sysDot"/>
            <a:headEnd type="ova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Arc 19"/>
          <p:cNvSpPr/>
          <p:nvPr/>
        </p:nvSpPr>
        <p:spPr>
          <a:xfrm>
            <a:off x="2496719" y="3032952"/>
            <a:ext cx="914400" cy="914400"/>
          </a:xfrm>
          <a:prstGeom prst="arc">
            <a:avLst>
              <a:gd name="adj1" fmla="val 16383431"/>
              <a:gd name="adj2" fmla="val 21595007"/>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Straight Connector 20"/>
          <p:cNvCxnSpPr/>
          <p:nvPr/>
        </p:nvCxnSpPr>
        <p:spPr>
          <a:xfrm>
            <a:off x="2975183" y="2315513"/>
            <a:ext cx="0" cy="731520"/>
          </a:xfrm>
          <a:prstGeom prst="line">
            <a:avLst/>
          </a:prstGeom>
          <a:ln w="38100">
            <a:solidFill>
              <a:schemeClr val="accent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2709369" y="1690980"/>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23" name="Straight Connector 22"/>
          <p:cNvCxnSpPr/>
          <p:nvPr/>
        </p:nvCxnSpPr>
        <p:spPr>
          <a:xfrm>
            <a:off x="3392922" y="3490152"/>
            <a:ext cx="69466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4095146" y="3229654"/>
            <a:ext cx="531628" cy="531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25" name="Straight Connector 24"/>
          <p:cNvCxnSpPr/>
          <p:nvPr/>
        </p:nvCxnSpPr>
        <p:spPr>
          <a:xfrm>
            <a:off x="4616141" y="3490152"/>
            <a:ext cx="69466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6" name="Arc 25"/>
          <p:cNvSpPr/>
          <p:nvPr/>
        </p:nvSpPr>
        <p:spPr>
          <a:xfrm>
            <a:off x="5300168" y="3032952"/>
            <a:ext cx="914400" cy="914400"/>
          </a:xfrm>
          <a:prstGeom prst="arc">
            <a:avLst>
              <a:gd name="adj1" fmla="val 5443411"/>
              <a:gd name="adj2" fmla="val 10945048"/>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7" name="Straight Connector 26"/>
          <p:cNvCxnSpPr/>
          <p:nvPr/>
        </p:nvCxnSpPr>
        <p:spPr>
          <a:xfrm>
            <a:off x="5760911" y="3936719"/>
            <a:ext cx="0" cy="731520"/>
          </a:xfrm>
          <a:prstGeom prst="line">
            <a:avLst/>
          </a:prstGeom>
          <a:ln w="381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5491554" y="4757696"/>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9" name="Arc 28"/>
          <p:cNvSpPr/>
          <p:nvPr/>
        </p:nvSpPr>
        <p:spPr>
          <a:xfrm>
            <a:off x="5300168" y="3032952"/>
            <a:ext cx="914400" cy="914400"/>
          </a:xfrm>
          <a:prstGeom prst="arc">
            <a:avLst>
              <a:gd name="adj1" fmla="val 16383431"/>
              <a:gd name="adj2" fmla="val 21595007"/>
            </a:avLst>
          </a:prstGeom>
          <a:ln w="38100">
            <a:solidFill>
              <a:schemeClr val="accent2"/>
            </a:solidFill>
            <a:prstDash val="sysDot"/>
            <a:headEnd type="ova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p:nvPr/>
        </p:nvCxnSpPr>
        <p:spPr>
          <a:xfrm>
            <a:off x="6196371" y="3490152"/>
            <a:ext cx="694660" cy="0"/>
          </a:xfrm>
          <a:prstGeom prst="line">
            <a:avLst/>
          </a:prstGeom>
          <a:ln w="3810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6898595" y="3229654"/>
            <a:ext cx="531628" cy="531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34" name="Straight Connector 33"/>
          <p:cNvCxnSpPr/>
          <p:nvPr/>
        </p:nvCxnSpPr>
        <p:spPr>
          <a:xfrm>
            <a:off x="7433765" y="3490152"/>
            <a:ext cx="694660" cy="0"/>
          </a:xfrm>
          <a:prstGeom prst="line">
            <a:avLst/>
          </a:prstGeom>
          <a:ln w="3810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35" name="Arc 34"/>
          <p:cNvSpPr/>
          <p:nvPr/>
        </p:nvSpPr>
        <p:spPr>
          <a:xfrm>
            <a:off x="8117792" y="3032952"/>
            <a:ext cx="914400" cy="914400"/>
          </a:xfrm>
          <a:prstGeom prst="arc">
            <a:avLst>
              <a:gd name="adj1" fmla="val 5443411"/>
              <a:gd name="adj2" fmla="val 10945048"/>
            </a:avLst>
          </a:prstGeom>
          <a:ln w="38100">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Arc 37"/>
          <p:cNvSpPr/>
          <p:nvPr/>
        </p:nvSpPr>
        <p:spPr>
          <a:xfrm>
            <a:off x="8117792" y="3032952"/>
            <a:ext cx="914400" cy="914400"/>
          </a:xfrm>
          <a:prstGeom prst="arc">
            <a:avLst>
              <a:gd name="adj1" fmla="val 16383431"/>
              <a:gd name="adj2" fmla="val 21595007"/>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9" name="Straight Connector 38"/>
          <p:cNvCxnSpPr/>
          <p:nvPr/>
        </p:nvCxnSpPr>
        <p:spPr>
          <a:xfrm>
            <a:off x="8596256" y="2315513"/>
            <a:ext cx="0" cy="731520"/>
          </a:xfrm>
          <a:prstGeom prst="line">
            <a:avLst/>
          </a:prstGeom>
          <a:ln w="38100">
            <a:solidFill>
              <a:schemeClr val="accent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8330442" y="1690980"/>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41" name="Straight Connector 40"/>
          <p:cNvCxnSpPr/>
          <p:nvPr/>
        </p:nvCxnSpPr>
        <p:spPr>
          <a:xfrm>
            <a:off x="9013995" y="3490152"/>
            <a:ext cx="69466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9716219" y="3229654"/>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43" name="TextBox 42"/>
          <p:cNvSpPr txBox="1"/>
          <p:nvPr/>
        </p:nvSpPr>
        <p:spPr>
          <a:xfrm>
            <a:off x="2536493" y="3232746"/>
            <a:ext cx="843180" cy="523220"/>
          </a:xfrm>
          <a:prstGeom prst="rect">
            <a:avLst/>
          </a:prstGeom>
          <a:noFill/>
        </p:spPr>
        <p:txBody>
          <a:bodyPr wrap="none" rtlCol="0">
            <a:spAutoFit/>
          </a:bodyPr>
          <a:lstStyle/>
          <a:p>
            <a:r>
              <a:rPr lang="en-US" sz="2800" smtClean="0">
                <a:solidFill>
                  <a:schemeClr val="tx1">
                    <a:lumMod val="75000"/>
                    <a:lumOff val="25000"/>
                  </a:schemeClr>
                </a:solidFill>
                <a:latin typeface="GeosansLight" panose="02000603020000020003" pitchFamily="2" charset="0"/>
              </a:rPr>
              <a:t>2013</a:t>
            </a:r>
            <a:endParaRPr lang="en-US" sz="2800">
              <a:solidFill>
                <a:schemeClr val="tx1">
                  <a:lumMod val="75000"/>
                  <a:lumOff val="25000"/>
                </a:schemeClr>
              </a:solidFill>
              <a:latin typeface="GeosansLight" panose="02000603020000020003" pitchFamily="2" charset="0"/>
            </a:endParaRPr>
          </a:p>
        </p:txBody>
      </p:sp>
      <p:sp>
        <p:nvSpPr>
          <p:cNvPr id="44" name="TextBox 43"/>
          <p:cNvSpPr txBox="1"/>
          <p:nvPr/>
        </p:nvSpPr>
        <p:spPr>
          <a:xfrm>
            <a:off x="5351231" y="3232746"/>
            <a:ext cx="843180" cy="523220"/>
          </a:xfrm>
          <a:prstGeom prst="rect">
            <a:avLst/>
          </a:prstGeom>
          <a:noFill/>
        </p:spPr>
        <p:txBody>
          <a:bodyPr wrap="none" rtlCol="0">
            <a:spAutoFit/>
          </a:bodyPr>
          <a:lstStyle/>
          <a:p>
            <a:r>
              <a:rPr lang="en-US" sz="2800" smtClean="0">
                <a:solidFill>
                  <a:schemeClr val="tx1">
                    <a:lumMod val="75000"/>
                    <a:lumOff val="25000"/>
                  </a:schemeClr>
                </a:solidFill>
                <a:latin typeface="GeosansLight" panose="02000603020000020003" pitchFamily="2" charset="0"/>
              </a:rPr>
              <a:t>2013</a:t>
            </a:r>
            <a:endParaRPr lang="en-US" sz="2800">
              <a:solidFill>
                <a:schemeClr val="tx1">
                  <a:lumMod val="75000"/>
                  <a:lumOff val="25000"/>
                </a:schemeClr>
              </a:solidFill>
              <a:latin typeface="GeosansLight" panose="02000603020000020003" pitchFamily="2" charset="0"/>
            </a:endParaRPr>
          </a:p>
        </p:txBody>
      </p:sp>
      <p:sp>
        <p:nvSpPr>
          <p:cNvPr id="45" name="TextBox 44"/>
          <p:cNvSpPr txBox="1"/>
          <p:nvPr/>
        </p:nvSpPr>
        <p:spPr>
          <a:xfrm>
            <a:off x="8153402" y="3232746"/>
            <a:ext cx="850361" cy="523220"/>
          </a:xfrm>
          <a:prstGeom prst="rect">
            <a:avLst/>
          </a:prstGeom>
          <a:noFill/>
        </p:spPr>
        <p:txBody>
          <a:bodyPr wrap="none" rtlCol="0">
            <a:spAutoFit/>
          </a:bodyPr>
          <a:lstStyle/>
          <a:p>
            <a:r>
              <a:rPr lang="en-US" sz="2800" smtClean="0">
                <a:solidFill>
                  <a:schemeClr val="tx1">
                    <a:lumMod val="75000"/>
                    <a:lumOff val="25000"/>
                  </a:schemeClr>
                </a:solidFill>
                <a:latin typeface="GeosansLight" panose="02000603020000020003" pitchFamily="2" charset="0"/>
              </a:rPr>
              <a:t>2014</a:t>
            </a:r>
            <a:endParaRPr lang="en-US" sz="2800">
              <a:solidFill>
                <a:schemeClr val="tx1">
                  <a:lumMod val="75000"/>
                  <a:lumOff val="25000"/>
                </a:schemeClr>
              </a:solidFill>
              <a:latin typeface="GeosansLight" panose="02000603020000020003" pitchFamily="2" charset="0"/>
            </a:endParaRPr>
          </a:p>
        </p:txBody>
      </p:sp>
      <p:sp>
        <p:nvSpPr>
          <p:cNvPr id="46" name="Rectangle 45"/>
          <p:cNvSpPr/>
          <p:nvPr/>
        </p:nvSpPr>
        <p:spPr>
          <a:xfrm>
            <a:off x="3100183" y="2408321"/>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Rectangle 47"/>
          <p:cNvSpPr/>
          <p:nvPr/>
        </p:nvSpPr>
        <p:spPr>
          <a:xfrm>
            <a:off x="8721255" y="2408321"/>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p:cNvSpPr/>
          <p:nvPr/>
        </p:nvSpPr>
        <p:spPr>
          <a:xfrm>
            <a:off x="5939071" y="4035755"/>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Arc 50"/>
          <p:cNvSpPr/>
          <p:nvPr/>
        </p:nvSpPr>
        <p:spPr>
          <a:xfrm>
            <a:off x="2649228" y="1628287"/>
            <a:ext cx="651909" cy="651909"/>
          </a:xfrm>
          <a:prstGeom prst="arc">
            <a:avLst>
              <a:gd name="adj1" fmla="val 12770549"/>
              <a:gd name="adj2" fmla="val 2991777"/>
            </a:avLst>
          </a:prstGeom>
          <a:ln w="25400">
            <a:solidFill>
              <a:schemeClr val="accent4"/>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Arc 51"/>
          <p:cNvSpPr/>
          <p:nvPr/>
        </p:nvSpPr>
        <p:spPr>
          <a:xfrm>
            <a:off x="8269204" y="1632879"/>
            <a:ext cx="651909" cy="651909"/>
          </a:xfrm>
          <a:prstGeom prst="arc">
            <a:avLst>
              <a:gd name="adj1" fmla="val 12770549"/>
              <a:gd name="adj2" fmla="val 2991777"/>
            </a:avLst>
          </a:prstGeom>
          <a:ln w="25400">
            <a:solidFill>
              <a:schemeClr val="accent4"/>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6735223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821</TotalTime>
  <Words>4551</Words>
  <Application>Microsoft Office PowerPoint</Application>
  <PresentationFormat>自定义</PresentationFormat>
  <Paragraphs>751</Paragraphs>
  <Slides>40</Slides>
  <Notes>0</Notes>
  <HiddenSlides>0</HiddenSlides>
  <MMClips>0</MMClips>
  <ScaleCrop>false</ScaleCrop>
  <HeadingPairs>
    <vt:vector size="4" baseType="variant">
      <vt:variant>
        <vt:lpstr>主题</vt:lpstr>
      </vt:variant>
      <vt:variant>
        <vt:i4>1</vt:i4>
      </vt:variant>
      <vt:variant>
        <vt:lpstr>幻灯片标题</vt:lpstr>
      </vt:variant>
      <vt:variant>
        <vt:i4>40</vt:i4>
      </vt:variant>
    </vt:vector>
  </HeadingPairs>
  <TitlesOfParts>
    <vt:vector size="41" baseType="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哎呀小小草</dc:creator>
  <cp:keywords/>
  <dc:description/>
  <cp:lastModifiedBy>my</cp:lastModifiedBy>
  <cp:revision>235</cp:revision>
  <dcterms:created xsi:type="dcterms:W3CDTF">2014-06-17T03:21:18Z</dcterms:created>
  <dcterms:modified xsi:type="dcterms:W3CDTF">2015-11-24T02:52:18Z</dcterms:modified>
  <cp:category/>
</cp:coreProperties>
</file>