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</p:sldMasterIdLst>
  <p:notesMasterIdLst>
    <p:notesMasterId r:id="rId50"/>
  </p:notesMasterIdLst>
  <p:sldIdLst>
    <p:sldId id="256" r:id="rId14"/>
    <p:sldId id="257" r:id="rId15"/>
    <p:sldId id="258" r:id="rId16"/>
    <p:sldId id="268" r:id="rId17"/>
    <p:sldId id="267" r:id="rId18"/>
    <p:sldId id="269" r:id="rId19"/>
    <p:sldId id="270" r:id="rId20"/>
    <p:sldId id="272" r:id="rId21"/>
    <p:sldId id="282" r:id="rId22"/>
    <p:sldId id="284" r:id="rId23"/>
    <p:sldId id="289" r:id="rId24"/>
    <p:sldId id="265" r:id="rId25"/>
    <p:sldId id="266" r:id="rId26"/>
    <p:sldId id="276" r:id="rId27"/>
    <p:sldId id="262" r:id="rId28"/>
    <p:sldId id="277" r:id="rId29"/>
    <p:sldId id="285" r:id="rId30"/>
    <p:sldId id="293" r:id="rId31"/>
    <p:sldId id="291" r:id="rId32"/>
    <p:sldId id="263" r:id="rId33"/>
    <p:sldId id="280" r:id="rId34"/>
    <p:sldId id="278" r:id="rId35"/>
    <p:sldId id="275" r:id="rId36"/>
    <p:sldId id="279" r:id="rId37"/>
    <p:sldId id="283" r:id="rId38"/>
    <p:sldId id="294" r:id="rId39"/>
    <p:sldId id="273" r:id="rId40"/>
    <p:sldId id="271" r:id="rId41"/>
    <p:sldId id="264" r:id="rId42"/>
    <p:sldId id="274" r:id="rId43"/>
    <p:sldId id="281" r:id="rId44"/>
    <p:sldId id="286" r:id="rId45"/>
    <p:sldId id="288" r:id="rId46"/>
    <p:sldId id="287" r:id="rId47"/>
    <p:sldId id="290" r:id="rId48"/>
    <p:sldId id="292" r:id="rId4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4477"/>
    <a:srgbClr val="513087"/>
    <a:srgbClr val="961A43"/>
    <a:srgbClr val="442872"/>
    <a:srgbClr val="140C22"/>
    <a:srgbClr val="2BA854"/>
    <a:srgbClr val="F4B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8" d="100"/>
          <a:sy n="108" d="100"/>
        </p:scale>
        <p:origin x="-636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notesMaster" Target="notesMasters/notesMaster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6.xml"/><Relationship Id="rId48" Type="http://schemas.openxmlformats.org/officeDocument/2006/relationships/slide" Target="slides/slide35.xml"/><Relationship Id="rId47" Type="http://schemas.openxmlformats.org/officeDocument/2006/relationships/slide" Target="slides/slide34.xml"/><Relationship Id="rId46" Type="http://schemas.openxmlformats.org/officeDocument/2006/relationships/slide" Target="slides/slide33.xml"/><Relationship Id="rId45" Type="http://schemas.openxmlformats.org/officeDocument/2006/relationships/slide" Target="slides/slide32.xml"/><Relationship Id="rId44" Type="http://schemas.openxmlformats.org/officeDocument/2006/relationships/slide" Target="slides/slide31.xml"/><Relationship Id="rId43" Type="http://schemas.openxmlformats.org/officeDocument/2006/relationships/slide" Target="slides/slide30.xml"/><Relationship Id="rId42" Type="http://schemas.openxmlformats.org/officeDocument/2006/relationships/slide" Target="slides/slide29.xml"/><Relationship Id="rId41" Type="http://schemas.openxmlformats.org/officeDocument/2006/relationships/slide" Target="slides/slide28.xml"/><Relationship Id="rId40" Type="http://schemas.openxmlformats.org/officeDocument/2006/relationships/slide" Target="slides/slide27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6.xml"/><Relationship Id="rId38" Type="http://schemas.openxmlformats.org/officeDocument/2006/relationships/slide" Target="slides/slide25.xml"/><Relationship Id="rId37" Type="http://schemas.openxmlformats.org/officeDocument/2006/relationships/slide" Target="slides/slide24.xml"/><Relationship Id="rId36" Type="http://schemas.openxmlformats.org/officeDocument/2006/relationships/slide" Target="slides/slide23.xml"/><Relationship Id="rId35" Type="http://schemas.openxmlformats.org/officeDocument/2006/relationships/slide" Target="slides/slide22.xml"/><Relationship Id="rId34" Type="http://schemas.openxmlformats.org/officeDocument/2006/relationships/slide" Target="slides/slide21.xml"/><Relationship Id="rId33" Type="http://schemas.openxmlformats.org/officeDocument/2006/relationships/slide" Target="slides/slide20.xml"/><Relationship Id="rId32" Type="http://schemas.openxmlformats.org/officeDocument/2006/relationships/slide" Target="slides/slide19.xml"/><Relationship Id="rId31" Type="http://schemas.openxmlformats.org/officeDocument/2006/relationships/slide" Target="slides/slide18.xml"/><Relationship Id="rId30" Type="http://schemas.openxmlformats.org/officeDocument/2006/relationships/slide" Target="slides/slide1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8" Type="http://schemas.openxmlformats.org/officeDocument/2006/relationships/slide" Target="slides/slide15.xml"/><Relationship Id="rId27" Type="http://schemas.openxmlformats.org/officeDocument/2006/relationships/slide" Target="slides/slide14.xml"/><Relationship Id="rId26" Type="http://schemas.openxmlformats.org/officeDocument/2006/relationships/slide" Target="slides/slide13.xml"/><Relationship Id="rId25" Type="http://schemas.openxmlformats.org/officeDocument/2006/relationships/slide" Target="slides/slide12.xml"/><Relationship Id="rId24" Type="http://schemas.openxmlformats.org/officeDocument/2006/relationships/slide" Target="slides/slide11.xml"/><Relationship Id="rId23" Type="http://schemas.openxmlformats.org/officeDocument/2006/relationships/slide" Target="slides/slide10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5" Type="http://schemas.openxmlformats.org/officeDocument/2006/relationships/slide" Target="slides/slide2.xml"/><Relationship Id="rId14" Type="http://schemas.openxmlformats.org/officeDocument/2006/relationships/slide" Target="slides/slide1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3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62C5B1C-1ADE-445A-8161-1B6C093A2C29}" type="datetimeFigureOut">
              <a:rPr lang="zh-CN" altLang="en-US"/>
            </a:fld>
            <a:endParaRPr lang="zh-CN" altLang="en-US"/>
          </a:p>
        </p:txBody>
      </p:sp>
      <p:sp>
        <p:nvSpPr>
          <p:cNvPr id="512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4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434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CFE3FF8-11E2-4583-B2F8-69A064B9DDE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4468C-12ED-4F0F-92C4-E6C904EE9AA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19818-F0F7-4A95-A58A-B2195AA81F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28590-BDB2-4176-A5A6-235281FFC84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7201B-742B-4427-92B2-087C489A15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01FCF-B179-4D71-A50D-61DBB884312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A19B3-E246-494C-B9A2-8A248D8DD2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8FD90-590C-4946-BD97-908E3D8C7BD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C88D-2E07-40FB-BD93-9301B202FB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A4A1A-9C2A-4873-B044-4C92C3BE0C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BFC5E-3B2C-4F27-B7A6-5912FD387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6A389-A1C2-4131-B5A4-3D9457F5E11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F89FD-1B3A-40E5-BFF3-B9BDA2D321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06281-7E01-4188-9114-C4E4C524FBF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69A8A-1BDF-48D2-9E37-D60D1ECDC6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C2856-6925-4E4D-A914-9951853066F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21396-0A5D-4DA1-A4AA-7A37C9D84D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F7C9-6342-45E0-B65E-E741779E0A3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F9865-0AB1-468F-9160-0325F5FB00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ED6AC-635C-46BA-BA3D-A8C3E141030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09643-0B6C-4634-A893-165527AA11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E234F-444D-45BC-A503-CA984E18A0A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01556-89E6-4D6D-85DD-BA595110FA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2068C-4F7B-4FCD-9F9F-BF5F51BFA1D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1BCD1-045A-4B48-B8BF-54273398E7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D0ECF-D28F-482F-B7EA-9E708B826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B54B0-E2C6-4C30-8A9A-A6671CC483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CC1DD-F4F6-4D2D-8BAF-2D41E84891D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D65D4-28FF-4D63-9CDD-B72FD52D8A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F3427-AAC1-4F3D-938A-29884F616B9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FF3E4-6DEA-43D5-88DE-AE86A334CF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B9467-D9D9-4B7E-923C-0D3B718EA8D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708C0-2058-43B1-B56C-D27E5ADEB8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1BA30-A700-4B0F-BE9A-3D0A5DF01B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C878B-4A02-4AE1-AADA-D5101A52C1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B26FE-6CBA-4B4E-8CF6-2AC20B8FD3E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2E46E-E6E7-4EE5-B29E-7A70C19CF2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F60CB-C40C-4345-B722-0EACFE6EF20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8115E-CCC1-4348-B820-86B6DF07AD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15F0D-A157-45F1-9713-5CE30C46CD2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EC405-6FE9-4653-8330-EC091FDE3F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F0D96-79E0-4769-BCD3-C5215365A09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9D243-9885-4001-9269-5B1A009DB2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63149-2912-48FE-9082-499577D12BA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484EB-8AFC-4F11-AD63-1CB6376835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DA41E-B604-40CC-9C88-6C1CF0A3B73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D4B4C-4699-483E-A301-BD46379A65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01188-0D5F-4D78-9797-09E9099C5E5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24C2B-191B-4A69-BA43-5E89901C5A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9B6DD-4E1D-4211-947F-6E66A1B0EC4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0B2BF-6D48-471D-A03F-F7124FC428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3CC0B-964B-442F-B5B5-93B1608EB5D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0DAAF-C872-4356-9CCA-BC26FCFCEB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4F753-6180-4E27-83F9-C26E4BF0831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29639-BC9B-41FB-A17E-B3AD00CAA0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C6E6C-240B-4579-B5CC-5861283969C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5CB77-D20B-4CFD-8155-0AF19BEE91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5FDFB-6873-4C51-B846-6FEC3A3028B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FD167-CA39-4A68-B06E-EF04CAC605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3B50C-3E62-469A-BD31-F75E489CE32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48218-6138-4ACC-9C39-76B7A428A0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413D5-966D-4D55-A897-AB9480A7A2E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D7FA8-85D7-44E6-8ABB-BFC9916076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A3BCF-DAC5-49E3-9099-C085B0D2145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5CC2-5420-4F1C-82B2-D30B868AC0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15106-7045-49C2-8180-387837FA8BA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51D5B-621E-49DE-A90A-2A8BC4502C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FF899-C41A-46F7-8794-B3859282BFC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8B119-5A65-4D2A-9302-2298624FD1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4B12F-3A70-435A-B24C-8F1B8A46F0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5D35-3611-4EB6-935D-7EBFCD1DAF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BBA3E-98D9-4E33-8E96-508F48EE6E5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143A7-929F-416F-9C32-51D653D487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3BD0C-84E1-4751-B6C1-8DFD4D9AFE1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3E8F3-323B-4475-85B1-C4BB13464E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1C9E0-C7DE-4C84-AEB6-FD91DA9B37E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61DF3-B31F-4C20-B08E-18F0CDECF2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275EF-6D23-4ED5-B68A-ED83FCAF656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F42EF-6009-4C18-A612-D92B205C7B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BEF9E-462D-4FC8-ADD5-D31ABBB94C6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A40F1-895B-4114-84A2-B88CB6EDE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7BE84-740E-4A2A-A7CD-E8B4EEF4B52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29E34-1D68-4F7D-9903-597BC0CA9B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47FE5-B663-44E2-9FFC-018899275C7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7BF0E-17EB-4D97-8420-3233A268D6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E937D-FE59-4DEE-92A3-116077E800C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EE763-C201-4060-B635-4DF95BD88F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14F5E-0B99-4325-800E-1AE794F8E22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C8036-94A3-4C4B-97A8-387151FF76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878BC-2910-47C5-8546-A995B2B64F2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C0E53-7A0F-4FFA-999F-EF148E64E1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8ECC6-99A4-4F22-A5A3-94880F7AB3F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51D10-1EB0-4BEC-8D96-58F3C21C08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0F349-4CCF-4FD1-9E18-0441BDE917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4C5AB-9E23-46E5-A21A-771605F3A9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087EF-C7E8-4503-ADA2-755F79153F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55F78-EF3A-41FA-912C-F3D2DCB2A6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E7479-03BB-48D8-B8FD-F2C92A3B662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9A3E6-FDA9-486D-9885-9E9E5EE271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7ADBD-4925-4653-A9DD-ACCD4B375C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B2B95-8AE5-4870-A28C-9145D9D5FC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9C70C-1A30-49DB-B902-9780F4387DB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ED0F5-1036-417D-AA1F-396A0610F2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2F4A1-3784-41C7-8E68-33AE053B676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9D71B-DCAB-48B4-90E8-0B0E54F4B2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10854-3E41-44B8-8235-04FFBC91FCD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C29BA-A8C3-4DC8-A282-FB5C2DA30A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1D0D7-0FE2-4646-9081-07AE8583848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7CA8B-7B7D-4C27-8C7C-F2917602E1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0E9B8-88F0-4E73-9491-7E4349725C9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09DF2-310B-4785-9B64-2745C9D5BF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38D74-754E-41FD-8B0A-E5BC32252EF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7DDA3-C33D-4F83-B653-4F05450681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DDC09-CF61-44E0-A8C2-138652DE1E5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40AC4-BC30-445B-AA49-00B609BB38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F56AA-C420-4F09-A3B7-1825F84AD17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AE4C-A36C-4E2C-8C18-7263ADB832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38AFC-F0A1-419A-BCC6-AE9E26553BB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718D7-787B-44BC-830D-2D4293ED6B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93F3C-9F6F-419E-895E-CC0305C381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9468F-7C76-4FEA-9448-F353FF42EE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C7B1A-63B0-41EB-B940-9860531C446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A6AE7-38BA-4E3D-8CF8-95B7AA070A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830C1-93B9-45C4-950C-DAD71590947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29D89-A0BF-4524-B563-E1459F3F58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D8DA3-598A-4365-A419-14E1E8C5567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BE5B1-7971-4643-B4F5-3275799B87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9B3D2-30D0-46EA-85F3-1F4725CDEC4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A64E2-973A-4B91-B686-2194811D7C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7F68B-1A31-4A7C-A28E-B228BF89E6D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1E118-0E03-47C3-B9D3-29CDB74428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F4B2F-24E5-4DA6-B5DA-DA95379BC89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5A586-B12C-4105-92DA-E2797DD007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4350B-3067-44DE-8C25-D6C1B9B0B9E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E1CC-244D-4B06-B789-586EA12A4B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D93F2-838B-427F-B49C-BA5DF2754DB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8F845-CB0F-424E-BC3E-CD2C1FEC21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C3708-455B-4C77-96F4-9805D7E5239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CAB13-2711-41A8-B7EE-A0554F7220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9ECB9-DF8A-4E46-9401-382D40D2FEB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DAB19-1220-4E3C-923E-BFB4844E73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65B8F-C52E-4529-AD89-B9BF8DB213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3C16E-F1F9-48BD-905C-E679BF1EC4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0D55D-83AD-4ED4-BBA2-A707FCAFF95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C447D-74B3-4F8C-9724-A489D4088D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98A5-05E2-40A1-9132-B6E0369DFE9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1576B-BF4D-42C3-B49E-6DA567FB31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4201D-5804-489F-8074-0D6D796FFBB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34240-5556-46D2-A3CC-44A8D416AE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077FD-27E9-4CE1-97BB-7BA6671027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99839-352E-44A5-B8B5-74A4927184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6720D-6340-467E-B95F-93BE65DC28C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C7306-09DB-4EB1-90BC-0E698C4B4F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E62DA-05BF-4B89-8C14-C0EE6C29234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CBA75-B9E3-4D96-8E6A-63D542ACBA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A666F-001B-4A4C-BF15-B17B18901B1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E54A5-8365-4D72-9182-FDBB63FAE8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5DD74-744E-43C6-A541-58C6C3DC81C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B02D4-37F2-4C24-BB0B-61100EB5C1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16F4C-6066-4C56-8108-1F55B74A971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50EC-513E-45B1-A40E-0508927308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1107E-7834-4249-8A20-A8771CEC4E7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B6441-C611-4752-BB72-CDC1DAD89A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EEEAF-D4B5-41C1-AA5B-F545B44AFED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30A42-30E9-4516-8E3B-4F2D6BC492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71282-A39B-4993-9675-B89BF27541F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5418B-240F-4715-8BF4-5FA2B6E767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4F805-C595-4156-B661-2C2C127F958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C61A2-3F29-4FAA-9506-902950EAE2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38373-4D17-4125-A153-75DB581068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181B0-B614-40F0-A245-1DA47D32D1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96808-FB36-4EBA-8D36-87151E0A6B3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39572-AEFC-458A-A601-BA6A9B8D95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DE0E8-1983-43CD-A810-2A7375669F7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67450-27D8-4923-AE56-CE8171B0CC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B9E68-9F2B-46FD-BEB4-A992D56CEDA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AFE65-218C-44C8-971D-4C6BDA6661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BDFC7-9500-4623-880F-2804ED79063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D4BFC-0B1D-4642-8790-92686A0155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0307-7F42-4B81-B6F6-9F0DA122F7C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A13A4-1530-46C8-A6A4-287F8DCA4E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E056A-FF48-41B0-A803-A598062AF77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5757E-D1A0-4581-BEE6-9E3E2361F5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1C35E-E7D3-4469-947C-2425E5EE580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CA751-CCAC-4931-87F9-D7F5D3C10C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69449-315C-42C2-B188-11FBC31149B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B3E85-1BC6-4DBD-B167-70EF980489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F8D1C-9B98-4BAA-93B8-BC29C21FDE4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944BA-E526-49C2-A930-104DF4BF64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E5463-364A-415D-A2F4-15C4E0C1CF7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43DF4-2F2C-43E1-8075-96C1720FCE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F3F6D-E770-451C-A93F-911BAE0958F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CE2C9-FBB2-4C9B-8922-2330AD8F1F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97D75-64ED-4A27-95D3-9AA88D30261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9CB7E-7A58-4FE8-BD97-FBC7F0E89A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70809-928C-4EA6-9EE7-FC76850FC68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BEB05-DA66-4992-AE96-02274E84FD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69F11-37C6-40AD-8554-A8A37C9B70C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F100A-D4BD-4415-BC5B-E066CC423F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922AF-2D79-44DC-8887-05E5D10022B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1403C-2ACC-4EA5-B3F6-D5A6709EB2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FFAFB-3A1A-47F1-9CD8-7F75044DD75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896DF-3061-40E4-93B5-4836CBDE2F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CDAF8-0344-464B-B4A9-B9DC234966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8BD0E-3993-44F4-BE6D-8677063492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6B075-7C40-419E-8089-CC926DBBAF5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1B732-4C77-4500-A681-3EE97262BC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65F21-9CA8-401A-9E27-F13D5FA9FB1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06E40-419F-48D4-82F3-05D443C959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15429-63EE-4521-A602-986F191568C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D073E-6376-4959-95C4-11A7881471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525DD-AE07-43D2-B37D-ADEBDB45E48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71718-FDF2-4D2D-9CC2-70D981D205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8C3C-14CA-4F40-9E3B-EF18D420776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97B1B-FA26-4504-836B-E496D45BDC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7648E-326F-4D6F-AA01-C3E435F4DDF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C0E89-F8F2-47C7-95E2-B289824A70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4F453-D11B-4F86-9340-C301D08C68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6011E-047D-4B8E-9AED-43F1CD92A6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AF3F8-12AB-4DD7-88FD-4DEC95F6155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2CC65-C74B-4887-8AF9-4ADDA58B42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BC02F-52A8-460A-BCE4-6E6F0EAB917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F1367-FA5E-4FAF-A1F3-21F244A204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23D5B-33D5-4985-9FBE-E67B0CC8FD4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50402-74E2-4617-93DD-99B9AC3CCB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6912C-359F-47D8-A387-BC345B60243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EC748-5F52-4B53-85CC-A56F84C815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5CE4A-C5F7-40FC-B310-47428FC1C9F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8D115-0825-4F97-8A50-760C284CE6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975B0-9375-47CF-8121-AF3A4023E88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8AC6A-FC3C-4FBD-9E93-E014429FBD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49D10-3759-4881-A964-50B51F72DBD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99CC4-BCF1-4529-9A28-F70631F433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5EC29-47BD-4847-8278-05014EA0598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598AF-BDEA-4541-8C4E-E9B07532C6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9C446-4FC2-426B-95AE-CF95CD20057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C5A-1BE1-4474-BD8A-71C41E6C56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007EB-2C83-475D-AF09-9B227B2DC9E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692E3-6FB4-4013-9F24-038F0B1A46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E4C27-1A4E-463C-878E-0F8A192E14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A3512-5C9A-418E-91FC-C2C4A5AD61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CA6DA-A52B-4E6E-9C3F-23FD4BA8FA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03A08-72CE-4909-81A9-A17EA31621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9F6EE-1198-4592-8FEC-E9DAF3FC537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BB656-BB5C-445B-BEB3-459FDCC37C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FB39A-935D-4331-B7D5-3653FA42619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41F05-6FC2-478E-90B3-D713CC9B4D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F8B39-C367-4FBC-93CD-36CA008ECD8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0B663-46BC-4437-A471-D8F0D5B147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B0A6B-8170-467E-A2AD-926D87CC10C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03C47-AA4A-4AD8-AACE-8080916A1F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4911D-9937-44F8-B8DE-AE7743874F5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A6363-746F-40C1-9CA8-CE24FC7EC5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8474-DF53-4110-A85A-1F3E61A432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B47E1-E964-4915-85FF-FABDC68831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3D124-5F00-4B6C-8652-36CE2DC62C2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4D04D-5AAA-47A8-BA6B-96E8D6F93F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A728E-16BA-483A-9DAA-ED3B0F27BDC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0E06B-A0BA-4B86-91FC-47101842B8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9F0F1-1A55-4965-81AF-80AA1FBFE3C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7D174-1A71-4AEF-84A2-A257CA36D4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6017C-4184-4384-8762-9BDB677092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68798-73A0-4C99-9E71-3F6C3E043B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63FA4-765E-4AB7-8C72-3C9911A3CC6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22F7F-BAE3-4B6A-A5F7-2C42CDACF2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3" Type="http://schemas.openxmlformats.org/officeDocument/2006/relationships/theme" Target="../theme/theme10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3" Type="http://schemas.openxmlformats.org/officeDocument/2006/relationships/theme" Target="../theme/theme1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3" Type="http://schemas.openxmlformats.org/officeDocument/2006/relationships/theme" Target="../theme/theme1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3" Type="http://schemas.openxmlformats.org/officeDocument/2006/relationships/theme" Target="../theme/theme9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F378FFD-BE70-47B1-BFEE-E03EB0084A1F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0040B58-9208-4C2A-B907-9E8222C2711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870AF8C-30FC-4953-B764-AA4D84965B79}" type="datetimeFigureOut">
              <a:rPr lang="zh-CN" altLang="en-US"/>
            </a:fld>
            <a:endParaRPr lang="zh-CN" altLang="en-US"/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45BCC5E-F40C-4193-86B8-678686B7E04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01C66336-B430-472D-A259-7FC2B7E68CAC}" type="datetimeFigureOut">
              <a:rPr lang="zh-CN" altLang="en-US"/>
            </a:fld>
            <a:endParaRPr lang="zh-CN" altLang="en-US"/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56EEBB2-7BDE-4B27-B2EB-C1DDE010557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D3794A62-93BB-4A2D-B843-B493D8ED773E}" type="datetimeFigureOut">
              <a:rPr lang="zh-CN" altLang="en-US"/>
            </a:fld>
            <a:endParaRPr lang="zh-CN" altLang="en-US"/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71E8AB3A-6313-4E84-9F1C-800376DBD10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5D6CF6B-ADD0-4605-97E4-55C16FB1162C}" type="datetimeFigureOut">
              <a:rPr lang="zh-CN" altLang="en-US"/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62F6FBDF-5792-4767-9E37-3FA4C85B479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17E5387-2008-47FC-B4EB-B0399464B045}" type="datetimeFigureOut">
              <a:rPr lang="zh-CN" altLang="en-US"/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EEF2EB1-D2CC-436E-B156-4F109E8EDF5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8DCBF038-8F8A-4D9A-8E1D-E6D68F108D50}" type="datetimeFigureOut">
              <a:rPr lang="zh-CN" altLang="en-US"/>
            </a:fld>
            <a:endParaRPr lang="zh-CN" altLang="en-US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557B5BC0-FDA3-4C84-9DE8-76415FD8D24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50B9FAE-82D9-41AB-90CB-91C43726C12B}" type="datetimeFigureOut">
              <a:rPr lang="zh-CN" altLang="en-US"/>
            </a:fld>
            <a:endParaRPr lang="zh-CN" altLang="en-US"/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8C1FF0E-88CD-4A8B-B709-58E9E478FEB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34B1E7F6-A919-4684-9F9D-4A027B39B151}" type="datetimeFigureOut">
              <a:rPr lang="zh-CN" altLang="en-US"/>
            </a:fld>
            <a:endParaRPr lang="zh-CN" altLang="en-US"/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D9CC471-243B-4BCB-AFE5-E365A335974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C973AEF-B83D-4382-90EF-7B638A13EF6D}" type="datetimeFigureOut">
              <a:rPr lang="zh-CN" altLang="en-US"/>
            </a:fld>
            <a:endParaRPr lang="zh-CN" altLang="en-US"/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B08BB93D-ACA5-4E30-9EF8-B2DF2528306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F574EF0-7AE6-4838-8044-DD46E282D74E}" type="datetimeFigureOut">
              <a:rPr lang="zh-CN" altLang="en-US"/>
            </a:fld>
            <a:endParaRPr lang="zh-CN" altLang="en-US"/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1B7223F-5FC4-4098-9731-88A5EE4B751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E7E76B1-350C-479E-823C-6DB007F82A4F}" type="datetimeFigureOut">
              <a:rPr lang="zh-CN" altLang="en-US"/>
            </a:fld>
            <a:endParaRPr lang="zh-CN" altLang="en-US"/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B16723AE-0CFA-493A-8638-2A1AD520AFB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迷你简菱心" pitchFamily="1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91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3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5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730" indent="-303530" algn="l" defTabSz="12172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6.jpe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2.jpeg"/><Relationship Id="rId3" Type="http://schemas.openxmlformats.org/officeDocument/2006/relationships/image" Target="../media/image22.png"/><Relationship Id="rId2" Type="http://schemas.openxmlformats.org/officeDocument/2006/relationships/image" Target="../media/image31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41.jpeg"/><Relationship Id="rId2" Type="http://schemas.openxmlformats.org/officeDocument/2006/relationships/image" Target="../media/image2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31"/>
          <a:stretch>
            <a:fillRect/>
          </a:stretch>
        </p:blipFill>
        <p:spPr bwMode="auto">
          <a:xfrm>
            <a:off x="0" y="0"/>
            <a:ext cx="12192000" cy="377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4"/>
          <p:cNvSpPr txBox="1">
            <a:spLocks noChangeArrowheads="1"/>
          </p:cNvSpPr>
          <p:nvPr/>
        </p:nvSpPr>
        <p:spPr bwMode="auto">
          <a:xfrm>
            <a:off x="3971925" y="3524250"/>
            <a:ext cx="446722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13800" dirty="0" smtClean="0">
                <a:solidFill>
                  <a:srgbClr val="2BA854"/>
                </a:solidFill>
                <a:latin typeface="Impact" panose="020B0806030902050204" pitchFamily="34" charset="0"/>
              </a:rPr>
              <a:t>2</a:t>
            </a:r>
            <a:r>
              <a:rPr lang="en-US" altLang="zh-CN" sz="13800" dirty="0" smtClean="0">
                <a:solidFill>
                  <a:srgbClr val="513087"/>
                </a:solidFill>
                <a:latin typeface="Impact" panose="020B0806030902050204" pitchFamily="34" charset="0"/>
              </a:rPr>
              <a:t>0</a:t>
            </a:r>
            <a:r>
              <a:rPr lang="en-US" altLang="zh-CN" sz="13800" dirty="0" smtClean="0">
                <a:solidFill>
                  <a:srgbClr val="DE4477"/>
                </a:solidFill>
                <a:latin typeface="Impact" panose="020B0806030902050204" pitchFamily="34" charset="0"/>
              </a:rPr>
              <a:t>1</a:t>
            </a:r>
            <a:r>
              <a:rPr lang="en-US" altLang="zh-CN" sz="13800" dirty="0" smtClean="0">
                <a:solidFill>
                  <a:srgbClr val="F4BB43"/>
                </a:solidFill>
                <a:latin typeface="Impact" panose="020B0806030902050204" pitchFamily="34" charset="0"/>
              </a:rPr>
              <a:t>6</a:t>
            </a:r>
            <a:endParaRPr lang="zh-CN" altLang="en-US" sz="13800" dirty="0">
              <a:solidFill>
                <a:srgbClr val="F4BB43"/>
              </a:solidFill>
              <a:latin typeface="Impact" panose="020B0806030902050204" pitchFamily="34" charset="0"/>
            </a:endParaRPr>
          </a:p>
        </p:txBody>
      </p:sp>
      <p:sp>
        <p:nvSpPr>
          <p:cNvPr id="13316" name="文本框 5"/>
          <p:cNvSpPr txBox="1">
            <a:spLocks noChangeArrowheads="1"/>
          </p:cNvSpPr>
          <p:nvPr/>
        </p:nvSpPr>
        <p:spPr bwMode="auto">
          <a:xfrm>
            <a:off x="4310063" y="5597525"/>
            <a:ext cx="3776662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 sz="28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圆角矩形 6"/>
          <p:cNvSpPr>
            <a:spLocks noChangeArrowheads="1"/>
          </p:cNvSpPr>
          <p:nvPr/>
        </p:nvSpPr>
        <p:spPr bwMode="auto">
          <a:xfrm>
            <a:off x="4090988" y="5514975"/>
            <a:ext cx="4262437" cy="685800"/>
          </a:xfrm>
          <a:prstGeom prst="roundRect">
            <a:avLst>
              <a:gd name="adj" fmla="val 16667"/>
            </a:avLst>
          </a:prstGeom>
          <a:noFill/>
          <a:ln w="3175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AutoShape 2"/>
          <p:cNvSpPr>
            <a:spLocks noChangeArrowheads="1"/>
          </p:cNvSpPr>
          <p:nvPr/>
        </p:nvSpPr>
        <p:spPr bwMode="auto">
          <a:xfrm>
            <a:off x="4886325" y="2376488"/>
            <a:ext cx="2374900" cy="2374900"/>
          </a:xfrm>
          <a:prstGeom prst="diamond">
            <a:avLst/>
          </a:pr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s-ES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2" name="AutoShape 3"/>
          <p:cNvSpPr/>
          <p:nvPr/>
        </p:nvSpPr>
        <p:spPr bwMode="auto">
          <a:xfrm>
            <a:off x="4341813" y="1790700"/>
            <a:ext cx="3432175" cy="3454400"/>
          </a:xfrm>
          <a:custGeom>
            <a:avLst/>
            <a:gdLst>
              <a:gd name="T0" fmla="*/ 510903291 w 19679"/>
              <a:gd name="T1" fmla="*/ 88804182 h 19679"/>
              <a:gd name="T2" fmla="*/ 510903291 w 19679"/>
              <a:gd name="T3" fmla="*/ 517541406 h 19679"/>
              <a:gd name="T4" fmla="*/ 87665134 w 19679"/>
              <a:gd name="T5" fmla="*/ 517541406 h 19679"/>
              <a:gd name="T6" fmla="*/ 87665134 w 19679"/>
              <a:gd name="T7" fmla="*/ 88804182 h 19679"/>
              <a:gd name="T8" fmla="*/ 510903291 w 19679"/>
              <a:gd name="T9" fmla="*/ 88804182 h 19679"/>
              <a:gd name="T10" fmla="*/ 510903291 w 19679"/>
              <a:gd name="T11" fmla="*/ 8880418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noFill/>
          <a:ln w="12700" cap="flat" cmpd="sng">
            <a:solidFill>
              <a:srgbClr val="ADBAC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3" name="AutoShape 16"/>
          <p:cNvSpPr/>
          <p:nvPr/>
        </p:nvSpPr>
        <p:spPr bwMode="auto">
          <a:xfrm rot="10800000">
            <a:off x="5813425" y="5013325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4" name="AutoShape 17"/>
          <p:cNvSpPr/>
          <p:nvPr/>
        </p:nvSpPr>
        <p:spPr bwMode="auto">
          <a:xfrm rot="10800000">
            <a:off x="4559300" y="4479925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5" name="AutoShape 18"/>
          <p:cNvSpPr/>
          <p:nvPr/>
        </p:nvSpPr>
        <p:spPr bwMode="auto">
          <a:xfrm rot="10800000">
            <a:off x="6972300" y="4498975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6" name="AutoShape 19"/>
          <p:cNvSpPr/>
          <p:nvPr/>
        </p:nvSpPr>
        <p:spPr bwMode="auto">
          <a:xfrm>
            <a:off x="5915025" y="5124450"/>
            <a:ext cx="311150" cy="258763"/>
          </a:xfrm>
          <a:custGeom>
            <a:avLst/>
            <a:gdLst>
              <a:gd name="T0" fmla="*/ 4427362 w 21600"/>
              <a:gd name="T1" fmla="*/ 2057142 h 21600"/>
              <a:gd name="T2" fmla="*/ 4482145 w 21600"/>
              <a:gd name="T3" fmla="*/ 2942626 h 21600"/>
              <a:gd name="T4" fmla="*/ 4297255 w 21600"/>
              <a:gd name="T5" fmla="*/ 3099921 h 21600"/>
              <a:gd name="T6" fmla="*/ 3229636 w 21600"/>
              <a:gd name="T7" fmla="*/ 3054853 h 21600"/>
              <a:gd name="T8" fmla="*/ 3178167 w 21600"/>
              <a:gd name="T9" fmla="*/ 2169368 h 21600"/>
              <a:gd name="T10" fmla="*/ 3361198 w 21600"/>
              <a:gd name="T11" fmla="*/ 2012074 h 21600"/>
              <a:gd name="T12" fmla="*/ 3691334 w 21600"/>
              <a:gd name="T13" fmla="*/ 1703379 h 21600"/>
              <a:gd name="T14" fmla="*/ 2380730 w 21600"/>
              <a:gd name="T15" fmla="*/ 1665056 h 21600"/>
              <a:gd name="T16" fmla="*/ 2708791 w 21600"/>
              <a:gd name="T17" fmla="*/ 2012074 h 21600"/>
              <a:gd name="T18" fmla="*/ 2893681 w 21600"/>
              <a:gd name="T19" fmla="*/ 2169368 h 21600"/>
              <a:gd name="T20" fmla="*/ 2838898 w 21600"/>
              <a:gd name="T21" fmla="*/ 3054853 h 21600"/>
              <a:gd name="T22" fmla="*/ 1772734 w 21600"/>
              <a:gd name="T23" fmla="*/ 3099921 h 21600"/>
              <a:gd name="T24" fmla="*/ 1587845 w 21600"/>
              <a:gd name="T25" fmla="*/ 2942626 h 21600"/>
              <a:gd name="T26" fmla="*/ 1642209 w 21600"/>
              <a:gd name="T27" fmla="*/ 2057142 h 21600"/>
              <a:gd name="T28" fmla="*/ 2100795 w 21600"/>
              <a:gd name="T29" fmla="*/ 2012074 h 21600"/>
              <a:gd name="T30" fmla="*/ 841646 w 21600"/>
              <a:gd name="T31" fmla="*/ 1665056 h 21600"/>
              <a:gd name="T32" fmla="*/ 792885 w 21600"/>
              <a:gd name="T33" fmla="*/ 2012074 h 21600"/>
              <a:gd name="T34" fmla="*/ 1256239 w 21600"/>
              <a:gd name="T35" fmla="*/ 2057142 h 21600"/>
              <a:gd name="T36" fmla="*/ 1310619 w 21600"/>
              <a:gd name="T37" fmla="*/ 2942626 h 21600"/>
              <a:gd name="T38" fmla="*/ 1120947 w 21600"/>
              <a:gd name="T39" fmla="*/ 3099921 h 21600"/>
              <a:gd name="T40" fmla="*/ 54365 w 21600"/>
              <a:gd name="T41" fmla="*/ 3054853 h 21600"/>
              <a:gd name="T42" fmla="*/ 0 w 21600"/>
              <a:gd name="T43" fmla="*/ 2169368 h 21600"/>
              <a:gd name="T44" fmla="*/ 189456 w 21600"/>
              <a:gd name="T45" fmla="*/ 2012074 h 21600"/>
              <a:gd name="T46" fmla="*/ 512951 w 21600"/>
              <a:gd name="T47" fmla="*/ 1703379 h 21600"/>
              <a:gd name="T48" fmla="*/ 841229 w 21600"/>
              <a:gd name="T49" fmla="*/ 1434865 h 21600"/>
              <a:gd name="T50" fmla="*/ 2100378 w 21600"/>
              <a:gd name="T51" fmla="*/ 1083678 h 21600"/>
              <a:gd name="T52" fmla="*/ 1641792 w 21600"/>
              <a:gd name="T53" fmla="*/ 1040191 h 21600"/>
              <a:gd name="T54" fmla="*/ 1587427 w 21600"/>
              <a:gd name="T55" fmla="*/ 152982 h 21600"/>
              <a:gd name="T56" fmla="*/ 1772316 w 21600"/>
              <a:gd name="T57" fmla="*/ 0 h 21600"/>
              <a:gd name="T58" fmla="*/ 2838480 w 21600"/>
              <a:gd name="T59" fmla="*/ 45068 h 21600"/>
              <a:gd name="T60" fmla="*/ 2893263 w 21600"/>
              <a:gd name="T61" fmla="*/ 930552 h 21600"/>
              <a:gd name="T62" fmla="*/ 2708373 w 21600"/>
              <a:gd name="T63" fmla="*/ 1083678 h 21600"/>
              <a:gd name="T64" fmla="*/ 2380312 w 21600"/>
              <a:gd name="T65" fmla="*/ 1434865 h 21600"/>
              <a:gd name="T66" fmla="*/ 3870620 w 21600"/>
              <a:gd name="T67" fmla="*/ 1512506 h 21600"/>
              <a:gd name="T68" fmla="*/ 3968156 w 21600"/>
              <a:gd name="T69" fmla="*/ 2012074 h 21600"/>
              <a:gd name="T70" fmla="*/ 4297255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7" name="AutoShape 20"/>
          <p:cNvSpPr/>
          <p:nvPr/>
        </p:nvSpPr>
        <p:spPr bwMode="auto">
          <a:xfrm>
            <a:off x="4660900" y="4598988"/>
            <a:ext cx="309563" cy="25876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80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8" name="AutoShape 21"/>
          <p:cNvSpPr/>
          <p:nvPr/>
        </p:nvSpPr>
        <p:spPr bwMode="auto">
          <a:xfrm>
            <a:off x="7110413" y="4633913"/>
            <a:ext cx="260350" cy="258762"/>
          </a:xfrm>
          <a:custGeom>
            <a:avLst/>
            <a:gdLst>
              <a:gd name="T0" fmla="*/ 3138061 w 21600"/>
              <a:gd name="T1" fmla="*/ 599310 h 21600"/>
              <a:gd name="T2" fmla="*/ 2903867 w 21600"/>
              <a:gd name="T3" fmla="*/ 3099897 h 21600"/>
              <a:gd name="T4" fmla="*/ 0 w 21600"/>
              <a:gd name="T5" fmla="*/ 2868413 h 21600"/>
              <a:gd name="T6" fmla="*/ 234194 w 21600"/>
              <a:gd name="T7" fmla="*/ 370269 h 21600"/>
              <a:gd name="T8" fmla="*/ 332549 w 21600"/>
              <a:gd name="T9" fmla="*/ 221158 h 21600"/>
              <a:gd name="T10" fmla="*/ 696906 w 21600"/>
              <a:gd name="T11" fmla="*/ 0 h 21600"/>
              <a:gd name="T12" fmla="*/ 1062433 w 21600"/>
              <a:gd name="T13" fmla="*/ 221876 h 21600"/>
              <a:gd name="T14" fmla="*/ 1181712 w 21600"/>
              <a:gd name="T15" fmla="*/ 370269 h 21600"/>
              <a:gd name="T16" fmla="*/ 1266555 w 21600"/>
              <a:gd name="T17" fmla="*/ 109926 h 21600"/>
              <a:gd name="T18" fmla="*/ 1746418 w 21600"/>
              <a:gd name="T19" fmla="*/ 30572 h 21600"/>
              <a:gd name="T20" fmla="*/ 1956783 w 21600"/>
              <a:gd name="T21" fmla="*/ 344717 h 21600"/>
              <a:gd name="T22" fmla="*/ 2054704 w 21600"/>
              <a:gd name="T23" fmla="*/ 344717 h 21600"/>
              <a:gd name="T24" fmla="*/ 2259983 w 21600"/>
              <a:gd name="T25" fmla="*/ 30572 h 21600"/>
              <a:gd name="T26" fmla="*/ 2740714 w 21600"/>
              <a:gd name="T27" fmla="*/ 109926 h 21600"/>
              <a:gd name="T28" fmla="*/ 2825557 w 21600"/>
              <a:gd name="T29" fmla="*/ 370269 h 21600"/>
              <a:gd name="T30" fmla="*/ 316711 w 21600"/>
              <a:gd name="T31" fmla="*/ 1143512 h 21600"/>
              <a:gd name="T32" fmla="*/ 881417 w 21600"/>
              <a:gd name="T33" fmla="*/ 1143512 h 21600"/>
              <a:gd name="T34" fmla="*/ 316711 w 21600"/>
              <a:gd name="T35" fmla="*/ 2217578 h 21600"/>
              <a:gd name="T36" fmla="*/ 881417 w 21600"/>
              <a:gd name="T37" fmla="*/ 2292775 h 21600"/>
              <a:gd name="T38" fmla="*/ 881417 w 21600"/>
              <a:gd name="T39" fmla="*/ 2787466 h 21600"/>
              <a:gd name="T40" fmla="*/ 697352 w 21600"/>
              <a:gd name="T41" fmla="*/ 907584 h 21600"/>
              <a:gd name="T42" fmla="*/ 697352 w 21600"/>
              <a:gd name="T43" fmla="*/ 231484 h 21600"/>
              <a:gd name="T44" fmla="*/ 1530533 w 21600"/>
              <a:gd name="T45" fmla="*/ 1143512 h 21600"/>
              <a:gd name="T46" fmla="*/ 1530533 w 21600"/>
              <a:gd name="T47" fmla="*/ 1642372 h 21600"/>
              <a:gd name="T48" fmla="*/ 960017 w 21600"/>
              <a:gd name="T49" fmla="*/ 1718719 h 21600"/>
              <a:gd name="T50" fmla="*/ 1530533 w 21600"/>
              <a:gd name="T51" fmla="*/ 1718719 h 21600"/>
              <a:gd name="T52" fmla="*/ 960017 w 21600"/>
              <a:gd name="T53" fmla="*/ 2787466 h 21600"/>
              <a:gd name="T54" fmla="*/ 1420113 w 21600"/>
              <a:gd name="T55" fmla="*/ 795501 h 21600"/>
              <a:gd name="T56" fmla="*/ 1683657 w 21600"/>
              <a:gd name="T57" fmla="*/ 881168 h 21600"/>
              <a:gd name="T58" fmla="*/ 1683657 w 21600"/>
              <a:gd name="T59" fmla="*/ 258750 h 21600"/>
              <a:gd name="T60" fmla="*/ 1420113 w 21600"/>
              <a:gd name="T61" fmla="*/ 344285 h 21600"/>
              <a:gd name="T62" fmla="*/ 1608842 w 21600"/>
              <a:gd name="T63" fmla="*/ 1143512 h 21600"/>
              <a:gd name="T64" fmla="*/ 2177177 w 21600"/>
              <a:gd name="T65" fmla="*/ 1143512 h 21600"/>
              <a:gd name="T66" fmla="*/ 1608842 w 21600"/>
              <a:gd name="T67" fmla="*/ 2217578 h 21600"/>
              <a:gd name="T68" fmla="*/ 2177177 w 21600"/>
              <a:gd name="T69" fmla="*/ 2292775 h 21600"/>
              <a:gd name="T70" fmla="*/ 2177177 w 21600"/>
              <a:gd name="T71" fmla="*/ 2787466 h 21600"/>
              <a:gd name="T72" fmla="*/ 2255041 w 21600"/>
              <a:gd name="T73" fmla="*/ 1143512 h 21600"/>
              <a:gd name="T74" fmla="*/ 2821784 w 21600"/>
              <a:gd name="T75" fmla="*/ 1143512 h 21600"/>
              <a:gd name="T76" fmla="*/ 2255041 w 21600"/>
              <a:gd name="T77" fmla="*/ 2217578 h 21600"/>
              <a:gd name="T78" fmla="*/ 2821784 w 21600"/>
              <a:gd name="T79" fmla="*/ 2292775 h 21600"/>
              <a:gd name="T80" fmla="*/ 2821784 w 21600"/>
              <a:gd name="T81" fmla="*/ 2787466 h 21600"/>
              <a:gd name="T82" fmla="*/ 2441589 w 21600"/>
              <a:gd name="T83" fmla="*/ 907584 h 21600"/>
              <a:gd name="T84" fmla="*/ 2441589 w 21600"/>
              <a:gd name="T85" fmla="*/ 231484 h 21600"/>
              <a:gd name="T86" fmla="*/ 2289332 w 21600"/>
              <a:gd name="T87" fmla="*/ 795501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9" name="AutoShape 22"/>
          <p:cNvSpPr/>
          <p:nvPr/>
        </p:nvSpPr>
        <p:spPr bwMode="auto">
          <a:xfrm>
            <a:off x="5788025" y="1593850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0" name="AutoShape 23"/>
          <p:cNvSpPr/>
          <p:nvPr/>
        </p:nvSpPr>
        <p:spPr bwMode="auto">
          <a:xfrm>
            <a:off x="7169150" y="2254250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1" name="AutoShape 24"/>
          <p:cNvSpPr/>
          <p:nvPr/>
        </p:nvSpPr>
        <p:spPr bwMode="auto">
          <a:xfrm>
            <a:off x="4071938" y="3419475"/>
            <a:ext cx="517525" cy="520700"/>
          </a:xfrm>
          <a:custGeom>
            <a:avLst/>
            <a:gdLst>
              <a:gd name="T0" fmla="*/ 11616160 w 19679"/>
              <a:gd name="T1" fmla="*/ 2017736 h 19679"/>
              <a:gd name="T2" fmla="*/ 11616160 w 19679"/>
              <a:gd name="T3" fmla="*/ 11759131 h 19679"/>
              <a:gd name="T4" fmla="*/ 1993204 w 19679"/>
              <a:gd name="T5" fmla="*/ 11759131 h 19679"/>
              <a:gd name="T6" fmla="*/ 1993204 w 19679"/>
              <a:gd name="T7" fmla="*/ 2017736 h 19679"/>
              <a:gd name="T8" fmla="*/ 11616160 w 19679"/>
              <a:gd name="T9" fmla="*/ 2017736 h 19679"/>
              <a:gd name="T10" fmla="*/ 11616160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2" name="AutoShape 25"/>
          <p:cNvSpPr/>
          <p:nvPr/>
        </p:nvSpPr>
        <p:spPr bwMode="auto">
          <a:xfrm>
            <a:off x="7531100" y="3419475"/>
            <a:ext cx="515938" cy="520700"/>
          </a:xfrm>
          <a:custGeom>
            <a:avLst/>
            <a:gdLst>
              <a:gd name="T0" fmla="*/ 11545014 w 19679"/>
              <a:gd name="T1" fmla="*/ 2017736 h 19679"/>
              <a:gd name="T2" fmla="*/ 11545014 w 19679"/>
              <a:gd name="T3" fmla="*/ 11759131 h 19679"/>
              <a:gd name="T4" fmla="*/ 1980983 w 19679"/>
              <a:gd name="T5" fmla="*/ 11759131 h 19679"/>
              <a:gd name="T6" fmla="*/ 1980983 w 19679"/>
              <a:gd name="T7" fmla="*/ 2017736 h 19679"/>
              <a:gd name="T8" fmla="*/ 11545014 w 19679"/>
              <a:gd name="T9" fmla="*/ 2017736 h 19679"/>
              <a:gd name="T10" fmla="*/ 11545014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3" name="AutoShape 26"/>
          <p:cNvSpPr/>
          <p:nvPr/>
        </p:nvSpPr>
        <p:spPr bwMode="auto">
          <a:xfrm>
            <a:off x="4502150" y="2127250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4" name="AutoShape 27"/>
          <p:cNvSpPr/>
          <p:nvPr/>
        </p:nvSpPr>
        <p:spPr bwMode="auto">
          <a:xfrm>
            <a:off x="5892800" y="1708150"/>
            <a:ext cx="309563" cy="258763"/>
          </a:xfrm>
          <a:custGeom>
            <a:avLst/>
            <a:gdLst>
              <a:gd name="T0" fmla="*/ 4382309 w 21600"/>
              <a:gd name="T1" fmla="*/ 2057142 h 21600"/>
              <a:gd name="T2" fmla="*/ 4436539 w 21600"/>
              <a:gd name="T3" fmla="*/ 2942626 h 21600"/>
              <a:gd name="T4" fmla="*/ 4253539 w 21600"/>
              <a:gd name="T5" fmla="*/ 3099921 h 21600"/>
              <a:gd name="T6" fmla="*/ 3196768 w 21600"/>
              <a:gd name="T7" fmla="*/ 3054853 h 21600"/>
              <a:gd name="T8" fmla="*/ 3145834 w 21600"/>
              <a:gd name="T9" fmla="*/ 2169368 h 21600"/>
              <a:gd name="T10" fmla="*/ 3327000 w 21600"/>
              <a:gd name="T11" fmla="*/ 2012074 h 21600"/>
              <a:gd name="T12" fmla="*/ 3653775 w 21600"/>
              <a:gd name="T13" fmla="*/ 1703379 h 21600"/>
              <a:gd name="T14" fmla="*/ 2356505 w 21600"/>
              <a:gd name="T15" fmla="*/ 1665056 h 21600"/>
              <a:gd name="T16" fmla="*/ 2681231 w 21600"/>
              <a:gd name="T17" fmla="*/ 2012074 h 21600"/>
              <a:gd name="T18" fmla="*/ 2864232 w 21600"/>
              <a:gd name="T19" fmla="*/ 2169368 h 21600"/>
              <a:gd name="T20" fmla="*/ 2810015 w 21600"/>
              <a:gd name="T21" fmla="*/ 3054853 h 21600"/>
              <a:gd name="T22" fmla="*/ 1754692 w 21600"/>
              <a:gd name="T23" fmla="*/ 3099921 h 21600"/>
              <a:gd name="T24" fmla="*/ 1571691 w 21600"/>
              <a:gd name="T25" fmla="*/ 2942626 h 21600"/>
              <a:gd name="T26" fmla="*/ 1625492 w 21600"/>
              <a:gd name="T27" fmla="*/ 2057142 h 21600"/>
              <a:gd name="T28" fmla="*/ 2079418 w 21600"/>
              <a:gd name="T29" fmla="*/ 2012074 h 21600"/>
              <a:gd name="T30" fmla="*/ 833083 w 21600"/>
              <a:gd name="T31" fmla="*/ 1665056 h 21600"/>
              <a:gd name="T32" fmla="*/ 784814 w 21600"/>
              <a:gd name="T33" fmla="*/ 2012074 h 21600"/>
              <a:gd name="T34" fmla="*/ 1243469 w 21600"/>
              <a:gd name="T35" fmla="*/ 2057142 h 21600"/>
              <a:gd name="T36" fmla="*/ 1297284 w 21600"/>
              <a:gd name="T37" fmla="*/ 2942626 h 21600"/>
              <a:gd name="T38" fmla="*/ 1109540 w 21600"/>
              <a:gd name="T39" fmla="*/ 3099921 h 21600"/>
              <a:gd name="T40" fmla="*/ 53815 w 21600"/>
              <a:gd name="T41" fmla="*/ 3054853 h 21600"/>
              <a:gd name="T42" fmla="*/ 0 w 21600"/>
              <a:gd name="T43" fmla="*/ 2169368 h 21600"/>
              <a:gd name="T44" fmla="*/ 187529 w 21600"/>
              <a:gd name="T45" fmla="*/ 2012074 h 21600"/>
              <a:gd name="T46" fmla="*/ 507741 w 21600"/>
              <a:gd name="T47" fmla="*/ 1703379 h 21600"/>
              <a:gd name="T48" fmla="*/ 832667 w 21600"/>
              <a:gd name="T49" fmla="*/ 1434865 h 21600"/>
              <a:gd name="T50" fmla="*/ 2079017 w 21600"/>
              <a:gd name="T51" fmla="*/ 1083678 h 21600"/>
              <a:gd name="T52" fmla="*/ 1625091 w 21600"/>
              <a:gd name="T53" fmla="*/ 1040191 h 21600"/>
              <a:gd name="T54" fmla="*/ 1571276 w 21600"/>
              <a:gd name="T55" fmla="*/ 152982 h 21600"/>
              <a:gd name="T56" fmla="*/ 1754276 w 21600"/>
              <a:gd name="T57" fmla="*/ 0 h 21600"/>
              <a:gd name="T58" fmla="*/ 2809600 w 21600"/>
              <a:gd name="T59" fmla="*/ 45068 h 21600"/>
              <a:gd name="T60" fmla="*/ 2863830 w 21600"/>
              <a:gd name="T61" fmla="*/ 930552 h 21600"/>
              <a:gd name="T62" fmla="*/ 2680816 w 21600"/>
              <a:gd name="T63" fmla="*/ 1083678 h 21600"/>
              <a:gd name="T64" fmla="*/ 2356090 w 21600"/>
              <a:gd name="T65" fmla="*/ 1434865 h 21600"/>
              <a:gd name="T66" fmla="*/ 3831243 w 21600"/>
              <a:gd name="T67" fmla="*/ 1512506 h 21600"/>
              <a:gd name="T68" fmla="*/ 3927781 w 21600"/>
              <a:gd name="T69" fmla="*/ 2012074 h 21600"/>
              <a:gd name="T70" fmla="*/ 4253539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5" name="AutoShape 28"/>
          <p:cNvSpPr/>
          <p:nvPr/>
        </p:nvSpPr>
        <p:spPr bwMode="auto">
          <a:xfrm>
            <a:off x="4178300" y="3533775"/>
            <a:ext cx="309563" cy="309563"/>
          </a:xfrm>
          <a:custGeom>
            <a:avLst/>
            <a:gdLst>
              <a:gd name="T0" fmla="*/ 4386622 w 21600"/>
              <a:gd name="T1" fmla="*/ 3861841 h 21600"/>
              <a:gd name="T2" fmla="*/ 4436539 w 21600"/>
              <a:gd name="T3" fmla="*/ 3992273 h 21600"/>
              <a:gd name="T4" fmla="*/ 4386622 w 21600"/>
              <a:gd name="T5" fmla="*/ 4111814 h 21600"/>
              <a:gd name="T6" fmla="*/ 4261335 w 21600"/>
              <a:gd name="T7" fmla="*/ 4260103 h 21600"/>
              <a:gd name="T8" fmla="*/ 4112630 w 21600"/>
              <a:gd name="T9" fmla="*/ 4384989 h 21600"/>
              <a:gd name="T10" fmla="*/ 3994323 w 21600"/>
              <a:gd name="T11" fmla="*/ 4436539 h 21600"/>
              <a:gd name="T12" fmla="*/ 3863690 w 21600"/>
              <a:gd name="T13" fmla="*/ 4383756 h 21600"/>
              <a:gd name="T14" fmla="*/ 2866697 w 21600"/>
              <a:gd name="T15" fmla="*/ 3389643 h 21600"/>
              <a:gd name="T16" fmla="*/ 2380525 w 21600"/>
              <a:gd name="T17" fmla="*/ 3615782 h 21600"/>
              <a:gd name="T18" fmla="*/ 1849997 w 21600"/>
              <a:gd name="T19" fmla="*/ 3695265 h 21600"/>
              <a:gd name="T20" fmla="*/ 1133373 w 21600"/>
              <a:gd name="T21" fmla="*/ 3551490 h 21600"/>
              <a:gd name="T22" fmla="*/ 543269 w 21600"/>
              <a:gd name="T23" fmla="*/ 3153644 h 21600"/>
              <a:gd name="T24" fmla="*/ 143975 w 21600"/>
              <a:gd name="T25" fmla="*/ 2564772 h 21600"/>
              <a:gd name="T26" fmla="*/ 0 w 21600"/>
              <a:gd name="T27" fmla="*/ 1848564 h 21600"/>
              <a:gd name="T28" fmla="*/ 143975 w 21600"/>
              <a:gd name="T29" fmla="*/ 1132757 h 21600"/>
              <a:gd name="T30" fmla="*/ 543269 w 21600"/>
              <a:gd name="T31" fmla="*/ 543469 h 21600"/>
              <a:gd name="T32" fmla="*/ 1132141 w 21600"/>
              <a:gd name="T33" fmla="*/ 145624 h 21600"/>
              <a:gd name="T34" fmla="*/ 1849997 w 21600"/>
              <a:gd name="T35" fmla="*/ 0 h 21600"/>
              <a:gd name="T36" fmla="*/ 2564973 w 21600"/>
              <a:gd name="T37" fmla="*/ 145624 h 21600"/>
              <a:gd name="T38" fmla="*/ 3154662 w 21600"/>
              <a:gd name="T39" fmla="*/ 543469 h 21600"/>
              <a:gd name="T40" fmla="*/ 3553339 w 21600"/>
              <a:gd name="T41" fmla="*/ 1132757 h 21600"/>
              <a:gd name="T42" fmla="*/ 3697730 w 21600"/>
              <a:gd name="T43" fmla="*/ 1848564 h 21600"/>
              <a:gd name="T44" fmla="*/ 3618247 w 21600"/>
              <a:gd name="T45" fmla="*/ 2380324 h 21600"/>
              <a:gd name="T46" fmla="*/ 3391893 w 21600"/>
              <a:gd name="T47" fmla="*/ 2864647 h 21600"/>
              <a:gd name="T48" fmla="*/ 4386622 w 21600"/>
              <a:gd name="T49" fmla="*/ 3861841 h 21600"/>
              <a:gd name="T50" fmla="*/ 738809 w 21600"/>
              <a:gd name="T51" fmla="*/ 1848564 h 21600"/>
              <a:gd name="T52" fmla="*/ 827536 w 21600"/>
              <a:gd name="T53" fmla="*/ 2283586 h 21600"/>
              <a:gd name="T54" fmla="*/ 1066617 w 21600"/>
              <a:gd name="T55" fmla="*/ 2633378 h 21600"/>
              <a:gd name="T56" fmla="*/ 1418873 w 21600"/>
              <a:gd name="T57" fmla="*/ 2869377 h 21600"/>
              <a:gd name="T58" fmla="*/ 1849381 w 21600"/>
              <a:gd name="T59" fmla="*/ 2956456 h 21600"/>
              <a:gd name="T60" fmla="*/ 2278240 w 21600"/>
              <a:gd name="T61" fmla="*/ 2869377 h 21600"/>
              <a:gd name="T62" fmla="*/ 2629465 w 21600"/>
              <a:gd name="T63" fmla="*/ 2633378 h 21600"/>
              <a:gd name="T64" fmla="*/ 2868545 w 21600"/>
              <a:gd name="T65" fmla="*/ 2283586 h 21600"/>
              <a:gd name="T66" fmla="*/ 2957287 w 21600"/>
              <a:gd name="T67" fmla="*/ 1848564 h 21600"/>
              <a:gd name="T68" fmla="*/ 2868545 w 21600"/>
              <a:gd name="T69" fmla="*/ 1419891 h 21600"/>
              <a:gd name="T70" fmla="*/ 2629465 w 21600"/>
              <a:gd name="T71" fmla="*/ 1066617 h 21600"/>
              <a:gd name="T72" fmla="*/ 2278240 w 21600"/>
              <a:gd name="T73" fmla="*/ 828153 h 21600"/>
              <a:gd name="T74" fmla="*/ 1849381 w 21600"/>
              <a:gd name="T75" fmla="*/ 740658 h 21600"/>
              <a:gd name="T76" fmla="*/ 1418873 w 21600"/>
              <a:gd name="T77" fmla="*/ 828153 h 21600"/>
              <a:gd name="T78" fmla="*/ 1066617 w 21600"/>
              <a:gd name="T79" fmla="*/ 1066617 h 21600"/>
              <a:gd name="T80" fmla="*/ 827536 w 21600"/>
              <a:gd name="T81" fmla="*/ 1419891 h 21600"/>
              <a:gd name="T82" fmla="*/ 738809 w 21600"/>
              <a:gd name="T83" fmla="*/ 1848564 h 21600"/>
              <a:gd name="T84" fmla="*/ 1849997 w 21600"/>
              <a:gd name="T85" fmla="*/ 1148364 h 21600"/>
              <a:gd name="T86" fmla="*/ 1945704 w 21600"/>
              <a:gd name="T87" fmla="*/ 1188421 h 21600"/>
              <a:gd name="T88" fmla="*/ 1985761 w 21600"/>
              <a:gd name="T89" fmla="*/ 1289889 h 21600"/>
              <a:gd name="T90" fmla="*/ 1945704 w 21600"/>
              <a:gd name="T91" fmla="*/ 1385595 h 21600"/>
              <a:gd name="T92" fmla="*/ 1849997 w 21600"/>
              <a:gd name="T93" fmla="*/ 1426269 h 21600"/>
              <a:gd name="T94" fmla="*/ 1551140 w 21600"/>
              <a:gd name="T95" fmla="*/ 1548059 h 21600"/>
              <a:gd name="T96" fmla="*/ 1427501 w 21600"/>
              <a:gd name="T97" fmla="*/ 1847948 h 21600"/>
              <a:gd name="T98" fmla="*/ 1387444 w 21600"/>
              <a:gd name="T99" fmla="*/ 1944271 h 21600"/>
              <a:gd name="T100" fmla="*/ 1291738 w 21600"/>
              <a:gd name="T101" fmla="*/ 1983711 h 21600"/>
              <a:gd name="T102" fmla="*/ 1188421 w 21600"/>
              <a:gd name="T103" fmla="*/ 1944271 h 21600"/>
              <a:gd name="T104" fmla="*/ 1150213 w 21600"/>
              <a:gd name="T105" fmla="*/ 1847948 h 21600"/>
              <a:gd name="T106" fmla="*/ 1204229 w 21600"/>
              <a:gd name="T107" fmla="*/ 1578671 h 21600"/>
              <a:gd name="T108" fmla="*/ 1354997 w 21600"/>
              <a:gd name="T109" fmla="*/ 1353765 h 21600"/>
              <a:gd name="T110" fmla="*/ 1576822 w 21600"/>
              <a:gd name="T111" fmla="*/ 1202996 h 21600"/>
              <a:gd name="T112" fmla="*/ 1849997 w 21600"/>
              <a:gd name="T113" fmla="*/ 11483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6" name="AutoShape 29"/>
          <p:cNvSpPr/>
          <p:nvPr/>
        </p:nvSpPr>
        <p:spPr bwMode="auto">
          <a:xfrm>
            <a:off x="7273925" y="2395538"/>
            <a:ext cx="309563" cy="25876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7" name="AutoShape 30"/>
          <p:cNvSpPr/>
          <p:nvPr/>
        </p:nvSpPr>
        <p:spPr bwMode="auto">
          <a:xfrm>
            <a:off x="4621213" y="2233613"/>
            <a:ext cx="277812" cy="277812"/>
          </a:xfrm>
          <a:custGeom>
            <a:avLst/>
            <a:gdLst>
              <a:gd name="T0" fmla="*/ 3573125 w 21600"/>
              <a:gd name="T1" fmla="*/ 690800 h 21600"/>
              <a:gd name="T2" fmla="*/ 3306464 w 21600"/>
              <a:gd name="T3" fmla="*/ 3573125 h 21600"/>
              <a:gd name="T4" fmla="*/ 0 w 21600"/>
              <a:gd name="T5" fmla="*/ 3306297 h 21600"/>
              <a:gd name="T6" fmla="*/ 266661 w 21600"/>
              <a:gd name="T7" fmla="*/ 426789 h 21600"/>
              <a:gd name="T8" fmla="*/ 378647 w 21600"/>
              <a:gd name="T9" fmla="*/ 254918 h 21600"/>
              <a:gd name="T10" fmla="*/ 793526 w 21600"/>
              <a:gd name="T11" fmla="*/ 0 h 21600"/>
              <a:gd name="T12" fmla="*/ 1209730 w 21600"/>
              <a:gd name="T13" fmla="*/ 255741 h 21600"/>
              <a:gd name="T14" fmla="*/ 1345549 w 21600"/>
              <a:gd name="T15" fmla="*/ 426789 h 21600"/>
              <a:gd name="T16" fmla="*/ 1442153 w 21600"/>
              <a:gd name="T17" fmla="*/ 126713 h 21600"/>
              <a:gd name="T18" fmla="*/ 1988542 w 21600"/>
              <a:gd name="T19" fmla="*/ 35241 h 21600"/>
              <a:gd name="T20" fmla="*/ 2228078 w 21600"/>
              <a:gd name="T21" fmla="*/ 397348 h 21600"/>
              <a:gd name="T22" fmla="*/ 2339576 w 21600"/>
              <a:gd name="T23" fmla="*/ 397348 h 21600"/>
              <a:gd name="T24" fmla="*/ 2573311 w 21600"/>
              <a:gd name="T25" fmla="*/ 35241 h 21600"/>
              <a:gd name="T26" fmla="*/ 3120690 w 21600"/>
              <a:gd name="T27" fmla="*/ 126713 h 21600"/>
              <a:gd name="T28" fmla="*/ 3217307 w 21600"/>
              <a:gd name="T29" fmla="*/ 426789 h 21600"/>
              <a:gd name="T30" fmla="*/ 360615 w 21600"/>
              <a:gd name="T31" fmla="*/ 1318089 h 21600"/>
              <a:gd name="T32" fmla="*/ 1003622 w 21600"/>
              <a:gd name="T33" fmla="*/ 1318089 h 21600"/>
              <a:gd name="T34" fmla="*/ 360615 w 21600"/>
              <a:gd name="T35" fmla="*/ 2556102 h 21600"/>
              <a:gd name="T36" fmla="*/ 1003622 w 21600"/>
              <a:gd name="T37" fmla="*/ 2642790 h 21600"/>
              <a:gd name="T38" fmla="*/ 1003622 w 21600"/>
              <a:gd name="T39" fmla="*/ 3212999 h 21600"/>
              <a:gd name="T40" fmla="*/ 794028 w 21600"/>
              <a:gd name="T41" fmla="*/ 1046129 h 21600"/>
              <a:gd name="T42" fmla="*/ 794028 w 21600"/>
              <a:gd name="T43" fmla="*/ 266828 h 21600"/>
              <a:gd name="T44" fmla="*/ 1742730 w 21600"/>
              <a:gd name="T45" fmla="*/ 1318089 h 21600"/>
              <a:gd name="T46" fmla="*/ 1742730 w 21600"/>
              <a:gd name="T47" fmla="*/ 1893096 h 21600"/>
              <a:gd name="T48" fmla="*/ 1093113 w 21600"/>
              <a:gd name="T49" fmla="*/ 1981095 h 21600"/>
              <a:gd name="T50" fmla="*/ 1742730 w 21600"/>
              <a:gd name="T51" fmla="*/ 1981095 h 21600"/>
              <a:gd name="T52" fmla="*/ 1093113 w 21600"/>
              <a:gd name="T53" fmla="*/ 3212999 h 21600"/>
              <a:gd name="T54" fmla="*/ 1617007 w 21600"/>
              <a:gd name="T55" fmla="*/ 916934 h 21600"/>
              <a:gd name="T56" fmla="*/ 1917083 w 21600"/>
              <a:gd name="T57" fmla="*/ 1015699 h 21600"/>
              <a:gd name="T58" fmla="*/ 1917083 w 21600"/>
              <a:gd name="T59" fmla="*/ 298262 h 21600"/>
              <a:gd name="T60" fmla="*/ 1617007 w 21600"/>
              <a:gd name="T61" fmla="*/ 396847 h 21600"/>
              <a:gd name="T62" fmla="*/ 1831887 w 21600"/>
              <a:gd name="T63" fmla="*/ 1318089 h 21600"/>
              <a:gd name="T64" fmla="*/ 2479022 w 21600"/>
              <a:gd name="T65" fmla="*/ 1318089 h 21600"/>
              <a:gd name="T66" fmla="*/ 1831887 w 21600"/>
              <a:gd name="T67" fmla="*/ 2556102 h 21600"/>
              <a:gd name="T68" fmla="*/ 2479022 w 21600"/>
              <a:gd name="T69" fmla="*/ 2642790 h 21600"/>
              <a:gd name="T70" fmla="*/ 2479022 w 21600"/>
              <a:gd name="T71" fmla="*/ 3212999 h 21600"/>
              <a:gd name="T72" fmla="*/ 2567690 w 21600"/>
              <a:gd name="T73" fmla="*/ 1318089 h 21600"/>
              <a:gd name="T74" fmla="*/ 3212999 w 21600"/>
              <a:gd name="T75" fmla="*/ 1318089 h 21600"/>
              <a:gd name="T76" fmla="*/ 2567690 w 21600"/>
              <a:gd name="T77" fmla="*/ 2556102 h 21600"/>
              <a:gd name="T78" fmla="*/ 3212999 w 21600"/>
              <a:gd name="T79" fmla="*/ 2642790 h 21600"/>
              <a:gd name="T80" fmla="*/ 3212999 w 21600"/>
              <a:gd name="T81" fmla="*/ 3212999 h 21600"/>
              <a:gd name="T82" fmla="*/ 2780088 w 21600"/>
              <a:gd name="T83" fmla="*/ 1046129 h 21600"/>
              <a:gd name="T84" fmla="*/ 2780088 w 21600"/>
              <a:gd name="T85" fmla="*/ 266828 h 21600"/>
              <a:gd name="T86" fmla="*/ 2606725 w 21600"/>
              <a:gd name="T87" fmla="*/ 916934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8" name="AutoShape 31"/>
          <p:cNvSpPr/>
          <p:nvPr/>
        </p:nvSpPr>
        <p:spPr bwMode="auto">
          <a:xfrm>
            <a:off x="7643813" y="3540125"/>
            <a:ext cx="309562" cy="273050"/>
          </a:xfrm>
          <a:custGeom>
            <a:avLst/>
            <a:gdLst>
              <a:gd name="T0" fmla="*/ 4436511 w 21600"/>
              <a:gd name="T1" fmla="*/ 1380672 h 21600"/>
              <a:gd name="T2" fmla="*/ 2218255 w 21600"/>
              <a:gd name="T3" fmla="*/ 0 h 21600"/>
              <a:gd name="T4" fmla="*/ 0 w 21600"/>
              <a:gd name="T5" fmla="*/ 1380672 h 21600"/>
              <a:gd name="T6" fmla="*/ 1206891 w 21600"/>
              <a:gd name="T7" fmla="*/ 2617526 h 21600"/>
              <a:gd name="T8" fmla="*/ 684992 w 21600"/>
              <a:gd name="T9" fmla="*/ 3451681 h 21600"/>
              <a:gd name="T10" fmla="*/ 2348687 w 21600"/>
              <a:gd name="T11" fmla="*/ 2761345 h 21600"/>
              <a:gd name="T12" fmla="*/ 4436511 w 21600"/>
              <a:gd name="T13" fmla="*/ 1380672 h 21600"/>
              <a:gd name="T14" fmla="*/ 4436511 w 21600"/>
              <a:gd name="T15" fmla="*/ 138067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21600" y="8640"/>
                </a:moveTo>
                <a:cubicBezTo>
                  <a:pt x="21600" y="3960"/>
                  <a:pt x="16676" y="0"/>
                  <a:pt x="10800" y="0"/>
                </a:cubicBezTo>
                <a:cubicBezTo>
                  <a:pt x="4765" y="0"/>
                  <a:pt x="0" y="3960"/>
                  <a:pt x="0" y="8640"/>
                </a:cubicBezTo>
                <a:cubicBezTo>
                  <a:pt x="0" y="12060"/>
                  <a:pt x="2382" y="14940"/>
                  <a:pt x="5876" y="16380"/>
                </a:cubicBezTo>
                <a:cubicBezTo>
                  <a:pt x="6035" y="17280"/>
                  <a:pt x="5718" y="19080"/>
                  <a:pt x="3335" y="21600"/>
                </a:cubicBezTo>
                <a:cubicBezTo>
                  <a:pt x="3335" y="21600"/>
                  <a:pt x="8576" y="19980"/>
                  <a:pt x="11435" y="17280"/>
                </a:cubicBezTo>
                <a:cubicBezTo>
                  <a:pt x="17153" y="16920"/>
                  <a:pt x="21600" y="13140"/>
                  <a:pt x="21600" y="8640"/>
                </a:cubicBezTo>
                <a:close/>
                <a:moveTo>
                  <a:pt x="21600" y="864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pic>
        <p:nvPicPr>
          <p:cNvPr id="22549" name="组合 2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388" y="3219450"/>
            <a:ext cx="693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53375" y="21113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58138" y="23971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1188" y="334803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5950" y="36353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742238" y="443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745413" y="47196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71713" y="2081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890713" y="23669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930400" y="3308350"/>
            <a:ext cx="19542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549400" y="3595688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400300" y="44735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19300" y="47593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2" name="文本框 36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Freeform 17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2147483647 w 145"/>
              <a:gd name="T1" fmla="*/ 2147483647 h 143"/>
              <a:gd name="T2" fmla="*/ 2147483647 w 145"/>
              <a:gd name="T3" fmla="*/ 2147483647 h 143"/>
              <a:gd name="T4" fmla="*/ 1429597061 w 145"/>
              <a:gd name="T5" fmla="*/ 2147483647 h 143"/>
              <a:gd name="T6" fmla="*/ 357402607 w 145"/>
              <a:gd name="T7" fmla="*/ 2147483647 h 143"/>
              <a:gd name="T8" fmla="*/ 0 w 145"/>
              <a:gd name="T9" fmla="*/ 2147483647 h 143"/>
              <a:gd name="T10" fmla="*/ 1072194454 w 145"/>
              <a:gd name="T11" fmla="*/ 2147483647 h 143"/>
              <a:gd name="T12" fmla="*/ 2147483647 w 145"/>
              <a:gd name="T13" fmla="*/ 2147483647 h 143"/>
              <a:gd name="T14" fmla="*/ 2147483647 w 145"/>
              <a:gd name="T15" fmla="*/ 2147483647 h 143"/>
              <a:gd name="T16" fmla="*/ 2147483647 w 145"/>
              <a:gd name="T17" fmla="*/ 1424472653 h 143"/>
              <a:gd name="T18" fmla="*/ 2147483647 w 145"/>
              <a:gd name="T19" fmla="*/ 178060750 h 143"/>
              <a:gd name="T20" fmla="*/ 2147483647 w 145"/>
              <a:gd name="T21" fmla="*/ 534182249 h 143"/>
              <a:gd name="T22" fmla="*/ 2147483647 w 145"/>
              <a:gd name="T23" fmla="*/ 2147483647 h 143"/>
              <a:gd name="T24" fmla="*/ 2147483647 w 145"/>
              <a:gd name="T25" fmla="*/ 21474836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6" name="Freeform 17"/>
          <p:cNvSpPr/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2147483647 w 145"/>
              <a:gd name="T1" fmla="*/ 2147483647 h 143"/>
              <a:gd name="T2" fmla="*/ 2147483647 w 145"/>
              <a:gd name="T3" fmla="*/ 2147483647 h 143"/>
              <a:gd name="T4" fmla="*/ 834728518 w 145"/>
              <a:gd name="T5" fmla="*/ 2147483647 h 143"/>
              <a:gd name="T6" fmla="*/ 208677022 w 145"/>
              <a:gd name="T7" fmla="*/ 2147483647 h 143"/>
              <a:gd name="T8" fmla="*/ 0 w 145"/>
              <a:gd name="T9" fmla="*/ 2147483647 h 143"/>
              <a:gd name="T10" fmla="*/ 626041281 w 145"/>
              <a:gd name="T11" fmla="*/ 2147483647 h 143"/>
              <a:gd name="T12" fmla="*/ 2147483647 w 145"/>
              <a:gd name="T13" fmla="*/ 2147483647 h 143"/>
              <a:gd name="T14" fmla="*/ 2147483647 w 145"/>
              <a:gd name="T15" fmla="*/ 2147483647 h 143"/>
              <a:gd name="T16" fmla="*/ 2147483647 w 145"/>
              <a:gd name="T17" fmla="*/ 832671473 h 143"/>
              <a:gd name="T18" fmla="*/ 2147483647 w 145"/>
              <a:gd name="T19" fmla="*/ 104082659 h 143"/>
              <a:gd name="T20" fmla="*/ 2147483647 w 145"/>
              <a:gd name="T21" fmla="*/ 312258179 h 143"/>
              <a:gd name="T22" fmla="*/ 2147483647 w 145"/>
              <a:gd name="T23" fmla="*/ 2147483647 h 143"/>
              <a:gd name="T24" fmla="*/ 2147483647 w 145"/>
              <a:gd name="T25" fmla="*/ 21474836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7" name="Freeform 18"/>
          <p:cNvSpPr/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2147483647 w 127"/>
              <a:gd name="T1" fmla="*/ 2147483647 h 124"/>
              <a:gd name="T2" fmla="*/ 2147483647 w 127"/>
              <a:gd name="T3" fmla="*/ 2147483647 h 124"/>
              <a:gd name="T4" fmla="*/ 832320000 w 127"/>
              <a:gd name="T5" fmla="*/ 2147483647 h 124"/>
              <a:gd name="T6" fmla="*/ 208080000 w 127"/>
              <a:gd name="T7" fmla="*/ 2147483647 h 124"/>
              <a:gd name="T8" fmla="*/ 104040000 w 127"/>
              <a:gd name="T9" fmla="*/ 2147483647 h 124"/>
              <a:gd name="T10" fmla="*/ 624240000 w 127"/>
              <a:gd name="T11" fmla="*/ 2147483647 h 124"/>
              <a:gd name="T12" fmla="*/ 2147483647 w 127"/>
              <a:gd name="T13" fmla="*/ 2147483647 h 124"/>
              <a:gd name="T14" fmla="*/ 1976760000 w 127"/>
              <a:gd name="T15" fmla="*/ 2147483647 h 124"/>
              <a:gd name="T16" fmla="*/ 2147483647 w 127"/>
              <a:gd name="T17" fmla="*/ 624670448 h 124"/>
              <a:gd name="T18" fmla="*/ 2147483647 w 127"/>
              <a:gd name="T19" fmla="*/ 104116843 h 124"/>
              <a:gd name="T20" fmla="*/ 2147483647 w 127"/>
              <a:gd name="T21" fmla="*/ 208223483 h 124"/>
              <a:gd name="T22" fmla="*/ 2147483647 w 127"/>
              <a:gd name="T23" fmla="*/ 2147483647 h 124"/>
              <a:gd name="T24" fmla="*/ 2147483647 w 127"/>
              <a:gd name="T25" fmla="*/ 2147483647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8" name="Freeform 19"/>
          <p:cNvSpPr/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56056435 w 101"/>
              <a:gd name="T1" fmla="*/ 2147483647 h 102"/>
              <a:gd name="T2" fmla="*/ 2147483647 w 101"/>
              <a:gd name="T3" fmla="*/ 521200280 h 102"/>
              <a:gd name="T4" fmla="*/ 2147483647 w 101"/>
              <a:gd name="T5" fmla="*/ 104242098 h 102"/>
              <a:gd name="T6" fmla="*/ 2147483647 w 101"/>
              <a:gd name="T7" fmla="*/ 208484196 h 102"/>
              <a:gd name="T8" fmla="*/ 2147483647 w 101"/>
              <a:gd name="T9" fmla="*/ 2147483647 h 102"/>
              <a:gd name="T10" fmla="*/ 2147483647 w 101"/>
              <a:gd name="T11" fmla="*/ 2147483647 h 102"/>
              <a:gd name="T12" fmla="*/ 2147483647 w 101"/>
              <a:gd name="T13" fmla="*/ 2147483647 h 102"/>
              <a:gd name="T14" fmla="*/ 622424611 w 101"/>
              <a:gd name="T15" fmla="*/ 2147483647 h 102"/>
              <a:gd name="T16" fmla="*/ 207471475 w 101"/>
              <a:gd name="T17" fmla="*/ 2147483647 h 102"/>
              <a:gd name="T18" fmla="*/ 0 w 101"/>
              <a:gd name="T19" fmla="*/ 2147483647 h 102"/>
              <a:gd name="T20" fmla="*/ 518688873 w 101"/>
              <a:gd name="T21" fmla="*/ 2147483647 h 102"/>
              <a:gd name="T22" fmla="*/ 1556056435 w 101"/>
              <a:gd name="T23" fmla="*/ 2147483647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9" name="任意多边形 100"/>
          <p:cNvSpPr/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T0" fmla="*/ 0 w 1600200"/>
              <a:gd name="T1" fmla="*/ 149449 h 552450"/>
              <a:gd name="T2" fmla="*/ 435218 w 1600200"/>
              <a:gd name="T3" fmla="*/ 0 h 552450"/>
              <a:gd name="T4" fmla="*/ 4062041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0" name="任意多边形 108"/>
          <p:cNvSpPr/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T0" fmla="*/ 0 w 1600200"/>
              <a:gd name="T1" fmla="*/ 149449 h 552450"/>
              <a:gd name="T2" fmla="*/ 435760 w 1600200"/>
              <a:gd name="T3" fmla="*/ 0 h 552450"/>
              <a:gd name="T4" fmla="*/ 4067099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任意多边形 112"/>
          <p:cNvSpPr/>
          <p:nvPr/>
        </p:nvSpPr>
        <p:spPr bwMode="auto">
          <a:xfrm>
            <a:off x="6272213" y="2509838"/>
            <a:ext cx="673100" cy="1001712"/>
          </a:xfrm>
          <a:custGeom>
            <a:avLst/>
            <a:gdLst>
              <a:gd name="T0" fmla="*/ 0 w 647700"/>
              <a:gd name="T1" fmla="*/ 1039605 h 965200"/>
              <a:gd name="T2" fmla="*/ 109725 w 647700"/>
              <a:gd name="T3" fmla="*/ 56083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任意多边形 113"/>
          <p:cNvSpPr/>
          <p:nvPr/>
        </p:nvSpPr>
        <p:spPr bwMode="auto">
          <a:xfrm flipH="1">
            <a:off x="4559300" y="2501900"/>
            <a:ext cx="673100" cy="1003300"/>
          </a:xfrm>
          <a:custGeom>
            <a:avLst/>
            <a:gdLst>
              <a:gd name="T0" fmla="*/ 0 w 647700"/>
              <a:gd name="T1" fmla="*/ 1042904 h 965200"/>
              <a:gd name="T2" fmla="*/ 109725 w 647700"/>
              <a:gd name="T3" fmla="*/ 56261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Freeform 6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24082704 w 376"/>
              <a:gd name="T1" fmla="*/ 1086151 h 401"/>
              <a:gd name="T2" fmla="*/ 22285300 w 376"/>
              <a:gd name="T3" fmla="*/ 1086151 h 401"/>
              <a:gd name="T4" fmla="*/ 0 w 376"/>
              <a:gd name="T5" fmla="*/ 57573819 h 401"/>
              <a:gd name="T6" fmla="*/ 23363862 w 376"/>
              <a:gd name="T7" fmla="*/ 80747645 h 401"/>
              <a:gd name="T8" fmla="*/ 46368004 w 376"/>
              <a:gd name="T9" fmla="*/ 57573819 h 401"/>
              <a:gd name="T10" fmla="*/ 24082704 w 376"/>
              <a:gd name="T11" fmla="*/ 1086151 h 401"/>
              <a:gd name="T12" fmla="*/ 112505061 w 376"/>
              <a:gd name="T13" fmla="*/ 1086151 h 401"/>
              <a:gd name="T14" fmla="*/ 111067377 w 376"/>
              <a:gd name="T15" fmla="*/ 1086151 h 401"/>
              <a:gd name="T16" fmla="*/ 88422956 w 376"/>
              <a:gd name="T17" fmla="*/ 57573819 h 401"/>
              <a:gd name="T18" fmla="*/ 111786219 w 376"/>
              <a:gd name="T19" fmla="*/ 80747645 h 401"/>
              <a:gd name="T20" fmla="*/ 135150081 w 376"/>
              <a:gd name="T21" fmla="*/ 57573819 h 401"/>
              <a:gd name="T22" fmla="*/ 112505061 w 376"/>
              <a:gd name="T23" fmla="*/ 1086151 h 401"/>
              <a:gd name="T24" fmla="*/ 66496778 w 376"/>
              <a:gd name="T25" fmla="*/ 65177477 h 401"/>
              <a:gd name="T26" fmla="*/ 44211478 w 376"/>
              <a:gd name="T27" fmla="*/ 122026794 h 401"/>
              <a:gd name="T28" fmla="*/ 67575340 w 376"/>
              <a:gd name="T29" fmla="*/ 145201222 h 401"/>
              <a:gd name="T30" fmla="*/ 90938603 w 376"/>
              <a:gd name="T31" fmla="*/ 122026794 h 401"/>
              <a:gd name="T32" fmla="*/ 68294182 w 376"/>
              <a:gd name="T33" fmla="*/ 65177477 h 401"/>
              <a:gd name="T34" fmla="*/ 66496778 w 376"/>
              <a:gd name="T35" fmla="*/ 6517747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26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80936331 w 274"/>
              <a:gd name="T1" fmla="*/ 221525284 h 284"/>
              <a:gd name="T2" fmla="*/ 62863411 w 274"/>
              <a:gd name="T3" fmla="*/ 212945126 h 284"/>
              <a:gd name="T4" fmla="*/ 7072089 w 274"/>
              <a:gd name="T5" fmla="*/ 138843119 h 284"/>
              <a:gd name="T6" fmla="*/ 11000831 w 274"/>
              <a:gd name="T7" fmla="*/ 108422639 h 284"/>
              <a:gd name="T8" fmla="*/ 41647142 w 274"/>
              <a:gd name="T9" fmla="*/ 113102645 h 284"/>
              <a:gd name="T10" fmla="*/ 78579263 w 274"/>
              <a:gd name="T11" fmla="*/ 161464178 h 284"/>
              <a:gd name="T12" fmla="*/ 172088099 w 274"/>
              <a:gd name="T13" fmla="*/ 13260164 h 284"/>
              <a:gd name="T14" fmla="*/ 201948130 w 274"/>
              <a:gd name="T15" fmla="*/ 6239713 h 284"/>
              <a:gd name="T16" fmla="*/ 209020220 w 274"/>
              <a:gd name="T17" fmla="*/ 36661077 h 284"/>
              <a:gd name="T18" fmla="*/ 99010138 w 274"/>
              <a:gd name="T19" fmla="*/ 211385418 h 284"/>
              <a:gd name="T20" fmla="*/ 81722611 w 274"/>
              <a:gd name="T21" fmla="*/ 221525284 h 284"/>
              <a:gd name="T22" fmla="*/ 80936331 w 274"/>
              <a:gd name="T23" fmla="*/ 221525284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Freeform 442"/>
          <p:cNvSpPr>
            <a:spLocks noEditPoints="1"/>
          </p:cNvSpPr>
          <p:nvPr/>
        </p:nvSpPr>
        <p:spPr bwMode="auto">
          <a:xfrm>
            <a:off x="5181600" y="3694113"/>
            <a:ext cx="258763" cy="222250"/>
          </a:xfrm>
          <a:custGeom>
            <a:avLst/>
            <a:gdLst>
              <a:gd name="T0" fmla="*/ 224421197 w 288"/>
              <a:gd name="T1" fmla="*/ 0 h 246"/>
              <a:gd name="T2" fmla="*/ 41978007 w 288"/>
              <a:gd name="T3" fmla="*/ 0 h 246"/>
              <a:gd name="T4" fmla="*/ 33905141 w 288"/>
              <a:gd name="T5" fmla="*/ 8162718 h 246"/>
              <a:gd name="T6" fmla="*/ 33905141 w 288"/>
              <a:gd name="T7" fmla="*/ 35098334 h 246"/>
              <a:gd name="T8" fmla="*/ 8072867 w 288"/>
              <a:gd name="T9" fmla="*/ 35098334 h 246"/>
              <a:gd name="T10" fmla="*/ 0 w 288"/>
              <a:gd name="T11" fmla="*/ 43260149 h 246"/>
              <a:gd name="T12" fmla="*/ 0 w 288"/>
              <a:gd name="T13" fmla="*/ 178754952 h 246"/>
              <a:gd name="T14" fmla="*/ 21796290 w 288"/>
              <a:gd name="T15" fmla="*/ 200792937 h 246"/>
              <a:gd name="T16" fmla="*/ 41978007 w 288"/>
              <a:gd name="T17" fmla="*/ 200792937 h 246"/>
              <a:gd name="T18" fmla="*/ 194552040 w 288"/>
              <a:gd name="T19" fmla="*/ 200792937 h 246"/>
              <a:gd name="T20" fmla="*/ 224421197 w 288"/>
              <a:gd name="T21" fmla="*/ 200792937 h 246"/>
              <a:gd name="T22" fmla="*/ 232494063 w 288"/>
              <a:gd name="T23" fmla="*/ 192630218 h 246"/>
              <a:gd name="T24" fmla="*/ 232494063 w 288"/>
              <a:gd name="T25" fmla="*/ 8162718 h 246"/>
              <a:gd name="T26" fmla="*/ 224421197 w 288"/>
              <a:gd name="T27" fmla="*/ 0 h 246"/>
              <a:gd name="T28" fmla="*/ 218770639 w 288"/>
              <a:gd name="T29" fmla="*/ 186916767 h 246"/>
              <a:gd name="T30" fmla="*/ 194552040 w 288"/>
              <a:gd name="T31" fmla="*/ 186916767 h 246"/>
              <a:gd name="T32" fmla="*/ 41978007 w 288"/>
              <a:gd name="T33" fmla="*/ 186916767 h 246"/>
              <a:gd name="T34" fmla="*/ 21796290 w 288"/>
              <a:gd name="T35" fmla="*/ 186916767 h 246"/>
              <a:gd name="T36" fmla="*/ 13723424 w 288"/>
              <a:gd name="T37" fmla="*/ 178754952 h 246"/>
              <a:gd name="T38" fmla="*/ 13723424 w 288"/>
              <a:gd name="T39" fmla="*/ 48973601 h 246"/>
              <a:gd name="T40" fmla="*/ 33905141 w 288"/>
              <a:gd name="T41" fmla="*/ 48973601 h 246"/>
              <a:gd name="T42" fmla="*/ 33905141 w 288"/>
              <a:gd name="T43" fmla="*/ 174673141 h 246"/>
              <a:gd name="T44" fmla="*/ 47628565 w 288"/>
              <a:gd name="T45" fmla="*/ 174673141 h 246"/>
              <a:gd name="T46" fmla="*/ 47628565 w 288"/>
              <a:gd name="T47" fmla="*/ 48973601 h 246"/>
              <a:gd name="T48" fmla="*/ 47628565 w 288"/>
              <a:gd name="T49" fmla="*/ 48973601 h 246"/>
              <a:gd name="T50" fmla="*/ 47628565 w 288"/>
              <a:gd name="T51" fmla="*/ 35098334 h 246"/>
              <a:gd name="T52" fmla="*/ 47628565 w 288"/>
              <a:gd name="T53" fmla="*/ 13876170 h 246"/>
              <a:gd name="T54" fmla="*/ 218770639 w 288"/>
              <a:gd name="T55" fmla="*/ 13876170 h 246"/>
              <a:gd name="T56" fmla="*/ 218770639 w 288"/>
              <a:gd name="T57" fmla="*/ 186916767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6" name="Rectangle 443"/>
          <p:cNvSpPr>
            <a:spLocks noChangeArrowheads="1"/>
          </p:cNvSpPr>
          <p:nvPr/>
        </p:nvSpPr>
        <p:spPr bwMode="auto">
          <a:xfrm>
            <a:off x="5254625" y="3730625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7" name="Rectangle 444"/>
          <p:cNvSpPr>
            <a:spLocks noChangeArrowheads="1"/>
          </p:cNvSpPr>
          <p:nvPr/>
        </p:nvSpPr>
        <p:spPr bwMode="auto">
          <a:xfrm>
            <a:off x="5345113" y="3740150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Rectangle 445"/>
          <p:cNvSpPr>
            <a:spLocks noChangeArrowheads="1"/>
          </p:cNvSpPr>
          <p:nvPr/>
        </p:nvSpPr>
        <p:spPr bwMode="auto">
          <a:xfrm>
            <a:off x="5345113" y="3775075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9" name="Rectangle 446"/>
          <p:cNvSpPr>
            <a:spLocks noChangeArrowheads="1"/>
          </p:cNvSpPr>
          <p:nvPr/>
        </p:nvSpPr>
        <p:spPr bwMode="auto">
          <a:xfrm>
            <a:off x="5254625" y="3822700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0" name="Rectangle 447"/>
          <p:cNvSpPr>
            <a:spLocks noChangeArrowheads="1"/>
          </p:cNvSpPr>
          <p:nvPr/>
        </p:nvSpPr>
        <p:spPr bwMode="auto">
          <a:xfrm>
            <a:off x="5254625" y="3859213"/>
            <a:ext cx="147638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1" name="Oval 56"/>
          <p:cNvSpPr>
            <a:spLocks noChangeArrowheads="1"/>
          </p:cNvSpPr>
          <p:nvPr/>
        </p:nvSpPr>
        <p:spPr bwMode="auto">
          <a:xfrm>
            <a:off x="6272213" y="3654425"/>
            <a:ext cx="301625" cy="300038"/>
          </a:xfrm>
          <a:prstGeom prst="ellipse">
            <a:avLst/>
          </a:prstGeom>
          <a:noFill/>
          <a:ln w="30163" cap="rnd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hangingPunct="1"/>
            <a:endParaRPr lang="zh-CN" altLang="en-US" sz="15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2" name="Freeform 57"/>
          <p:cNvSpPr/>
          <p:nvPr/>
        </p:nvSpPr>
        <p:spPr bwMode="auto">
          <a:xfrm>
            <a:off x="6318250" y="3694113"/>
            <a:ext cx="155575" cy="141287"/>
          </a:xfrm>
          <a:custGeom>
            <a:avLst/>
            <a:gdLst>
              <a:gd name="T0" fmla="*/ 21454611 w 95"/>
              <a:gd name="T1" fmla="*/ 87032792 h 87"/>
              <a:gd name="T2" fmla="*/ 77772761 w 95"/>
              <a:gd name="T3" fmla="*/ 195162819 h 87"/>
              <a:gd name="T4" fmla="*/ 152864720 w 95"/>
              <a:gd name="T5" fmla="*/ 224173749 h 87"/>
              <a:gd name="T6" fmla="*/ 144819036 w 95"/>
              <a:gd name="T7" fmla="*/ 213624320 h 87"/>
              <a:gd name="T8" fmla="*/ 128727668 w 95"/>
              <a:gd name="T9" fmla="*/ 200437533 h 87"/>
              <a:gd name="T10" fmla="*/ 120681984 w 95"/>
              <a:gd name="T11" fmla="*/ 176701317 h 87"/>
              <a:gd name="T12" fmla="*/ 96546570 w 95"/>
              <a:gd name="T13" fmla="*/ 168789245 h 87"/>
              <a:gd name="T14" fmla="*/ 120681984 w 95"/>
              <a:gd name="T15" fmla="*/ 137140957 h 87"/>
              <a:gd name="T16" fmla="*/ 190410699 w 95"/>
              <a:gd name="T17" fmla="*/ 87032792 h 87"/>
              <a:gd name="T18" fmla="*/ 115318741 w 95"/>
              <a:gd name="T19" fmla="*/ 7912072 h 87"/>
              <a:gd name="T20" fmla="*/ 16091368 w 95"/>
              <a:gd name="T21" fmla="*/ 36923003 h 87"/>
              <a:gd name="T22" fmla="*/ 21454611 w 95"/>
              <a:gd name="T23" fmla="*/ 870327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3573" name="Freeform 58"/>
          <p:cNvSpPr/>
          <p:nvPr/>
        </p:nvSpPr>
        <p:spPr bwMode="auto">
          <a:xfrm>
            <a:off x="6402388" y="3803650"/>
            <a:ext cx="117475" cy="138113"/>
          </a:xfrm>
          <a:custGeom>
            <a:avLst/>
            <a:gdLst>
              <a:gd name="T0" fmla="*/ 31076161 w 73"/>
              <a:gd name="T1" fmla="*/ 84484535 h 85"/>
              <a:gd name="T2" fmla="*/ 31076161 w 73"/>
              <a:gd name="T3" fmla="*/ 118808052 h 85"/>
              <a:gd name="T4" fmla="*/ 64741599 w 73"/>
              <a:gd name="T5" fmla="*/ 153129945 h 85"/>
              <a:gd name="T6" fmla="*/ 49204323 w 73"/>
              <a:gd name="T7" fmla="*/ 211213774 h 85"/>
              <a:gd name="T8" fmla="*/ 116535200 w 73"/>
              <a:gd name="T9" fmla="*/ 174251485 h 85"/>
              <a:gd name="T10" fmla="*/ 170918079 w 73"/>
              <a:gd name="T11" fmla="*/ 97686512 h 85"/>
              <a:gd name="T12" fmla="*/ 139841918 w 73"/>
              <a:gd name="T13" fmla="*/ 63364620 h 85"/>
              <a:gd name="T14" fmla="*/ 62152321 w 73"/>
              <a:gd name="T15" fmla="*/ 29041102 h 85"/>
              <a:gd name="T16" fmla="*/ 31076161 w 73"/>
              <a:gd name="T17" fmla="*/ 8448453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3574" name="Freeform 59"/>
          <p:cNvSpPr/>
          <p:nvPr/>
        </p:nvSpPr>
        <p:spPr bwMode="auto">
          <a:xfrm>
            <a:off x="6465888" y="3660775"/>
            <a:ext cx="103187" cy="193675"/>
          </a:xfrm>
          <a:custGeom>
            <a:avLst/>
            <a:gdLst>
              <a:gd name="T0" fmla="*/ 0 w 63"/>
              <a:gd name="T1" fmla="*/ 0 h 119"/>
              <a:gd name="T2" fmla="*/ 29509844 w 63"/>
              <a:gd name="T3" fmla="*/ 79465341 h 119"/>
              <a:gd name="T4" fmla="*/ 123403463 w 63"/>
              <a:gd name="T5" fmla="*/ 143036311 h 119"/>
              <a:gd name="T6" fmla="*/ 144864721 w 63"/>
              <a:gd name="T7" fmla="*/ 214554467 h 119"/>
              <a:gd name="T8" fmla="*/ 139498997 w 63"/>
              <a:gd name="T9" fmla="*/ 294019808 h 119"/>
              <a:gd name="T10" fmla="*/ 169008841 w 63"/>
              <a:gd name="T11" fmla="*/ 299317389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 cmpd="sng">
            <a:solidFill>
              <a:srgbClr val="FFFF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3575" name="TextBox 13"/>
          <p:cNvSpPr txBox="1">
            <a:spLocks noChangeArrowheads="1"/>
          </p:cNvSpPr>
          <p:nvPr/>
        </p:nvSpPr>
        <p:spPr bwMode="auto">
          <a:xfrm>
            <a:off x="3751263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6" name="TextBox 13"/>
          <p:cNvSpPr txBox="1">
            <a:spLocks noChangeArrowheads="1"/>
          </p:cNvSpPr>
          <p:nvPr/>
        </p:nvSpPr>
        <p:spPr bwMode="auto">
          <a:xfrm>
            <a:off x="3756025" y="211613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7" name="TextBox 13"/>
          <p:cNvSpPr txBox="1">
            <a:spLocks noChangeArrowheads="1"/>
          </p:cNvSpPr>
          <p:nvPr/>
        </p:nvSpPr>
        <p:spPr bwMode="auto">
          <a:xfrm>
            <a:off x="6391275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8" name="TextBox 13"/>
          <p:cNvSpPr txBox="1">
            <a:spLocks noChangeArrowheads="1"/>
          </p:cNvSpPr>
          <p:nvPr/>
        </p:nvSpPr>
        <p:spPr bwMode="auto">
          <a:xfrm>
            <a:off x="6396038" y="2116138"/>
            <a:ext cx="1566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9" name="TextBox 13"/>
          <p:cNvSpPr txBox="1">
            <a:spLocks noChangeArrowheads="1"/>
          </p:cNvSpPr>
          <p:nvPr/>
        </p:nvSpPr>
        <p:spPr bwMode="auto">
          <a:xfrm>
            <a:off x="9091613" y="344963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0" name="TextBox 13"/>
          <p:cNvSpPr txBox="1">
            <a:spLocks noChangeArrowheads="1"/>
          </p:cNvSpPr>
          <p:nvPr/>
        </p:nvSpPr>
        <p:spPr bwMode="auto">
          <a:xfrm>
            <a:off x="9096375" y="373538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1" name="TextBox 13"/>
          <p:cNvSpPr txBox="1">
            <a:spLocks noChangeArrowheads="1"/>
          </p:cNvSpPr>
          <p:nvPr/>
        </p:nvSpPr>
        <p:spPr bwMode="auto">
          <a:xfrm>
            <a:off x="758825" y="3651250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2" name="TextBox 13"/>
          <p:cNvSpPr txBox="1">
            <a:spLocks noChangeArrowheads="1"/>
          </p:cNvSpPr>
          <p:nvPr/>
        </p:nvSpPr>
        <p:spPr bwMode="auto">
          <a:xfrm>
            <a:off x="763588" y="3937000"/>
            <a:ext cx="15668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3" name="矩形 31"/>
          <p:cNvSpPr>
            <a:spLocks noChangeArrowheads="1"/>
          </p:cNvSpPr>
          <p:nvPr/>
        </p:nvSpPr>
        <p:spPr bwMode="auto">
          <a:xfrm>
            <a:off x="1316038" y="5440363"/>
            <a:ext cx="95297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6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6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6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6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4" name="文本框 3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16"/>
          <p:cNvSpPr>
            <a:spLocks noChangeArrowheads="1"/>
          </p:cNvSpPr>
          <p:nvPr/>
        </p:nvSpPr>
        <p:spPr bwMode="auto">
          <a:xfrm>
            <a:off x="3594100" y="2701925"/>
            <a:ext cx="744538" cy="744538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矩形 17"/>
          <p:cNvSpPr>
            <a:spLocks noChangeArrowheads="1"/>
          </p:cNvSpPr>
          <p:nvPr/>
        </p:nvSpPr>
        <p:spPr bwMode="auto">
          <a:xfrm>
            <a:off x="4406900" y="2701925"/>
            <a:ext cx="744538" cy="744538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1" name="矩形 18"/>
          <p:cNvSpPr>
            <a:spLocks noChangeArrowheads="1"/>
          </p:cNvSpPr>
          <p:nvPr/>
        </p:nvSpPr>
        <p:spPr bwMode="auto">
          <a:xfrm>
            <a:off x="3573463" y="3529013"/>
            <a:ext cx="744537" cy="7445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2" name="矩形 19"/>
          <p:cNvSpPr>
            <a:spLocks noChangeArrowheads="1"/>
          </p:cNvSpPr>
          <p:nvPr/>
        </p:nvSpPr>
        <p:spPr bwMode="auto">
          <a:xfrm>
            <a:off x="4406900" y="3529013"/>
            <a:ext cx="744538" cy="744537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3" name="文本框 20"/>
          <p:cNvSpPr txBox="1">
            <a:spLocks noChangeArrowheads="1"/>
          </p:cNvSpPr>
          <p:nvPr/>
        </p:nvSpPr>
        <p:spPr bwMode="auto">
          <a:xfrm>
            <a:off x="3573463" y="2701925"/>
            <a:ext cx="1552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9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4" name="文本框 21"/>
          <p:cNvSpPr txBox="1">
            <a:spLocks noChangeArrowheads="1"/>
          </p:cNvSpPr>
          <p:nvPr/>
        </p:nvSpPr>
        <p:spPr bwMode="auto">
          <a:xfrm>
            <a:off x="5241925" y="2819400"/>
            <a:ext cx="492125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TWO</a:t>
            </a:r>
            <a:endParaRPr lang="zh-CN" altLang="en-US" sz="2000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5" name="文本框 22"/>
          <p:cNvSpPr txBox="1">
            <a:spLocks noChangeArrowheads="1"/>
          </p:cNvSpPr>
          <p:nvPr/>
        </p:nvSpPr>
        <p:spPr bwMode="auto">
          <a:xfrm>
            <a:off x="6005513" y="2725738"/>
            <a:ext cx="377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</a:t>
            </a:r>
            <a:endParaRPr lang="en-US" altLang="zh-CN" sz="4800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HERE</a:t>
            </a:r>
            <a:endParaRPr lang="zh-CN" altLang="en-US" sz="4800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5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0"/>
          <a:stretch>
            <a:fillRect/>
          </a:stretch>
        </p:blipFill>
        <p:spPr bwMode="auto">
          <a:xfrm>
            <a:off x="6400800" y="2209800"/>
            <a:ext cx="2235200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73"/>
          <a:stretch>
            <a:fillRect/>
          </a:stretch>
        </p:blipFill>
        <p:spPr bwMode="auto">
          <a:xfrm>
            <a:off x="8997950" y="2187575"/>
            <a:ext cx="226536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94"/>
          <a:stretch>
            <a:fillRect/>
          </a:stretch>
        </p:blipFill>
        <p:spPr bwMode="auto">
          <a:xfrm>
            <a:off x="3803650" y="2201863"/>
            <a:ext cx="2233613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17863" b="-847"/>
          <a:stretch>
            <a:fillRect/>
          </a:stretch>
        </p:blipFill>
        <p:spPr bwMode="auto">
          <a:xfrm>
            <a:off x="1225550" y="2209800"/>
            <a:ext cx="222885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TextBox 15"/>
          <p:cNvSpPr txBox="1">
            <a:spLocks noChangeArrowheads="1"/>
          </p:cNvSpPr>
          <p:nvPr/>
        </p:nvSpPr>
        <p:spPr bwMode="auto">
          <a:xfrm>
            <a:off x="784225" y="4262438"/>
            <a:ext cx="7588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rgbClr val="DE4477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rgbClr val="DE4477"/>
              </a:solidFill>
              <a:latin typeface="TitilliumText22L Lt"/>
            </a:endParaRPr>
          </a:p>
        </p:txBody>
      </p:sp>
      <p:sp>
        <p:nvSpPr>
          <p:cNvPr id="25608" name="矩形 19"/>
          <p:cNvSpPr>
            <a:spLocks noChangeArrowheads="1"/>
          </p:cNvSpPr>
          <p:nvPr/>
        </p:nvSpPr>
        <p:spPr bwMode="auto">
          <a:xfrm>
            <a:off x="1225550" y="3529013"/>
            <a:ext cx="2235200" cy="4143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9" name="文本框 20"/>
          <p:cNvSpPr txBox="1">
            <a:spLocks noChangeArrowheads="1"/>
          </p:cNvSpPr>
          <p:nvPr/>
        </p:nvSpPr>
        <p:spPr bwMode="auto">
          <a:xfrm>
            <a:off x="1235075" y="3554413"/>
            <a:ext cx="22336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KEYS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0" name="矩形 21"/>
          <p:cNvSpPr>
            <a:spLocks noChangeArrowheads="1"/>
          </p:cNvSpPr>
          <p:nvPr/>
        </p:nvSpPr>
        <p:spPr bwMode="auto">
          <a:xfrm>
            <a:off x="6399213" y="3521075"/>
            <a:ext cx="2254250" cy="414338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11" name="文本框 22"/>
          <p:cNvSpPr txBox="1">
            <a:spLocks noChangeArrowheads="1"/>
          </p:cNvSpPr>
          <p:nvPr/>
        </p:nvSpPr>
        <p:spPr bwMode="auto">
          <a:xfrm>
            <a:off x="6372225" y="3554413"/>
            <a:ext cx="2290763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KEYS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2" name="矩形 23"/>
          <p:cNvSpPr>
            <a:spLocks noChangeArrowheads="1"/>
          </p:cNvSpPr>
          <p:nvPr/>
        </p:nvSpPr>
        <p:spPr bwMode="auto">
          <a:xfrm>
            <a:off x="3802063" y="3530600"/>
            <a:ext cx="2241550" cy="41592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13" name="文本框 24"/>
          <p:cNvSpPr txBox="1">
            <a:spLocks noChangeArrowheads="1"/>
          </p:cNvSpPr>
          <p:nvPr/>
        </p:nvSpPr>
        <p:spPr bwMode="auto">
          <a:xfrm>
            <a:off x="3762375" y="3563938"/>
            <a:ext cx="22336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KEYS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4" name="矩形 25"/>
          <p:cNvSpPr>
            <a:spLocks noChangeArrowheads="1"/>
          </p:cNvSpPr>
          <p:nvPr/>
        </p:nvSpPr>
        <p:spPr bwMode="auto">
          <a:xfrm>
            <a:off x="8993188" y="3530600"/>
            <a:ext cx="2281237" cy="41592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15" name="文本框 26"/>
          <p:cNvSpPr txBox="1">
            <a:spLocks noChangeArrowheads="1"/>
          </p:cNvSpPr>
          <p:nvPr/>
        </p:nvSpPr>
        <p:spPr bwMode="auto">
          <a:xfrm>
            <a:off x="8999538" y="3554413"/>
            <a:ext cx="22272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KEYS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6" name="矩形 27"/>
          <p:cNvSpPr>
            <a:spLocks noChangeArrowheads="1"/>
          </p:cNvSpPr>
          <p:nvPr/>
        </p:nvSpPr>
        <p:spPr bwMode="auto">
          <a:xfrm>
            <a:off x="1543050" y="4581525"/>
            <a:ext cx="22066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7" name="TextBox 15"/>
          <p:cNvSpPr txBox="1">
            <a:spLocks noChangeArrowheads="1"/>
          </p:cNvSpPr>
          <p:nvPr/>
        </p:nvSpPr>
        <p:spPr bwMode="auto">
          <a:xfrm>
            <a:off x="3460750" y="4262438"/>
            <a:ext cx="7588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rgbClr val="513087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rgbClr val="513087"/>
              </a:solidFill>
              <a:latin typeface="TitilliumText22L Lt"/>
            </a:endParaRPr>
          </a:p>
        </p:txBody>
      </p:sp>
      <p:sp>
        <p:nvSpPr>
          <p:cNvPr id="25618" name="矩形 41"/>
          <p:cNvSpPr>
            <a:spLocks noChangeArrowheads="1"/>
          </p:cNvSpPr>
          <p:nvPr/>
        </p:nvSpPr>
        <p:spPr bwMode="auto">
          <a:xfrm>
            <a:off x="4219575" y="4581525"/>
            <a:ext cx="22066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9" name="TextBox 15"/>
          <p:cNvSpPr txBox="1">
            <a:spLocks noChangeArrowheads="1"/>
          </p:cNvSpPr>
          <p:nvPr/>
        </p:nvSpPr>
        <p:spPr bwMode="auto">
          <a:xfrm>
            <a:off x="5919788" y="4262438"/>
            <a:ext cx="7604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rgbClr val="DE4477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rgbClr val="DE4477"/>
              </a:solidFill>
              <a:latin typeface="TitilliumText22L Lt"/>
            </a:endParaRPr>
          </a:p>
        </p:txBody>
      </p:sp>
      <p:sp>
        <p:nvSpPr>
          <p:cNvPr id="25620" name="矩形 43"/>
          <p:cNvSpPr>
            <a:spLocks noChangeArrowheads="1"/>
          </p:cNvSpPr>
          <p:nvPr/>
        </p:nvSpPr>
        <p:spPr bwMode="auto">
          <a:xfrm>
            <a:off x="6680200" y="4581525"/>
            <a:ext cx="22066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1" name="TextBox 15"/>
          <p:cNvSpPr txBox="1">
            <a:spLocks noChangeArrowheads="1"/>
          </p:cNvSpPr>
          <p:nvPr/>
        </p:nvSpPr>
        <p:spPr bwMode="auto">
          <a:xfrm>
            <a:off x="8588375" y="4262438"/>
            <a:ext cx="76041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rgbClr val="513087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rgbClr val="513087"/>
              </a:solidFill>
              <a:latin typeface="TitilliumText22L Lt"/>
            </a:endParaRPr>
          </a:p>
        </p:txBody>
      </p:sp>
      <p:sp>
        <p:nvSpPr>
          <p:cNvPr id="25622" name="矩形 45"/>
          <p:cNvSpPr>
            <a:spLocks noChangeArrowheads="1"/>
          </p:cNvSpPr>
          <p:nvPr/>
        </p:nvSpPr>
        <p:spPr bwMode="auto">
          <a:xfrm>
            <a:off x="9348788" y="4581525"/>
            <a:ext cx="22066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3" name="文本框 5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0"/>
          <p:cNvSpPr>
            <a:spLocks noChangeArrowheads="1"/>
          </p:cNvSpPr>
          <p:nvPr/>
        </p:nvSpPr>
        <p:spPr bwMode="auto">
          <a:xfrm>
            <a:off x="-15875" y="1420813"/>
            <a:ext cx="12168188" cy="881062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7695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6628" name="Rounded Rectangle 34"/>
          <p:cNvSpPr>
            <a:spLocks noChangeArrowheads="1"/>
          </p:cNvSpPr>
          <p:nvPr/>
        </p:nvSpPr>
        <p:spPr bwMode="auto">
          <a:xfrm>
            <a:off x="752475" y="2757488"/>
            <a:ext cx="2365375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07695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26629" name="Rounded Rectangle 35"/>
          <p:cNvSpPr>
            <a:spLocks noChangeAspect="1" noChangeArrowheads="1"/>
          </p:cNvSpPr>
          <p:nvPr/>
        </p:nvSpPr>
        <p:spPr bwMode="auto">
          <a:xfrm>
            <a:off x="1463675" y="3087688"/>
            <a:ext cx="842963" cy="844550"/>
          </a:xfrm>
          <a:prstGeom prst="roundRect">
            <a:avLst>
              <a:gd name="adj" fmla="val 5884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07695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pic>
        <p:nvPicPr>
          <p:cNvPr id="26630" name="Group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038" y="3090863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Rounded Rectangle 38"/>
          <p:cNvSpPr>
            <a:spLocks noChangeAspect="1" noChangeArrowheads="1"/>
          </p:cNvSpPr>
          <p:nvPr/>
        </p:nvSpPr>
        <p:spPr bwMode="auto">
          <a:xfrm>
            <a:off x="7046913" y="3087688"/>
            <a:ext cx="842962" cy="844550"/>
          </a:xfrm>
          <a:prstGeom prst="roundRect">
            <a:avLst>
              <a:gd name="adj" fmla="val 5884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07695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pic>
        <p:nvPicPr>
          <p:cNvPr id="26632" name="Group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300" y="3090863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Rounded Rectangle 53"/>
          <p:cNvSpPr>
            <a:spLocks noChangeArrowheads="1"/>
          </p:cNvSpPr>
          <p:nvPr/>
        </p:nvSpPr>
        <p:spPr bwMode="auto">
          <a:xfrm>
            <a:off x="3536950" y="2757488"/>
            <a:ext cx="2363788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07695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26634" name="Rounded Rectangle 54"/>
          <p:cNvSpPr>
            <a:spLocks noChangeArrowheads="1"/>
          </p:cNvSpPr>
          <p:nvPr/>
        </p:nvSpPr>
        <p:spPr bwMode="auto">
          <a:xfrm>
            <a:off x="6275388" y="2757488"/>
            <a:ext cx="2365375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07695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26635" name="Rounded Rectangle 55"/>
          <p:cNvSpPr>
            <a:spLocks noChangeArrowheads="1"/>
          </p:cNvSpPr>
          <p:nvPr/>
        </p:nvSpPr>
        <p:spPr bwMode="auto">
          <a:xfrm>
            <a:off x="9059863" y="2757488"/>
            <a:ext cx="2365375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07695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pic>
        <p:nvPicPr>
          <p:cNvPr id="26636" name="Picture 33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1624013"/>
            <a:ext cx="487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7" name="Freeform 415"/>
          <p:cNvSpPr/>
          <p:nvPr/>
        </p:nvSpPr>
        <p:spPr bwMode="auto">
          <a:xfrm>
            <a:off x="7318375" y="3279775"/>
            <a:ext cx="279400" cy="490538"/>
          </a:xfrm>
          <a:custGeom>
            <a:avLst/>
            <a:gdLst>
              <a:gd name="T0" fmla="*/ 235124413 w 165"/>
              <a:gd name="T1" fmla="*/ 55505998 h 287"/>
              <a:gd name="T2" fmla="*/ 232257600 w 165"/>
              <a:gd name="T3" fmla="*/ 55505998 h 287"/>
              <a:gd name="T4" fmla="*/ 232257600 w 165"/>
              <a:gd name="T5" fmla="*/ 590110377 h 287"/>
              <a:gd name="T6" fmla="*/ 160573720 w 165"/>
              <a:gd name="T7" fmla="*/ 575503625 h 287"/>
              <a:gd name="T8" fmla="*/ 0 w 165"/>
              <a:gd name="T9" fmla="*/ 706962682 h 287"/>
              <a:gd name="T10" fmla="*/ 160573720 w 165"/>
              <a:gd name="T11" fmla="*/ 838423448 h 287"/>
              <a:gd name="T12" fmla="*/ 321145747 w 165"/>
              <a:gd name="T13" fmla="*/ 709885400 h 287"/>
              <a:gd name="T14" fmla="*/ 321145747 w 165"/>
              <a:gd name="T15" fmla="*/ 709885400 h 287"/>
              <a:gd name="T16" fmla="*/ 321145747 w 165"/>
              <a:gd name="T17" fmla="*/ 210336541 h 287"/>
              <a:gd name="T18" fmla="*/ 473117333 w 165"/>
              <a:gd name="T19" fmla="*/ 172358303 h 287"/>
              <a:gd name="T20" fmla="*/ 473117333 w 165"/>
              <a:gd name="T21" fmla="*/ 0 h 287"/>
              <a:gd name="T22" fmla="*/ 235124413 w 165"/>
              <a:gd name="T23" fmla="*/ 55505998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Freeform 252"/>
          <p:cNvSpPr>
            <a:spLocks noEditPoints="1"/>
          </p:cNvSpPr>
          <p:nvPr/>
        </p:nvSpPr>
        <p:spPr bwMode="auto">
          <a:xfrm>
            <a:off x="1657350" y="3303588"/>
            <a:ext cx="455613" cy="431800"/>
          </a:xfrm>
          <a:custGeom>
            <a:avLst/>
            <a:gdLst>
              <a:gd name="T0" fmla="*/ 673606413 w 301"/>
              <a:gd name="T1" fmla="*/ 245616931 h 285"/>
              <a:gd name="T2" fmla="*/ 313891625 w 301"/>
              <a:gd name="T3" fmla="*/ 20659736 h 285"/>
              <a:gd name="T4" fmla="*/ 16038789 w 301"/>
              <a:gd name="T5" fmla="*/ 319072928 h 285"/>
              <a:gd name="T6" fmla="*/ 146636244 w 301"/>
              <a:gd name="T7" fmla="*/ 500416808 h 285"/>
              <a:gd name="T8" fmla="*/ 82482603 w 301"/>
              <a:gd name="T9" fmla="*/ 615192278 h 285"/>
              <a:gd name="T10" fmla="*/ 279523873 w 301"/>
              <a:gd name="T11" fmla="*/ 544031638 h 285"/>
              <a:gd name="T12" fmla="*/ 375753577 w 301"/>
              <a:gd name="T13" fmla="*/ 544031638 h 285"/>
              <a:gd name="T14" fmla="*/ 673606413 w 301"/>
              <a:gd name="T15" fmla="*/ 245616931 h 285"/>
              <a:gd name="T16" fmla="*/ 183294169 w 301"/>
              <a:gd name="T17" fmla="*/ 328255875 h 285"/>
              <a:gd name="T18" fmla="*/ 137471006 w 301"/>
              <a:gd name="T19" fmla="*/ 282345687 h 285"/>
              <a:gd name="T20" fmla="*/ 183294169 w 301"/>
              <a:gd name="T21" fmla="*/ 236435499 h 285"/>
              <a:gd name="T22" fmla="*/ 229117333 w 301"/>
              <a:gd name="T23" fmla="*/ 282345687 h 285"/>
              <a:gd name="T24" fmla="*/ 183294169 w 301"/>
              <a:gd name="T25" fmla="*/ 328255875 h 285"/>
              <a:gd name="T26" fmla="*/ 345967688 w 301"/>
              <a:gd name="T27" fmla="*/ 328255875 h 285"/>
              <a:gd name="T28" fmla="*/ 300144524 w 301"/>
              <a:gd name="T29" fmla="*/ 282345687 h 285"/>
              <a:gd name="T30" fmla="*/ 345967688 w 301"/>
              <a:gd name="T31" fmla="*/ 236435499 h 285"/>
              <a:gd name="T32" fmla="*/ 394082540 w 301"/>
              <a:gd name="T33" fmla="*/ 282345687 h 285"/>
              <a:gd name="T34" fmla="*/ 345967688 w 301"/>
              <a:gd name="T35" fmla="*/ 328255875 h 285"/>
              <a:gd name="T36" fmla="*/ 510932895 w 301"/>
              <a:gd name="T37" fmla="*/ 328255875 h 285"/>
              <a:gd name="T38" fmla="*/ 465109731 w 301"/>
              <a:gd name="T39" fmla="*/ 282345687 h 285"/>
              <a:gd name="T40" fmla="*/ 510932895 w 301"/>
              <a:gd name="T41" fmla="*/ 236435499 h 285"/>
              <a:gd name="T42" fmla="*/ 556756059 w 301"/>
              <a:gd name="T43" fmla="*/ 282345687 h 285"/>
              <a:gd name="T44" fmla="*/ 510932895 w 301"/>
              <a:gd name="T45" fmla="*/ 328255875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矩形 19"/>
          <p:cNvSpPr>
            <a:spLocks noChangeArrowheads="1"/>
          </p:cNvSpPr>
          <p:nvPr/>
        </p:nvSpPr>
        <p:spPr bwMode="auto">
          <a:xfrm>
            <a:off x="1714500" y="1654175"/>
            <a:ext cx="7077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0" name="TextBox 13"/>
          <p:cNvSpPr txBox="1">
            <a:spLocks noChangeArrowheads="1"/>
          </p:cNvSpPr>
          <p:nvPr/>
        </p:nvSpPr>
        <p:spPr bwMode="auto">
          <a:xfrm>
            <a:off x="715963" y="454501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1049338" y="4835525"/>
            <a:ext cx="16716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3536950" y="4545013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3" name="TextBox 13"/>
          <p:cNvSpPr txBox="1">
            <a:spLocks noChangeArrowheads="1"/>
          </p:cNvSpPr>
          <p:nvPr/>
        </p:nvSpPr>
        <p:spPr bwMode="auto">
          <a:xfrm>
            <a:off x="3868738" y="48355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4" name="TextBox 13"/>
          <p:cNvSpPr txBox="1">
            <a:spLocks noChangeArrowheads="1"/>
          </p:cNvSpPr>
          <p:nvPr/>
        </p:nvSpPr>
        <p:spPr bwMode="auto">
          <a:xfrm>
            <a:off x="6275388" y="454501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5" name="TextBox 13"/>
          <p:cNvSpPr txBox="1">
            <a:spLocks noChangeArrowheads="1"/>
          </p:cNvSpPr>
          <p:nvPr/>
        </p:nvSpPr>
        <p:spPr bwMode="auto">
          <a:xfrm>
            <a:off x="6608763" y="4835525"/>
            <a:ext cx="16716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6" name="TextBox 13"/>
          <p:cNvSpPr txBox="1">
            <a:spLocks noChangeArrowheads="1"/>
          </p:cNvSpPr>
          <p:nvPr/>
        </p:nvSpPr>
        <p:spPr bwMode="auto">
          <a:xfrm>
            <a:off x="9097963" y="454501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7" name="TextBox 13"/>
          <p:cNvSpPr txBox="1">
            <a:spLocks noChangeArrowheads="1"/>
          </p:cNvSpPr>
          <p:nvPr/>
        </p:nvSpPr>
        <p:spPr bwMode="auto">
          <a:xfrm>
            <a:off x="9431338" y="4835525"/>
            <a:ext cx="16716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8" name="文本框 28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40"/>
          <a:stretch>
            <a:fillRect/>
          </a:stretch>
        </p:blipFill>
        <p:spPr bwMode="auto">
          <a:xfrm>
            <a:off x="8577263" y="2249488"/>
            <a:ext cx="245427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76"/>
          <a:stretch>
            <a:fillRect/>
          </a:stretch>
        </p:blipFill>
        <p:spPr bwMode="auto">
          <a:xfrm>
            <a:off x="6154738" y="2249488"/>
            <a:ext cx="2422525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10989" b="-847"/>
          <a:stretch>
            <a:fillRect/>
          </a:stretch>
        </p:blipFill>
        <p:spPr bwMode="auto">
          <a:xfrm>
            <a:off x="3716338" y="2251075"/>
            <a:ext cx="24384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0"/>
          <a:stretch>
            <a:fillRect/>
          </a:stretch>
        </p:blipFill>
        <p:spPr bwMode="auto">
          <a:xfrm>
            <a:off x="1274763" y="2251075"/>
            <a:ext cx="24257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Box 13"/>
          <p:cNvSpPr txBox="1">
            <a:spLocks noChangeArrowheads="1"/>
          </p:cNvSpPr>
          <p:nvPr/>
        </p:nvSpPr>
        <p:spPr bwMode="auto">
          <a:xfrm>
            <a:off x="1339850" y="45831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6" name="TextBox 13"/>
          <p:cNvSpPr txBox="1">
            <a:spLocks noChangeArrowheads="1"/>
          </p:cNvSpPr>
          <p:nvPr/>
        </p:nvSpPr>
        <p:spPr bwMode="auto">
          <a:xfrm>
            <a:off x="1382713" y="4897438"/>
            <a:ext cx="20907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7" name="TextBox 13"/>
          <p:cNvSpPr txBox="1">
            <a:spLocks noChangeArrowheads="1"/>
          </p:cNvSpPr>
          <p:nvPr/>
        </p:nvSpPr>
        <p:spPr bwMode="auto">
          <a:xfrm>
            <a:off x="3883025" y="45831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8" name="TextBox 13"/>
          <p:cNvSpPr txBox="1">
            <a:spLocks noChangeArrowheads="1"/>
          </p:cNvSpPr>
          <p:nvPr/>
        </p:nvSpPr>
        <p:spPr bwMode="auto">
          <a:xfrm>
            <a:off x="3925888" y="4897438"/>
            <a:ext cx="20907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9" name="TextBox 13"/>
          <p:cNvSpPr txBox="1">
            <a:spLocks noChangeArrowheads="1"/>
          </p:cNvSpPr>
          <p:nvPr/>
        </p:nvSpPr>
        <p:spPr bwMode="auto">
          <a:xfrm>
            <a:off x="6353175" y="45831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0" name="TextBox 13"/>
          <p:cNvSpPr txBox="1">
            <a:spLocks noChangeArrowheads="1"/>
          </p:cNvSpPr>
          <p:nvPr/>
        </p:nvSpPr>
        <p:spPr bwMode="auto">
          <a:xfrm>
            <a:off x="6394450" y="4897438"/>
            <a:ext cx="2092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1" name="TextBox 13"/>
          <p:cNvSpPr txBox="1">
            <a:spLocks noChangeArrowheads="1"/>
          </p:cNvSpPr>
          <p:nvPr/>
        </p:nvSpPr>
        <p:spPr bwMode="auto">
          <a:xfrm>
            <a:off x="8896350" y="45831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2" name="TextBox 13"/>
          <p:cNvSpPr txBox="1">
            <a:spLocks noChangeArrowheads="1"/>
          </p:cNvSpPr>
          <p:nvPr/>
        </p:nvSpPr>
        <p:spPr bwMode="auto">
          <a:xfrm>
            <a:off x="8937625" y="4897438"/>
            <a:ext cx="2092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3" name="文本框 1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0"/>
          <a:stretch>
            <a:fillRect/>
          </a:stretch>
        </p:blipFill>
        <p:spPr bwMode="auto">
          <a:xfrm>
            <a:off x="6523038" y="2160588"/>
            <a:ext cx="4471987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椭圆 3"/>
          <p:cNvSpPr>
            <a:spLocks noChangeArrowheads="1"/>
          </p:cNvSpPr>
          <p:nvPr/>
        </p:nvSpPr>
        <p:spPr bwMode="auto">
          <a:xfrm>
            <a:off x="3722688" y="4540250"/>
            <a:ext cx="1185862" cy="1184275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7" name="椭圆 5"/>
          <p:cNvSpPr>
            <a:spLocks noChangeArrowheads="1"/>
          </p:cNvSpPr>
          <p:nvPr/>
        </p:nvSpPr>
        <p:spPr bwMode="auto">
          <a:xfrm>
            <a:off x="4221163" y="2716213"/>
            <a:ext cx="1185862" cy="1185862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8" name="椭圆 6"/>
          <p:cNvSpPr>
            <a:spLocks noChangeArrowheads="1"/>
          </p:cNvSpPr>
          <p:nvPr/>
        </p:nvSpPr>
        <p:spPr bwMode="auto">
          <a:xfrm>
            <a:off x="1819275" y="4530725"/>
            <a:ext cx="1184275" cy="1185863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9" name="椭圆 7"/>
          <p:cNvSpPr>
            <a:spLocks noChangeArrowheads="1"/>
          </p:cNvSpPr>
          <p:nvPr/>
        </p:nvSpPr>
        <p:spPr bwMode="auto">
          <a:xfrm>
            <a:off x="1238250" y="2716213"/>
            <a:ext cx="1185863" cy="1185862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0" name="椭圆 8"/>
          <p:cNvSpPr>
            <a:spLocks noChangeArrowheads="1"/>
          </p:cNvSpPr>
          <p:nvPr/>
        </p:nvSpPr>
        <p:spPr bwMode="auto">
          <a:xfrm>
            <a:off x="2787650" y="1601788"/>
            <a:ext cx="1185863" cy="1185862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1" name="Freeform 11"/>
          <p:cNvSpPr/>
          <p:nvPr/>
        </p:nvSpPr>
        <p:spPr bwMode="auto">
          <a:xfrm rot="2160000">
            <a:off x="3946525" y="2586038"/>
            <a:ext cx="314325" cy="398462"/>
          </a:xfrm>
          <a:custGeom>
            <a:avLst/>
            <a:gdLst>
              <a:gd name="T0" fmla="*/ 0 w 253496"/>
              <a:gd name="T1" fmla="*/ 98995 h 320765"/>
              <a:gd name="T2" fmla="*/ 194876 w 253496"/>
              <a:gd name="T3" fmla="*/ 98995 h 320765"/>
              <a:gd name="T4" fmla="*/ 194876 w 253496"/>
              <a:gd name="T5" fmla="*/ 0 h 320765"/>
              <a:gd name="T6" fmla="*/ 389751 w 253496"/>
              <a:gd name="T7" fmla="*/ 247491 h 320765"/>
              <a:gd name="T8" fmla="*/ 194876 w 253496"/>
              <a:gd name="T9" fmla="*/ 494979 h 320765"/>
              <a:gd name="T10" fmla="*/ 194876 w 253496"/>
              <a:gd name="T11" fmla="*/ 395984 h 320765"/>
              <a:gd name="T12" fmla="*/ 0 w 253496"/>
              <a:gd name="T13" fmla="*/ 395984 h 320765"/>
              <a:gd name="T14" fmla="*/ 0 w 253496"/>
              <a:gd name="T15" fmla="*/ 9899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85515" rIns="101371" bIns="85514" anchor="ctr"/>
          <a:lstStyle/>
          <a:p>
            <a:endParaRPr lang="zh-CN" altLang="en-US"/>
          </a:p>
        </p:txBody>
      </p:sp>
      <p:sp>
        <p:nvSpPr>
          <p:cNvPr id="28682" name="Freeform 13"/>
          <p:cNvSpPr/>
          <p:nvPr/>
        </p:nvSpPr>
        <p:spPr bwMode="auto">
          <a:xfrm rot="-4320000">
            <a:off x="4433094" y="4045744"/>
            <a:ext cx="314325" cy="398463"/>
          </a:xfrm>
          <a:custGeom>
            <a:avLst/>
            <a:gdLst>
              <a:gd name="T0" fmla="*/ 389751 w 253496"/>
              <a:gd name="T1" fmla="*/ 395985 h 320765"/>
              <a:gd name="T2" fmla="*/ 194876 w 253496"/>
              <a:gd name="T3" fmla="*/ 395985 h 320765"/>
              <a:gd name="T4" fmla="*/ 194876 w 253496"/>
              <a:gd name="T5" fmla="*/ 494982 h 320765"/>
              <a:gd name="T6" fmla="*/ 0 w 253496"/>
              <a:gd name="T7" fmla="*/ 247490 h 320765"/>
              <a:gd name="T8" fmla="*/ 194876 w 253496"/>
              <a:gd name="T9" fmla="*/ 0 h 320765"/>
              <a:gd name="T10" fmla="*/ 194876 w 253496"/>
              <a:gd name="T11" fmla="*/ 98997 h 320765"/>
              <a:gd name="T12" fmla="*/ 389751 w 253496"/>
              <a:gd name="T13" fmla="*/ 98997 h 320765"/>
              <a:gd name="T14" fmla="*/ 389751 w 253496"/>
              <a:gd name="T15" fmla="*/ 39598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1371" tIns="85515" rIns="1" bIns="85514" anchor="ctr"/>
          <a:lstStyle/>
          <a:p>
            <a:endParaRPr lang="zh-CN" altLang="en-US"/>
          </a:p>
        </p:txBody>
      </p:sp>
      <p:sp>
        <p:nvSpPr>
          <p:cNvPr id="28683" name="Freeform 15"/>
          <p:cNvSpPr/>
          <p:nvPr/>
        </p:nvSpPr>
        <p:spPr bwMode="auto">
          <a:xfrm>
            <a:off x="3186113" y="4953000"/>
            <a:ext cx="315912" cy="398463"/>
          </a:xfrm>
          <a:custGeom>
            <a:avLst/>
            <a:gdLst>
              <a:gd name="T0" fmla="*/ 393696 w 253496"/>
              <a:gd name="T1" fmla="*/ 395985 h 320765"/>
              <a:gd name="T2" fmla="*/ 196848 w 253496"/>
              <a:gd name="T3" fmla="*/ 395985 h 320765"/>
              <a:gd name="T4" fmla="*/ 196848 w 253496"/>
              <a:gd name="T5" fmla="*/ 494982 h 320765"/>
              <a:gd name="T6" fmla="*/ 0 w 253496"/>
              <a:gd name="T7" fmla="*/ 247490 h 320765"/>
              <a:gd name="T8" fmla="*/ 196848 w 253496"/>
              <a:gd name="T9" fmla="*/ 0 h 320765"/>
              <a:gd name="T10" fmla="*/ 196848 w 253496"/>
              <a:gd name="T11" fmla="*/ 98997 h 320765"/>
              <a:gd name="T12" fmla="*/ 393696 w 253496"/>
              <a:gd name="T13" fmla="*/ 98997 h 320765"/>
              <a:gd name="T14" fmla="*/ 393696 w 253496"/>
              <a:gd name="T15" fmla="*/ 39598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1372" tIns="85516" rIns="1" bIns="85515" anchor="ctr"/>
          <a:lstStyle/>
          <a:p>
            <a:endParaRPr lang="zh-CN" altLang="en-US"/>
          </a:p>
        </p:txBody>
      </p:sp>
      <p:sp>
        <p:nvSpPr>
          <p:cNvPr id="28684" name="Freeform 17"/>
          <p:cNvSpPr/>
          <p:nvPr/>
        </p:nvSpPr>
        <p:spPr bwMode="auto">
          <a:xfrm rot="4320000">
            <a:off x="1932781" y="4055270"/>
            <a:ext cx="314325" cy="398462"/>
          </a:xfrm>
          <a:custGeom>
            <a:avLst/>
            <a:gdLst>
              <a:gd name="T0" fmla="*/ 389751 w 253496"/>
              <a:gd name="T1" fmla="*/ 395984 h 320765"/>
              <a:gd name="T2" fmla="*/ 194876 w 253496"/>
              <a:gd name="T3" fmla="*/ 395984 h 320765"/>
              <a:gd name="T4" fmla="*/ 194876 w 253496"/>
              <a:gd name="T5" fmla="*/ 494979 h 320765"/>
              <a:gd name="T6" fmla="*/ 0 w 253496"/>
              <a:gd name="T7" fmla="*/ 247488 h 320765"/>
              <a:gd name="T8" fmla="*/ 194876 w 253496"/>
              <a:gd name="T9" fmla="*/ 0 h 320765"/>
              <a:gd name="T10" fmla="*/ 194876 w 253496"/>
              <a:gd name="T11" fmla="*/ 98995 h 320765"/>
              <a:gd name="T12" fmla="*/ 389751 w 253496"/>
              <a:gd name="T13" fmla="*/ 98995 h 320765"/>
              <a:gd name="T14" fmla="*/ 389751 w 253496"/>
              <a:gd name="T15" fmla="*/ 395984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1372" tIns="85515" rIns="0" bIns="85515" anchor="ctr"/>
          <a:lstStyle/>
          <a:p>
            <a:endParaRPr lang="zh-CN" altLang="en-US"/>
          </a:p>
        </p:txBody>
      </p:sp>
      <p:sp>
        <p:nvSpPr>
          <p:cNvPr id="28685" name="Freeform 19"/>
          <p:cNvSpPr/>
          <p:nvPr/>
        </p:nvSpPr>
        <p:spPr bwMode="auto">
          <a:xfrm rot="-2160000">
            <a:off x="2387600" y="2582863"/>
            <a:ext cx="315913" cy="398462"/>
          </a:xfrm>
          <a:custGeom>
            <a:avLst/>
            <a:gdLst>
              <a:gd name="T0" fmla="*/ 0 w 253496"/>
              <a:gd name="T1" fmla="*/ 98995 h 320765"/>
              <a:gd name="T2" fmla="*/ 196850 w 253496"/>
              <a:gd name="T3" fmla="*/ 98995 h 320765"/>
              <a:gd name="T4" fmla="*/ 196850 w 253496"/>
              <a:gd name="T5" fmla="*/ 0 h 320765"/>
              <a:gd name="T6" fmla="*/ 393699 w 253496"/>
              <a:gd name="T7" fmla="*/ 247491 h 320765"/>
              <a:gd name="T8" fmla="*/ 196850 w 253496"/>
              <a:gd name="T9" fmla="*/ 494979 h 320765"/>
              <a:gd name="T10" fmla="*/ 196850 w 253496"/>
              <a:gd name="T11" fmla="*/ 395984 h 320765"/>
              <a:gd name="T12" fmla="*/ 0 w 253496"/>
              <a:gd name="T13" fmla="*/ 395984 h 320765"/>
              <a:gd name="T14" fmla="*/ 0 w 253496"/>
              <a:gd name="T15" fmla="*/ 9899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-1" tIns="85514" rIns="101372" bIns="85515" anchor="ctr"/>
          <a:lstStyle/>
          <a:p>
            <a:endParaRPr lang="zh-CN" altLang="en-US"/>
          </a:p>
        </p:txBody>
      </p:sp>
      <p:sp>
        <p:nvSpPr>
          <p:cNvPr id="28686" name="文本框 14"/>
          <p:cNvSpPr txBox="1">
            <a:spLocks noChangeArrowheads="1"/>
          </p:cNvSpPr>
          <p:nvPr/>
        </p:nvSpPr>
        <p:spPr bwMode="auto">
          <a:xfrm>
            <a:off x="2859088" y="2036763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7" name="文本框 15"/>
          <p:cNvSpPr txBox="1">
            <a:spLocks noChangeArrowheads="1"/>
          </p:cNvSpPr>
          <p:nvPr/>
        </p:nvSpPr>
        <p:spPr bwMode="auto">
          <a:xfrm>
            <a:off x="4291013" y="3124200"/>
            <a:ext cx="1046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8" name="文本框 16"/>
          <p:cNvSpPr txBox="1">
            <a:spLocks noChangeArrowheads="1"/>
          </p:cNvSpPr>
          <p:nvPr/>
        </p:nvSpPr>
        <p:spPr bwMode="auto">
          <a:xfrm>
            <a:off x="3825875" y="4967288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9" name="文本框 17"/>
          <p:cNvSpPr txBox="1">
            <a:spLocks noChangeArrowheads="1"/>
          </p:cNvSpPr>
          <p:nvPr/>
        </p:nvSpPr>
        <p:spPr bwMode="auto">
          <a:xfrm>
            <a:off x="1895475" y="4967288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0" name="文本框 18"/>
          <p:cNvSpPr txBox="1">
            <a:spLocks noChangeArrowheads="1"/>
          </p:cNvSpPr>
          <p:nvPr/>
        </p:nvSpPr>
        <p:spPr bwMode="auto">
          <a:xfrm>
            <a:off x="1285875" y="3151188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1" name="矩形 19"/>
          <p:cNvSpPr>
            <a:spLocks noChangeArrowheads="1"/>
          </p:cNvSpPr>
          <p:nvPr/>
        </p:nvSpPr>
        <p:spPr bwMode="auto">
          <a:xfrm>
            <a:off x="6523038" y="4594225"/>
            <a:ext cx="4471987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AutoShape 2"/>
          <p:cNvSpPr/>
          <p:nvPr/>
        </p:nvSpPr>
        <p:spPr bwMode="auto">
          <a:xfrm>
            <a:off x="4413250" y="1662113"/>
            <a:ext cx="1601788" cy="1368425"/>
          </a:xfrm>
          <a:custGeom>
            <a:avLst/>
            <a:gdLst>
              <a:gd name="T0" fmla="*/ 52792708 w 21600"/>
              <a:gd name="T1" fmla="*/ 86693842 h 21600"/>
              <a:gd name="T2" fmla="*/ 0 w 21600"/>
              <a:gd name="T3" fmla="*/ 58899609 h 21600"/>
              <a:gd name="T4" fmla="*/ 114901073 w 21600"/>
              <a:gd name="T5" fmla="*/ 0 h 21600"/>
              <a:gd name="T6" fmla="*/ 118783555 w 21600"/>
              <a:gd name="T7" fmla="*/ 52943476 h 21600"/>
              <a:gd name="T8" fmla="*/ 52792708 w 21600"/>
              <a:gd name="T9" fmla="*/ 86693842 h 21600"/>
              <a:gd name="T10" fmla="*/ 52792708 w 21600"/>
              <a:gd name="T11" fmla="*/ 8669384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0" name="AutoShape 3"/>
          <p:cNvSpPr/>
          <p:nvPr/>
        </p:nvSpPr>
        <p:spPr bwMode="auto">
          <a:xfrm>
            <a:off x="7081838" y="2714625"/>
            <a:ext cx="965200" cy="1808163"/>
          </a:xfrm>
          <a:custGeom>
            <a:avLst/>
            <a:gdLst>
              <a:gd name="T0" fmla="*/ 0 w 20053"/>
              <a:gd name="T1" fmla="*/ 32374991 h 21600"/>
              <a:gd name="T2" fmla="*/ 35707779 w 20053"/>
              <a:gd name="T3" fmla="*/ 0 h 21600"/>
              <a:gd name="T4" fmla="*/ 35707779 w 20053"/>
              <a:gd name="T5" fmla="*/ 151363585 h 21600"/>
              <a:gd name="T6" fmla="*/ 0 w 20053"/>
              <a:gd name="T7" fmla="*/ 118988594 h 21600"/>
              <a:gd name="T8" fmla="*/ 6035087 w 20053"/>
              <a:gd name="T9" fmla="*/ 75681834 h 21600"/>
              <a:gd name="T10" fmla="*/ 0 w 20053"/>
              <a:gd name="T11" fmla="*/ 32374991 h 21600"/>
              <a:gd name="T12" fmla="*/ 0 w 20053"/>
              <a:gd name="T13" fmla="*/ 32374991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1" name="AutoShape 4"/>
          <p:cNvSpPr/>
          <p:nvPr/>
        </p:nvSpPr>
        <p:spPr bwMode="auto">
          <a:xfrm>
            <a:off x="6156325" y="4203700"/>
            <a:ext cx="1604963" cy="1370013"/>
          </a:xfrm>
          <a:custGeom>
            <a:avLst/>
            <a:gdLst>
              <a:gd name="T0" fmla="*/ 66037391 w 21600"/>
              <a:gd name="T1" fmla="*/ 0 h 21600"/>
              <a:gd name="T2" fmla="*/ 119254918 w 21600"/>
              <a:gd name="T3" fmla="*/ 27858770 h 21600"/>
              <a:gd name="T4" fmla="*/ 3886834 w 21600"/>
              <a:gd name="T5" fmla="*/ 86895168 h 21600"/>
              <a:gd name="T6" fmla="*/ 0 w 21600"/>
              <a:gd name="T7" fmla="*/ 34162670 h 21600"/>
              <a:gd name="T8" fmla="*/ 66037391 w 21600"/>
              <a:gd name="T9" fmla="*/ 0 h 21600"/>
              <a:gd name="T10" fmla="*/ 6603739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2" name="AutoShape 5"/>
          <p:cNvSpPr/>
          <p:nvPr/>
        </p:nvSpPr>
        <p:spPr bwMode="auto">
          <a:xfrm>
            <a:off x="6650038" y="4665663"/>
            <a:ext cx="474662" cy="501650"/>
          </a:xfrm>
          <a:custGeom>
            <a:avLst/>
            <a:gdLst>
              <a:gd name="T0" fmla="*/ 6892495 w 21104"/>
              <a:gd name="T1" fmla="*/ 7998995 h 21600"/>
              <a:gd name="T2" fmla="*/ 10674879 w 21104"/>
              <a:gd name="T3" fmla="*/ 2260537 h 21600"/>
              <a:gd name="T4" fmla="*/ 10674879 w 21104"/>
              <a:gd name="T5" fmla="*/ 1825797 h 21600"/>
              <a:gd name="T6" fmla="*/ 9834122 w 21104"/>
              <a:gd name="T7" fmla="*/ 869480 h 21600"/>
              <a:gd name="T8" fmla="*/ 9329771 w 21104"/>
              <a:gd name="T9" fmla="*/ 869480 h 21600"/>
              <a:gd name="T10" fmla="*/ 8909381 w 21104"/>
              <a:gd name="T11" fmla="*/ 1304220 h 21600"/>
              <a:gd name="T12" fmla="*/ 8405548 w 21104"/>
              <a:gd name="T13" fmla="*/ 1391057 h 21600"/>
              <a:gd name="T14" fmla="*/ 8489509 w 21104"/>
              <a:gd name="T15" fmla="*/ 0 h 21600"/>
              <a:gd name="T16" fmla="*/ 2269331 w 21104"/>
              <a:gd name="T17" fmla="*/ 0 h 21600"/>
              <a:gd name="T18" fmla="*/ 2269331 w 21104"/>
              <a:gd name="T19" fmla="*/ 1391057 h 21600"/>
              <a:gd name="T20" fmla="*/ 1849459 w 21104"/>
              <a:gd name="T21" fmla="*/ 1304220 h 21600"/>
              <a:gd name="T22" fmla="*/ 1429092 w 21104"/>
              <a:gd name="T23" fmla="*/ 869480 h 21600"/>
              <a:gd name="T24" fmla="*/ 924741 w 21104"/>
              <a:gd name="T25" fmla="*/ 869480 h 21600"/>
              <a:gd name="T26" fmla="*/ 0 w 21104"/>
              <a:gd name="T27" fmla="*/ 1825797 h 21600"/>
              <a:gd name="T28" fmla="*/ 0 w 21104"/>
              <a:gd name="T29" fmla="*/ 2260537 h 21600"/>
              <a:gd name="T30" fmla="*/ 3866368 w 21104"/>
              <a:gd name="T31" fmla="*/ 7998995 h 21600"/>
              <a:gd name="T32" fmla="*/ 4875069 w 21104"/>
              <a:gd name="T33" fmla="*/ 8433735 h 21600"/>
              <a:gd name="T34" fmla="*/ 4875069 w 21104"/>
              <a:gd name="T35" fmla="*/ 8955312 h 21600"/>
              <a:gd name="T36" fmla="*/ 4454702 w 21104"/>
              <a:gd name="T37" fmla="*/ 9128985 h 21600"/>
              <a:gd name="T38" fmla="*/ 4875069 w 21104"/>
              <a:gd name="T39" fmla="*/ 9390052 h 21600"/>
              <a:gd name="T40" fmla="*/ 4875069 w 21104"/>
              <a:gd name="T41" fmla="*/ 9911629 h 21600"/>
              <a:gd name="T42" fmla="*/ 4538663 w 21104"/>
              <a:gd name="T43" fmla="*/ 10346369 h 21600"/>
              <a:gd name="T44" fmla="*/ 4034829 w 21104"/>
              <a:gd name="T45" fmla="*/ 10781109 h 21600"/>
              <a:gd name="T46" fmla="*/ 3614440 w 21104"/>
              <a:gd name="T47" fmla="*/ 11215849 h 21600"/>
              <a:gd name="T48" fmla="*/ 4034829 w 21104"/>
              <a:gd name="T49" fmla="*/ 11650589 h 21600"/>
              <a:gd name="T50" fmla="*/ 6640050 w 21104"/>
              <a:gd name="T51" fmla="*/ 11650589 h 21600"/>
              <a:gd name="T52" fmla="*/ 7144401 w 21104"/>
              <a:gd name="T53" fmla="*/ 11215849 h 21600"/>
              <a:gd name="T54" fmla="*/ 6640050 w 21104"/>
              <a:gd name="T55" fmla="*/ 10781109 h 21600"/>
              <a:gd name="T56" fmla="*/ 6220177 w 21104"/>
              <a:gd name="T57" fmla="*/ 10259532 h 21600"/>
              <a:gd name="T58" fmla="*/ 5799810 w 21104"/>
              <a:gd name="T59" fmla="*/ 9911629 h 21600"/>
              <a:gd name="T60" fmla="*/ 5799810 w 21104"/>
              <a:gd name="T61" fmla="*/ 9390052 h 21600"/>
              <a:gd name="T62" fmla="*/ 6220177 w 21104"/>
              <a:gd name="T63" fmla="*/ 9128985 h 21600"/>
              <a:gd name="T64" fmla="*/ 5799810 w 21104"/>
              <a:gd name="T65" fmla="*/ 8955312 h 21600"/>
              <a:gd name="T66" fmla="*/ 5799810 w 21104"/>
              <a:gd name="T67" fmla="*/ 8433735 h 21600"/>
              <a:gd name="T68" fmla="*/ 6892495 w 21104"/>
              <a:gd name="T69" fmla="*/ 7998995 h 21600"/>
              <a:gd name="T70" fmla="*/ 8489509 w 21104"/>
              <a:gd name="T71" fmla="*/ 1825797 h 21600"/>
              <a:gd name="T72" fmla="*/ 8909381 w 21104"/>
              <a:gd name="T73" fmla="*/ 1825797 h 21600"/>
              <a:gd name="T74" fmla="*/ 9413755 w 21104"/>
              <a:gd name="T75" fmla="*/ 1391057 h 21600"/>
              <a:gd name="T76" fmla="*/ 9834122 w 21104"/>
              <a:gd name="T77" fmla="*/ 1825797 h 21600"/>
              <a:gd name="T78" fmla="*/ 9834122 w 21104"/>
              <a:gd name="T79" fmla="*/ 2260537 h 21600"/>
              <a:gd name="T80" fmla="*/ 7564791 w 21104"/>
              <a:gd name="T81" fmla="*/ 6173198 h 21600"/>
              <a:gd name="T82" fmla="*/ 8489509 w 21104"/>
              <a:gd name="T83" fmla="*/ 1825797 h 21600"/>
              <a:gd name="T84" fmla="*/ 3026128 w 21104"/>
              <a:gd name="T85" fmla="*/ 6260035 h 21600"/>
              <a:gd name="T86" fmla="*/ 756774 w 21104"/>
              <a:gd name="T87" fmla="*/ 2347374 h 21600"/>
              <a:gd name="T88" fmla="*/ 756774 w 21104"/>
              <a:gd name="T89" fmla="*/ 1912634 h 21600"/>
              <a:gd name="T90" fmla="*/ 1176646 w 21104"/>
              <a:gd name="T91" fmla="*/ 1391057 h 21600"/>
              <a:gd name="T92" fmla="*/ 1680997 w 21104"/>
              <a:gd name="T93" fmla="*/ 1912634 h 21600"/>
              <a:gd name="T94" fmla="*/ 2101387 w 21104"/>
              <a:gd name="T95" fmla="*/ 1912634 h 21600"/>
              <a:gd name="T96" fmla="*/ 3026128 w 21104"/>
              <a:gd name="T97" fmla="*/ 6260035 h 21600"/>
              <a:gd name="T98" fmla="*/ 3026128 w 21104"/>
              <a:gd name="T99" fmla="*/ 6260035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3" name="AutoShape 6"/>
          <p:cNvSpPr/>
          <p:nvPr/>
        </p:nvSpPr>
        <p:spPr bwMode="auto">
          <a:xfrm>
            <a:off x="6145213" y="1662113"/>
            <a:ext cx="1604962" cy="1360487"/>
          </a:xfrm>
          <a:custGeom>
            <a:avLst/>
            <a:gdLst>
              <a:gd name="T0" fmla="*/ 0 w 21600"/>
              <a:gd name="T1" fmla="*/ 52731657 h 21600"/>
              <a:gd name="T2" fmla="*/ 3108351 w 21600"/>
              <a:gd name="T3" fmla="*/ 0 h 21600"/>
              <a:gd name="T4" fmla="*/ 119254770 w 21600"/>
              <a:gd name="T5" fmla="*/ 57674760 h 21600"/>
              <a:gd name="T6" fmla="*/ 66423804 w 21600"/>
              <a:gd name="T7" fmla="*/ 85690967 h 21600"/>
              <a:gd name="T8" fmla="*/ 0 w 21600"/>
              <a:gd name="T9" fmla="*/ 52731657 h 21600"/>
              <a:gd name="T10" fmla="*/ 0 w 21600"/>
              <a:gd name="T11" fmla="*/ 5273165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4" name="AutoShape 7"/>
          <p:cNvSpPr/>
          <p:nvPr/>
        </p:nvSpPr>
        <p:spPr bwMode="auto">
          <a:xfrm>
            <a:off x="4451350" y="4235450"/>
            <a:ext cx="1604963" cy="1344613"/>
          </a:xfrm>
          <a:custGeom>
            <a:avLst/>
            <a:gdLst>
              <a:gd name="T0" fmla="*/ 119254918 w 21600"/>
              <a:gd name="T1" fmla="*/ 31593986 h 21600"/>
              <a:gd name="T2" fmla="*/ 117311501 w 21600"/>
              <a:gd name="T3" fmla="*/ 83702969 h 21600"/>
              <a:gd name="T4" fmla="*/ 0 w 21600"/>
              <a:gd name="T5" fmla="*/ 28986059 h 21600"/>
              <a:gd name="T6" fmla="*/ 51666062 w 21600"/>
              <a:gd name="T7" fmla="*/ 0 h 21600"/>
              <a:gd name="T8" fmla="*/ 119254918 w 21600"/>
              <a:gd name="T9" fmla="*/ 31593986 h 21600"/>
              <a:gd name="T10" fmla="*/ 119254918 w 21600"/>
              <a:gd name="T11" fmla="*/ 3159398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5" name="AutoShape 8"/>
          <p:cNvSpPr/>
          <p:nvPr/>
        </p:nvSpPr>
        <p:spPr bwMode="auto">
          <a:xfrm>
            <a:off x="5065713" y="2084388"/>
            <a:ext cx="434975" cy="431800"/>
          </a:xfrm>
          <a:custGeom>
            <a:avLst/>
            <a:gdLst>
              <a:gd name="T0" fmla="*/ 0 w 21600"/>
              <a:gd name="T1" fmla="*/ 4316001 h 21600"/>
              <a:gd name="T2" fmla="*/ 8759410 w 21600"/>
              <a:gd name="T3" fmla="*/ 4316001 h 21600"/>
              <a:gd name="T4" fmla="*/ 6058598 w 21600"/>
              <a:gd name="T5" fmla="*/ 1726400 h 21600"/>
              <a:gd name="T6" fmla="*/ 6277575 w 21600"/>
              <a:gd name="T7" fmla="*/ 1007074 h 21600"/>
              <a:gd name="T8" fmla="*/ 6277575 w 21600"/>
              <a:gd name="T9" fmla="*/ 2014127 h 21600"/>
              <a:gd name="T10" fmla="*/ 3430765 w 21600"/>
              <a:gd name="T11" fmla="*/ 5538875 h 21600"/>
              <a:gd name="T12" fmla="*/ 2992789 w 21600"/>
              <a:gd name="T13" fmla="*/ 6330128 h 21600"/>
              <a:gd name="T14" fmla="*/ 2773811 w 21600"/>
              <a:gd name="T15" fmla="*/ 6833675 h 21600"/>
              <a:gd name="T16" fmla="*/ 2700812 w 21600"/>
              <a:gd name="T17" fmla="*/ 7912675 h 21600"/>
              <a:gd name="T18" fmla="*/ 2262857 w 21600"/>
              <a:gd name="T19" fmla="*/ 7121402 h 21600"/>
              <a:gd name="T20" fmla="*/ 1897881 w 21600"/>
              <a:gd name="T21" fmla="*/ 6402075 h 21600"/>
              <a:gd name="T22" fmla="*/ 1240907 w 21600"/>
              <a:gd name="T23" fmla="*/ 5898528 h 21600"/>
              <a:gd name="T24" fmla="*/ 1167928 w 21600"/>
              <a:gd name="T25" fmla="*/ 4891474 h 21600"/>
              <a:gd name="T26" fmla="*/ 1094929 w 21600"/>
              <a:gd name="T27" fmla="*/ 4316001 h 21600"/>
              <a:gd name="T28" fmla="*/ 729952 w 21600"/>
              <a:gd name="T29" fmla="*/ 3884401 h 21600"/>
              <a:gd name="T30" fmla="*/ 729952 w 21600"/>
              <a:gd name="T31" fmla="*/ 3237001 h 21600"/>
              <a:gd name="T32" fmla="*/ 2773811 w 21600"/>
              <a:gd name="T33" fmla="*/ 1438674 h 21600"/>
              <a:gd name="T34" fmla="*/ 2262857 w 21600"/>
              <a:gd name="T35" fmla="*/ 1438674 h 21600"/>
              <a:gd name="T36" fmla="*/ 2043859 w 21600"/>
              <a:gd name="T37" fmla="*/ 1870274 h 21600"/>
              <a:gd name="T38" fmla="*/ 2335836 w 21600"/>
              <a:gd name="T39" fmla="*/ 2014127 h 21600"/>
              <a:gd name="T40" fmla="*/ 2262857 w 21600"/>
              <a:gd name="T41" fmla="*/ 1726400 h 21600"/>
              <a:gd name="T42" fmla="*/ 3430765 w 21600"/>
              <a:gd name="T43" fmla="*/ 2158000 h 21600"/>
              <a:gd name="T44" fmla="*/ 2992789 w 21600"/>
              <a:gd name="T45" fmla="*/ 2445727 h 21600"/>
              <a:gd name="T46" fmla="*/ 2700812 w 21600"/>
              <a:gd name="T47" fmla="*/ 2589601 h 21600"/>
              <a:gd name="T48" fmla="*/ 2773811 w 21600"/>
              <a:gd name="T49" fmla="*/ 3093127 h 21600"/>
              <a:gd name="T50" fmla="*/ 2408835 w 21600"/>
              <a:gd name="T51" fmla="*/ 3524727 h 21600"/>
              <a:gd name="T52" fmla="*/ 2116858 w 21600"/>
              <a:gd name="T53" fmla="*/ 3668601 h 21600"/>
              <a:gd name="T54" fmla="*/ 1532904 w 21600"/>
              <a:gd name="T55" fmla="*/ 3524727 h 21600"/>
              <a:gd name="T56" fmla="*/ 1094929 w 21600"/>
              <a:gd name="T57" fmla="*/ 3884401 h 21600"/>
              <a:gd name="T58" fmla="*/ 1167928 w 21600"/>
              <a:gd name="T59" fmla="*/ 4172128 h 21600"/>
              <a:gd name="T60" fmla="*/ 1970860 w 21600"/>
              <a:gd name="T61" fmla="*/ 4459874 h 21600"/>
              <a:gd name="T62" fmla="*/ 2992789 w 21600"/>
              <a:gd name="T63" fmla="*/ 4747601 h 21600"/>
              <a:gd name="T64" fmla="*/ 3430765 w 21600"/>
              <a:gd name="T65" fmla="*/ 5538875 h 21600"/>
              <a:gd name="T66" fmla="*/ 4014739 w 21600"/>
              <a:gd name="T67" fmla="*/ 1510600 h 21600"/>
              <a:gd name="T68" fmla="*/ 3211787 w 21600"/>
              <a:gd name="T69" fmla="*/ 1079000 h 21600"/>
              <a:gd name="T70" fmla="*/ 4598693 w 21600"/>
              <a:gd name="T71" fmla="*/ 719327 h 21600"/>
              <a:gd name="T72" fmla="*/ 7810480 w 21600"/>
              <a:gd name="T73" fmla="*/ 4459874 h 21600"/>
              <a:gd name="T74" fmla="*/ 6715551 w 21600"/>
              <a:gd name="T75" fmla="*/ 7337202 h 21600"/>
              <a:gd name="T76" fmla="*/ 6642552 w 21600"/>
              <a:gd name="T77" fmla="*/ 6617875 h 21600"/>
              <a:gd name="T78" fmla="*/ 6131597 w 21600"/>
              <a:gd name="T79" fmla="*/ 5826601 h 21600"/>
              <a:gd name="T80" fmla="*/ 4817670 w 21600"/>
              <a:gd name="T81" fmla="*/ 4819528 h 21600"/>
              <a:gd name="T82" fmla="*/ 7080527 w 21600"/>
              <a:gd name="T83" fmla="*/ 4028274 h 21600"/>
              <a:gd name="T84" fmla="*/ 7664481 w 21600"/>
              <a:gd name="T85" fmla="*/ 3524727 h 21600"/>
              <a:gd name="T86" fmla="*/ 6788550 w 21600"/>
              <a:gd name="T87" fmla="*/ 2805401 h 21600"/>
              <a:gd name="T88" fmla="*/ 6642552 w 21600"/>
              <a:gd name="T89" fmla="*/ 3740527 h 21600"/>
              <a:gd name="T90" fmla="*/ 5766621 w 21600"/>
              <a:gd name="T91" fmla="*/ 3524727 h 21600"/>
              <a:gd name="T92" fmla="*/ 5328645 w 21600"/>
              <a:gd name="T93" fmla="*/ 3165074 h 21600"/>
              <a:gd name="T94" fmla="*/ 5547623 w 21600"/>
              <a:gd name="T95" fmla="*/ 2517674 h 21600"/>
              <a:gd name="T96" fmla="*/ 6569552 w 21600"/>
              <a:gd name="T97" fmla="*/ 2589601 h 21600"/>
              <a:gd name="T98" fmla="*/ 7299505 w 21600"/>
              <a:gd name="T99" fmla="*/ 2589601 h 21600"/>
              <a:gd name="T100" fmla="*/ 7664481 w 21600"/>
              <a:gd name="T101" fmla="*/ 2301874 h 21600"/>
              <a:gd name="T102" fmla="*/ 8029457 w 21600"/>
              <a:gd name="T103" fmla="*/ 4100201 h 21600"/>
              <a:gd name="T104" fmla="*/ 7810480 w 21600"/>
              <a:gd name="T105" fmla="*/ 4459874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6" name="AutoShape 9"/>
          <p:cNvSpPr/>
          <p:nvPr/>
        </p:nvSpPr>
        <p:spPr bwMode="auto">
          <a:xfrm>
            <a:off x="4122738" y="2735263"/>
            <a:ext cx="969962" cy="1808162"/>
          </a:xfrm>
          <a:custGeom>
            <a:avLst/>
            <a:gdLst>
              <a:gd name="T0" fmla="*/ 46987279 w 20023"/>
              <a:gd name="T1" fmla="*/ 118112490 h 21600"/>
              <a:gd name="T2" fmla="*/ 11252247 w 20023"/>
              <a:gd name="T3" fmla="*/ 151363418 h 21600"/>
              <a:gd name="T4" fmla="*/ 10238493 w 20023"/>
              <a:gd name="T5" fmla="*/ 0 h 21600"/>
              <a:gd name="T6" fmla="*/ 46480378 w 20023"/>
              <a:gd name="T7" fmla="*/ 31499019 h 21600"/>
              <a:gd name="T8" fmla="*/ 40651305 w 20023"/>
              <a:gd name="T9" fmla="*/ 73929801 h 21600"/>
              <a:gd name="T10" fmla="*/ 46987279 w 20023"/>
              <a:gd name="T11" fmla="*/ 118112490 h 21600"/>
              <a:gd name="T12" fmla="*/ 46987279 w 20023"/>
              <a:gd name="T13" fmla="*/ 11811249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7" name="AutoShape 10"/>
          <p:cNvSpPr/>
          <p:nvPr/>
        </p:nvSpPr>
        <p:spPr bwMode="auto">
          <a:xfrm>
            <a:off x="5068888" y="2603500"/>
            <a:ext cx="2033587" cy="2035175"/>
          </a:xfrm>
          <a:custGeom>
            <a:avLst/>
            <a:gdLst>
              <a:gd name="T0" fmla="*/ 179359914 w 19679"/>
              <a:gd name="T1" fmla="*/ 30824126 h 19679"/>
              <a:gd name="T2" fmla="*/ 179359914 w 19679"/>
              <a:gd name="T3" fmla="*/ 179640106 h 19679"/>
              <a:gd name="T4" fmla="*/ 30776100 w 19679"/>
              <a:gd name="T5" fmla="*/ 179640106 h 19679"/>
              <a:gd name="T6" fmla="*/ 30776100 w 19679"/>
              <a:gd name="T7" fmla="*/ 30824126 h 19679"/>
              <a:gd name="T8" fmla="*/ 179359914 w 19679"/>
              <a:gd name="T9" fmla="*/ 30824126 h 19679"/>
              <a:gd name="T10" fmla="*/ 179359914 w 19679"/>
              <a:gd name="T11" fmla="*/ 3082412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8" name="AutoShape 11"/>
          <p:cNvSpPr/>
          <p:nvPr/>
        </p:nvSpPr>
        <p:spPr bwMode="auto">
          <a:xfrm>
            <a:off x="4362450" y="3505200"/>
            <a:ext cx="357188" cy="298450"/>
          </a:xfrm>
          <a:custGeom>
            <a:avLst/>
            <a:gdLst>
              <a:gd name="T0" fmla="*/ 5541028 w 21600"/>
              <a:gd name="T1" fmla="*/ 615318 h 21600"/>
              <a:gd name="T2" fmla="*/ 5799443 w 21600"/>
              <a:gd name="T3" fmla="*/ 709054 h 21600"/>
              <a:gd name="T4" fmla="*/ 5906633 w 21600"/>
              <a:gd name="T5" fmla="*/ 928787 h 21600"/>
              <a:gd name="T6" fmla="*/ 5906633 w 21600"/>
              <a:gd name="T7" fmla="*/ 3815213 h 21600"/>
              <a:gd name="T8" fmla="*/ 5799443 w 21600"/>
              <a:gd name="T9" fmla="*/ 4032281 h 21600"/>
              <a:gd name="T10" fmla="*/ 5541028 w 21600"/>
              <a:gd name="T11" fmla="*/ 4123722 h 21600"/>
              <a:gd name="T12" fmla="*/ 368896 w 21600"/>
              <a:gd name="T13" fmla="*/ 4123722 h 21600"/>
              <a:gd name="T14" fmla="*/ 109108 w 21600"/>
              <a:gd name="T15" fmla="*/ 4032281 h 21600"/>
              <a:gd name="T16" fmla="*/ 0 w 21600"/>
              <a:gd name="T17" fmla="*/ 3815213 h 21600"/>
              <a:gd name="T18" fmla="*/ 0 w 21600"/>
              <a:gd name="T19" fmla="*/ 928787 h 21600"/>
              <a:gd name="T20" fmla="*/ 109108 w 21600"/>
              <a:gd name="T21" fmla="*/ 709054 h 21600"/>
              <a:gd name="T22" fmla="*/ 368896 w 21600"/>
              <a:gd name="T23" fmla="*/ 615318 h 21600"/>
              <a:gd name="T24" fmla="*/ 1541746 w 21600"/>
              <a:gd name="T25" fmla="*/ 615318 h 21600"/>
              <a:gd name="T26" fmla="*/ 1727963 w 21600"/>
              <a:gd name="T27" fmla="*/ 278733 h 21600"/>
              <a:gd name="T28" fmla="*/ 1938803 w 21600"/>
              <a:gd name="T29" fmla="*/ 81328 h 21600"/>
              <a:gd name="T30" fmla="*/ 2243422 w 21600"/>
              <a:gd name="T31" fmla="*/ 0 h 21600"/>
              <a:gd name="T32" fmla="*/ 3663211 w 21600"/>
              <a:gd name="T33" fmla="*/ 0 h 21600"/>
              <a:gd name="T34" fmla="*/ 3967830 w 21600"/>
              <a:gd name="T35" fmla="*/ 81328 h 21600"/>
              <a:gd name="T36" fmla="*/ 4182225 w 21600"/>
              <a:gd name="T37" fmla="*/ 278733 h 21600"/>
              <a:gd name="T38" fmla="*/ 4364887 w 21600"/>
              <a:gd name="T39" fmla="*/ 615318 h 21600"/>
              <a:gd name="T40" fmla="*/ 5541028 w 21600"/>
              <a:gd name="T41" fmla="*/ 615318 h 21600"/>
              <a:gd name="T42" fmla="*/ 2954953 w 21600"/>
              <a:gd name="T43" fmla="*/ 3662672 h 21600"/>
              <a:gd name="T44" fmla="*/ 3551358 w 21600"/>
              <a:gd name="T45" fmla="*/ 3560522 h 21600"/>
              <a:gd name="T46" fmla="*/ 4040309 w 21600"/>
              <a:gd name="T47" fmla="*/ 3282936 h 21600"/>
              <a:gd name="T48" fmla="*/ 4368178 w 21600"/>
              <a:gd name="T49" fmla="*/ 2872858 h 21600"/>
              <a:gd name="T50" fmla="*/ 4490134 w 21600"/>
              <a:gd name="T51" fmla="*/ 2371517 h 21600"/>
              <a:gd name="T52" fmla="*/ 4368178 w 21600"/>
              <a:gd name="T53" fmla="*/ 1869997 h 21600"/>
              <a:gd name="T54" fmla="*/ 4040309 w 21600"/>
              <a:gd name="T55" fmla="*/ 1459531 h 21600"/>
              <a:gd name="T56" fmla="*/ 3551358 w 21600"/>
              <a:gd name="T57" fmla="*/ 1183465 h 21600"/>
              <a:gd name="T58" fmla="*/ 2954953 w 21600"/>
              <a:gd name="T59" fmla="*/ 1081909 h 21600"/>
              <a:gd name="T60" fmla="*/ 2357176 w 21600"/>
              <a:gd name="T61" fmla="*/ 1183465 h 21600"/>
              <a:gd name="T62" fmla="*/ 1867151 w 21600"/>
              <a:gd name="T63" fmla="*/ 1459531 h 21600"/>
              <a:gd name="T64" fmla="*/ 1538455 w 21600"/>
              <a:gd name="T65" fmla="*/ 1868850 h 21600"/>
              <a:gd name="T66" fmla="*/ 1416498 w 21600"/>
              <a:gd name="T67" fmla="*/ 2371517 h 21600"/>
              <a:gd name="T68" fmla="*/ 1538455 w 21600"/>
              <a:gd name="T69" fmla="*/ 2872858 h 21600"/>
              <a:gd name="T70" fmla="*/ 1867151 w 21600"/>
              <a:gd name="T71" fmla="*/ 3282936 h 21600"/>
              <a:gd name="T72" fmla="*/ 2357176 w 21600"/>
              <a:gd name="T73" fmla="*/ 3560522 h 21600"/>
              <a:gd name="T74" fmla="*/ 2954953 w 21600"/>
              <a:gd name="T75" fmla="*/ 3662672 h 21600"/>
              <a:gd name="T76" fmla="*/ 2954953 w 21600"/>
              <a:gd name="T77" fmla="*/ 1495428 h 21600"/>
              <a:gd name="T78" fmla="*/ 3362131 w 21600"/>
              <a:gd name="T79" fmla="*/ 1563767 h 21600"/>
              <a:gd name="T80" fmla="*/ 3692199 w 21600"/>
              <a:gd name="T81" fmla="*/ 1750478 h 21600"/>
              <a:gd name="T82" fmla="*/ 3915062 w 21600"/>
              <a:gd name="T83" fmla="*/ 2028258 h 21600"/>
              <a:gd name="T84" fmla="*/ 3996553 w 21600"/>
              <a:gd name="T85" fmla="*/ 2371517 h 21600"/>
              <a:gd name="T86" fmla="*/ 3915062 w 21600"/>
              <a:gd name="T87" fmla="*/ 2711916 h 21600"/>
              <a:gd name="T88" fmla="*/ 3692199 w 21600"/>
              <a:gd name="T89" fmla="*/ 2991229 h 21600"/>
              <a:gd name="T90" fmla="*/ 3360759 w 21600"/>
              <a:gd name="T91" fmla="*/ 3180800 h 21600"/>
              <a:gd name="T92" fmla="*/ 2954953 w 21600"/>
              <a:gd name="T93" fmla="*/ 3248766 h 21600"/>
              <a:gd name="T94" fmla="*/ 2546684 w 21600"/>
              <a:gd name="T95" fmla="*/ 3180800 h 21600"/>
              <a:gd name="T96" fmla="*/ 2215260 w 21600"/>
              <a:gd name="T97" fmla="*/ 2991229 h 21600"/>
              <a:gd name="T98" fmla="*/ 1992398 w 21600"/>
              <a:gd name="T99" fmla="*/ 2710769 h 21600"/>
              <a:gd name="T100" fmla="*/ 1910079 w 21600"/>
              <a:gd name="T101" fmla="*/ 2371517 h 21600"/>
              <a:gd name="T102" fmla="*/ 1992398 w 21600"/>
              <a:gd name="T103" fmla="*/ 2028258 h 21600"/>
              <a:gd name="T104" fmla="*/ 2215260 w 21600"/>
              <a:gd name="T105" fmla="*/ 1750478 h 21600"/>
              <a:gd name="T106" fmla="*/ 2546684 w 21600"/>
              <a:gd name="T107" fmla="*/ 1563767 h 21600"/>
              <a:gd name="T108" fmla="*/ 2954953 w 21600"/>
              <a:gd name="T109" fmla="*/ 1495428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9" name="AutoShape 12"/>
          <p:cNvSpPr/>
          <p:nvPr/>
        </p:nvSpPr>
        <p:spPr bwMode="auto">
          <a:xfrm>
            <a:off x="6726238" y="2184400"/>
            <a:ext cx="357187" cy="296863"/>
          </a:xfrm>
          <a:custGeom>
            <a:avLst/>
            <a:gdLst>
              <a:gd name="T0" fmla="*/ 5906600 w 21600"/>
              <a:gd name="T1" fmla="*/ 1777299 h 21579"/>
              <a:gd name="T2" fmla="*/ 5802139 w 21600"/>
              <a:gd name="T3" fmla="*/ 2024471 h 21579"/>
              <a:gd name="T4" fmla="*/ 5540996 w 21600"/>
              <a:gd name="T5" fmla="*/ 2162812 h 21579"/>
              <a:gd name="T6" fmla="*/ 5540996 w 21600"/>
              <a:gd name="T7" fmla="*/ 3143730 h 21579"/>
              <a:gd name="T8" fmla="*/ 5395243 w 21600"/>
              <a:gd name="T9" fmla="*/ 3430825 h 21579"/>
              <a:gd name="T10" fmla="*/ 5047681 w 21600"/>
              <a:gd name="T11" fmla="*/ 3550250 h 21579"/>
              <a:gd name="T12" fmla="*/ 4522103 w 21600"/>
              <a:gd name="T13" fmla="*/ 3199184 h 21579"/>
              <a:gd name="T14" fmla="*/ 3860067 w 21600"/>
              <a:gd name="T15" fmla="*/ 2887106 h 21579"/>
              <a:gd name="T16" fmla="*/ 3131042 w 21600"/>
              <a:gd name="T17" fmla="*/ 2643716 h 21579"/>
              <a:gd name="T18" fmla="*/ 2403389 w 21600"/>
              <a:gd name="T19" fmla="*/ 2511044 h 21579"/>
              <a:gd name="T20" fmla="*/ 2179155 w 21600"/>
              <a:gd name="T21" fmla="*/ 2617220 h 21579"/>
              <a:gd name="T22" fmla="*/ 2060473 w 21600"/>
              <a:gd name="T23" fmla="*/ 2783199 h 21579"/>
              <a:gd name="T24" fmla="*/ 2053908 w 21600"/>
              <a:gd name="T25" fmla="*/ 2970941 h 21579"/>
              <a:gd name="T26" fmla="*/ 2173136 w 21600"/>
              <a:gd name="T27" fmla="*/ 3143730 h 21579"/>
              <a:gd name="T28" fmla="*/ 2099300 w 21600"/>
              <a:gd name="T29" fmla="*/ 3344720 h 21579"/>
              <a:gd name="T30" fmla="*/ 2164934 w 21600"/>
              <a:gd name="T31" fmla="*/ 3521291 h 21579"/>
              <a:gd name="T32" fmla="*/ 2323816 w 21600"/>
              <a:gd name="T33" fmla="*/ 3684629 h 21579"/>
              <a:gd name="T34" fmla="*/ 2535184 w 21600"/>
              <a:gd name="T35" fmla="*/ 3840193 h 21579"/>
              <a:gd name="T36" fmla="*/ 2312323 w 21600"/>
              <a:gd name="T37" fmla="*/ 4014687 h 21579"/>
              <a:gd name="T38" fmla="*/ 1972152 w 21600"/>
              <a:gd name="T39" fmla="*/ 4082441 h 21579"/>
              <a:gd name="T40" fmla="*/ 1618024 w 21600"/>
              <a:gd name="T41" fmla="*/ 4054624 h 21579"/>
              <a:gd name="T42" fmla="*/ 1346215 w 21600"/>
              <a:gd name="T43" fmla="*/ 3938611 h 21579"/>
              <a:gd name="T44" fmla="*/ 1217693 w 21600"/>
              <a:gd name="T45" fmla="*/ 3606461 h 21579"/>
              <a:gd name="T46" fmla="*/ 1102567 w 21600"/>
              <a:gd name="T47" fmla="*/ 3259743 h 21579"/>
              <a:gd name="T48" fmla="*/ 1057720 w 21600"/>
              <a:gd name="T49" fmla="*/ 2892017 h 21579"/>
              <a:gd name="T50" fmla="*/ 1134829 w 21600"/>
              <a:gd name="T51" fmla="*/ 2489473 h 21579"/>
              <a:gd name="T52" fmla="*/ 493315 w 21600"/>
              <a:gd name="T53" fmla="*/ 2489473 h 21579"/>
              <a:gd name="T54" fmla="*/ 146017 w 21600"/>
              <a:gd name="T55" fmla="*/ 2370048 h 21579"/>
              <a:gd name="T56" fmla="*/ 0 w 21600"/>
              <a:gd name="T57" fmla="*/ 2080118 h 21579"/>
              <a:gd name="T58" fmla="*/ 0 w 21600"/>
              <a:gd name="T59" fmla="*/ 1471273 h 21579"/>
              <a:gd name="T60" fmla="*/ 143834 w 21600"/>
              <a:gd name="T61" fmla="*/ 1181908 h 21579"/>
              <a:gd name="T62" fmla="*/ 493315 w 21600"/>
              <a:gd name="T63" fmla="*/ 1060777 h 21579"/>
              <a:gd name="T64" fmla="*/ 2092735 w 21600"/>
              <a:gd name="T65" fmla="*/ 1060777 h 21579"/>
              <a:gd name="T66" fmla="*/ 2878100 w 21600"/>
              <a:gd name="T67" fmla="*/ 972017 h 21579"/>
              <a:gd name="T68" fmla="*/ 3694636 w 21600"/>
              <a:gd name="T69" fmla="*/ 733181 h 21579"/>
              <a:gd name="T70" fmla="*/ 4449905 w 21600"/>
              <a:gd name="T71" fmla="*/ 392144 h 21579"/>
              <a:gd name="T72" fmla="*/ 5047681 w 21600"/>
              <a:gd name="T73" fmla="*/ 0 h 21579"/>
              <a:gd name="T74" fmla="*/ 5395243 w 21600"/>
              <a:gd name="T75" fmla="*/ 119989 h 21579"/>
              <a:gd name="T76" fmla="*/ 5540996 w 21600"/>
              <a:gd name="T77" fmla="*/ 409932 h 21579"/>
              <a:gd name="T78" fmla="*/ 5540996 w 21600"/>
              <a:gd name="T79" fmla="*/ 1388002 h 21579"/>
              <a:gd name="T80" fmla="*/ 5802139 w 21600"/>
              <a:gd name="T81" fmla="*/ 1527485 h 21579"/>
              <a:gd name="T82" fmla="*/ 5906600 w 21600"/>
              <a:gd name="T83" fmla="*/ 1777299 h 21579"/>
              <a:gd name="T84" fmla="*/ 5047681 w 21600"/>
              <a:gd name="T85" fmla="*/ 540321 h 21579"/>
              <a:gd name="T86" fmla="*/ 4515538 w 21600"/>
              <a:gd name="T87" fmla="*/ 842563 h 21579"/>
              <a:gd name="T88" fmla="*/ 3904914 w 21600"/>
              <a:gd name="T89" fmla="*/ 1104126 h 21579"/>
              <a:gd name="T90" fmla="*/ 3248087 w 21600"/>
              <a:gd name="T91" fmla="*/ 1310220 h 21579"/>
              <a:gd name="T92" fmla="*/ 2586050 w 21600"/>
              <a:gd name="T93" fmla="*/ 1439096 h 21579"/>
              <a:gd name="T94" fmla="*/ 2586050 w 21600"/>
              <a:gd name="T95" fmla="*/ 2114552 h 21579"/>
              <a:gd name="T96" fmla="*/ 3248087 w 21600"/>
              <a:gd name="T97" fmla="*/ 2244955 h 21579"/>
              <a:gd name="T98" fmla="*/ 3904914 w 21600"/>
              <a:gd name="T99" fmla="*/ 2452191 h 21579"/>
              <a:gd name="T100" fmla="*/ 4518829 w 21600"/>
              <a:gd name="T101" fmla="*/ 2715446 h 21579"/>
              <a:gd name="T102" fmla="*/ 5047681 w 21600"/>
              <a:gd name="T103" fmla="*/ 3013148 h 21579"/>
              <a:gd name="T104" fmla="*/ 5047681 w 21600"/>
              <a:gd name="T105" fmla="*/ 540321 h 21579"/>
              <a:gd name="T106" fmla="*/ 5047681 w 21600"/>
              <a:gd name="T107" fmla="*/ 540321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10" name="AutoShape 13"/>
          <p:cNvSpPr/>
          <p:nvPr/>
        </p:nvSpPr>
        <p:spPr bwMode="auto">
          <a:xfrm>
            <a:off x="7456488" y="3449638"/>
            <a:ext cx="357187" cy="358775"/>
          </a:xfrm>
          <a:custGeom>
            <a:avLst/>
            <a:gdLst>
              <a:gd name="T0" fmla="*/ 5840156 w 21600"/>
              <a:gd name="T1" fmla="*/ 5187289 h 21600"/>
              <a:gd name="T2" fmla="*/ 5906600 w 21600"/>
              <a:gd name="T3" fmla="*/ 5362490 h 21600"/>
              <a:gd name="T4" fmla="*/ 5840156 w 21600"/>
              <a:gd name="T5" fmla="*/ 5523059 h 21600"/>
              <a:gd name="T6" fmla="*/ 5673337 w 21600"/>
              <a:gd name="T7" fmla="*/ 5722245 h 21600"/>
              <a:gd name="T8" fmla="*/ 5475363 w 21600"/>
              <a:gd name="T9" fmla="*/ 5889989 h 21600"/>
              <a:gd name="T10" fmla="*/ 5317853 w 21600"/>
              <a:gd name="T11" fmla="*/ 5959236 h 21600"/>
              <a:gd name="T12" fmla="*/ 5143939 w 21600"/>
              <a:gd name="T13" fmla="*/ 5888328 h 21600"/>
              <a:gd name="T14" fmla="*/ 3816593 w 21600"/>
              <a:gd name="T15" fmla="*/ 4553021 h 21600"/>
              <a:gd name="T16" fmla="*/ 3169324 w 21600"/>
              <a:gd name="T17" fmla="*/ 4856784 h 21600"/>
              <a:gd name="T18" fmla="*/ 2463003 w 21600"/>
              <a:gd name="T19" fmla="*/ 4963552 h 21600"/>
              <a:gd name="T20" fmla="*/ 1508917 w 21600"/>
              <a:gd name="T21" fmla="*/ 4770429 h 21600"/>
              <a:gd name="T22" fmla="*/ 723287 w 21600"/>
              <a:gd name="T23" fmla="*/ 4236020 h 21600"/>
              <a:gd name="T24" fmla="*/ 191690 w 21600"/>
              <a:gd name="T25" fmla="*/ 3445037 h 21600"/>
              <a:gd name="T26" fmla="*/ 0 w 21600"/>
              <a:gd name="T27" fmla="*/ 2483022 h 21600"/>
              <a:gd name="T28" fmla="*/ 191690 w 21600"/>
              <a:gd name="T29" fmla="*/ 1521538 h 21600"/>
              <a:gd name="T30" fmla="*/ 723287 w 21600"/>
              <a:gd name="T31" fmla="*/ 730007 h 21600"/>
              <a:gd name="T32" fmla="*/ 1507280 w 21600"/>
              <a:gd name="T33" fmla="*/ 195599 h 21600"/>
              <a:gd name="T34" fmla="*/ 2463003 w 21600"/>
              <a:gd name="T35" fmla="*/ 0 h 21600"/>
              <a:gd name="T36" fmla="*/ 3414890 w 21600"/>
              <a:gd name="T37" fmla="*/ 195599 h 21600"/>
              <a:gd name="T38" fmla="*/ 4199973 w 21600"/>
              <a:gd name="T39" fmla="*/ 730007 h 21600"/>
              <a:gd name="T40" fmla="*/ 4730743 w 21600"/>
              <a:gd name="T41" fmla="*/ 1521538 h 21600"/>
              <a:gd name="T42" fmla="*/ 4922979 w 21600"/>
              <a:gd name="T43" fmla="*/ 2483022 h 21600"/>
              <a:gd name="T44" fmla="*/ 4817163 w 21600"/>
              <a:gd name="T45" fmla="*/ 3197300 h 21600"/>
              <a:gd name="T46" fmla="*/ 4515819 w 21600"/>
              <a:gd name="T47" fmla="*/ 3847845 h 21600"/>
              <a:gd name="T48" fmla="*/ 5840156 w 21600"/>
              <a:gd name="T49" fmla="*/ 5187289 h 21600"/>
              <a:gd name="T50" fmla="*/ 983620 w 21600"/>
              <a:gd name="T51" fmla="*/ 2483022 h 21600"/>
              <a:gd name="T52" fmla="*/ 1101740 w 21600"/>
              <a:gd name="T53" fmla="*/ 3067344 h 21600"/>
              <a:gd name="T54" fmla="*/ 1420050 w 21600"/>
              <a:gd name="T55" fmla="*/ 3537189 h 21600"/>
              <a:gd name="T56" fmla="*/ 1889023 w 21600"/>
              <a:gd name="T57" fmla="*/ 3854190 h 21600"/>
              <a:gd name="T58" fmla="*/ 2462176 w 21600"/>
              <a:gd name="T59" fmla="*/ 3971174 h 21600"/>
              <a:gd name="T60" fmla="*/ 3033146 w 21600"/>
              <a:gd name="T61" fmla="*/ 3854190 h 21600"/>
              <a:gd name="T62" fmla="*/ 3500747 w 21600"/>
              <a:gd name="T63" fmla="*/ 3537189 h 21600"/>
              <a:gd name="T64" fmla="*/ 3819057 w 21600"/>
              <a:gd name="T65" fmla="*/ 3067344 h 21600"/>
              <a:gd name="T66" fmla="*/ 3937193 w 21600"/>
              <a:gd name="T67" fmla="*/ 2483022 h 21600"/>
              <a:gd name="T68" fmla="*/ 3819057 w 21600"/>
              <a:gd name="T69" fmla="*/ 1907238 h 21600"/>
              <a:gd name="T70" fmla="*/ 3500747 w 21600"/>
              <a:gd name="T71" fmla="*/ 1432692 h 21600"/>
              <a:gd name="T72" fmla="*/ 3033146 w 21600"/>
              <a:gd name="T73" fmla="*/ 1112385 h 21600"/>
              <a:gd name="T74" fmla="*/ 2462176 w 21600"/>
              <a:gd name="T75" fmla="*/ 994853 h 21600"/>
              <a:gd name="T76" fmla="*/ 1889023 w 21600"/>
              <a:gd name="T77" fmla="*/ 1112385 h 21600"/>
              <a:gd name="T78" fmla="*/ 1420050 w 21600"/>
              <a:gd name="T79" fmla="*/ 1432692 h 21600"/>
              <a:gd name="T80" fmla="*/ 1101740 w 21600"/>
              <a:gd name="T81" fmla="*/ 1907238 h 21600"/>
              <a:gd name="T82" fmla="*/ 983620 w 21600"/>
              <a:gd name="T83" fmla="*/ 2483022 h 21600"/>
              <a:gd name="T84" fmla="*/ 2463003 w 21600"/>
              <a:gd name="T85" fmla="*/ 1542500 h 21600"/>
              <a:gd name="T86" fmla="*/ 2590433 w 21600"/>
              <a:gd name="T87" fmla="*/ 1596300 h 21600"/>
              <a:gd name="T88" fmla="*/ 2643746 w 21600"/>
              <a:gd name="T89" fmla="*/ 1732601 h 21600"/>
              <a:gd name="T90" fmla="*/ 2590433 w 21600"/>
              <a:gd name="T91" fmla="*/ 1861162 h 21600"/>
              <a:gd name="T92" fmla="*/ 2463003 w 21600"/>
              <a:gd name="T93" fmla="*/ 1915792 h 21600"/>
              <a:gd name="T94" fmla="*/ 2065120 w 21600"/>
              <a:gd name="T95" fmla="*/ 2079383 h 21600"/>
              <a:gd name="T96" fmla="*/ 1900499 w 21600"/>
              <a:gd name="T97" fmla="*/ 2482191 h 21600"/>
              <a:gd name="T98" fmla="*/ 1847186 w 21600"/>
              <a:gd name="T99" fmla="*/ 2611583 h 21600"/>
              <a:gd name="T100" fmla="*/ 1719756 w 21600"/>
              <a:gd name="T101" fmla="*/ 2664552 h 21600"/>
              <a:gd name="T102" fmla="*/ 1582206 w 21600"/>
              <a:gd name="T103" fmla="*/ 2611583 h 21600"/>
              <a:gd name="T104" fmla="*/ 1531340 w 21600"/>
              <a:gd name="T105" fmla="*/ 2482191 h 21600"/>
              <a:gd name="T106" fmla="*/ 1603257 w 21600"/>
              <a:gd name="T107" fmla="*/ 2120493 h 21600"/>
              <a:gd name="T108" fmla="*/ 1803976 w 21600"/>
              <a:gd name="T109" fmla="*/ 1818391 h 21600"/>
              <a:gd name="T110" fmla="*/ 2099300 w 21600"/>
              <a:gd name="T111" fmla="*/ 1615883 h 21600"/>
              <a:gd name="T112" fmla="*/ 2463003 w 21600"/>
              <a:gd name="T113" fmla="*/ 1542500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11" name="AutoShape 14"/>
          <p:cNvSpPr/>
          <p:nvPr/>
        </p:nvSpPr>
        <p:spPr bwMode="auto">
          <a:xfrm>
            <a:off x="5202238" y="4794250"/>
            <a:ext cx="355600" cy="355600"/>
          </a:xfrm>
          <a:custGeom>
            <a:avLst/>
            <a:gdLst>
              <a:gd name="T0" fmla="*/ 5121908 w 21600"/>
              <a:gd name="T1" fmla="*/ 0 h 21600"/>
              <a:gd name="T2" fmla="*/ 5640935 w 21600"/>
              <a:gd name="T3" fmla="*/ 215747 h 21600"/>
              <a:gd name="T4" fmla="*/ 5854230 w 21600"/>
              <a:gd name="T5" fmla="*/ 734759 h 21600"/>
              <a:gd name="T6" fmla="*/ 5854230 w 21600"/>
              <a:gd name="T7" fmla="*/ 5117841 h 21600"/>
              <a:gd name="T8" fmla="*/ 5795424 w 21600"/>
              <a:gd name="T9" fmla="*/ 5407573 h 21600"/>
              <a:gd name="T10" fmla="*/ 5638483 w 21600"/>
              <a:gd name="T11" fmla="*/ 5638483 h 21600"/>
              <a:gd name="T12" fmla="*/ 5404313 w 21600"/>
              <a:gd name="T13" fmla="*/ 5793794 h 21600"/>
              <a:gd name="T14" fmla="*/ 5121908 w 21600"/>
              <a:gd name="T15" fmla="*/ 5852600 h 21600"/>
              <a:gd name="T16" fmla="*/ 3270236 w 21600"/>
              <a:gd name="T17" fmla="*/ 5852600 h 21600"/>
              <a:gd name="T18" fmla="*/ 3270236 w 21600"/>
              <a:gd name="T19" fmla="*/ 3401956 h 21600"/>
              <a:gd name="T20" fmla="*/ 3926120 w 21600"/>
              <a:gd name="T21" fmla="*/ 3401956 h 21600"/>
              <a:gd name="T22" fmla="*/ 4008254 w 21600"/>
              <a:gd name="T23" fmla="*/ 3371878 h 21600"/>
              <a:gd name="T24" fmla="*/ 4044028 w 21600"/>
              <a:gd name="T25" fmla="*/ 3291374 h 21600"/>
              <a:gd name="T26" fmla="*/ 4089285 w 21600"/>
              <a:gd name="T27" fmla="*/ 2650389 h 21600"/>
              <a:gd name="T28" fmla="*/ 4059207 w 21600"/>
              <a:gd name="T29" fmla="*/ 2559596 h 21600"/>
              <a:gd name="T30" fmla="*/ 3971657 w 21600"/>
              <a:gd name="T31" fmla="*/ 2521385 h 21600"/>
              <a:gd name="T32" fmla="*/ 3270236 w 21600"/>
              <a:gd name="T33" fmla="*/ 2521385 h 21600"/>
              <a:gd name="T34" fmla="*/ 3270236 w 21600"/>
              <a:gd name="T35" fmla="*/ 2239506 h 21600"/>
              <a:gd name="T36" fmla="*/ 3310899 w 21600"/>
              <a:gd name="T37" fmla="*/ 2031908 h 21600"/>
              <a:gd name="T38" fmla="*/ 3513888 w 21600"/>
              <a:gd name="T39" fmla="*/ 1980955 h 21600"/>
              <a:gd name="T40" fmla="*/ 3725569 w 21600"/>
              <a:gd name="T41" fmla="*/ 1996678 h 21600"/>
              <a:gd name="T42" fmla="*/ 3948345 w 21600"/>
              <a:gd name="T43" fmla="*/ 2038131 h 21600"/>
              <a:gd name="T44" fmla="*/ 4000121 w 21600"/>
              <a:gd name="T45" fmla="*/ 2032452 h 21600"/>
              <a:gd name="T46" fmla="*/ 4044028 w 21600"/>
              <a:gd name="T47" fmla="*/ 2011856 h 21600"/>
              <a:gd name="T48" fmla="*/ 4097417 w 21600"/>
              <a:gd name="T49" fmla="*/ 1928373 h 21600"/>
              <a:gd name="T50" fmla="*/ 4184144 w 21600"/>
              <a:gd name="T51" fmla="*/ 1311242 h 21600"/>
              <a:gd name="T52" fmla="*/ 4089285 w 21600"/>
              <a:gd name="T53" fmla="*/ 1178172 h 21600"/>
              <a:gd name="T54" fmla="*/ 3372965 w 21600"/>
              <a:gd name="T55" fmla="*/ 1086819 h 21600"/>
              <a:gd name="T56" fmla="*/ 2225694 w 21600"/>
              <a:gd name="T57" fmla="*/ 2202926 h 21600"/>
              <a:gd name="T58" fmla="*/ 2225694 w 21600"/>
              <a:gd name="T59" fmla="*/ 2523015 h 21600"/>
              <a:gd name="T60" fmla="*/ 1833233 w 21600"/>
              <a:gd name="T61" fmla="*/ 2523015 h 21600"/>
              <a:gd name="T62" fmla="*/ 1712362 w 21600"/>
              <a:gd name="T63" fmla="*/ 2644709 h 21600"/>
              <a:gd name="T64" fmla="*/ 1712362 w 21600"/>
              <a:gd name="T65" fmla="*/ 3284871 h 21600"/>
              <a:gd name="T66" fmla="*/ 1746506 w 21600"/>
              <a:gd name="T67" fmla="*/ 3367812 h 21600"/>
              <a:gd name="T68" fmla="*/ 1833233 w 21600"/>
              <a:gd name="T69" fmla="*/ 3403586 h 21600"/>
              <a:gd name="T70" fmla="*/ 2225694 w 21600"/>
              <a:gd name="T71" fmla="*/ 3403586 h 21600"/>
              <a:gd name="T72" fmla="*/ 2225694 w 21600"/>
              <a:gd name="T73" fmla="*/ 5854230 h 21600"/>
              <a:gd name="T74" fmla="*/ 727712 w 21600"/>
              <a:gd name="T75" fmla="*/ 5854230 h 21600"/>
              <a:gd name="T76" fmla="*/ 446657 w 21600"/>
              <a:gd name="T77" fmla="*/ 5795424 h 21600"/>
              <a:gd name="T78" fmla="*/ 215747 w 21600"/>
              <a:gd name="T79" fmla="*/ 5640112 h 21600"/>
              <a:gd name="T80" fmla="*/ 59629 w 21600"/>
              <a:gd name="T81" fmla="*/ 5409203 h 21600"/>
              <a:gd name="T82" fmla="*/ 0 w 21600"/>
              <a:gd name="T83" fmla="*/ 5119471 h 21600"/>
              <a:gd name="T84" fmla="*/ 0 w 21600"/>
              <a:gd name="T85" fmla="*/ 736388 h 21600"/>
              <a:gd name="T86" fmla="*/ 59629 w 21600"/>
              <a:gd name="T87" fmla="*/ 450443 h 21600"/>
              <a:gd name="T88" fmla="*/ 215747 w 21600"/>
              <a:gd name="T89" fmla="*/ 217361 h 21600"/>
              <a:gd name="T90" fmla="*/ 446657 w 21600"/>
              <a:gd name="T91" fmla="*/ 60436 h 21600"/>
              <a:gd name="T92" fmla="*/ 727712 w 21600"/>
              <a:gd name="T93" fmla="*/ 1630 h 21600"/>
              <a:gd name="T94" fmla="*/ 5121908 w 21600"/>
              <a:gd name="T95" fmla="*/ 1630 h 21600"/>
              <a:gd name="T96" fmla="*/ 5121908 w 21600"/>
              <a:gd name="T97" fmla="*/ 0 h 21600"/>
              <a:gd name="T98" fmla="*/ 5121908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12" name="AutoShape 25"/>
          <p:cNvSpPr/>
          <p:nvPr/>
        </p:nvSpPr>
        <p:spPr bwMode="auto">
          <a:xfrm>
            <a:off x="5715000" y="3314700"/>
            <a:ext cx="762000" cy="635000"/>
          </a:xfrm>
          <a:custGeom>
            <a:avLst/>
            <a:gdLst>
              <a:gd name="T0" fmla="*/ 26881667 w 21600"/>
              <a:gd name="T1" fmla="*/ 1398352 h 21600"/>
              <a:gd name="T2" fmla="*/ 25217755 w 21600"/>
              <a:gd name="T3" fmla="*/ 18667824 h 21600"/>
              <a:gd name="T4" fmla="*/ 0 w 21600"/>
              <a:gd name="T5" fmla="*/ 17269472 h 21600"/>
              <a:gd name="T6" fmla="*/ 1675130 w 21600"/>
              <a:gd name="T7" fmla="*/ 0 h 21600"/>
              <a:gd name="T8" fmla="*/ 4883503 w 21600"/>
              <a:gd name="T9" fmla="*/ 1540963 h 21600"/>
              <a:gd name="T10" fmla="*/ 1843123 w 21600"/>
              <a:gd name="T11" fmla="*/ 1535789 h 21600"/>
              <a:gd name="T12" fmla="*/ 1834409 w 21600"/>
              <a:gd name="T13" fmla="*/ 4068880 h 21600"/>
              <a:gd name="T14" fmla="*/ 4874789 w 21600"/>
              <a:gd name="T15" fmla="*/ 4076671 h 21600"/>
              <a:gd name="T16" fmla="*/ 5042817 w 21600"/>
              <a:gd name="T17" fmla="*/ 6224323 h 21600"/>
              <a:gd name="T18" fmla="*/ 2242644 w 21600"/>
              <a:gd name="T19" fmla="*/ 5752453 h 21600"/>
              <a:gd name="T20" fmla="*/ 1672625 w 21600"/>
              <a:gd name="T21" fmla="*/ 8098043 h 21600"/>
              <a:gd name="T22" fmla="*/ 4472799 w 21600"/>
              <a:gd name="T23" fmla="*/ 8569913 h 21600"/>
              <a:gd name="T24" fmla="*/ 5042817 w 21600"/>
              <a:gd name="T25" fmla="*/ 6224323 h 21600"/>
              <a:gd name="T26" fmla="*/ 4472799 w 21600"/>
              <a:gd name="T27" fmla="*/ 10100498 h 21600"/>
              <a:gd name="T28" fmla="*/ 1672625 w 21600"/>
              <a:gd name="T29" fmla="*/ 10572397 h 21600"/>
              <a:gd name="T30" fmla="*/ 2242644 w 21600"/>
              <a:gd name="T31" fmla="*/ 12917958 h 21600"/>
              <a:gd name="T32" fmla="*/ 5042817 w 21600"/>
              <a:gd name="T33" fmla="*/ 12446088 h 21600"/>
              <a:gd name="T34" fmla="*/ 4883503 w 21600"/>
              <a:gd name="T35" fmla="*/ 14604118 h 21600"/>
              <a:gd name="T36" fmla="*/ 1843123 w 21600"/>
              <a:gd name="T37" fmla="*/ 14598944 h 21600"/>
              <a:gd name="T38" fmla="*/ 1834409 w 21600"/>
              <a:gd name="T39" fmla="*/ 17132035 h 21600"/>
              <a:gd name="T40" fmla="*/ 4874789 w 21600"/>
              <a:gd name="T41" fmla="*/ 17137239 h 21600"/>
              <a:gd name="T42" fmla="*/ 20153771 w 21600"/>
              <a:gd name="T43" fmla="*/ 1876278 h 21600"/>
              <a:gd name="T44" fmla="*/ 7290400 w 21600"/>
              <a:gd name="T45" fmla="*/ 1400939 h 21600"/>
              <a:gd name="T46" fmla="*/ 6721651 w 21600"/>
              <a:gd name="T47" fmla="*/ 8098043 h 21600"/>
              <a:gd name="T48" fmla="*/ 19585023 w 21600"/>
              <a:gd name="T49" fmla="*/ 8569913 h 21600"/>
              <a:gd name="T50" fmla="*/ 20153771 w 21600"/>
              <a:gd name="T51" fmla="*/ 1876278 h 21600"/>
              <a:gd name="T52" fmla="*/ 19585023 w 21600"/>
              <a:gd name="T53" fmla="*/ 10100498 h 21600"/>
              <a:gd name="T54" fmla="*/ 6721651 w 21600"/>
              <a:gd name="T55" fmla="*/ 10572397 h 21600"/>
              <a:gd name="T56" fmla="*/ 7290400 w 21600"/>
              <a:gd name="T57" fmla="*/ 17269472 h 21600"/>
              <a:gd name="T58" fmla="*/ 20153771 w 21600"/>
              <a:gd name="T59" fmla="*/ 16794133 h 21600"/>
              <a:gd name="T60" fmla="*/ 25050962 w 21600"/>
              <a:gd name="T61" fmla="*/ 1540963 h 21600"/>
              <a:gd name="T62" fmla="*/ 22000669 w 21600"/>
              <a:gd name="T63" fmla="*/ 1535789 h 21600"/>
              <a:gd name="T64" fmla="*/ 22000669 w 21600"/>
              <a:gd name="T65" fmla="*/ 4068880 h 21600"/>
              <a:gd name="T66" fmla="*/ 25050962 w 21600"/>
              <a:gd name="T67" fmla="*/ 4076671 h 21600"/>
              <a:gd name="T68" fmla="*/ 25217755 w 21600"/>
              <a:gd name="T69" fmla="*/ 6224323 h 21600"/>
              <a:gd name="T70" fmla="*/ 22402624 w 21600"/>
              <a:gd name="T71" fmla="*/ 5752453 h 21600"/>
              <a:gd name="T72" fmla="*/ 21836380 w 21600"/>
              <a:gd name="T73" fmla="*/ 8098043 h 21600"/>
              <a:gd name="T74" fmla="*/ 24649007 w 21600"/>
              <a:gd name="T75" fmla="*/ 8569913 h 21600"/>
              <a:gd name="T76" fmla="*/ 25217755 w 21600"/>
              <a:gd name="T77" fmla="*/ 6224323 h 21600"/>
              <a:gd name="T78" fmla="*/ 24649007 w 21600"/>
              <a:gd name="T79" fmla="*/ 10100498 h 21600"/>
              <a:gd name="T80" fmla="*/ 21836380 w 21600"/>
              <a:gd name="T81" fmla="*/ 10572397 h 21600"/>
              <a:gd name="T82" fmla="*/ 22402624 w 21600"/>
              <a:gd name="T83" fmla="*/ 12917958 h 21600"/>
              <a:gd name="T84" fmla="*/ 25217755 w 21600"/>
              <a:gd name="T85" fmla="*/ 12446088 h 21600"/>
              <a:gd name="T86" fmla="*/ 25050962 w 21600"/>
              <a:gd name="T87" fmla="*/ 14604118 h 21600"/>
              <a:gd name="T88" fmla="*/ 22000669 w 21600"/>
              <a:gd name="T89" fmla="*/ 14598944 h 21600"/>
              <a:gd name="T90" fmla="*/ 22000669 w 21600"/>
              <a:gd name="T91" fmla="*/ 17132035 h 21600"/>
              <a:gd name="T92" fmla="*/ 25050962 w 21600"/>
              <a:gd name="T93" fmla="*/ 17137239 h 21600"/>
              <a:gd name="T94" fmla="*/ 25217755 w 21600"/>
              <a:gd name="T95" fmla="*/ 14938581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9713" name="组合 17"/>
          <p:cNvGrpSpPr/>
          <p:nvPr/>
        </p:nvGrpSpPr>
        <p:grpSpPr bwMode="auto">
          <a:xfrm>
            <a:off x="7975600" y="2098675"/>
            <a:ext cx="2338388" cy="655638"/>
            <a:chOff x="0" y="0"/>
            <a:chExt cx="2338080" cy="655237"/>
          </a:xfrm>
        </p:grpSpPr>
        <p:sp>
          <p:nvSpPr>
            <p:cNvPr id="2973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3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4" name="组合 20"/>
          <p:cNvGrpSpPr/>
          <p:nvPr/>
        </p:nvGrpSpPr>
        <p:grpSpPr bwMode="auto">
          <a:xfrm>
            <a:off x="8669338" y="3370263"/>
            <a:ext cx="2338387" cy="654050"/>
            <a:chOff x="0" y="0"/>
            <a:chExt cx="2338080" cy="655237"/>
          </a:xfrm>
        </p:grpSpPr>
        <p:sp>
          <p:nvSpPr>
            <p:cNvPr id="2972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2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5" name="组合 23"/>
          <p:cNvGrpSpPr/>
          <p:nvPr/>
        </p:nvGrpSpPr>
        <p:grpSpPr bwMode="auto">
          <a:xfrm>
            <a:off x="7975600" y="4579938"/>
            <a:ext cx="2338388" cy="655637"/>
            <a:chOff x="0" y="0"/>
            <a:chExt cx="2338080" cy="655237"/>
          </a:xfrm>
        </p:grpSpPr>
        <p:sp>
          <p:nvSpPr>
            <p:cNvPr id="2972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2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6" name="组合 26"/>
          <p:cNvGrpSpPr/>
          <p:nvPr/>
        </p:nvGrpSpPr>
        <p:grpSpPr bwMode="auto">
          <a:xfrm>
            <a:off x="2054225" y="2098675"/>
            <a:ext cx="2338388" cy="655638"/>
            <a:chOff x="0" y="0"/>
            <a:chExt cx="2338080" cy="655237"/>
          </a:xfrm>
        </p:grpSpPr>
        <p:sp>
          <p:nvSpPr>
            <p:cNvPr id="2972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2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7" name="组合 29"/>
          <p:cNvGrpSpPr/>
          <p:nvPr/>
        </p:nvGrpSpPr>
        <p:grpSpPr bwMode="auto">
          <a:xfrm>
            <a:off x="1511300" y="3370263"/>
            <a:ext cx="2338388" cy="654050"/>
            <a:chOff x="0" y="0"/>
            <a:chExt cx="2338080" cy="655237"/>
          </a:xfrm>
        </p:grpSpPr>
        <p:sp>
          <p:nvSpPr>
            <p:cNvPr id="297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2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8" name="组合 32"/>
          <p:cNvGrpSpPr/>
          <p:nvPr/>
        </p:nvGrpSpPr>
        <p:grpSpPr bwMode="auto">
          <a:xfrm>
            <a:off x="2054225" y="4579938"/>
            <a:ext cx="2338388" cy="655637"/>
            <a:chOff x="0" y="0"/>
            <a:chExt cx="2338080" cy="655237"/>
          </a:xfrm>
        </p:grpSpPr>
        <p:sp>
          <p:nvSpPr>
            <p:cNvPr id="2972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719" name="文本框 35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93"/>
          <a:stretch>
            <a:fillRect/>
          </a:stretch>
        </p:blipFill>
        <p:spPr bwMode="auto">
          <a:xfrm>
            <a:off x="1341438" y="1646238"/>
            <a:ext cx="3116262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4522788" y="1646238"/>
            <a:ext cx="3146425" cy="1992312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id-ID" altLang="en-US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7705725" y="1646238"/>
            <a:ext cx="3144838" cy="1992312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id-ID" altLang="en-US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30726" name="Oval 22"/>
          <p:cNvSpPr>
            <a:spLocks noChangeArrowheads="1"/>
          </p:cNvSpPr>
          <p:nvPr/>
        </p:nvSpPr>
        <p:spPr bwMode="auto">
          <a:xfrm>
            <a:off x="7705725" y="4111625"/>
            <a:ext cx="585788" cy="585788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1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30727" name="Oval 25"/>
          <p:cNvSpPr>
            <a:spLocks noChangeArrowheads="1"/>
          </p:cNvSpPr>
          <p:nvPr/>
        </p:nvSpPr>
        <p:spPr bwMode="auto">
          <a:xfrm>
            <a:off x="7705725" y="4937125"/>
            <a:ext cx="585788" cy="585788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1600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30728" name="Freeform 304"/>
          <p:cNvSpPr/>
          <p:nvPr/>
        </p:nvSpPr>
        <p:spPr bwMode="auto">
          <a:xfrm>
            <a:off x="7861300" y="5086350"/>
            <a:ext cx="285750" cy="285750"/>
          </a:xfrm>
          <a:custGeom>
            <a:avLst/>
            <a:gdLst>
              <a:gd name="T0" fmla="*/ 271223894 w 297"/>
              <a:gd name="T1" fmla="*/ 214757000 h 297"/>
              <a:gd name="T2" fmla="*/ 212905879 w 297"/>
              <a:gd name="T3" fmla="*/ 180507409 h 297"/>
              <a:gd name="T4" fmla="*/ 203649311 w 297"/>
              <a:gd name="T5" fmla="*/ 181432970 h 297"/>
              <a:gd name="T6" fmla="*/ 186060773 w 297"/>
              <a:gd name="T7" fmla="*/ 199020545 h 297"/>
              <a:gd name="T8" fmla="*/ 175878644 w 297"/>
              <a:gd name="T9" fmla="*/ 203649311 h 297"/>
              <a:gd name="T10" fmla="*/ 112932826 w 297"/>
              <a:gd name="T11" fmla="*/ 162918871 h 297"/>
              <a:gd name="T12" fmla="*/ 72202386 w 297"/>
              <a:gd name="T13" fmla="*/ 99973053 h 297"/>
              <a:gd name="T14" fmla="*/ 75905591 w 297"/>
              <a:gd name="T15" fmla="*/ 88865364 h 297"/>
              <a:gd name="T16" fmla="*/ 90716485 w 297"/>
              <a:gd name="T17" fmla="*/ 74054470 h 297"/>
              <a:gd name="T18" fmla="*/ 92567606 w 297"/>
              <a:gd name="T19" fmla="*/ 64796939 h 297"/>
              <a:gd name="T20" fmla="*/ 60169136 w 297"/>
              <a:gd name="T21" fmla="*/ 3702242 h 297"/>
              <a:gd name="T22" fmla="*/ 53689250 w 297"/>
              <a:gd name="T23" fmla="*/ 2776682 h 297"/>
              <a:gd name="T24" fmla="*/ 12959773 w 297"/>
              <a:gd name="T25" fmla="*/ 42581561 h 297"/>
              <a:gd name="T26" fmla="*/ 8331008 w 297"/>
              <a:gd name="T27" fmla="*/ 52763689 h 297"/>
              <a:gd name="T28" fmla="*/ 82385477 w 297"/>
              <a:gd name="T29" fmla="*/ 193466220 h 297"/>
              <a:gd name="T30" fmla="*/ 222162447 w 297"/>
              <a:gd name="T31" fmla="*/ 266595129 h 297"/>
              <a:gd name="T32" fmla="*/ 233271098 w 297"/>
              <a:gd name="T33" fmla="*/ 261966364 h 297"/>
              <a:gd name="T34" fmla="*/ 273075015 w 297"/>
              <a:gd name="T35" fmla="*/ 222162447 h 297"/>
              <a:gd name="T36" fmla="*/ 271223894 w 297"/>
              <a:gd name="T37" fmla="*/ 214757000 h 2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Freeform 451"/>
          <p:cNvSpPr>
            <a:spLocks noEditPoints="1"/>
          </p:cNvSpPr>
          <p:nvPr/>
        </p:nvSpPr>
        <p:spPr bwMode="auto">
          <a:xfrm>
            <a:off x="7861300" y="4262438"/>
            <a:ext cx="274638" cy="276225"/>
          </a:xfrm>
          <a:custGeom>
            <a:avLst/>
            <a:gdLst>
              <a:gd name="T0" fmla="*/ 259145355 w 287"/>
              <a:gd name="T1" fmla="*/ 215256963 h 288"/>
              <a:gd name="T2" fmla="*/ 226180182 w 287"/>
              <a:gd name="T3" fmla="*/ 191339523 h 288"/>
              <a:gd name="T4" fmla="*/ 124536371 w 287"/>
              <a:gd name="T5" fmla="*/ 88310475 h 288"/>
              <a:gd name="T6" fmla="*/ 130031045 w 287"/>
              <a:gd name="T7" fmla="*/ 68072198 h 288"/>
              <a:gd name="T8" fmla="*/ 62268186 w 287"/>
              <a:gd name="T9" fmla="*/ 0 h 288"/>
              <a:gd name="T10" fmla="*/ 55858690 w 287"/>
              <a:gd name="T11" fmla="*/ 6439495 h 288"/>
              <a:gd name="T12" fmla="*/ 81497630 w 287"/>
              <a:gd name="T13" fmla="*/ 46915090 h 288"/>
              <a:gd name="T14" fmla="*/ 45785121 w 287"/>
              <a:gd name="T15" fmla="*/ 82790771 h 288"/>
              <a:gd name="T16" fmla="*/ 5494674 w 287"/>
              <a:gd name="T17" fmla="*/ 57033749 h 288"/>
              <a:gd name="T18" fmla="*/ 0 w 287"/>
              <a:gd name="T19" fmla="*/ 63473244 h 288"/>
              <a:gd name="T20" fmla="*/ 67762860 w 287"/>
              <a:gd name="T21" fmla="*/ 131545442 h 288"/>
              <a:gd name="T22" fmla="*/ 86992304 w 287"/>
              <a:gd name="T23" fmla="*/ 126026697 h 288"/>
              <a:gd name="T24" fmla="*/ 189551894 w 287"/>
              <a:gd name="T25" fmla="*/ 229055745 h 288"/>
              <a:gd name="T26" fmla="*/ 213360234 w 287"/>
              <a:gd name="T27" fmla="*/ 261252262 h 288"/>
              <a:gd name="T28" fmla="*/ 226180182 w 287"/>
              <a:gd name="T29" fmla="*/ 264931426 h 288"/>
              <a:gd name="T30" fmla="*/ 262808471 w 287"/>
              <a:gd name="T31" fmla="*/ 229055745 h 288"/>
              <a:gd name="T32" fmla="*/ 259145355 w 287"/>
              <a:gd name="T33" fmla="*/ 215256963 h 288"/>
              <a:gd name="T34" fmla="*/ 223432845 w 287"/>
              <a:gd name="T35" fmla="*/ 240094195 h 288"/>
              <a:gd name="T36" fmla="*/ 207865560 w 287"/>
              <a:gd name="T37" fmla="*/ 224455831 h 288"/>
              <a:gd name="T38" fmla="*/ 223432845 w 287"/>
              <a:gd name="T39" fmla="*/ 209737259 h 288"/>
              <a:gd name="T40" fmla="*/ 238084352 w 287"/>
              <a:gd name="T41" fmla="*/ 224455831 h 288"/>
              <a:gd name="T42" fmla="*/ 223432845 w 287"/>
              <a:gd name="T43" fmla="*/ 240094195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矩形 38"/>
          <p:cNvSpPr>
            <a:spLocks noChangeArrowheads="1"/>
          </p:cNvSpPr>
          <p:nvPr/>
        </p:nvSpPr>
        <p:spPr bwMode="auto">
          <a:xfrm>
            <a:off x="4819650" y="2279650"/>
            <a:ext cx="25527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1" name="TextBox 13"/>
          <p:cNvSpPr txBox="1">
            <a:spLocks noChangeArrowheads="1"/>
          </p:cNvSpPr>
          <p:nvPr/>
        </p:nvSpPr>
        <p:spPr bwMode="auto">
          <a:xfrm>
            <a:off x="4927600" y="19542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2" name="矩形 40"/>
          <p:cNvSpPr>
            <a:spLocks noChangeArrowheads="1"/>
          </p:cNvSpPr>
          <p:nvPr/>
        </p:nvSpPr>
        <p:spPr bwMode="auto">
          <a:xfrm>
            <a:off x="7964488" y="2279650"/>
            <a:ext cx="255428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3" name="TextBox 13"/>
          <p:cNvSpPr txBox="1">
            <a:spLocks noChangeArrowheads="1"/>
          </p:cNvSpPr>
          <p:nvPr/>
        </p:nvSpPr>
        <p:spPr bwMode="auto">
          <a:xfrm>
            <a:off x="8072438" y="19542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4" name="矩形 42"/>
          <p:cNvSpPr>
            <a:spLocks noChangeArrowheads="1"/>
          </p:cNvSpPr>
          <p:nvPr/>
        </p:nvSpPr>
        <p:spPr bwMode="auto">
          <a:xfrm>
            <a:off x="1341438" y="4538663"/>
            <a:ext cx="57451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5" name="TextBox 13"/>
          <p:cNvSpPr txBox="1">
            <a:spLocks noChangeArrowheads="1"/>
          </p:cNvSpPr>
          <p:nvPr/>
        </p:nvSpPr>
        <p:spPr bwMode="auto">
          <a:xfrm>
            <a:off x="1341438" y="41338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6" name="TextBox 13"/>
          <p:cNvSpPr txBox="1">
            <a:spLocks noChangeArrowheads="1"/>
          </p:cNvSpPr>
          <p:nvPr/>
        </p:nvSpPr>
        <p:spPr bwMode="auto">
          <a:xfrm>
            <a:off x="8447088" y="41830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7" name="TextBox 13"/>
          <p:cNvSpPr txBox="1">
            <a:spLocks noChangeArrowheads="1"/>
          </p:cNvSpPr>
          <p:nvPr/>
        </p:nvSpPr>
        <p:spPr bwMode="auto">
          <a:xfrm>
            <a:off x="8450263" y="44688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8" name="TextBox 13"/>
          <p:cNvSpPr txBox="1">
            <a:spLocks noChangeArrowheads="1"/>
          </p:cNvSpPr>
          <p:nvPr/>
        </p:nvSpPr>
        <p:spPr bwMode="auto">
          <a:xfrm>
            <a:off x="8447088" y="50117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9" name="TextBox 13"/>
          <p:cNvSpPr txBox="1">
            <a:spLocks noChangeArrowheads="1"/>
          </p:cNvSpPr>
          <p:nvPr/>
        </p:nvSpPr>
        <p:spPr bwMode="auto">
          <a:xfrm>
            <a:off x="8450263" y="5297488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0" name="文本框 50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Group 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88" y="1914525"/>
            <a:ext cx="3706812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Freeform 11"/>
          <p:cNvSpPr/>
          <p:nvPr/>
        </p:nvSpPr>
        <p:spPr bwMode="auto">
          <a:xfrm>
            <a:off x="3346450" y="6203950"/>
            <a:ext cx="5475288" cy="628650"/>
          </a:xfrm>
          <a:custGeom>
            <a:avLst/>
            <a:gdLst>
              <a:gd name="T0" fmla="*/ 2147483647 w 1229"/>
              <a:gd name="T1" fmla="*/ 1265985539 h 272"/>
              <a:gd name="T2" fmla="*/ 0 w 1229"/>
              <a:gd name="T3" fmla="*/ 1452944200 h 272"/>
              <a:gd name="T4" fmla="*/ 2147483647 w 1229"/>
              <a:gd name="T5" fmla="*/ 1265985539 h 27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29" h="272">
                <a:moveTo>
                  <a:pt x="1229" y="237"/>
                </a:moveTo>
                <a:cubicBezTo>
                  <a:pt x="1229" y="237"/>
                  <a:pt x="463" y="138"/>
                  <a:pt x="0" y="272"/>
                </a:cubicBezTo>
                <a:cubicBezTo>
                  <a:pt x="0" y="272"/>
                  <a:pt x="516" y="0"/>
                  <a:pt x="1229" y="237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49" name="Freeform 13"/>
          <p:cNvSpPr/>
          <p:nvPr/>
        </p:nvSpPr>
        <p:spPr bwMode="auto">
          <a:xfrm flipV="1">
            <a:off x="5749925" y="1330325"/>
            <a:ext cx="668338" cy="669925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0" name="Freeform 5"/>
          <p:cNvSpPr>
            <a:spLocks noEditPoints="1"/>
          </p:cNvSpPr>
          <p:nvPr/>
        </p:nvSpPr>
        <p:spPr bwMode="auto">
          <a:xfrm>
            <a:off x="5900738" y="1487488"/>
            <a:ext cx="366712" cy="355600"/>
          </a:xfrm>
          <a:custGeom>
            <a:avLst/>
            <a:gdLst>
              <a:gd name="T0" fmla="*/ 193433332 w 683"/>
              <a:gd name="T1" fmla="*/ 21063660 h 662"/>
              <a:gd name="T2" fmla="*/ 164029257 w 683"/>
              <a:gd name="T3" fmla="*/ 7213523 h 662"/>
              <a:gd name="T4" fmla="*/ 166046979 w 683"/>
              <a:gd name="T5" fmla="*/ 1154357 h 662"/>
              <a:gd name="T6" fmla="*/ 163452612 w 683"/>
              <a:gd name="T7" fmla="*/ 0 h 662"/>
              <a:gd name="T8" fmla="*/ 31998441 w 683"/>
              <a:gd name="T9" fmla="*/ 288455 h 662"/>
              <a:gd name="T10" fmla="*/ 30845687 w 683"/>
              <a:gd name="T11" fmla="*/ 5193801 h 662"/>
              <a:gd name="T12" fmla="*/ 29692397 w 683"/>
              <a:gd name="T13" fmla="*/ 21063660 h 662"/>
              <a:gd name="T14" fmla="*/ 1153290 w 683"/>
              <a:gd name="T15" fmla="*/ 22217480 h 662"/>
              <a:gd name="T16" fmla="*/ 19314394 w 683"/>
              <a:gd name="T17" fmla="*/ 73289590 h 662"/>
              <a:gd name="T18" fmla="*/ 69474474 w 683"/>
              <a:gd name="T19" fmla="*/ 113108195 h 662"/>
              <a:gd name="T20" fmla="*/ 78123079 w 683"/>
              <a:gd name="T21" fmla="*/ 128112152 h 662"/>
              <a:gd name="T22" fmla="*/ 84176780 w 683"/>
              <a:gd name="T23" fmla="*/ 170238934 h 662"/>
              <a:gd name="T24" fmla="*/ 73222131 w 683"/>
              <a:gd name="T25" fmla="*/ 171393291 h 662"/>
              <a:gd name="T26" fmla="*/ 58808148 w 683"/>
              <a:gd name="T27" fmla="*/ 181492439 h 662"/>
              <a:gd name="T28" fmla="*/ 61403052 w 683"/>
              <a:gd name="T29" fmla="*/ 191014139 h 662"/>
              <a:gd name="T30" fmla="*/ 138084518 w 683"/>
              <a:gd name="T31" fmla="*/ 188705962 h 662"/>
              <a:gd name="T32" fmla="*/ 136066259 w 683"/>
              <a:gd name="T33" fmla="*/ 178029905 h 662"/>
              <a:gd name="T34" fmla="*/ 119346232 w 683"/>
              <a:gd name="T35" fmla="*/ 170238934 h 662"/>
              <a:gd name="T36" fmla="*/ 119922878 w 683"/>
              <a:gd name="T37" fmla="*/ 131286231 h 662"/>
              <a:gd name="T38" fmla="*/ 117040188 w 683"/>
              <a:gd name="T39" fmla="*/ 126092430 h 662"/>
              <a:gd name="T40" fmla="*/ 124247180 w 683"/>
              <a:gd name="T41" fmla="*/ 114551007 h 662"/>
              <a:gd name="T42" fmla="*/ 131165849 w 683"/>
              <a:gd name="T43" fmla="*/ 103009048 h 662"/>
              <a:gd name="T44" fmla="*/ 196892666 w 683"/>
              <a:gd name="T45" fmla="*/ 24526194 h 662"/>
              <a:gd name="T46" fmla="*/ 42088121 w 683"/>
              <a:gd name="T47" fmla="*/ 83099745 h 662"/>
              <a:gd name="T48" fmla="*/ 27386353 w 683"/>
              <a:gd name="T49" fmla="*/ 70403966 h 662"/>
              <a:gd name="T50" fmla="*/ 23350373 w 683"/>
              <a:gd name="T51" fmla="*/ 66076066 h 662"/>
              <a:gd name="T52" fmla="*/ 22485405 w 683"/>
              <a:gd name="T53" fmla="*/ 64633254 h 662"/>
              <a:gd name="T54" fmla="*/ 12395725 w 683"/>
              <a:gd name="T55" fmla="*/ 47898031 h 662"/>
              <a:gd name="T56" fmla="*/ 11819079 w 683"/>
              <a:gd name="T57" fmla="*/ 46455219 h 662"/>
              <a:gd name="T58" fmla="*/ 8648068 w 683"/>
              <a:gd name="T59" fmla="*/ 37510428 h 662"/>
              <a:gd name="T60" fmla="*/ 6630346 w 683"/>
              <a:gd name="T61" fmla="*/ 27988728 h 662"/>
              <a:gd name="T62" fmla="*/ 51889480 w 683"/>
              <a:gd name="T63" fmla="*/ 88582001 h 662"/>
              <a:gd name="T64" fmla="*/ 130589204 w 683"/>
              <a:gd name="T65" fmla="*/ 40684508 h 662"/>
              <a:gd name="T66" fmla="*/ 119057910 w 683"/>
              <a:gd name="T67" fmla="*/ 76752124 h 662"/>
              <a:gd name="T68" fmla="*/ 98590226 w 683"/>
              <a:gd name="T69" fmla="*/ 64056344 h 662"/>
              <a:gd name="T70" fmla="*/ 78123079 w 683"/>
              <a:gd name="T71" fmla="*/ 76752124 h 662"/>
              <a:gd name="T72" fmla="*/ 66303462 w 683"/>
              <a:gd name="T73" fmla="*/ 40684508 h 662"/>
              <a:gd name="T74" fmla="*/ 90518804 w 683"/>
              <a:gd name="T75" fmla="*/ 38953240 h 662"/>
              <a:gd name="T76" fmla="*/ 99455194 w 683"/>
              <a:gd name="T77" fmla="*/ 16446769 h 662"/>
              <a:gd name="T78" fmla="*/ 130300881 w 683"/>
              <a:gd name="T79" fmla="*/ 38953240 h 662"/>
              <a:gd name="T80" fmla="*/ 188244598 w 683"/>
              <a:gd name="T81" fmla="*/ 29719458 h 662"/>
              <a:gd name="T82" fmla="*/ 183920296 w 683"/>
              <a:gd name="T83" fmla="*/ 45012407 h 662"/>
              <a:gd name="T84" fmla="*/ 183055328 w 683"/>
              <a:gd name="T85" fmla="*/ 47032129 h 662"/>
              <a:gd name="T86" fmla="*/ 180749284 w 683"/>
              <a:gd name="T87" fmla="*/ 51649020 h 662"/>
              <a:gd name="T88" fmla="*/ 172389002 w 683"/>
              <a:gd name="T89" fmla="*/ 65210164 h 662"/>
              <a:gd name="T90" fmla="*/ 170371281 w 683"/>
              <a:gd name="T91" fmla="*/ 67518341 h 662"/>
              <a:gd name="T92" fmla="*/ 162299322 w 683"/>
              <a:gd name="T93" fmla="*/ 75886222 h 662"/>
              <a:gd name="T94" fmla="*/ 143273251 w 683"/>
              <a:gd name="T95" fmla="*/ 88582001 h 662"/>
              <a:gd name="T96" fmla="*/ 188532921 w 683"/>
              <a:gd name="T97" fmla="*/ 27988728 h 662"/>
              <a:gd name="T98" fmla="*/ 188244598 w 683"/>
              <a:gd name="T99" fmla="*/ 29719458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1" name="Freeform 19"/>
          <p:cNvSpPr/>
          <p:nvPr/>
        </p:nvSpPr>
        <p:spPr bwMode="auto">
          <a:xfrm flipV="1">
            <a:off x="7618413" y="4035425"/>
            <a:ext cx="669925" cy="669925"/>
          </a:xfrm>
          <a:custGeom>
            <a:avLst/>
            <a:gdLst>
              <a:gd name="T0" fmla="*/ 0 w 905504"/>
              <a:gd name="T1" fmla="*/ 247818 h 905504"/>
              <a:gd name="T2" fmla="*/ 72584 w 905504"/>
              <a:gd name="T3" fmla="*/ 72584 h 905504"/>
              <a:gd name="T4" fmla="*/ 247818 w 905504"/>
              <a:gd name="T5" fmla="*/ 0 h 905504"/>
              <a:gd name="T6" fmla="*/ 423051 w 905504"/>
              <a:gd name="T7" fmla="*/ 72584 h 905504"/>
              <a:gd name="T8" fmla="*/ 495635 w 905504"/>
              <a:gd name="T9" fmla="*/ 247818 h 905504"/>
              <a:gd name="T10" fmla="*/ 423051 w 905504"/>
              <a:gd name="T11" fmla="*/ 423051 h 905504"/>
              <a:gd name="T12" fmla="*/ 247818 w 905504"/>
              <a:gd name="T13" fmla="*/ 495635 h 905504"/>
              <a:gd name="T14" fmla="*/ 72584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2" name="Freeform 177"/>
          <p:cNvSpPr>
            <a:spLocks noEditPoints="1"/>
          </p:cNvSpPr>
          <p:nvPr/>
        </p:nvSpPr>
        <p:spPr bwMode="auto">
          <a:xfrm>
            <a:off x="7764463" y="4171950"/>
            <a:ext cx="377825" cy="398463"/>
          </a:xfrm>
          <a:custGeom>
            <a:avLst/>
            <a:gdLst>
              <a:gd name="T0" fmla="*/ 385517937 w 360"/>
              <a:gd name="T1" fmla="*/ 197916572 h 380"/>
              <a:gd name="T2" fmla="*/ 11014648 w 360"/>
              <a:gd name="T3" fmla="*/ 197916572 h 380"/>
              <a:gd name="T4" fmla="*/ 5507849 w 360"/>
              <a:gd name="T5" fmla="*/ 188020009 h 380"/>
              <a:gd name="T6" fmla="*/ 187251120 w 360"/>
              <a:gd name="T7" fmla="*/ 8796595 h 380"/>
              <a:gd name="T8" fmla="*/ 208179476 w 360"/>
              <a:gd name="T9" fmla="*/ 9895514 h 380"/>
              <a:gd name="T10" fmla="*/ 275369355 w 360"/>
              <a:gd name="T11" fmla="*/ 75867355 h 380"/>
              <a:gd name="T12" fmla="*/ 275369355 w 360"/>
              <a:gd name="T13" fmla="*/ 49478619 h 380"/>
              <a:gd name="T14" fmla="*/ 309515290 w 360"/>
              <a:gd name="T15" fmla="*/ 49478619 h 380"/>
              <a:gd name="T16" fmla="*/ 309515290 w 360"/>
              <a:gd name="T17" fmla="*/ 109953768 h 380"/>
              <a:gd name="T18" fmla="*/ 388821807 w 360"/>
              <a:gd name="T19" fmla="*/ 188020009 h 380"/>
              <a:gd name="T20" fmla="*/ 385517937 w 360"/>
              <a:gd name="T21" fmla="*/ 197916572 h 380"/>
              <a:gd name="T22" fmla="*/ 345864154 w 360"/>
              <a:gd name="T23" fmla="*/ 403528723 h 380"/>
              <a:gd name="T24" fmla="*/ 330443646 w 360"/>
              <a:gd name="T25" fmla="*/ 417823059 h 380"/>
              <a:gd name="T26" fmla="*/ 213687325 w 360"/>
              <a:gd name="T27" fmla="*/ 417823059 h 380"/>
              <a:gd name="T28" fmla="*/ 213687325 w 360"/>
              <a:gd name="T29" fmla="*/ 332059141 h 380"/>
              <a:gd name="T30" fmla="*/ 160815964 w 360"/>
              <a:gd name="T31" fmla="*/ 332059141 h 380"/>
              <a:gd name="T32" fmla="*/ 160815964 w 360"/>
              <a:gd name="T33" fmla="*/ 417823059 h 380"/>
              <a:gd name="T34" fmla="*/ 63886009 w 360"/>
              <a:gd name="T35" fmla="*/ 417823059 h 380"/>
              <a:gd name="T36" fmla="*/ 48465502 w 360"/>
              <a:gd name="T37" fmla="*/ 402429804 h 380"/>
              <a:gd name="T38" fmla="*/ 48465502 w 360"/>
              <a:gd name="T39" fmla="*/ 206712119 h 380"/>
              <a:gd name="T40" fmla="*/ 345864154 w 360"/>
              <a:gd name="T41" fmla="*/ 206712119 h 380"/>
              <a:gd name="T42" fmla="*/ 345864154 w 360"/>
              <a:gd name="T43" fmla="*/ 403528723 h 380"/>
              <a:gd name="T44" fmla="*/ 300703571 w 360"/>
              <a:gd name="T45" fmla="*/ 266087300 h 380"/>
              <a:gd name="T46" fmla="*/ 247833259 w 360"/>
              <a:gd name="T47" fmla="*/ 266087300 h 380"/>
              <a:gd name="T48" fmla="*/ 247833259 w 360"/>
              <a:gd name="T49" fmla="*/ 310068178 h 380"/>
              <a:gd name="T50" fmla="*/ 300703571 w 360"/>
              <a:gd name="T51" fmla="*/ 310068178 h 380"/>
              <a:gd name="T52" fmla="*/ 300703571 w 360"/>
              <a:gd name="T53" fmla="*/ 266087300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3" name="Freeform 22"/>
          <p:cNvSpPr/>
          <p:nvPr/>
        </p:nvSpPr>
        <p:spPr bwMode="auto">
          <a:xfrm flipV="1">
            <a:off x="3867150" y="4035425"/>
            <a:ext cx="668338" cy="669925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4" name="Freeform 23"/>
          <p:cNvSpPr>
            <a:spLocks noEditPoints="1"/>
          </p:cNvSpPr>
          <p:nvPr/>
        </p:nvSpPr>
        <p:spPr bwMode="auto">
          <a:xfrm>
            <a:off x="4064000" y="4170363"/>
            <a:ext cx="274638" cy="400050"/>
          </a:xfrm>
          <a:custGeom>
            <a:avLst/>
            <a:gdLst>
              <a:gd name="T0" fmla="*/ 538757365 w 70"/>
              <a:gd name="T1" fmla="*/ 0 h 102"/>
              <a:gd name="T2" fmla="*/ 0 w 70"/>
              <a:gd name="T3" fmla="*/ 538388859 h 102"/>
              <a:gd name="T4" fmla="*/ 246287512 w 70"/>
              <a:gd name="T5" fmla="*/ 1138306976 h 102"/>
              <a:gd name="T6" fmla="*/ 538757365 w 70"/>
              <a:gd name="T7" fmla="*/ 1569019632 h 102"/>
              <a:gd name="T8" fmla="*/ 831227218 w 70"/>
              <a:gd name="T9" fmla="*/ 1138306976 h 102"/>
              <a:gd name="T10" fmla="*/ 1077514729 w 70"/>
              <a:gd name="T11" fmla="*/ 538388859 h 102"/>
              <a:gd name="T12" fmla="*/ 538757365 w 70"/>
              <a:gd name="T13" fmla="*/ 0 h 102"/>
              <a:gd name="T14" fmla="*/ 661901120 w 70"/>
              <a:gd name="T15" fmla="*/ 1338280990 h 102"/>
              <a:gd name="T16" fmla="*/ 415613609 w 70"/>
              <a:gd name="T17" fmla="*/ 1369045619 h 102"/>
              <a:gd name="T18" fmla="*/ 400218187 w 70"/>
              <a:gd name="T19" fmla="*/ 1276751731 h 102"/>
              <a:gd name="T20" fmla="*/ 400218187 w 70"/>
              <a:gd name="T21" fmla="*/ 1276751731 h 102"/>
              <a:gd name="T22" fmla="*/ 692688040 w 70"/>
              <a:gd name="T23" fmla="*/ 1230604787 h 102"/>
              <a:gd name="T24" fmla="*/ 677296542 w 70"/>
              <a:gd name="T25" fmla="*/ 1276751731 h 102"/>
              <a:gd name="T26" fmla="*/ 661901120 w 70"/>
              <a:gd name="T27" fmla="*/ 1338280990 h 102"/>
              <a:gd name="T28" fmla="*/ 384826689 w 70"/>
              <a:gd name="T29" fmla="*/ 1215222472 h 102"/>
              <a:gd name="T30" fmla="*/ 354039769 w 70"/>
              <a:gd name="T31" fmla="*/ 1122924662 h 102"/>
              <a:gd name="T32" fmla="*/ 723474960 w 70"/>
              <a:gd name="T33" fmla="*/ 1122924662 h 102"/>
              <a:gd name="T34" fmla="*/ 708079538 w 70"/>
              <a:gd name="T35" fmla="*/ 1184457843 h 102"/>
              <a:gd name="T36" fmla="*/ 384826689 w 70"/>
              <a:gd name="T37" fmla="*/ 1215222472 h 102"/>
              <a:gd name="T38" fmla="*/ 538757365 w 70"/>
              <a:gd name="T39" fmla="*/ 1476725744 h 102"/>
              <a:gd name="T40" fmla="*/ 446400529 w 70"/>
              <a:gd name="T41" fmla="*/ 1415192563 h 102"/>
              <a:gd name="T42" fmla="*/ 646509622 w 70"/>
              <a:gd name="T43" fmla="*/ 1384427934 h 102"/>
              <a:gd name="T44" fmla="*/ 538757365 w 70"/>
              <a:gd name="T45" fmla="*/ 1476725744 h 102"/>
              <a:gd name="T46" fmla="*/ 769653378 w 70"/>
              <a:gd name="T47" fmla="*/ 1030630774 h 102"/>
              <a:gd name="T48" fmla="*/ 307861351 w 70"/>
              <a:gd name="T49" fmla="*/ 1030630774 h 102"/>
              <a:gd name="T50" fmla="*/ 230896013 w 70"/>
              <a:gd name="T51" fmla="*/ 876803704 h 102"/>
              <a:gd name="T52" fmla="*/ 92356836 w 70"/>
              <a:gd name="T53" fmla="*/ 538388859 h 102"/>
              <a:gd name="T54" fmla="*/ 538757365 w 70"/>
              <a:gd name="T55" fmla="*/ 92293888 h 102"/>
              <a:gd name="T56" fmla="*/ 985157893 w 70"/>
              <a:gd name="T57" fmla="*/ 538388859 h 102"/>
              <a:gd name="T58" fmla="*/ 846618716 w 70"/>
              <a:gd name="T59" fmla="*/ 876803704 h 102"/>
              <a:gd name="T60" fmla="*/ 769653378 w 70"/>
              <a:gd name="T61" fmla="*/ 1030630774 h 102"/>
              <a:gd name="T62" fmla="*/ 769653378 w 70"/>
              <a:gd name="T63" fmla="*/ 1030630774 h 102"/>
              <a:gd name="T64" fmla="*/ 769653378 w 70"/>
              <a:gd name="T65" fmla="*/ 1030630774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5" name="Freeform 10"/>
          <p:cNvSpPr/>
          <p:nvPr/>
        </p:nvSpPr>
        <p:spPr bwMode="auto">
          <a:xfrm flipV="1">
            <a:off x="6756400" y="1703388"/>
            <a:ext cx="669925" cy="668337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6" name="Freeform 170"/>
          <p:cNvSpPr>
            <a:spLocks noEditPoints="1"/>
          </p:cNvSpPr>
          <p:nvPr/>
        </p:nvSpPr>
        <p:spPr bwMode="auto">
          <a:xfrm>
            <a:off x="6911975" y="1885950"/>
            <a:ext cx="358775" cy="303213"/>
          </a:xfrm>
          <a:custGeom>
            <a:avLst/>
            <a:gdLst>
              <a:gd name="T0" fmla="*/ 479240714 w 256"/>
              <a:gd name="T1" fmla="*/ 425639460 h 216"/>
              <a:gd name="T2" fmla="*/ 23569836 w 256"/>
              <a:gd name="T3" fmla="*/ 425639460 h 216"/>
              <a:gd name="T4" fmla="*/ 0 w 256"/>
              <a:gd name="T5" fmla="*/ 401993057 h 216"/>
              <a:gd name="T6" fmla="*/ 0 w 256"/>
              <a:gd name="T7" fmla="*/ 23646403 h 216"/>
              <a:gd name="T8" fmla="*/ 23569836 w 256"/>
              <a:gd name="T9" fmla="*/ 0 h 216"/>
              <a:gd name="T10" fmla="*/ 47138270 w 256"/>
              <a:gd name="T11" fmla="*/ 23646403 h 216"/>
              <a:gd name="T12" fmla="*/ 47138270 w 256"/>
              <a:gd name="T13" fmla="*/ 323170311 h 216"/>
              <a:gd name="T14" fmla="*/ 47138270 w 256"/>
              <a:gd name="T15" fmla="*/ 378346655 h 216"/>
              <a:gd name="T16" fmla="*/ 479240714 w 256"/>
              <a:gd name="T17" fmla="*/ 378346655 h 216"/>
              <a:gd name="T18" fmla="*/ 502810549 w 256"/>
              <a:gd name="T19" fmla="*/ 401993057 h 216"/>
              <a:gd name="T20" fmla="*/ 479240714 w 256"/>
              <a:gd name="T21" fmla="*/ 425639460 h 216"/>
              <a:gd name="T22" fmla="*/ 424245832 w 256"/>
              <a:gd name="T23" fmla="*/ 354700252 h 216"/>
              <a:gd name="T24" fmla="*/ 377107562 w 256"/>
              <a:gd name="T25" fmla="*/ 354700252 h 216"/>
              <a:gd name="T26" fmla="*/ 353539127 w 256"/>
              <a:gd name="T27" fmla="*/ 331052445 h 216"/>
              <a:gd name="T28" fmla="*/ 353539127 w 256"/>
              <a:gd name="T29" fmla="*/ 165526223 h 216"/>
              <a:gd name="T30" fmla="*/ 377107562 w 256"/>
              <a:gd name="T31" fmla="*/ 141879820 h 216"/>
              <a:gd name="T32" fmla="*/ 424245832 w 256"/>
              <a:gd name="T33" fmla="*/ 141879820 h 216"/>
              <a:gd name="T34" fmla="*/ 447815667 w 256"/>
              <a:gd name="T35" fmla="*/ 165526223 h 216"/>
              <a:gd name="T36" fmla="*/ 447815667 w 256"/>
              <a:gd name="T37" fmla="*/ 331052445 h 216"/>
              <a:gd name="T38" fmla="*/ 424245832 w 256"/>
              <a:gd name="T39" fmla="*/ 354700252 h 216"/>
              <a:gd name="T40" fmla="*/ 290687633 w 256"/>
              <a:gd name="T41" fmla="*/ 354700252 h 216"/>
              <a:gd name="T42" fmla="*/ 243549363 w 256"/>
              <a:gd name="T43" fmla="*/ 354700252 h 216"/>
              <a:gd name="T44" fmla="*/ 219979528 w 256"/>
              <a:gd name="T45" fmla="*/ 331052445 h 216"/>
              <a:gd name="T46" fmla="*/ 219979528 w 256"/>
              <a:gd name="T47" fmla="*/ 70940612 h 216"/>
              <a:gd name="T48" fmla="*/ 243549363 w 256"/>
              <a:gd name="T49" fmla="*/ 47292805 h 216"/>
              <a:gd name="T50" fmla="*/ 290687633 w 256"/>
              <a:gd name="T51" fmla="*/ 47292805 h 216"/>
              <a:gd name="T52" fmla="*/ 314256068 w 256"/>
              <a:gd name="T53" fmla="*/ 70940612 h 216"/>
              <a:gd name="T54" fmla="*/ 314256068 w 256"/>
              <a:gd name="T55" fmla="*/ 331052445 h 216"/>
              <a:gd name="T56" fmla="*/ 290687633 w 256"/>
              <a:gd name="T57" fmla="*/ 354700252 h 216"/>
              <a:gd name="T58" fmla="*/ 157128034 w 256"/>
              <a:gd name="T59" fmla="*/ 354700252 h 216"/>
              <a:gd name="T60" fmla="*/ 109989764 w 256"/>
              <a:gd name="T61" fmla="*/ 354700252 h 216"/>
              <a:gd name="T62" fmla="*/ 86419928 w 256"/>
              <a:gd name="T63" fmla="*/ 331052445 h 216"/>
              <a:gd name="T64" fmla="*/ 86419928 w 256"/>
              <a:gd name="T65" fmla="*/ 283759640 h 216"/>
              <a:gd name="T66" fmla="*/ 109989764 w 256"/>
              <a:gd name="T67" fmla="*/ 260113237 h 216"/>
              <a:gd name="T68" fmla="*/ 157128034 w 256"/>
              <a:gd name="T69" fmla="*/ 260113237 h 216"/>
              <a:gd name="T70" fmla="*/ 180697870 w 256"/>
              <a:gd name="T71" fmla="*/ 283759640 h 216"/>
              <a:gd name="T72" fmla="*/ 180697870 w 256"/>
              <a:gd name="T73" fmla="*/ 331052445 h 216"/>
              <a:gd name="T74" fmla="*/ 157128034 w 256"/>
              <a:gd name="T75" fmla="*/ 354700252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7" name="Freeform 25"/>
          <p:cNvSpPr/>
          <p:nvPr/>
        </p:nvSpPr>
        <p:spPr bwMode="auto">
          <a:xfrm flipV="1">
            <a:off x="4741863" y="1703388"/>
            <a:ext cx="669925" cy="668337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8" name="Freeform 120"/>
          <p:cNvSpPr>
            <a:spLocks noEditPoints="1"/>
          </p:cNvSpPr>
          <p:nvPr/>
        </p:nvSpPr>
        <p:spPr bwMode="auto">
          <a:xfrm>
            <a:off x="4902200" y="1885950"/>
            <a:ext cx="349250" cy="303213"/>
          </a:xfrm>
          <a:custGeom>
            <a:avLst/>
            <a:gdLst>
              <a:gd name="T0" fmla="*/ 846495434 w 117"/>
              <a:gd name="T1" fmla="*/ 63089319 h 101"/>
              <a:gd name="T2" fmla="*/ 846495434 w 117"/>
              <a:gd name="T3" fmla="*/ 126178638 h 101"/>
              <a:gd name="T4" fmla="*/ 133658274 w 117"/>
              <a:gd name="T5" fmla="*/ 324455923 h 101"/>
              <a:gd name="T6" fmla="*/ 0 w 117"/>
              <a:gd name="T7" fmla="*/ 252354273 h 101"/>
              <a:gd name="T8" fmla="*/ 0 w 117"/>
              <a:gd name="T9" fmla="*/ 648911845 h 101"/>
              <a:gd name="T10" fmla="*/ 133658274 w 117"/>
              <a:gd name="T11" fmla="*/ 585822527 h 101"/>
              <a:gd name="T12" fmla="*/ 213851447 w 117"/>
              <a:gd name="T13" fmla="*/ 603847188 h 101"/>
              <a:gd name="T14" fmla="*/ 187120389 w 117"/>
              <a:gd name="T15" fmla="*/ 684961169 h 101"/>
              <a:gd name="T16" fmla="*/ 258403209 w 117"/>
              <a:gd name="T17" fmla="*/ 802127476 h 101"/>
              <a:gd name="T18" fmla="*/ 445523598 w 117"/>
              <a:gd name="T19" fmla="*/ 856201461 h 101"/>
              <a:gd name="T20" fmla="*/ 472254656 w 117"/>
              <a:gd name="T21" fmla="*/ 856201461 h 101"/>
              <a:gd name="T22" fmla="*/ 570271519 w 117"/>
              <a:gd name="T23" fmla="*/ 784099812 h 101"/>
              <a:gd name="T24" fmla="*/ 588092224 w 117"/>
              <a:gd name="T25" fmla="*/ 702985831 h 101"/>
              <a:gd name="T26" fmla="*/ 846495434 w 117"/>
              <a:gd name="T27" fmla="*/ 775087481 h 101"/>
              <a:gd name="T28" fmla="*/ 846495434 w 117"/>
              <a:gd name="T29" fmla="*/ 847189130 h 101"/>
              <a:gd name="T30" fmla="*/ 1042526175 w 117"/>
              <a:gd name="T31" fmla="*/ 910278449 h 101"/>
              <a:gd name="T32" fmla="*/ 1042526175 w 117"/>
              <a:gd name="T33" fmla="*/ 0 h 101"/>
              <a:gd name="T34" fmla="*/ 846495434 w 117"/>
              <a:gd name="T35" fmla="*/ 63089319 h 101"/>
              <a:gd name="T36" fmla="*/ 507896066 w 117"/>
              <a:gd name="T37" fmla="*/ 766075150 h 101"/>
              <a:gd name="T38" fmla="*/ 463344303 w 117"/>
              <a:gd name="T39" fmla="*/ 793115145 h 101"/>
              <a:gd name="T40" fmla="*/ 276223915 w 117"/>
              <a:gd name="T41" fmla="*/ 739038157 h 101"/>
              <a:gd name="T42" fmla="*/ 249492857 w 117"/>
              <a:gd name="T43" fmla="*/ 702985831 h 101"/>
              <a:gd name="T44" fmla="*/ 276223915 w 117"/>
              <a:gd name="T45" fmla="*/ 621874852 h 101"/>
              <a:gd name="T46" fmla="*/ 525719756 w 117"/>
              <a:gd name="T47" fmla="*/ 693973500 h 101"/>
              <a:gd name="T48" fmla="*/ 507896066 w 117"/>
              <a:gd name="T49" fmla="*/ 766075150 h 101"/>
              <a:gd name="T50" fmla="*/ 846495434 w 117"/>
              <a:gd name="T51" fmla="*/ 450631558 h 101"/>
              <a:gd name="T52" fmla="*/ 133658274 w 117"/>
              <a:gd name="T53" fmla="*/ 450631558 h 101"/>
              <a:gd name="T54" fmla="*/ 133658274 w 117"/>
              <a:gd name="T55" fmla="*/ 387545241 h 101"/>
              <a:gd name="T56" fmla="*/ 846495434 w 117"/>
              <a:gd name="T57" fmla="*/ 189264954 h 101"/>
              <a:gd name="T58" fmla="*/ 846495434 w 117"/>
              <a:gd name="T59" fmla="*/ 450631558 h 101"/>
              <a:gd name="T60" fmla="*/ 971243355 w 117"/>
              <a:gd name="T61" fmla="*/ 450631558 h 101"/>
              <a:gd name="T62" fmla="*/ 908867902 w 117"/>
              <a:gd name="T63" fmla="*/ 450631558 h 101"/>
              <a:gd name="T64" fmla="*/ 908867902 w 117"/>
              <a:gd name="T65" fmla="*/ 126178638 h 101"/>
              <a:gd name="T66" fmla="*/ 971243355 w 117"/>
              <a:gd name="T67" fmla="*/ 126178638 h 101"/>
              <a:gd name="T68" fmla="*/ 971243355 w 117"/>
              <a:gd name="T69" fmla="*/ 450631558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9" name="Freeform 16"/>
          <p:cNvSpPr/>
          <p:nvPr/>
        </p:nvSpPr>
        <p:spPr bwMode="auto">
          <a:xfrm flipV="1">
            <a:off x="3900488" y="2803525"/>
            <a:ext cx="668337" cy="668338"/>
          </a:xfrm>
          <a:custGeom>
            <a:avLst/>
            <a:gdLst>
              <a:gd name="T0" fmla="*/ 0 w 905504"/>
              <a:gd name="T1" fmla="*/ 246645 h 905504"/>
              <a:gd name="T2" fmla="*/ 72241 w 905504"/>
              <a:gd name="T3" fmla="*/ 72241 h 905504"/>
              <a:gd name="T4" fmla="*/ 246644 w 905504"/>
              <a:gd name="T5" fmla="*/ 0 h 905504"/>
              <a:gd name="T6" fmla="*/ 421047 w 905504"/>
              <a:gd name="T7" fmla="*/ 72241 h 905504"/>
              <a:gd name="T8" fmla="*/ 493288 w 905504"/>
              <a:gd name="T9" fmla="*/ 246645 h 905504"/>
              <a:gd name="T10" fmla="*/ 421047 w 905504"/>
              <a:gd name="T11" fmla="*/ 421049 h 905504"/>
              <a:gd name="T12" fmla="*/ 246644 w 905504"/>
              <a:gd name="T13" fmla="*/ 493290 h 905504"/>
              <a:gd name="T14" fmla="*/ 72241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60" name="Freeform 45"/>
          <p:cNvSpPr>
            <a:spLocks noEditPoints="1"/>
          </p:cNvSpPr>
          <p:nvPr/>
        </p:nvSpPr>
        <p:spPr bwMode="auto">
          <a:xfrm>
            <a:off x="4041775" y="2928938"/>
            <a:ext cx="385763" cy="417512"/>
          </a:xfrm>
          <a:custGeom>
            <a:avLst/>
            <a:gdLst>
              <a:gd name="T0" fmla="*/ 147434800 w 889"/>
              <a:gd name="T1" fmla="*/ 151998597 h 965"/>
              <a:gd name="T2" fmla="*/ 128793638 w 889"/>
              <a:gd name="T3" fmla="*/ 131594591 h 965"/>
              <a:gd name="T4" fmla="*/ 131429758 w 889"/>
              <a:gd name="T5" fmla="*/ 110816771 h 965"/>
              <a:gd name="T6" fmla="*/ 126910386 w 889"/>
              <a:gd name="T7" fmla="*/ 90412764 h 965"/>
              <a:gd name="T8" fmla="*/ 116177583 w 889"/>
              <a:gd name="T9" fmla="*/ 72442442 h 965"/>
              <a:gd name="T10" fmla="*/ 100172541 w 889"/>
              <a:gd name="T11" fmla="*/ 58964809 h 965"/>
              <a:gd name="T12" fmla="*/ 80590187 w 889"/>
              <a:gd name="T13" fmla="*/ 51477283 h 965"/>
              <a:gd name="T14" fmla="*/ 59501231 w 889"/>
              <a:gd name="T15" fmla="*/ 50541450 h 965"/>
              <a:gd name="T16" fmla="*/ 39353467 w 889"/>
              <a:gd name="T17" fmla="*/ 56718464 h 965"/>
              <a:gd name="T18" fmla="*/ 22407233 w 889"/>
              <a:gd name="T19" fmla="*/ 68698679 h 965"/>
              <a:gd name="T20" fmla="*/ 10167827 w 889"/>
              <a:gd name="T21" fmla="*/ 85733169 h 965"/>
              <a:gd name="T22" fmla="*/ 4142288 w 889"/>
              <a:gd name="T23" fmla="*/ 105762496 h 965"/>
              <a:gd name="T24" fmla="*/ 5083914 w 889"/>
              <a:gd name="T25" fmla="*/ 126727655 h 965"/>
              <a:gd name="T26" fmla="*/ 12803947 w 889"/>
              <a:gd name="T27" fmla="*/ 146195396 h 965"/>
              <a:gd name="T28" fmla="*/ 26361195 w 889"/>
              <a:gd name="T29" fmla="*/ 162106714 h 965"/>
              <a:gd name="T30" fmla="*/ 44437381 w 889"/>
              <a:gd name="T31" fmla="*/ 172776417 h 965"/>
              <a:gd name="T32" fmla="*/ 64961795 w 889"/>
              <a:gd name="T33" fmla="*/ 176894859 h 965"/>
              <a:gd name="T34" fmla="*/ 85862426 w 889"/>
              <a:gd name="T35" fmla="*/ 174274268 h 965"/>
              <a:gd name="T36" fmla="*/ 104691912 w 889"/>
              <a:gd name="T37" fmla="*/ 165101984 h 965"/>
              <a:gd name="T38" fmla="*/ 113918114 w 889"/>
              <a:gd name="T39" fmla="*/ 152934429 h 965"/>
              <a:gd name="T40" fmla="*/ 144798681 w 889"/>
              <a:gd name="T41" fmla="*/ 176520612 h 965"/>
              <a:gd name="T42" fmla="*/ 158732145 w 889"/>
              <a:gd name="T43" fmla="*/ 153121769 h 965"/>
              <a:gd name="T44" fmla="*/ 85862426 w 889"/>
              <a:gd name="T45" fmla="*/ 115683706 h 965"/>
              <a:gd name="T46" fmla="*/ 59689556 w 889"/>
              <a:gd name="T47" fmla="*/ 102018733 h 965"/>
              <a:gd name="T48" fmla="*/ 71740202 w 889"/>
              <a:gd name="T49" fmla="*/ 117930050 h 965"/>
              <a:gd name="T50" fmla="*/ 51969089 w 889"/>
              <a:gd name="T51" fmla="*/ 114934780 h 965"/>
              <a:gd name="T52" fmla="*/ 76635790 w 889"/>
              <a:gd name="T53" fmla="*/ 131033004 h 965"/>
              <a:gd name="T54" fmla="*/ 76824116 w 889"/>
              <a:gd name="T55" fmla="*/ 150501178 h 965"/>
              <a:gd name="T56" fmla="*/ 57806303 w 889"/>
              <a:gd name="T57" fmla="*/ 76560884 h 965"/>
              <a:gd name="T58" fmla="*/ 103561961 w 889"/>
              <a:gd name="T59" fmla="*/ 126166069 h 965"/>
              <a:gd name="T60" fmla="*/ 108457550 w 889"/>
              <a:gd name="T61" fmla="*/ 128974000 h 965"/>
              <a:gd name="T62" fmla="*/ 56300135 w 889"/>
              <a:gd name="T63" fmla="*/ 70945024 h 965"/>
              <a:gd name="T64" fmla="*/ 78142392 w 889"/>
              <a:gd name="T65" fmla="*/ 155929699 h 965"/>
              <a:gd name="T66" fmla="*/ 102432010 w 889"/>
              <a:gd name="T67" fmla="*/ 146195396 h 965"/>
              <a:gd name="T68" fmla="*/ 20523980 w 889"/>
              <a:gd name="T69" fmla="*/ 125417576 h 965"/>
              <a:gd name="T70" fmla="*/ 113918114 w 889"/>
              <a:gd name="T71" fmla="*/ 101644486 h 965"/>
              <a:gd name="T72" fmla="*/ 157979278 w 889"/>
              <a:gd name="T73" fmla="*/ 168471068 h 965"/>
              <a:gd name="T74" fmla="*/ 145551548 w 889"/>
              <a:gd name="T75" fmla="*/ 168471068 h 965"/>
              <a:gd name="T76" fmla="*/ 151953738 w 889"/>
              <a:gd name="T77" fmla="*/ 157614025 h 965"/>
              <a:gd name="T78" fmla="*/ 157979278 w 889"/>
              <a:gd name="T79" fmla="*/ 168471068 h 965"/>
              <a:gd name="T80" fmla="*/ 102244118 w 889"/>
              <a:gd name="T81" fmla="*/ 42304998 h 965"/>
              <a:gd name="T82" fmla="*/ 107328032 w 889"/>
              <a:gd name="T83" fmla="*/ 54846799 h 965"/>
              <a:gd name="T84" fmla="*/ 116742558 w 889"/>
              <a:gd name="T85" fmla="*/ 58403223 h 965"/>
              <a:gd name="T86" fmla="*/ 129358180 w 889"/>
              <a:gd name="T87" fmla="*/ 63644837 h 965"/>
              <a:gd name="T88" fmla="*/ 138584815 w 889"/>
              <a:gd name="T89" fmla="*/ 59526395 h 965"/>
              <a:gd name="T90" fmla="*/ 151012112 w 889"/>
              <a:gd name="T91" fmla="*/ 54285213 h 965"/>
              <a:gd name="T92" fmla="*/ 154589858 w 889"/>
              <a:gd name="T93" fmla="*/ 44925589 h 965"/>
              <a:gd name="T94" fmla="*/ 159862096 w 889"/>
              <a:gd name="T95" fmla="*/ 32383788 h 965"/>
              <a:gd name="T96" fmla="*/ 155719375 w 889"/>
              <a:gd name="T97" fmla="*/ 23211504 h 965"/>
              <a:gd name="T98" fmla="*/ 150635461 w 889"/>
              <a:gd name="T99" fmla="*/ 10857043 h 965"/>
              <a:gd name="T100" fmla="*/ 141032610 w 889"/>
              <a:gd name="T101" fmla="*/ 7300619 h 965"/>
              <a:gd name="T102" fmla="*/ 128605313 w 889"/>
              <a:gd name="T103" fmla="*/ 2059005 h 965"/>
              <a:gd name="T104" fmla="*/ 119378678 w 889"/>
              <a:gd name="T105" fmla="*/ 6177447 h 965"/>
              <a:gd name="T106" fmla="*/ 106763056 w 889"/>
              <a:gd name="T107" fmla="*/ 11231289 h 965"/>
              <a:gd name="T108" fmla="*/ 103185311 w 889"/>
              <a:gd name="T109" fmla="*/ 20778253 h 965"/>
              <a:gd name="T110" fmla="*/ 98101397 w 889"/>
              <a:gd name="T111" fmla="*/ 33132714 h 965"/>
              <a:gd name="T112" fmla="*/ 128981530 w 889"/>
              <a:gd name="T113" fmla="*/ 17408736 h 965"/>
              <a:gd name="T114" fmla="*/ 128981530 w 889"/>
              <a:gd name="T115" fmla="*/ 48295106 h 965"/>
              <a:gd name="T116" fmla="*/ 128981530 w 889"/>
              <a:gd name="T117" fmla="*/ 17408736 h 965"/>
              <a:gd name="T118" fmla="*/ 128981530 w 889"/>
              <a:gd name="T119" fmla="*/ 1740873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1" name="Freeform 7"/>
          <p:cNvSpPr/>
          <p:nvPr/>
        </p:nvSpPr>
        <p:spPr bwMode="auto">
          <a:xfrm flipV="1">
            <a:off x="7591425" y="2803525"/>
            <a:ext cx="669925" cy="668338"/>
          </a:xfrm>
          <a:custGeom>
            <a:avLst/>
            <a:gdLst>
              <a:gd name="T0" fmla="*/ 0 w 905504"/>
              <a:gd name="T1" fmla="*/ 246645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5 h 905504"/>
              <a:gd name="T10" fmla="*/ 423051 w 905504"/>
              <a:gd name="T11" fmla="*/ 421049 h 905504"/>
              <a:gd name="T12" fmla="*/ 247818 w 905504"/>
              <a:gd name="T13" fmla="*/ 493290 h 905504"/>
              <a:gd name="T14" fmla="*/ 72584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62" name="Freeform 206"/>
          <p:cNvSpPr>
            <a:spLocks noEditPoints="1"/>
          </p:cNvSpPr>
          <p:nvPr/>
        </p:nvSpPr>
        <p:spPr bwMode="auto">
          <a:xfrm>
            <a:off x="7742238" y="2954338"/>
            <a:ext cx="368300" cy="366712"/>
          </a:xfrm>
          <a:custGeom>
            <a:avLst/>
            <a:gdLst>
              <a:gd name="T0" fmla="*/ 515373987 w 256"/>
              <a:gd name="T1" fmla="*/ 441173158 h 256"/>
              <a:gd name="T2" fmla="*/ 529862852 w 256"/>
              <a:gd name="T3" fmla="*/ 476056637 h 256"/>
              <a:gd name="T4" fmla="*/ 480188389 w 256"/>
              <a:gd name="T5" fmla="*/ 525303480 h 256"/>
              <a:gd name="T6" fmla="*/ 445001352 w 256"/>
              <a:gd name="T7" fmla="*/ 510940116 h 256"/>
              <a:gd name="T8" fmla="*/ 300117024 w 256"/>
              <a:gd name="T9" fmla="*/ 367302177 h 256"/>
              <a:gd name="T10" fmla="*/ 198699289 w 256"/>
              <a:gd name="T11" fmla="*/ 393977610 h 256"/>
              <a:gd name="T12" fmla="*/ 0 w 256"/>
              <a:gd name="T13" fmla="*/ 196988805 h 256"/>
              <a:gd name="T14" fmla="*/ 198699289 w 256"/>
              <a:gd name="T15" fmla="*/ 0 h 256"/>
              <a:gd name="T16" fmla="*/ 397397139 w 256"/>
              <a:gd name="T17" fmla="*/ 196988805 h 256"/>
              <a:gd name="T18" fmla="*/ 370489659 w 256"/>
              <a:gd name="T19" fmla="*/ 297535219 h 256"/>
              <a:gd name="T20" fmla="*/ 515373987 w 256"/>
              <a:gd name="T21" fmla="*/ 441173158 h 256"/>
              <a:gd name="T22" fmla="*/ 198699289 w 256"/>
              <a:gd name="T23" fmla="*/ 49246843 h 256"/>
              <a:gd name="T24" fmla="*/ 49674463 w 256"/>
              <a:gd name="T25" fmla="*/ 196988805 h 256"/>
              <a:gd name="T26" fmla="*/ 198699289 w 256"/>
              <a:gd name="T27" fmla="*/ 344730767 h 256"/>
              <a:gd name="T28" fmla="*/ 347722676 w 256"/>
              <a:gd name="T29" fmla="*/ 196988805 h 256"/>
              <a:gd name="T30" fmla="*/ 198699289 w 256"/>
              <a:gd name="T31" fmla="*/ 49246843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3" name="TextBox 13"/>
          <p:cNvSpPr txBox="1">
            <a:spLocks noChangeArrowheads="1"/>
          </p:cNvSpPr>
          <p:nvPr/>
        </p:nvSpPr>
        <p:spPr bwMode="auto">
          <a:xfrm>
            <a:off x="1395413" y="28368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4" name="TextBox 13"/>
          <p:cNvSpPr txBox="1">
            <a:spLocks noChangeArrowheads="1"/>
          </p:cNvSpPr>
          <p:nvPr/>
        </p:nvSpPr>
        <p:spPr bwMode="auto">
          <a:xfrm>
            <a:off x="1398588" y="3122613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5" name="TextBox 13"/>
          <p:cNvSpPr txBox="1">
            <a:spLocks noChangeArrowheads="1"/>
          </p:cNvSpPr>
          <p:nvPr/>
        </p:nvSpPr>
        <p:spPr bwMode="auto">
          <a:xfrm>
            <a:off x="1350963" y="4049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TextBox 13"/>
          <p:cNvSpPr txBox="1">
            <a:spLocks noChangeArrowheads="1"/>
          </p:cNvSpPr>
          <p:nvPr/>
        </p:nvSpPr>
        <p:spPr bwMode="auto">
          <a:xfrm>
            <a:off x="1355725" y="43354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TextBox 13"/>
          <p:cNvSpPr txBox="1">
            <a:spLocks noChangeArrowheads="1"/>
          </p:cNvSpPr>
          <p:nvPr/>
        </p:nvSpPr>
        <p:spPr bwMode="auto">
          <a:xfrm>
            <a:off x="2219325" y="1681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8" name="TextBox 13"/>
          <p:cNvSpPr txBox="1">
            <a:spLocks noChangeArrowheads="1"/>
          </p:cNvSpPr>
          <p:nvPr/>
        </p:nvSpPr>
        <p:spPr bwMode="auto">
          <a:xfrm>
            <a:off x="2224088" y="19669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TextBox 13"/>
          <p:cNvSpPr txBox="1">
            <a:spLocks noChangeArrowheads="1"/>
          </p:cNvSpPr>
          <p:nvPr/>
        </p:nvSpPr>
        <p:spPr bwMode="auto">
          <a:xfrm flipH="1">
            <a:off x="8416925" y="28368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0" name="TextBox 13"/>
          <p:cNvSpPr txBox="1">
            <a:spLocks noChangeArrowheads="1"/>
          </p:cNvSpPr>
          <p:nvPr/>
        </p:nvSpPr>
        <p:spPr bwMode="auto">
          <a:xfrm flipH="1">
            <a:off x="8416925" y="31226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TextBox 13"/>
          <p:cNvSpPr txBox="1">
            <a:spLocks noChangeArrowheads="1"/>
          </p:cNvSpPr>
          <p:nvPr/>
        </p:nvSpPr>
        <p:spPr bwMode="auto">
          <a:xfrm flipH="1">
            <a:off x="8459788" y="4049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2" name="TextBox 13"/>
          <p:cNvSpPr txBox="1">
            <a:spLocks noChangeArrowheads="1"/>
          </p:cNvSpPr>
          <p:nvPr/>
        </p:nvSpPr>
        <p:spPr bwMode="auto">
          <a:xfrm flipH="1">
            <a:off x="8459788" y="43354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3" name="TextBox 13"/>
          <p:cNvSpPr txBox="1">
            <a:spLocks noChangeArrowheads="1"/>
          </p:cNvSpPr>
          <p:nvPr/>
        </p:nvSpPr>
        <p:spPr bwMode="auto">
          <a:xfrm flipH="1">
            <a:off x="7591425" y="1681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4" name="TextBox 13"/>
          <p:cNvSpPr txBox="1">
            <a:spLocks noChangeArrowheads="1"/>
          </p:cNvSpPr>
          <p:nvPr/>
        </p:nvSpPr>
        <p:spPr bwMode="auto">
          <a:xfrm flipH="1">
            <a:off x="7591425" y="19669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5" name="文本框 33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1"/>
          <a:stretch>
            <a:fillRect/>
          </a:stretch>
        </p:blipFill>
        <p:spPr bwMode="auto">
          <a:xfrm>
            <a:off x="0" y="0"/>
            <a:ext cx="2127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4"/>
          <p:cNvSpPr txBox="1">
            <a:spLocks noChangeArrowheads="1"/>
          </p:cNvSpPr>
          <p:nvPr/>
        </p:nvSpPr>
        <p:spPr bwMode="auto">
          <a:xfrm>
            <a:off x="4410075" y="1504950"/>
            <a:ext cx="696913" cy="647700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0" name="文本框 6"/>
          <p:cNvSpPr txBox="1">
            <a:spLocks noChangeArrowheads="1"/>
          </p:cNvSpPr>
          <p:nvPr/>
        </p:nvSpPr>
        <p:spPr bwMode="auto">
          <a:xfrm>
            <a:off x="4410075" y="2613025"/>
            <a:ext cx="696913" cy="647700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1" name="文本框 7"/>
          <p:cNvSpPr txBox="1">
            <a:spLocks noChangeArrowheads="1"/>
          </p:cNvSpPr>
          <p:nvPr/>
        </p:nvSpPr>
        <p:spPr bwMode="auto">
          <a:xfrm>
            <a:off x="4410075" y="3721100"/>
            <a:ext cx="696913" cy="646113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2" name="文本框 8"/>
          <p:cNvSpPr txBox="1">
            <a:spLocks noChangeArrowheads="1"/>
          </p:cNvSpPr>
          <p:nvPr/>
        </p:nvSpPr>
        <p:spPr bwMode="auto">
          <a:xfrm>
            <a:off x="4410075" y="4829175"/>
            <a:ext cx="696913" cy="646113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3" name="文本框 9"/>
          <p:cNvSpPr txBox="1">
            <a:spLocks noChangeArrowheads="1"/>
          </p:cNvSpPr>
          <p:nvPr/>
        </p:nvSpPr>
        <p:spPr bwMode="auto">
          <a:xfrm>
            <a:off x="5408613" y="1598613"/>
            <a:ext cx="37004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2BA8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rgbClr val="2BA8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4" name="文本框 10"/>
          <p:cNvSpPr txBox="1">
            <a:spLocks noChangeArrowheads="1"/>
          </p:cNvSpPr>
          <p:nvPr/>
        </p:nvSpPr>
        <p:spPr bwMode="auto">
          <a:xfrm>
            <a:off x="5408613" y="2706688"/>
            <a:ext cx="37004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5130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rgbClr val="5130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5" name="文本框 11"/>
          <p:cNvSpPr txBox="1">
            <a:spLocks noChangeArrowheads="1"/>
          </p:cNvSpPr>
          <p:nvPr/>
        </p:nvSpPr>
        <p:spPr bwMode="auto">
          <a:xfrm>
            <a:off x="5408613" y="3813175"/>
            <a:ext cx="3700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DE44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rgbClr val="DE44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6" name="文本框 12"/>
          <p:cNvSpPr txBox="1">
            <a:spLocks noChangeArrowheads="1"/>
          </p:cNvSpPr>
          <p:nvPr/>
        </p:nvSpPr>
        <p:spPr bwMode="auto">
          <a:xfrm>
            <a:off x="5408613" y="4921250"/>
            <a:ext cx="3700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4BB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rgbClr val="F4BB4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347" name="直接连接符 14"/>
          <p:cNvCxnSpPr>
            <a:cxnSpLocks noChangeShapeType="1"/>
          </p:cNvCxnSpPr>
          <p:nvPr/>
        </p:nvCxnSpPr>
        <p:spPr bwMode="auto">
          <a:xfrm>
            <a:off x="5297488" y="1600200"/>
            <a:ext cx="0" cy="457200"/>
          </a:xfrm>
          <a:prstGeom prst="line">
            <a:avLst/>
          </a:prstGeom>
          <a:noFill/>
          <a:ln w="6350">
            <a:solidFill>
              <a:srgbClr val="2BA854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8" name="直接连接符 15"/>
          <p:cNvCxnSpPr>
            <a:cxnSpLocks noChangeShapeType="1"/>
          </p:cNvCxnSpPr>
          <p:nvPr/>
        </p:nvCxnSpPr>
        <p:spPr bwMode="auto">
          <a:xfrm>
            <a:off x="5316538" y="2705100"/>
            <a:ext cx="0" cy="457200"/>
          </a:xfrm>
          <a:prstGeom prst="line">
            <a:avLst/>
          </a:prstGeom>
          <a:noFill/>
          <a:ln w="6350">
            <a:solidFill>
              <a:srgbClr val="51308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9" name="直接连接符 16"/>
          <p:cNvCxnSpPr>
            <a:cxnSpLocks noChangeShapeType="1"/>
          </p:cNvCxnSpPr>
          <p:nvPr/>
        </p:nvCxnSpPr>
        <p:spPr bwMode="auto">
          <a:xfrm>
            <a:off x="5316538" y="3817938"/>
            <a:ext cx="0" cy="457200"/>
          </a:xfrm>
          <a:prstGeom prst="line">
            <a:avLst/>
          </a:prstGeom>
          <a:noFill/>
          <a:ln w="6350">
            <a:solidFill>
              <a:srgbClr val="DE447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0" name="直接连接符 17"/>
          <p:cNvCxnSpPr>
            <a:cxnSpLocks noChangeShapeType="1"/>
          </p:cNvCxnSpPr>
          <p:nvPr/>
        </p:nvCxnSpPr>
        <p:spPr bwMode="auto">
          <a:xfrm>
            <a:off x="5316538" y="4895850"/>
            <a:ext cx="0" cy="457200"/>
          </a:xfrm>
          <a:prstGeom prst="line">
            <a:avLst/>
          </a:prstGeom>
          <a:noFill/>
          <a:ln w="6350">
            <a:solidFill>
              <a:srgbClr val="F4BB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1" name="直接连接符 23"/>
          <p:cNvCxnSpPr>
            <a:cxnSpLocks noChangeShapeType="1"/>
          </p:cNvCxnSpPr>
          <p:nvPr/>
        </p:nvCxnSpPr>
        <p:spPr bwMode="auto">
          <a:xfrm>
            <a:off x="5240338" y="1600200"/>
            <a:ext cx="0" cy="457200"/>
          </a:xfrm>
          <a:prstGeom prst="line">
            <a:avLst/>
          </a:prstGeom>
          <a:noFill/>
          <a:ln w="28575">
            <a:solidFill>
              <a:srgbClr val="2BA854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2" name="直接连接符 24"/>
          <p:cNvCxnSpPr>
            <a:cxnSpLocks noChangeShapeType="1"/>
          </p:cNvCxnSpPr>
          <p:nvPr/>
        </p:nvCxnSpPr>
        <p:spPr bwMode="auto">
          <a:xfrm>
            <a:off x="5259388" y="2705100"/>
            <a:ext cx="0" cy="457200"/>
          </a:xfrm>
          <a:prstGeom prst="line">
            <a:avLst/>
          </a:prstGeom>
          <a:noFill/>
          <a:ln w="28575">
            <a:solidFill>
              <a:srgbClr val="51308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3" name="直接连接符 25"/>
          <p:cNvCxnSpPr>
            <a:cxnSpLocks noChangeShapeType="1"/>
          </p:cNvCxnSpPr>
          <p:nvPr/>
        </p:nvCxnSpPr>
        <p:spPr bwMode="auto">
          <a:xfrm>
            <a:off x="5259388" y="3817938"/>
            <a:ext cx="0" cy="457200"/>
          </a:xfrm>
          <a:prstGeom prst="line">
            <a:avLst/>
          </a:prstGeom>
          <a:noFill/>
          <a:ln w="28575">
            <a:solidFill>
              <a:srgbClr val="DE447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4" name="直接连接符 26"/>
          <p:cNvCxnSpPr>
            <a:cxnSpLocks noChangeShapeType="1"/>
          </p:cNvCxnSpPr>
          <p:nvPr/>
        </p:nvCxnSpPr>
        <p:spPr bwMode="auto">
          <a:xfrm>
            <a:off x="5259388" y="4895850"/>
            <a:ext cx="0" cy="457200"/>
          </a:xfrm>
          <a:prstGeom prst="line">
            <a:avLst/>
          </a:prstGeom>
          <a:noFill/>
          <a:ln w="28575">
            <a:solidFill>
              <a:srgbClr val="F4BB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矩形 16"/>
          <p:cNvSpPr>
            <a:spLocks noChangeArrowheads="1"/>
          </p:cNvSpPr>
          <p:nvPr/>
        </p:nvSpPr>
        <p:spPr bwMode="auto">
          <a:xfrm>
            <a:off x="3594100" y="2701925"/>
            <a:ext cx="744538" cy="744538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矩形 17"/>
          <p:cNvSpPr>
            <a:spLocks noChangeArrowheads="1"/>
          </p:cNvSpPr>
          <p:nvPr/>
        </p:nvSpPr>
        <p:spPr bwMode="auto">
          <a:xfrm>
            <a:off x="4406900" y="2701925"/>
            <a:ext cx="744538" cy="744538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3" name="矩形 18"/>
          <p:cNvSpPr>
            <a:spLocks noChangeArrowheads="1"/>
          </p:cNvSpPr>
          <p:nvPr/>
        </p:nvSpPr>
        <p:spPr bwMode="auto">
          <a:xfrm>
            <a:off x="3573463" y="3529013"/>
            <a:ext cx="744537" cy="7445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4" name="矩形 19"/>
          <p:cNvSpPr>
            <a:spLocks noChangeArrowheads="1"/>
          </p:cNvSpPr>
          <p:nvPr/>
        </p:nvSpPr>
        <p:spPr bwMode="auto">
          <a:xfrm>
            <a:off x="4406900" y="3529013"/>
            <a:ext cx="744538" cy="744537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5" name="文本框 20"/>
          <p:cNvSpPr txBox="1">
            <a:spLocks noChangeArrowheads="1"/>
          </p:cNvSpPr>
          <p:nvPr/>
        </p:nvSpPr>
        <p:spPr bwMode="auto">
          <a:xfrm>
            <a:off x="3573463" y="2701925"/>
            <a:ext cx="1552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9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6" name="文本框 21"/>
          <p:cNvSpPr txBox="1">
            <a:spLocks noChangeArrowheads="1"/>
          </p:cNvSpPr>
          <p:nvPr/>
        </p:nvSpPr>
        <p:spPr bwMode="auto">
          <a:xfrm>
            <a:off x="5216525" y="2725738"/>
            <a:ext cx="49212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THREE</a:t>
            </a:r>
            <a:endParaRPr lang="zh-CN" altLang="en-US" sz="2000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7" name="文本框 22"/>
          <p:cNvSpPr txBox="1">
            <a:spLocks noChangeArrowheads="1"/>
          </p:cNvSpPr>
          <p:nvPr/>
        </p:nvSpPr>
        <p:spPr bwMode="auto">
          <a:xfrm>
            <a:off x="6005513" y="2725738"/>
            <a:ext cx="377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</a:t>
            </a:r>
            <a:endParaRPr lang="en-US" altLang="zh-CN" sz="4800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HERE</a:t>
            </a:r>
            <a:endParaRPr lang="zh-CN" altLang="en-US" sz="4800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2"/>
          <a:stretch>
            <a:fillRect/>
          </a:stretch>
        </p:blipFill>
        <p:spPr bwMode="auto">
          <a:xfrm>
            <a:off x="1236663" y="3676650"/>
            <a:ext cx="103378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75"/>
          <a:stretch>
            <a:fillRect/>
          </a:stretch>
        </p:blipFill>
        <p:spPr bwMode="auto">
          <a:xfrm>
            <a:off x="6896100" y="1387475"/>
            <a:ext cx="2220913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5" t="-652" r="16232" b="652"/>
          <a:stretch>
            <a:fillRect/>
          </a:stretch>
        </p:blipFill>
        <p:spPr bwMode="auto">
          <a:xfrm>
            <a:off x="9329738" y="1397000"/>
            <a:ext cx="22002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3"/>
          <p:cNvSpPr>
            <a:spLocks noChangeArrowheads="1"/>
          </p:cNvSpPr>
          <p:nvPr/>
        </p:nvSpPr>
        <p:spPr bwMode="auto">
          <a:xfrm>
            <a:off x="0" y="3733800"/>
            <a:ext cx="1014413" cy="2433638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defTabSz="1217295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33799" name="矩形 7"/>
          <p:cNvSpPr>
            <a:spLocks noChangeArrowheads="1"/>
          </p:cNvSpPr>
          <p:nvPr/>
        </p:nvSpPr>
        <p:spPr bwMode="auto">
          <a:xfrm>
            <a:off x="1236663" y="2025650"/>
            <a:ext cx="50784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0" name="文本框 10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ounded Rectangle 29"/>
          <p:cNvSpPr>
            <a:spLocks noChangeArrowheads="1"/>
          </p:cNvSpPr>
          <p:nvPr/>
        </p:nvSpPr>
        <p:spPr bwMode="auto">
          <a:xfrm>
            <a:off x="18288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0" name="Rounded Rectangle 30"/>
          <p:cNvSpPr>
            <a:spLocks noChangeArrowheads="1"/>
          </p:cNvSpPr>
          <p:nvPr/>
        </p:nvSpPr>
        <p:spPr bwMode="auto">
          <a:xfrm>
            <a:off x="3995738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1" name="Rounded Rectangle 31"/>
          <p:cNvSpPr>
            <a:spLocks noChangeArrowheads="1"/>
          </p:cNvSpPr>
          <p:nvPr/>
        </p:nvSpPr>
        <p:spPr bwMode="auto">
          <a:xfrm>
            <a:off x="6164263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2" name="Rounded Rectangle 32"/>
          <p:cNvSpPr>
            <a:spLocks noChangeArrowheads="1"/>
          </p:cNvSpPr>
          <p:nvPr/>
        </p:nvSpPr>
        <p:spPr bwMode="auto">
          <a:xfrm>
            <a:off x="83312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3" name="Rounded Rectangle 9"/>
          <p:cNvSpPr>
            <a:spLocks noChangeArrowheads="1"/>
          </p:cNvSpPr>
          <p:nvPr/>
        </p:nvSpPr>
        <p:spPr bwMode="auto">
          <a:xfrm>
            <a:off x="18288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4" name="Rounded Rectangle 10"/>
          <p:cNvSpPr>
            <a:spLocks noChangeArrowheads="1"/>
          </p:cNvSpPr>
          <p:nvPr/>
        </p:nvSpPr>
        <p:spPr bwMode="auto">
          <a:xfrm>
            <a:off x="3995738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5" name="Rounded Rectangle 11"/>
          <p:cNvSpPr>
            <a:spLocks noChangeArrowheads="1"/>
          </p:cNvSpPr>
          <p:nvPr/>
        </p:nvSpPr>
        <p:spPr bwMode="auto">
          <a:xfrm>
            <a:off x="6164263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6" name="Rounded Rectangle 12"/>
          <p:cNvSpPr>
            <a:spLocks noChangeArrowheads="1"/>
          </p:cNvSpPr>
          <p:nvPr/>
        </p:nvSpPr>
        <p:spPr bwMode="auto">
          <a:xfrm>
            <a:off x="83312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7" name="Freeform 6"/>
          <p:cNvSpPr>
            <a:spLocks noEditPoints="1"/>
          </p:cNvSpPr>
          <p:nvPr/>
        </p:nvSpPr>
        <p:spPr bwMode="auto">
          <a:xfrm>
            <a:off x="4800600" y="2232025"/>
            <a:ext cx="423863" cy="517525"/>
          </a:xfrm>
          <a:custGeom>
            <a:avLst/>
            <a:gdLst>
              <a:gd name="T0" fmla="*/ 34166831 w 781"/>
              <a:gd name="T1" fmla="*/ 231497676 h 953"/>
              <a:gd name="T2" fmla="*/ 108097548 w 781"/>
              <a:gd name="T3" fmla="*/ 231497676 h 953"/>
              <a:gd name="T4" fmla="*/ 108097548 w 781"/>
              <a:gd name="T5" fmla="*/ 247422023 h 953"/>
              <a:gd name="T6" fmla="*/ 34166831 w 781"/>
              <a:gd name="T7" fmla="*/ 247422023 h 953"/>
              <a:gd name="T8" fmla="*/ 34166831 w 781"/>
              <a:gd name="T9" fmla="*/ 231497676 h 953"/>
              <a:gd name="T10" fmla="*/ 34166831 w 781"/>
              <a:gd name="T11" fmla="*/ 205841360 h 953"/>
              <a:gd name="T12" fmla="*/ 108097548 w 781"/>
              <a:gd name="T13" fmla="*/ 205841360 h 953"/>
              <a:gd name="T14" fmla="*/ 108097548 w 781"/>
              <a:gd name="T15" fmla="*/ 221765708 h 953"/>
              <a:gd name="T16" fmla="*/ 34166831 w 781"/>
              <a:gd name="T17" fmla="*/ 221765708 h 953"/>
              <a:gd name="T18" fmla="*/ 34166831 w 781"/>
              <a:gd name="T19" fmla="*/ 205841360 h 953"/>
              <a:gd name="T20" fmla="*/ 34166831 w 781"/>
              <a:gd name="T21" fmla="*/ 178415250 h 953"/>
              <a:gd name="T22" fmla="*/ 108097548 w 781"/>
              <a:gd name="T23" fmla="*/ 178415250 h 953"/>
              <a:gd name="T24" fmla="*/ 108097548 w 781"/>
              <a:gd name="T25" fmla="*/ 194340141 h 953"/>
              <a:gd name="T26" fmla="*/ 34166831 w 781"/>
              <a:gd name="T27" fmla="*/ 194340141 h 953"/>
              <a:gd name="T28" fmla="*/ 34166831 w 781"/>
              <a:gd name="T29" fmla="*/ 178415250 h 953"/>
              <a:gd name="T30" fmla="*/ 34166831 w 781"/>
              <a:gd name="T31" fmla="*/ 154233311 h 953"/>
              <a:gd name="T32" fmla="*/ 108097548 w 781"/>
              <a:gd name="T33" fmla="*/ 154233311 h 953"/>
              <a:gd name="T34" fmla="*/ 108097548 w 781"/>
              <a:gd name="T35" fmla="*/ 169863326 h 953"/>
              <a:gd name="T36" fmla="*/ 34166831 w 781"/>
              <a:gd name="T37" fmla="*/ 169863326 h 953"/>
              <a:gd name="T38" fmla="*/ 34166831 w 781"/>
              <a:gd name="T39" fmla="*/ 154233311 h 953"/>
              <a:gd name="T40" fmla="*/ 34166831 w 781"/>
              <a:gd name="T41" fmla="*/ 127987245 h 953"/>
              <a:gd name="T42" fmla="*/ 108097548 w 781"/>
              <a:gd name="T43" fmla="*/ 127987245 h 953"/>
              <a:gd name="T44" fmla="*/ 108097548 w 781"/>
              <a:gd name="T45" fmla="*/ 143912136 h 953"/>
              <a:gd name="T46" fmla="*/ 34166831 w 781"/>
              <a:gd name="T47" fmla="*/ 143912136 h 953"/>
              <a:gd name="T48" fmla="*/ 34166831 w 781"/>
              <a:gd name="T49" fmla="*/ 127987245 h 953"/>
              <a:gd name="T50" fmla="*/ 156991583 w 781"/>
              <a:gd name="T51" fmla="*/ 49838255 h 953"/>
              <a:gd name="T52" fmla="*/ 188801931 w 781"/>
              <a:gd name="T53" fmla="*/ 49838255 h 953"/>
              <a:gd name="T54" fmla="*/ 188801931 w 781"/>
              <a:gd name="T55" fmla="*/ 241819394 h 953"/>
              <a:gd name="T56" fmla="*/ 156991583 w 781"/>
              <a:gd name="T57" fmla="*/ 241819394 h 953"/>
              <a:gd name="T58" fmla="*/ 156991583 w 781"/>
              <a:gd name="T59" fmla="*/ 49838255 h 953"/>
              <a:gd name="T60" fmla="*/ 79821381 w 781"/>
              <a:gd name="T61" fmla="*/ 19758268 h 953"/>
              <a:gd name="T62" fmla="*/ 82766713 w 781"/>
              <a:gd name="T63" fmla="*/ 31259487 h 953"/>
              <a:gd name="T64" fmla="*/ 83355562 w 781"/>
              <a:gd name="T65" fmla="*/ 43350457 h 953"/>
              <a:gd name="T66" fmla="*/ 81883168 w 781"/>
              <a:gd name="T67" fmla="*/ 56031177 h 953"/>
              <a:gd name="T68" fmla="*/ 78053747 w 781"/>
              <a:gd name="T69" fmla="*/ 68122147 h 953"/>
              <a:gd name="T70" fmla="*/ 71574233 w 781"/>
              <a:gd name="T71" fmla="*/ 80213117 h 953"/>
              <a:gd name="T72" fmla="*/ 63032390 w 781"/>
              <a:gd name="T73" fmla="*/ 91419461 h 953"/>
              <a:gd name="T74" fmla="*/ 52428760 w 781"/>
              <a:gd name="T75" fmla="*/ 101741179 h 953"/>
              <a:gd name="T76" fmla="*/ 50661669 w 781"/>
              <a:gd name="T77" fmla="*/ 96138007 h 953"/>
              <a:gd name="T78" fmla="*/ 47715794 w 781"/>
              <a:gd name="T79" fmla="*/ 90239960 h 953"/>
              <a:gd name="T80" fmla="*/ 44475765 w 781"/>
              <a:gd name="T81" fmla="*/ 84931663 h 953"/>
              <a:gd name="T82" fmla="*/ 39763342 w 781"/>
              <a:gd name="T83" fmla="*/ 79918242 h 953"/>
              <a:gd name="T84" fmla="*/ 36523314 w 781"/>
              <a:gd name="T85" fmla="*/ 77559240 h 953"/>
              <a:gd name="T86" fmla="*/ 31810891 w 781"/>
              <a:gd name="T87" fmla="*/ 74609945 h 953"/>
              <a:gd name="T88" fmla="*/ 25624988 w 781"/>
              <a:gd name="T89" fmla="*/ 71956068 h 953"/>
              <a:gd name="T90" fmla="*/ 16788991 w 781"/>
              <a:gd name="T91" fmla="*/ 80802867 h 953"/>
              <a:gd name="T92" fmla="*/ 15905446 w 781"/>
              <a:gd name="T93" fmla="*/ 260987912 h 953"/>
              <a:gd name="T94" fmla="*/ 212954524 w 781"/>
              <a:gd name="T95" fmla="*/ 260987912 h 953"/>
              <a:gd name="T96" fmla="*/ 213543916 w 781"/>
              <a:gd name="T97" fmla="*/ 19758268 h 953"/>
              <a:gd name="T98" fmla="*/ 79821381 w 781"/>
              <a:gd name="T99" fmla="*/ 19758268 h 953"/>
              <a:gd name="T100" fmla="*/ 73046628 w 781"/>
              <a:gd name="T101" fmla="*/ 0 h 953"/>
              <a:gd name="T102" fmla="*/ 230038211 w 781"/>
              <a:gd name="T103" fmla="*/ 0 h 953"/>
              <a:gd name="T104" fmla="*/ 228859970 w 781"/>
              <a:gd name="T105" fmla="*/ 281041055 h 953"/>
              <a:gd name="T106" fmla="*/ 0 w 781"/>
              <a:gd name="T107" fmla="*/ 281041055 h 953"/>
              <a:gd name="T108" fmla="*/ 883545 w 781"/>
              <a:gd name="T109" fmla="*/ 71071442 h 953"/>
              <a:gd name="T110" fmla="*/ 73046628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28" name="Freeform 7"/>
          <p:cNvSpPr>
            <a:spLocks noEditPoints="1"/>
          </p:cNvSpPr>
          <p:nvPr/>
        </p:nvSpPr>
        <p:spPr bwMode="auto">
          <a:xfrm>
            <a:off x="2557463" y="2139950"/>
            <a:ext cx="574675" cy="701675"/>
          </a:xfrm>
          <a:custGeom>
            <a:avLst/>
            <a:gdLst>
              <a:gd name="T0" fmla="*/ 101505696 w 1061"/>
              <a:gd name="T1" fmla="*/ 311117934 h 1297"/>
              <a:gd name="T2" fmla="*/ 104146167 w 1061"/>
              <a:gd name="T3" fmla="*/ 328678744 h 1297"/>
              <a:gd name="T4" fmla="*/ 99451815 w 1061"/>
              <a:gd name="T5" fmla="*/ 333654307 h 1297"/>
              <a:gd name="T6" fmla="*/ 93877846 w 1061"/>
              <a:gd name="T7" fmla="*/ 338922550 h 1297"/>
              <a:gd name="T8" fmla="*/ 74809036 w 1061"/>
              <a:gd name="T9" fmla="*/ 339800590 h 1297"/>
              <a:gd name="T10" fmla="*/ 72168564 w 1061"/>
              <a:gd name="T11" fmla="*/ 337751829 h 1297"/>
              <a:gd name="T12" fmla="*/ 64541256 w 1061"/>
              <a:gd name="T13" fmla="*/ 332776266 h 1297"/>
              <a:gd name="T14" fmla="*/ 61900785 w 1061"/>
              <a:gd name="T15" fmla="*/ 314630096 h 1297"/>
              <a:gd name="T16" fmla="*/ 66594596 w 1061"/>
              <a:gd name="T17" fmla="*/ 309947214 h 1297"/>
              <a:gd name="T18" fmla="*/ 27576817 w 1061"/>
              <a:gd name="T19" fmla="*/ 286532800 h 1297"/>
              <a:gd name="T20" fmla="*/ 146977600 w 1061"/>
              <a:gd name="T21" fmla="*/ 280094378 h 1297"/>
              <a:gd name="T22" fmla="*/ 27576817 w 1061"/>
              <a:gd name="T23" fmla="*/ 213655980 h 1297"/>
              <a:gd name="T24" fmla="*/ 0 w 1061"/>
              <a:gd name="T25" fmla="*/ 213655980 h 1297"/>
              <a:gd name="T26" fmla="*/ 141403631 w 1061"/>
              <a:gd name="T27" fmla="*/ 222143705 h 1297"/>
              <a:gd name="T28" fmla="*/ 75982759 w 1061"/>
              <a:gd name="T29" fmla="*/ 177656320 h 1297"/>
              <a:gd name="T30" fmla="*/ 49872691 w 1061"/>
              <a:gd name="T31" fmla="*/ 194631769 h 1297"/>
              <a:gd name="T32" fmla="*/ 43712131 w 1061"/>
              <a:gd name="T33" fmla="*/ 225655867 h 1297"/>
              <a:gd name="T34" fmla="*/ 61900785 w 1061"/>
              <a:gd name="T35" fmla="*/ 252289762 h 1297"/>
              <a:gd name="T36" fmla="*/ 68354910 w 1061"/>
              <a:gd name="T37" fmla="*/ 262240888 h 1297"/>
              <a:gd name="T38" fmla="*/ 98278633 w 1061"/>
              <a:gd name="T39" fmla="*/ 259021406 h 1297"/>
              <a:gd name="T40" fmla="*/ 111186884 w 1061"/>
              <a:gd name="T41" fmla="*/ 247606879 h 1297"/>
              <a:gd name="T42" fmla="*/ 124095135 w 1061"/>
              <a:gd name="T43" fmla="*/ 217460822 h 1297"/>
              <a:gd name="T44" fmla="*/ 112067041 w 1061"/>
              <a:gd name="T45" fmla="*/ 188778166 h 1297"/>
              <a:gd name="T46" fmla="*/ 83610067 w 1061"/>
              <a:gd name="T47" fmla="*/ 176485599 h 1297"/>
              <a:gd name="T48" fmla="*/ 112653632 w 1061"/>
              <a:gd name="T49" fmla="*/ 173851477 h 1297"/>
              <a:gd name="T50" fmla="*/ 134362915 w 1061"/>
              <a:gd name="T51" fmla="*/ 207217016 h 1297"/>
              <a:gd name="T52" fmla="*/ 126148475 w 1061"/>
              <a:gd name="T53" fmla="*/ 247899559 h 1297"/>
              <a:gd name="T54" fmla="*/ 109720136 w 1061"/>
              <a:gd name="T55" fmla="*/ 262826248 h 1297"/>
              <a:gd name="T56" fmla="*/ 104732758 w 1061"/>
              <a:gd name="T57" fmla="*/ 306435052 h 1297"/>
              <a:gd name="T58" fmla="*/ 58087131 w 1061"/>
              <a:gd name="T59" fmla="*/ 303215570 h 1297"/>
              <a:gd name="T60" fmla="*/ 55740225 w 1061"/>
              <a:gd name="T61" fmla="*/ 261948207 h 1297"/>
              <a:gd name="T62" fmla="*/ 35791257 w 1061"/>
              <a:gd name="T63" fmla="*/ 238241114 h 1297"/>
              <a:gd name="T64" fmla="*/ 36670873 w 1061"/>
              <a:gd name="T65" fmla="*/ 194339089 h 1297"/>
              <a:gd name="T66" fmla="*/ 71581973 w 1061"/>
              <a:gd name="T67" fmla="*/ 166534473 h 1297"/>
              <a:gd name="T68" fmla="*/ 41365226 w 1061"/>
              <a:gd name="T69" fmla="*/ 177070959 h 1297"/>
              <a:gd name="T70" fmla="*/ 146977600 w 1061"/>
              <a:gd name="T71" fmla="*/ 155412627 h 1297"/>
              <a:gd name="T72" fmla="*/ 88303878 w 1061"/>
              <a:gd name="T73" fmla="*/ 125266570 h 1297"/>
              <a:gd name="T74" fmla="*/ 88303878 w 1061"/>
              <a:gd name="T75" fmla="*/ 125266570 h 1297"/>
              <a:gd name="T76" fmla="*/ 234108296 w 1061"/>
              <a:gd name="T77" fmla="*/ 96876594 h 1297"/>
              <a:gd name="T78" fmla="*/ 269312421 w 1061"/>
              <a:gd name="T79" fmla="*/ 75218803 h 1297"/>
              <a:gd name="T80" fmla="*/ 285741301 w 1061"/>
              <a:gd name="T81" fmla="*/ 86340649 h 1297"/>
              <a:gd name="T82" fmla="*/ 305103678 w 1061"/>
              <a:gd name="T83" fmla="*/ 231216790 h 1297"/>
              <a:gd name="T84" fmla="*/ 285741301 w 1061"/>
              <a:gd name="T85" fmla="*/ 227704628 h 1297"/>
              <a:gd name="T86" fmla="*/ 241442579 w 1061"/>
              <a:gd name="T87" fmla="*/ 257850685 h 1297"/>
              <a:gd name="T88" fmla="*/ 78622690 w 1061"/>
              <a:gd name="T89" fmla="*/ 103900918 h 1297"/>
              <a:gd name="T90" fmla="*/ 64247690 w 1061"/>
              <a:gd name="T91" fmla="*/ 89852811 h 1297"/>
              <a:gd name="T92" fmla="*/ 78622690 w 1061"/>
              <a:gd name="T93" fmla="*/ 76096843 h 1297"/>
              <a:gd name="T94" fmla="*/ 223253384 w 1061"/>
              <a:gd name="T95" fmla="*/ 122047088 h 1297"/>
              <a:gd name="T96" fmla="*/ 248776862 w 1061"/>
              <a:gd name="T97" fmla="*/ 75511483 h 1297"/>
              <a:gd name="T98" fmla="*/ 233521705 w 1061"/>
              <a:gd name="T99" fmla="*/ 1463401 h 1297"/>
              <a:gd name="T100" fmla="*/ 257284327 w 1061"/>
              <a:gd name="T101" fmla="*/ 28389976 h 1297"/>
              <a:gd name="T102" fmla="*/ 248776862 w 1061"/>
              <a:gd name="T103" fmla="*/ 65853037 h 1297"/>
              <a:gd name="T104" fmla="*/ 215332510 w 1061"/>
              <a:gd name="T105" fmla="*/ 76096843 h 1297"/>
              <a:gd name="T106" fmla="*/ 191569888 w 1061"/>
              <a:gd name="T107" fmla="*/ 49170268 h 1297"/>
              <a:gd name="T108" fmla="*/ 200664486 w 1061"/>
              <a:gd name="T109" fmla="*/ 11121846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29" name="Freeform 8"/>
          <p:cNvSpPr>
            <a:spLocks noEditPoints="1"/>
          </p:cNvSpPr>
          <p:nvPr/>
        </p:nvSpPr>
        <p:spPr bwMode="auto">
          <a:xfrm>
            <a:off x="6845300" y="2235200"/>
            <a:ext cx="668338" cy="511175"/>
          </a:xfrm>
          <a:custGeom>
            <a:avLst/>
            <a:gdLst>
              <a:gd name="T0" fmla="*/ 80634546 w 1232"/>
              <a:gd name="T1" fmla="*/ 236336130 h 944"/>
              <a:gd name="T2" fmla="*/ 104766321 w 1232"/>
              <a:gd name="T3" fmla="*/ 237802509 h 944"/>
              <a:gd name="T4" fmla="*/ 135666104 w 1232"/>
              <a:gd name="T5" fmla="*/ 232231026 h 944"/>
              <a:gd name="T6" fmla="*/ 135372079 w 1232"/>
              <a:gd name="T7" fmla="*/ 194992144 h 944"/>
              <a:gd name="T8" fmla="*/ 168332209 w 1232"/>
              <a:gd name="T9" fmla="*/ 166549371 h 944"/>
              <a:gd name="T10" fmla="*/ 111828896 w 1232"/>
              <a:gd name="T11" fmla="*/ 198803755 h 944"/>
              <a:gd name="T12" fmla="*/ 135372079 w 1232"/>
              <a:gd name="T13" fmla="*/ 166549371 h 944"/>
              <a:gd name="T14" fmla="*/ 72688810 w 1232"/>
              <a:gd name="T15" fmla="*/ 186488445 h 944"/>
              <a:gd name="T16" fmla="*/ 92405866 w 1232"/>
              <a:gd name="T17" fmla="*/ 166549371 h 944"/>
              <a:gd name="T18" fmla="*/ 49734220 w 1232"/>
              <a:gd name="T19" fmla="*/ 187661331 h 944"/>
              <a:gd name="T20" fmla="*/ 48557577 w 1232"/>
              <a:gd name="T21" fmla="*/ 166549371 h 944"/>
              <a:gd name="T22" fmla="*/ 158620694 w 1232"/>
              <a:gd name="T23" fmla="*/ 276800721 h 944"/>
              <a:gd name="T24" fmla="*/ 192758010 w 1232"/>
              <a:gd name="T25" fmla="*/ 192646371 h 944"/>
              <a:gd name="T26" fmla="*/ 205706516 w 1232"/>
              <a:gd name="T27" fmla="*/ 173000248 h 944"/>
              <a:gd name="T28" fmla="*/ 213652252 w 1232"/>
              <a:gd name="T29" fmla="*/ 153647617 h 944"/>
              <a:gd name="T30" fmla="*/ 176277945 w 1232"/>
              <a:gd name="T31" fmla="*/ 154234060 h 944"/>
              <a:gd name="T32" fmla="*/ 156266321 w 1232"/>
              <a:gd name="T33" fmla="*/ 124325991 h 944"/>
              <a:gd name="T34" fmla="*/ 141846061 w 1232"/>
              <a:gd name="T35" fmla="*/ 139572976 h 944"/>
              <a:gd name="T36" fmla="*/ 55914719 w 1232"/>
              <a:gd name="T37" fmla="*/ 139572976 h 944"/>
              <a:gd name="T38" fmla="*/ 54442965 w 1232"/>
              <a:gd name="T39" fmla="*/ 124325991 h 944"/>
              <a:gd name="T40" fmla="*/ 44731450 w 1232"/>
              <a:gd name="T41" fmla="*/ 154234060 h 944"/>
              <a:gd name="T42" fmla="*/ 152440737 w 1232"/>
              <a:gd name="T43" fmla="*/ 82102069 h 944"/>
              <a:gd name="T44" fmla="*/ 182751927 w 1232"/>
              <a:gd name="T45" fmla="*/ 101747651 h 944"/>
              <a:gd name="T46" fmla="*/ 104766321 w 1232"/>
              <a:gd name="T47" fmla="*/ 82102069 h 944"/>
              <a:gd name="T48" fmla="*/ 138903638 w 1232"/>
              <a:gd name="T49" fmla="*/ 82102069 h 944"/>
              <a:gd name="T50" fmla="*/ 54442965 w 1232"/>
              <a:gd name="T51" fmla="*/ 111717188 h 944"/>
              <a:gd name="T52" fmla="*/ 20894242 w 1232"/>
              <a:gd name="T53" fmla="*/ 82102069 h 944"/>
              <a:gd name="T54" fmla="*/ 40905866 w 1232"/>
              <a:gd name="T55" fmla="*/ 111717188 h 944"/>
              <a:gd name="T56" fmla="*/ 229543724 w 1232"/>
              <a:gd name="T57" fmla="*/ 70666153 h 944"/>
              <a:gd name="T58" fmla="*/ 229543724 w 1232"/>
              <a:gd name="T59" fmla="*/ 70666153 h 944"/>
              <a:gd name="T60" fmla="*/ 148909178 w 1232"/>
              <a:gd name="T61" fmla="*/ 69493267 h 944"/>
              <a:gd name="T62" fmla="*/ 144495001 w 1232"/>
              <a:gd name="T63" fmla="*/ 46915468 h 944"/>
              <a:gd name="T64" fmla="*/ 43848832 w 1232"/>
              <a:gd name="T65" fmla="*/ 53366345 h 944"/>
              <a:gd name="T66" fmla="*/ 52677186 w 1232"/>
              <a:gd name="T67" fmla="*/ 58937286 h 944"/>
              <a:gd name="T68" fmla="*/ 104766321 w 1232"/>
              <a:gd name="T69" fmla="*/ 69493267 h 944"/>
              <a:gd name="T70" fmla="*/ 118892014 w 1232"/>
              <a:gd name="T71" fmla="*/ 42810365 h 944"/>
              <a:gd name="T72" fmla="*/ 85343291 w 1232"/>
              <a:gd name="T73" fmla="*/ 37532375 h 944"/>
              <a:gd name="T74" fmla="*/ 62388701 w 1232"/>
              <a:gd name="T75" fmla="*/ 69493267 h 944"/>
              <a:gd name="T76" fmla="*/ 104766321 w 1232"/>
              <a:gd name="T77" fmla="*/ 19939074 h 944"/>
              <a:gd name="T78" fmla="*/ 145083594 w 1232"/>
              <a:gd name="T79" fmla="*/ 31667941 h 944"/>
              <a:gd name="T80" fmla="*/ 184223681 w 1232"/>
              <a:gd name="T81" fmla="*/ 69493267 h 944"/>
              <a:gd name="T82" fmla="*/ 190697663 w 1232"/>
              <a:gd name="T83" fmla="*/ 82102069 h 944"/>
              <a:gd name="T84" fmla="*/ 197760780 w 1232"/>
              <a:gd name="T85" fmla="*/ 124325991 h 944"/>
              <a:gd name="T86" fmla="*/ 191286256 w 1232"/>
              <a:gd name="T87" fmla="*/ 154234060 h 944"/>
              <a:gd name="T88" fmla="*/ 176277945 w 1232"/>
              <a:gd name="T89" fmla="*/ 178571730 h 944"/>
              <a:gd name="T90" fmla="*/ 132429113 w 1232"/>
              <a:gd name="T91" fmla="*/ 210239671 h 944"/>
              <a:gd name="T92" fmla="*/ 92405866 w 1232"/>
              <a:gd name="T93" fmla="*/ 216397056 h 944"/>
              <a:gd name="T94" fmla="*/ 52677186 w 1232"/>
              <a:gd name="T95" fmla="*/ 204668189 h 944"/>
              <a:gd name="T96" fmla="*/ 12948506 w 1232"/>
              <a:gd name="T97" fmla="*/ 166549371 h 944"/>
              <a:gd name="T98" fmla="*/ 6768550 w 1232"/>
              <a:gd name="T99" fmla="*/ 154234060 h 944"/>
              <a:gd name="T100" fmla="*/ 0 w 1232"/>
              <a:gd name="T101" fmla="*/ 111717188 h 944"/>
              <a:gd name="T102" fmla="*/ 5885931 w 1232"/>
              <a:gd name="T103" fmla="*/ 82102069 h 944"/>
              <a:gd name="T104" fmla="*/ 20894242 w 1232"/>
              <a:gd name="T105" fmla="*/ 58057892 h 944"/>
              <a:gd name="T106" fmla="*/ 65331667 w 1232"/>
              <a:gd name="T107" fmla="*/ 26096458 h 944"/>
              <a:gd name="T108" fmla="*/ 307529872 w 1232"/>
              <a:gd name="T109" fmla="*/ 0 h 944"/>
              <a:gd name="T110" fmla="*/ 307529872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0" name="Freeform 9"/>
          <p:cNvSpPr>
            <a:spLocks noEditPoints="1"/>
          </p:cNvSpPr>
          <p:nvPr/>
        </p:nvSpPr>
        <p:spPr bwMode="auto">
          <a:xfrm>
            <a:off x="9069388" y="2214563"/>
            <a:ext cx="555625" cy="552450"/>
          </a:xfrm>
          <a:custGeom>
            <a:avLst/>
            <a:gdLst>
              <a:gd name="T0" fmla="*/ 174136467 w 1021"/>
              <a:gd name="T1" fmla="*/ 194666991 h 1018"/>
              <a:gd name="T2" fmla="*/ 173840424 w 1021"/>
              <a:gd name="T3" fmla="*/ 276833346 h 1018"/>
              <a:gd name="T4" fmla="*/ 174728553 w 1021"/>
              <a:gd name="T5" fmla="*/ 277716832 h 1018"/>
              <a:gd name="T6" fmla="*/ 243139541 w 1021"/>
              <a:gd name="T7" fmla="*/ 277422156 h 1018"/>
              <a:gd name="T8" fmla="*/ 243731627 w 1021"/>
              <a:gd name="T9" fmla="*/ 195255801 h 1018"/>
              <a:gd name="T10" fmla="*/ 242842954 w 1021"/>
              <a:gd name="T11" fmla="*/ 194666991 h 1018"/>
              <a:gd name="T12" fmla="*/ 80849152 w 1021"/>
              <a:gd name="T13" fmla="*/ 194666991 h 1018"/>
              <a:gd name="T14" fmla="*/ 79368392 w 1021"/>
              <a:gd name="T15" fmla="*/ 195255801 h 1018"/>
              <a:gd name="T16" fmla="*/ 71371963 w 1021"/>
              <a:gd name="T17" fmla="*/ 203501850 h 1018"/>
              <a:gd name="T18" fmla="*/ 71371963 w 1021"/>
              <a:gd name="T19" fmla="*/ 229418158 h 1018"/>
              <a:gd name="T20" fmla="*/ 71371963 w 1021"/>
              <a:gd name="T21" fmla="*/ 230301644 h 1018"/>
              <a:gd name="T22" fmla="*/ 79960478 w 1021"/>
              <a:gd name="T23" fmla="*/ 238253559 h 1018"/>
              <a:gd name="T24" fmla="*/ 124086681 w 1021"/>
              <a:gd name="T25" fmla="*/ 238253559 h 1018"/>
              <a:gd name="T26" fmla="*/ 124975354 w 1021"/>
              <a:gd name="T27" fmla="*/ 238253559 h 1018"/>
              <a:gd name="T28" fmla="*/ 133267826 w 1021"/>
              <a:gd name="T29" fmla="*/ 229712834 h 1018"/>
              <a:gd name="T30" fmla="*/ 133267826 w 1021"/>
              <a:gd name="T31" fmla="*/ 204090659 h 1018"/>
              <a:gd name="T32" fmla="*/ 132971239 w 1021"/>
              <a:gd name="T33" fmla="*/ 202618364 h 1018"/>
              <a:gd name="T34" fmla="*/ 124383268 w 1021"/>
              <a:gd name="T35" fmla="*/ 194666991 h 1018"/>
              <a:gd name="T36" fmla="*/ 80849152 w 1021"/>
              <a:gd name="T37" fmla="*/ 194666991 h 1018"/>
              <a:gd name="T38" fmla="*/ 263869632 w 1021"/>
              <a:gd name="T39" fmla="*/ 146368317 h 1018"/>
              <a:gd name="T40" fmla="*/ 264462262 w 1021"/>
              <a:gd name="T41" fmla="*/ 146662993 h 1018"/>
              <a:gd name="T42" fmla="*/ 264462262 w 1021"/>
              <a:gd name="T43" fmla="*/ 299804521 h 1018"/>
              <a:gd name="T44" fmla="*/ 37907121 w 1021"/>
              <a:gd name="T45" fmla="*/ 299804521 h 1018"/>
              <a:gd name="T46" fmla="*/ 37611078 w 1021"/>
              <a:gd name="T47" fmla="*/ 299215711 h 1018"/>
              <a:gd name="T48" fmla="*/ 37611078 w 1021"/>
              <a:gd name="T49" fmla="*/ 146368317 h 1018"/>
              <a:gd name="T50" fmla="*/ 231885550 w 1021"/>
              <a:gd name="T51" fmla="*/ 0 h 1018"/>
              <a:gd name="T52" fmla="*/ 231885550 w 1021"/>
              <a:gd name="T53" fmla="*/ 66557743 h 1018"/>
              <a:gd name="T54" fmla="*/ 233366309 w 1021"/>
              <a:gd name="T55" fmla="*/ 68914067 h 1018"/>
              <a:gd name="T56" fmla="*/ 302369384 w 1021"/>
              <a:gd name="T57" fmla="*/ 124869438 h 1018"/>
              <a:gd name="T58" fmla="*/ 302073340 w 1021"/>
              <a:gd name="T59" fmla="*/ 125164114 h 1018"/>
              <a:gd name="T60" fmla="*/ 888673 w 1021"/>
              <a:gd name="T61" fmla="*/ 125164114 h 1018"/>
              <a:gd name="T62" fmla="*/ 0 w 1021"/>
              <a:gd name="T63" fmla="*/ 125164114 h 1018"/>
              <a:gd name="T64" fmla="*/ 296043 w 1021"/>
              <a:gd name="T65" fmla="*/ 124280628 h 1018"/>
              <a:gd name="T66" fmla="*/ 142151840 w 1021"/>
              <a:gd name="T67" fmla="*/ 9129535 h 1018"/>
              <a:gd name="T68" fmla="*/ 145113359 w 1021"/>
              <a:gd name="T69" fmla="*/ 8246049 h 1018"/>
              <a:gd name="T70" fmla="*/ 158144153 w 1021"/>
              <a:gd name="T71" fmla="*/ 8834859 h 1018"/>
              <a:gd name="T72" fmla="*/ 160513587 w 1021"/>
              <a:gd name="T73" fmla="*/ 9718344 h 1018"/>
              <a:gd name="T74" fmla="*/ 200493554 w 1021"/>
              <a:gd name="T75" fmla="*/ 41819597 h 1018"/>
              <a:gd name="T76" fmla="*/ 201974313 w 1021"/>
              <a:gd name="T77" fmla="*/ 40936111 h 1018"/>
              <a:gd name="T78" fmla="*/ 231885550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1" name="矩形 15"/>
          <p:cNvSpPr>
            <a:spLocks noChangeArrowheads="1"/>
          </p:cNvSpPr>
          <p:nvPr/>
        </p:nvSpPr>
        <p:spPr bwMode="auto">
          <a:xfrm>
            <a:off x="1982788" y="5370513"/>
            <a:ext cx="8342312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2" name="TextBox 13"/>
          <p:cNvSpPr txBox="1">
            <a:spLocks noChangeArrowheads="1"/>
          </p:cNvSpPr>
          <p:nvPr/>
        </p:nvSpPr>
        <p:spPr bwMode="auto">
          <a:xfrm>
            <a:off x="1982788" y="3259138"/>
            <a:ext cx="16144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1990725" y="35782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4" name="TextBox 13"/>
          <p:cNvSpPr txBox="1">
            <a:spLocks noChangeArrowheads="1"/>
          </p:cNvSpPr>
          <p:nvPr/>
        </p:nvSpPr>
        <p:spPr bwMode="auto">
          <a:xfrm>
            <a:off x="4154488" y="3259138"/>
            <a:ext cx="16144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4162425" y="35782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6" name="TextBox 13"/>
          <p:cNvSpPr txBox="1">
            <a:spLocks noChangeArrowheads="1"/>
          </p:cNvSpPr>
          <p:nvPr/>
        </p:nvSpPr>
        <p:spPr bwMode="auto">
          <a:xfrm>
            <a:off x="6354763" y="3259138"/>
            <a:ext cx="16144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7" name="TextBox 13"/>
          <p:cNvSpPr txBox="1">
            <a:spLocks noChangeArrowheads="1"/>
          </p:cNvSpPr>
          <p:nvPr/>
        </p:nvSpPr>
        <p:spPr bwMode="auto">
          <a:xfrm>
            <a:off x="6362700" y="35782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8" name="TextBox 13"/>
          <p:cNvSpPr txBox="1">
            <a:spLocks noChangeArrowheads="1"/>
          </p:cNvSpPr>
          <p:nvPr/>
        </p:nvSpPr>
        <p:spPr bwMode="auto">
          <a:xfrm>
            <a:off x="8516938" y="3259138"/>
            <a:ext cx="16144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9" name="TextBox 13"/>
          <p:cNvSpPr txBox="1">
            <a:spLocks noChangeArrowheads="1"/>
          </p:cNvSpPr>
          <p:nvPr/>
        </p:nvSpPr>
        <p:spPr bwMode="auto">
          <a:xfrm>
            <a:off x="8524875" y="35782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0" name="文本框 24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26" b="32335"/>
          <a:stretch>
            <a:fillRect/>
          </a:stretch>
        </p:blipFill>
        <p:spPr bwMode="auto">
          <a:xfrm>
            <a:off x="1554163" y="2163763"/>
            <a:ext cx="1625600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图片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0"/>
          <a:stretch>
            <a:fillRect/>
          </a:stretch>
        </p:blipFill>
        <p:spPr bwMode="auto">
          <a:xfrm>
            <a:off x="1546225" y="3870325"/>
            <a:ext cx="16859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图片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37341" b="29666"/>
          <a:stretch>
            <a:fillRect/>
          </a:stretch>
        </p:blipFill>
        <p:spPr bwMode="auto">
          <a:xfrm>
            <a:off x="6248400" y="3870325"/>
            <a:ext cx="16351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图片 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23642"/>
          <a:stretch>
            <a:fillRect/>
          </a:stretch>
        </p:blipFill>
        <p:spPr bwMode="auto">
          <a:xfrm>
            <a:off x="6248400" y="2171700"/>
            <a:ext cx="16494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Pentagon 21"/>
          <p:cNvSpPr>
            <a:spLocks noChangeArrowheads="1"/>
          </p:cNvSpPr>
          <p:nvPr/>
        </p:nvSpPr>
        <p:spPr bwMode="auto">
          <a:xfrm>
            <a:off x="1731963" y="2157413"/>
            <a:ext cx="787400" cy="387350"/>
          </a:xfrm>
          <a:prstGeom prst="homePlate">
            <a:avLst>
              <a:gd name="adj" fmla="val 32845"/>
            </a:avLst>
          </a:prstGeom>
          <a:solidFill>
            <a:srgbClr val="442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48" name="Pentagon 29"/>
          <p:cNvSpPr>
            <a:spLocks noChangeArrowheads="1"/>
          </p:cNvSpPr>
          <p:nvPr/>
        </p:nvSpPr>
        <p:spPr bwMode="auto">
          <a:xfrm>
            <a:off x="1554163" y="2157413"/>
            <a:ext cx="752475" cy="387350"/>
          </a:xfrm>
          <a:prstGeom prst="homePlate">
            <a:avLst>
              <a:gd name="adj" fmla="val 25056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49" name="Subtitle 2"/>
          <p:cNvSpPr txBox="1">
            <a:spLocks noChangeArrowheads="1"/>
          </p:cNvSpPr>
          <p:nvPr/>
        </p:nvSpPr>
        <p:spPr bwMode="auto">
          <a:xfrm>
            <a:off x="1598613" y="2103438"/>
            <a:ext cx="6889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Franchise"/>
                <a:cs typeface="Franchise"/>
              </a:rPr>
              <a:t>01.</a:t>
            </a:r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Franchise"/>
              <a:cs typeface="Franchise"/>
            </a:endParaRPr>
          </a:p>
        </p:txBody>
      </p:sp>
      <p:sp>
        <p:nvSpPr>
          <p:cNvPr id="35850" name="Pentagon 28"/>
          <p:cNvSpPr>
            <a:spLocks noChangeArrowheads="1"/>
          </p:cNvSpPr>
          <p:nvPr/>
        </p:nvSpPr>
        <p:spPr bwMode="auto">
          <a:xfrm>
            <a:off x="6427788" y="2157413"/>
            <a:ext cx="787400" cy="387350"/>
          </a:xfrm>
          <a:prstGeom prst="homePlate">
            <a:avLst>
              <a:gd name="adj" fmla="val 32845"/>
            </a:avLst>
          </a:prstGeom>
          <a:solidFill>
            <a:srgbClr val="961A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1" name="Pentagon 31"/>
          <p:cNvSpPr>
            <a:spLocks noChangeArrowheads="1"/>
          </p:cNvSpPr>
          <p:nvPr/>
        </p:nvSpPr>
        <p:spPr bwMode="auto">
          <a:xfrm>
            <a:off x="6248400" y="2157413"/>
            <a:ext cx="754063" cy="387350"/>
          </a:xfrm>
          <a:prstGeom prst="homePlate">
            <a:avLst>
              <a:gd name="adj" fmla="val 25109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2" name="Subtitle 2"/>
          <p:cNvSpPr txBox="1">
            <a:spLocks noChangeArrowheads="1"/>
          </p:cNvSpPr>
          <p:nvPr/>
        </p:nvSpPr>
        <p:spPr bwMode="auto">
          <a:xfrm>
            <a:off x="6294438" y="2090738"/>
            <a:ext cx="6889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Franchise"/>
                <a:cs typeface="Franchise"/>
              </a:rPr>
              <a:t>02.</a:t>
            </a:r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Franchise"/>
              <a:cs typeface="Franchise"/>
            </a:endParaRPr>
          </a:p>
        </p:txBody>
      </p:sp>
      <p:sp>
        <p:nvSpPr>
          <p:cNvPr id="35853" name="Pentagon 36"/>
          <p:cNvSpPr>
            <a:spLocks noChangeArrowheads="1"/>
          </p:cNvSpPr>
          <p:nvPr/>
        </p:nvSpPr>
        <p:spPr bwMode="auto">
          <a:xfrm>
            <a:off x="1731963" y="3881438"/>
            <a:ext cx="787400" cy="387350"/>
          </a:xfrm>
          <a:prstGeom prst="homePlate">
            <a:avLst>
              <a:gd name="adj" fmla="val 32845"/>
            </a:avLst>
          </a:prstGeom>
          <a:solidFill>
            <a:srgbClr val="961A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4" name="Pentagon 37"/>
          <p:cNvSpPr>
            <a:spLocks noChangeArrowheads="1"/>
          </p:cNvSpPr>
          <p:nvPr/>
        </p:nvSpPr>
        <p:spPr bwMode="auto">
          <a:xfrm>
            <a:off x="1554163" y="3881438"/>
            <a:ext cx="752475" cy="387350"/>
          </a:xfrm>
          <a:prstGeom prst="homePlate">
            <a:avLst>
              <a:gd name="adj" fmla="val 25056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5" name="Subtitle 2"/>
          <p:cNvSpPr txBox="1">
            <a:spLocks noChangeArrowheads="1"/>
          </p:cNvSpPr>
          <p:nvPr/>
        </p:nvSpPr>
        <p:spPr bwMode="auto">
          <a:xfrm>
            <a:off x="1598613" y="3833813"/>
            <a:ext cx="6889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Franchise"/>
                <a:cs typeface="Franchise"/>
              </a:rPr>
              <a:t>03.</a:t>
            </a:r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Franchise"/>
              <a:cs typeface="Franchise"/>
            </a:endParaRPr>
          </a:p>
        </p:txBody>
      </p:sp>
      <p:sp>
        <p:nvSpPr>
          <p:cNvPr id="35856" name="Pentagon 44"/>
          <p:cNvSpPr>
            <a:spLocks noChangeArrowheads="1"/>
          </p:cNvSpPr>
          <p:nvPr/>
        </p:nvSpPr>
        <p:spPr bwMode="auto">
          <a:xfrm>
            <a:off x="6427788" y="3881438"/>
            <a:ext cx="787400" cy="387350"/>
          </a:xfrm>
          <a:prstGeom prst="homePlate">
            <a:avLst>
              <a:gd name="adj" fmla="val 32845"/>
            </a:avLst>
          </a:prstGeom>
          <a:solidFill>
            <a:srgbClr val="442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7" name="Pentagon 45"/>
          <p:cNvSpPr>
            <a:spLocks noChangeArrowheads="1"/>
          </p:cNvSpPr>
          <p:nvPr/>
        </p:nvSpPr>
        <p:spPr bwMode="auto">
          <a:xfrm>
            <a:off x="6248400" y="3881438"/>
            <a:ext cx="754063" cy="387350"/>
          </a:xfrm>
          <a:prstGeom prst="homePlate">
            <a:avLst>
              <a:gd name="adj" fmla="val 25109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8" name="Subtitle 2"/>
          <p:cNvSpPr txBox="1">
            <a:spLocks noChangeArrowheads="1"/>
          </p:cNvSpPr>
          <p:nvPr/>
        </p:nvSpPr>
        <p:spPr bwMode="auto">
          <a:xfrm>
            <a:off x="6294438" y="3833813"/>
            <a:ext cx="6889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Franchise"/>
                <a:cs typeface="Franchise"/>
              </a:rPr>
              <a:t>04.</a:t>
            </a:r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Franchise"/>
              <a:cs typeface="Franchise"/>
            </a:endParaRPr>
          </a:p>
        </p:txBody>
      </p:sp>
      <p:sp>
        <p:nvSpPr>
          <p:cNvPr id="35859" name="TextBox 13"/>
          <p:cNvSpPr txBox="1">
            <a:spLocks noChangeArrowheads="1"/>
          </p:cNvSpPr>
          <p:nvPr/>
        </p:nvSpPr>
        <p:spPr bwMode="auto">
          <a:xfrm>
            <a:off x="3400425" y="2662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0" name="TextBox 13"/>
          <p:cNvSpPr txBox="1">
            <a:spLocks noChangeArrowheads="1"/>
          </p:cNvSpPr>
          <p:nvPr/>
        </p:nvSpPr>
        <p:spPr bwMode="auto">
          <a:xfrm>
            <a:off x="3405188" y="2947988"/>
            <a:ext cx="20716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1" name="TextBox 13"/>
          <p:cNvSpPr txBox="1">
            <a:spLocks noChangeArrowheads="1"/>
          </p:cNvSpPr>
          <p:nvPr/>
        </p:nvSpPr>
        <p:spPr bwMode="auto">
          <a:xfrm>
            <a:off x="8096250" y="2662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2" name="TextBox 13"/>
          <p:cNvSpPr txBox="1">
            <a:spLocks noChangeArrowheads="1"/>
          </p:cNvSpPr>
          <p:nvPr/>
        </p:nvSpPr>
        <p:spPr bwMode="auto">
          <a:xfrm>
            <a:off x="8101013" y="2947988"/>
            <a:ext cx="20716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3" name="TextBox 13"/>
          <p:cNvSpPr txBox="1">
            <a:spLocks noChangeArrowheads="1"/>
          </p:cNvSpPr>
          <p:nvPr/>
        </p:nvSpPr>
        <p:spPr bwMode="auto">
          <a:xfrm>
            <a:off x="3400425" y="440848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4" name="TextBox 13"/>
          <p:cNvSpPr txBox="1">
            <a:spLocks noChangeArrowheads="1"/>
          </p:cNvSpPr>
          <p:nvPr/>
        </p:nvSpPr>
        <p:spPr bwMode="auto">
          <a:xfrm>
            <a:off x="3405188" y="4695825"/>
            <a:ext cx="20716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5" name="TextBox 13"/>
          <p:cNvSpPr txBox="1">
            <a:spLocks noChangeArrowheads="1"/>
          </p:cNvSpPr>
          <p:nvPr/>
        </p:nvSpPr>
        <p:spPr bwMode="auto">
          <a:xfrm>
            <a:off x="8096250" y="440848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6" name="TextBox 13"/>
          <p:cNvSpPr txBox="1">
            <a:spLocks noChangeArrowheads="1"/>
          </p:cNvSpPr>
          <p:nvPr/>
        </p:nvSpPr>
        <p:spPr bwMode="auto">
          <a:xfrm>
            <a:off x="8101013" y="4695825"/>
            <a:ext cx="20716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7" name="文本框 31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AutoShape 3"/>
          <p:cNvSpPr/>
          <p:nvPr/>
        </p:nvSpPr>
        <p:spPr bwMode="auto">
          <a:xfrm>
            <a:off x="2025650" y="4832350"/>
            <a:ext cx="801688" cy="801688"/>
          </a:xfrm>
          <a:custGeom>
            <a:avLst/>
            <a:gdLst>
              <a:gd name="T0" fmla="*/ 27874739 w 19679"/>
              <a:gd name="T1" fmla="*/ 4782996 h 19679"/>
              <a:gd name="T2" fmla="*/ 27874739 w 19679"/>
              <a:gd name="T3" fmla="*/ 27874739 h 19679"/>
              <a:gd name="T4" fmla="*/ 4782996 w 19679"/>
              <a:gd name="T5" fmla="*/ 27874739 h 19679"/>
              <a:gd name="T6" fmla="*/ 4782996 w 19679"/>
              <a:gd name="T7" fmla="*/ 4782996 h 19679"/>
              <a:gd name="T8" fmla="*/ 27874739 w 19679"/>
              <a:gd name="T9" fmla="*/ 4782996 h 19679"/>
              <a:gd name="T10" fmla="*/ 27874739 w 19679"/>
              <a:gd name="T11" fmla="*/ 478299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8" name="AutoShape 4"/>
          <p:cNvSpPr/>
          <p:nvPr/>
        </p:nvSpPr>
        <p:spPr bwMode="auto">
          <a:xfrm>
            <a:off x="6418263" y="3779838"/>
            <a:ext cx="803275" cy="801687"/>
          </a:xfrm>
          <a:custGeom>
            <a:avLst/>
            <a:gdLst>
              <a:gd name="T0" fmla="*/ 27985188 w 19679"/>
              <a:gd name="T1" fmla="*/ 4782950 h 19679"/>
              <a:gd name="T2" fmla="*/ 27985188 w 19679"/>
              <a:gd name="T3" fmla="*/ 27874664 h 19679"/>
              <a:gd name="T4" fmla="*/ 4801935 w 19679"/>
              <a:gd name="T5" fmla="*/ 27874664 h 19679"/>
              <a:gd name="T6" fmla="*/ 4801935 w 19679"/>
              <a:gd name="T7" fmla="*/ 4782950 h 19679"/>
              <a:gd name="T8" fmla="*/ 27985188 w 19679"/>
              <a:gd name="T9" fmla="*/ 4782950 h 19679"/>
              <a:gd name="T10" fmla="*/ 27985188 w 19679"/>
              <a:gd name="T11" fmla="*/ 478295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AutoShape 5"/>
          <p:cNvSpPr/>
          <p:nvPr/>
        </p:nvSpPr>
        <p:spPr bwMode="auto">
          <a:xfrm>
            <a:off x="4213225" y="4311650"/>
            <a:ext cx="803275" cy="801688"/>
          </a:xfrm>
          <a:custGeom>
            <a:avLst/>
            <a:gdLst>
              <a:gd name="T0" fmla="*/ 27985188 w 19679"/>
              <a:gd name="T1" fmla="*/ 4782996 h 19679"/>
              <a:gd name="T2" fmla="*/ 27985188 w 19679"/>
              <a:gd name="T3" fmla="*/ 27874739 h 19679"/>
              <a:gd name="T4" fmla="*/ 4801935 w 19679"/>
              <a:gd name="T5" fmla="*/ 27874739 h 19679"/>
              <a:gd name="T6" fmla="*/ 4801935 w 19679"/>
              <a:gd name="T7" fmla="*/ 4782996 h 19679"/>
              <a:gd name="T8" fmla="*/ 27985188 w 19679"/>
              <a:gd name="T9" fmla="*/ 4782996 h 19679"/>
              <a:gd name="T10" fmla="*/ 27985188 w 19679"/>
              <a:gd name="T11" fmla="*/ 478299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0" name="AutoShape 6"/>
          <p:cNvSpPr/>
          <p:nvPr/>
        </p:nvSpPr>
        <p:spPr bwMode="auto">
          <a:xfrm>
            <a:off x="8582025" y="3248025"/>
            <a:ext cx="801688" cy="801688"/>
          </a:xfrm>
          <a:custGeom>
            <a:avLst/>
            <a:gdLst>
              <a:gd name="T0" fmla="*/ 27874739 w 19679"/>
              <a:gd name="T1" fmla="*/ 4782996 h 19679"/>
              <a:gd name="T2" fmla="*/ 27874739 w 19679"/>
              <a:gd name="T3" fmla="*/ 27874739 h 19679"/>
              <a:gd name="T4" fmla="*/ 4782996 w 19679"/>
              <a:gd name="T5" fmla="*/ 27874739 h 19679"/>
              <a:gd name="T6" fmla="*/ 4782996 w 19679"/>
              <a:gd name="T7" fmla="*/ 4782996 h 19679"/>
              <a:gd name="T8" fmla="*/ 27874739 w 19679"/>
              <a:gd name="T9" fmla="*/ 4782996 h 19679"/>
              <a:gd name="T10" fmla="*/ 27874739 w 19679"/>
              <a:gd name="T11" fmla="*/ 478299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1" name="AutoShape 7"/>
          <p:cNvSpPr/>
          <p:nvPr/>
        </p:nvSpPr>
        <p:spPr bwMode="auto">
          <a:xfrm>
            <a:off x="1552575" y="4414838"/>
            <a:ext cx="2230438" cy="1344612"/>
          </a:xfrm>
          <a:custGeom>
            <a:avLst/>
            <a:gdLst>
              <a:gd name="T0" fmla="*/ 0 w 21600"/>
              <a:gd name="T1" fmla="*/ 0 h 21600"/>
              <a:gd name="T2" fmla="*/ 230317300 w 21600"/>
              <a:gd name="T3" fmla="*/ 0 h 21600"/>
              <a:gd name="T4" fmla="*/ 230317300 w 21600"/>
              <a:gd name="T5" fmla="*/ 14857278 h 21600"/>
              <a:gd name="T6" fmla="*/ 23159691 w 21600"/>
              <a:gd name="T7" fmla="*/ 14857278 h 21600"/>
              <a:gd name="T8" fmla="*/ 23159691 w 21600"/>
              <a:gd name="T9" fmla="*/ 83702844 h 21600"/>
              <a:gd name="T10" fmla="*/ 0 w 21600"/>
              <a:gd name="T11" fmla="*/ 83702844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2" name="AutoShape 8"/>
          <p:cNvSpPr/>
          <p:nvPr/>
        </p:nvSpPr>
        <p:spPr bwMode="auto">
          <a:xfrm>
            <a:off x="3776663" y="3914775"/>
            <a:ext cx="2228850" cy="1343025"/>
          </a:xfrm>
          <a:custGeom>
            <a:avLst/>
            <a:gdLst>
              <a:gd name="T0" fmla="*/ 0 w 21600"/>
              <a:gd name="T1" fmla="*/ 0 h 21600"/>
              <a:gd name="T2" fmla="*/ 229989459 w 21600"/>
              <a:gd name="T3" fmla="*/ 0 h 21600"/>
              <a:gd name="T4" fmla="*/ 229989459 w 21600"/>
              <a:gd name="T5" fmla="*/ 14822208 h 21600"/>
              <a:gd name="T6" fmla="*/ 23126692 w 21600"/>
              <a:gd name="T7" fmla="*/ 14822208 h 21600"/>
              <a:gd name="T8" fmla="*/ 23126692 w 21600"/>
              <a:gd name="T9" fmla="*/ 83505377 h 21600"/>
              <a:gd name="T10" fmla="*/ 0 w 21600"/>
              <a:gd name="T11" fmla="*/ 83505377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3" name="AutoShape 9"/>
          <p:cNvSpPr/>
          <p:nvPr/>
        </p:nvSpPr>
        <p:spPr bwMode="auto">
          <a:xfrm>
            <a:off x="5999163" y="3408363"/>
            <a:ext cx="2228850" cy="1344612"/>
          </a:xfrm>
          <a:custGeom>
            <a:avLst/>
            <a:gdLst>
              <a:gd name="T0" fmla="*/ 0 w 21600"/>
              <a:gd name="T1" fmla="*/ 0 h 21600"/>
              <a:gd name="T2" fmla="*/ 229989459 w 21600"/>
              <a:gd name="T3" fmla="*/ 0 h 21600"/>
              <a:gd name="T4" fmla="*/ 229989459 w 21600"/>
              <a:gd name="T5" fmla="*/ 14857278 h 21600"/>
              <a:gd name="T6" fmla="*/ 23126692 w 21600"/>
              <a:gd name="T7" fmla="*/ 14857278 h 21600"/>
              <a:gd name="T8" fmla="*/ 23126692 w 21600"/>
              <a:gd name="T9" fmla="*/ 83702844 h 21600"/>
              <a:gd name="T10" fmla="*/ 0 w 21600"/>
              <a:gd name="T11" fmla="*/ 83702844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4" name="AutoShape 10"/>
          <p:cNvSpPr/>
          <p:nvPr/>
        </p:nvSpPr>
        <p:spPr bwMode="auto">
          <a:xfrm>
            <a:off x="8215313" y="2906713"/>
            <a:ext cx="2230437" cy="1344612"/>
          </a:xfrm>
          <a:custGeom>
            <a:avLst/>
            <a:gdLst>
              <a:gd name="T0" fmla="*/ 0 w 21600"/>
              <a:gd name="T1" fmla="*/ 0 h 21600"/>
              <a:gd name="T2" fmla="*/ 230317093 w 21600"/>
              <a:gd name="T3" fmla="*/ 0 h 21600"/>
              <a:gd name="T4" fmla="*/ 230317093 w 21600"/>
              <a:gd name="T5" fmla="*/ 14857278 h 21600"/>
              <a:gd name="T6" fmla="*/ 23159681 w 21600"/>
              <a:gd name="T7" fmla="*/ 14857278 h 21600"/>
              <a:gd name="T8" fmla="*/ 23159681 w 21600"/>
              <a:gd name="T9" fmla="*/ 83702844 h 21600"/>
              <a:gd name="T10" fmla="*/ 0 w 21600"/>
              <a:gd name="T11" fmla="*/ 83702844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5" name="AutoShape 11"/>
          <p:cNvSpPr/>
          <p:nvPr/>
        </p:nvSpPr>
        <p:spPr bwMode="auto">
          <a:xfrm>
            <a:off x="8836025" y="3503613"/>
            <a:ext cx="323850" cy="287337"/>
          </a:xfrm>
          <a:custGeom>
            <a:avLst/>
            <a:gdLst>
              <a:gd name="T0" fmla="*/ 4904386 w 21263"/>
              <a:gd name="T1" fmla="*/ 469189 h 21266"/>
              <a:gd name="T2" fmla="*/ 4455523 w 21263"/>
              <a:gd name="T3" fmla="*/ 104796 h 21266"/>
              <a:gd name="T4" fmla="*/ 4231205 w 21263"/>
              <a:gd name="T5" fmla="*/ 104796 h 21266"/>
              <a:gd name="T6" fmla="*/ 4193860 w 21263"/>
              <a:gd name="T7" fmla="*/ 204106 h 21266"/>
              <a:gd name="T8" fmla="*/ 4081808 w 21263"/>
              <a:gd name="T9" fmla="*/ 237331 h 21266"/>
              <a:gd name="T10" fmla="*/ 4081808 w 21263"/>
              <a:gd name="T11" fmla="*/ 237331 h 21266"/>
              <a:gd name="T12" fmla="*/ 2959992 w 21263"/>
              <a:gd name="T13" fmla="*/ 1231390 h 21266"/>
              <a:gd name="T14" fmla="*/ 2885057 w 21263"/>
              <a:gd name="T15" fmla="*/ 1496460 h 21266"/>
              <a:gd name="T16" fmla="*/ 2997337 w 21263"/>
              <a:gd name="T17" fmla="*/ 1595959 h 21266"/>
              <a:gd name="T18" fmla="*/ 2997337 w 21263"/>
              <a:gd name="T19" fmla="*/ 1595959 h 21266"/>
              <a:gd name="T20" fmla="*/ 3034683 w 21263"/>
              <a:gd name="T21" fmla="*/ 1629009 h 21266"/>
              <a:gd name="T22" fmla="*/ 2773020 w 21263"/>
              <a:gd name="T23" fmla="*/ 1827818 h 21266"/>
              <a:gd name="T24" fmla="*/ 1950197 w 21263"/>
              <a:gd name="T25" fmla="*/ 1098842 h 21266"/>
              <a:gd name="T26" fmla="*/ 1688534 w 21263"/>
              <a:gd name="T27" fmla="*/ 270380 h 21266"/>
              <a:gd name="T28" fmla="*/ 716329 w 21263"/>
              <a:gd name="T29" fmla="*/ 38521 h 21266"/>
              <a:gd name="T30" fmla="*/ 1277245 w 21263"/>
              <a:gd name="T31" fmla="*/ 535450 h 21266"/>
              <a:gd name="T32" fmla="*/ 1127619 w 21263"/>
              <a:gd name="T33" fmla="*/ 999343 h 21266"/>
              <a:gd name="T34" fmla="*/ 604064 w 21263"/>
              <a:gd name="T35" fmla="*/ 1131891 h 21266"/>
              <a:gd name="T36" fmla="*/ 43377 w 21263"/>
              <a:gd name="T37" fmla="*/ 634949 h 21266"/>
              <a:gd name="T38" fmla="*/ 305040 w 21263"/>
              <a:gd name="T39" fmla="*/ 1496460 h 21266"/>
              <a:gd name="T40" fmla="*/ 1277245 w 21263"/>
              <a:gd name="T41" fmla="*/ 1695269 h 21266"/>
              <a:gd name="T42" fmla="*/ 1314591 w 21263"/>
              <a:gd name="T43" fmla="*/ 1695269 h 21266"/>
              <a:gd name="T44" fmla="*/ 2099824 w 21263"/>
              <a:gd name="T45" fmla="*/ 2424245 h 21266"/>
              <a:gd name="T46" fmla="*/ 1351936 w 21263"/>
              <a:gd name="T47" fmla="*/ 3120172 h 21266"/>
              <a:gd name="T48" fmla="*/ 1277245 w 21263"/>
              <a:gd name="T49" fmla="*/ 3087137 h 21266"/>
              <a:gd name="T50" fmla="*/ 1090273 w 21263"/>
              <a:gd name="T51" fmla="*/ 3219671 h 21266"/>
              <a:gd name="T52" fmla="*/ 716329 w 21263"/>
              <a:gd name="T53" fmla="*/ 3749838 h 21266"/>
              <a:gd name="T54" fmla="*/ 791036 w 21263"/>
              <a:gd name="T55" fmla="*/ 3816099 h 21266"/>
              <a:gd name="T56" fmla="*/ 1389526 w 21263"/>
              <a:gd name="T57" fmla="*/ 3484755 h 21266"/>
              <a:gd name="T58" fmla="*/ 1538908 w 21263"/>
              <a:gd name="T59" fmla="*/ 3285946 h 21266"/>
              <a:gd name="T60" fmla="*/ 1501563 w 21263"/>
              <a:gd name="T61" fmla="*/ 3252721 h 21266"/>
              <a:gd name="T62" fmla="*/ 2286796 w 21263"/>
              <a:gd name="T63" fmla="*/ 2590019 h 21266"/>
              <a:gd name="T64" fmla="*/ 3595599 w 21263"/>
              <a:gd name="T65" fmla="*/ 3749838 h 21266"/>
              <a:gd name="T66" fmla="*/ 3932181 w 21263"/>
              <a:gd name="T67" fmla="*/ 3882373 h 21266"/>
              <a:gd name="T68" fmla="*/ 4268780 w 21263"/>
              <a:gd name="T69" fmla="*/ 3749838 h 21266"/>
              <a:gd name="T70" fmla="*/ 4268780 w 21263"/>
              <a:gd name="T71" fmla="*/ 3153397 h 21266"/>
              <a:gd name="T72" fmla="*/ 2959992 w 21263"/>
              <a:gd name="T73" fmla="*/ 1993578 h 21266"/>
              <a:gd name="T74" fmla="*/ 3184309 w 21263"/>
              <a:gd name="T75" fmla="*/ 1794769 h 21266"/>
              <a:gd name="T76" fmla="*/ 3296346 w 21263"/>
              <a:gd name="T77" fmla="*/ 1894092 h 21266"/>
              <a:gd name="T78" fmla="*/ 3595599 w 21263"/>
              <a:gd name="T79" fmla="*/ 1827818 h 21266"/>
              <a:gd name="T80" fmla="*/ 4717414 w 21263"/>
              <a:gd name="T81" fmla="*/ 800533 h 21266"/>
              <a:gd name="T82" fmla="*/ 4717414 w 21263"/>
              <a:gd name="T83" fmla="*/ 800533 h 21266"/>
              <a:gd name="T84" fmla="*/ 4717414 w 21263"/>
              <a:gd name="T85" fmla="*/ 800533 h 21266"/>
              <a:gd name="T86" fmla="*/ 4754760 w 21263"/>
              <a:gd name="T87" fmla="*/ 701223 h 21266"/>
              <a:gd name="T88" fmla="*/ 4904386 w 21263"/>
              <a:gd name="T89" fmla="*/ 667998 h 21266"/>
              <a:gd name="T90" fmla="*/ 4904386 w 21263"/>
              <a:gd name="T91" fmla="*/ 469189 h 21266"/>
              <a:gd name="T92" fmla="*/ 3969527 w 21263"/>
              <a:gd name="T93" fmla="*/ 3352206 h 21266"/>
              <a:gd name="T94" fmla="*/ 4156499 w 21263"/>
              <a:gd name="T95" fmla="*/ 3517791 h 21266"/>
              <a:gd name="T96" fmla="*/ 3969527 w 21263"/>
              <a:gd name="T97" fmla="*/ 3683564 h 21266"/>
              <a:gd name="T98" fmla="*/ 3782570 w 21263"/>
              <a:gd name="T99" fmla="*/ 3517791 h 21266"/>
              <a:gd name="T100" fmla="*/ 3969527 w 21263"/>
              <a:gd name="T101" fmla="*/ 3352206 h 21266"/>
              <a:gd name="T102" fmla="*/ 3333920 w 21263"/>
              <a:gd name="T103" fmla="*/ 1297651 h 21266"/>
              <a:gd name="T104" fmla="*/ 3259000 w 21263"/>
              <a:gd name="T105" fmla="*/ 1231390 h 21266"/>
              <a:gd name="T106" fmla="*/ 4119153 w 21263"/>
              <a:gd name="T107" fmla="*/ 502414 h 21266"/>
              <a:gd name="T108" fmla="*/ 4193860 w 21263"/>
              <a:gd name="T109" fmla="*/ 568688 h 21266"/>
              <a:gd name="T110" fmla="*/ 3333920 w 21263"/>
              <a:gd name="T111" fmla="*/ 1297651 h 21266"/>
              <a:gd name="T112" fmla="*/ 3595599 w 21263"/>
              <a:gd name="T113" fmla="*/ 1529685 h 21266"/>
              <a:gd name="T114" fmla="*/ 3520892 w 21263"/>
              <a:gd name="T115" fmla="*/ 1496460 h 21266"/>
              <a:gd name="T116" fmla="*/ 4380816 w 21263"/>
              <a:gd name="T117" fmla="*/ 734273 h 21266"/>
              <a:gd name="T118" fmla="*/ 4455523 w 21263"/>
              <a:gd name="T119" fmla="*/ 800533 h 21266"/>
              <a:gd name="T120" fmla="*/ 3595599 w 21263"/>
              <a:gd name="T121" fmla="*/ 1529685 h 21266"/>
              <a:gd name="T122" fmla="*/ 3595599 w 21263"/>
              <a:gd name="T123" fmla="*/ 1529685 h 212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263" h="21266">
                <a:moveTo>
                  <a:pt x="21142" y="2570"/>
                </a:moveTo>
                <a:cubicBezTo>
                  <a:pt x="19207" y="574"/>
                  <a:pt x="19207" y="574"/>
                  <a:pt x="19207" y="574"/>
                </a:cubicBezTo>
                <a:cubicBezTo>
                  <a:pt x="18885" y="211"/>
                  <a:pt x="18563" y="211"/>
                  <a:pt x="18240" y="574"/>
                </a:cubicBezTo>
                <a:cubicBezTo>
                  <a:pt x="18079" y="755"/>
                  <a:pt x="18079" y="937"/>
                  <a:pt x="18079" y="1118"/>
                </a:cubicBezTo>
                <a:cubicBezTo>
                  <a:pt x="17918" y="1118"/>
                  <a:pt x="17757" y="1118"/>
                  <a:pt x="17596" y="1300"/>
                </a:cubicBezTo>
                <a:cubicBezTo>
                  <a:pt x="17596" y="1300"/>
                  <a:pt x="17596" y="1300"/>
                  <a:pt x="17596" y="1300"/>
                </a:cubicBezTo>
                <a:cubicBezTo>
                  <a:pt x="12760" y="6745"/>
                  <a:pt x="12760" y="6745"/>
                  <a:pt x="12760" y="6745"/>
                </a:cubicBezTo>
                <a:cubicBezTo>
                  <a:pt x="12760" y="7290"/>
                  <a:pt x="12599" y="7834"/>
                  <a:pt x="12437" y="8197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3082" y="8923"/>
                  <a:pt x="13082" y="8923"/>
                  <a:pt x="13082" y="8923"/>
                </a:cubicBezTo>
                <a:cubicBezTo>
                  <a:pt x="11954" y="10012"/>
                  <a:pt x="11954" y="10012"/>
                  <a:pt x="11954" y="10012"/>
                </a:cubicBezTo>
                <a:cubicBezTo>
                  <a:pt x="8407" y="6019"/>
                  <a:pt x="8407" y="6019"/>
                  <a:pt x="8407" y="6019"/>
                </a:cubicBezTo>
                <a:cubicBezTo>
                  <a:pt x="8730" y="4385"/>
                  <a:pt x="8407" y="2752"/>
                  <a:pt x="7279" y="1481"/>
                </a:cubicBezTo>
                <a:cubicBezTo>
                  <a:pt x="6151" y="211"/>
                  <a:pt x="4539" y="-334"/>
                  <a:pt x="3088" y="211"/>
                </a:cubicBezTo>
                <a:cubicBezTo>
                  <a:pt x="5506" y="2933"/>
                  <a:pt x="5506" y="2933"/>
                  <a:pt x="5506" y="2933"/>
                </a:cubicBezTo>
                <a:cubicBezTo>
                  <a:pt x="4861" y="5474"/>
                  <a:pt x="4861" y="5474"/>
                  <a:pt x="4861" y="5474"/>
                </a:cubicBezTo>
                <a:cubicBezTo>
                  <a:pt x="2604" y="6200"/>
                  <a:pt x="2604" y="6200"/>
                  <a:pt x="2604" y="6200"/>
                </a:cubicBezTo>
                <a:cubicBezTo>
                  <a:pt x="187" y="3478"/>
                  <a:pt x="187" y="3478"/>
                  <a:pt x="187" y="3478"/>
                </a:cubicBezTo>
                <a:cubicBezTo>
                  <a:pt x="-297" y="5111"/>
                  <a:pt x="187" y="6927"/>
                  <a:pt x="1315" y="8197"/>
                </a:cubicBezTo>
                <a:cubicBezTo>
                  <a:pt x="2443" y="9468"/>
                  <a:pt x="4055" y="9831"/>
                  <a:pt x="5506" y="9286"/>
                </a:cubicBezTo>
                <a:cubicBezTo>
                  <a:pt x="5667" y="9286"/>
                  <a:pt x="5667" y="9286"/>
                  <a:pt x="5667" y="9286"/>
                </a:cubicBezTo>
                <a:cubicBezTo>
                  <a:pt x="9052" y="13279"/>
                  <a:pt x="9052" y="13279"/>
                  <a:pt x="9052" y="13279"/>
                </a:cubicBezTo>
                <a:cubicBezTo>
                  <a:pt x="5828" y="17091"/>
                  <a:pt x="5828" y="17091"/>
                  <a:pt x="5828" y="17091"/>
                </a:cubicBezTo>
                <a:cubicBezTo>
                  <a:pt x="5506" y="16910"/>
                  <a:pt x="5506" y="16910"/>
                  <a:pt x="5506" y="16910"/>
                </a:cubicBezTo>
                <a:cubicBezTo>
                  <a:pt x="4700" y="17636"/>
                  <a:pt x="4700" y="17636"/>
                  <a:pt x="4700" y="17636"/>
                </a:cubicBezTo>
                <a:cubicBezTo>
                  <a:pt x="3088" y="20540"/>
                  <a:pt x="3088" y="20540"/>
                  <a:pt x="3088" y="20540"/>
                </a:cubicBezTo>
                <a:cubicBezTo>
                  <a:pt x="3410" y="20903"/>
                  <a:pt x="3410" y="20903"/>
                  <a:pt x="3410" y="20903"/>
                </a:cubicBezTo>
                <a:cubicBezTo>
                  <a:pt x="5990" y="19088"/>
                  <a:pt x="5990" y="19088"/>
                  <a:pt x="5990" y="19088"/>
                </a:cubicBezTo>
                <a:cubicBezTo>
                  <a:pt x="6634" y="17999"/>
                  <a:pt x="6634" y="17999"/>
                  <a:pt x="6634" y="17999"/>
                </a:cubicBezTo>
                <a:cubicBezTo>
                  <a:pt x="6473" y="17817"/>
                  <a:pt x="6473" y="17817"/>
                  <a:pt x="6473" y="17817"/>
                </a:cubicBezTo>
                <a:cubicBezTo>
                  <a:pt x="9858" y="14187"/>
                  <a:pt x="9858" y="14187"/>
                  <a:pt x="9858" y="14187"/>
                </a:cubicBezTo>
                <a:cubicBezTo>
                  <a:pt x="15500" y="20540"/>
                  <a:pt x="15500" y="20540"/>
                  <a:pt x="15500" y="20540"/>
                </a:cubicBezTo>
                <a:cubicBezTo>
                  <a:pt x="15984" y="20903"/>
                  <a:pt x="16467" y="21266"/>
                  <a:pt x="16951" y="21266"/>
                </a:cubicBezTo>
                <a:cubicBezTo>
                  <a:pt x="17434" y="21266"/>
                  <a:pt x="17918" y="20903"/>
                  <a:pt x="18402" y="20540"/>
                </a:cubicBezTo>
                <a:cubicBezTo>
                  <a:pt x="19207" y="19632"/>
                  <a:pt x="19207" y="18180"/>
                  <a:pt x="18402" y="17273"/>
                </a:cubicBezTo>
                <a:cubicBezTo>
                  <a:pt x="12760" y="10920"/>
                  <a:pt x="12760" y="10920"/>
                  <a:pt x="12760" y="10920"/>
                </a:cubicBezTo>
                <a:cubicBezTo>
                  <a:pt x="13727" y="9831"/>
                  <a:pt x="13727" y="9831"/>
                  <a:pt x="13727" y="9831"/>
                </a:cubicBezTo>
                <a:cubicBezTo>
                  <a:pt x="14210" y="10375"/>
                  <a:pt x="14210" y="10375"/>
                  <a:pt x="14210" y="10375"/>
                </a:cubicBezTo>
                <a:cubicBezTo>
                  <a:pt x="14533" y="10012"/>
                  <a:pt x="15016" y="9831"/>
                  <a:pt x="15500" y="10012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497" y="4204"/>
                  <a:pt x="20497" y="4022"/>
                  <a:pt x="20497" y="3841"/>
                </a:cubicBezTo>
                <a:cubicBezTo>
                  <a:pt x="20658" y="4022"/>
                  <a:pt x="20981" y="3841"/>
                  <a:pt x="21142" y="3659"/>
                </a:cubicBezTo>
                <a:cubicBezTo>
                  <a:pt x="21303" y="3478"/>
                  <a:pt x="21303" y="2933"/>
                  <a:pt x="21142" y="2570"/>
                </a:cubicBezTo>
                <a:close/>
                <a:moveTo>
                  <a:pt x="17112" y="18362"/>
                </a:moveTo>
                <a:cubicBezTo>
                  <a:pt x="17596" y="18362"/>
                  <a:pt x="17918" y="18906"/>
                  <a:pt x="17918" y="19269"/>
                </a:cubicBezTo>
                <a:cubicBezTo>
                  <a:pt x="17918" y="19814"/>
                  <a:pt x="17596" y="20177"/>
                  <a:pt x="17112" y="20177"/>
                </a:cubicBezTo>
                <a:cubicBezTo>
                  <a:pt x="16628" y="20177"/>
                  <a:pt x="16306" y="19814"/>
                  <a:pt x="16306" y="19269"/>
                </a:cubicBezTo>
                <a:cubicBezTo>
                  <a:pt x="16306" y="18906"/>
                  <a:pt x="16628" y="18362"/>
                  <a:pt x="17112" y="18362"/>
                </a:cubicBezTo>
                <a:close/>
                <a:moveTo>
                  <a:pt x="14372" y="7108"/>
                </a:moveTo>
                <a:cubicBezTo>
                  <a:pt x="14049" y="6745"/>
                  <a:pt x="14049" y="6745"/>
                  <a:pt x="14049" y="6745"/>
                </a:cubicBezTo>
                <a:cubicBezTo>
                  <a:pt x="17757" y="2752"/>
                  <a:pt x="17757" y="2752"/>
                  <a:pt x="17757" y="2752"/>
                </a:cubicBezTo>
                <a:cubicBezTo>
                  <a:pt x="18079" y="3115"/>
                  <a:pt x="18079" y="3115"/>
                  <a:pt x="18079" y="3115"/>
                </a:cubicBezTo>
                <a:lnTo>
                  <a:pt x="14372" y="7108"/>
                </a:lnTo>
                <a:close/>
                <a:moveTo>
                  <a:pt x="15500" y="8379"/>
                </a:moveTo>
                <a:cubicBezTo>
                  <a:pt x="15178" y="8197"/>
                  <a:pt x="15178" y="8197"/>
                  <a:pt x="15178" y="8197"/>
                </a:cubicBezTo>
                <a:cubicBezTo>
                  <a:pt x="18885" y="4022"/>
                  <a:pt x="18885" y="4022"/>
                  <a:pt x="18885" y="4022"/>
                </a:cubicBezTo>
                <a:cubicBezTo>
                  <a:pt x="19207" y="4385"/>
                  <a:pt x="19207" y="4385"/>
                  <a:pt x="19207" y="4385"/>
                </a:cubicBezTo>
                <a:lnTo>
                  <a:pt x="15500" y="8379"/>
                </a:lnTo>
                <a:close/>
                <a:moveTo>
                  <a:pt x="15500" y="8379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6" name="AutoShape 27"/>
          <p:cNvSpPr/>
          <p:nvPr/>
        </p:nvSpPr>
        <p:spPr bwMode="auto">
          <a:xfrm>
            <a:off x="2216150" y="5040313"/>
            <a:ext cx="407988" cy="404812"/>
          </a:xfrm>
          <a:custGeom>
            <a:avLst/>
            <a:gdLst>
              <a:gd name="T0" fmla="*/ 762548 w 20931"/>
              <a:gd name="T1" fmla="*/ 700396 h 20973"/>
              <a:gd name="T2" fmla="*/ 762548 w 20931"/>
              <a:gd name="T3" fmla="*/ 4221004 h 20973"/>
              <a:gd name="T4" fmla="*/ 3304331 w 20931"/>
              <a:gd name="T5" fmla="*/ 4867742 h 20973"/>
              <a:gd name="T6" fmla="*/ 4103348 w 20931"/>
              <a:gd name="T7" fmla="*/ 5657930 h 20973"/>
              <a:gd name="T8" fmla="*/ 5192642 w 20931"/>
              <a:gd name="T9" fmla="*/ 5442601 h 20973"/>
              <a:gd name="T10" fmla="*/ 5192642 w 20931"/>
              <a:gd name="T11" fmla="*/ 6448484 h 20973"/>
              <a:gd name="T12" fmla="*/ 5483288 w 20931"/>
              <a:gd name="T13" fmla="*/ 6735730 h 20973"/>
              <a:gd name="T14" fmla="*/ 6427443 w 20931"/>
              <a:gd name="T15" fmla="*/ 6735730 h 20973"/>
              <a:gd name="T16" fmla="*/ 6427443 w 20931"/>
              <a:gd name="T17" fmla="*/ 7813510 h 20973"/>
              <a:gd name="T18" fmla="*/ 7952521 w 20931"/>
              <a:gd name="T19" fmla="*/ 7813510 h 20973"/>
              <a:gd name="T20" fmla="*/ 7952521 w 20931"/>
              <a:gd name="T21" fmla="*/ 6304687 h 20973"/>
              <a:gd name="T22" fmla="*/ 4902366 w 20931"/>
              <a:gd name="T23" fmla="*/ 3287020 h 20973"/>
              <a:gd name="T24" fmla="*/ 4321055 w 20931"/>
              <a:gd name="T25" fmla="*/ 700396 h 20973"/>
              <a:gd name="T26" fmla="*/ 762548 w 20931"/>
              <a:gd name="T27" fmla="*/ 700396 h 20973"/>
              <a:gd name="T28" fmla="*/ 980625 w 20931"/>
              <a:gd name="T29" fmla="*/ 3574247 h 20973"/>
              <a:gd name="T30" fmla="*/ 1270901 w 20931"/>
              <a:gd name="T31" fmla="*/ 1203338 h 20973"/>
              <a:gd name="T32" fmla="*/ 3594996 w 20931"/>
              <a:gd name="T33" fmla="*/ 988009 h 20973"/>
              <a:gd name="T34" fmla="*/ 980625 w 20931"/>
              <a:gd name="T35" fmla="*/ 3574247 h 20973"/>
              <a:gd name="T36" fmla="*/ 980625 w 20931"/>
              <a:gd name="T37" fmla="*/ 3574247 h 2097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0931" h="20973">
                <a:moveTo>
                  <a:pt x="2007" y="1880"/>
                </a:moveTo>
                <a:cubicBezTo>
                  <a:pt x="-669" y="4580"/>
                  <a:pt x="-669" y="8823"/>
                  <a:pt x="2007" y="11330"/>
                </a:cubicBezTo>
                <a:cubicBezTo>
                  <a:pt x="3727" y="13259"/>
                  <a:pt x="6404" y="13837"/>
                  <a:pt x="8697" y="13066"/>
                </a:cubicBezTo>
                <a:cubicBezTo>
                  <a:pt x="10800" y="15187"/>
                  <a:pt x="10800" y="15187"/>
                  <a:pt x="10800" y="15187"/>
                </a:cubicBezTo>
                <a:cubicBezTo>
                  <a:pt x="10800" y="15187"/>
                  <a:pt x="12712" y="13644"/>
                  <a:pt x="13667" y="14609"/>
                </a:cubicBezTo>
                <a:cubicBezTo>
                  <a:pt x="14432" y="15380"/>
                  <a:pt x="13858" y="16537"/>
                  <a:pt x="13667" y="17309"/>
                </a:cubicBezTo>
                <a:cubicBezTo>
                  <a:pt x="13476" y="17694"/>
                  <a:pt x="13285" y="18466"/>
                  <a:pt x="14432" y="18080"/>
                </a:cubicBezTo>
                <a:cubicBezTo>
                  <a:pt x="14814" y="17887"/>
                  <a:pt x="16152" y="17116"/>
                  <a:pt x="16917" y="18080"/>
                </a:cubicBezTo>
                <a:cubicBezTo>
                  <a:pt x="17873" y="19044"/>
                  <a:pt x="16917" y="20973"/>
                  <a:pt x="16917" y="20973"/>
                </a:cubicBezTo>
                <a:cubicBezTo>
                  <a:pt x="20931" y="20973"/>
                  <a:pt x="20931" y="20973"/>
                  <a:pt x="20931" y="20973"/>
                </a:cubicBezTo>
                <a:cubicBezTo>
                  <a:pt x="20931" y="16923"/>
                  <a:pt x="20931" y="16923"/>
                  <a:pt x="20931" y="16923"/>
                </a:cubicBezTo>
                <a:cubicBezTo>
                  <a:pt x="12903" y="8823"/>
                  <a:pt x="12903" y="8823"/>
                  <a:pt x="12903" y="8823"/>
                </a:cubicBezTo>
                <a:cubicBezTo>
                  <a:pt x="13667" y="6509"/>
                  <a:pt x="13094" y="3809"/>
                  <a:pt x="11373" y="1880"/>
                </a:cubicBezTo>
                <a:cubicBezTo>
                  <a:pt x="8697" y="-627"/>
                  <a:pt x="4492" y="-627"/>
                  <a:pt x="2007" y="1880"/>
                </a:cubicBezTo>
                <a:close/>
                <a:moveTo>
                  <a:pt x="2581" y="9594"/>
                </a:moveTo>
                <a:cubicBezTo>
                  <a:pt x="1434" y="7666"/>
                  <a:pt x="1625" y="4966"/>
                  <a:pt x="3345" y="3230"/>
                </a:cubicBezTo>
                <a:cubicBezTo>
                  <a:pt x="4874" y="1494"/>
                  <a:pt x="7550" y="1302"/>
                  <a:pt x="9462" y="2652"/>
                </a:cubicBezTo>
                <a:lnTo>
                  <a:pt x="2581" y="9594"/>
                </a:lnTo>
                <a:close/>
                <a:moveTo>
                  <a:pt x="2581" y="959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7" name="AutoShape 29"/>
          <p:cNvSpPr/>
          <p:nvPr/>
        </p:nvSpPr>
        <p:spPr bwMode="auto">
          <a:xfrm>
            <a:off x="4486275" y="4524375"/>
            <a:ext cx="268288" cy="252413"/>
          </a:xfrm>
          <a:custGeom>
            <a:avLst/>
            <a:gdLst>
              <a:gd name="T0" fmla="*/ 2275703 w 21600"/>
              <a:gd name="T1" fmla="*/ 2533689 h 21600"/>
              <a:gd name="T2" fmla="*/ 2275703 w 21600"/>
              <a:gd name="T3" fmla="*/ 2949645 h 21600"/>
              <a:gd name="T4" fmla="*/ 3332336 w 21600"/>
              <a:gd name="T5" fmla="*/ 1550470 h 21600"/>
              <a:gd name="T6" fmla="*/ 1666168 w 21600"/>
              <a:gd name="T7" fmla="*/ 0 h 21600"/>
              <a:gd name="T8" fmla="*/ 0 w 21600"/>
              <a:gd name="T9" fmla="*/ 1550470 h 21600"/>
              <a:gd name="T10" fmla="*/ 1015905 w 21600"/>
              <a:gd name="T11" fmla="*/ 2949645 h 21600"/>
              <a:gd name="T12" fmla="*/ 1015905 w 21600"/>
              <a:gd name="T13" fmla="*/ 2533689 h 21600"/>
              <a:gd name="T14" fmla="*/ 406357 w 21600"/>
              <a:gd name="T15" fmla="*/ 1550470 h 21600"/>
              <a:gd name="T16" fmla="*/ 1666168 w 21600"/>
              <a:gd name="T17" fmla="*/ 378129 h 21600"/>
              <a:gd name="T18" fmla="*/ 2925979 w 21600"/>
              <a:gd name="T19" fmla="*/ 1550470 h 21600"/>
              <a:gd name="T20" fmla="*/ 2275703 w 21600"/>
              <a:gd name="T21" fmla="*/ 2533689 h 21600"/>
              <a:gd name="T22" fmla="*/ 2275703 w 21600"/>
              <a:gd name="T23" fmla="*/ 2533689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751" y="18554"/>
                </a:moveTo>
                <a:cubicBezTo>
                  <a:pt x="14751" y="21600"/>
                  <a:pt x="14751" y="21600"/>
                  <a:pt x="14751" y="21600"/>
                </a:cubicBezTo>
                <a:cubicBezTo>
                  <a:pt x="18702" y="19938"/>
                  <a:pt x="21600" y="15785"/>
                  <a:pt x="21600" y="11354"/>
                </a:cubicBezTo>
                <a:cubicBezTo>
                  <a:pt x="21600" y="4985"/>
                  <a:pt x="16595" y="0"/>
                  <a:pt x="10800" y="0"/>
                </a:cubicBezTo>
                <a:cubicBezTo>
                  <a:pt x="4741" y="0"/>
                  <a:pt x="0" y="4985"/>
                  <a:pt x="0" y="11354"/>
                </a:cubicBezTo>
                <a:cubicBezTo>
                  <a:pt x="0" y="15785"/>
                  <a:pt x="2634" y="19938"/>
                  <a:pt x="6585" y="21600"/>
                </a:cubicBezTo>
                <a:cubicBezTo>
                  <a:pt x="6585" y="18554"/>
                  <a:pt x="6585" y="18554"/>
                  <a:pt x="6585" y="18554"/>
                </a:cubicBezTo>
                <a:cubicBezTo>
                  <a:pt x="4215" y="16892"/>
                  <a:pt x="2634" y="14400"/>
                  <a:pt x="2634" y="11354"/>
                </a:cubicBezTo>
                <a:cubicBezTo>
                  <a:pt x="2634" y="6369"/>
                  <a:pt x="6322" y="2769"/>
                  <a:pt x="10800" y="2769"/>
                </a:cubicBezTo>
                <a:cubicBezTo>
                  <a:pt x="15278" y="2769"/>
                  <a:pt x="18966" y="6369"/>
                  <a:pt x="18966" y="11354"/>
                </a:cubicBezTo>
                <a:cubicBezTo>
                  <a:pt x="18966" y="14400"/>
                  <a:pt x="17385" y="17169"/>
                  <a:pt x="14751" y="18554"/>
                </a:cubicBezTo>
                <a:close/>
                <a:moveTo>
                  <a:pt x="14751" y="1855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8" name="AutoShape 30"/>
          <p:cNvSpPr/>
          <p:nvPr/>
        </p:nvSpPr>
        <p:spPr bwMode="auto">
          <a:xfrm>
            <a:off x="4427538" y="4465638"/>
            <a:ext cx="387350" cy="373062"/>
          </a:xfrm>
          <a:custGeom>
            <a:avLst/>
            <a:gdLst>
              <a:gd name="T0" fmla="*/ 3473149 w 21600"/>
              <a:gd name="T1" fmla="*/ 0 h 21600"/>
              <a:gd name="T2" fmla="*/ 0 w 21600"/>
              <a:gd name="T3" fmla="*/ 3305778 h 21600"/>
              <a:gd name="T4" fmla="*/ 2531225 w 21600"/>
              <a:gd name="T5" fmla="*/ 6443299 h 21600"/>
              <a:gd name="T6" fmla="*/ 2531225 w 21600"/>
              <a:gd name="T7" fmla="*/ 5994951 h 21600"/>
              <a:gd name="T8" fmla="*/ 470810 w 21600"/>
              <a:gd name="T9" fmla="*/ 3305778 h 21600"/>
              <a:gd name="T10" fmla="*/ 3473149 w 21600"/>
              <a:gd name="T11" fmla="*/ 448348 h 21600"/>
              <a:gd name="T12" fmla="*/ 6475488 w 21600"/>
              <a:gd name="T13" fmla="*/ 3305778 h 21600"/>
              <a:gd name="T14" fmla="*/ 4356235 w 21600"/>
              <a:gd name="T15" fmla="*/ 5994951 h 21600"/>
              <a:gd name="T16" fmla="*/ 4356235 w 21600"/>
              <a:gd name="T17" fmla="*/ 6443299 h 21600"/>
              <a:gd name="T18" fmla="*/ 6946297 w 21600"/>
              <a:gd name="T19" fmla="*/ 3305778 h 21600"/>
              <a:gd name="T20" fmla="*/ 3473149 w 21600"/>
              <a:gd name="T21" fmla="*/ 0 h 21600"/>
              <a:gd name="T22" fmla="*/ 3473149 w 21600"/>
              <a:gd name="T23" fmla="*/ 0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759" y="0"/>
                  <a:pt x="0" y="4883"/>
                  <a:pt x="0" y="11082"/>
                </a:cubicBezTo>
                <a:cubicBezTo>
                  <a:pt x="0" y="15965"/>
                  <a:pt x="3295" y="20285"/>
                  <a:pt x="7871" y="21600"/>
                </a:cubicBezTo>
                <a:cubicBezTo>
                  <a:pt x="7871" y="20097"/>
                  <a:pt x="7871" y="20097"/>
                  <a:pt x="7871" y="20097"/>
                </a:cubicBezTo>
                <a:cubicBezTo>
                  <a:pt x="4027" y="18783"/>
                  <a:pt x="1464" y="15214"/>
                  <a:pt x="1464" y="11082"/>
                </a:cubicBezTo>
                <a:cubicBezTo>
                  <a:pt x="1464" y="5635"/>
                  <a:pt x="5675" y="1503"/>
                  <a:pt x="10800" y="1503"/>
                </a:cubicBezTo>
                <a:cubicBezTo>
                  <a:pt x="15925" y="1503"/>
                  <a:pt x="20136" y="5635"/>
                  <a:pt x="20136" y="11082"/>
                </a:cubicBezTo>
                <a:cubicBezTo>
                  <a:pt x="20136" y="15214"/>
                  <a:pt x="17390" y="18783"/>
                  <a:pt x="13546" y="20097"/>
                </a:cubicBezTo>
                <a:cubicBezTo>
                  <a:pt x="13546" y="21600"/>
                  <a:pt x="13546" y="21600"/>
                  <a:pt x="13546" y="21600"/>
                </a:cubicBezTo>
                <a:cubicBezTo>
                  <a:pt x="18122" y="20285"/>
                  <a:pt x="21600" y="16153"/>
                  <a:pt x="21600" y="11082"/>
                </a:cubicBezTo>
                <a:cubicBezTo>
                  <a:pt x="21600" y="4883"/>
                  <a:pt x="16658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9" name="AutoShape 31"/>
          <p:cNvSpPr/>
          <p:nvPr/>
        </p:nvSpPr>
        <p:spPr bwMode="auto">
          <a:xfrm>
            <a:off x="4565650" y="4618038"/>
            <a:ext cx="117475" cy="311150"/>
          </a:xfrm>
          <a:custGeom>
            <a:avLst/>
            <a:gdLst>
              <a:gd name="T0" fmla="*/ 425939 w 21600"/>
              <a:gd name="T1" fmla="*/ 3828499 h 21600"/>
              <a:gd name="T2" fmla="*/ 425939 w 21600"/>
              <a:gd name="T3" fmla="*/ 980468 h 21600"/>
              <a:gd name="T4" fmla="*/ 514676 w 21600"/>
              <a:gd name="T5" fmla="*/ 560272 h 21600"/>
              <a:gd name="T6" fmla="*/ 301704 w 21600"/>
              <a:gd name="T7" fmla="*/ 0 h 21600"/>
              <a:gd name="T8" fmla="*/ 88737 w 21600"/>
              <a:gd name="T9" fmla="*/ 560272 h 21600"/>
              <a:gd name="T10" fmla="*/ 177474 w 21600"/>
              <a:gd name="T11" fmla="*/ 980468 h 21600"/>
              <a:gd name="T12" fmla="*/ 177474 w 21600"/>
              <a:gd name="T13" fmla="*/ 980468 h 21600"/>
              <a:gd name="T14" fmla="*/ 177474 w 21600"/>
              <a:gd name="T15" fmla="*/ 3828499 h 21600"/>
              <a:gd name="T16" fmla="*/ 0 w 21600"/>
              <a:gd name="T17" fmla="*/ 4482145 h 21600"/>
              <a:gd name="T18" fmla="*/ 638906 w 21600"/>
              <a:gd name="T19" fmla="*/ 4482145 h 21600"/>
              <a:gd name="T20" fmla="*/ 425939 w 21600"/>
              <a:gd name="T21" fmla="*/ 3828499 h 21600"/>
              <a:gd name="T22" fmla="*/ 425939 w 21600"/>
              <a:gd name="T23" fmla="*/ 3828499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400" y="18450"/>
                </a:moveTo>
                <a:cubicBezTo>
                  <a:pt x="14400" y="17775"/>
                  <a:pt x="14400" y="4950"/>
                  <a:pt x="14400" y="4725"/>
                </a:cubicBezTo>
                <a:cubicBezTo>
                  <a:pt x="16200" y="4275"/>
                  <a:pt x="17400" y="3600"/>
                  <a:pt x="17400" y="2700"/>
                </a:cubicBezTo>
                <a:cubicBezTo>
                  <a:pt x="17400" y="1125"/>
                  <a:pt x="13800" y="0"/>
                  <a:pt x="10200" y="0"/>
                </a:cubicBezTo>
                <a:cubicBezTo>
                  <a:pt x="6000" y="0"/>
                  <a:pt x="3000" y="1125"/>
                  <a:pt x="3000" y="2700"/>
                </a:cubicBezTo>
                <a:cubicBezTo>
                  <a:pt x="3000" y="3600"/>
                  <a:pt x="4200" y="4275"/>
                  <a:pt x="6000" y="4725"/>
                </a:cubicBezTo>
                <a:cubicBezTo>
                  <a:pt x="6000" y="4725"/>
                  <a:pt x="6000" y="4725"/>
                  <a:pt x="6000" y="4725"/>
                </a:cubicBezTo>
                <a:cubicBezTo>
                  <a:pt x="6000" y="4725"/>
                  <a:pt x="6000" y="17550"/>
                  <a:pt x="6000" y="18450"/>
                </a:cubicBezTo>
                <a:cubicBezTo>
                  <a:pt x="6000" y="207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14400" y="20700"/>
                  <a:pt x="14400" y="18450"/>
                </a:cubicBezTo>
                <a:close/>
                <a:moveTo>
                  <a:pt x="14400" y="1845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80" name="Rectangle 33"/>
          <p:cNvSpPr>
            <a:spLocks noChangeArrowheads="1"/>
          </p:cNvSpPr>
          <p:nvPr/>
        </p:nvSpPr>
        <p:spPr bwMode="auto">
          <a:xfrm>
            <a:off x="6815138" y="4010025"/>
            <a:ext cx="58737" cy="331788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1" name="Rectangle 34"/>
          <p:cNvSpPr>
            <a:spLocks noChangeArrowheads="1"/>
          </p:cNvSpPr>
          <p:nvPr/>
        </p:nvSpPr>
        <p:spPr bwMode="auto">
          <a:xfrm>
            <a:off x="6718300" y="4076700"/>
            <a:ext cx="58738" cy="265113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2" name="Rectangle 35"/>
          <p:cNvSpPr>
            <a:spLocks noChangeArrowheads="1"/>
          </p:cNvSpPr>
          <p:nvPr/>
        </p:nvSpPr>
        <p:spPr bwMode="auto">
          <a:xfrm>
            <a:off x="6616700" y="4129088"/>
            <a:ext cx="61913" cy="212725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3" name="Rectangle 36"/>
          <p:cNvSpPr>
            <a:spLocks noChangeArrowheads="1"/>
          </p:cNvSpPr>
          <p:nvPr/>
        </p:nvSpPr>
        <p:spPr bwMode="auto">
          <a:xfrm>
            <a:off x="6911975" y="3929063"/>
            <a:ext cx="60325" cy="412750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4" name="TextBox 13"/>
          <p:cNvSpPr txBox="1">
            <a:spLocks noChangeArrowheads="1"/>
          </p:cNvSpPr>
          <p:nvPr/>
        </p:nvSpPr>
        <p:spPr bwMode="auto">
          <a:xfrm>
            <a:off x="1546225" y="34083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5" name="TextBox 13"/>
          <p:cNvSpPr txBox="1">
            <a:spLocks noChangeArrowheads="1"/>
          </p:cNvSpPr>
          <p:nvPr/>
        </p:nvSpPr>
        <p:spPr bwMode="auto">
          <a:xfrm>
            <a:off x="1549400" y="3730625"/>
            <a:ext cx="2028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6" name="TextBox 13"/>
          <p:cNvSpPr txBox="1">
            <a:spLocks noChangeArrowheads="1"/>
          </p:cNvSpPr>
          <p:nvPr/>
        </p:nvSpPr>
        <p:spPr bwMode="auto">
          <a:xfrm>
            <a:off x="3783013" y="28003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7" name="TextBox 13"/>
          <p:cNvSpPr txBox="1">
            <a:spLocks noChangeArrowheads="1"/>
          </p:cNvSpPr>
          <p:nvPr/>
        </p:nvSpPr>
        <p:spPr bwMode="auto">
          <a:xfrm>
            <a:off x="3786188" y="3122613"/>
            <a:ext cx="2028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8" name="TextBox 13"/>
          <p:cNvSpPr txBox="1">
            <a:spLocks noChangeArrowheads="1"/>
          </p:cNvSpPr>
          <p:nvPr/>
        </p:nvSpPr>
        <p:spPr bwMode="auto">
          <a:xfrm>
            <a:off x="6005513" y="22971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9" name="TextBox 13"/>
          <p:cNvSpPr txBox="1">
            <a:spLocks noChangeArrowheads="1"/>
          </p:cNvSpPr>
          <p:nvPr/>
        </p:nvSpPr>
        <p:spPr bwMode="auto">
          <a:xfrm>
            <a:off x="6010275" y="2619375"/>
            <a:ext cx="2027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0" name="TextBox 13"/>
          <p:cNvSpPr txBox="1">
            <a:spLocks noChangeArrowheads="1"/>
          </p:cNvSpPr>
          <p:nvPr/>
        </p:nvSpPr>
        <p:spPr bwMode="auto">
          <a:xfrm>
            <a:off x="8215313" y="1741488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1" name="TextBox 13"/>
          <p:cNvSpPr txBox="1">
            <a:spLocks noChangeArrowheads="1"/>
          </p:cNvSpPr>
          <p:nvPr/>
        </p:nvSpPr>
        <p:spPr bwMode="auto">
          <a:xfrm>
            <a:off x="8220075" y="2063750"/>
            <a:ext cx="2027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2" name="文本框 28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Shape 78"/>
          <p:cNvSpPr/>
          <p:nvPr/>
        </p:nvSpPr>
        <p:spPr bwMode="auto">
          <a:xfrm>
            <a:off x="7172325" y="2605088"/>
            <a:ext cx="2097088" cy="2098675"/>
          </a:xfrm>
          <a:custGeom>
            <a:avLst/>
            <a:gdLst>
              <a:gd name="T0" fmla="*/ 190846 w 2098179"/>
              <a:gd name="T1" fmla="*/ 1537092 h 2098179"/>
              <a:gd name="T2" fmla="*/ 272060 w 2098179"/>
              <a:gd name="T3" fmla="*/ 1490900 h 2098179"/>
              <a:gd name="T4" fmla="*/ 970778 w 2098179"/>
              <a:gd name="T5" fmla="*/ 1939912 h 2098179"/>
              <a:gd name="T6" fmla="*/ 1736335 w 2098179"/>
              <a:gd name="T7" fmla="*/ 1618287 h 2098179"/>
              <a:gd name="T8" fmla="*/ 1682771 w 2098179"/>
              <a:gd name="T9" fmla="*/ 1587823 h 2098179"/>
              <a:gd name="T10" fmla="*/ 1864544 w 2098179"/>
              <a:gd name="T11" fmla="*/ 1513997 h 2098179"/>
              <a:gd name="T12" fmla="*/ 1872285 w 2098179"/>
              <a:gd name="T13" fmla="*/ 1695611 h 2098179"/>
              <a:gd name="T14" fmla="*/ 1818665 w 2098179"/>
              <a:gd name="T15" fmla="*/ 1665114 h 2098179"/>
              <a:gd name="T16" fmla="*/ 970830 w 2098179"/>
              <a:gd name="T17" fmla="*/ 2033776 h 2098179"/>
              <a:gd name="T18" fmla="*/ 190845 w 2098179"/>
              <a:gd name="T19" fmla="*/ 1537092 h 2098179"/>
              <a:gd name="T20" fmla="*/ 190846 w 2098179"/>
              <a:gd name="T21" fmla="*/ 1537092 h 209817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8179" h="2098179">
                <a:moveTo>
                  <a:pt x="191044" y="1536366"/>
                </a:moveTo>
                <a:lnTo>
                  <a:pt x="272344" y="1490196"/>
                </a:lnTo>
                <a:cubicBezTo>
                  <a:pt x="417469" y="1745746"/>
                  <a:pt x="679008" y="1913563"/>
                  <a:pt x="971788" y="1938996"/>
                </a:cubicBezTo>
                <a:cubicBezTo>
                  <a:pt x="1264568" y="1964428"/>
                  <a:pt x="1551127" y="1844222"/>
                  <a:pt x="1738142" y="1617523"/>
                </a:cubicBezTo>
                <a:lnTo>
                  <a:pt x="1684522" y="1587073"/>
                </a:lnTo>
                <a:lnTo>
                  <a:pt x="1866485" y="1513281"/>
                </a:lnTo>
                <a:lnTo>
                  <a:pt x="1874234" y="1694809"/>
                </a:lnTo>
                <a:lnTo>
                  <a:pt x="1820558" y="1664327"/>
                </a:lnTo>
                <a:cubicBezTo>
                  <a:pt x="1616341" y="1920402"/>
                  <a:pt x="1298369" y="2058455"/>
                  <a:pt x="971840" y="2032814"/>
                </a:cubicBezTo>
                <a:cubicBezTo>
                  <a:pt x="645311" y="2007173"/>
                  <a:pt x="352785" y="1821178"/>
                  <a:pt x="191043" y="1536366"/>
                </a:cubicBezTo>
                <a:lnTo>
                  <a:pt x="191044" y="1536366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2" name="Shape 69"/>
          <p:cNvSpPr/>
          <p:nvPr/>
        </p:nvSpPr>
        <p:spPr bwMode="auto">
          <a:xfrm>
            <a:off x="2482850" y="2605088"/>
            <a:ext cx="2098675" cy="2098675"/>
          </a:xfrm>
          <a:custGeom>
            <a:avLst/>
            <a:gdLst>
              <a:gd name="T0" fmla="*/ 191134 w 2098179"/>
              <a:gd name="T1" fmla="*/ 1537092 h 2098179"/>
              <a:gd name="T2" fmla="*/ 272472 w 2098179"/>
              <a:gd name="T3" fmla="*/ 1490900 h 2098179"/>
              <a:gd name="T4" fmla="*/ 972248 w 2098179"/>
              <a:gd name="T5" fmla="*/ 1939912 h 2098179"/>
              <a:gd name="T6" fmla="*/ 1738964 w 2098179"/>
              <a:gd name="T7" fmla="*/ 1618287 h 2098179"/>
              <a:gd name="T8" fmla="*/ 1685318 w 2098179"/>
              <a:gd name="T9" fmla="*/ 1587823 h 2098179"/>
              <a:gd name="T10" fmla="*/ 1867367 w 2098179"/>
              <a:gd name="T11" fmla="*/ 1513997 h 2098179"/>
              <a:gd name="T12" fmla="*/ 1875120 w 2098179"/>
              <a:gd name="T13" fmla="*/ 1695611 h 2098179"/>
              <a:gd name="T14" fmla="*/ 1821418 w 2098179"/>
              <a:gd name="T15" fmla="*/ 1665114 h 2098179"/>
              <a:gd name="T16" fmla="*/ 972300 w 2098179"/>
              <a:gd name="T17" fmla="*/ 2033776 h 2098179"/>
              <a:gd name="T18" fmla="*/ 191133 w 2098179"/>
              <a:gd name="T19" fmla="*/ 1537092 h 2098179"/>
              <a:gd name="T20" fmla="*/ 191134 w 2098179"/>
              <a:gd name="T21" fmla="*/ 1537092 h 209817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8179" h="2098179">
                <a:moveTo>
                  <a:pt x="191044" y="1536366"/>
                </a:moveTo>
                <a:lnTo>
                  <a:pt x="272344" y="1490196"/>
                </a:lnTo>
                <a:cubicBezTo>
                  <a:pt x="417469" y="1745746"/>
                  <a:pt x="679008" y="1913563"/>
                  <a:pt x="971788" y="1938996"/>
                </a:cubicBezTo>
                <a:cubicBezTo>
                  <a:pt x="1264568" y="1964428"/>
                  <a:pt x="1551127" y="1844222"/>
                  <a:pt x="1738142" y="1617523"/>
                </a:cubicBezTo>
                <a:lnTo>
                  <a:pt x="1684522" y="1587073"/>
                </a:lnTo>
                <a:lnTo>
                  <a:pt x="1866485" y="1513281"/>
                </a:lnTo>
                <a:lnTo>
                  <a:pt x="1874234" y="1694809"/>
                </a:lnTo>
                <a:lnTo>
                  <a:pt x="1820558" y="1664327"/>
                </a:lnTo>
                <a:cubicBezTo>
                  <a:pt x="1616341" y="1920402"/>
                  <a:pt x="1298369" y="2058455"/>
                  <a:pt x="971840" y="2032814"/>
                </a:cubicBezTo>
                <a:cubicBezTo>
                  <a:pt x="645311" y="2007173"/>
                  <a:pt x="352785" y="1821178"/>
                  <a:pt x="191043" y="1536366"/>
                </a:cubicBezTo>
                <a:lnTo>
                  <a:pt x="191044" y="1536366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3" name="Freeform 68"/>
          <p:cNvSpPr/>
          <p:nvPr/>
        </p:nvSpPr>
        <p:spPr bwMode="auto">
          <a:xfrm>
            <a:off x="1606550" y="2560638"/>
            <a:ext cx="1652588" cy="1363662"/>
          </a:xfrm>
          <a:custGeom>
            <a:avLst/>
            <a:gdLst>
              <a:gd name="T0" fmla="*/ 0 w 1368949"/>
              <a:gd name="T1" fmla="*/ 164697 h 1129097"/>
              <a:gd name="T2" fmla="*/ 48195 w 1368949"/>
              <a:gd name="T3" fmla="*/ 48239 h 1129097"/>
              <a:gd name="T4" fmla="*/ 164548 w 1368949"/>
              <a:gd name="T5" fmla="*/ 1 h 1129097"/>
              <a:gd name="T6" fmla="*/ 1830450 w 1368949"/>
              <a:gd name="T7" fmla="*/ 0 h 1129097"/>
              <a:gd name="T8" fmla="*/ 1946801 w 1368949"/>
              <a:gd name="T9" fmla="*/ 48239 h 1129097"/>
              <a:gd name="T10" fmla="*/ 1994994 w 1368949"/>
              <a:gd name="T11" fmla="*/ 164698 h 1129097"/>
              <a:gd name="T12" fmla="*/ 1994996 w 1368949"/>
              <a:gd name="T13" fmla="*/ 1482260 h 1129097"/>
              <a:gd name="T14" fmla="*/ 1946801 w 1368949"/>
              <a:gd name="T15" fmla="*/ 1598718 h 1129097"/>
              <a:gd name="T16" fmla="*/ 1830450 w 1368949"/>
              <a:gd name="T17" fmla="*/ 1646957 h 1129097"/>
              <a:gd name="T18" fmla="*/ 164545 w 1368949"/>
              <a:gd name="T19" fmla="*/ 1646957 h 1129097"/>
              <a:gd name="T20" fmla="*/ 48195 w 1368949"/>
              <a:gd name="T21" fmla="*/ 1598718 h 1129097"/>
              <a:gd name="T22" fmla="*/ 0 w 1368949"/>
              <a:gd name="T23" fmla="*/ 1482260 h 1129097"/>
              <a:gd name="T24" fmla="*/ 0 w 1368949"/>
              <a:gd name="T25" fmla="*/ 16469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 cap="flat" cmpd="sng">
            <a:solidFill>
              <a:srgbClr val="513087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605" tIns="95605" rIns="95605" bIns="418205"/>
          <a:lstStyle/>
          <a:p>
            <a:endParaRPr lang="zh-CN" altLang="en-US"/>
          </a:p>
        </p:txBody>
      </p:sp>
      <p:sp>
        <p:nvSpPr>
          <p:cNvPr id="37894" name="Freeform 70"/>
          <p:cNvSpPr>
            <a:spLocks noChangeArrowheads="1"/>
          </p:cNvSpPr>
          <p:nvPr/>
        </p:nvSpPr>
        <p:spPr bwMode="auto">
          <a:xfrm>
            <a:off x="1973263" y="3632200"/>
            <a:ext cx="1470025" cy="584200"/>
          </a:xfrm>
          <a:custGeom>
            <a:avLst/>
            <a:gdLst>
              <a:gd name="T0" fmla="*/ 0 w 1216844"/>
              <a:gd name="T1" fmla="*/ 85172 h 483898"/>
              <a:gd name="T2" fmla="*/ 24978 w 1216844"/>
              <a:gd name="T3" fmla="*/ 24946 h 483898"/>
              <a:gd name="T4" fmla="*/ 85282 w 1216844"/>
              <a:gd name="T5" fmla="*/ 0 h 483898"/>
              <a:gd name="T6" fmla="*/ 2059281 w 1216844"/>
              <a:gd name="T7" fmla="*/ 0 h 483898"/>
              <a:gd name="T8" fmla="*/ 2119585 w 1216844"/>
              <a:gd name="T9" fmla="*/ 24946 h 483898"/>
              <a:gd name="T10" fmla="*/ 2144563 w 1216844"/>
              <a:gd name="T11" fmla="*/ 85172 h 483898"/>
              <a:gd name="T12" fmla="*/ 2144563 w 1216844"/>
              <a:gd name="T13" fmla="*/ 766541 h 483898"/>
              <a:gd name="T14" fmla="*/ 2119585 w 1216844"/>
              <a:gd name="T15" fmla="*/ 826768 h 483898"/>
              <a:gd name="T16" fmla="*/ 2059281 w 1216844"/>
              <a:gd name="T17" fmla="*/ 851714 h 483898"/>
              <a:gd name="T18" fmla="*/ 85282 w 1216844"/>
              <a:gd name="T19" fmla="*/ 851714 h 483898"/>
              <a:gd name="T20" fmla="*/ 24978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477" tIns="64617" rIns="87477" bIns="64617" anchor="ctr"/>
          <a:lstStyle/>
          <a:p>
            <a:pPr algn="ctr" defTabSz="1598295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95" name="Circular Arrow 72"/>
          <p:cNvSpPr/>
          <p:nvPr/>
        </p:nvSpPr>
        <p:spPr bwMode="auto">
          <a:xfrm>
            <a:off x="4751388" y="1768475"/>
            <a:ext cx="2309812" cy="2308225"/>
          </a:xfrm>
          <a:custGeom>
            <a:avLst/>
            <a:gdLst>
              <a:gd name="T0" fmla="*/ 204875 w 2309415"/>
              <a:gd name="T1" fmla="*/ 614632 h 2309415"/>
              <a:gd name="T2" fmla="*/ 1077757 w 2309415"/>
              <a:gd name="T3" fmla="*/ 64991 h 2309415"/>
              <a:gd name="T4" fmla="*/ 2019613 w 2309415"/>
              <a:gd name="T5" fmla="*/ 486036 h 2309415"/>
              <a:gd name="T6" fmla="*/ 2073392 w 2309415"/>
              <a:gd name="T7" fmla="*/ 455538 h 2309415"/>
              <a:gd name="T8" fmla="*/ 2064664 w 2309415"/>
              <a:gd name="T9" fmla="*/ 637697 h 2309415"/>
              <a:gd name="T10" fmla="*/ 1883634 w 2309415"/>
              <a:gd name="T11" fmla="*/ 563153 h 2309415"/>
              <a:gd name="T12" fmla="*/ 1937372 w 2309415"/>
              <a:gd name="T13" fmla="*/ 532676 h 2309415"/>
              <a:gd name="T14" fmla="*/ 1077718 w 2309415"/>
              <a:gd name="T15" fmla="*/ 158664 h 2309415"/>
              <a:gd name="T16" fmla="*/ 286214 w 2309415"/>
              <a:gd name="T17" fmla="*/ 660761 h 2309415"/>
              <a:gd name="T18" fmla="*/ 204875 w 2309415"/>
              <a:gd name="T19" fmla="*/ 614632 h 23094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09415" h="2309415">
                <a:moveTo>
                  <a:pt x="204805" y="615266"/>
                </a:moveTo>
                <a:cubicBezTo>
                  <a:pt x="385300" y="297432"/>
                  <a:pt x="712794" y="90930"/>
                  <a:pt x="1077387" y="65059"/>
                </a:cubicBezTo>
                <a:cubicBezTo>
                  <a:pt x="1441979" y="39188"/>
                  <a:pt x="1795352" y="197376"/>
                  <a:pt x="2018919" y="486538"/>
                </a:cubicBezTo>
                <a:lnTo>
                  <a:pt x="2072680" y="456008"/>
                </a:lnTo>
                <a:lnTo>
                  <a:pt x="2063954" y="638355"/>
                </a:lnTo>
                <a:lnTo>
                  <a:pt x="1882986" y="563733"/>
                </a:lnTo>
                <a:lnTo>
                  <a:pt x="1936706" y="533226"/>
                </a:lnTo>
                <a:cubicBezTo>
                  <a:pt x="1730231" y="273423"/>
                  <a:pt x="1408209" y="133127"/>
                  <a:pt x="1077348" y="158828"/>
                </a:cubicBezTo>
                <a:cubicBezTo>
                  <a:pt x="746487" y="184529"/>
                  <a:pt x="449993" y="372871"/>
                  <a:pt x="286116" y="661443"/>
                </a:cubicBezTo>
                <a:lnTo>
                  <a:pt x="204805" y="615266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6" name="Freeform 71"/>
          <p:cNvSpPr/>
          <p:nvPr/>
        </p:nvSpPr>
        <p:spPr bwMode="auto">
          <a:xfrm>
            <a:off x="3887788" y="2560638"/>
            <a:ext cx="1654175" cy="1363662"/>
          </a:xfrm>
          <a:custGeom>
            <a:avLst/>
            <a:gdLst>
              <a:gd name="T0" fmla="*/ 0 w 1368949"/>
              <a:gd name="T1" fmla="*/ 198887 h 1129097"/>
              <a:gd name="T2" fmla="*/ 58313 w 1368949"/>
              <a:gd name="T3" fmla="*/ 58254 h 1129097"/>
              <a:gd name="T4" fmla="*/ 199090 w 1368949"/>
              <a:gd name="T5" fmla="*/ 1 h 1129097"/>
              <a:gd name="T6" fmla="*/ 2214705 w 1368949"/>
              <a:gd name="T7" fmla="*/ 0 h 1129097"/>
              <a:gd name="T8" fmla="*/ 2355479 w 1368949"/>
              <a:gd name="T9" fmla="*/ 58254 h 1129097"/>
              <a:gd name="T10" fmla="*/ 2413791 w 1368949"/>
              <a:gd name="T11" fmla="*/ 198890 h 1129097"/>
              <a:gd name="T12" fmla="*/ 2413792 w 1368949"/>
              <a:gd name="T13" fmla="*/ 1789983 h 1129097"/>
              <a:gd name="T14" fmla="*/ 2355479 w 1368949"/>
              <a:gd name="T15" fmla="*/ 1930616 h 1129097"/>
              <a:gd name="T16" fmla="*/ 2214705 w 1368949"/>
              <a:gd name="T17" fmla="*/ 1988870 h 1129097"/>
              <a:gd name="T18" fmla="*/ 199087 w 1368949"/>
              <a:gd name="T19" fmla="*/ 1988870 h 1129097"/>
              <a:gd name="T20" fmla="*/ 58313 w 1368949"/>
              <a:gd name="T21" fmla="*/ 1930616 h 1129097"/>
              <a:gd name="T22" fmla="*/ 0 w 1368949"/>
              <a:gd name="T23" fmla="*/ 1789983 h 1129097"/>
              <a:gd name="T24" fmla="*/ 0 w 1368949"/>
              <a:gd name="T25" fmla="*/ 19888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8949"/>
              <a:gd name="T40" fmla="*/ 0 h 1129097"/>
              <a:gd name="T41" fmla="*/ 1368949 w 1368949"/>
              <a:gd name="T42" fmla="*/ 1129097 h 11290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>
            <a:solidFill>
              <a:srgbClr val="DE447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605" tIns="418204" rIns="95605" bIns="95607"/>
          <a:lstStyle/>
          <a:p>
            <a:pPr marL="303530" lvl="1" indent="-303530" defTabSz="1420495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US" altLang="zh-CN" sz="3200">
              <a:solidFill>
                <a:srgbClr val="0E5A8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03530" lvl="1" indent="-303530" defTabSz="1420495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US" altLang="zh-CN" sz="3200">
              <a:solidFill>
                <a:srgbClr val="0E5A8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97" name="Freeform 73"/>
          <p:cNvSpPr>
            <a:spLocks noChangeArrowheads="1"/>
          </p:cNvSpPr>
          <p:nvPr/>
        </p:nvSpPr>
        <p:spPr bwMode="auto">
          <a:xfrm>
            <a:off x="4256088" y="2268538"/>
            <a:ext cx="1468437" cy="584200"/>
          </a:xfrm>
          <a:custGeom>
            <a:avLst/>
            <a:gdLst>
              <a:gd name="T0" fmla="*/ 0 w 1216844"/>
              <a:gd name="T1" fmla="*/ 85172 h 483898"/>
              <a:gd name="T2" fmla="*/ 24924 w 1216844"/>
              <a:gd name="T3" fmla="*/ 24946 h 483898"/>
              <a:gd name="T4" fmla="*/ 85098 w 1216844"/>
              <a:gd name="T5" fmla="*/ 0 h 483898"/>
              <a:gd name="T6" fmla="*/ 2054834 w 1216844"/>
              <a:gd name="T7" fmla="*/ 0 h 483898"/>
              <a:gd name="T8" fmla="*/ 2115009 w 1216844"/>
              <a:gd name="T9" fmla="*/ 24946 h 483898"/>
              <a:gd name="T10" fmla="*/ 2139933 w 1216844"/>
              <a:gd name="T11" fmla="*/ 85172 h 483898"/>
              <a:gd name="T12" fmla="*/ 2139933 w 1216844"/>
              <a:gd name="T13" fmla="*/ 766541 h 483898"/>
              <a:gd name="T14" fmla="*/ 2115009 w 1216844"/>
              <a:gd name="T15" fmla="*/ 826768 h 483898"/>
              <a:gd name="T16" fmla="*/ 2054834 w 1216844"/>
              <a:gd name="T17" fmla="*/ 851714 h 483898"/>
              <a:gd name="T18" fmla="*/ 85098 w 1216844"/>
              <a:gd name="T19" fmla="*/ 851714 h 483898"/>
              <a:gd name="T20" fmla="*/ 24924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477" tIns="64617" rIns="87477" bIns="64617" anchor="ctr"/>
          <a:lstStyle/>
          <a:p>
            <a:pPr algn="ctr" defTabSz="1598295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98" name="Freeform 74"/>
          <p:cNvSpPr/>
          <p:nvPr/>
        </p:nvSpPr>
        <p:spPr bwMode="auto">
          <a:xfrm>
            <a:off x="6170613" y="2560638"/>
            <a:ext cx="1652587" cy="1363662"/>
          </a:xfrm>
          <a:custGeom>
            <a:avLst/>
            <a:gdLst>
              <a:gd name="T0" fmla="*/ 0 w 1368949"/>
              <a:gd name="T1" fmla="*/ 198887 h 1129097"/>
              <a:gd name="T2" fmla="*/ 58201 w 1368949"/>
              <a:gd name="T3" fmla="*/ 58254 h 1129097"/>
              <a:gd name="T4" fmla="*/ 198708 w 1368949"/>
              <a:gd name="T5" fmla="*/ 1 h 1129097"/>
              <a:gd name="T6" fmla="*/ 2210454 w 1368949"/>
              <a:gd name="T7" fmla="*/ 0 h 1129097"/>
              <a:gd name="T8" fmla="*/ 2350958 w 1368949"/>
              <a:gd name="T9" fmla="*/ 58254 h 1129097"/>
              <a:gd name="T10" fmla="*/ 2409158 w 1368949"/>
              <a:gd name="T11" fmla="*/ 198890 h 1129097"/>
              <a:gd name="T12" fmla="*/ 2409160 w 1368949"/>
              <a:gd name="T13" fmla="*/ 1789983 h 1129097"/>
              <a:gd name="T14" fmla="*/ 2350958 w 1368949"/>
              <a:gd name="T15" fmla="*/ 1930616 h 1129097"/>
              <a:gd name="T16" fmla="*/ 2210454 w 1368949"/>
              <a:gd name="T17" fmla="*/ 1988870 h 1129097"/>
              <a:gd name="T18" fmla="*/ 198705 w 1368949"/>
              <a:gd name="T19" fmla="*/ 1988870 h 1129097"/>
              <a:gd name="T20" fmla="*/ 58201 w 1368949"/>
              <a:gd name="T21" fmla="*/ 1930616 h 1129097"/>
              <a:gd name="T22" fmla="*/ 0 w 1368949"/>
              <a:gd name="T23" fmla="*/ 1789983 h 1129097"/>
              <a:gd name="T24" fmla="*/ 0 w 1368949"/>
              <a:gd name="T25" fmla="*/ 19888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8949"/>
              <a:gd name="T40" fmla="*/ 0 h 1129097"/>
              <a:gd name="T41" fmla="*/ 1368949 w 1368949"/>
              <a:gd name="T42" fmla="*/ 1129097 h 11290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>
            <a:solidFill>
              <a:srgbClr val="51308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605" tIns="95605" rIns="95605" bIns="418205"/>
          <a:lstStyle/>
          <a:p>
            <a:pPr marL="303530" lvl="1" indent="-303530" defTabSz="1420495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03530" lvl="1" indent="-303530" defTabSz="1420495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99" name="Freeform 75"/>
          <p:cNvSpPr>
            <a:spLocks noChangeArrowheads="1"/>
          </p:cNvSpPr>
          <p:nvPr/>
        </p:nvSpPr>
        <p:spPr bwMode="auto">
          <a:xfrm>
            <a:off x="6537325" y="3632200"/>
            <a:ext cx="1470025" cy="584200"/>
          </a:xfrm>
          <a:custGeom>
            <a:avLst/>
            <a:gdLst>
              <a:gd name="T0" fmla="*/ 0 w 1216844"/>
              <a:gd name="T1" fmla="*/ 85172 h 483898"/>
              <a:gd name="T2" fmla="*/ 24978 w 1216844"/>
              <a:gd name="T3" fmla="*/ 24946 h 483898"/>
              <a:gd name="T4" fmla="*/ 85282 w 1216844"/>
              <a:gd name="T5" fmla="*/ 0 h 483898"/>
              <a:gd name="T6" fmla="*/ 2059281 w 1216844"/>
              <a:gd name="T7" fmla="*/ 0 h 483898"/>
              <a:gd name="T8" fmla="*/ 2119585 w 1216844"/>
              <a:gd name="T9" fmla="*/ 24946 h 483898"/>
              <a:gd name="T10" fmla="*/ 2144563 w 1216844"/>
              <a:gd name="T11" fmla="*/ 85172 h 483898"/>
              <a:gd name="T12" fmla="*/ 2144563 w 1216844"/>
              <a:gd name="T13" fmla="*/ 766541 h 483898"/>
              <a:gd name="T14" fmla="*/ 2119585 w 1216844"/>
              <a:gd name="T15" fmla="*/ 826768 h 483898"/>
              <a:gd name="T16" fmla="*/ 2059281 w 1216844"/>
              <a:gd name="T17" fmla="*/ 851714 h 483898"/>
              <a:gd name="T18" fmla="*/ 85282 w 1216844"/>
              <a:gd name="T19" fmla="*/ 851714 h 483898"/>
              <a:gd name="T20" fmla="*/ 24978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477" tIns="64617" rIns="87477" bIns="64617" anchor="ctr"/>
          <a:lstStyle/>
          <a:p>
            <a:pPr algn="ctr" defTabSz="1598295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0" name="Freeform 76"/>
          <p:cNvSpPr/>
          <p:nvPr/>
        </p:nvSpPr>
        <p:spPr bwMode="auto">
          <a:xfrm>
            <a:off x="8474075" y="2560638"/>
            <a:ext cx="1652588" cy="1363662"/>
          </a:xfrm>
          <a:custGeom>
            <a:avLst/>
            <a:gdLst>
              <a:gd name="T0" fmla="*/ 0 w 1368949"/>
              <a:gd name="T1" fmla="*/ 198887 h 1129097"/>
              <a:gd name="T2" fmla="*/ 58201 w 1368949"/>
              <a:gd name="T3" fmla="*/ 58254 h 1129097"/>
              <a:gd name="T4" fmla="*/ 198708 w 1368949"/>
              <a:gd name="T5" fmla="*/ 1 h 1129097"/>
              <a:gd name="T6" fmla="*/ 2210457 w 1368949"/>
              <a:gd name="T7" fmla="*/ 0 h 1129097"/>
              <a:gd name="T8" fmla="*/ 2350962 w 1368949"/>
              <a:gd name="T9" fmla="*/ 58254 h 1129097"/>
              <a:gd name="T10" fmla="*/ 2409161 w 1368949"/>
              <a:gd name="T11" fmla="*/ 198890 h 1129097"/>
              <a:gd name="T12" fmla="*/ 2409162 w 1368949"/>
              <a:gd name="T13" fmla="*/ 1789983 h 1129097"/>
              <a:gd name="T14" fmla="*/ 2350962 w 1368949"/>
              <a:gd name="T15" fmla="*/ 1930616 h 1129097"/>
              <a:gd name="T16" fmla="*/ 2210457 w 1368949"/>
              <a:gd name="T17" fmla="*/ 1988870 h 1129097"/>
              <a:gd name="T18" fmla="*/ 198705 w 1368949"/>
              <a:gd name="T19" fmla="*/ 1988870 h 1129097"/>
              <a:gd name="T20" fmla="*/ 58201 w 1368949"/>
              <a:gd name="T21" fmla="*/ 1930616 h 1129097"/>
              <a:gd name="T22" fmla="*/ 0 w 1368949"/>
              <a:gd name="T23" fmla="*/ 1789983 h 1129097"/>
              <a:gd name="T24" fmla="*/ 0 w 1368949"/>
              <a:gd name="T25" fmla="*/ 19888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8949"/>
              <a:gd name="T40" fmla="*/ 0 h 1129097"/>
              <a:gd name="T41" fmla="*/ 1368949 w 1368949"/>
              <a:gd name="T42" fmla="*/ 1129097 h 11290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>
            <a:solidFill>
              <a:srgbClr val="DE447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605" tIns="418204" rIns="95605" bIns="95607"/>
          <a:lstStyle/>
          <a:p>
            <a:pPr marL="303530" lvl="1" indent="-303530" defTabSz="1420495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03530" lvl="1" indent="-303530" defTabSz="1420495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1" name="Freeform 77"/>
          <p:cNvSpPr>
            <a:spLocks noChangeArrowheads="1"/>
          </p:cNvSpPr>
          <p:nvPr/>
        </p:nvSpPr>
        <p:spPr bwMode="auto">
          <a:xfrm>
            <a:off x="8840788" y="2268538"/>
            <a:ext cx="1470025" cy="584200"/>
          </a:xfrm>
          <a:custGeom>
            <a:avLst/>
            <a:gdLst>
              <a:gd name="T0" fmla="*/ 0 w 1216844"/>
              <a:gd name="T1" fmla="*/ 85172 h 483898"/>
              <a:gd name="T2" fmla="*/ 24978 w 1216844"/>
              <a:gd name="T3" fmla="*/ 24946 h 483898"/>
              <a:gd name="T4" fmla="*/ 85282 w 1216844"/>
              <a:gd name="T5" fmla="*/ 0 h 483898"/>
              <a:gd name="T6" fmla="*/ 2059281 w 1216844"/>
              <a:gd name="T7" fmla="*/ 0 h 483898"/>
              <a:gd name="T8" fmla="*/ 2119585 w 1216844"/>
              <a:gd name="T9" fmla="*/ 24946 h 483898"/>
              <a:gd name="T10" fmla="*/ 2144563 w 1216844"/>
              <a:gd name="T11" fmla="*/ 85172 h 483898"/>
              <a:gd name="T12" fmla="*/ 2144563 w 1216844"/>
              <a:gd name="T13" fmla="*/ 766541 h 483898"/>
              <a:gd name="T14" fmla="*/ 2119585 w 1216844"/>
              <a:gd name="T15" fmla="*/ 826768 h 483898"/>
              <a:gd name="T16" fmla="*/ 2059281 w 1216844"/>
              <a:gd name="T17" fmla="*/ 851714 h 483898"/>
              <a:gd name="T18" fmla="*/ 85282 w 1216844"/>
              <a:gd name="T19" fmla="*/ 851714 h 483898"/>
              <a:gd name="T20" fmla="*/ 24978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477" tIns="64617" rIns="87477" bIns="64617" anchor="ctr"/>
          <a:lstStyle/>
          <a:p>
            <a:pPr algn="ctr" defTabSz="1598295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2" name="Text Placeholder 3"/>
          <p:cNvSpPr txBox="1">
            <a:spLocks noChangeArrowheads="1"/>
          </p:cNvSpPr>
          <p:nvPr/>
        </p:nvSpPr>
        <p:spPr bwMode="auto">
          <a:xfrm>
            <a:off x="2109788" y="3073400"/>
            <a:ext cx="557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3" name="Text Placeholder 3"/>
          <p:cNvSpPr txBox="1">
            <a:spLocks noChangeArrowheads="1"/>
          </p:cNvSpPr>
          <p:nvPr/>
        </p:nvSpPr>
        <p:spPr bwMode="auto">
          <a:xfrm>
            <a:off x="4400550" y="3073400"/>
            <a:ext cx="557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4" name="Text Placeholder 3"/>
          <p:cNvSpPr txBox="1">
            <a:spLocks noChangeArrowheads="1"/>
          </p:cNvSpPr>
          <p:nvPr/>
        </p:nvSpPr>
        <p:spPr bwMode="auto">
          <a:xfrm>
            <a:off x="6691313" y="3073400"/>
            <a:ext cx="555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5" name="Text Placeholder 3"/>
          <p:cNvSpPr txBox="1">
            <a:spLocks noChangeArrowheads="1"/>
          </p:cNvSpPr>
          <p:nvPr/>
        </p:nvSpPr>
        <p:spPr bwMode="auto">
          <a:xfrm>
            <a:off x="8982075" y="3073400"/>
            <a:ext cx="555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6" name="Oval 62"/>
          <p:cNvSpPr>
            <a:spLocks noChangeAspect="1" noChangeArrowheads="1"/>
          </p:cNvSpPr>
          <p:nvPr/>
        </p:nvSpPr>
        <p:spPr bwMode="auto">
          <a:xfrm>
            <a:off x="2033588" y="5103813"/>
            <a:ext cx="268287" cy="26035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7" name="TextBox 13"/>
          <p:cNvSpPr txBox="1">
            <a:spLocks noChangeArrowheads="1"/>
          </p:cNvSpPr>
          <p:nvPr/>
        </p:nvSpPr>
        <p:spPr bwMode="auto">
          <a:xfrm>
            <a:off x="2411413" y="5119688"/>
            <a:ext cx="1290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8" name="Oval 58"/>
          <p:cNvSpPr>
            <a:spLocks noChangeAspect="1" noChangeArrowheads="1"/>
          </p:cNvSpPr>
          <p:nvPr/>
        </p:nvSpPr>
        <p:spPr bwMode="auto">
          <a:xfrm>
            <a:off x="4141788" y="5103813"/>
            <a:ext cx="266700" cy="26035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9" name="TextBox 13"/>
          <p:cNvSpPr txBox="1">
            <a:spLocks noChangeArrowheads="1"/>
          </p:cNvSpPr>
          <p:nvPr/>
        </p:nvSpPr>
        <p:spPr bwMode="auto">
          <a:xfrm>
            <a:off x="4575175" y="5110163"/>
            <a:ext cx="1292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0" name="Oval 55"/>
          <p:cNvSpPr>
            <a:spLocks noChangeAspect="1" noChangeArrowheads="1"/>
          </p:cNvSpPr>
          <p:nvPr/>
        </p:nvSpPr>
        <p:spPr bwMode="auto">
          <a:xfrm>
            <a:off x="6307138" y="5103813"/>
            <a:ext cx="266700" cy="26035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1" name="TextBox 13"/>
          <p:cNvSpPr txBox="1">
            <a:spLocks noChangeArrowheads="1"/>
          </p:cNvSpPr>
          <p:nvPr/>
        </p:nvSpPr>
        <p:spPr bwMode="auto">
          <a:xfrm>
            <a:off x="6696075" y="5110163"/>
            <a:ext cx="12906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2" name="Oval 47"/>
          <p:cNvSpPr>
            <a:spLocks noChangeAspect="1" noChangeArrowheads="1"/>
          </p:cNvSpPr>
          <p:nvPr/>
        </p:nvSpPr>
        <p:spPr bwMode="auto">
          <a:xfrm>
            <a:off x="8428038" y="5103813"/>
            <a:ext cx="266700" cy="26035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3" name="TextBox 13"/>
          <p:cNvSpPr txBox="1">
            <a:spLocks noChangeArrowheads="1"/>
          </p:cNvSpPr>
          <p:nvPr/>
        </p:nvSpPr>
        <p:spPr bwMode="auto">
          <a:xfrm>
            <a:off x="8836025" y="5122863"/>
            <a:ext cx="12906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4" name="文本框 26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47"/>
          <a:stretch>
            <a:fillRect/>
          </a:stretch>
        </p:blipFill>
        <p:spPr bwMode="auto">
          <a:xfrm>
            <a:off x="8194675" y="2006600"/>
            <a:ext cx="3349625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8" r="11969"/>
          <a:stretch>
            <a:fillRect/>
          </a:stretch>
        </p:blipFill>
        <p:spPr bwMode="auto">
          <a:xfrm>
            <a:off x="4548188" y="2006600"/>
            <a:ext cx="3357562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16" descr="pi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3" t="39827" r="4842" b="1247"/>
          <a:stretch>
            <a:fillRect/>
          </a:stretch>
        </p:blipFill>
        <p:spPr bwMode="auto">
          <a:xfrm>
            <a:off x="912813" y="2006600"/>
            <a:ext cx="3346450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Box 13"/>
          <p:cNvSpPr txBox="1">
            <a:spLocks noChangeArrowheads="1"/>
          </p:cNvSpPr>
          <p:nvPr/>
        </p:nvSpPr>
        <p:spPr bwMode="auto">
          <a:xfrm>
            <a:off x="1735138" y="5753100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19" name="圆角矩形 7"/>
          <p:cNvSpPr>
            <a:spLocks noChangeArrowheads="1"/>
          </p:cNvSpPr>
          <p:nvPr/>
        </p:nvSpPr>
        <p:spPr bwMode="auto">
          <a:xfrm>
            <a:off x="1571625" y="5191125"/>
            <a:ext cx="2000250" cy="438150"/>
          </a:xfrm>
          <a:prstGeom prst="roundRect">
            <a:avLst>
              <a:gd name="adj" fmla="val 16667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0" name="TextBox 13"/>
          <p:cNvSpPr txBox="1">
            <a:spLocks noChangeArrowheads="1"/>
          </p:cNvSpPr>
          <p:nvPr/>
        </p:nvSpPr>
        <p:spPr bwMode="auto">
          <a:xfrm>
            <a:off x="1403350" y="52879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1" name="TextBox 13"/>
          <p:cNvSpPr txBox="1">
            <a:spLocks noChangeArrowheads="1"/>
          </p:cNvSpPr>
          <p:nvPr/>
        </p:nvSpPr>
        <p:spPr bwMode="auto">
          <a:xfrm>
            <a:off x="5324475" y="5753100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2" name="圆角矩形 10"/>
          <p:cNvSpPr>
            <a:spLocks noChangeArrowheads="1"/>
          </p:cNvSpPr>
          <p:nvPr/>
        </p:nvSpPr>
        <p:spPr bwMode="auto">
          <a:xfrm>
            <a:off x="5160963" y="5191125"/>
            <a:ext cx="2000250" cy="438150"/>
          </a:xfrm>
          <a:prstGeom prst="roundRect">
            <a:avLst>
              <a:gd name="adj" fmla="val 16667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3" name="TextBox 13"/>
          <p:cNvSpPr txBox="1">
            <a:spLocks noChangeArrowheads="1"/>
          </p:cNvSpPr>
          <p:nvPr/>
        </p:nvSpPr>
        <p:spPr bwMode="auto">
          <a:xfrm>
            <a:off x="4992688" y="52879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4" name="TextBox 13"/>
          <p:cNvSpPr txBox="1">
            <a:spLocks noChangeArrowheads="1"/>
          </p:cNvSpPr>
          <p:nvPr/>
        </p:nvSpPr>
        <p:spPr bwMode="auto">
          <a:xfrm>
            <a:off x="9002713" y="5753100"/>
            <a:ext cx="16716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5" name="圆角矩形 13"/>
          <p:cNvSpPr>
            <a:spLocks noChangeArrowheads="1"/>
          </p:cNvSpPr>
          <p:nvPr/>
        </p:nvSpPr>
        <p:spPr bwMode="auto">
          <a:xfrm>
            <a:off x="8837613" y="5191125"/>
            <a:ext cx="2000250" cy="438150"/>
          </a:xfrm>
          <a:prstGeom prst="roundRect">
            <a:avLst>
              <a:gd name="adj" fmla="val 16667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6" name="TextBox 13"/>
          <p:cNvSpPr txBox="1">
            <a:spLocks noChangeArrowheads="1"/>
          </p:cNvSpPr>
          <p:nvPr/>
        </p:nvSpPr>
        <p:spPr bwMode="auto">
          <a:xfrm>
            <a:off x="8669338" y="52879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8927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41"/>
          <a:stretch>
            <a:fillRect/>
          </a:stretch>
        </p:blipFill>
        <p:spPr bwMode="auto">
          <a:xfrm>
            <a:off x="912813" y="2006600"/>
            <a:ext cx="3316287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8" name="文本框 17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任意多边形 37"/>
          <p:cNvSpPr/>
          <p:nvPr/>
        </p:nvSpPr>
        <p:spPr bwMode="auto">
          <a:xfrm rot="2700000">
            <a:off x="3649662" y="2174876"/>
            <a:ext cx="3973513" cy="3973512"/>
          </a:xfrm>
          <a:custGeom>
            <a:avLst/>
            <a:gdLst>
              <a:gd name="T0" fmla="*/ 135634 w 3973789"/>
              <a:gd name="T1" fmla="*/ 3182707 h 3973789"/>
              <a:gd name="T2" fmla="*/ 3182709 w 3973789"/>
              <a:gd name="T3" fmla="*/ 135634 h 3973789"/>
              <a:gd name="T4" fmla="*/ 3837603 w 3973789"/>
              <a:gd name="T5" fmla="*/ 135634 h 3973789"/>
              <a:gd name="T6" fmla="*/ 3837603 w 3973789"/>
              <a:gd name="T7" fmla="*/ 790528 h 3973789"/>
              <a:gd name="T8" fmla="*/ 790528 w 3973789"/>
              <a:gd name="T9" fmla="*/ 3837601 h 3973789"/>
              <a:gd name="T10" fmla="*/ 208278 w 3973789"/>
              <a:gd name="T11" fmla="*/ 3896941 h 3973789"/>
              <a:gd name="T12" fmla="*/ 205689 w 3973789"/>
              <a:gd name="T13" fmla="*/ 3894826 h 3973789"/>
              <a:gd name="T14" fmla="*/ 78409 w 3973789"/>
              <a:gd name="T15" fmla="*/ 3894826 h 3973789"/>
              <a:gd name="T16" fmla="*/ 78409 w 3973789"/>
              <a:gd name="T17" fmla="*/ 3767546 h 3973789"/>
              <a:gd name="T18" fmla="*/ 76294 w 3973789"/>
              <a:gd name="T19" fmla="*/ 3764959 h 3973789"/>
              <a:gd name="T20" fmla="*/ 135634 w 3973789"/>
              <a:gd name="T21" fmla="*/ 3182707 h 397378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73789" h="3973789">
                <a:moveTo>
                  <a:pt x="135652" y="3183151"/>
                </a:moveTo>
                <a:lnTo>
                  <a:pt x="3183151" y="135652"/>
                </a:lnTo>
                <a:cubicBezTo>
                  <a:pt x="3364021" y="-45218"/>
                  <a:pt x="3657268" y="-45218"/>
                  <a:pt x="3838137" y="135652"/>
                </a:cubicBezTo>
                <a:cubicBezTo>
                  <a:pt x="4019007" y="316521"/>
                  <a:pt x="4019007" y="609768"/>
                  <a:pt x="3838137" y="790638"/>
                </a:cubicBezTo>
                <a:lnTo>
                  <a:pt x="790638" y="3838137"/>
                </a:lnTo>
                <a:cubicBezTo>
                  <a:pt x="632377" y="3996398"/>
                  <a:pt x="388077" y="4016181"/>
                  <a:pt x="208306" y="3897485"/>
                </a:cubicBezTo>
                <a:lnTo>
                  <a:pt x="205717" y="3895370"/>
                </a:lnTo>
                <a:lnTo>
                  <a:pt x="78419" y="3895370"/>
                </a:lnTo>
                <a:lnTo>
                  <a:pt x="78419" y="3768072"/>
                </a:lnTo>
                <a:lnTo>
                  <a:pt x="76304" y="3765483"/>
                </a:lnTo>
                <a:cubicBezTo>
                  <a:pt x="-42392" y="3585712"/>
                  <a:pt x="-22609" y="3341412"/>
                  <a:pt x="135652" y="3183151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9939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Oval 25"/>
          <p:cNvSpPr>
            <a:spLocks noChangeArrowheads="1"/>
          </p:cNvSpPr>
          <p:nvPr/>
        </p:nvSpPr>
        <p:spPr bwMode="auto">
          <a:xfrm>
            <a:off x="1822450" y="1652588"/>
            <a:ext cx="925513" cy="92710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41" name="任意多边形 3"/>
          <p:cNvSpPr/>
          <p:nvPr/>
        </p:nvSpPr>
        <p:spPr bwMode="auto">
          <a:xfrm rot="2700000">
            <a:off x="3589338" y="128588"/>
            <a:ext cx="3973512" cy="3973512"/>
          </a:xfrm>
          <a:custGeom>
            <a:avLst/>
            <a:gdLst>
              <a:gd name="T0" fmla="*/ 135634 w 3973789"/>
              <a:gd name="T1" fmla="*/ 3182707 h 3973789"/>
              <a:gd name="T2" fmla="*/ 3182707 w 3973789"/>
              <a:gd name="T3" fmla="*/ 135634 h 3973789"/>
              <a:gd name="T4" fmla="*/ 3837601 w 3973789"/>
              <a:gd name="T5" fmla="*/ 135634 h 3973789"/>
              <a:gd name="T6" fmla="*/ 3837601 w 3973789"/>
              <a:gd name="T7" fmla="*/ 790528 h 3973789"/>
              <a:gd name="T8" fmla="*/ 790528 w 3973789"/>
              <a:gd name="T9" fmla="*/ 3837601 h 3973789"/>
              <a:gd name="T10" fmla="*/ 208276 w 3973789"/>
              <a:gd name="T11" fmla="*/ 3896941 h 3973789"/>
              <a:gd name="T12" fmla="*/ 205689 w 3973789"/>
              <a:gd name="T13" fmla="*/ 3894826 h 3973789"/>
              <a:gd name="T14" fmla="*/ 78409 w 3973789"/>
              <a:gd name="T15" fmla="*/ 3894826 h 3973789"/>
              <a:gd name="T16" fmla="*/ 78409 w 3973789"/>
              <a:gd name="T17" fmla="*/ 3767546 h 3973789"/>
              <a:gd name="T18" fmla="*/ 76294 w 3973789"/>
              <a:gd name="T19" fmla="*/ 3764959 h 3973789"/>
              <a:gd name="T20" fmla="*/ 135634 w 3973789"/>
              <a:gd name="T21" fmla="*/ 3182707 h 397378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73789" h="3973789">
                <a:moveTo>
                  <a:pt x="135652" y="3183151"/>
                </a:moveTo>
                <a:lnTo>
                  <a:pt x="3183151" y="135652"/>
                </a:lnTo>
                <a:cubicBezTo>
                  <a:pt x="3364021" y="-45218"/>
                  <a:pt x="3657268" y="-45218"/>
                  <a:pt x="3838137" y="135652"/>
                </a:cubicBezTo>
                <a:cubicBezTo>
                  <a:pt x="4019007" y="316521"/>
                  <a:pt x="4019007" y="609768"/>
                  <a:pt x="3838137" y="790638"/>
                </a:cubicBezTo>
                <a:lnTo>
                  <a:pt x="790638" y="3838137"/>
                </a:lnTo>
                <a:cubicBezTo>
                  <a:pt x="632377" y="3996398"/>
                  <a:pt x="388077" y="4016181"/>
                  <a:pt x="208306" y="3897485"/>
                </a:cubicBezTo>
                <a:lnTo>
                  <a:pt x="205717" y="3895370"/>
                </a:lnTo>
                <a:lnTo>
                  <a:pt x="78419" y="3895370"/>
                </a:lnTo>
                <a:lnTo>
                  <a:pt x="78419" y="3768072"/>
                </a:lnTo>
                <a:lnTo>
                  <a:pt x="76304" y="3765483"/>
                </a:lnTo>
                <a:cubicBezTo>
                  <a:pt x="-42392" y="3585712"/>
                  <a:pt x="-22609" y="3341412"/>
                  <a:pt x="135652" y="3183151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2" name="任意多边形 5"/>
          <p:cNvSpPr/>
          <p:nvPr/>
        </p:nvSpPr>
        <p:spPr bwMode="auto">
          <a:xfrm flipH="1">
            <a:off x="3836988" y="2673350"/>
            <a:ext cx="5318125" cy="927100"/>
          </a:xfrm>
          <a:custGeom>
            <a:avLst/>
            <a:gdLst>
              <a:gd name="T0" fmla="*/ 4855872 w 5317045"/>
              <a:gd name="T1" fmla="*/ 0 h 926290"/>
              <a:gd name="T2" fmla="*/ 544307 w 5317045"/>
              <a:gd name="T3" fmla="*/ 0 h 926290"/>
              <a:gd name="T4" fmla="*/ 90385 w 5317045"/>
              <a:gd name="T5" fmla="*/ 370452 h 926290"/>
              <a:gd name="T6" fmla="*/ 90050 w 5317045"/>
              <a:gd name="T7" fmla="*/ 373784 h 926290"/>
              <a:gd name="T8" fmla="*/ 0 w 5317045"/>
              <a:gd name="T9" fmla="*/ 463955 h 926290"/>
              <a:gd name="T10" fmla="*/ 90050 w 5317045"/>
              <a:gd name="T11" fmla="*/ 554128 h 926290"/>
              <a:gd name="T12" fmla="*/ 90385 w 5317045"/>
              <a:gd name="T13" fmla="*/ 557459 h 926290"/>
              <a:gd name="T14" fmla="*/ 544307 w 5317045"/>
              <a:gd name="T15" fmla="*/ 927911 h 926290"/>
              <a:gd name="T16" fmla="*/ 4855872 w 5317045"/>
              <a:gd name="T17" fmla="*/ 927911 h 926290"/>
              <a:gd name="T18" fmla="*/ 5319205 w 5317045"/>
              <a:gd name="T19" fmla="*/ 463955 h 926290"/>
              <a:gd name="T20" fmla="*/ 4855872 w 5317045"/>
              <a:gd name="T21" fmla="*/ 0 h 9262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317045" h="926290">
                <a:moveTo>
                  <a:pt x="4853900" y="0"/>
                </a:moveTo>
                <a:lnTo>
                  <a:pt x="544085" y="0"/>
                </a:lnTo>
                <a:cubicBezTo>
                  <a:pt x="320270" y="0"/>
                  <a:pt x="133536" y="158758"/>
                  <a:pt x="90349" y="369805"/>
                </a:cubicBezTo>
                <a:lnTo>
                  <a:pt x="90014" y="373131"/>
                </a:lnTo>
                <a:lnTo>
                  <a:pt x="0" y="463145"/>
                </a:lnTo>
                <a:lnTo>
                  <a:pt x="90014" y="553160"/>
                </a:lnTo>
                <a:lnTo>
                  <a:pt x="90349" y="556485"/>
                </a:lnTo>
                <a:cubicBezTo>
                  <a:pt x="133536" y="767532"/>
                  <a:pt x="320270" y="926290"/>
                  <a:pt x="544085" y="926290"/>
                </a:cubicBezTo>
                <a:lnTo>
                  <a:pt x="4853900" y="926290"/>
                </a:lnTo>
                <a:cubicBezTo>
                  <a:pt x="5109688" y="926290"/>
                  <a:pt x="5317045" y="718933"/>
                  <a:pt x="5317045" y="463145"/>
                </a:cubicBezTo>
                <a:cubicBezTo>
                  <a:pt x="5317045" y="207357"/>
                  <a:pt x="5109688" y="0"/>
                  <a:pt x="4853900" y="0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3" name="任意多边形 6"/>
          <p:cNvSpPr/>
          <p:nvPr/>
        </p:nvSpPr>
        <p:spPr bwMode="auto">
          <a:xfrm flipH="1">
            <a:off x="3836988" y="4719638"/>
            <a:ext cx="5318125" cy="927100"/>
          </a:xfrm>
          <a:custGeom>
            <a:avLst/>
            <a:gdLst>
              <a:gd name="T0" fmla="*/ 4855873 w 5317044"/>
              <a:gd name="T1" fmla="*/ 0 h 926290"/>
              <a:gd name="T2" fmla="*/ 544306 w 5317044"/>
              <a:gd name="T3" fmla="*/ 0 h 926290"/>
              <a:gd name="T4" fmla="*/ 90384 w 5317044"/>
              <a:gd name="T5" fmla="*/ 370452 h 926290"/>
              <a:gd name="T6" fmla="*/ 90049 w 5317044"/>
              <a:gd name="T7" fmla="*/ 373785 h 926290"/>
              <a:gd name="T8" fmla="*/ 0 w 5317044"/>
              <a:gd name="T9" fmla="*/ 463955 h 926290"/>
              <a:gd name="T10" fmla="*/ 90049 w 5317044"/>
              <a:gd name="T11" fmla="*/ 554126 h 926290"/>
              <a:gd name="T12" fmla="*/ 90384 w 5317044"/>
              <a:gd name="T13" fmla="*/ 557459 h 926290"/>
              <a:gd name="T14" fmla="*/ 544306 w 5317044"/>
              <a:gd name="T15" fmla="*/ 927911 h 926290"/>
              <a:gd name="T16" fmla="*/ 4855873 w 5317044"/>
              <a:gd name="T17" fmla="*/ 927911 h 926290"/>
              <a:gd name="T18" fmla="*/ 5319206 w 5317044"/>
              <a:gd name="T19" fmla="*/ 463955 h 926290"/>
              <a:gd name="T20" fmla="*/ 4855873 w 5317044"/>
              <a:gd name="T21" fmla="*/ 0 h 9262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317044" h="926290">
                <a:moveTo>
                  <a:pt x="4853899" y="0"/>
                </a:moveTo>
                <a:lnTo>
                  <a:pt x="544084" y="0"/>
                </a:lnTo>
                <a:cubicBezTo>
                  <a:pt x="320269" y="0"/>
                  <a:pt x="133535" y="158758"/>
                  <a:pt x="90348" y="369805"/>
                </a:cubicBezTo>
                <a:lnTo>
                  <a:pt x="90013" y="373132"/>
                </a:lnTo>
                <a:lnTo>
                  <a:pt x="0" y="463145"/>
                </a:lnTo>
                <a:lnTo>
                  <a:pt x="90013" y="553158"/>
                </a:lnTo>
                <a:lnTo>
                  <a:pt x="90348" y="556485"/>
                </a:lnTo>
                <a:cubicBezTo>
                  <a:pt x="133535" y="767533"/>
                  <a:pt x="320269" y="926290"/>
                  <a:pt x="544084" y="926290"/>
                </a:cubicBezTo>
                <a:lnTo>
                  <a:pt x="4853899" y="926290"/>
                </a:lnTo>
                <a:cubicBezTo>
                  <a:pt x="5109687" y="926290"/>
                  <a:pt x="5317044" y="718933"/>
                  <a:pt x="5317044" y="463145"/>
                </a:cubicBezTo>
                <a:cubicBezTo>
                  <a:pt x="5317044" y="207357"/>
                  <a:pt x="5109687" y="0"/>
                  <a:pt x="4853899" y="0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4" name="Text Placeholder 32"/>
          <p:cNvSpPr txBox="1">
            <a:spLocks noChangeArrowheads="1"/>
          </p:cNvSpPr>
          <p:nvPr/>
        </p:nvSpPr>
        <p:spPr bwMode="auto">
          <a:xfrm>
            <a:off x="3271838" y="1927225"/>
            <a:ext cx="6635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45" name="Text Placeholder 32"/>
          <p:cNvSpPr txBox="1">
            <a:spLocks noChangeArrowheads="1"/>
          </p:cNvSpPr>
          <p:nvPr/>
        </p:nvSpPr>
        <p:spPr bwMode="auto">
          <a:xfrm>
            <a:off x="3321050" y="3975100"/>
            <a:ext cx="6635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46" name="Text Placeholder 32"/>
          <p:cNvSpPr txBox="1">
            <a:spLocks noChangeArrowheads="1"/>
          </p:cNvSpPr>
          <p:nvPr/>
        </p:nvSpPr>
        <p:spPr bwMode="auto">
          <a:xfrm>
            <a:off x="4148138" y="2951163"/>
            <a:ext cx="6619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47" name="Text Placeholder 32"/>
          <p:cNvSpPr txBox="1">
            <a:spLocks noChangeArrowheads="1"/>
          </p:cNvSpPr>
          <p:nvPr/>
        </p:nvSpPr>
        <p:spPr bwMode="auto">
          <a:xfrm>
            <a:off x="4148138" y="4981575"/>
            <a:ext cx="6619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48" name="Oval 27"/>
          <p:cNvSpPr>
            <a:spLocks noChangeArrowheads="1"/>
          </p:cNvSpPr>
          <p:nvPr/>
        </p:nvSpPr>
        <p:spPr bwMode="auto">
          <a:xfrm>
            <a:off x="1822450" y="3698875"/>
            <a:ext cx="925513" cy="92710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49" name="Oval 28"/>
          <p:cNvSpPr>
            <a:spLocks noChangeArrowheads="1"/>
          </p:cNvSpPr>
          <p:nvPr/>
        </p:nvSpPr>
        <p:spPr bwMode="auto">
          <a:xfrm>
            <a:off x="9275763" y="2673350"/>
            <a:ext cx="925512" cy="92710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0" name="Oval 29"/>
          <p:cNvSpPr>
            <a:spLocks noChangeArrowheads="1"/>
          </p:cNvSpPr>
          <p:nvPr/>
        </p:nvSpPr>
        <p:spPr bwMode="auto">
          <a:xfrm>
            <a:off x="9275763" y="4719638"/>
            <a:ext cx="925512" cy="92710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1" name="Freeform 101"/>
          <p:cNvSpPr>
            <a:spLocks noEditPoints="1"/>
          </p:cNvSpPr>
          <p:nvPr/>
        </p:nvSpPr>
        <p:spPr bwMode="auto">
          <a:xfrm>
            <a:off x="9509125" y="4991100"/>
            <a:ext cx="388938" cy="382588"/>
          </a:xfrm>
          <a:custGeom>
            <a:avLst/>
            <a:gdLst>
              <a:gd name="T0" fmla="*/ 529356772 w 192"/>
              <a:gd name="T1" fmla="*/ 345445082 h 192"/>
              <a:gd name="T2" fmla="*/ 541667065 w 192"/>
              <a:gd name="T3" fmla="*/ 349416425 h 192"/>
              <a:gd name="T4" fmla="*/ 553977358 w 192"/>
              <a:gd name="T5" fmla="*/ 345445082 h 192"/>
              <a:gd name="T6" fmla="*/ 763258414 w 192"/>
              <a:gd name="T7" fmla="*/ 135001755 h 192"/>
              <a:gd name="T8" fmla="*/ 787878999 w 192"/>
              <a:gd name="T9" fmla="*/ 79412914 h 192"/>
              <a:gd name="T10" fmla="*/ 763258414 w 192"/>
              <a:gd name="T11" fmla="*/ 23824074 h 192"/>
              <a:gd name="T12" fmla="*/ 705809030 w 192"/>
              <a:gd name="T13" fmla="*/ 0 h 192"/>
              <a:gd name="T14" fmla="*/ 648359646 w 192"/>
              <a:gd name="T15" fmla="*/ 23824074 h 192"/>
              <a:gd name="T16" fmla="*/ 430870378 w 192"/>
              <a:gd name="T17" fmla="*/ 226326706 h 192"/>
              <a:gd name="T18" fmla="*/ 426768298 w 192"/>
              <a:gd name="T19" fmla="*/ 238238743 h 192"/>
              <a:gd name="T20" fmla="*/ 430870378 w 192"/>
              <a:gd name="T21" fmla="*/ 250150780 h 192"/>
              <a:gd name="T22" fmla="*/ 467803282 w 192"/>
              <a:gd name="T23" fmla="*/ 285886890 h 192"/>
              <a:gd name="T24" fmla="*/ 414458005 w 192"/>
              <a:gd name="T25" fmla="*/ 337504388 h 192"/>
              <a:gd name="T26" fmla="*/ 414458005 w 192"/>
              <a:gd name="T27" fmla="*/ 361328462 h 192"/>
              <a:gd name="T28" fmla="*/ 681186418 w 192"/>
              <a:gd name="T29" fmla="*/ 619419935 h 192"/>
              <a:gd name="T30" fmla="*/ 574495863 w 192"/>
              <a:gd name="T31" fmla="*/ 722656923 h 192"/>
              <a:gd name="T32" fmla="*/ 570391757 w 192"/>
              <a:gd name="T33" fmla="*/ 718685580 h 192"/>
              <a:gd name="T34" fmla="*/ 562183545 w 192"/>
              <a:gd name="T35" fmla="*/ 663096739 h 192"/>
              <a:gd name="T36" fmla="*/ 558081464 w 192"/>
              <a:gd name="T37" fmla="*/ 663096739 h 192"/>
              <a:gd name="T38" fmla="*/ 586806156 w 192"/>
              <a:gd name="T39" fmla="*/ 635301323 h 192"/>
              <a:gd name="T40" fmla="*/ 586806156 w 192"/>
              <a:gd name="T41" fmla="*/ 611477249 h 192"/>
              <a:gd name="T42" fmla="*/ 155933752 w 192"/>
              <a:gd name="T43" fmla="*/ 194561939 h 192"/>
              <a:gd name="T44" fmla="*/ 131313167 w 192"/>
              <a:gd name="T45" fmla="*/ 194561939 h 192"/>
              <a:gd name="T46" fmla="*/ 4104106 w 192"/>
              <a:gd name="T47" fmla="*/ 317651658 h 192"/>
              <a:gd name="T48" fmla="*/ 4104106 w 192"/>
              <a:gd name="T49" fmla="*/ 337504388 h 192"/>
              <a:gd name="T50" fmla="*/ 434974484 w 192"/>
              <a:gd name="T51" fmla="*/ 758391041 h 192"/>
              <a:gd name="T52" fmla="*/ 447284777 w 192"/>
              <a:gd name="T53" fmla="*/ 762362384 h 192"/>
              <a:gd name="T54" fmla="*/ 459597096 w 192"/>
              <a:gd name="T55" fmla="*/ 758391041 h 192"/>
              <a:gd name="T56" fmla="*/ 488321788 w 192"/>
              <a:gd name="T57" fmla="*/ 730597617 h 192"/>
              <a:gd name="T58" fmla="*/ 492423868 w 192"/>
              <a:gd name="T59" fmla="*/ 730597617 h 192"/>
              <a:gd name="T60" fmla="*/ 525252666 w 192"/>
              <a:gd name="T61" fmla="*/ 746479004 h 192"/>
              <a:gd name="T62" fmla="*/ 545771171 w 192"/>
              <a:gd name="T63" fmla="*/ 742509654 h 192"/>
              <a:gd name="T64" fmla="*/ 562183545 w 192"/>
              <a:gd name="T65" fmla="*/ 758391041 h 192"/>
              <a:gd name="T66" fmla="*/ 574495863 w 192"/>
              <a:gd name="T67" fmla="*/ 762362384 h 192"/>
              <a:gd name="T68" fmla="*/ 586806156 w 192"/>
              <a:gd name="T69" fmla="*/ 758391041 h 192"/>
              <a:gd name="T70" fmla="*/ 718119323 w 192"/>
              <a:gd name="T71" fmla="*/ 631331972 h 192"/>
              <a:gd name="T72" fmla="*/ 718119323 w 192"/>
              <a:gd name="T73" fmla="*/ 607507898 h 192"/>
              <a:gd name="T74" fmla="*/ 451388883 w 192"/>
              <a:gd name="T75" fmla="*/ 349416425 h 192"/>
              <a:gd name="T76" fmla="*/ 492423868 w 192"/>
              <a:gd name="T77" fmla="*/ 305739621 h 192"/>
              <a:gd name="T78" fmla="*/ 529356772 w 192"/>
              <a:gd name="T79" fmla="*/ 345445082 h 192"/>
              <a:gd name="T80" fmla="*/ 525252666 w 192"/>
              <a:gd name="T81" fmla="*/ 226326706 h 192"/>
              <a:gd name="T82" fmla="*/ 693496711 w 192"/>
              <a:gd name="T83" fmla="*/ 67500878 h 192"/>
              <a:gd name="T84" fmla="*/ 718119323 w 192"/>
              <a:gd name="T85" fmla="*/ 67500878 h 192"/>
              <a:gd name="T86" fmla="*/ 718119323 w 192"/>
              <a:gd name="T87" fmla="*/ 91324951 h 192"/>
              <a:gd name="T88" fmla="*/ 549873252 w 192"/>
              <a:gd name="T89" fmla="*/ 250150780 h 192"/>
              <a:gd name="T90" fmla="*/ 537562959 w 192"/>
              <a:gd name="T91" fmla="*/ 254120130 h 192"/>
              <a:gd name="T92" fmla="*/ 525252666 w 192"/>
              <a:gd name="T93" fmla="*/ 250150780 h 192"/>
              <a:gd name="T94" fmla="*/ 525252666 w 192"/>
              <a:gd name="T95" fmla="*/ 226326706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endParaRPr lang="zh-CN" altLang="en-US"/>
          </a:p>
        </p:txBody>
      </p:sp>
      <p:pic>
        <p:nvPicPr>
          <p:cNvPr id="39952" name="组合 1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763" y="1938338"/>
            <a:ext cx="388937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3" name="组合 1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5" y="2951163"/>
            <a:ext cx="3905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4" name="组合 2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975100"/>
            <a:ext cx="323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55" name="组合 24"/>
          <p:cNvGrpSpPr/>
          <p:nvPr/>
        </p:nvGrpSpPr>
        <p:grpSpPr bwMode="auto">
          <a:xfrm>
            <a:off x="3941763" y="1863725"/>
            <a:ext cx="3894137" cy="455613"/>
            <a:chOff x="0" y="0"/>
            <a:chExt cx="3893699" cy="454570"/>
          </a:xfrm>
        </p:grpSpPr>
        <p:sp>
          <p:nvSpPr>
            <p:cNvPr id="3996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67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56" name="组合 27"/>
          <p:cNvGrpSpPr/>
          <p:nvPr/>
        </p:nvGrpSpPr>
        <p:grpSpPr bwMode="auto">
          <a:xfrm>
            <a:off x="4802188" y="2909888"/>
            <a:ext cx="3894137" cy="454025"/>
            <a:chOff x="0" y="0"/>
            <a:chExt cx="3893699" cy="454570"/>
          </a:xfrm>
        </p:grpSpPr>
        <p:sp>
          <p:nvSpPr>
            <p:cNvPr id="39964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65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57" name="组合 30"/>
          <p:cNvGrpSpPr/>
          <p:nvPr/>
        </p:nvGrpSpPr>
        <p:grpSpPr bwMode="auto">
          <a:xfrm>
            <a:off x="4002088" y="3952875"/>
            <a:ext cx="3894137" cy="454025"/>
            <a:chOff x="0" y="0"/>
            <a:chExt cx="3893699" cy="454570"/>
          </a:xfrm>
        </p:grpSpPr>
        <p:sp>
          <p:nvSpPr>
            <p:cNvPr id="39962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63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58" name="组合 33"/>
          <p:cNvGrpSpPr/>
          <p:nvPr/>
        </p:nvGrpSpPr>
        <p:grpSpPr bwMode="auto">
          <a:xfrm>
            <a:off x="4802188" y="4956175"/>
            <a:ext cx="3894137" cy="454025"/>
            <a:chOff x="0" y="0"/>
            <a:chExt cx="3893699" cy="454570"/>
          </a:xfrm>
        </p:grpSpPr>
        <p:sp>
          <p:nvSpPr>
            <p:cNvPr id="39960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61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959" name="文本框 38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963" name="Straight Connector 49"/>
          <p:cNvCxnSpPr>
            <a:cxnSpLocks noChangeShapeType="1"/>
          </p:cNvCxnSpPr>
          <p:nvPr/>
        </p:nvCxnSpPr>
        <p:spPr bwMode="auto">
          <a:xfrm>
            <a:off x="3213100" y="3217863"/>
            <a:ext cx="89376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4" name="Straight Connector 52"/>
          <p:cNvCxnSpPr>
            <a:cxnSpLocks noChangeShapeType="1"/>
          </p:cNvCxnSpPr>
          <p:nvPr/>
        </p:nvCxnSpPr>
        <p:spPr bwMode="auto">
          <a:xfrm>
            <a:off x="3213100" y="4662488"/>
            <a:ext cx="120491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5" name="Straight Connector 38"/>
          <p:cNvCxnSpPr>
            <a:cxnSpLocks noChangeShapeType="1"/>
          </p:cNvCxnSpPr>
          <p:nvPr/>
        </p:nvCxnSpPr>
        <p:spPr bwMode="auto">
          <a:xfrm>
            <a:off x="6427788" y="1920875"/>
            <a:ext cx="2141537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6" name="Straight Connector 41"/>
          <p:cNvCxnSpPr>
            <a:cxnSpLocks noChangeShapeType="1"/>
          </p:cNvCxnSpPr>
          <p:nvPr/>
        </p:nvCxnSpPr>
        <p:spPr bwMode="auto">
          <a:xfrm>
            <a:off x="7675563" y="3217863"/>
            <a:ext cx="893762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7" name="Straight Connector 51"/>
          <p:cNvCxnSpPr>
            <a:cxnSpLocks noChangeShapeType="1"/>
          </p:cNvCxnSpPr>
          <p:nvPr/>
        </p:nvCxnSpPr>
        <p:spPr bwMode="auto">
          <a:xfrm>
            <a:off x="7315200" y="4662488"/>
            <a:ext cx="125412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68" name="Oval 3"/>
          <p:cNvSpPr>
            <a:spLocks noChangeArrowheads="1"/>
          </p:cNvSpPr>
          <p:nvPr/>
        </p:nvSpPr>
        <p:spPr bwMode="auto">
          <a:xfrm>
            <a:off x="6167438" y="2408238"/>
            <a:ext cx="1595437" cy="161925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69" name="Oval 4"/>
          <p:cNvSpPr>
            <a:spLocks noChangeArrowheads="1"/>
          </p:cNvSpPr>
          <p:nvPr/>
        </p:nvSpPr>
        <p:spPr bwMode="auto">
          <a:xfrm>
            <a:off x="5013325" y="1708150"/>
            <a:ext cx="1595438" cy="1619250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0" name="Oval 5"/>
          <p:cNvSpPr>
            <a:spLocks noChangeArrowheads="1"/>
          </p:cNvSpPr>
          <p:nvPr/>
        </p:nvSpPr>
        <p:spPr bwMode="auto">
          <a:xfrm>
            <a:off x="3997325" y="2408238"/>
            <a:ext cx="1595438" cy="161925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1" name="Oval 6"/>
          <p:cNvSpPr>
            <a:spLocks noChangeArrowheads="1"/>
          </p:cNvSpPr>
          <p:nvPr/>
        </p:nvSpPr>
        <p:spPr bwMode="auto">
          <a:xfrm>
            <a:off x="5811838" y="3738563"/>
            <a:ext cx="1595437" cy="161925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2" name="Oval 7"/>
          <p:cNvSpPr>
            <a:spLocks noChangeArrowheads="1"/>
          </p:cNvSpPr>
          <p:nvPr/>
        </p:nvSpPr>
        <p:spPr bwMode="auto">
          <a:xfrm>
            <a:off x="4356100" y="3738563"/>
            <a:ext cx="1595438" cy="161925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3" name="Freeform 57"/>
          <p:cNvSpPr>
            <a:spLocks noEditPoints="1"/>
          </p:cNvSpPr>
          <p:nvPr/>
        </p:nvSpPr>
        <p:spPr bwMode="auto">
          <a:xfrm>
            <a:off x="5557838" y="2187575"/>
            <a:ext cx="422275" cy="412750"/>
          </a:xfrm>
          <a:custGeom>
            <a:avLst/>
            <a:gdLst>
              <a:gd name="T0" fmla="*/ 1533521222 w 100"/>
              <a:gd name="T1" fmla="*/ 1086379276 h 97"/>
              <a:gd name="T2" fmla="*/ 1783161756 w 100"/>
              <a:gd name="T3" fmla="*/ 977740923 h 97"/>
              <a:gd name="T4" fmla="*/ 1783161756 w 100"/>
              <a:gd name="T5" fmla="*/ 778574155 h 97"/>
              <a:gd name="T6" fmla="*/ 1533521222 w 100"/>
              <a:gd name="T7" fmla="*/ 688041485 h 97"/>
              <a:gd name="T8" fmla="*/ 1480023202 w 100"/>
              <a:gd name="T9" fmla="*/ 579403131 h 97"/>
              <a:gd name="T10" fmla="*/ 1587015019 w 100"/>
              <a:gd name="T11" fmla="*/ 325915059 h 97"/>
              <a:gd name="T12" fmla="*/ 1444362078 w 100"/>
              <a:gd name="T13" fmla="*/ 199171023 h 97"/>
              <a:gd name="T14" fmla="*/ 1194717321 w 100"/>
              <a:gd name="T15" fmla="*/ 289699438 h 97"/>
              <a:gd name="T16" fmla="*/ 1087729727 w 100"/>
              <a:gd name="T17" fmla="*/ 253488072 h 97"/>
              <a:gd name="T18" fmla="*/ 980737910 w 100"/>
              <a:gd name="T19" fmla="*/ 0 h 97"/>
              <a:gd name="T20" fmla="*/ 784591173 w 100"/>
              <a:gd name="T21" fmla="*/ 0 h 97"/>
              <a:gd name="T22" fmla="*/ 695432029 w 100"/>
              <a:gd name="T23" fmla="*/ 253488072 h 97"/>
              <a:gd name="T24" fmla="*/ 588444435 w 100"/>
              <a:gd name="T25" fmla="*/ 289699438 h 97"/>
              <a:gd name="T26" fmla="*/ 338799678 w 100"/>
              <a:gd name="T27" fmla="*/ 199171023 h 97"/>
              <a:gd name="T28" fmla="*/ 196146738 w 100"/>
              <a:gd name="T29" fmla="*/ 344020742 h 97"/>
              <a:gd name="T30" fmla="*/ 303138554 w 100"/>
              <a:gd name="T31" fmla="*/ 579403131 h 97"/>
              <a:gd name="T32" fmla="*/ 249644757 w 100"/>
              <a:gd name="T33" fmla="*/ 688041485 h 97"/>
              <a:gd name="T34" fmla="*/ 0 w 100"/>
              <a:gd name="T35" fmla="*/ 796679838 h 97"/>
              <a:gd name="T36" fmla="*/ 0 w 100"/>
              <a:gd name="T37" fmla="*/ 977740923 h 97"/>
              <a:gd name="T38" fmla="*/ 249644757 w 100"/>
              <a:gd name="T39" fmla="*/ 1086379276 h 97"/>
              <a:gd name="T40" fmla="*/ 303138554 w 100"/>
              <a:gd name="T41" fmla="*/ 1195017629 h 97"/>
              <a:gd name="T42" fmla="*/ 196146738 w 100"/>
              <a:gd name="T43" fmla="*/ 1448505701 h 97"/>
              <a:gd name="T44" fmla="*/ 338799678 w 100"/>
              <a:gd name="T45" fmla="*/ 1575249737 h 97"/>
              <a:gd name="T46" fmla="*/ 588444435 w 100"/>
              <a:gd name="T47" fmla="*/ 1484721322 h 97"/>
              <a:gd name="T48" fmla="*/ 695432029 w 100"/>
              <a:gd name="T49" fmla="*/ 1520932688 h 97"/>
              <a:gd name="T50" fmla="*/ 802423846 w 100"/>
              <a:gd name="T51" fmla="*/ 1756315077 h 97"/>
              <a:gd name="T52" fmla="*/ 998570584 w 100"/>
              <a:gd name="T53" fmla="*/ 1756315077 h 97"/>
              <a:gd name="T54" fmla="*/ 1087729727 w 100"/>
              <a:gd name="T55" fmla="*/ 1520932688 h 97"/>
              <a:gd name="T56" fmla="*/ 1194717321 w 100"/>
              <a:gd name="T57" fmla="*/ 1484721322 h 97"/>
              <a:gd name="T58" fmla="*/ 1444362078 w 100"/>
              <a:gd name="T59" fmla="*/ 1575249737 h 97"/>
              <a:gd name="T60" fmla="*/ 1587015019 w 100"/>
              <a:gd name="T61" fmla="*/ 1430400018 h 97"/>
              <a:gd name="T62" fmla="*/ 1480023202 w 100"/>
              <a:gd name="T63" fmla="*/ 1195017629 h 97"/>
              <a:gd name="T64" fmla="*/ 1533521222 w 100"/>
              <a:gd name="T65" fmla="*/ 1086379276 h 97"/>
              <a:gd name="T66" fmla="*/ 891582990 w 100"/>
              <a:gd name="T67" fmla="*/ 1158806263 h 97"/>
              <a:gd name="T68" fmla="*/ 606277109 w 100"/>
              <a:gd name="T69" fmla="*/ 887212508 h 97"/>
              <a:gd name="T70" fmla="*/ 891582990 w 100"/>
              <a:gd name="T71" fmla="*/ 597508814 h 97"/>
              <a:gd name="T72" fmla="*/ 1176888871 w 100"/>
              <a:gd name="T73" fmla="*/ 887212508 h 97"/>
              <a:gd name="T74" fmla="*/ 891582990 w 100"/>
              <a:gd name="T75" fmla="*/ 1158806263 h 9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0" h="97">
                <a:moveTo>
                  <a:pt x="86" y="60"/>
                </a:moveTo>
                <a:cubicBezTo>
                  <a:pt x="86" y="60"/>
                  <a:pt x="100" y="55"/>
                  <a:pt x="100" y="54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86" y="38"/>
                  <a:pt x="86" y="38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9" y="19"/>
                  <a:pt x="89" y="18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67" y="16"/>
                  <a:pt x="67" y="16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56" y="0"/>
                  <a:pt x="5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39" y="14"/>
                  <a:pt x="39" y="14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19" y="10"/>
                  <a:pt x="19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19"/>
                  <a:pt x="17" y="32"/>
                  <a:pt x="17" y="3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0" y="43"/>
                  <a:pt x="0" y="4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14" y="60"/>
                  <a:pt x="14" y="60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1" y="79"/>
                  <a:pt x="11" y="80"/>
                </a:cubicBezTo>
                <a:cubicBezTo>
                  <a:pt x="19" y="87"/>
                  <a:pt x="19" y="87"/>
                  <a:pt x="19" y="87"/>
                </a:cubicBezTo>
                <a:cubicBezTo>
                  <a:pt x="20" y="88"/>
                  <a:pt x="33" y="82"/>
                  <a:pt x="33" y="82"/>
                </a:cubicBezTo>
                <a:cubicBezTo>
                  <a:pt x="39" y="84"/>
                  <a:pt x="39" y="84"/>
                  <a:pt x="39" y="84"/>
                </a:cubicBezTo>
                <a:cubicBezTo>
                  <a:pt x="39" y="84"/>
                  <a:pt x="44" y="97"/>
                  <a:pt x="45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56" y="97"/>
                  <a:pt x="61" y="84"/>
                  <a:pt x="61" y="84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2"/>
                  <a:pt x="81" y="87"/>
                  <a:pt x="81" y="87"/>
                </a:cubicBezTo>
                <a:cubicBezTo>
                  <a:pt x="89" y="79"/>
                  <a:pt x="89" y="79"/>
                  <a:pt x="89" y="79"/>
                </a:cubicBezTo>
                <a:cubicBezTo>
                  <a:pt x="90" y="79"/>
                  <a:pt x="83" y="66"/>
                  <a:pt x="83" y="66"/>
                </a:cubicBezTo>
                <a:lnTo>
                  <a:pt x="86" y="60"/>
                </a:lnTo>
                <a:close/>
                <a:moveTo>
                  <a:pt x="50" y="64"/>
                </a:moveTo>
                <a:cubicBezTo>
                  <a:pt x="41" y="64"/>
                  <a:pt x="34" y="57"/>
                  <a:pt x="34" y="49"/>
                </a:cubicBezTo>
                <a:cubicBezTo>
                  <a:pt x="34" y="40"/>
                  <a:pt x="41" y="33"/>
                  <a:pt x="50" y="33"/>
                </a:cubicBezTo>
                <a:cubicBezTo>
                  <a:pt x="59" y="33"/>
                  <a:pt x="66" y="40"/>
                  <a:pt x="66" y="49"/>
                </a:cubicBezTo>
                <a:cubicBezTo>
                  <a:pt x="66" y="57"/>
                  <a:pt x="59" y="64"/>
                  <a:pt x="50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4" name="Freeform 58"/>
          <p:cNvSpPr>
            <a:spLocks noEditPoints="1"/>
          </p:cNvSpPr>
          <p:nvPr/>
        </p:nvSpPr>
        <p:spPr bwMode="auto">
          <a:xfrm>
            <a:off x="5951538" y="2397125"/>
            <a:ext cx="196850" cy="196850"/>
          </a:xfrm>
          <a:custGeom>
            <a:avLst/>
            <a:gdLst>
              <a:gd name="T0" fmla="*/ 719214511 w 47"/>
              <a:gd name="T1" fmla="*/ 385922331 h 47"/>
              <a:gd name="T2" fmla="*/ 719214511 w 47"/>
              <a:gd name="T3" fmla="*/ 333296368 h 47"/>
              <a:gd name="T4" fmla="*/ 789381065 w 47"/>
              <a:gd name="T5" fmla="*/ 228044443 h 47"/>
              <a:gd name="T6" fmla="*/ 736759290 w 47"/>
              <a:gd name="T7" fmla="*/ 157877888 h 47"/>
              <a:gd name="T8" fmla="*/ 613962585 w 47"/>
              <a:gd name="T9" fmla="*/ 175418480 h 47"/>
              <a:gd name="T10" fmla="*/ 578881402 w 47"/>
              <a:gd name="T11" fmla="*/ 140333109 h 47"/>
              <a:gd name="T12" fmla="*/ 561340811 w 47"/>
              <a:gd name="T13" fmla="*/ 17540591 h 47"/>
              <a:gd name="T14" fmla="*/ 473629477 w 47"/>
              <a:gd name="T15" fmla="*/ 0 h 47"/>
              <a:gd name="T16" fmla="*/ 403462922 w 47"/>
              <a:gd name="T17" fmla="*/ 105251926 h 47"/>
              <a:gd name="T18" fmla="*/ 350836960 w 47"/>
              <a:gd name="T19" fmla="*/ 105251926 h 47"/>
              <a:gd name="T20" fmla="*/ 245585034 w 47"/>
              <a:gd name="T21" fmla="*/ 35085371 h 47"/>
              <a:gd name="T22" fmla="*/ 157877888 w 47"/>
              <a:gd name="T23" fmla="*/ 87707146 h 47"/>
              <a:gd name="T24" fmla="*/ 175418480 w 47"/>
              <a:gd name="T25" fmla="*/ 210503851 h 47"/>
              <a:gd name="T26" fmla="*/ 157877888 w 47"/>
              <a:gd name="T27" fmla="*/ 245585034 h 47"/>
              <a:gd name="T28" fmla="*/ 35085371 w 47"/>
              <a:gd name="T29" fmla="*/ 280670405 h 47"/>
              <a:gd name="T30" fmla="*/ 17540591 w 47"/>
              <a:gd name="T31" fmla="*/ 368377551 h 47"/>
              <a:gd name="T32" fmla="*/ 105251926 w 47"/>
              <a:gd name="T33" fmla="*/ 438544105 h 47"/>
              <a:gd name="T34" fmla="*/ 122792517 w 47"/>
              <a:gd name="T35" fmla="*/ 491170068 h 47"/>
              <a:gd name="T36" fmla="*/ 52625963 w 47"/>
              <a:gd name="T37" fmla="*/ 596421994 h 47"/>
              <a:gd name="T38" fmla="*/ 87707146 w 47"/>
              <a:gd name="T39" fmla="*/ 666588548 h 47"/>
              <a:gd name="T40" fmla="*/ 210503851 w 47"/>
              <a:gd name="T41" fmla="*/ 649047956 h 47"/>
              <a:gd name="T42" fmla="*/ 245585034 w 47"/>
              <a:gd name="T43" fmla="*/ 684133328 h 47"/>
              <a:gd name="T44" fmla="*/ 280670405 w 47"/>
              <a:gd name="T45" fmla="*/ 806925845 h 47"/>
              <a:gd name="T46" fmla="*/ 368377551 w 47"/>
              <a:gd name="T47" fmla="*/ 824466436 h 47"/>
              <a:gd name="T48" fmla="*/ 438544105 w 47"/>
              <a:gd name="T49" fmla="*/ 719214511 h 47"/>
              <a:gd name="T50" fmla="*/ 491170068 w 47"/>
              <a:gd name="T51" fmla="*/ 719214511 h 47"/>
              <a:gd name="T52" fmla="*/ 578881402 w 47"/>
              <a:gd name="T53" fmla="*/ 789381065 h 47"/>
              <a:gd name="T54" fmla="*/ 666588548 w 47"/>
              <a:gd name="T55" fmla="*/ 736759290 h 47"/>
              <a:gd name="T56" fmla="*/ 649047956 w 47"/>
              <a:gd name="T57" fmla="*/ 613962585 h 47"/>
              <a:gd name="T58" fmla="*/ 684133328 w 47"/>
              <a:gd name="T59" fmla="*/ 578881402 h 47"/>
              <a:gd name="T60" fmla="*/ 806925845 w 47"/>
              <a:gd name="T61" fmla="*/ 543796031 h 47"/>
              <a:gd name="T62" fmla="*/ 824466436 w 47"/>
              <a:gd name="T63" fmla="*/ 456088885 h 47"/>
              <a:gd name="T64" fmla="*/ 719214511 w 47"/>
              <a:gd name="T65" fmla="*/ 385922331 h 47"/>
              <a:gd name="T66" fmla="*/ 543796031 w 47"/>
              <a:gd name="T67" fmla="*/ 438544105 h 47"/>
              <a:gd name="T68" fmla="*/ 385922331 w 47"/>
              <a:gd name="T69" fmla="*/ 543796031 h 47"/>
              <a:gd name="T70" fmla="*/ 280670405 w 47"/>
              <a:gd name="T71" fmla="*/ 385922331 h 47"/>
              <a:gd name="T72" fmla="*/ 438544105 w 47"/>
              <a:gd name="T73" fmla="*/ 280670405 h 47"/>
              <a:gd name="T74" fmla="*/ 543796031 w 47"/>
              <a:gd name="T75" fmla="*/ 438544105 h 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7" h="47">
                <a:moveTo>
                  <a:pt x="41" y="22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5" y="14"/>
                  <a:pt x="45" y="13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35" y="10"/>
                  <a:pt x="35" y="10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2" y="1"/>
                  <a:pt x="32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3" y="6"/>
                  <a:pt x="23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14" y="2"/>
                  <a:pt x="14" y="2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12"/>
                  <a:pt x="10" y="12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2" y="15"/>
                  <a:pt x="2" y="16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6" y="25"/>
                  <a:pt x="6" y="25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2" y="33"/>
                  <a:pt x="3" y="34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12" y="37"/>
                  <a:pt x="12" y="37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5" y="46"/>
                  <a:pt x="16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47"/>
                  <a:pt x="25" y="41"/>
                  <a:pt x="25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33" y="45"/>
                  <a:pt x="33" y="45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7" y="35"/>
                  <a:pt x="37" y="35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45" y="32"/>
                  <a:pt x="46" y="31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1" y="22"/>
                  <a:pt x="41" y="22"/>
                </a:cubicBezTo>
                <a:close/>
                <a:moveTo>
                  <a:pt x="31" y="25"/>
                </a:moveTo>
                <a:cubicBezTo>
                  <a:pt x="30" y="29"/>
                  <a:pt x="26" y="32"/>
                  <a:pt x="22" y="31"/>
                </a:cubicBezTo>
                <a:cubicBezTo>
                  <a:pt x="18" y="30"/>
                  <a:pt x="15" y="26"/>
                  <a:pt x="16" y="22"/>
                </a:cubicBezTo>
                <a:cubicBezTo>
                  <a:pt x="17" y="18"/>
                  <a:pt x="22" y="15"/>
                  <a:pt x="25" y="16"/>
                </a:cubicBezTo>
                <a:cubicBezTo>
                  <a:pt x="29" y="17"/>
                  <a:pt x="32" y="21"/>
                  <a:pt x="31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5" name="Freeform 68"/>
          <p:cNvSpPr>
            <a:spLocks noEditPoints="1"/>
          </p:cNvSpPr>
          <p:nvPr/>
        </p:nvSpPr>
        <p:spPr bwMode="auto">
          <a:xfrm>
            <a:off x="4784725" y="4351338"/>
            <a:ext cx="252413" cy="457200"/>
          </a:xfrm>
          <a:custGeom>
            <a:avLst/>
            <a:gdLst>
              <a:gd name="T0" fmla="*/ 1274246451 w 50"/>
              <a:gd name="T1" fmla="*/ 2141931200 h 90"/>
              <a:gd name="T2" fmla="*/ 1274246451 w 50"/>
              <a:gd name="T3" fmla="*/ 180644800 h 90"/>
              <a:gd name="T4" fmla="*/ 1121334656 w 50"/>
              <a:gd name="T5" fmla="*/ 0 h 90"/>
              <a:gd name="T6" fmla="*/ 152911795 w 50"/>
              <a:gd name="T7" fmla="*/ 0 h 90"/>
              <a:gd name="T8" fmla="*/ 0 w 50"/>
              <a:gd name="T9" fmla="*/ 180644800 h 90"/>
              <a:gd name="T10" fmla="*/ 0 w 50"/>
              <a:gd name="T11" fmla="*/ 2141931200 h 90"/>
              <a:gd name="T12" fmla="*/ 152911795 w 50"/>
              <a:gd name="T13" fmla="*/ 2147483647 h 90"/>
              <a:gd name="T14" fmla="*/ 1121334656 w 50"/>
              <a:gd name="T15" fmla="*/ 2147483647 h 90"/>
              <a:gd name="T16" fmla="*/ 1274246451 w 50"/>
              <a:gd name="T17" fmla="*/ 2141931200 h 90"/>
              <a:gd name="T18" fmla="*/ 993911525 w 50"/>
              <a:gd name="T19" fmla="*/ 129032000 h 90"/>
              <a:gd name="T20" fmla="*/ 1044883807 w 50"/>
              <a:gd name="T21" fmla="*/ 154838400 h 90"/>
              <a:gd name="T22" fmla="*/ 993911525 w 50"/>
              <a:gd name="T23" fmla="*/ 206451200 h 90"/>
              <a:gd name="T24" fmla="*/ 968427909 w 50"/>
              <a:gd name="T25" fmla="*/ 154838400 h 90"/>
              <a:gd name="T26" fmla="*/ 993911525 w 50"/>
              <a:gd name="T27" fmla="*/ 129032000 h 90"/>
              <a:gd name="T28" fmla="*/ 407758057 w 50"/>
              <a:gd name="T29" fmla="*/ 129032000 h 90"/>
              <a:gd name="T30" fmla="*/ 866488395 w 50"/>
              <a:gd name="T31" fmla="*/ 129032000 h 90"/>
              <a:gd name="T32" fmla="*/ 866488395 w 50"/>
              <a:gd name="T33" fmla="*/ 180644800 h 90"/>
              <a:gd name="T34" fmla="*/ 407758057 w 50"/>
              <a:gd name="T35" fmla="*/ 180644800 h 90"/>
              <a:gd name="T36" fmla="*/ 407758057 w 50"/>
              <a:gd name="T37" fmla="*/ 129032000 h 90"/>
              <a:gd name="T38" fmla="*/ 127423131 w 50"/>
              <a:gd name="T39" fmla="*/ 1780641600 h 90"/>
              <a:gd name="T40" fmla="*/ 127423131 w 50"/>
              <a:gd name="T41" fmla="*/ 283870400 h 90"/>
              <a:gd name="T42" fmla="*/ 1146823321 w 50"/>
              <a:gd name="T43" fmla="*/ 283870400 h 90"/>
              <a:gd name="T44" fmla="*/ 1146823321 w 50"/>
              <a:gd name="T45" fmla="*/ 1780641600 h 90"/>
              <a:gd name="T46" fmla="*/ 127423131 w 50"/>
              <a:gd name="T47" fmla="*/ 1780641600 h 90"/>
              <a:gd name="T48" fmla="*/ 637125750 w 50"/>
              <a:gd name="T49" fmla="*/ 2141931200 h 90"/>
              <a:gd name="T50" fmla="*/ 535181187 w 50"/>
              <a:gd name="T51" fmla="*/ 2038705600 h 90"/>
              <a:gd name="T52" fmla="*/ 637125750 w 50"/>
              <a:gd name="T53" fmla="*/ 1935480000 h 90"/>
              <a:gd name="T54" fmla="*/ 739065264 w 50"/>
              <a:gd name="T55" fmla="*/ 2038705600 h 90"/>
              <a:gd name="T56" fmla="*/ 637125750 w 50"/>
              <a:gd name="T57" fmla="*/ 2141931200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6" name="Freeform 69"/>
          <p:cNvSpPr>
            <a:spLocks noEditPoints="1"/>
          </p:cNvSpPr>
          <p:nvPr/>
        </p:nvSpPr>
        <p:spPr bwMode="auto">
          <a:xfrm>
            <a:off x="5078413" y="4522788"/>
            <a:ext cx="260350" cy="457200"/>
          </a:xfrm>
          <a:custGeom>
            <a:avLst/>
            <a:gdLst>
              <a:gd name="T0" fmla="*/ 1146642659 w 51"/>
              <a:gd name="T1" fmla="*/ 0 h 90"/>
              <a:gd name="T2" fmla="*/ 182418567 w 51"/>
              <a:gd name="T3" fmla="*/ 0 h 90"/>
              <a:gd name="T4" fmla="*/ 0 w 51"/>
              <a:gd name="T5" fmla="*/ 180644800 h 90"/>
              <a:gd name="T6" fmla="*/ 0 w 51"/>
              <a:gd name="T7" fmla="*/ 2141931200 h 90"/>
              <a:gd name="T8" fmla="*/ 182418567 w 51"/>
              <a:gd name="T9" fmla="*/ 2147483647 h 90"/>
              <a:gd name="T10" fmla="*/ 1146642659 w 51"/>
              <a:gd name="T11" fmla="*/ 2147483647 h 90"/>
              <a:gd name="T12" fmla="*/ 1329061225 w 51"/>
              <a:gd name="T13" fmla="*/ 2141931200 h 90"/>
              <a:gd name="T14" fmla="*/ 1329061225 w 51"/>
              <a:gd name="T15" fmla="*/ 180644800 h 90"/>
              <a:gd name="T16" fmla="*/ 1146642659 w 51"/>
              <a:gd name="T17" fmla="*/ 0 h 90"/>
              <a:gd name="T18" fmla="*/ 1042400561 w 51"/>
              <a:gd name="T19" fmla="*/ 129032000 h 90"/>
              <a:gd name="T20" fmla="*/ 1094521610 w 51"/>
              <a:gd name="T21" fmla="*/ 154838400 h 90"/>
              <a:gd name="T22" fmla="*/ 1042400561 w 51"/>
              <a:gd name="T23" fmla="*/ 206451200 h 90"/>
              <a:gd name="T24" fmla="*/ 990279512 w 51"/>
              <a:gd name="T25" fmla="*/ 154838400 h 90"/>
              <a:gd name="T26" fmla="*/ 1042400561 w 51"/>
              <a:gd name="T27" fmla="*/ 129032000 h 90"/>
              <a:gd name="T28" fmla="*/ 443018707 w 51"/>
              <a:gd name="T29" fmla="*/ 129032000 h 90"/>
              <a:gd name="T30" fmla="*/ 886042519 w 51"/>
              <a:gd name="T31" fmla="*/ 129032000 h 90"/>
              <a:gd name="T32" fmla="*/ 886042519 w 51"/>
              <a:gd name="T33" fmla="*/ 180644800 h 90"/>
              <a:gd name="T34" fmla="*/ 443018707 w 51"/>
              <a:gd name="T35" fmla="*/ 180644800 h 90"/>
              <a:gd name="T36" fmla="*/ 443018707 w 51"/>
              <a:gd name="T37" fmla="*/ 129032000 h 90"/>
              <a:gd name="T38" fmla="*/ 677558323 w 51"/>
              <a:gd name="T39" fmla="*/ 2141931200 h 90"/>
              <a:gd name="T40" fmla="*/ 547260805 w 51"/>
              <a:gd name="T41" fmla="*/ 2038705600 h 90"/>
              <a:gd name="T42" fmla="*/ 677558323 w 51"/>
              <a:gd name="T43" fmla="*/ 1935480000 h 90"/>
              <a:gd name="T44" fmla="*/ 781800421 w 51"/>
              <a:gd name="T45" fmla="*/ 2038705600 h 90"/>
              <a:gd name="T46" fmla="*/ 677558323 w 51"/>
              <a:gd name="T47" fmla="*/ 2141931200 h 90"/>
              <a:gd name="T48" fmla="*/ 1198758603 w 51"/>
              <a:gd name="T49" fmla="*/ 1780641600 h 90"/>
              <a:gd name="T50" fmla="*/ 130302623 w 51"/>
              <a:gd name="T51" fmla="*/ 1780641600 h 90"/>
              <a:gd name="T52" fmla="*/ 130302623 w 51"/>
              <a:gd name="T53" fmla="*/ 283870400 h 90"/>
              <a:gd name="T54" fmla="*/ 1198758603 w 51"/>
              <a:gd name="T55" fmla="*/ 283870400 h 90"/>
              <a:gd name="T56" fmla="*/ 1198758603 w 51"/>
              <a:gd name="T57" fmla="*/ 1780641600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7" name="Freeform 70"/>
          <p:cNvSpPr/>
          <p:nvPr/>
        </p:nvSpPr>
        <p:spPr bwMode="auto">
          <a:xfrm>
            <a:off x="5059363" y="4378325"/>
            <a:ext cx="152400" cy="125413"/>
          </a:xfrm>
          <a:custGeom>
            <a:avLst/>
            <a:gdLst>
              <a:gd name="T0" fmla="*/ 464515200 w 40"/>
              <a:gd name="T1" fmla="*/ 476618805 h 33"/>
              <a:gd name="T2" fmla="*/ 580644000 w 40"/>
              <a:gd name="T3" fmla="*/ 476618805 h 33"/>
              <a:gd name="T4" fmla="*/ 580644000 w 40"/>
              <a:gd name="T5" fmla="*/ 115543377 h 33"/>
              <a:gd name="T6" fmla="*/ 580644000 w 40"/>
              <a:gd name="T7" fmla="*/ 0 h 33"/>
              <a:gd name="T8" fmla="*/ 464515200 w 40"/>
              <a:gd name="T9" fmla="*/ 0 h 33"/>
              <a:gd name="T10" fmla="*/ 0 w 40"/>
              <a:gd name="T11" fmla="*/ 0 h 33"/>
              <a:gd name="T12" fmla="*/ 0 w 40"/>
              <a:gd name="T13" fmla="*/ 115543377 h 33"/>
              <a:gd name="T14" fmla="*/ 464515200 w 40"/>
              <a:gd name="T15" fmla="*/ 115543377 h 33"/>
              <a:gd name="T16" fmla="*/ 464515200 w 40"/>
              <a:gd name="T17" fmla="*/ 476618805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8" name="Freeform 71"/>
          <p:cNvSpPr/>
          <p:nvPr/>
        </p:nvSpPr>
        <p:spPr bwMode="auto">
          <a:xfrm>
            <a:off x="4922838" y="4835525"/>
            <a:ext cx="125412" cy="125413"/>
          </a:xfrm>
          <a:custGeom>
            <a:avLst/>
            <a:gdLst>
              <a:gd name="T0" fmla="*/ 115542456 w 33"/>
              <a:gd name="T1" fmla="*/ 0 h 33"/>
              <a:gd name="T2" fmla="*/ 0 w 33"/>
              <a:gd name="T3" fmla="*/ 0 h 33"/>
              <a:gd name="T4" fmla="*/ 0 w 33"/>
              <a:gd name="T5" fmla="*/ 361075428 h 33"/>
              <a:gd name="T6" fmla="*/ 0 w 33"/>
              <a:gd name="T7" fmla="*/ 476618805 h 33"/>
              <a:gd name="T8" fmla="*/ 115542456 w 33"/>
              <a:gd name="T9" fmla="*/ 476618805 h 33"/>
              <a:gd name="T10" fmla="*/ 476611204 w 33"/>
              <a:gd name="T11" fmla="*/ 476618805 h 33"/>
              <a:gd name="T12" fmla="*/ 476611204 w 33"/>
              <a:gd name="T13" fmla="*/ 361075428 h 33"/>
              <a:gd name="T14" fmla="*/ 115542456 w 33"/>
              <a:gd name="T15" fmla="*/ 361075428 h 33"/>
              <a:gd name="T16" fmla="*/ 115542456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9" name="Freeform 121"/>
          <p:cNvSpPr>
            <a:spLocks noEditPoints="1"/>
          </p:cNvSpPr>
          <p:nvPr/>
        </p:nvSpPr>
        <p:spPr bwMode="auto">
          <a:xfrm>
            <a:off x="6496050" y="4364038"/>
            <a:ext cx="315913" cy="431800"/>
          </a:xfrm>
          <a:custGeom>
            <a:avLst/>
            <a:gdLst>
              <a:gd name="T0" fmla="*/ 594055592 w 84"/>
              <a:gd name="T1" fmla="*/ 70492289 h 115"/>
              <a:gd name="T2" fmla="*/ 1117388042 w 84"/>
              <a:gd name="T3" fmla="*/ 592132972 h 115"/>
              <a:gd name="T4" fmla="*/ 792072869 w 84"/>
              <a:gd name="T5" fmla="*/ 1564922050 h 115"/>
              <a:gd name="T6" fmla="*/ 438468440 w 84"/>
              <a:gd name="T7" fmla="*/ 1564922050 h 115"/>
              <a:gd name="T8" fmla="*/ 56574753 w 84"/>
              <a:gd name="T9" fmla="*/ 592132972 h 115"/>
              <a:gd name="T10" fmla="*/ 594055592 w 84"/>
              <a:gd name="T11" fmla="*/ 70492289 h 115"/>
              <a:gd name="T12" fmla="*/ 594055592 w 84"/>
              <a:gd name="T13" fmla="*/ 0 h 115"/>
              <a:gd name="T14" fmla="*/ 0 w 84"/>
              <a:gd name="T15" fmla="*/ 592132972 h 115"/>
              <a:gd name="T16" fmla="*/ 410179183 w 84"/>
              <a:gd name="T17" fmla="*/ 1621315130 h 115"/>
              <a:gd name="T18" fmla="*/ 820358365 w 84"/>
              <a:gd name="T19" fmla="*/ 1621315130 h 115"/>
              <a:gd name="T20" fmla="*/ 1188107423 w 84"/>
              <a:gd name="T21" fmla="*/ 592132972 h 115"/>
              <a:gd name="T22" fmla="*/ 594055592 w 84"/>
              <a:gd name="T23" fmla="*/ 0 h 11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4" h="115">
                <a:moveTo>
                  <a:pt x="42" y="5"/>
                </a:moveTo>
                <a:cubicBezTo>
                  <a:pt x="63" y="5"/>
                  <a:pt x="79" y="22"/>
                  <a:pt x="79" y="42"/>
                </a:cubicBezTo>
                <a:cubicBezTo>
                  <a:pt x="79" y="60"/>
                  <a:pt x="60" y="101"/>
                  <a:pt x="56" y="111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23" y="95"/>
                  <a:pt x="4" y="58"/>
                  <a:pt x="4" y="42"/>
                </a:cubicBezTo>
                <a:cubicBezTo>
                  <a:pt x="4" y="22"/>
                  <a:pt x="21" y="5"/>
                  <a:pt x="42" y="5"/>
                </a:cubicBezTo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3"/>
                  <a:pt x="29" y="115"/>
                  <a:pt x="29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84" y="63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0" name="Freeform 122"/>
          <p:cNvSpPr/>
          <p:nvPr/>
        </p:nvSpPr>
        <p:spPr bwMode="auto">
          <a:xfrm>
            <a:off x="6604000" y="4902200"/>
            <a:ext cx="109538" cy="12700"/>
          </a:xfrm>
          <a:custGeom>
            <a:avLst/>
            <a:gdLst>
              <a:gd name="T0" fmla="*/ 14266380 w 29"/>
              <a:gd name="T1" fmla="*/ 53763333 h 3"/>
              <a:gd name="T2" fmla="*/ 385211151 w 29"/>
              <a:gd name="T3" fmla="*/ 53763333 h 3"/>
              <a:gd name="T4" fmla="*/ 413743912 w 29"/>
              <a:gd name="T5" fmla="*/ 0 h 3"/>
              <a:gd name="T6" fmla="*/ 0 w 29"/>
              <a:gd name="T7" fmla="*/ 0 h 3"/>
              <a:gd name="T8" fmla="*/ 14266380 w 29"/>
              <a:gd name="T9" fmla="*/ 53763333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3">
                <a:moveTo>
                  <a:pt x="1" y="3"/>
                </a:moveTo>
                <a:cubicBezTo>
                  <a:pt x="27" y="3"/>
                  <a:pt x="27" y="3"/>
                  <a:pt x="27" y="3"/>
                </a:cubicBezTo>
                <a:cubicBezTo>
                  <a:pt x="28" y="2"/>
                  <a:pt x="28" y="1"/>
                  <a:pt x="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1" name="Freeform 123"/>
          <p:cNvSpPr/>
          <p:nvPr/>
        </p:nvSpPr>
        <p:spPr bwMode="auto">
          <a:xfrm>
            <a:off x="6621463" y="4926013"/>
            <a:ext cx="77787" cy="14287"/>
          </a:xfrm>
          <a:custGeom>
            <a:avLst/>
            <a:gdLst>
              <a:gd name="T0" fmla="*/ 137205156 w 21"/>
              <a:gd name="T1" fmla="*/ 51029592 h 4"/>
              <a:gd name="T2" fmla="*/ 288134160 w 21"/>
              <a:gd name="T3" fmla="*/ 0 h 4"/>
              <a:gd name="T4" fmla="*/ 0 w 21"/>
              <a:gd name="T5" fmla="*/ 0 h 4"/>
              <a:gd name="T6" fmla="*/ 137205156 w 21"/>
              <a:gd name="T7" fmla="*/ 51029592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" h="4">
                <a:moveTo>
                  <a:pt x="10" y="4"/>
                </a:moveTo>
                <a:cubicBezTo>
                  <a:pt x="14" y="4"/>
                  <a:pt x="18" y="2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2"/>
                  <a:pt x="6" y="4"/>
                  <a:pt x="1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2" name="Freeform 124"/>
          <p:cNvSpPr/>
          <p:nvPr/>
        </p:nvSpPr>
        <p:spPr bwMode="auto">
          <a:xfrm>
            <a:off x="6600825" y="4813300"/>
            <a:ext cx="115888" cy="77788"/>
          </a:xfrm>
          <a:custGeom>
            <a:avLst/>
            <a:gdLst>
              <a:gd name="T0" fmla="*/ 433226727 w 31"/>
              <a:gd name="T1" fmla="*/ 0 h 21"/>
              <a:gd name="T2" fmla="*/ 0 w 31"/>
              <a:gd name="T3" fmla="*/ 0 h 21"/>
              <a:gd name="T4" fmla="*/ 0 w 31"/>
              <a:gd name="T5" fmla="*/ 260700926 h 21"/>
              <a:gd name="T6" fmla="*/ 0 w 31"/>
              <a:gd name="T7" fmla="*/ 288141569 h 21"/>
              <a:gd name="T8" fmla="*/ 419252877 w 31"/>
              <a:gd name="T9" fmla="*/ 288141569 h 21"/>
              <a:gd name="T10" fmla="*/ 433226727 w 31"/>
              <a:gd name="T11" fmla="*/ 260700926 h 21"/>
              <a:gd name="T12" fmla="*/ 433226727 w 31"/>
              <a:gd name="T13" fmla="*/ 0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21">
                <a:moveTo>
                  <a:pt x="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0"/>
                  <a:pt x="31" y="20"/>
                  <a:pt x="31" y="19"/>
                </a:cubicBezTo>
                <a:lnTo>
                  <a:pt x="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3" name="Freeform 125"/>
          <p:cNvSpPr>
            <a:spLocks noEditPoints="1"/>
          </p:cNvSpPr>
          <p:nvPr/>
        </p:nvSpPr>
        <p:spPr bwMode="auto">
          <a:xfrm>
            <a:off x="6597650" y="4560888"/>
            <a:ext cx="119063" cy="234950"/>
          </a:xfrm>
          <a:custGeom>
            <a:avLst/>
            <a:gdLst>
              <a:gd name="T0" fmla="*/ 337523761 w 42"/>
              <a:gd name="T1" fmla="*/ 16024722 h 83"/>
              <a:gd name="T2" fmla="*/ 337523761 w 42"/>
              <a:gd name="T3" fmla="*/ 16024722 h 83"/>
              <a:gd name="T4" fmla="*/ 337523761 w 42"/>
              <a:gd name="T5" fmla="*/ 16024722 h 83"/>
              <a:gd name="T6" fmla="*/ 297342834 w 42"/>
              <a:gd name="T7" fmla="*/ 0 h 83"/>
              <a:gd name="T8" fmla="*/ 160726546 w 42"/>
              <a:gd name="T9" fmla="*/ 48076998 h 83"/>
              <a:gd name="T10" fmla="*/ 40180928 w 42"/>
              <a:gd name="T11" fmla="*/ 0 h 83"/>
              <a:gd name="T12" fmla="*/ 0 w 42"/>
              <a:gd name="T13" fmla="*/ 8013777 h 83"/>
              <a:gd name="T14" fmla="*/ 0 w 42"/>
              <a:gd name="T15" fmla="*/ 16024722 h 83"/>
              <a:gd name="T16" fmla="*/ 0 w 42"/>
              <a:gd name="T17" fmla="*/ 16024722 h 83"/>
              <a:gd name="T18" fmla="*/ 144653041 w 42"/>
              <a:gd name="T19" fmla="*/ 665078343 h 83"/>
              <a:gd name="T20" fmla="*/ 192870721 w 42"/>
              <a:gd name="T21" fmla="*/ 665078343 h 83"/>
              <a:gd name="T22" fmla="*/ 337523761 w 42"/>
              <a:gd name="T23" fmla="*/ 16024722 h 83"/>
              <a:gd name="T24" fmla="*/ 337523761 w 42"/>
              <a:gd name="T25" fmla="*/ 16024722 h 83"/>
              <a:gd name="T26" fmla="*/ 337523761 w 42"/>
              <a:gd name="T27" fmla="*/ 16024722 h 83"/>
              <a:gd name="T28" fmla="*/ 168763298 w 42"/>
              <a:gd name="T29" fmla="*/ 584949070 h 83"/>
              <a:gd name="T30" fmla="*/ 40180928 w 42"/>
              <a:gd name="T31" fmla="*/ 32052275 h 83"/>
              <a:gd name="T32" fmla="*/ 160726546 w 42"/>
              <a:gd name="T33" fmla="*/ 72118327 h 83"/>
              <a:gd name="T34" fmla="*/ 297342834 w 42"/>
              <a:gd name="T35" fmla="*/ 32052275 h 83"/>
              <a:gd name="T36" fmla="*/ 168763298 w 42"/>
              <a:gd name="T37" fmla="*/ 584949070 h 8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2" h="83">
                <a:moveTo>
                  <a:pt x="42" y="2"/>
                </a:moveTo>
                <a:lnTo>
                  <a:pt x="42" y="2"/>
                </a:lnTo>
                <a:lnTo>
                  <a:pt x="37" y="0"/>
                </a:lnTo>
                <a:lnTo>
                  <a:pt x="20" y="6"/>
                </a:lnTo>
                <a:lnTo>
                  <a:pt x="5" y="0"/>
                </a:lnTo>
                <a:lnTo>
                  <a:pt x="0" y="1"/>
                </a:lnTo>
                <a:lnTo>
                  <a:pt x="0" y="2"/>
                </a:lnTo>
                <a:lnTo>
                  <a:pt x="18" y="83"/>
                </a:lnTo>
                <a:lnTo>
                  <a:pt x="24" y="83"/>
                </a:lnTo>
                <a:lnTo>
                  <a:pt x="42" y="2"/>
                </a:lnTo>
                <a:close/>
                <a:moveTo>
                  <a:pt x="21" y="73"/>
                </a:moveTo>
                <a:lnTo>
                  <a:pt x="5" y="4"/>
                </a:lnTo>
                <a:lnTo>
                  <a:pt x="20" y="9"/>
                </a:lnTo>
                <a:lnTo>
                  <a:pt x="37" y="4"/>
                </a:lnTo>
                <a:lnTo>
                  <a:pt x="21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4" name="Freeform 101"/>
          <p:cNvSpPr>
            <a:spLocks noEditPoints="1"/>
          </p:cNvSpPr>
          <p:nvPr/>
        </p:nvSpPr>
        <p:spPr bwMode="auto">
          <a:xfrm>
            <a:off x="6811963" y="2997200"/>
            <a:ext cx="407987" cy="441325"/>
          </a:xfrm>
          <a:custGeom>
            <a:avLst/>
            <a:gdLst>
              <a:gd name="T0" fmla="*/ 1188382747 w 137"/>
              <a:gd name="T1" fmla="*/ 631324358 h 148"/>
              <a:gd name="T2" fmla="*/ 1117434701 w 137"/>
              <a:gd name="T3" fmla="*/ 337890944 h 148"/>
              <a:gd name="T4" fmla="*/ 1179514241 w 137"/>
              <a:gd name="T5" fmla="*/ 320106739 h 148"/>
              <a:gd name="T6" fmla="*/ 1117434701 w 137"/>
              <a:gd name="T7" fmla="*/ 106702246 h 148"/>
              <a:gd name="T8" fmla="*/ 904590563 w 137"/>
              <a:gd name="T9" fmla="*/ 44460512 h 148"/>
              <a:gd name="T10" fmla="*/ 877985046 w 137"/>
              <a:gd name="T11" fmla="*/ 106702246 h 148"/>
              <a:gd name="T12" fmla="*/ 594189884 w 137"/>
              <a:gd name="T13" fmla="*/ 35568409 h 148"/>
              <a:gd name="T14" fmla="*/ 337003218 w 137"/>
              <a:gd name="T15" fmla="*/ 97810144 h 148"/>
              <a:gd name="T16" fmla="*/ 319266207 w 137"/>
              <a:gd name="T17" fmla="*/ 44460512 h 148"/>
              <a:gd name="T18" fmla="*/ 106422069 w 137"/>
              <a:gd name="T19" fmla="*/ 106702246 h 148"/>
              <a:gd name="T20" fmla="*/ 44342529 w 137"/>
              <a:gd name="T21" fmla="*/ 320106739 h 148"/>
              <a:gd name="T22" fmla="*/ 79816552 w 137"/>
              <a:gd name="T23" fmla="*/ 337890944 h 148"/>
              <a:gd name="T24" fmla="*/ 0 w 137"/>
              <a:gd name="T25" fmla="*/ 631324358 h 148"/>
              <a:gd name="T26" fmla="*/ 239449655 w 137"/>
              <a:gd name="T27" fmla="*/ 1111485958 h 148"/>
              <a:gd name="T28" fmla="*/ 115290575 w 137"/>
              <a:gd name="T29" fmla="*/ 1244864512 h 148"/>
              <a:gd name="T30" fmla="*/ 186238620 w 137"/>
              <a:gd name="T31" fmla="*/ 1315998349 h 148"/>
              <a:gd name="T32" fmla="*/ 328134712 w 137"/>
              <a:gd name="T33" fmla="*/ 1173727693 h 148"/>
              <a:gd name="T34" fmla="*/ 594189884 w 137"/>
              <a:gd name="T35" fmla="*/ 1235972409 h 148"/>
              <a:gd name="T36" fmla="*/ 860248035 w 137"/>
              <a:gd name="T37" fmla="*/ 1173727693 h 148"/>
              <a:gd name="T38" fmla="*/ 1002144126 w 137"/>
              <a:gd name="T39" fmla="*/ 1315998349 h 148"/>
              <a:gd name="T40" fmla="*/ 1073092172 w 137"/>
              <a:gd name="T41" fmla="*/ 1244864512 h 148"/>
              <a:gd name="T42" fmla="*/ 948933092 w 137"/>
              <a:gd name="T43" fmla="*/ 1111485958 h 148"/>
              <a:gd name="T44" fmla="*/ 1188382747 w 137"/>
              <a:gd name="T45" fmla="*/ 631324358 h 148"/>
              <a:gd name="T46" fmla="*/ 97553563 w 137"/>
              <a:gd name="T47" fmla="*/ 658000665 h 148"/>
              <a:gd name="T48" fmla="*/ 177370115 w 137"/>
              <a:gd name="T49" fmla="*/ 658000665 h 148"/>
              <a:gd name="T50" fmla="*/ 203975632 w 137"/>
              <a:gd name="T51" fmla="*/ 631324358 h 148"/>
              <a:gd name="T52" fmla="*/ 177370115 w 137"/>
              <a:gd name="T53" fmla="*/ 613540154 h 148"/>
              <a:gd name="T54" fmla="*/ 97553563 w 137"/>
              <a:gd name="T55" fmla="*/ 613540154 h 148"/>
              <a:gd name="T56" fmla="*/ 567584367 w 137"/>
              <a:gd name="T57" fmla="*/ 133378554 h 148"/>
              <a:gd name="T58" fmla="*/ 567584367 w 137"/>
              <a:gd name="T59" fmla="*/ 133378554 h 148"/>
              <a:gd name="T60" fmla="*/ 567584367 w 137"/>
              <a:gd name="T61" fmla="*/ 231188698 h 148"/>
              <a:gd name="T62" fmla="*/ 594189884 w 137"/>
              <a:gd name="T63" fmla="*/ 257865005 h 148"/>
              <a:gd name="T64" fmla="*/ 620798380 w 137"/>
              <a:gd name="T65" fmla="*/ 231188698 h 148"/>
              <a:gd name="T66" fmla="*/ 620798380 w 137"/>
              <a:gd name="T67" fmla="*/ 133378554 h 148"/>
              <a:gd name="T68" fmla="*/ 620798380 w 137"/>
              <a:gd name="T69" fmla="*/ 133378554 h 148"/>
              <a:gd name="T70" fmla="*/ 1090829184 w 137"/>
              <a:gd name="T71" fmla="*/ 613540154 h 148"/>
              <a:gd name="T72" fmla="*/ 1011012632 w 137"/>
              <a:gd name="T73" fmla="*/ 613540154 h 148"/>
              <a:gd name="T74" fmla="*/ 984407115 w 137"/>
              <a:gd name="T75" fmla="*/ 631324358 h 148"/>
              <a:gd name="T76" fmla="*/ 1011012632 w 137"/>
              <a:gd name="T77" fmla="*/ 658000665 h 148"/>
              <a:gd name="T78" fmla="*/ 1090829184 w 137"/>
              <a:gd name="T79" fmla="*/ 658000665 h 148"/>
              <a:gd name="T80" fmla="*/ 620798380 w 137"/>
              <a:gd name="T81" fmla="*/ 1138159283 h 148"/>
              <a:gd name="T82" fmla="*/ 620798380 w 137"/>
              <a:gd name="T83" fmla="*/ 1049241242 h 148"/>
              <a:gd name="T84" fmla="*/ 594189884 w 137"/>
              <a:gd name="T85" fmla="*/ 1022564935 h 148"/>
              <a:gd name="T86" fmla="*/ 567584367 w 137"/>
              <a:gd name="T87" fmla="*/ 1049241242 h 148"/>
              <a:gd name="T88" fmla="*/ 567584367 w 137"/>
              <a:gd name="T89" fmla="*/ 1138159283 h 148"/>
              <a:gd name="T90" fmla="*/ 97553563 w 137"/>
              <a:gd name="T91" fmla="*/ 658000665 h 14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37" h="148">
                <a:moveTo>
                  <a:pt x="134" y="71"/>
                </a:moveTo>
                <a:cubicBezTo>
                  <a:pt x="134" y="59"/>
                  <a:pt x="131" y="48"/>
                  <a:pt x="126" y="38"/>
                </a:cubicBezTo>
                <a:cubicBezTo>
                  <a:pt x="128" y="38"/>
                  <a:pt x="131" y="38"/>
                  <a:pt x="133" y="36"/>
                </a:cubicBezTo>
                <a:cubicBezTo>
                  <a:pt x="137" y="31"/>
                  <a:pt x="134" y="20"/>
                  <a:pt x="126" y="12"/>
                </a:cubicBezTo>
                <a:cubicBezTo>
                  <a:pt x="117" y="3"/>
                  <a:pt x="107" y="0"/>
                  <a:pt x="102" y="5"/>
                </a:cubicBezTo>
                <a:cubicBezTo>
                  <a:pt x="100" y="7"/>
                  <a:pt x="99" y="9"/>
                  <a:pt x="99" y="12"/>
                </a:cubicBezTo>
                <a:cubicBezTo>
                  <a:pt x="90" y="7"/>
                  <a:pt x="79" y="4"/>
                  <a:pt x="67" y="4"/>
                </a:cubicBezTo>
                <a:cubicBezTo>
                  <a:pt x="57" y="4"/>
                  <a:pt x="47" y="6"/>
                  <a:pt x="38" y="11"/>
                </a:cubicBezTo>
                <a:cubicBezTo>
                  <a:pt x="38" y="8"/>
                  <a:pt x="37" y="7"/>
                  <a:pt x="36" y="5"/>
                </a:cubicBezTo>
                <a:cubicBezTo>
                  <a:pt x="31" y="0"/>
                  <a:pt x="20" y="3"/>
                  <a:pt x="12" y="12"/>
                </a:cubicBezTo>
                <a:cubicBezTo>
                  <a:pt x="3" y="20"/>
                  <a:pt x="0" y="31"/>
                  <a:pt x="5" y="36"/>
                </a:cubicBezTo>
                <a:cubicBezTo>
                  <a:pt x="6" y="37"/>
                  <a:pt x="7" y="37"/>
                  <a:pt x="9" y="38"/>
                </a:cubicBezTo>
                <a:cubicBezTo>
                  <a:pt x="3" y="48"/>
                  <a:pt x="0" y="59"/>
                  <a:pt x="0" y="71"/>
                </a:cubicBezTo>
                <a:cubicBezTo>
                  <a:pt x="0" y="94"/>
                  <a:pt x="10" y="113"/>
                  <a:pt x="27" y="125"/>
                </a:cubicBezTo>
                <a:cubicBezTo>
                  <a:pt x="13" y="140"/>
                  <a:pt x="13" y="140"/>
                  <a:pt x="13" y="140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37" y="132"/>
                  <a:pt x="37" y="132"/>
                  <a:pt x="37" y="132"/>
                </a:cubicBezTo>
                <a:cubicBezTo>
                  <a:pt x="46" y="136"/>
                  <a:pt x="56" y="139"/>
                  <a:pt x="67" y="139"/>
                </a:cubicBezTo>
                <a:cubicBezTo>
                  <a:pt x="78" y="139"/>
                  <a:pt x="88" y="136"/>
                  <a:pt x="97" y="132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07" y="125"/>
                  <a:pt x="107" y="125"/>
                  <a:pt x="107" y="125"/>
                </a:cubicBezTo>
                <a:cubicBezTo>
                  <a:pt x="124" y="113"/>
                  <a:pt x="134" y="94"/>
                  <a:pt x="134" y="71"/>
                </a:cubicBezTo>
                <a:close/>
                <a:moveTo>
                  <a:pt x="11" y="74"/>
                </a:moveTo>
                <a:cubicBezTo>
                  <a:pt x="20" y="74"/>
                  <a:pt x="20" y="74"/>
                  <a:pt x="20" y="74"/>
                </a:cubicBezTo>
                <a:cubicBezTo>
                  <a:pt x="22" y="74"/>
                  <a:pt x="23" y="73"/>
                  <a:pt x="23" y="71"/>
                </a:cubicBezTo>
                <a:cubicBezTo>
                  <a:pt x="23" y="70"/>
                  <a:pt x="22" y="69"/>
                  <a:pt x="20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2" y="40"/>
                  <a:pt x="35" y="17"/>
                  <a:pt x="64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7"/>
                  <a:pt x="65" y="29"/>
                  <a:pt x="67" y="29"/>
                </a:cubicBezTo>
                <a:cubicBezTo>
                  <a:pt x="69" y="29"/>
                  <a:pt x="70" y="27"/>
                  <a:pt x="70" y="26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99" y="17"/>
                  <a:pt x="122" y="40"/>
                  <a:pt x="123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2" y="69"/>
                  <a:pt x="111" y="70"/>
                  <a:pt x="111" y="71"/>
                </a:cubicBezTo>
                <a:cubicBezTo>
                  <a:pt x="111" y="73"/>
                  <a:pt x="112" y="74"/>
                  <a:pt x="114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103"/>
                  <a:pt x="99" y="126"/>
                  <a:pt x="70" y="128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70" y="116"/>
                  <a:pt x="69" y="115"/>
                  <a:pt x="67" y="115"/>
                </a:cubicBezTo>
                <a:cubicBezTo>
                  <a:pt x="65" y="115"/>
                  <a:pt x="64" y="116"/>
                  <a:pt x="64" y="11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35" y="126"/>
                  <a:pt x="12" y="103"/>
                  <a:pt x="11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5" name="Freeform 102"/>
          <p:cNvSpPr/>
          <p:nvPr/>
        </p:nvSpPr>
        <p:spPr bwMode="auto">
          <a:xfrm>
            <a:off x="7002463" y="3100388"/>
            <a:ext cx="127000" cy="115887"/>
          </a:xfrm>
          <a:custGeom>
            <a:avLst/>
            <a:gdLst>
              <a:gd name="T0" fmla="*/ 26167907 w 43"/>
              <a:gd name="T1" fmla="*/ 344353763 h 39"/>
              <a:gd name="T2" fmla="*/ 26167907 w 43"/>
              <a:gd name="T3" fmla="*/ 344353763 h 39"/>
              <a:gd name="T4" fmla="*/ 348925116 w 43"/>
              <a:gd name="T5" fmla="*/ 344353763 h 39"/>
              <a:gd name="T6" fmla="*/ 375093023 w 43"/>
              <a:gd name="T7" fmla="*/ 317866155 h 39"/>
              <a:gd name="T8" fmla="*/ 348925116 w 43"/>
              <a:gd name="T9" fmla="*/ 300206759 h 39"/>
              <a:gd name="T10" fmla="*/ 52338767 w 43"/>
              <a:gd name="T11" fmla="*/ 300206759 h 39"/>
              <a:gd name="T12" fmla="*/ 52338767 w 43"/>
              <a:gd name="T13" fmla="*/ 26487608 h 39"/>
              <a:gd name="T14" fmla="*/ 26167907 w 43"/>
              <a:gd name="T15" fmla="*/ 0 h 39"/>
              <a:gd name="T16" fmla="*/ 0 w 43"/>
              <a:gd name="T17" fmla="*/ 26487608 h 39"/>
              <a:gd name="T18" fmla="*/ 0 w 43"/>
              <a:gd name="T19" fmla="*/ 317866155 h 39"/>
              <a:gd name="T20" fmla="*/ 26167907 w 43"/>
              <a:gd name="T21" fmla="*/ 344353763 h 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" h="39">
                <a:moveTo>
                  <a:pt x="3" y="39"/>
                </a:moveTo>
                <a:cubicBezTo>
                  <a:pt x="3" y="39"/>
                  <a:pt x="3" y="39"/>
                  <a:pt x="3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1" y="39"/>
                  <a:pt x="43" y="38"/>
                  <a:pt x="43" y="36"/>
                </a:cubicBezTo>
                <a:cubicBezTo>
                  <a:pt x="43" y="35"/>
                  <a:pt x="41" y="34"/>
                  <a:pt x="40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5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6" name="Freeform 129"/>
          <p:cNvSpPr/>
          <p:nvPr/>
        </p:nvSpPr>
        <p:spPr bwMode="auto">
          <a:xfrm>
            <a:off x="4424363" y="3151188"/>
            <a:ext cx="498475" cy="182562"/>
          </a:xfrm>
          <a:custGeom>
            <a:avLst/>
            <a:gdLst>
              <a:gd name="T0" fmla="*/ 730790586 w 171"/>
              <a:gd name="T1" fmla="*/ 302302387 h 63"/>
              <a:gd name="T2" fmla="*/ 203940406 w 171"/>
              <a:gd name="T3" fmla="*/ 0 h 63"/>
              <a:gd name="T4" fmla="*/ 0 w 171"/>
              <a:gd name="T5" fmla="*/ 125959087 h 63"/>
              <a:gd name="T6" fmla="*/ 730790586 w 171"/>
              <a:gd name="T7" fmla="*/ 529029902 h 63"/>
              <a:gd name="T8" fmla="*/ 1453083776 w 171"/>
              <a:gd name="T9" fmla="*/ 125959087 h 63"/>
              <a:gd name="T10" fmla="*/ 1249143369 w 171"/>
              <a:gd name="T11" fmla="*/ 0 h 63"/>
              <a:gd name="T12" fmla="*/ 730790586 w 171"/>
              <a:gd name="T13" fmla="*/ 302302387 h 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1" h="63">
                <a:moveTo>
                  <a:pt x="86" y="36"/>
                </a:moveTo>
                <a:lnTo>
                  <a:pt x="24" y="0"/>
                </a:lnTo>
                <a:lnTo>
                  <a:pt x="0" y="15"/>
                </a:lnTo>
                <a:lnTo>
                  <a:pt x="86" y="63"/>
                </a:lnTo>
                <a:lnTo>
                  <a:pt x="171" y="15"/>
                </a:lnTo>
                <a:lnTo>
                  <a:pt x="147" y="0"/>
                </a:lnTo>
                <a:lnTo>
                  <a:pt x="86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Freeform 130"/>
          <p:cNvSpPr/>
          <p:nvPr/>
        </p:nvSpPr>
        <p:spPr bwMode="auto">
          <a:xfrm>
            <a:off x="4424363" y="3273425"/>
            <a:ext cx="498475" cy="180975"/>
          </a:xfrm>
          <a:custGeom>
            <a:avLst/>
            <a:gdLst>
              <a:gd name="T0" fmla="*/ 730790586 w 171"/>
              <a:gd name="T1" fmla="*/ 289688434 h 62"/>
              <a:gd name="T2" fmla="*/ 203940406 w 171"/>
              <a:gd name="T3" fmla="*/ 0 h 62"/>
              <a:gd name="T4" fmla="*/ 0 w 171"/>
              <a:gd name="T5" fmla="*/ 110762538 h 62"/>
              <a:gd name="T6" fmla="*/ 730790586 w 171"/>
              <a:gd name="T7" fmla="*/ 528257268 h 62"/>
              <a:gd name="T8" fmla="*/ 1453083776 w 171"/>
              <a:gd name="T9" fmla="*/ 110762538 h 62"/>
              <a:gd name="T10" fmla="*/ 1249143369 w 171"/>
              <a:gd name="T11" fmla="*/ 0 h 62"/>
              <a:gd name="T12" fmla="*/ 730790586 w 171"/>
              <a:gd name="T13" fmla="*/ 289688434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1" h="62">
                <a:moveTo>
                  <a:pt x="86" y="34"/>
                </a:moveTo>
                <a:lnTo>
                  <a:pt x="24" y="0"/>
                </a:lnTo>
                <a:lnTo>
                  <a:pt x="0" y="13"/>
                </a:lnTo>
                <a:lnTo>
                  <a:pt x="86" y="62"/>
                </a:lnTo>
                <a:lnTo>
                  <a:pt x="171" y="13"/>
                </a:lnTo>
                <a:lnTo>
                  <a:pt x="147" y="0"/>
                </a:lnTo>
                <a:lnTo>
                  <a:pt x="86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8" name="Freeform 131"/>
          <p:cNvSpPr/>
          <p:nvPr/>
        </p:nvSpPr>
        <p:spPr bwMode="auto">
          <a:xfrm>
            <a:off x="4424363" y="2936875"/>
            <a:ext cx="498475" cy="284163"/>
          </a:xfrm>
          <a:custGeom>
            <a:avLst/>
            <a:gdLst>
              <a:gd name="T0" fmla="*/ 1453083776 w 171"/>
              <a:gd name="T1" fmla="*/ 411939676 h 97"/>
              <a:gd name="T2" fmla="*/ 730790586 w 171"/>
              <a:gd name="T3" fmla="*/ 0 h 97"/>
              <a:gd name="T4" fmla="*/ 0 w 171"/>
              <a:gd name="T5" fmla="*/ 411939676 h 97"/>
              <a:gd name="T6" fmla="*/ 730790586 w 171"/>
              <a:gd name="T7" fmla="*/ 832459903 h 97"/>
              <a:gd name="T8" fmla="*/ 1453083776 w 171"/>
              <a:gd name="T9" fmla="*/ 411939676 h 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1" h="97">
                <a:moveTo>
                  <a:pt x="171" y="48"/>
                </a:moveTo>
                <a:lnTo>
                  <a:pt x="86" y="0"/>
                </a:lnTo>
                <a:lnTo>
                  <a:pt x="0" y="48"/>
                </a:lnTo>
                <a:lnTo>
                  <a:pt x="86" y="97"/>
                </a:lnTo>
                <a:lnTo>
                  <a:pt x="171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9" name="Oval 57"/>
          <p:cNvSpPr>
            <a:spLocks noChangeArrowheads="1"/>
          </p:cNvSpPr>
          <p:nvPr/>
        </p:nvSpPr>
        <p:spPr bwMode="auto">
          <a:xfrm>
            <a:off x="8121650" y="2889250"/>
            <a:ext cx="630238" cy="639763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0" name="Oval 67"/>
          <p:cNvSpPr>
            <a:spLocks noChangeArrowheads="1"/>
          </p:cNvSpPr>
          <p:nvPr/>
        </p:nvSpPr>
        <p:spPr bwMode="auto">
          <a:xfrm>
            <a:off x="8121650" y="4362450"/>
            <a:ext cx="630238" cy="639763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1" name="Oval 68"/>
          <p:cNvSpPr>
            <a:spLocks noChangeArrowheads="1"/>
          </p:cNvSpPr>
          <p:nvPr/>
        </p:nvSpPr>
        <p:spPr bwMode="auto">
          <a:xfrm>
            <a:off x="8121650" y="1601788"/>
            <a:ext cx="630238" cy="639762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2" name="Oval 69"/>
          <p:cNvSpPr>
            <a:spLocks noChangeArrowheads="1"/>
          </p:cNvSpPr>
          <p:nvPr/>
        </p:nvSpPr>
        <p:spPr bwMode="auto">
          <a:xfrm>
            <a:off x="3030538" y="4362450"/>
            <a:ext cx="630237" cy="639763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3" name="Oval 70"/>
          <p:cNvSpPr>
            <a:spLocks noChangeArrowheads="1"/>
          </p:cNvSpPr>
          <p:nvPr/>
        </p:nvSpPr>
        <p:spPr bwMode="auto">
          <a:xfrm>
            <a:off x="3030538" y="2865438"/>
            <a:ext cx="630237" cy="639762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4" name="Text Box 10"/>
          <p:cNvSpPr txBox="1">
            <a:spLocks noChangeArrowheads="1"/>
          </p:cNvSpPr>
          <p:nvPr/>
        </p:nvSpPr>
        <p:spPr bwMode="auto">
          <a:xfrm>
            <a:off x="3100388" y="3076575"/>
            <a:ext cx="4905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15%</a:t>
            </a:r>
            <a:endParaRPr lang="en-US" altLang="zh-CN" sz="1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5" name="Text Box 10"/>
          <p:cNvSpPr txBox="1">
            <a:spLocks noChangeArrowheads="1"/>
          </p:cNvSpPr>
          <p:nvPr/>
        </p:nvSpPr>
        <p:spPr bwMode="auto">
          <a:xfrm>
            <a:off x="3106738" y="4560888"/>
            <a:ext cx="4921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15%</a:t>
            </a:r>
            <a:endParaRPr lang="en-US" altLang="zh-CN" sz="1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6" name="Text Box 10"/>
          <p:cNvSpPr txBox="1">
            <a:spLocks noChangeArrowheads="1"/>
          </p:cNvSpPr>
          <p:nvPr/>
        </p:nvSpPr>
        <p:spPr bwMode="auto">
          <a:xfrm>
            <a:off x="8191500" y="1785938"/>
            <a:ext cx="492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  <a:endParaRPr lang="en-US" altLang="zh-CN" sz="1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7" name="Text Box 10"/>
          <p:cNvSpPr txBox="1">
            <a:spLocks noChangeArrowheads="1"/>
          </p:cNvSpPr>
          <p:nvPr/>
        </p:nvSpPr>
        <p:spPr bwMode="auto">
          <a:xfrm>
            <a:off x="8191500" y="3054350"/>
            <a:ext cx="492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en-US" altLang="zh-CN" sz="1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8" name="Text Box 10"/>
          <p:cNvSpPr txBox="1">
            <a:spLocks noChangeArrowheads="1"/>
          </p:cNvSpPr>
          <p:nvPr/>
        </p:nvSpPr>
        <p:spPr bwMode="auto">
          <a:xfrm>
            <a:off x="8191500" y="4533900"/>
            <a:ext cx="492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en-US" altLang="zh-CN" sz="1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99" name="TextBox 13"/>
          <p:cNvSpPr txBox="1">
            <a:spLocks noChangeArrowheads="1"/>
          </p:cNvSpPr>
          <p:nvPr/>
        </p:nvSpPr>
        <p:spPr bwMode="auto">
          <a:xfrm>
            <a:off x="1557338" y="28035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0" name="TextBox 13"/>
          <p:cNvSpPr txBox="1">
            <a:spLocks noChangeArrowheads="1"/>
          </p:cNvSpPr>
          <p:nvPr/>
        </p:nvSpPr>
        <p:spPr bwMode="auto">
          <a:xfrm>
            <a:off x="863600" y="3125788"/>
            <a:ext cx="1989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1" name="TextBox 13"/>
          <p:cNvSpPr txBox="1">
            <a:spLocks noChangeArrowheads="1"/>
          </p:cNvSpPr>
          <p:nvPr/>
        </p:nvSpPr>
        <p:spPr bwMode="auto">
          <a:xfrm>
            <a:off x="8832850" y="15748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2" name="TextBox 13"/>
          <p:cNvSpPr txBox="1">
            <a:spLocks noChangeArrowheads="1"/>
          </p:cNvSpPr>
          <p:nvPr/>
        </p:nvSpPr>
        <p:spPr bwMode="auto">
          <a:xfrm>
            <a:off x="8837613" y="1897063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3" name="TextBox 13"/>
          <p:cNvSpPr txBox="1">
            <a:spLocks noChangeArrowheads="1"/>
          </p:cNvSpPr>
          <p:nvPr/>
        </p:nvSpPr>
        <p:spPr bwMode="auto">
          <a:xfrm>
            <a:off x="1557338" y="43783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4" name="TextBox 13"/>
          <p:cNvSpPr txBox="1">
            <a:spLocks noChangeArrowheads="1"/>
          </p:cNvSpPr>
          <p:nvPr/>
        </p:nvSpPr>
        <p:spPr bwMode="auto">
          <a:xfrm>
            <a:off x="863600" y="4699000"/>
            <a:ext cx="1989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5" name="TextBox 13"/>
          <p:cNvSpPr txBox="1">
            <a:spLocks noChangeArrowheads="1"/>
          </p:cNvSpPr>
          <p:nvPr/>
        </p:nvSpPr>
        <p:spPr bwMode="auto">
          <a:xfrm>
            <a:off x="8832850" y="28194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6" name="TextBox 13"/>
          <p:cNvSpPr txBox="1">
            <a:spLocks noChangeArrowheads="1"/>
          </p:cNvSpPr>
          <p:nvPr/>
        </p:nvSpPr>
        <p:spPr bwMode="auto">
          <a:xfrm>
            <a:off x="8837613" y="3140075"/>
            <a:ext cx="2054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7" name="TextBox 13"/>
          <p:cNvSpPr txBox="1">
            <a:spLocks noChangeArrowheads="1"/>
          </p:cNvSpPr>
          <p:nvPr/>
        </p:nvSpPr>
        <p:spPr bwMode="auto">
          <a:xfrm>
            <a:off x="8832850" y="43322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8" name="TextBox 13"/>
          <p:cNvSpPr txBox="1">
            <a:spLocks noChangeArrowheads="1"/>
          </p:cNvSpPr>
          <p:nvPr/>
        </p:nvSpPr>
        <p:spPr bwMode="auto">
          <a:xfrm>
            <a:off x="8837613" y="4654550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9" name="文本框 49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矩形 16"/>
          <p:cNvSpPr>
            <a:spLocks noChangeArrowheads="1"/>
          </p:cNvSpPr>
          <p:nvPr/>
        </p:nvSpPr>
        <p:spPr bwMode="auto">
          <a:xfrm>
            <a:off x="3594100" y="2701925"/>
            <a:ext cx="744538" cy="744538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88" name="矩形 17"/>
          <p:cNvSpPr>
            <a:spLocks noChangeArrowheads="1"/>
          </p:cNvSpPr>
          <p:nvPr/>
        </p:nvSpPr>
        <p:spPr bwMode="auto">
          <a:xfrm>
            <a:off x="4406900" y="2701925"/>
            <a:ext cx="744538" cy="744538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89" name="矩形 18"/>
          <p:cNvSpPr>
            <a:spLocks noChangeArrowheads="1"/>
          </p:cNvSpPr>
          <p:nvPr/>
        </p:nvSpPr>
        <p:spPr bwMode="auto">
          <a:xfrm>
            <a:off x="3573463" y="3529013"/>
            <a:ext cx="744537" cy="7445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90" name="矩形 19"/>
          <p:cNvSpPr>
            <a:spLocks noChangeArrowheads="1"/>
          </p:cNvSpPr>
          <p:nvPr/>
        </p:nvSpPr>
        <p:spPr bwMode="auto">
          <a:xfrm>
            <a:off x="4406900" y="3529013"/>
            <a:ext cx="744538" cy="744537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91" name="文本框 20"/>
          <p:cNvSpPr txBox="1">
            <a:spLocks noChangeArrowheads="1"/>
          </p:cNvSpPr>
          <p:nvPr/>
        </p:nvSpPr>
        <p:spPr bwMode="auto">
          <a:xfrm>
            <a:off x="3573463" y="2701925"/>
            <a:ext cx="1552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9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92" name="文本框 21"/>
          <p:cNvSpPr txBox="1">
            <a:spLocks noChangeArrowheads="1"/>
          </p:cNvSpPr>
          <p:nvPr/>
        </p:nvSpPr>
        <p:spPr bwMode="auto">
          <a:xfrm>
            <a:off x="5241925" y="2754313"/>
            <a:ext cx="492125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FOUR</a:t>
            </a:r>
            <a:endParaRPr lang="zh-CN" altLang="en-US" sz="2000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93" name="文本框 22"/>
          <p:cNvSpPr txBox="1">
            <a:spLocks noChangeArrowheads="1"/>
          </p:cNvSpPr>
          <p:nvPr/>
        </p:nvSpPr>
        <p:spPr bwMode="auto">
          <a:xfrm>
            <a:off x="6005513" y="2725738"/>
            <a:ext cx="377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</a:t>
            </a:r>
            <a:endParaRPr lang="en-US" altLang="zh-CN" sz="4800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HERE</a:t>
            </a:r>
            <a:endParaRPr lang="zh-CN" altLang="en-US" sz="4800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6"/>
          <p:cNvSpPr>
            <a:spLocks noChangeArrowheads="1"/>
          </p:cNvSpPr>
          <p:nvPr/>
        </p:nvSpPr>
        <p:spPr bwMode="auto">
          <a:xfrm>
            <a:off x="3594100" y="2701925"/>
            <a:ext cx="744538" cy="744538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矩形 17"/>
          <p:cNvSpPr>
            <a:spLocks noChangeArrowheads="1"/>
          </p:cNvSpPr>
          <p:nvPr/>
        </p:nvSpPr>
        <p:spPr bwMode="auto">
          <a:xfrm>
            <a:off x="4406900" y="2701925"/>
            <a:ext cx="744538" cy="744538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5" name="矩形 18"/>
          <p:cNvSpPr>
            <a:spLocks noChangeArrowheads="1"/>
          </p:cNvSpPr>
          <p:nvPr/>
        </p:nvSpPr>
        <p:spPr bwMode="auto">
          <a:xfrm>
            <a:off x="3573463" y="3529013"/>
            <a:ext cx="744537" cy="7445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6" name="矩形 19"/>
          <p:cNvSpPr>
            <a:spLocks noChangeArrowheads="1"/>
          </p:cNvSpPr>
          <p:nvPr/>
        </p:nvSpPr>
        <p:spPr bwMode="auto">
          <a:xfrm>
            <a:off x="4406900" y="3529013"/>
            <a:ext cx="744538" cy="744537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7" name="文本框 20"/>
          <p:cNvSpPr txBox="1">
            <a:spLocks noChangeArrowheads="1"/>
          </p:cNvSpPr>
          <p:nvPr/>
        </p:nvSpPr>
        <p:spPr bwMode="auto">
          <a:xfrm>
            <a:off x="3573463" y="2701925"/>
            <a:ext cx="1552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9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8" name="文本框 21"/>
          <p:cNvSpPr txBox="1">
            <a:spLocks noChangeArrowheads="1"/>
          </p:cNvSpPr>
          <p:nvPr/>
        </p:nvSpPr>
        <p:spPr bwMode="auto">
          <a:xfrm>
            <a:off x="5241925" y="2819400"/>
            <a:ext cx="492125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2000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9" name="文本框 22"/>
          <p:cNvSpPr txBox="1">
            <a:spLocks noChangeArrowheads="1"/>
          </p:cNvSpPr>
          <p:nvPr/>
        </p:nvSpPr>
        <p:spPr bwMode="auto">
          <a:xfrm>
            <a:off x="6005513" y="2725738"/>
            <a:ext cx="377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</a:t>
            </a:r>
            <a:endParaRPr lang="en-US" altLang="zh-CN" sz="4800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HERE</a:t>
            </a:r>
            <a:endParaRPr lang="zh-CN" altLang="en-US" sz="4800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1" t="-1018" r="28670" b="1018"/>
          <a:stretch>
            <a:fillRect/>
          </a:stretch>
        </p:blipFill>
        <p:spPr bwMode="auto">
          <a:xfrm>
            <a:off x="10367963" y="3379788"/>
            <a:ext cx="1281112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46915" b="2818"/>
          <a:stretch>
            <a:fillRect/>
          </a:stretch>
        </p:blipFill>
        <p:spPr bwMode="auto">
          <a:xfrm>
            <a:off x="717550" y="4830763"/>
            <a:ext cx="1255713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图片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36981" b="-847"/>
          <a:stretch>
            <a:fillRect/>
          </a:stretch>
        </p:blipFill>
        <p:spPr bwMode="auto">
          <a:xfrm>
            <a:off x="717550" y="1889125"/>
            <a:ext cx="125571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Rectangle 9"/>
          <p:cNvSpPr>
            <a:spLocks noChangeArrowheads="1"/>
          </p:cNvSpPr>
          <p:nvPr/>
        </p:nvSpPr>
        <p:spPr bwMode="auto">
          <a:xfrm>
            <a:off x="2070100" y="1885950"/>
            <a:ext cx="101600" cy="1311275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31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43015" name="Rectangle 13"/>
          <p:cNvSpPr>
            <a:spLocks noChangeArrowheads="1"/>
          </p:cNvSpPr>
          <p:nvPr/>
        </p:nvSpPr>
        <p:spPr bwMode="auto">
          <a:xfrm>
            <a:off x="2070100" y="4818063"/>
            <a:ext cx="101600" cy="1311275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31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43016" name="Rectangle 17"/>
          <p:cNvSpPr>
            <a:spLocks noChangeArrowheads="1"/>
          </p:cNvSpPr>
          <p:nvPr/>
        </p:nvSpPr>
        <p:spPr bwMode="auto">
          <a:xfrm>
            <a:off x="10093325" y="3398838"/>
            <a:ext cx="101600" cy="131127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31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43017" name="TextBox 20"/>
          <p:cNvSpPr txBox="1">
            <a:spLocks noChangeArrowheads="1"/>
          </p:cNvSpPr>
          <p:nvPr/>
        </p:nvSpPr>
        <p:spPr bwMode="auto">
          <a:xfrm>
            <a:off x="2171700" y="1860550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18" name="TextBox 22"/>
          <p:cNvSpPr txBox="1">
            <a:spLocks noChangeArrowheads="1"/>
          </p:cNvSpPr>
          <p:nvPr/>
        </p:nvSpPr>
        <p:spPr bwMode="auto">
          <a:xfrm>
            <a:off x="3298825" y="2541588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19" name="TextBox 23"/>
          <p:cNvSpPr txBox="1">
            <a:spLocks noChangeArrowheads="1"/>
          </p:cNvSpPr>
          <p:nvPr/>
        </p:nvSpPr>
        <p:spPr bwMode="auto">
          <a:xfrm>
            <a:off x="688975" y="3406775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20" name="TextBox 24"/>
          <p:cNvSpPr txBox="1">
            <a:spLocks noChangeArrowheads="1"/>
          </p:cNvSpPr>
          <p:nvPr/>
        </p:nvSpPr>
        <p:spPr bwMode="auto">
          <a:xfrm>
            <a:off x="1730375" y="4086225"/>
            <a:ext cx="441325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21" name="TextBox 25"/>
          <p:cNvSpPr txBox="1">
            <a:spLocks noChangeArrowheads="1"/>
          </p:cNvSpPr>
          <p:nvPr/>
        </p:nvSpPr>
        <p:spPr bwMode="auto">
          <a:xfrm>
            <a:off x="2219325" y="4710113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22" name="TextBox 20"/>
          <p:cNvSpPr txBox="1">
            <a:spLocks noChangeArrowheads="1"/>
          </p:cNvSpPr>
          <p:nvPr/>
        </p:nvSpPr>
        <p:spPr bwMode="auto">
          <a:xfrm>
            <a:off x="9626600" y="3398838"/>
            <a:ext cx="381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latin typeface="Roboto"/>
            </a:endParaRPr>
          </a:p>
        </p:txBody>
      </p:sp>
      <p:sp>
        <p:nvSpPr>
          <p:cNvPr id="43023" name="矩形 15"/>
          <p:cNvSpPr>
            <a:spLocks noChangeArrowheads="1"/>
          </p:cNvSpPr>
          <p:nvPr/>
        </p:nvSpPr>
        <p:spPr bwMode="auto">
          <a:xfrm>
            <a:off x="2409825" y="2209800"/>
            <a:ext cx="7077075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4" name="矩形 16"/>
          <p:cNvSpPr>
            <a:spLocks noChangeArrowheads="1"/>
          </p:cNvSpPr>
          <p:nvPr/>
        </p:nvSpPr>
        <p:spPr bwMode="auto">
          <a:xfrm>
            <a:off x="2409825" y="3862388"/>
            <a:ext cx="7077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5" name="矩形 17"/>
          <p:cNvSpPr>
            <a:spLocks noChangeArrowheads="1"/>
          </p:cNvSpPr>
          <p:nvPr/>
        </p:nvSpPr>
        <p:spPr bwMode="auto">
          <a:xfrm>
            <a:off x="2409825" y="5334000"/>
            <a:ext cx="7077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6" name="文本框 21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6"/>
          <p:cNvSpPr>
            <a:spLocks noChangeArrowheads="1"/>
          </p:cNvSpPr>
          <p:nvPr/>
        </p:nvSpPr>
        <p:spPr bwMode="auto">
          <a:xfrm>
            <a:off x="3903663" y="3948113"/>
            <a:ext cx="1927225" cy="141922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4036" name="Shape 21"/>
          <p:cNvCxnSpPr>
            <a:cxnSpLocks noChangeShapeType="1"/>
            <a:stCxn id="44035" idx="2"/>
          </p:cNvCxnSpPr>
          <p:nvPr/>
        </p:nvCxnSpPr>
        <p:spPr bwMode="auto">
          <a:xfrm rot="5400000">
            <a:off x="3725863" y="4632325"/>
            <a:ext cx="406400" cy="1876425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4037" name="Group 4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50" y="4303713"/>
            <a:ext cx="585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Rectangle 4"/>
          <p:cNvSpPr>
            <a:spLocks noChangeArrowheads="1"/>
          </p:cNvSpPr>
          <p:nvPr/>
        </p:nvSpPr>
        <p:spPr bwMode="auto">
          <a:xfrm>
            <a:off x="3903663" y="2427288"/>
            <a:ext cx="1927225" cy="1419225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4039" name="Shape 11"/>
          <p:cNvCxnSpPr>
            <a:cxnSpLocks noChangeShapeType="1"/>
            <a:stCxn id="44038" idx="0"/>
          </p:cNvCxnSpPr>
          <p:nvPr/>
        </p:nvCxnSpPr>
        <p:spPr bwMode="auto">
          <a:xfrm rot="16200000" flipV="1">
            <a:off x="3726656" y="1286669"/>
            <a:ext cx="404813" cy="1876425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4040" name="Group 5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2859088"/>
            <a:ext cx="63976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Rectangle 5"/>
          <p:cNvSpPr>
            <a:spLocks noChangeArrowheads="1"/>
          </p:cNvSpPr>
          <p:nvPr/>
        </p:nvSpPr>
        <p:spPr bwMode="auto">
          <a:xfrm>
            <a:off x="5932488" y="2427288"/>
            <a:ext cx="1925637" cy="141922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4042" name="Shape 16"/>
          <p:cNvCxnSpPr>
            <a:cxnSpLocks noChangeShapeType="1"/>
            <a:stCxn id="44041" idx="0"/>
          </p:cNvCxnSpPr>
          <p:nvPr/>
        </p:nvCxnSpPr>
        <p:spPr bwMode="auto">
          <a:xfrm rot="5400000" flipH="1" flipV="1">
            <a:off x="7681912" y="1236663"/>
            <a:ext cx="404813" cy="1976438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4043" name="Group 5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950" y="2889250"/>
            <a:ext cx="3952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4" name="Rectangle 7"/>
          <p:cNvSpPr>
            <a:spLocks noChangeArrowheads="1"/>
          </p:cNvSpPr>
          <p:nvPr/>
        </p:nvSpPr>
        <p:spPr bwMode="auto">
          <a:xfrm>
            <a:off x="5932488" y="3948113"/>
            <a:ext cx="1925637" cy="1419225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29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4045" name="Shape 19"/>
          <p:cNvCxnSpPr>
            <a:cxnSpLocks noChangeShapeType="1"/>
            <a:stCxn id="44044" idx="2"/>
          </p:cNvCxnSpPr>
          <p:nvPr/>
        </p:nvCxnSpPr>
        <p:spPr bwMode="auto">
          <a:xfrm rot="16200000" flipH="1">
            <a:off x="7681119" y="4582319"/>
            <a:ext cx="406400" cy="1976438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4046" name="Group 5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413" y="4303713"/>
            <a:ext cx="5048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7" name="TextBox 13"/>
          <p:cNvSpPr txBox="1">
            <a:spLocks noChangeArrowheads="1"/>
          </p:cNvSpPr>
          <p:nvPr/>
        </p:nvSpPr>
        <p:spPr bwMode="auto">
          <a:xfrm>
            <a:off x="8332788" y="23209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8" name="TextBox 13"/>
          <p:cNvSpPr txBox="1">
            <a:spLocks noChangeArrowheads="1"/>
          </p:cNvSpPr>
          <p:nvPr/>
        </p:nvSpPr>
        <p:spPr bwMode="auto">
          <a:xfrm>
            <a:off x="8332788" y="2643188"/>
            <a:ext cx="2730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9" name="TextBox 13"/>
          <p:cNvSpPr txBox="1">
            <a:spLocks noChangeArrowheads="1"/>
          </p:cNvSpPr>
          <p:nvPr/>
        </p:nvSpPr>
        <p:spPr bwMode="auto">
          <a:xfrm>
            <a:off x="2195513" y="23209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0" name="TextBox 13"/>
          <p:cNvSpPr txBox="1">
            <a:spLocks noChangeArrowheads="1"/>
          </p:cNvSpPr>
          <p:nvPr/>
        </p:nvSpPr>
        <p:spPr bwMode="auto">
          <a:xfrm>
            <a:off x="855663" y="2643188"/>
            <a:ext cx="26177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1" name="TextBox 13"/>
          <p:cNvSpPr txBox="1">
            <a:spLocks noChangeArrowheads="1"/>
          </p:cNvSpPr>
          <p:nvPr/>
        </p:nvSpPr>
        <p:spPr bwMode="auto">
          <a:xfrm>
            <a:off x="8332788" y="48990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2" name="TextBox 13"/>
          <p:cNvSpPr txBox="1">
            <a:spLocks noChangeArrowheads="1"/>
          </p:cNvSpPr>
          <p:nvPr/>
        </p:nvSpPr>
        <p:spPr bwMode="auto">
          <a:xfrm>
            <a:off x="8332788" y="5221288"/>
            <a:ext cx="2730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3" name="TextBox 13"/>
          <p:cNvSpPr txBox="1">
            <a:spLocks noChangeArrowheads="1"/>
          </p:cNvSpPr>
          <p:nvPr/>
        </p:nvSpPr>
        <p:spPr bwMode="auto">
          <a:xfrm>
            <a:off x="2195513" y="48990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4" name="TextBox 13"/>
          <p:cNvSpPr txBox="1">
            <a:spLocks noChangeArrowheads="1"/>
          </p:cNvSpPr>
          <p:nvPr/>
        </p:nvSpPr>
        <p:spPr bwMode="auto">
          <a:xfrm>
            <a:off x="855663" y="5221288"/>
            <a:ext cx="2617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5" name="文本框 43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Freeform 5"/>
          <p:cNvSpPr/>
          <p:nvPr/>
        </p:nvSpPr>
        <p:spPr bwMode="auto">
          <a:xfrm>
            <a:off x="5334000" y="1704975"/>
            <a:ext cx="1377950" cy="1976438"/>
          </a:xfrm>
          <a:custGeom>
            <a:avLst/>
            <a:gdLst>
              <a:gd name="T0" fmla="*/ 2147483647 w 224"/>
              <a:gd name="T1" fmla="*/ 2147483647 h 322"/>
              <a:gd name="T2" fmla="*/ 2147483647 w 224"/>
              <a:gd name="T3" fmla="*/ 2147483647 h 322"/>
              <a:gd name="T4" fmla="*/ 2147483647 w 224"/>
              <a:gd name="T5" fmla="*/ 2147483647 h 322"/>
              <a:gd name="T6" fmla="*/ 2147483647 w 224"/>
              <a:gd name="T7" fmla="*/ 2147483647 h 322"/>
              <a:gd name="T8" fmla="*/ 2147483647 w 224"/>
              <a:gd name="T9" fmla="*/ 2147483647 h 322"/>
              <a:gd name="T10" fmla="*/ 2147483647 w 224"/>
              <a:gd name="T11" fmla="*/ 2147483647 h 322"/>
              <a:gd name="T12" fmla="*/ 2147483647 w 224"/>
              <a:gd name="T13" fmla="*/ 2147483647 h 322"/>
              <a:gd name="T14" fmla="*/ 2147483647 w 224"/>
              <a:gd name="T15" fmla="*/ 2147483647 h 322"/>
              <a:gd name="T16" fmla="*/ 2147483647 w 224"/>
              <a:gd name="T17" fmla="*/ 2147483647 h 322"/>
              <a:gd name="T18" fmla="*/ 2147483647 w 224"/>
              <a:gd name="T19" fmla="*/ 2147483647 h 322"/>
              <a:gd name="T20" fmla="*/ 2147483647 w 224"/>
              <a:gd name="T21" fmla="*/ 2147483647 h 322"/>
              <a:gd name="T22" fmla="*/ 2147483647 w 224"/>
              <a:gd name="T23" fmla="*/ 2147483647 h 322"/>
              <a:gd name="T24" fmla="*/ 2043450638 w 224"/>
              <a:gd name="T25" fmla="*/ 2147483647 h 322"/>
              <a:gd name="T26" fmla="*/ 1210935078 w 224"/>
              <a:gd name="T27" fmla="*/ 2147483647 h 322"/>
              <a:gd name="T28" fmla="*/ 340575106 w 224"/>
              <a:gd name="T29" fmla="*/ 2147483647 h 322"/>
              <a:gd name="T30" fmla="*/ 0 w 224"/>
              <a:gd name="T31" fmla="*/ 2147483647 h 322"/>
              <a:gd name="T32" fmla="*/ 340575106 w 224"/>
              <a:gd name="T33" fmla="*/ 2147483647 h 322"/>
              <a:gd name="T34" fmla="*/ 1210935078 w 224"/>
              <a:gd name="T35" fmla="*/ 2147483647 h 322"/>
              <a:gd name="T36" fmla="*/ 1248779491 w 224"/>
              <a:gd name="T37" fmla="*/ 2147483647 h 322"/>
              <a:gd name="T38" fmla="*/ 567623127 w 224"/>
              <a:gd name="T39" fmla="*/ 2147483647 h 322"/>
              <a:gd name="T40" fmla="*/ 2147483647 w 224"/>
              <a:gd name="T41" fmla="*/ 0 h 322"/>
              <a:gd name="T42" fmla="*/ 2147483647 w 224"/>
              <a:gd name="T43" fmla="*/ 2147483647 h 3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DE4477"/>
          </a:solidFill>
          <a:ln w="19050" cmpd="sng">
            <a:solidFill>
              <a:srgbClr val="FFFFFF"/>
            </a:solidFill>
            <a:beve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0" name="Freeform 6"/>
          <p:cNvSpPr/>
          <p:nvPr/>
        </p:nvSpPr>
        <p:spPr bwMode="auto">
          <a:xfrm>
            <a:off x="4025900" y="2963863"/>
            <a:ext cx="1935163" cy="1417637"/>
          </a:xfrm>
          <a:custGeom>
            <a:avLst/>
            <a:gdLst>
              <a:gd name="T0" fmla="*/ 2147483647 w 315"/>
              <a:gd name="T1" fmla="*/ 2147483647 h 231"/>
              <a:gd name="T2" fmla="*/ 2147483647 w 315"/>
              <a:gd name="T3" fmla="*/ 2147483647 h 231"/>
              <a:gd name="T4" fmla="*/ 2147483647 w 315"/>
              <a:gd name="T5" fmla="*/ 2147483647 h 231"/>
              <a:gd name="T6" fmla="*/ 2147483647 w 315"/>
              <a:gd name="T7" fmla="*/ 2147483647 h 231"/>
              <a:gd name="T8" fmla="*/ 2147483647 w 315"/>
              <a:gd name="T9" fmla="*/ 2147483647 h 231"/>
              <a:gd name="T10" fmla="*/ 2147483647 w 315"/>
              <a:gd name="T11" fmla="*/ 2147483647 h 231"/>
              <a:gd name="T12" fmla="*/ 2147483647 w 315"/>
              <a:gd name="T13" fmla="*/ 2147483647 h 231"/>
              <a:gd name="T14" fmla="*/ 2147483647 w 315"/>
              <a:gd name="T15" fmla="*/ 2147483647 h 231"/>
              <a:gd name="T16" fmla="*/ 2147483647 w 315"/>
              <a:gd name="T17" fmla="*/ 2147483647 h 231"/>
              <a:gd name="T18" fmla="*/ 2147483647 w 315"/>
              <a:gd name="T19" fmla="*/ 2147483647 h 231"/>
              <a:gd name="T20" fmla="*/ 2147483647 w 315"/>
              <a:gd name="T21" fmla="*/ 2147483647 h 231"/>
              <a:gd name="T22" fmla="*/ 2147483647 w 315"/>
              <a:gd name="T23" fmla="*/ 2147483647 h 231"/>
              <a:gd name="T24" fmla="*/ 0 w 315"/>
              <a:gd name="T25" fmla="*/ 1355837846 h 231"/>
              <a:gd name="T26" fmla="*/ 2147483647 w 315"/>
              <a:gd name="T27" fmla="*/ 0 h 231"/>
              <a:gd name="T28" fmla="*/ 2147483647 w 315"/>
              <a:gd name="T29" fmla="*/ 903893943 h 231"/>
              <a:gd name="T30" fmla="*/ 2147483647 w 315"/>
              <a:gd name="T31" fmla="*/ 903893943 h 231"/>
              <a:gd name="T32" fmla="*/ 2147483647 w 315"/>
              <a:gd name="T33" fmla="*/ 1242856473 h 231"/>
              <a:gd name="T34" fmla="*/ 2147483647 w 315"/>
              <a:gd name="T35" fmla="*/ 2109087913 h 231"/>
              <a:gd name="T36" fmla="*/ 2147483647 w 315"/>
              <a:gd name="T37" fmla="*/ 2147483647 h 231"/>
              <a:gd name="T38" fmla="*/ 2147483647 w 315"/>
              <a:gd name="T39" fmla="*/ 2147483647 h 231"/>
              <a:gd name="T40" fmla="*/ 2147483647 w 315"/>
              <a:gd name="T41" fmla="*/ 2147483647 h 231"/>
              <a:gd name="T42" fmla="*/ 2147483647 w 315"/>
              <a:gd name="T43" fmla="*/ 2147483647 h 231"/>
              <a:gd name="T44" fmla="*/ 2147483647 w 315"/>
              <a:gd name="T45" fmla="*/ 2147483647 h 23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513087"/>
          </a:solidFill>
          <a:ln w="19050" cmpd="sng">
            <a:solidFill>
              <a:srgbClr val="FFFFFF"/>
            </a:solidFill>
            <a:beve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1" name="Freeform 7"/>
          <p:cNvSpPr/>
          <p:nvPr/>
        </p:nvSpPr>
        <p:spPr bwMode="auto">
          <a:xfrm>
            <a:off x="4725988" y="3919538"/>
            <a:ext cx="1647825" cy="1806575"/>
          </a:xfrm>
          <a:custGeom>
            <a:avLst/>
            <a:gdLst>
              <a:gd name="T0" fmla="*/ 2147483647 w 268"/>
              <a:gd name="T1" fmla="*/ 0 h 294"/>
              <a:gd name="T2" fmla="*/ 2147483647 w 268"/>
              <a:gd name="T3" fmla="*/ 1736898966 h 294"/>
              <a:gd name="T4" fmla="*/ 2147483647 w 268"/>
              <a:gd name="T5" fmla="*/ 906212431 h 294"/>
              <a:gd name="T6" fmla="*/ 2147483647 w 268"/>
              <a:gd name="T7" fmla="*/ 2147483647 h 294"/>
              <a:gd name="T8" fmla="*/ 2147483647 w 268"/>
              <a:gd name="T9" fmla="*/ 2147483647 h 294"/>
              <a:gd name="T10" fmla="*/ 2147483647 w 268"/>
              <a:gd name="T11" fmla="*/ 2147483647 h 294"/>
              <a:gd name="T12" fmla="*/ 2147483647 w 268"/>
              <a:gd name="T13" fmla="*/ 2147483647 h 294"/>
              <a:gd name="T14" fmla="*/ 2147483647 w 268"/>
              <a:gd name="T15" fmla="*/ 2147483647 h 294"/>
              <a:gd name="T16" fmla="*/ 2147483647 w 268"/>
              <a:gd name="T17" fmla="*/ 2147483647 h 294"/>
              <a:gd name="T18" fmla="*/ 2147483647 w 268"/>
              <a:gd name="T19" fmla="*/ 2147483647 h 294"/>
              <a:gd name="T20" fmla="*/ 2147483647 w 268"/>
              <a:gd name="T21" fmla="*/ 2147483647 h 294"/>
              <a:gd name="T22" fmla="*/ 0 w 268"/>
              <a:gd name="T23" fmla="*/ 2147483647 h 294"/>
              <a:gd name="T24" fmla="*/ 1965873671 w 268"/>
              <a:gd name="T25" fmla="*/ 1812418717 h 294"/>
              <a:gd name="T26" fmla="*/ 2147483647 w 268"/>
              <a:gd name="T27" fmla="*/ 1472592128 h 294"/>
              <a:gd name="T28" fmla="*/ 2147483647 w 268"/>
              <a:gd name="T29" fmla="*/ 1623625485 h 294"/>
              <a:gd name="T30" fmla="*/ 2147483647 w 268"/>
              <a:gd name="T31" fmla="*/ 2147483647 h 294"/>
              <a:gd name="T32" fmla="*/ 2147483647 w 268"/>
              <a:gd name="T33" fmla="*/ 2147483647 h 294"/>
              <a:gd name="T34" fmla="*/ 2147483647 w 268"/>
              <a:gd name="T35" fmla="*/ 2147483647 h 294"/>
              <a:gd name="T36" fmla="*/ 2147483647 w 268"/>
              <a:gd name="T37" fmla="*/ 1623625485 h 294"/>
              <a:gd name="T38" fmla="*/ 2147483647 w 268"/>
              <a:gd name="T39" fmla="*/ 755172929 h 294"/>
              <a:gd name="T40" fmla="*/ 2147483647 w 268"/>
              <a:gd name="T41" fmla="*/ 755172929 h 294"/>
              <a:gd name="T42" fmla="*/ 2147483647 w 268"/>
              <a:gd name="T43" fmla="*/ 0 h 2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rgbClr val="DE4477"/>
          </a:solidFill>
          <a:ln w="19050" cmpd="sng">
            <a:solidFill>
              <a:srgbClr val="FFFFFF"/>
            </a:solidFill>
            <a:beve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2" name="Freeform 8"/>
          <p:cNvSpPr/>
          <p:nvPr/>
        </p:nvSpPr>
        <p:spPr bwMode="auto">
          <a:xfrm>
            <a:off x="6065838" y="3841750"/>
            <a:ext cx="1357312" cy="1871663"/>
          </a:xfrm>
          <a:custGeom>
            <a:avLst/>
            <a:gdLst>
              <a:gd name="T0" fmla="*/ 113160514 w 221"/>
              <a:gd name="T1" fmla="*/ 1393339576 h 305"/>
              <a:gd name="T2" fmla="*/ 1659691634 w 221"/>
              <a:gd name="T3" fmla="*/ 2147483647 h 305"/>
              <a:gd name="T4" fmla="*/ 1320210091 w 221"/>
              <a:gd name="T5" fmla="*/ 451893087 h 305"/>
              <a:gd name="T6" fmla="*/ 2147483647 w 221"/>
              <a:gd name="T7" fmla="*/ 1205050279 h 305"/>
              <a:gd name="T8" fmla="*/ 2147483647 w 221"/>
              <a:gd name="T9" fmla="*/ 1205050279 h 305"/>
              <a:gd name="T10" fmla="*/ 2147483647 w 221"/>
              <a:gd name="T11" fmla="*/ 338918281 h 305"/>
              <a:gd name="T12" fmla="*/ 2147483647 w 221"/>
              <a:gd name="T13" fmla="*/ 0 h 305"/>
              <a:gd name="T14" fmla="*/ 2147483647 w 221"/>
              <a:gd name="T15" fmla="*/ 338918281 h 305"/>
              <a:gd name="T16" fmla="*/ 2147483647 w 221"/>
              <a:gd name="T17" fmla="*/ 1205050279 h 305"/>
              <a:gd name="T18" fmla="*/ 2147483647 w 221"/>
              <a:gd name="T19" fmla="*/ 1920553292 h 305"/>
              <a:gd name="T20" fmla="*/ 2147483647 w 221"/>
              <a:gd name="T21" fmla="*/ 2147483647 h 305"/>
              <a:gd name="T22" fmla="*/ 2147483647 w 221"/>
              <a:gd name="T23" fmla="*/ 2147483647 h 305"/>
              <a:gd name="T24" fmla="*/ 2147483647 w 221"/>
              <a:gd name="T25" fmla="*/ 2147483647 h 305"/>
              <a:gd name="T26" fmla="*/ 2147483647 w 221"/>
              <a:gd name="T27" fmla="*/ 2147483647 h 305"/>
              <a:gd name="T28" fmla="*/ 0 w 221"/>
              <a:gd name="T29" fmla="*/ 2147483647 h 305"/>
              <a:gd name="T30" fmla="*/ 0 w 221"/>
              <a:gd name="T31" fmla="*/ 2147483647 h 305"/>
              <a:gd name="T32" fmla="*/ 678963084 w 221"/>
              <a:gd name="T33" fmla="*/ 2147483647 h 305"/>
              <a:gd name="T34" fmla="*/ 1508808901 w 221"/>
              <a:gd name="T35" fmla="*/ 2147483647 h 305"/>
              <a:gd name="T36" fmla="*/ 1886012662 w 221"/>
              <a:gd name="T37" fmla="*/ 2147483647 h 305"/>
              <a:gd name="T38" fmla="*/ 1508808901 w 221"/>
              <a:gd name="T39" fmla="*/ 2147483647 h 305"/>
              <a:gd name="T40" fmla="*/ 678963084 w 221"/>
              <a:gd name="T41" fmla="*/ 2147483647 h 305"/>
              <a:gd name="T42" fmla="*/ 37722219 w 221"/>
              <a:gd name="T43" fmla="*/ 2147483647 h 305"/>
              <a:gd name="T44" fmla="*/ 113160514 w 221"/>
              <a:gd name="T45" fmla="*/ 1393339576 h 3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rgbClr val="513087"/>
          </a:solidFill>
          <a:ln w="19050" cmpd="sng">
            <a:solidFill>
              <a:srgbClr val="FFFFFF"/>
            </a:solidFill>
            <a:beve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3" name="Freeform 9"/>
          <p:cNvSpPr/>
          <p:nvPr/>
        </p:nvSpPr>
        <p:spPr bwMode="auto">
          <a:xfrm>
            <a:off x="6200775" y="2963863"/>
            <a:ext cx="1954213" cy="1239837"/>
          </a:xfrm>
          <a:custGeom>
            <a:avLst/>
            <a:gdLst>
              <a:gd name="T0" fmla="*/ 490943781 w 318"/>
              <a:gd name="T1" fmla="*/ 2147483647 h 202"/>
              <a:gd name="T2" fmla="*/ 1699427871 w 318"/>
              <a:gd name="T3" fmla="*/ 2147483647 h 202"/>
              <a:gd name="T4" fmla="*/ 0 w 318"/>
              <a:gd name="T5" fmla="*/ 2147483647 h 202"/>
              <a:gd name="T6" fmla="*/ 1284010121 w 318"/>
              <a:gd name="T7" fmla="*/ 2147483647 h 202"/>
              <a:gd name="T8" fmla="*/ 566475957 w 318"/>
              <a:gd name="T9" fmla="*/ 2147483647 h 202"/>
              <a:gd name="T10" fmla="*/ 226590383 w 318"/>
              <a:gd name="T11" fmla="*/ 1431563675 h 202"/>
              <a:gd name="T12" fmla="*/ 566475957 w 318"/>
              <a:gd name="T13" fmla="*/ 565089471 h 202"/>
              <a:gd name="T14" fmla="*/ 1435068328 w 318"/>
              <a:gd name="T15" fmla="*/ 226037016 h 202"/>
              <a:gd name="T16" fmla="*/ 2147483647 w 318"/>
              <a:gd name="T17" fmla="*/ 565089471 h 202"/>
              <a:gd name="T18" fmla="*/ 2147483647 w 318"/>
              <a:gd name="T19" fmla="*/ 904141926 h 202"/>
              <a:gd name="T20" fmla="*/ 2147483647 w 318"/>
              <a:gd name="T21" fmla="*/ 0 h 202"/>
              <a:gd name="T22" fmla="*/ 2147483647 w 318"/>
              <a:gd name="T23" fmla="*/ 1356215957 h 202"/>
              <a:gd name="T24" fmla="*/ 2147483647 w 318"/>
              <a:gd name="T25" fmla="*/ 2147483647 h 202"/>
              <a:gd name="T26" fmla="*/ 2147483647 w 318"/>
              <a:gd name="T27" fmla="*/ 2147483647 h 202"/>
              <a:gd name="T28" fmla="*/ 2147483647 w 318"/>
              <a:gd name="T29" fmla="*/ 2147483647 h 202"/>
              <a:gd name="T30" fmla="*/ 2147483647 w 318"/>
              <a:gd name="T31" fmla="*/ 2147483647 h 202"/>
              <a:gd name="T32" fmla="*/ 2147483647 w 318"/>
              <a:gd name="T33" fmla="*/ 2147483647 h 202"/>
              <a:gd name="T34" fmla="*/ 2147483647 w 318"/>
              <a:gd name="T35" fmla="*/ 2147483647 h 202"/>
              <a:gd name="T36" fmla="*/ 2147483647 w 318"/>
              <a:gd name="T37" fmla="*/ 2147483647 h 202"/>
              <a:gd name="T38" fmla="*/ 2147483647 w 318"/>
              <a:gd name="T39" fmla="*/ 2147483647 h 202"/>
              <a:gd name="T40" fmla="*/ 490943781 w 318"/>
              <a:gd name="T41" fmla="*/ 2147483647 h 20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767171"/>
          </a:solidFill>
          <a:ln w="19050" cmpd="sng">
            <a:solidFill>
              <a:srgbClr val="FFFFFF"/>
            </a:solidFill>
            <a:beve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4" name="Freeform 206"/>
          <p:cNvSpPr>
            <a:spLocks noEditPoints="1"/>
          </p:cNvSpPr>
          <p:nvPr/>
        </p:nvSpPr>
        <p:spPr bwMode="auto">
          <a:xfrm>
            <a:off x="5843588" y="2465388"/>
            <a:ext cx="427037" cy="427037"/>
          </a:xfrm>
          <a:custGeom>
            <a:avLst/>
            <a:gdLst>
              <a:gd name="T0" fmla="*/ 692867533 w 256"/>
              <a:gd name="T1" fmla="*/ 598258820 h 256"/>
              <a:gd name="T2" fmla="*/ 712346091 w 256"/>
              <a:gd name="T3" fmla="*/ 645563176 h 256"/>
              <a:gd name="T4" fmla="*/ 645563176 w 256"/>
              <a:gd name="T5" fmla="*/ 712346091 h 256"/>
              <a:gd name="T6" fmla="*/ 598258820 w 256"/>
              <a:gd name="T7" fmla="*/ 692867533 h 256"/>
              <a:gd name="T8" fmla="*/ 403476568 w 256"/>
              <a:gd name="T9" fmla="*/ 498085281 h 256"/>
              <a:gd name="T10" fmla="*/ 267129993 w 256"/>
              <a:gd name="T11" fmla="*/ 534259985 h 256"/>
              <a:gd name="T12" fmla="*/ 0 w 256"/>
              <a:gd name="T13" fmla="*/ 267129993 h 256"/>
              <a:gd name="T14" fmla="*/ 267129993 w 256"/>
              <a:gd name="T15" fmla="*/ 0 h 256"/>
              <a:gd name="T16" fmla="*/ 534259985 w 256"/>
              <a:gd name="T17" fmla="*/ 267129993 h 256"/>
              <a:gd name="T18" fmla="*/ 498085281 w 256"/>
              <a:gd name="T19" fmla="*/ 403476568 h 256"/>
              <a:gd name="T20" fmla="*/ 692867533 w 256"/>
              <a:gd name="T21" fmla="*/ 598258820 h 256"/>
              <a:gd name="T22" fmla="*/ 267129993 w 256"/>
              <a:gd name="T23" fmla="*/ 66782915 h 256"/>
              <a:gd name="T24" fmla="*/ 66782915 w 256"/>
              <a:gd name="T25" fmla="*/ 267129993 h 256"/>
              <a:gd name="T26" fmla="*/ 267129993 w 256"/>
              <a:gd name="T27" fmla="*/ 467477070 h 256"/>
              <a:gd name="T28" fmla="*/ 467477070 w 256"/>
              <a:gd name="T29" fmla="*/ 267129993 h 256"/>
              <a:gd name="T30" fmla="*/ 267129993 w 256"/>
              <a:gd name="T31" fmla="*/ 66782915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5" name="Freeform 170"/>
          <p:cNvSpPr>
            <a:spLocks noEditPoints="1"/>
          </p:cNvSpPr>
          <p:nvPr/>
        </p:nvSpPr>
        <p:spPr bwMode="auto">
          <a:xfrm>
            <a:off x="7072313" y="3290888"/>
            <a:ext cx="417512" cy="352425"/>
          </a:xfrm>
          <a:custGeom>
            <a:avLst/>
            <a:gdLst>
              <a:gd name="T0" fmla="*/ 649004464 w 256"/>
              <a:gd name="T1" fmla="*/ 575015651 h 216"/>
              <a:gd name="T2" fmla="*/ 31918466 w 256"/>
              <a:gd name="T3" fmla="*/ 575015651 h 216"/>
              <a:gd name="T4" fmla="*/ 0 w 256"/>
              <a:gd name="T5" fmla="*/ 543070609 h 216"/>
              <a:gd name="T6" fmla="*/ 0 w 256"/>
              <a:gd name="T7" fmla="*/ 31945042 h 216"/>
              <a:gd name="T8" fmla="*/ 31918466 w 256"/>
              <a:gd name="T9" fmla="*/ 0 h 216"/>
              <a:gd name="T10" fmla="*/ 63836932 w 256"/>
              <a:gd name="T11" fmla="*/ 31945042 h 216"/>
              <a:gd name="T12" fmla="*/ 63836932 w 256"/>
              <a:gd name="T13" fmla="*/ 436586048 h 216"/>
              <a:gd name="T14" fmla="*/ 63836932 w 256"/>
              <a:gd name="T15" fmla="*/ 511125567 h 216"/>
              <a:gd name="T16" fmla="*/ 649004464 w 256"/>
              <a:gd name="T17" fmla="*/ 511125567 h 216"/>
              <a:gd name="T18" fmla="*/ 680922930 w 256"/>
              <a:gd name="T19" fmla="*/ 543070609 h 216"/>
              <a:gd name="T20" fmla="*/ 649004464 w 256"/>
              <a:gd name="T21" fmla="*/ 575015651 h 216"/>
              <a:gd name="T22" fmla="*/ 574529130 w 256"/>
              <a:gd name="T23" fmla="*/ 479180525 h 216"/>
              <a:gd name="T24" fmla="*/ 510692198 w 256"/>
              <a:gd name="T25" fmla="*/ 479180525 h 216"/>
              <a:gd name="T26" fmla="*/ 478773731 w 256"/>
              <a:gd name="T27" fmla="*/ 447233851 h 216"/>
              <a:gd name="T28" fmla="*/ 478773731 w 256"/>
              <a:gd name="T29" fmla="*/ 223616926 h 216"/>
              <a:gd name="T30" fmla="*/ 510692198 w 256"/>
              <a:gd name="T31" fmla="*/ 191671884 h 216"/>
              <a:gd name="T32" fmla="*/ 574529130 w 256"/>
              <a:gd name="T33" fmla="*/ 191671884 h 216"/>
              <a:gd name="T34" fmla="*/ 606447596 w 256"/>
              <a:gd name="T35" fmla="*/ 223616926 h 216"/>
              <a:gd name="T36" fmla="*/ 606447596 w 256"/>
              <a:gd name="T37" fmla="*/ 447233851 h 216"/>
              <a:gd name="T38" fmla="*/ 574529130 w 256"/>
              <a:gd name="T39" fmla="*/ 479180525 h 216"/>
              <a:gd name="T40" fmla="*/ 393658365 w 256"/>
              <a:gd name="T41" fmla="*/ 479180525 h 216"/>
              <a:gd name="T42" fmla="*/ 329821433 w 256"/>
              <a:gd name="T43" fmla="*/ 479180525 h 216"/>
              <a:gd name="T44" fmla="*/ 297904597 w 256"/>
              <a:gd name="T45" fmla="*/ 447233851 h 216"/>
              <a:gd name="T46" fmla="*/ 297904597 w 256"/>
              <a:gd name="T47" fmla="*/ 95836758 h 216"/>
              <a:gd name="T48" fmla="*/ 329821433 w 256"/>
              <a:gd name="T49" fmla="*/ 63890084 h 216"/>
              <a:gd name="T50" fmla="*/ 393658365 w 256"/>
              <a:gd name="T51" fmla="*/ 63890084 h 216"/>
              <a:gd name="T52" fmla="*/ 425576831 w 256"/>
              <a:gd name="T53" fmla="*/ 95836758 h 216"/>
              <a:gd name="T54" fmla="*/ 425576831 w 256"/>
              <a:gd name="T55" fmla="*/ 447233851 h 216"/>
              <a:gd name="T56" fmla="*/ 393658365 w 256"/>
              <a:gd name="T57" fmla="*/ 479180525 h 216"/>
              <a:gd name="T58" fmla="*/ 212789231 w 256"/>
              <a:gd name="T59" fmla="*/ 479180525 h 216"/>
              <a:gd name="T60" fmla="*/ 148952299 w 256"/>
              <a:gd name="T61" fmla="*/ 479180525 h 216"/>
              <a:gd name="T62" fmla="*/ 117033833 w 256"/>
              <a:gd name="T63" fmla="*/ 447233851 h 216"/>
              <a:gd name="T64" fmla="*/ 117033833 w 256"/>
              <a:gd name="T65" fmla="*/ 383343767 h 216"/>
              <a:gd name="T66" fmla="*/ 148952299 w 256"/>
              <a:gd name="T67" fmla="*/ 351398725 h 216"/>
              <a:gd name="T68" fmla="*/ 212789231 w 256"/>
              <a:gd name="T69" fmla="*/ 351398725 h 216"/>
              <a:gd name="T70" fmla="*/ 244706066 w 256"/>
              <a:gd name="T71" fmla="*/ 383343767 h 216"/>
              <a:gd name="T72" fmla="*/ 244706066 w 256"/>
              <a:gd name="T73" fmla="*/ 447233851 h 216"/>
              <a:gd name="T74" fmla="*/ 212789231 w 256"/>
              <a:gd name="T75" fmla="*/ 479180525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6" name="Freeform 5"/>
          <p:cNvSpPr>
            <a:spLocks noEditPoints="1"/>
          </p:cNvSpPr>
          <p:nvPr/>
        </p:nvSpPr>
        <p:spPr bwMode="auto">
          <a:xfrm>
            <a:off x="5224463" y="4621213"/>
            <a:ext cx="436562" cy="423862"/>
          </a:xfrm>
          <a:custGeom>
            <a:avLst/>
            <a:gdLst>
              <a:gd name="T0" fmla="*/ 274140482 w 683"/>
              <a:gd name="T1" fmla="*/ 29926450 h 662"/>
              <a:gd name="T2" fmla="*/ 232467667 w 683"/>
              <a:gd name="T3" fmla="*/ 10248881 h 662"/>
              <a:gd name="T4" fmla="*/ 235327372 w 683"/>
              <a:gd name="T5" fmla="*/ 1639744 h 662"/>
              <a:gd name="T6" fmla="*/ 231650791 w 683"/>
              <a:gd name="T7" fmla="*/ 0 h 662"/>
              <a:gd name="T8" fmla="*/ 45349396 w 683"/>
              <a:gd name="T9" fmla="*/ 409776 h 662"/>
              <a:gd name="T10" fmla="*/ 43715644 w 683"/>
              <a:gd name="T11" fmla="*/ 7379169 h 662"/>
              <a:gd name="T12" fmla="*/ 42081253 w 683"/>
              <a:gd name="T13" fmla="*/ 29926450 h 662"/>
              <a:gd name="T14" fmla="*/ 1634391 w 683"/>
              <a:gd name="T15" fmla="*/ 31566194 h 662"/>
              <a:gd name="T16" fmla="*/ 27373013 w 683"/>
              <a:gd name="T17" fmla="*/ 104127911 h 662"/>
              <a:gd name="T18" fmla="*/ 98461669 w 683"/>
              <a:gd name="T19" fmla="*/ 160701323 h 662"/>
              <a:gd name="T20" fmla="*/ 110718643 w 683"/>
              <a:gd name="T21" fmla="*/ 182018636 h 662"/>
              <a:gd name="T22" fmla="*/ 119297757 w 683"/>
              <a:gd name="T23" fmla="*/ 241871536 h 662"/>
              <a:gd name="T24" fmla="*/ 103772641 w 683"/>
              <a:gd name="T25" fmla="*/ 243511280 h 662"/>
              <a:gd name="T26" fmla="*/ 83344991 w 683"/>
              <a:gd name="T27" fmla="*/ 257859841 h 662"/>
              <a:gd name="T28" fmla="*/ 87022211 w 683"/>
              <a:gd name="T29" fmla="*/ 271388210 h 662"/>
              <a:gd name="T30" fmla="*/ 195698025 w 683"/>
              <a:gd name="T31" fmla="*/ 268108722 h 662"/>
              <a:gd name="T32" fmla="*/ 192837681 w 683"/>
              <a:gd name="T33" fmla="*/ 252940609 h 662"/>
              <a:gd name="T34" fmla="*/ 169141888 w 683"/>
              <a:gd name="T35" fmla="*/ 241871536 h 662"/>
              <a:gd name="T36" fmla="*/ 169958764 w 683"/>
              <a:gd name="T37" fmla="*/ 186528092 h 662"/>
              <a:gd name="T38" fmla="*/ 165873106 w 683"/>
              <a:gd name="T39" fmla="*/ 179148924 h 662"/>
              <a:gd name="T40" fmla="*/ 176087251 w 683"/>
              <a:gd name="T41" fmla="*/ 162750843 h 662"/>
              <a:gd name="T42" fmla="*/ 185892318 w 683"/>
              <a:gd name="T43" fmla="*/ 146352762 h 662"/>
              <a:gd name="T44" fmla="*/ 279043016 w 683"/>
              <a:gd name="T45" fmla="*/ 34845682 h 662"/>
              <a:gd name="T46" fmla="*/ 59649198 w 683"/>
              <a:gd name="T47" fmla="*/ 118066056 h 662"/>
              <a:gd name="T48" fmla="*/ 38812471 w 683"/>
              <a:gd name="T49" fmla="*/ 100028231 h 662"/>
              <a:gd name="T50" fmla="*/ 33093061 w 683"/>
              <a:gd name="T51" fmla="*/ 93879030 h 662"/>
              <a:gd name="T52" fmla="*/ 31867108 w 683"/>
              <a:gd name="T53" fmla="*/ 91829510 h 662"/>
              <a:gd name="T54" fmla="*/ 17567945 w 683"/>
              <a:gd name="T55" fmla="*/ 68052261 h 662"/>
              <a:gd name="T56" fmla="*/ 16751069 w 683"/>
              <a:gd name="T57" fmla="*/ 66002100 h 662"/>
              <a:gd name="T58" fmla="*/ 12256334 w 683"/>
              <a:gd name="T59" fmla="*/ 53293924 h 662"/>
              <a:gd name="T60" fmla="*/ 9396630 w 683"/>
              <a:gd name="T61" fmla="*/ 39765555 h 662"/>
              <a:gd name="T62" fmla="*/ 73539924 w 683"/>
              <a:gd name="T63" fmla="*/ 125855000 h 662"/>
              <a:gd name="T64" fmla="*/ 185075442 w 683"/>
              <a:gd name="T65" fmla="*/ 57803380 h 662"/>
              <a:gd name="T66" fmla="*/ 168733450 w 683"/>
              <a:gd name="T67" fmla="*/ 109047143 h 662"/>
              <a:gd name="T68" fmla="*/ 139726047 w 683"/>
              <a:gd name="T69" fmla="*/ 91009318 h 662"/>
              <a:gd name="T70" fmla="*/ 110718643 w 683"/>
              <a:gd name="T71" fmla="*/ 109047143 h 662"/>
              <a:gd name="T72" fmla="*/ 93967574 w 683"/>
              <a:gd name="T73" fmla="*/ 57803380 h 662"/>
              <a:gd name="T74" fmla="*/ 128285949 w 683"/>
              <a:gd name="T75" fmla="*/ 55343444 h 662"/>
              <a:gd name="T76" fmla="*/ 140951360 w 683"/>
              <a:gd name="T77" fmla="*/ 23367474 h 662"/>
              <a:gd name="T78" fmla="*/ 184667004 w 683"/>
              <a:gd name="T79" fmla="*/ 55343444 h 662"/>
              <a:gd name="T80" fmla="*/ 266786682 w 683"/>
              <a:gd name="T81" fmla="*/ 42224851 h 662"/>
              <a:gd name="T82" fmla="*/ 260658195 w 683"/>
              <a:gd name="T83" fmla="*/ 63952580 h 662"/>
              <a:gd name="T84" fmla="*/ 259432242 w 683"/>
              <a:gd name="T85" fmla="*/ 66822292 h 662"/>
              <a:gd name="T86" fmla="*/ 256164099 w 683"/>
              <a:gd name="T87" fmla="*/ 73381269 h 662"/>
              <a:gd name="T88" fmla="*/ 244315563 w 683"/>
              <a:gd name="T89" fmla="*/ 92649062 h 662"/>
              <a:gd name="T90" fmla="*/ 241455859 w 683"/>
              <a:gd name="T91" fmla="*/ 95928550 h 662"/>
              <a:gd name="T92" fmla="*/ 230016400 w 683"/>
              <a:gd name="T93" fmla="*/ 107817175 h 662"/>
              <a:gd name="T94" fmla="*/ 203051825 w 683"/>
              <a:gd name="T95" fmla="*/ 125855000 h 662"/>
              <a:gd name="T96" fmla="*/ 267195119 w 683"/>
              <a:gd name="T97" fmla="*/ 39765555 h 662"/>
              <a:gd name="T98" fmla="*/ 266786682 w 683"/>
              <a:gd name="T99" fmla="*/ 42224851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7" name="Freeform 45"/>
          <p:cNvSpPr>
            <a:spLocks noEditPoints="1"/>
          </p:cNvSpPr>
          <p:nvPr/>
        </p:nvSpPr>
        <p:spPr bwMode="auto">
          <a:xfrm>
            <a:off x="6553200" y="4535488"/>
            <a:ext cx="490538" cy="531812"/>
          </a:xfrm>
          <a:custGeom>
            <a:avLst/>
            <a:gdLst>
              <a:gd name="T0" fmla="*/ 238398709 w 889"/>
              <a:gd name="T1" fmla="*/ 246614175 h 965"/>
              <a:gd name="T2" fmla="*/ 208256280 w 889"/>
              <a:gd name="T3" fmla="*/ 213509567 h 965"/>
              <a:gd name="T4" fmla="*/ 212518829 w 889"/>
              <a:gd name="T5" fmla="*/ 179797646 h 965"/>
              <a:gd name="T6" fmla="*/ 205211523 w 889"/>
              <a:gd name="T7" fmla="*/ 146693038 h 965"/>
              <a:gd name="T8" fmla="*/ 187856741 w 889"/>
              <a:gd name="T9" fmla="*/ 117536514 h 965"/>
              <a:gd name="T10" fmla="*/ 161976862 w 889"/>
              <a:gd name="T11" fmla="*/ 95669397 h 965"/>
              <a:gd name="T12" fmla="*/ 130312606 w 889"/>
              <a:gd name="T13" fmla="*/ 83520937 h 965"/>
              <a:gd name="T14" fmla="*/ 96211662 w 889"/>
              <a:gd name="T15" fmla="*/ 82002104 h 965"/>
              <a:gd name="T16" fmla="*/ 63633649 w 889"/>
              <a:gd name="T17" fmla="*/ 92024418 h 965"/>
              <a:gd name="T18" fmla="*/ 36231942 w 889"/>
              <a:gd name="T19" fmla="*/ 111462284 h 965"/>
              <a:gd name="T20" fmla="*/ 16441024 w 889"/>
              <a:gd name="T21" fmla="*/ 139099975 h 965"/>
              <a:gd name="T22" fmla="*/ 6698134 w 889"/>
              <a:gd name="T23" fmla="*/ 171597271 h 965"/>
              <a:gd name="T24" fmla="*/ 8220512 w 889"/>
              <a:gd name="T25" fmla="*/ 205612848 h 965"/>
              <a:gd name="T26" fmla="*/ 20703573 w 889"/>
              <a:gd name="T27" fmla="*/ 237199174 h 965"/>
              <a:gd name="T28" fmla="*/ 42625490 w 889"/>
              <a:gd name="T29" fmla="*/ 263014376 h 965"/>
              <a:gd name="T30" fmla="*/ 71854713 w 889"/>
              <a:gd name="T31" fmla="*/ 280326096 h 965"/>
              <a:gd name="T32" fmla="*/ 105041346 w 889"/>
              <a:gd name="T33" fmla="*/ 287007639 h 965"/>
              <a:gd name="T34" fmla="*/ 138837704 w 889"/>
              <a:gd name="T35" fmla="*/ 282755898 h 965"/>
              <a:gd name="T36" fmla="*/ 169284167 w 889"/>
              <a:gd name="T37" fmla="*/ 267873980 h 965"/>
              <a:gd name="T38" fmla="*/ 184203365 w 889"/>
              <a:gd name="T39" fmla="*/ 248132457 h 965"/>
              <a:gd name="T40" fmla="*/ 234136160 w 889"/>
              <a:gd name="T41" fmla="*/ 286400326 h 965"/>
              <a:gd name="T42" fmla="*/ 256666697 w 889"/>
              <a:gd name="T43" fmla="*/ 248436114 h 965"/>
              <a:gd name="T44" fmla="*/ 138837704 w 889"/>
              <a:gd name="T45" fmla="*/ 187693814 h 965"/>
              <a:gd name="T46" fmla="*/ 96516248 w 889"/>
              <a:gd name="T47" fmla="*/ 165523041 h 965"/>
              <a:gd name="T48" fmla="*/ 116002581 w 889"/>
              <a:gd name="T49" fmla="*/ 191338242 h 965"/>
              <a:gd name="T50" fmla="*/ 84033187 w 889"/>
              <a:gd name="T51" fmla="*/ 186479189 h 965"/>
              <a:gd name="T52" fmla="*/ 123918507 w 889"/>
              <a:gd name="T53" fmla="*/ 212598047 h 965"/>
              <a:gd name="T54" fmla="*/ 124223093 w 889"/>
              <a:gd name="T55" fmla="*/ 244184373 h 965"/>
              <a:gd name="T56" fmla="*/ 93471492 w 889"/>
              <a:gd name="T57" fmla="*/ 124218057 h 965"/>
              <a:gd name="T58" fmla="*/ 167457203 w 889"/>
              <a:gd name="T59" fmla="*/ 204701879 h 965"/>
              <a:gd name="T60" fmla="*/ 175373681 w 889"/>
              <a:gd name="T61" fmla="*/ 209257276 h 965"/>
              <a:gd name="T62" fmla="*/ 91035907 w 889"/>
              <a:gd name="T63" fmla="*/ 115106712 h 965"/>
              <a:gd name="T64" fmla="*/ 126354091 w 889"/>
              <a:gd name="T65" fmla="*/ 252992062 h 965"/>
              <a:gd name="T66" fmla="*/ 165630790 w 889"/>
              <a:gd name="T67" fmla="*/ 237199174 h 965"/>
              <a:gd name="T68" fmla="*/ 33187186 w 889"/>
              <a:gd name="T69" fmla="*/ 203486702 h 965"/>
              <a:gd name="T70" fmla="*/ 184203365 w 889"/>
              <a:gd name="T71" fmla="*/ 164915728 h 965"/>
              <a:gd name="T72" fmla="*/ 255448905 w 889"/>
              <a:gd name="T73" fmla="*/ 273340346 h 965"/>
              <a:gd name="T74" fmla="*/ 235353952 w 889"/>
              <a:gd name="T75" fmla="*/ 273340346 h 965"/>
              <a:gd name="T76" fmla="*/ 245706015 w 889"/>
              <a:gd name="T77" fmla="*/ 255725520 h 965"/>
              <a:gd name="T78" fmla="*/ 255448905 w 889"/>
              <a:gd name="T79" fmla="*/ 273340346 h 965"/>
              <a:gd name="T80" fmla="*/ 165326204 w 889"/>
              <a:gd name="T81" fmla="*/ 68639018 h 965"/>
              <a:gd name="T82" fmla="*/ 173546716 w 889"/>
              <a:gd name="T83" fmla="*/ 88987303 h 965"/>
              <a:gd name="T84" fmla="*/ 188769948 w 889"/>
              <a:gd name="T85" fmla="*/ 94757876 h 965"/>
              <a:gd name="T86" fmla="*/ 209169486 w 889"/>
              <a:gd name="T87" fmla="*/ 103261908 h 965"/>
              <a:gd name="T88" fmla="*/ 224088684 w 889"/>
              <a:gd name="T89" fmla="*/ 96580366 h 965"/>
              <a:gd name="T90" fmla="*/ 244183636 w 889"/>
              <a:gd name="T91" fmla="*/ 88076334 h 965"/>
              <a:gd name="T92" fmla="*/ 249968564 w 889"/>
              <a:gd name="T93" fmla="*/ 72890759 h 965"/>
              <a:gd name="T94" fmla="*/ 258493662 w 889"/>
              <a:gd name="T95" fmla="*/ 52541923 h 965"/>
              <a:gd name="T96" fmla="*/ 251794976 w 889"/>
              <a:gd name="T97" fmla="*/ 37660005 h 965"/>
              <a:gd name="T98" fmla="*/ 243574464 w 889"/>
              <a:gd name="T99" fmla="*/ 17615377 h 965"/>
              <a:gd name="T100" fmla="*/ 228046647 w 889"/>
              <a:gd name="T101" fmla="*/ 11844803 h 965"/>
              <a:gd name="T102" fmla="*/ 207951694 w 889"/>
              <a:gd name="T103" fmla="*/ 3340771 h 965"/>
              <a:gd name="T104" fmla="*/ 193032497 w 889"/>
              <a:gd name="T105" fmla="*/ 10022314 h 965"/>
              <a:gd name="T106" fmla="*/ 172633510 w 889"/>
              <a:gd name="T107" fmla="*/ 18222690 h 965"/>
              <a:gd name="T108" fmla="*/ 166848583 w 889"/>
              <a:gd name="T109" fmla="*/ 33711921 h 965"/>
              <a:gd name="T110" fmla="*/ 158628071 w 889"/>
              <a:gd name="T111" fmla="*/ 53757100 h 965"/>
              <a:gd name="T112" fmla="*/ 208560866 w 889"/>
              <a:gd name="T113" fmla="*/ 28245004 h 965"/>
              <a:gd name="T114" fmla="*/ 208560866 w 889"/>
              <a:gd name="T115" fmla="*/ 78357676 h 965"/>
              <a:gd name="T116" fmla="*/ 208560866 w 889"/>
              <a:gd name="T117" fmla="*/ 28245004 h 965"/>
              <a:gd name="T118" fmla="*/ 208560866 w 889"/>
              <a:gd name="T119" fmla="*/ 28245004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8" name="Freeform 177"/>
          <p:cNvSpPr>
            <a:spLocks noEditPoints="1"/>
          </p:cNvSpPr>
          <p:nvPr/>
        </p:nvSpPr>
        <p:spPr bwMode="auto">
          <a:xfrm>
            <a:off x="4867275" y="3314700"/>
            <a:ext cx="439738" cy="463550"/>
          </a:xfrm>
          <a:custGeom>
            <a:avLst/>
            <a:gdLst>
              <a:gd name="T0" fmla="*/ 522216969 w 360"/>
              <a:gd name="T1" fmla="*/ 267853828 h 380"/>
              <a:gd name="T2" fmla="*/ 14920555 w 360"/>
              <a:gd name="T3" fmla="*/ 267853828 h 380"/>
              <a:gd name="T4" fmla="*/ 7459667 w 360"/>
              <a:gd name="T5" fmla="*/ 254462113 h 380"/>
              <a:gd name="T6" fmla="*/ 253648207 w 360"/>
              <a:gd name="T7" fmla="*/ 11904696 h 380"/>
              <a:gd name="T8" fmla="*/ 281996650 w 360"/>
              <a:gd name="T9" fmla="*/ 13392935 h 380"/>
              <a:gd name="T10" fmla="*/ 373012644 w 360"/>
              <a:gd name="T11" fmla="*/ 102677545 h 380"/>
              <a:gd name="T12" fmla="*/ 373012644 w 360"/>
              <a:gd name="T13" fmla="*/ 66963457 h 380"/>
              <a:gd name="T14" fmla="*/ 419265753 w 360"/>
              <a:gd name="T15" fmla="*/ 66963457 h 380"/>
              <a:gd name="T16" fmla="*/ 419265753 w 360"/>
              <a:gd name="T17" fmla="*/ 148808089 h 380"/>
              <a:gd name="T18" fmla="*/ 526693747 w 360"/>
              <a:gd name="T19" fmla="*/ 254462113 h 380"/>
              <a:gd name="T20" fmla="*/ 522216969 w 360"/>
              <a:gd name="T21" fmla="*/ 267853828 h 380"/>
              <a:gd name="T22" fmla="*/ 468502973 w 360"/>
              <a:gd name="T23" fmla="*/ 546125333 h 380"/>
              <a:gd name="T24" fmla="*/ 447614196 w 360"/>
              <a:gd name="T25" fmla="*/ 565470007 h 380"/>
              <a:gd name="T26" fmla="*/ 289457539 w 360"/>
              <a:gd name="T27" fmla="*/ 565470007 h 380"/>
              <a:gd name="T28" fmla="*/ 289457539 w 360"/>
              <a:gd name="T29" fmla="*/ 449399526 h 380"/>
              <a:gd name="T30" fmla="*/ 217838876 w 360"/>
              <a:gd name="T31" fmla="*/ 449399526 h 380"/>
              <a:gd name="T32" fmla="*/ 217838876 w 360"/>
              <a:gd name="T33" fmla="*/ 565470007 h 380"/>
              <a:gd name="T34" fmla="*/ 86539217 w 360"/>
              <a:gd name="T35" fmla="*/ 565470007 h 380"/>
              <a:gd name="T36" fmla="*/ 65650440 w 360"/>
              <a:gd name="T37" fmla="*/ 544637094 h 380"/>
              <a:gd name="T38" fmla="*/ 65650440 w 360"/>
              <a:gd name="T39" fmla="*/ 279758524 h 380"/>
              <a:gd name="T40" fmla="*/ 468502973 w 360"/>
              <a:gd name="T41" fmla="*/ 279758524 h 380"/>
              <a:gd name="T42" fmla="*/ 468502973 w 360"/>
              <a:gd name="T43" fmla="*/ 546125333 h 380"/>
              <a:gd name="T44" fmla="*/ 407329309 w 360"/>
              <a:gd name="T45" fmla="*/ 360114917 h 380"/>
              <a:gd name="T46" fmla="*/ 335710647 w 360"/>
              <a:gd name="T47" fmla="*/ 360114917 h 380"/>
              <a:gd name="T48" fmla="*/ 335710647 w 360"/>
              <a:gd name="T49" fmla="*/ 419638396 h 380"/>
              <a:gd name="T50" fmla="*/ 407329309 w 360"/>
              <a:gd name="T51" fmla="*/ 419638396 h 380"/>
              <a:gd name="T52" fmla="*/ 407329309 w 360"/>
              <a:gd name="T53" fmla="*/ 360114917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9" name="TextBox 13"/>
          <p:cNvSpPr txBox="1">
            <a:spLocks noChangeArrowheads="1"/>
          </p:cNvSpPr>
          <p:nvPr/>
        </p:nvSpPr>
        <p:spPr bwMode="auto">
          <a:xfrm>
            <a:off x="2030413" y="5156200"/>
            <a:ext cx="23336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0" name="TextBox 13"/>
          <p:cNvSpPr txBox="1">
            <a:spLocks noChangeArrowheads="1"/>
          </p:cNvSpPr>
          <p:nvPr/>
        </p:nvSpPr>
        <p:spPr bwMode="auto">
          <a:xfrm>
            <a:off x="1320800" y="3314700"/>
            <a:ext cx="233521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1" name="TextBox 13"/>
          <p:cNvSpPr txBox="1">
            <a:spLocks noChangeArrowheads="1"/>
          </p:cNvSpPr>
          <p:nvPr/>
        </p:nvSpPr>
        <p:spPr bwMode="auto">
          <a:xfrm>
            <a:off x="6537325" y="1347788"/>
            <a:ext cx="23336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2" name="TextBox 13"/>
          <p:cNvSpPr txBox="1">
            <a:spLocks noChangeArrowheads="1"/>
          </p:cNvSpPr>
          <p:nvPr/>
        </p:nvSpPr>
        <p:spPr bwMode="auto">
          <a:xfrm>
            <a:off x="8389938" y="3157538"/>
            <a:ext cx="23336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3" name="TextBox 13"/>
          <p:cNvSpPr txBox="1">
            <a:spLocks noChangeArrowheads="1"/>
          </p:cNvSpPr>
          <p:nvPr/>
        </p:nvSpPr>
        <p:spPr bwMode="auto">
          <a:xfrm>
            <a:off x="7602538" y="5108575"/>
            <a:ext cx="2335212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4" name="TextBox 13"/>
          <p:cNvSpPr txBox="1">
            <a:spLocks noChangeArrowheads="1"/>
          </p:cNvSpPr>
          <p:nvPr/>
        </p:nvSpPr>
        <p:spPr bwMode="auto">
          <a:xfrm>
            <a:off x="2411413" y="4821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5" name="TextBox 13"/>
          <p:cNvSpPr txBox="1">
            <a:spLocks noChangeArrowheads="1"/>
          </p:cNvSpPr>
          <p:nvPr/>
        </p:nvSpPr>
        <p:spPr bwMode="auto">
          <a:xfrm>
            <a:off x="1701800" y="2962275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6" name="TextBox 13"/>
          <p:cNvSpPr txBox="1">
            <a:spLocks noChangeArrowheads="1"/>
          </p:cNvSpPr>
          <p:nvPr/>
        </p:nvSpPr>
        <p:spPr bwMode="auto">
          <a:xfrm>
            <a:off x="7602538" y="47990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7" name="TextBox 13"/>
          <p:cNvSpPr txBox="1">
            <a:spLocks noChangeArrowheads="1"/>
          </p:cNvSpPr>
          <p:nvPr/>
        </p:nvSpPr>
        <p:spPr bwMode="auto">
          <a:xfrm>
            <a:off x="8389938" y="28400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8" name="TextBox 13"/>
          <p:cNvSpPr txBox="1">
            <a:spLocks noChangeArrowheads="1"/>
          </p:cNvSpPr>
          <p:nvPr/>
        </p:nvSpPr>
        <p:spPr bwMode="auto">
          <a:xfrm>
            <a:off x="6513513" y="10810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9" name="文本框 23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6083" name="Straight Connector 69@|9FFC:0|FBC:0|LFC:9868950|LBC:16777215"/>
          <p:cNvCxnSpPr>
            <a:cxnSpLocks noChangeShapeType="1"/>
          </p:cNvCxnSpPr>
          <p:nvPr/>
        </p:nvCxnSpPr>
        <p:spPr bwMode="auto">
          <a:xfrm flipV="1">
            <a:off x="223043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4" name="Straight Connector 70@|9FFC:0|FBC:0|LFC:9868950|LBC:16777215"/>
          <p:cNvCxnSpPr>
            <a:cxnSpLocks noChangeShapeType="1"/>
          </p:cNvCxnSpPr>
          <p:nvPr/>
        </p:nvCxnSpPr>
        <p:spPr bwMode="auto">
          <a:xfrm flipV="1">
            <a:off x="475138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5" name="Straight Connector 71@|9FFC:0|FBC:0|LFC:9868950|LBC:16777215"/>
          <p:cNvCxnSpPr>
            <a:cxnSpLocks noChangeShapeType="1"/>
          </p:cNvCxnSpPr>
          <p:nvPr/>
        </p:nvCxnSpPr>
        <p:spPr bwMode="auto">
          <a:xfrm flipV="1">
            <a:off x="7273925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6" name="Straight Connector 72@|9FFC:0|FBC:0|LFC:9868950|LBC:16777215"/>
          <p:cNvCxnSpPr>
            <a:cxnSpLocks noChangeShapeType="1"/>
          </p:cNvCxnSpPr>
          <p:nvPr/>
        </p:nvCxnSpPr>
        <p:spPr bwMode="auto">
          <a:xfrm flipV="1">
            <a:off x="978058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7" name="Straight Connector 73@|9FFC:0|FBC:0|LFC:9868950|LBC:16777215"/>
          <p:cNvCxnSpPr>
            <a:cxnSpLocks noChangeShapeType="1"/>
          </p:cNvCxnSpPr>
          <p:nvPr/>
        </p:nvCxnSpPr>
        <p:spPr bwMode="auto">
          <a:xfrm>
            <a:off x="2230438" y="3344863"/>
            <a:ext cx="755015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8" name="Straight Connector 74@|9FFC:0|FBC:0|LFC:9868950|LBC:16777215"/>
          <p:cNvCxnSpPr>
            <a:cxnSpLocks noChangeShapeType="1"/>
          </p:cNvCxnSpPr>
          <p:nvPr/>
        </p:nvCxnSpPr>
        <p:spPr bwMode="auto">
          <a:xfrm flipV="1">
            <a:off x="6013450" y="2873375"/>
            <a:ext cx="0" cy="47148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9" name="Oval 19"/>
          <p:cNvSpPr>
            <a:spLocks noChangeArrowheads="1"/>
          </p:cNvSpPr>
          <p:nvPr/>
        </p:nvSpPr>
        <p:spPr bwMode="auto">
          <a:xfrm>
            <a:off x="5514975" y="1928813"/>
            <a:ext cx="996950" cy="992187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 defTabSz="912495" eaLnBrk="1" hangingPunct="1"/>
            <a:endParaRPr lang="en-US" altLang="zh-CN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090" name="Oval 19"/>
          <p:cNvSpPr>
            <a:spLocks noChangeArrowheads="1"/>
          </p:cNvSpPr>
          <p:nvPr/>
        </p:nvSpPr>
        <p:spPr bwMode="auto">
          <a:xfrm>
            <a:off x="1735138" y="3640138"/>
            <a:ext cx="995362" cy="993775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091" name="Oval 19"/>
          <p:cNvSpPr>
            <a:spLocks noChangeArrowheads="1"/>
          </p:cNvSpPr>
          <p:nvPr/>
        </p:nvSpPr>
        <p:spPr bwMode="auto">
          <a:xfrm>
            <a:off x="4259263" y="3640138"/>
            <a:ext cx="995362" cy="993775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092" name="Oval 19"/>
          <p:cNvSpPr>
            <a:spLocks noChangeArrowheads="1"/>
          </p:cNvSpPr>
          <p:nvPr/>
        </p:nvSpPr>
        <p:spPr bwMode="auto">
          <a:xfrm>
            <a:off x="6783388" y="3640138"/>
            <a:ext cx="995362" cy="993775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A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093" name="Oval 19"/>
          <p:cNvSpPr>
            <a:spLocks noChangeArrowheads="1"/>
          </p:cNvSpPr>
          <p:nvPr/>
        </p:nvSpPr>
        <p:spPr bwMode="auto">
          <a:xfrm>
            <a:off x="9307513" y="3640138"/>
            <a:ext cx="995362" cy="993775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094" name="Freeform 32"/>
          <p:cNvSpPr/>
          <p:nvPr/>
        </p:nvSpPr>
        <p:spPr bwMode="auto">
          <a:xfrm>
            <a:off x="2068513" y="3952875"/>
            <a:ext cx="323850" cy="403225"/>
          </a:xfrm>
          <a:custGeom>
            <a:avLst/>
            <a:gdLst>
              <a:gd name="T0" fmla="*/ 454020877 w 231"/>
              <a:gd name="T1" fmla="*/ 0 h 288"/>
              <a:gd name="T2" fmla="*/ 0 w 231"/>
              <a:gd name="T3" fmla="*/ 0 h 288"/>
              <a:gd name="T4" fmla="*/ 194580576 w 231"/>
              <a:gd name="T5" fmla="*/ 223467855 h 288"/>
              <a:gd name="T6" fmla="*/ 194580576 w 231"/>
              <a:gd name="T7" fmla="*/ 476338933 h 288"/>
              <a:gd name="T8" fmla="*/ 90411630 w 231"/>
              <a:gd name="T9" fmla="*/ 564550002 h 288"/>
              <a:gd name="T10" fmla="*/ 363609247 w 231"/>
              <a:gd name="T11" fmla="*/ 564550002 h 288"/>
              <a:gd name="T12" fmla="*/ 259440301 w 231"/>
              <a:gd name="T13" fmla="*/ 476338933 h 288"/>
              <a:gd name="T14" fmla="*/ 259440301 w 231"/>
              <a:gd name="T15" fmla="*/ 223467855 h 288"/>
              <a:gd name="T16" fmla="*/ 454020877 w 231"/>
              <a:gd name="T17" fmla="*/ 0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5" name="Freeform 208"/>
          <p:cNvSpPr>
            <a:spLocks noEditPoints="1"/>
          </p:cNvSpPr>
          <p:nvPr/>
        </p:nvSpPr>
        <p:spPr bwMode="auto">
          <a:xfrm>
            <a:off x="9628188" y="3910013"/>
            <a:ext cx="350837" cy="403225"/>
          </a:xfrm>
          <a:custGeom>
            <a:avLst/>
            <a:gdLst>
              <a:gd name="T0" fmla="*/ 420600659 w 252"/>
              <a:gd name="T1" fmla="*/ 399889993 h 288"/>
              <a:gd name="T2" fmla="*/ 420600659 w 252"/>
              <a:gd name="T3" fmla="*/ 384207621 h 288"/>
              <a:gd name="T4" fmla="*/ 420600659 w 252"/>
              <a:gd name="T5" fmla="*/ 246990713 h 288"/>
              <a:gd name="T6" fmla="*/ 302367198 w 252"/>
              <a:gd name="T7" fmla="*/ 78409061 h 288"/>
              <a:gd name="T8" fmla="*/ 306243111 w 252"/>
              <a:gd name="T9" fmla="*/ 62728089 h 288"/>
              <a:gd name="T10" fmla="*/ 244220142 w 252"/>
              <a:gd name="T11" fmla="*/ 0 h 288"/>
              <a:gd name="T12" fmla="*/ 182195780 w 252"/>
              <a:gd name="T13" fmla="*/ 62728089 h 288"/>
              <a:gd name="T14" fmla="*/ 186071693 w 252"/>
              <a:gd name="T15" fmla="*/ 78409061 h 288"/>
              <a:gd name="T16" fmla="*/ 67838232 w 252"/>
              <a:gd name="T17" fmla="*/ 246990713 h 288"/>
              <a:gd name="T18" fmla="*/ 67838232 w 252"/>
              <a:gd name="T19" fmla="*/ 384207621 h 288"/>
              <a:gd name="T20" fmla="*/ 67838232 w 252"/>
              <a:gd name="T21" fmla="*/ 399889993 h 288"/>
              <a:gd name="T22" fmla="*/ 0 w 252"/>
              <a:gd name="T23" fmla="*/ 466538325 h 288"/>
              <a:gd name="T24" fmla="*/ 27135571 w 252"/>
              <a:gd name="T25" fmla="*/ 493981427 h 288"/>
              <a:gd name="T26" fmla="*/ 184133737 w 252"/>
              <a:gd name="T27" fmla="*/ 493981427 h 288"/>
              <a:gd name="T28" fmla="*/ 182195780 w 252"/>
              <a:gd name="T29" fmla="*/ 501821913 h 288"/>
              <a:gd name="T30" fmla="*/ 244220142 w 252"/>
              <a:gd name="T31" fmla="*/ 564550002 h 288"/>
              <a:gd name="T32" fmla="*/ 306243111 w 252"/>
              <a:gd name="T33" fmla="*/ 501821913 h 288"/>
              <a:gd name="T34" fmla="*/ 304305155 w 252"/>
              <a:gd name="T35" fmla="*/ 493981427 h 288"/>
              <a:gd name="T36" fmla="*/ 461303320 w 252"/>
              <a:gd name="T37" fmla="*/ 493981427 h 288"/>
              <a:gd name="T38" fmla="*/ 488438891 w 252"/>
              <a:gd name="T39" fmla="*/ 466538325 h 288"/>
              <a:gd name="T40" fmla="*/ 420600659 w 252"/>
              <a:gd name="T41" fmla="*/ 399889993 h 288"/>
              <a:gd name="T42" fmla="*/ 209331351 w 252"/>
              <a:gd name="T43" fmla="*/ 62728089 h 288"/>
              <a:gd name="T44" fmla="*/ 244220142 w 252"/>
              <a:gd name="T45" fmla="*/ 27443101 h 288"/>
              <a:gd name="T46" fmla="*/ 279107540 w 252"/>
              <a:gd name="T47" fmla="*/ 62728089 h 288"/>
              <a:gd name="T48" fmla="*/ 277169583 w 252"/>
              <a:gd name="T49" fmla="*/ 72528697 h 288"/>
              <a:gd name="T50" fmla="*/ 244220142 w 252"/>
              <a:gd name="T51" fmla="*/ 68608454 h 288"/>
              <a:gd name="T52" fmla="*/ 211269308 w 252"/>
              <a:gd name="T53" fmla="*/ 72528697 h 288"/>
              <a:gd name="T54" fmla="*/ 209331351 w 252"/>
              <a:gd name="T55" fmla="*/ 62728089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6" name="Freeform 250"/>
          <p:cNvSpPr>
            <a:spLocks noEditPoints="1"/>
          </p:cNvSpPr>
          <p:nvPr/>
        </p:nvSpPr>
        <p:spPr bwMode="auto">
          <a:xfrm>
            <a:off x="4532313" y="3938588"/>
            <a:ext cx="439737" cy="417512"/>
          </a:xfrm>
          <a:custGeom>
            <a:avLst/>
            <a:gdLst>
              <a:gd name="T0" fmla="*/ 617791148 w 313"/>
              <a:gd name="T1" fmla="*/ 15809225 h 297"/>
              <a:gd name="T2" fmla="*/ 406597970 w 313"/>
              <a:gd name="T3" fmla="*/ 25690343 h 297"/>
              <a:gd name="T4" fmla="*/ 120400834 w 313"/>
              <a:gd name="T5" fmla="*/ 88927244 h 297"/>
              <a:gd name="T6" fmla="*/ 120400834 w 313"/>
              <a:gd name="T7" fmla="*/ 444639034 h 297"/>
              <a:gd name="T8" fmla="*/ 49344673 w 313"/>
              <a:gd name="T9" fmla="*/ 549375504 h 297"/>
              <a:gd name="T10" fmla="*/ 75003959 w 313"/>
              <a:gd name="T11" fmla="*/ 586923468 h 297"/>
              <a:gd name="T12" fmla="*/ 179613598 w 313"/>
              <a:gd name="T13" fmla="*/ 501947828 h 297"/>
              <a:gd name="T14" fmla="*/ 333567910 w 313"/>
              <a:gd name="T15" fmla="*/ 563209630 h 297"/>
              <a:gd name="T16" fmla="*/ 611869450 w 313"/>
              <a:gd name="T17" fmla="*/ 320140329 h 297"/>
              <a:gd name="T18" fmla="*/ 617791148 w 313"/>
              <a:gd name="T19" fmla="*/ 15809225 h 297"/>
              <a:gd name="T20" fmla="*/ 526997399 w 313"/>
              <a:gd name="T21" fmla="*/ 124498705 h 297"/>
              <a:gd name="T22" fmla="*/ 378964785 w 313"/>
              <a:gd name="T23" fmla="*/ 268759644 h 297"/>
              <a:gd name="T24" fmla="*/ 199351186 w 313"/>
              <a:gd name="T25" fmla="*/ 438710926 h 297"/>
              <a:gd name="T26" fmla="*/ 193429488 w 313"/>
              <a:gd name="T27" fmla="*/ 440686025 h 297"/>
              <a:gd name="T28" fmla="*/ 187509195 w 313"/>
              <a:gd name="T29" fmla="*/ 438710926 h 297"/>
              <a:gd name="T30" fmla="*/ 187509195 w 313"/>
              <a:gd name="T31" fmla="*/ 428829808 h 297"/>
              <a:gd name="T32" fmla="*/ 339489608 w 313"/>
              <a:gd name="T33" fmla="*/ 229236580 h 297"/>
              <a:gd name="T34" fmla="*/ 519101801 w 313"/>
              <a:gd name="T35" fmla="*/ 110665984 h 297"/>
              <a:gd name="T36" fmla="*/ 528971298 w 313"/>
              <a:gd name="T37" fmla="*/ 114617587 h 297"/>
              <a:gd name="T38" fmla="*/ 526997399 w 313"/>
              <a:gd name="T39" fmla="*/ 124498705 h 29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7" name="Freeform 251"/>
          <p:cNvSpPr>
            <a:spLocks noEditPoints="1"/>
          </p:cNvSpPr>
          <p:nvPr/>
        </p:nvSpPr>
        <p:spPr bwMode="auto">
          <a:xfrm>
            <a:off x="7062788" y="3949700"/>
            <a:ext cx="422275" cy="395288"/>
          </a:xfrm>
          <a:custGeom>
            <a:avLst/>
            <a:gdLst>
              <a:gd name="T0" fmla="*/ 523527005 w 301"/>
              <a:gd name="T1" fmla="*/ 377250532 h 282"/>
              <a:gd name="T2" fmla="*/ 460546302 w 301"/>
              <a:gd name="T3" fmla="*/ 135573972 h 282"/>
              <a:gd name="T4" fmla="*/ 159419334 w 301"/>
              <a:gd name="T5" fmla="*/ 70734124 h 282"/>
              <a:gd name="T6" fmla="*/ 62980703 w 301"/>
              <a:gd name="T7" fmla="*/ 5894277 h 282"/>
              <a:gd name="T8" fmla="*/ 23617939 w 301"/>
              <a:gd name="T9" fmla="*/ 25542333 h 282"/>
              <a:gd name="T10" fmla="*/ 120056570 w 301"/>
              <a:gd name="T11" fmla="*/ 111996865 h 282"/>
              <a:gd name="T12" fmla="*/ 259795926 w 301"/>
              <a:gd name="T13" fmla="*/ 489247397 h 282"/>
              <a:gd name="T14" fmla="*/ 592412544 w 301"/>
              <a:gd name="T15" fmla="*/ 510860679 h 282"/>
              <a:gd name="T16" fmla="*/ 523527005 w 301"/>
              <a:gd name="T17" fmla="*/ 377250532 h 282"/>
              <a:gd name="T18" fmla="*/ 476291127 w 301"/>
              <a:gd name="T19" fmla="*/ 455844159 h 282"/>
              <a:gd name="T20" fmla="*/ 472355973 w 301"/>
              <a:gd name="T21" fmla="*/ 457809385 h 282"/>
              <a:gd name="T22" fmla="*/ 468419416 w 301"/>
              <a:gd name="T23" fmla="*/ 455844159 h 282"/>
              <a:gd name="T24" fmla="*/ 312935236 w 301"/>
              <a:gd name="T25" fmla="*/ 271149346 h 282"/>
              <a:gd name="T26" fmla="*/ 208623491 w 301"/>
              <a:gd name="T27" fmla="*/ 147363927 h 282"/>
              <a:gd name="T28" fmla="*/ 208623491 w 301"/>
              <a:gd name="T29" fmla="*/ 139504424 h 282"/>
              <a:gd name="T30" fmla="*/ 214528326 w 301"/>
              <a:gd name="T31" fmla="*/ 139504424 h 282"/>
              <a:gd name="T32" fmla="*/ 350329722 w 301"/>
              <a:gd name="T33" fmla="*/ 239711334 h 282"/>
              <a:gd name="T34" fmla="*/ 478259406 w 301"/>
              <a:gd name="T35" fmla="*/ 449949882 h 282"/>
              <a:gd name="T36" fmla="*/ 476291127 w 301"/>
              <a:gd name="T37" fmla="*/ 455844159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8" name="Freeform 367"/>
          <p:cNvSpPr>
            <a:spLocks noEditPoints="1"/>
          </p:cNvSpPr>
          <p:nvPr/>
        </p:nvSpPr>
        <p:spPr bwMode="auto">
          <a:xfrm>
            <a:off x="5824538" y="2198688"/>
            <a:ext cx="377825" cy="403225"/>
          </a:xfrm>
          <a:custGeom>
            <a:avLst/>
            <a:gdLst>
              <a:gd name="T0" fmla="*/ 495165647 w 269"/>
              <a:gd name="T1" fmla="*/ 376367135 h 288"/>
              <a:gd name="T2" fmla="*/ 461629113 w 269"/>
              <a:gd name="T3" fmla="*/ 409690601 h 288"/>
              <a:gd name="T4" fmla="*/ 461629113 w 269"/>
              <a:gd name="T5" fmla="*/ 413610844 h 288"/>
              <a:gd name="T6" fmla="*/ 396526635 w 269"/>
              <a:gd name="T7" fmla="*/ 456736318 h 288"/>
              <a:gd name="T8" fmla="*/ 315643994 w 269"/>
              <a:gd name="T9" fmla="*/ 470458568 h 288"/>
              <a:gd name="T10" fmla="*/ 291970238 w 269"/>
              <a:gd name="T11" fmla="*/ 366565127 h 288"/>
              <a:gd name="T12" fmla="*/ 288024846 w 269"/>
              <a:gd name="T13" fmla="*/ 237190106 h 288"/>
              <a:gd name="T14" fmla="*/ 380745068 w 269"/>
              <a:gd name="T15" fmla="*/ 237190106 h 288"/>
              <a:gd name="T16" fmla="*/ 416254999 w 269"/>
              <a:gd name="T17" fmla="*/ 229348220 h 288"/>
              <a:gd name="T18" fmla="*/ 437955357 w 269"/>
              <a:gd name="T19" fmla="*/ 241110349 h 288"/>
              <a:gd name="T20" fmla="*/ 465574505 w 269"/>
              <a:gd name="T21" fmla="*/ 213665847 h 288"/>
              <a:gd name="T22" fmla="*/ 437955357 w 269"/>
              <a:gd name="T23" fmla="*/ 186222746 h 288"/>
              <a:gd name="T24" fmla="*/ 414281601 w 269"/>
              <a:gd name="T25" fmla="*/ 197984875 h 288"/>
              <a:gd name="T26" fmla="*/ 286051448 w 269"/>
              <a:gd name="T27" fmla="*/ 197984875 h 288"/>
              <a:gd name="T28" fmla="*/ 284079454 w 269"/>
              <a:gd name="T29" fmla="*/ 133296664 h 288"/>
              <a:gd name="T30" fmla="*/ 333398960 w 269"/>
              <a:gd name="T31" fmla="*/ 68608454 h 288"/>
              <a:gd name="T32" fmla="*/ 264351090 w 269"/>
              <a:gd name="T33" fmla="*/ 0 h 288"/>
              <a:gd name="T34" fmla="*/ 195304625 w 269"/>
              <a:gd name="T35" fmla="*/ 68608454 h 288"/>
              <a:gd name="T36" fmla="*/ 244624131 w 269"/>
              <a:gd name="T37" fmla="*/ 133296664 h 288"/>
              <a:gd name="T38" fmla="*/ 242650732 w 269"/>
              <a:gd name="T39" fmla="*/ 197984875 h 288"/>
              <a:gd name="T40" fmla="*/ 114420579 w 269"/>
              <a:gd name="T41" fmla="*/ 197984875 h 288"/>
              <a:gd name="T42" fmla="*/ 90746823 w 269"/>
              <a:gd name="T43" fmla="*/ 186222746 h 288"/>
              <a:gd name="T44" fmla="*/ 63129080 w 269"/>
              <a:gd name="T45" fmla="*/ 213665847 h 288"/>
              <a:gd name="T46" fmla="*/ 90746823 w 269"/>
              <a:gd name="T47" fmla="*/ 241110349 h 288"/>
              <a:gd name="T48" fmla="*/ 112448586 w 269"/>
              <a:gd name="T49" fmla="*/ 229348220 h 288"/>
              <a:gd name="T50" fmla="*/ 149930511 w 269"/>
              <a:gd name="T51" fmla="*/ 237190106 h 288"/>
              <a:gd name="T52" fmla="*/ 240678739 w 269"/>
              <a:gd name="T53" fmla="*/ 237190106 h 288"/>
              <a:gd name="T54" fmla="*/ 236731942 w 269"/>
              <a:gd name="T55" fmla="*/ 366565127 h 288"/>
              <a:gd name="T56" fmla="*/ 215031584 w 269"/>
              <a:gd name="T57" fmla="*/ 468498447 h 288"/>
              <a:gd name="T58" fmla="*/ 116393977 w 269"/>
              <a:gd name="T59" fmla="*/ 444975589 h 288"/>
              <a:gd name="T60" fmla="*/ 67074472 w 269"/>
              <a:gd name="T61" fmla="*/ 415570965 h 288"/>
              <a:gd name="T62" fmla="*/ 69046465 w 269"/>
              <a:gd name="T63" fmla="*/ 409690601 h 288"/>
              <a:gd name="T64" fmla="*/ 33536534 w 269"/>
              <a:gd name="T65" fmla="*/ 376367135 h 288"/>
              <a:gd name="T66" fmla="*/ 0 w 269"/>
              <a:gd name="T67" fmla="*/ 409690601 h 288"/>
              <a:gd name="T68" fmla="*/ 33536534 w 269"/>
              <a:gd name="T69" fmla="*/ 444975589 h 288"/>
              <a:gd name="T70" fmla="*/ 41428722 w 269"/>
              <a:gd name="T71" fmla="*/ 443015467 h 288"/>
              <a:gd name="T72" fmla="*/ 94693620 w 269"/>
              <a:gd name="T73" fmla="*/ 484179419 h 288"/>
              <a:gd name="T74" fmla="*/ 201222010 w 269"/>
              <a:gd name="T75" fmla="*/ 535146779 h 288"/>
              <a:gd name="T76" fmla="*/ 266324488 w 269"/>
              <a:gd name="T77" fmla="*/ 564550002 h 288"/>
              <a:gd name="T78" fmla="*/ 327480170 w 269"/>
              <a:gd name="T79" fmla="*/ 535146779 h 288"/>
              <a:gd name="T80" fmla="*/ 434009965 w 269"/>
              <a:gd name="T81" fmla="*/ 484179419 h 288"/>
              <a:gd name="T82" fmla="*/ 487274863 w 269"/>
              <a:gd name="T83" fmla="*/ 443015467 h 288"/>
              <a:gd name="T84" fmla="*/ 495165647 w 269"/>
              <a:gd name="T85" fmla="*/ 444975589 h 288"/>
              <a:gd name="T86" fmla="*/ 530675579 w 269"/>
              <a:gd name="T87" fmla="*/ 409690601 h 288"/>
              <a:gd name="T88" fmla="*/ 495165647 w 269"/>
              <a:gd name="T89" fmla="*/ 376367135 h 288"/>
              <a:gd name="T90" fmla="*/ 226869165 w 269"/>
              <a:gd name="T91" fmla="*/ 68608454 h 288"/>
              <a:gd name="T92" fmla="*/ 264351090 w 269"/>
              <a:gd name="T93" fmla="*/ 31363345 h 288"/>
              <a:gd name="T94" fmla="*/ 299861022 w 269"/>
              <a:gd name="T95" fmla="*/ 68608454 h 288"/>
              <a:gd name="T96" fmla="*/ 264351090 w 269"/>
              <a:gd name="T97" fmla="*/ 103893441 h 288"/>
              <a:gd name="T98" fmla="*/ 226869165 w 269"/>
              <a:gd name="T99" fmla="*/ 68608454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62075" y="4822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10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65250" y="5108575"/>
            <a:ext cx="233521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10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44963" y="4822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10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48138" y="510857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10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694488" y="4833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10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699250" y="5119688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105" name="文本框 25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ounded Rectangle 4"/>
          <p:cNvSpPr>
            <a:spLocks noChangeArrowheads="1"/>
          </p:cNvSpPr>
          <p:nvPr/>
        </p:nvSpPr>
        <p:spPr bwMode="auto">
          <a:xfrm>
            <a:off x="925513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08" name="Rounded Rectangle 91"/>
          <p:cNvSpPr>
            <a:spLocks noChangeArrowheads="1"/>
          </p:cNvSpPr>
          <p:nvPr/>
        </p:nvSpPr>
        <p:spPr bwMode="auto">
          <a:xfrm>
            <a:off x="925513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09" name="Rounded Rectangle 94"/>
          <p:cNvSpPr>
            <a:spLocks noChangeArrowheads="1"/>
          </p:cNvSpPr>
          <p:nvPr/>
        </p:nvSpPr>
        <p:spPr bwMode="auto">
          <a:xfrm>
            <a:off x="925513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7110" name="Elbow Connector 106"/>
          <p:cNvCxnSpPr>
            <a:cxnSpLocks noChangeShapeType="1"/>
          </p:cNvCxnSpPr>
          <p:nvPr/>
        </p:nvCxnSpPr>
        <p:spPr bwMode="auto">
          <a:xfrm>
            <a:off x="3865563" y="2439988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1" name="Elbow Connector 107"/>
          <p:cNvCxnSpPr>
            <a:cxnSpLocks noChangeShapeType="1"/>
          </p:cNvCxnSpPr>
          <p:nvPr/>
        </p:nvCxnSpPr>
        <p:spPr bwMode="auto">
          <a:xfrm flipV="1">
            <a:off x="3865563" y="4454525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2" name="Straight Connector 109"/>
          <p:cNvCxnSpPr>
            <a:cxnSpLocks noChangeShapeType="1"/>
          </p:cNvCxnSpPr>
          <p:nvPr/>
        </p:nvCxnSpPr>
        <p:spPr bwMode="auto">
          <a:xfrm>
            <a:off x="3865563" y="3919538"/>
            <a:ext cx="1204912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3" name="Freeform 228"/>
          <p:cNvSpPr/>
          <p:nvPr/>
        </p:nvSpPr>
        <p:spPr bwMode="auto">
          <a:xfrm>
            <a:off x="1098550" y="2163763"/>
            <a:ext cx="546100" cy="550862"/>
          </a:xfrm>
          <a:custGeom>
            <a:avLst/>
            <a:gdLst>
              <a:gd name="T0" fmla="*/ 2147483647 w 68"/>
              <a:gd name="T1" fmla="*/ 196876459 h 68"/>
              <a:gd name="T2" fmla="*/ 2147483647 w 68"/>
              <a:gd name="T3" fmla="*/ 2147483647 h 68"/>
              <a:gd name="T4" fmla="*/ 2147483647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2147483647 w 68"/>
              <a:gd name="T11" fmla="*/ 2147483647 h 68"/>
              <a:gd name="T12" fmla="*/ 1805864360 w 68"/>
              <a:gd name="T13" fmla="*/ 2147483647 h 68"/>
              <a:gd name="T14" fmla="*/ 1676872328 w 68"/>
              <a:gd name="T15" fmla="*/ 2147483647 h 68"/>
              <a:gd name="T16" fmla="*/ 1676872328 w 68"/>
              <a:gd name="T17" fmla="*/ 2147483647 h 68"/>
              <a:gd name="T18" fmla="*/ 1547880296 w 68"/>
              <a:gd name="T19" fmla="*/ 2147483647 h 68"/>
              <a:gd name="T20" fmla="*/ 1547880296 w 68"/>
              <a:gd name="T21" fmla="*/ 2147483647 h 68"/>
              <a:gd name="T22" fmla="*/ 2147483647 w 68"/>
              <a:gd name="T23" fmla="*/ 787497734 h 68"/>
              <a:gd name="T24" fmla="*/ 1031920197 w 68"/>
              <a:gd name="T25" fmla="*/ 2147483647 h 68"/>
              <a:gd name="T26" fmla="*/ 64496016 w 68"/>
              <a:gd name="T27" fmla="*/ 2147483647 h 68"/>
              <a:gd name="T28" fmla="*/ 0 w 68"/>
              <a:gd name="T29" fmla="*/ 2147483647 h 68"/>
              <a:gd name="T30" fmla="*/ 64496016 w 68"/>
              <a:gd name="T31" fmla="*/ 2147483647 h 68"/>
              <a:gd name="T32" fmla="*/ 2147483647 w 68"/>
              <a:gd name="T33" fmla="*/ 0 h 68"/>
              <a:gd name="T34" fmla="*/ 2147483647 w 68"/>
              <a:gd name="T35" fmla="*/ 0 h 68"/>
              <a:gd name="T36" fmla="*/ 2147483647 w 68"/>
              <a:gd name="T37" fmla="*/ 0 h 68"/>
              <a:gd name="T38" fmla="*/ 2147483647 w 68"/>
              <a:gd name="T39" fmla="*/ 196876459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14" name="Freeform 135"/>
          <p:cNvSpPr>
            <a:spLocks noEditPoints="1"/>
          </p:cNvSpPr>
          <p:nvPr/>
        </p:nvSpPr>
        <p:spPr bwMode="auto">
          <a:xfrm>
            <a:off x="1098550" y="3668713"/>
            <a:ext cx="536575" cy="503237"/>
          </a:xfrm>
          <a:custGeom>
            <a:avLst/>
            <a:gdLst>
              <a:gd name="T0" fmla="*/ 702354624 w 73"/>
              <a:gd name="T1" fmla="*/ 2135952444 h 68"/>
              <a:gd name="T2" fmla="*/ 432222188 w 73"/>
              <a:gd name="T3" fmla="*/ 2135952444 h 68"/>
              <a:gd name="T4" fmla="*/ 0 w 73"/>
              <a:gd name="T5" fmla="*/ 1807346083 h 68"/>
              <a:gd name="T6" fmla="*/ 270139786 w 73"/>
              <a:gd name="T7" fmla="*/ 1040590508 h 68"/>
              <a:gd name="T8" fmla="*/ 810412009 w 73"/>
              <a:gd name="T9" fmla="*/ 1204897389 h 68"/>
              <a:gd name="T10" fmla="*/ 1080551795 w 73"/>
              <a:gd name="T11" fmla="*/ 1150125962 h 68"/>
              <a:gd name="T12" fmla="*/ 1080551795 w 73"/>
              <a:gd name="T13" fmla="*/ 1314432842 h 68"/>
              <a:gd name="T14" fmla="*/ 1242634197 w 73"/>
              <a:gd name="T15" fmla="*/ 1862117510 h 68"/>
              <a:gd name="T16" fmla="*/ 702354624 w 73"/>
              <a:gd name="T17" fmla="*/ 2135952444 h 68"/>
              <a:gd name="T18" fmla="*/ 810412009 w 73"/>
              <a:gd name="T19" fmla="*/ 1040590508 h 68"/>
              <a:gd name="T20" fmla="*/ 270139786 w 73"/>
              <a:gd name="T21" fmla="*/ 492913241 h 68"/>
              <a:gd name="T22" fmla="*/ 810412009 w 73"/>
              <a:gd name="T23" fmla="*/ 0 h 68"/>
              <a:gd name="T24" fmla="*/ 1350691581 w 73"/>
              <a:gd name="T25" fmla="*/ 492913241 h 68"/>
              <a:gd name="T26" fmla="*/ 810412009 w 73"/>
              <a:gd name="T27" fmla="*/ 1040590508 h 68"/>
              <a:gd name="T28" fmla="*/ 2147483647 w 73"/>
              <a:gd name="T29" fmla="*/ 2147483647 h 68"/>
              <a:gd name="T30" fmla="*/ 1080551795 w 73"/>
              <a:gd name="T31" fmla="*/ 2147483647 h 68"/>
              <a:gd name="T32" fmla="*/ 540272222 w 73"/>
              <a:gd name="T33" fmla="*/ 2147483647 h 68"/>
              <a:gd name="T34" fmla="*/ 1242634197 w 73"/>
              <a:gd name="T35" fmla="*/ 1971652964 h 68"/>
              <a:gd name="T36" fmla="*/ 1999021188 w 73"/>
              <a:gd name="T37" fmla="*/ 2147483647 h 68"/>
              <a:gd name="T38" fmla="*/ 2147483647 w 73"/>
              <a:gd name="T39" fmla="*/ 1971652964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1999021188 w 73"/>
              <a:gd name="T45" fmla="*/ 2135952444 h 68"/>
              <a:gd name="T46" fmla="*/ 1188609179 w 73"/>
              <a:gd name="T47" fmla="*/ 1314432842 h 68"/>
              <a:gd name="T48" fmla="*/ 1999021188 w 73"/>
              <a:gd name="T49" fmla="*/ 492913241 h 68"/>
              <a:gd name="T50" fmla="*/ 2147483647 w 73"/>
              <a:gd name="T51" fmla="*/ 1314432842 h 68"/>
              <a:gd name="T52" fmla="*/ 1999021188 w 73"/>
              <a:gd name="T53" fmla="*/ 2135952444 h 68"/>
              <a:gd name="T54" fmla="*/ 2147483647 w 73"/>
              <a:gd name="T55" fmla="*/ 1040590508 h 68"/>
              <a:gd name="T56" fmla="*/ 2147483647 w 73"/>
              <a:gd name="T57" fmla="*/ 492913241 h 68"/>
              <a:gd name="T58" fmla="*/ 2147483647 w 73"/>
              <a:gd name="T59" fmla="*/ 0 h 68"/>
              <a:gd name="T60" fmla="*/ 2147483647 w 73"/>
              <a:gd name="T61" fmla="*/ 492913241 h 68"/>
              <a:gd name="T62" fmla="*/ 2147483647 w 73"/>
              <a:gd name="T63" fmla="*/ 1040590508 h 68"/>
              <a:gd name="T64" fmla="*/ 2147483647 w 73"/>
              <a:gd name="T65" fmla="*/ 2135952444 h 68"/>
              <a:gd name="T66" fmla="*/ 2147483647 w 73"/>
              <a:gd name="T67" fmla="*/ 2135952444 h 68"/>
              <a:gd name="T68" fmla="*/ 2147483647 w 73"/>
              <a:gd name="T69" fmla="*/ 1862117510 h 68"/>
              <a:gd name="T70" fmla="*/ 2147483647 w 73"/>
              <a:gd name="T71" fmla="*/ 1314432842 h 68"/>
              <a:gd name="T72" fmla="*/ 2147483647 w 73"/>
              <a:gd name="T73" fmla="*/ 1150125962 h 68"/>
              <a:gd name="T74" fmla="*/ 2147483647 w 73"/>
              <a:gd name="T75" fmla="*/ 1204897389 h 68"/>
              <a:gd name="T76" fmla="*/ 2147483647 w 73"/>
              <a:gd name="T77" fmla="*/ 1040590508 h 68"/>
              <a:gd name="T78" fmla="*/ 2147483647 w 73"/>
              <a:gd name="T79" fmla="*/ 1807346083 h 68"/>
              <a:gd name="T80" fmla="*/ 2147483647 w 73"/>
              <a:gd name="T81" fmla="*/ 2135952444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15" name="Freeform 103"/>
          <p:cNvSpPr>
            <a:spLocks noEditPoints="1"/>
          </p:cNvSpPr>
          <p:nvPr/>
        </p:nvSpPr>
        <p:spPr bwMode="auto">
          <a:xfrm>
            <a:off x="1168400" y="4997450"/>
            <a:ext cx="409575" cy="601663"/>
          </a:xfrm>
          <a:custGeom>
            <a:avLst/>
            <a:gdLst>
              <a:gd name="T0" fmla="*/ 2147483647 w 42"/>
              <a:gd name="T1" fmla="*/ 2147483647 h 62"/>
              <a:gd name="T2" fmla="*/ 2147483647 w 42"/>
              <a:gd name="T3" fmla="*/ 2147483647 h 62"/>
              <a:gd name="T4" fmla="*/ 2147483647 w 42"/>
              <a:gd name="T5" fmla="*/ 2147483647 h 62"/>
              <a:gd name="T6" fmla="*/ 2147483647 w 42"/>
              <a:gd name="T7" fmla="*/ 2147483647 h 62"/>
              <a:gd name="T8" fmla="*/ 2147483647 w 42"/>
              <a:gd name="T9" fmla="*/ 2147483647 h 62"/>
              <a:gd name="T10" fmla="*/ 2147483647 w 42"/>
              <a:gd name="T11" fmla="*/ 2147483647 h 62"/>
              <a:gd name="T12" fmla="*/ 2147483647 w 42"/>
              <a:gd name="T13" fmla="*/ 2147483647 h 62"/>
              <a:gd name="T14" fmla="*/ 2147483647 w 42"/>
              <a:gd name="T15" fmla="*/ 2147483647 h 62"/>
              <a:gd name="T16" fmla="*/ 1997048693 w 42"/>
              <a:gd name="T17" fmla="*/ 2147483647 h 62"/>
              <a:gd name="T18" fmla="*/ 1426461959 w 42"/>
              <a:gd name="T19" fmla="*/ 2147483647 h 62"/>
              <a:gd name="T20" fmla="*/ 1046074054 w 42"/>
              <a:gd name="T21" fmla="*/ 2147483647 h 62"/>
              <a:gd name="T22" fmla="*/ 1046074054 w 42"/>
              <a:gd name="T23" fmla="*/ 2147483647 h 62"/>
              <a:gd name="T24" fmla="*/ 855875225 w 42"/>
              <a:gd name="T25" fmla="*/ 2147483647 h 62"/>
              <a:gd name="T26" fmla="*/ 950974639 w 42"/>
              <a:gd name="T27" fmla="*/ 2147483647 h 62"/>
              <a:gd name="T28" fmla="*/ 855875225 w 42"/>
              <a:gd name="T29" fmla="*/ 2147483647 h 62"/>
              <a:gd name="T30" fmla="*/ 1046074054 w 42"/>
              <a:gd name="T31" fmla="*/ 2147483647 h 62"/>
              <a:gd name="T32" fmla="*/ 475487320 w 42"/>
              <a:gd name="T33" fmla="*/ 2147483647 h 62"/>
              <a:gd name="T34" fmla="*/ 0 w 42"/>
              <a:gd name="T35" fmla="*/ 1695098164 h 62"/>
              <a:gd name="T36" fmla="*/ 1997048693 w 42"/>
              <a:gd name="T37" fmla="*/ 0 h 62"/>
              <a:gd name="T38" fmla="*/ 2147483647 w 42"/>
              <a:gd name="T39" fmla="*/ 1695098164 h 62"/>
              <a:gd name="T40" fmla="*/ 2147483647 w 42"/>
              <a:gd name="T41" fmla="*/ 2147483647 h 62"/>
              <a:gd name="T42" fmla="*/ 1997048693 w 42"/>
              <a:gd name="T43" fmla="*/ 565029487 h 62"/>
              <a:gd name="T44" fmla="*/ 570586734 w 42"/>
              <a:gd name="T45" fmla="*/ 1695098164 h 62"/>
              <a:gd name="T46" fmla="*/ 760775811 w 42"/>
              <a:gd name="T47" fmla="*/ 2147483647 h 62"/>
              <a:gd name="T48" fmla="*/ 1046074054 w 42"/>
              <a:gd name="T49" fmla="*/ 2147483647 h 62"/>
              <a:gd name="T50" fmla="*/ 1521561373 w 42"/>
              <a:gd name="T51" fmla="*/ 2147483647 h 62"/>
              <a:gd name="T52" fmla="*/ 2147483647 w 42"/>
              <a:gd name="T53" fmla="*/ 2147483647 h 62"/>
              <a:gd name="T54" fmla="*/ 2147483647 w 42"/>
              <a:gd name="T55" fmla="*/ 2147483647 h 62"/>
              <a:gd name="T56" fmla="*/ 2147483647 w 42"/>
              <a:gd name="T57" fmla="*/ 2147483647 h 62"/>
              <a:gd name="T58" fmla="*/ 2147483647 w 42"/>
              <a:gd name="T59" fmla="*/ 1695098164 h 62"/>
              <a:gd name="T60" fmla="*/ 1997048693 w 42"/>
              <a:gd name="T61" fmla="*/ 565029487 h 62"/>
              <a:gd name="T62" fmla="*/ 2147483647 w 42"/>
              <a:gd name="T63" fmla="*/ 1883447796 h 62"/>
              <a:gd name="T64" fmla="*/ 2147483647 w 42"/>
              <a:gd name="T65" fmla="*/ 1695098164 h 62"/>
              <a:gd name="T66" fmla="*/ 1997048693 w 42"/>
              <a:gd name="T67" fmla="*/ 1412588273 h 62"/>
              <a:gd name="T68" fmla="*/ 1901949279 w 42"/>
              <a:gd name="T69" fmla="*/ 1224238641 h 62"/>
              <a:gd name="T70" fmla="*/ 1997048693 w 42"/>
              <a:gd name="T71" fmla="*/ 1130068678 h 62"/>
              <a:gd name="T72" fmla="*/ 2147483647 w 42"/>
              <a:gd name="T73" fmla="*/ 1695098164 h 62"/>
              <a:gd name="T74" fmla="*/ 2147483647 w 42"/>
              <a:gd name="T75" fmla="*/ 1883447796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16" name="Rounded Rectangle 29"/>
          <p:cNvSpPr>
            <a:spLocks noChangeArrowheads="1"/>
          </p:cNvSpPr>
          <p:nvPr/>
        </p:nvSpPr>
        <p:spPr bwMode="auto">
          <a:xfrm>
            <a:off x="8429625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17" name="Rounded Rectangle 32"/>
          <p:cNvSpPr>
            <a:spLocks noChangeArrowheads="1"/>
          </p:cNvSpPr>
          <p:nvPr/>
        </p:nvSpPr>
        <p:spPr bwMode="auto">
          <a:xfrm>
            <a:off x="8429625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18" name="Rounded Rectangle 35"/>
          <p:cNvSpPr>
            <a:spLocks noChangeArrowheads="1"/>
          </p:cNvSpPr>
          <p:nvPr/>
        </p:nvSpPr>
        <p:spPr bwMode="auto">
          <a:xfrm>
            <a:off x="8429625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7119" name="Elbow Connector 45"/>
          <p:cNvCxnSpPr>
            <a:cxnSpLocks noChangeShapeType="1"/>
          </p:cNvCxnSpPr>
          <p:nvPr/>
        </p:nvCxnSpPr>
        <p:spPr bwMode="auto">
          <a:xfrm flipH="1">
            <a:off x="7085013" y="2439988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Elbow Connector 46"/>
          <p:cNvCxnSpPr>
            <a:cxnSpLocks noChangeShapeType="1"/>
          </p:cNvCxnSpPr>
          <p:nvPr/>
        </p:nvCxnSpPr>
        <p:spPr bwMode="auto">
          <a:xfrm flipH="1" flipV="1">
            <a:off x="7085013" y="4454525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7"/>
          <p:cNvCxnSpPr>
            <a:cxnSpLocks noChangeShapeType="1"/>
          </p:cNvCxnSpPr>
          <p:nvPr/>
        </p:nvCxnSpPr>
        <p:spPr bwMode="auto">
          <a:xfrm flipH="1">
            <a:off x="7085013" y="3919538"/>
            <a:ext cx="1230312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2" name="Freeform 105"/>
          <p:cNvSpPr>
            <a:spLocks noEditPoints="1"/>
          </p:cNvSpPr>
          <p:nvPr/>
        </p:nvSpPr>
        <p:spPr bwMode="auto">
          <a:xfrm>
            <a:off x="10523538" y="2198688"/>
            <a:ext cx="496887" cy="500062"/>
          </a:xfrm>
          <a:custGeom>
            <a:avLst/>
            <a:gdLst>
              <a:gd name="T0" fmla="*/ 0 w 71"/>
              <a:gd name="T1" fmla="*/ 2147483647 h 71"/>
              <a:gd name="T2" fmla="*/ 440801755 w 71"/>
              <a:gd name="T3" fmla="*/ 1537775168 h 71"/>
              <a:gd name="T4" fmla="*/ 195913446 w 71"/>
              <a:gd name="T5" fmla="*/ 1587379909 h 71"/>
              <a:gd name="T6" fmla="*/ 342845032 w 71"/>
              <a:gd name="T7" fmla="*/ 1240139674 h 71"/>
              <a:gd name="T8" fmla="*/ 293863171 w 71"/>
              <a:gd name="T9" fmla="*/ 2083434370 h 71"/>
              <a:gd name="T10" fmla="*/ 538751479 w 71"/>
              <a:gd name="T11" fmla="*/ 1934620145 h 71"/>
              <a:gd name="T12" fmla="*/ 734664926 w 71"/>
              <a:gd name="T13" fmla="*/ 2147483647 h 71"/>
              <a:gd name="T14" fmla="*/ 0 w 71"/>
              <a:gd name="T15" fmla="*/ 2147483647 h 71"/>
              <a:gd name="T16" fmla="*/ 342845032 w 71"/>
              <a:gd name="T17" fmla="*/ 2147483647 h 71"/>
              <a:gd name="T18" fmla="*/ 244888309 w 71"/>
              <a:gd name="T19" fmla="*/ 2147483647 h 71"/>
              <a:gd name="T20" fmla="*/ 440801755 w 71"/>
              <a:gd name="T21" fmla="*/ 2147483647 h 71"/>
              <a:gd name="T22" fmla="*/ 244888309 w 71"/>
              <a:gd name="T23" fmla="*/ 2147483647 h 71"/>
              <a:gd name="T24" fmla="*/ 48974862 w 71"/>
              <a:gd name="T25" fmla="*/ 2147483647 h 71"/>
              <a:gd name="T26" fmla="*/ 685690063 w 71"/>
              <a:gd name="T27" fmla="*/ 2147483647 h 71"/>
              <a:gd name="T28" fmla="*/ 489776617 w 71"/>
              <a:gd name="T29" fmla="*/ 2147483647 h 71"/>
              <a:gd name="T30" fmla="*/ 342845032 w 71"/>
              <a:gd name="T31" fmla="*/ 2147483647 h 71"/>
              <a:gd name="T32" fmla="*/ 48974862 w 71"/>
              <a:gd name="T33" fmla="*/ 992115965 h 71"/>
              <a:gd name="T34" fmla="*/ 293863171 w 71"/>
              <a:gd name="T35" fmla="*/ 793689955 h 71"/>
              <a:gd name="T36" fmla="*/ 293863171 w 71"/>
              <a:gd name="T37" fmla="*/ 297635494 h 71"/>
              <a:gd name="T38" fmla="*/ 195913446 w 71"/>
              <a:gd name="T39" fmla="*/ 396844977 h 71"/>
              <a:gd name="T40" fmla="*/ 293863171 w 71"/>
              <a:gd name="T41" fmla="*/ 0 h 71"/>
              <a:gd name="T42" fmla="*/ 538751479 w 71"/>
              <a:gd name="T43" fmla="*/ 793689955 h 71"/>
              <a:gd name="T44" fmla="*/ 734664926 w 71"/>
              <a:gd name="T45" fmla="*/ 992115965 h 71"/>
              <a:gd name="T46" fmla="*/ 2147483647 w 71"/>
              <a:gd name="T47" fmla="*/ 992115965 h 71"/>
              <a:gd name="T48" fmla="*/ 979553234 w 71"/>
              <a:gd name="T49" fmla="*/ 942504180 h 71"/>
              <a:gd name="T50" fmla="*/ 1028535095 w 71"/>
              <a:gd name="T51" fmla="*/ 496054461 h 71"/>
              <a:gd name="T52" fmla="*/ 2147483647 w 71"/>
              <a:gd name="T53" fmla="*/ 545659203 h 71"/>
              <a:gd name="T54" fmla="*/ 2147483647 w 71"/>
              <a:gd name="T55" fmla="*/ 1934620145 h 71"/>
              <a:gd name="T56" fmla="*/ 1028535095 w 71"/>
              <a:gd name="T57" fmla="*/ 1984224887 h 71"/>
              <a:gd name="T58" fmla="*/ 979553234 w 71"/>
              <a:gd name="T59" fmla="*/ 1537775168 h 71"/>
              <a:gd name="T60" fmla="*/ 2147483647 w 71"/>
              <a:gd name="T61" fmla="*/ 1488170426 h 71"/>
              <a:gd name="T62" fmla="*/ 2147483647 w 71"/>
              <a:gd name="T63" fmla="*/ 1934620145 h 71"/>
              <a:gd name="T64" fmla="*/ 2147483647 w 71"/>
              <a:gd name="T65" fmla="*/ 2147483647 h 71"/>
              <a:gd name="T66" fmla="*/ 979553234 w 71"/>
              <a:gd name="T67" fmla="*/ 2147483647 h 71"/>
              <a:gd name="T68" fmla="*/ 1028535095 w 71"/>
              <a:gd name="T69" fmla="*/ 2147483647 h 71"/>
              <a:gd name="T70" fmla="*/ 2147483647 w 71"/>
              <a:gd name="T71" fmla="*/ 2147483647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3" name="Freeform 66"/>
          <p:cNvSpPr>
            <a:spLocks noEditPoints="1"/>
          </p:cNvSpPr>
          <p:nvPr/>
        </p:nvSpPr>
        <p:spPr bwMode="auto">
          <a:xfrm>
            <a:off x="10523538" y="3668713"/>
            <a:ext cx="522287" cy="404812"/>
          </a:xfrm>
          <a:custGeom>
            <a:avLst/>
            <a:gdLst>
              <a:gd name="T0" fmla="*/ 1525992042 w 72"/>
              <a:gd name="T1" fmla="*/ 2142467510 h 56"/>
              <a:gd name="T2" fmla="*/ 1157649136 w 72"/>
              <a:gd name="T3" fmla="*/ 2090210618 h 56"/>
              <a:gd name="T4" fmla="*/ 578824568 w 72"/>
              <a:gd name="T5" fmla="*/ 2147483647 h 56"/>
              <a:gd name="T6" fmla="*/ 368342907 w 72"/>
              <a:gd name="T7" fmla="*/ 2147483647 h 56"/>
              <a:gd name="T8" fmla="*/ 368342907 w 72"/>
              <a:gd name="T9" fmla="*/ 2147483647 h 56"/>
              <a:gd name="T10" fmla="*/ 315722492 w 72"/>
              <a:gd name="T11" fmla="*/ 2147483647 h 56"/>
              <a:gd name="T12" fmla="*/ 315722492 w 72"/>
              <a:gd name="T13" fmla="*/ 2147483647 h 56"/>
              <a:gd name="T14" fmla="*/ 578824568 w 72"/>
              <a:gd name="T15" fmla="*/ 1881190279 h 56"/>
              <a:gd name="T16" fmla="*/ 0 w 72"/>
              <a:gd name="T17" fmla="*/ 1045108923 h 56"/>
              <a:gd name="T18" fmla="*/ 1525992042 w 72"/>
              <a:gd name="T19" fmla="*/ 0 h 56"/>
              <a:gd name="T20" fmla="*/ 2147483647 w 72"/>
              <a:gd name="T21" fmla="*/ 1045108923 h 56"/>
              <a:gd name="T22" fmla="*/ 1525992042 w 72"/>
              <a:gd name="T23" fmla="*/ 2142467510 h 56"/>
              <a:gd name="T24" fmla="*/ 2147483647 w 72"/>
              <a:gd name="T25" fmla="*/ 2147483647 h 56"/>
              <a:gd name="T26" fmla="*/ 2147483647 w 72"/>
              <a:gd name="T27" fmla="*/ 2147483647 h 56"/>
              <a:gd name="T28" fmla="*/ 2147483647 w 72"/>
              <a:gd name="T29" fmla="*/ 2147483647 h 56"/>
              <a:gd name="T30" fmla="*/ 2147483647 w 72"/>
              <a:gd name="T31" fmla="*/ 2147483647 h 56"/>
              <a:gd name="T32" fmla="*/ 2147483647 w 72"/>
              <a:gd name="T33" fmla="*/ 2147483647 h 56"/>
              <a:gd name="T34" fmla="*/ 2147483647 w 72"/>
              <a:gd name="T35" fmla="*/ 2147483647 h 56"/>
              <a:gd name="T36" fmla="*/ 2147483647 w 72"/>
              <a:gd name="T37" fmla="*/ 2147483647 h 56"/>
              <a:gd name="T38" fmla="*/ 1315510381 w 72"/>
              <a:gd name="T39" fmla="*/ 2147483647 h 56"/>
              <a:gd name="T40" fmla="*/ 1525992042 w 72"/>
              <a:gd name="T41" fmla="*/ 2147483647 h 56"/>
              <a:gd name="T42" fmla="*/ 2147483647 w 72"/>
              <a:gd name="T43" fmla="*/ 2037960955 h 56"/>
              <a:gd name="T44" fmla="*/ 2147483647 w 72"/>
              <a:gd name="T45" fmla="*/ 1045108923 h 56"/>
              <a:gd name="T46" fmla="*/ 2147483647 w 72"/>
              <a:gd name="T47" fmla="*/ 731574801 h 56"/>
              <a:gd name="T48" fmla="*/ 2147483647 w 72"/>
              <a:gd name="T49" fmla="*/ 1567663385 h 56"/>
              <a:gd name="T50" fmla="*/ 2147483647 w 72"/>
              <a:gd name="T51" fmla="*/ 2147483647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4" name="Freeform 15"/>
          <p:cNvSpPr>
            <a:spLocks noEditPoints="1"/>
          </p:cNvSpPr>
          <p:nvPr/>
        </p:nvSpPr>
        <p:spPr bwMode="auto">
          <a:xfrm>
            <a:off x="10496550" y="5110163"/>
            <a:ext cx="654050" cy="488950"/>
          </a:xfrm>
          <a:custGeom>
            <a:avLst/>
            <a:gdLst>
              <a:gd name="T0" fmla="*/ 2147483647 w 168"/>
              <a:gd name="T1" fmla="*/ 1897397639 h 126"/>
              <a:gd name="T2" fmla="*/ 0 w 168"/>
              <a:gd name="T3" fmla="*/ 1897397639 h 126"/>
              <a:gd name="T4" fmla="*/ 0 w 168"/>
              <a:gd name="T5" fmla="*/ 0 h 126"/>
              <a:gd name="T6" fmla="*/ 151568301 w 168"/>
              <a:gd name="T7" fmla="*/ 0 h 126"/>
              <a:gd name="T8" fmla="*/ 151568301 w 168"/>
              <a:gd name="T9" fmla="*/ 1731752244 h 126"/>
              <a:gd name="T10" fmla="*/ 2147483647 w 168"/>
              <a:gd name="T11" fmla="*/ 1731752244 h 126"/>
              <a:gd name="T12" fmla="*/ 2147483647 w 168"/>
              <a:gd name="T13" fmla="*/ 1897397639 h 126"/>
              <a:gd name="T14" fmla="*/ 818457926 w 168"/>
              <a:gd name="T15" fmla="*/ 1566106850 h 126"/>
              <a:gd name="T16" fmla="*/ 485013113 w 168"/>
              <a:gd name="T17" fmla="*/ 1566106850 h 126"/>
              <a:gd name="T18" fmla="*/ 485013113 w 168"/>
              <a:gd name="T19" fmla="*/ 948698819 h 126"/>
              <a:gd name="T20" fmla="*/ 818457926 w 168"/>
              <a:gd name="T21" fmla="*/ 948698819 h 126"/>
              <a:gd name="T22" fmla="*/ 818457926 w 168"/>
              <a:gd name="T23" fmla="*/ 1566106850 h 126"/>
              <a:gd name="T24" fmla="*/ 1273158936 w 168"/>
              <a:gd name="T25" fmla="*/ 1566106850 h 126"/>
              <a:gd name="T26" fmla="*/ 970026227 w 168"/>
              <a:gd name="T27" fmla="*/ 1566106850 h 126"/>
              <a:gd name="T28" fmla="*/ 970026227 w 168"/>
              <a:gd name="T29" fmla="*/ 286117242 h 126"/>
              <a:gd name="T30" fmla="*/ 1273158936 w 168"/>
              <a:gd name="T31" fmla="*/ 286117242 h 126"/>
              <a:gd name="T32" fmla="*/ 1273158936 w 168"/>
              <a:gd name="T33" fmla="*/ 1566106850 h 126"/>
              <a:gd name="T34" fmla="*/ 1758172049 w 168"/>
              <a:gd name="T35" fmla="*/ 1566106850 h 126"/>
              <a:gd name="T36" fmla="*/ 1439883289 w 168"/>
              <a:gd name="T37" fmla="*/ 1566106850 h 126"/>
              <a:gd name="T38" fmla="*/ 1439883289 w 168"/>
              <a:gd name="T39" fmla="*/ 617408031 h 126"/>
              <a:gd name="T40" fmla="*/ 1758172049 w 168"/>
              <a:gd name="T41" fmla="*/ 617408031 h 126"/>
              <a:gd name="T42" fmla="*/ 1758172049 w 168"/>
              <a:gd name="T43" fmla="*/ 1566106850 h 126"/>
              <a:gd name="T44" fmla="*/ 2147483647 w 168"/>
              <a:gd name="T45" fmla="*/ 1566106850 h 126"/>
              <a:gd name="T46" fmla="*/ 1924896402 w 168"/>
              <a:gd name="T47" fmla="*/ 1566106850 h 126"/>
              <a:gd name="T48" fmla="*/ 1924896402 w 168"/>
              <a:gd name="T49" fmla="*/ 135528403 h 126"/>
              <a:gd name="T50" fmla="*/ 2147483647 w 168"/>
              <a:gd name="T51" fmla="*/ 135528403 h 126"/>
              <a:gd name="T52" fmla="*/ 2147483647 w 168"/>
              <a:gd name="T53" fmla="*/ 1566106850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5" name="Freeform 54@|5FFC:14657585|FBC:16777215|LFC:11765543|LBC:16777215"/>
          <p:cNvSpPr/>
          <p:nvPr/>
        </p:nvSpPr>
        <p:spPr bwMode="auto">
          <a:xfrm>
            <a:off x="5211763" y="3078163"/>
            <a:ext cx="1744662" cy="1744662"/>
          </a:xfrm>
          <a:custGeom>
            <a:avLst/>
            <a:gdLst>
              <a:gd name="T0" fmla="*/ 0 w 661361"/>
              <a:gd name="T1" fmla="*/ 2301201 h 661361"/>
              <a:gd name="T2" fmla="*/ 674011 w 661361"/>
              <a:gd name="T3" fmla="*/ 674006 h 661361"/>
              <a:gd name="T4" fmla="*/ 2301209 w 661361"/>
              <a:gd name="T5" fmla="*/ 0 h 661361"/>
              <a:gd name="T6" fmla="*/ 3928406 w 661361"/>
              <a:gd name="T7" fmla="*/ 674011 h 661361"/>
              <a:gd name="T8" fmla="*/ 4602410 w 661361"/>
              <a:gd name="T9" fmla="*/ 2301209 h 661361"/>
              <a:gd name="T10" fmla="*/ 3928406 w 661361"/>
              <a:gd name="T11" fmla="*/ 3928406 h 661361"/>
              <a:gd name="T12" fmla="*/ 2301209 w 661361"/>
              <a:gd name="T13" fmla="*/ 4602410 h 661361"/>
              <a:gd name="T14" fmla="*/ 674011 w 661361"/>
              <a:gd name="T15" fmla="*/ 3928406 h 661361"/>
              <a:gd name="T16" fmla="*/ 8 w 661361"/>
              <a:gd name="T17" fmla="*/ 2301209 h 661361"/>
              <a:gd name="T18" fmla="*/ 0 w 661361"/>
              <a:gd name="T19" fmla="*/ 2301201 h 661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41562" tIns="141562" rIns="141562" bIns="141562" anchor="ctr"/>
          <a:lstStyle/>
          <a:p>
            <a:endParaRPr lang="zh-CN" altLang="en-US"/>
          </a:p>
        </p:txBody>
      </p:sp>
      <p:sp>
        <p:nvSpPr>
          <p:cNvPr id="47126" name="Freeform 78@|5FFC:0|FBC:0|LFC:16777215|LBC:16777215"/>
          <p:cNvSpPr>
            <a:spLocks noEditPoints="1"/>
          </p:cNvSpPr>
          <p:nvPr/>
        </p:nvSpPr>
        <p:spPr bwMode="auto">
          <a:xfrm>
            <a:off x="5721350" y="3422650"/>
            <a:ext cx="725488" cy="1055688"/>
          </a:xfrm>
          <a:custGeom>
            <a:avLst/>
            <a:gdLst>
              <a:gd name="T0" fmla="*/ 2147483647 w 85"/>
              <a:gd name="T1" fmla="*/ 0 h 123"/>
              <a:gd name="T2" fmla="*/ 0 w 85"/>
              <a:gd name="T3" fmla="*/ 2147483647 h 123"/>
              <a:gd name="T4" fmla="*/ 1384128682 w 85"/>
              <a:gd name="T5" fmla="*/ 2147483647 h 123"/>
              <a:gd name="T6" fmla="*/ 2147483647 w 85"/>
              <a:gd name="T7" fmla="*/ 2147483647 h 123"/>
              <a:gd name="T8" fmla="*/ 2147483647 w 85"/>
              <a:gd name="T9" fmla="*/ 2147483647 h 123"/>
              <a:gd name="T10" fmla="*/ 2147483647 w 85"/>
              <a:gd name="T11" fmla="*/ 2147483647 h 123"/>
              <a:gd name="T12" fmla="*/ 2147483647 w 85"/>
              <a:gd name="T13" fmla="*/ 0 h 123"/>
              <a:gd name="T14" fmla="*/ 2147483647 w 85"/>
              <a:gd name="T15" fmla="*/ 2147483647 h 123"/>
              <a:gd name="T16" fmla="*/ 2147483647 w 85"/>
              <a:gd name="T17" fmla="*/ 2147483647 h 123"/>
              <a:gd name="T18" fmla="*/ 2147483647 w 85"/>
              <a:gd name="T19" fmla="*/ 2147483647 h 123"/>
              <a:gd name="T20" fmla="*/ 2147483647 w 85"/>
              <a:gd name="T21" fmla="*/ 2147483647 h 123"/>
              <a:gd name="T22" fmla="*/ 2147483647 w 85"/>
              <a:gd name="T23" fmla="*/ 2147483647 h 123"/>
              <a:gd name="T24" fmla="*/ 2147483647 w 85"/>
              <a:gd name="T25" fmla="*/ 2147483647 h 123"/>
              <a:gd name="T26" fmla="*/ 2147483647 w 85"/>
              <a:gd name="T27" fmla="*/ 2147483647 h 123"/>
              <a:gd name="T28" fmla="*/ 2147483647 w 85"/>
              <a:gd name="T29" fmla="*/ 2147483647 h 123"/>
              <a:gd name="T30" fmla="*/ 1966917460 w 85"/>
              <a:gd name="T31" fmla="*/ 2147483647 h 123"/>
              <a:gd name="T32" fmla="*/ 2147483647 w 85"/>
              <a:gd name="T33" fmla="*/ 2147483647 h 123"/>
              <a:gd name="T34" fmla="*/ 2147483647 w 85"/>
              <a:gd name="T35" fmla="*/ 2147483647 h 123"/>
              <a:gd name="T36" fmla="*/ 2147483647 w 85"/>
              <a:gd name="T37" fmla="*/ 2147483647 h 123"/>
              <a:gd name="T38" fmla="*/ 2147483647 w 85"/>
              <a:gd name="T39" fmla="*/ 2147483647 h 123"/>
              <a:gd name="T40" fmla="*/ 2147483647 w 85"/>
              <a:gd name="T41" fmla="*/ 2147483647 h 123"/>
              <a:gd name="T42" fmla="*/ 2147483647 w 85"/>
              <a:gd name="T43" fmla="*/ 2147483647 h 123"/>
              <a:gd name="T44" fmla="*/ 2147483647 w 85"/>
              <a:gd name="T45" fmla="*/ 2147483647 h 123"/>
              <a:gd name="T46" fmla="*/ 2147483647 w 85"/>
              <a:gd name="T47" fmla="*/ 2147483647 h 123"/>
              <a:gd name="T48" fmla="*/ 1748374869 w 85"/>
              <a:gd name="T49" fmla="*/ 2147483647 h 123"/>
              <a:gd name="T50" fmla="*/ 1311281152 w 85"/>
              <a:gd name="T51" fmla="*/ 2147483647 h 123"/>
              <a:gd name="T52" fmla="*/ 582788778 w 85"/>
              <a:gd name="T53" fmla="*/ 2147483647 h 123"/>
              <a:gd name="T54" fmla="*/ 2147483647 w 85"/>
              <a:gd name="T55" fmla="*/ 589322806 h 123"/>
              <a:gd name="T56" fmla="*/ 2147483647 w 85"/>
              <a:gd name="T57" fmla="*/ 2147483647 h 123"/>
              <a:gd name="T58" fmla="*/ 2147483647 w 85"/>
              <a:gd name="T59" fmla="*/ 2147483647 h 123"/>
              <a:gd name="T60" fmla="*/ 2147483647 w 85"/>
              <a:gd name="T61" fmla="*/ 2147483647 h 123"/>
              <a:gd name="T62" fmla="*/ 2147483647 w 85"/>
              <a:gd name="T63" fmla="*/ 2147483647 h 123"/>
              <a:gd name="T64" fmla="*/ 2147483647 w 85"/>
              <a:gd name="T65" fmla="*/ 2147483647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5" h="123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57"/>
                  <a:pt x="14" y="74"/>
                  <a:pt x="19" y="88"/>
                </a:cubicBezTo>
                <a:cubicBezTo>
                  <a:pt x="27" y="110"/>
                  <a:pt x="26" y="123"/>
                  <a:pt x="42" y="123"/>
                </a:cubicBezTo>
                <a:cubicBezTo>
                  <a:pt x="59" y="123"/>
                  <a:pt x="58" y="110"/>
                  <a:pt x="65" y="88"/>
                </a:cubicBezTo>
                <a:cubicBezTo>
                  <a:pt x="70" y="74"/>
                  <a:pt x="85" y="57"/>
                  <a:pt x="85" y="42"/>
                </a:cubicBezTo>
                <a:cubicBezTo>
                  <a:pt x="85" y="19"/>
                  <a:pt x="66" y="0"/>
                  <a:pt x="42" y="0"/>
                </a:cubicBezTo>
                <a:close/>
                <a:moveTo>
                  <a:pt x="52" y="104"/>
                </a:moveTo>
                <a:cubicBezTo>
                  <a:pt x="33" y="106"/>
                  <a:pt x="33" y="106"/>
                  <a:pt x="33" y="106"/>
                </a:cubicBezTo>
                <a:cubicBezTo>
                  <a:pt x="33" y="104"/>
                  <a:pt x="32" y="102"/>
                  <a:pt x="31" y="99"/>
                </a:cubicBezTo>
                <a:cubicBezTo>
                  <a:pt x="31" y="99"/>
                  <a:pt x="31" y="99"/>
                  <a:pt x="31" y="99"/>
                </a:cubicBezTo>
                <a:cubicBezTo>
                  <a:pt x="55" y="96"/>
                  <a:pt x="55" y="96"/>
                  <a:pt x="55" y="96"/>
                </a:cubicBezTo>
                <a:cubicBezTo>
                  <a:pt x="54" y="97"/>
                  <a:pt x="54" y="98"/>
                  <a:pt x="54" y="99"/>
                </a:cubicBezTo>
                <a:cubicBezTo>
                  <a:pt x="53" y="101"/>
                  <a:pt x="53" y="103"/>
                  <a:pt x="52" y="104"/>
                </a:cubicBezTo>
                <a:close/>
                <a:moveTo>
                  <a:pt x="30" y="95"/>
                </a:moveTo>
                <a:cubicBezTo>
                  <a:pt x="29" y="93"/>
                  <a:pt x="28" y="91"/>
                  <a:pt x="27" y="88"/>
                </a:cubicBezTo>
                <a:cubicBezTo>
                  <a:pt x="57" y="88"/>
                  <a:pt x="57" y="88"/>
                  <a:pt x="57" y="88"/>
                </a:cubicBezTo>
                <a:cubicBezTo>
                  <a:pt x="57" y="89"/>
                  <a:pt x="56" y="91"/>
                  <a:pt x="56" y="92"/>
                </a:cubicBezTo>
                <a:lnTo>
                  <a:pt x="30" y="95"/>
                </a:lnTo>
                <a:close/>
                <a:moveTo>
                  <a:pt x="42" y="115"/>
                </a:moveTo>
                <a:cubicBezTo>
                  <a:pt x="38" y="115"/>
                  <a:pt x="37" y="114"/>
                  <a:pt x="35" y="110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49" y="114"/>
                  <a:pt x="47" y="115"/>
                  <a:pt x="42" y="115"/>
                </a:cubicBezTo>
                <a:close/>
                <a:moveTo>
                  <a:pt x="60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23" y="76"/>
                  <a:pt x="20" y="72"/>
                  <a:pt x="18" y="68"/>
                </a:cubicBezTo>
                <a:cubicBezTo>
                  <a:pt x="13" y="59"/>
                  <a:pt x="8" y="50"/>
                  <a:pt x="8" y="42"/>
                </a:cubicBezTo>
                <a:cubicBezTo>
                  <a:pt x="8" y="23"/>
                  <a:pt x="23" y="8"/>
                  <a:pt x="42" y="8"/>
                </a:cubicBezTo>
                <a:cubicBezTo>
                  <a:pt x="61" y="8"/>
                  <a:pt x="77" y="23"/>
                  <a:pt x="77" y="42"/>
                </a:cubicBezTo>
                <a:cubicBezTo>
                  <a:pt x="77" y="50"/>
                  <a:pt x="72" y="59"/>
                  <a:pt x="67" y="68"/>
                </a:cubicBezTo>
                <a:cubicBezTo>
                  <a:pt x="64" y="72"/>
                  <a:pt x="62" y="76"/>
                  <a:pt x="60" y="80"/>
                </a:cubicBezTo>
                <a:close/>
                <a:moveTo>
                  <a:pt x="60" y="80"/>
                </a:moveTo>
                <a:cubicBezTo>
                  <a:pt x="60" y="80"/>
                  <a:pt x="60" y="80"/>
                  <a:pt x="60" y="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7" name="Freeform 79@|5FFC:0|FBC:0|LFC:16777215|LBC:16777215"/>
          <p:cNvSpPr>
            <a:spLocks noEditPoints="1"/>
          </p:cNvSpPr>
          <p:nvPr/>
        </p:nvSpPr>
        <p:spPr bwMode="auto">
          <a:xfrm>
            <a:off x="5884863" y="3584575"/>
            <a:ext cx="212725" cy="214313"/>
          </a:xfrm>
          <a:custGeom>
            <a:avLst/>
            <a:gdLst>
              <a:gd name="T0" fmla="*/ 1665270863 w 25"/>
              <a:gd name="T1" fmla="*/ 0 h 25"/>
              <a:gd name="T2" fmla="*/ 0 w 25"/>
              <a:gd name="T3" fmla="*/ 1690226623 h 25"/>
              <a:gd name="T4" fmla="*/ 144806162 w 25"/>
              <a:gd name="T5" fmla="*/ 1837202479 h 25"/>
              <a:gd name="T6" fmla="*/ 289612324 w 25"/>
              <a:gd name="T7" fmla="*/ 1690226623 h 25"/>
              <a:gd name="T8" fmla="*/ 1665270863 w 25"/>
              <a:gd name="T9" fmla="*/ 293951711 h 25"/>
              <a:gd name="T10" fmla="*/ 1810077025 w 25"/>
              <a:gd name="T11" fmla="*/ 146975855 h 25"/>
              <a:gd name="T12" fmla="*/ 1665270863 w 25"/>
              <a:gd name="T13" fmla="*/ 0 h 25"/>
              <a:gd name="T14" fmla="*/ 1665270863 w 25"/>
              <a:gd name="T15" fmla="*/ 0 h 25"/>
              <a:gd name="T16" fmla="*/ 1665270863 w 25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" h="25">
                <a:moveTo>
                  <a:pt x="23" y="0"/>
                </a:moveTo>
                <a:cubicBezTo>
                  <a:pt x="11" y="0"/>
                  <a:pt x="0" y="10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4" y="24"/>
                  <a:pt x="4" y="23"/>
                </a:cubicBezTo>
                <a:cubicBezTo>
                  <a:pt x="4" y="12"/>
                  <a:pt x="13" y="4"/>
                  <a:pt x="23" y="4"/>
                </a:cubicBezTo>
                <a:cubicBezTo>
                  <a:pt x="24" y="4"/>
                  <a:pt x="25" y="3"/>
                  <a:pt x="25" y="2"/>
                </a:cubicBezTo>
                <a:cubicBezTo>
                  <a:pt x="25" y="1"/>
                  <a:pt x="24" y="0"/>
                  <a:pt x="23" y="0"/>
                </a:cubicBezTo>
                <a:close/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8" name="TextBox 13"/>
          <p:cNvSpPr txBox="1">
            <a:spLocks noChangeArrowheads="1"/>
          </p:cNvSpPr>
          <p:nvPr/>
        </p:nvSpPr>
        <p:spPr bwMode="auto">
          <a:xfrm>
            <a:off x="1876425" y="21939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29" name="TextBox 13"/>
          <p:cNvSpPr txBox="1">
            <a:spLocks noChangeArrowheads="1"/>
          </p:cNvSpPr>
          <p:nvPr/>
        </p:nvSpPr>
        <p:spPr bwMode="auto">
          <a:xfrm>
            <a:off x="1881188" y="2479675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0" name="TextBox 13"/>
          <p:cNvSpPr txBox="1">
            <a:spLocks noChangeArrowheads="1"/>
          </p:cNvSpPr>
          <p:nvPr/>
        </p:nvSpPr>
        <p:spPr bwMode="auto">
          <a:xfrm>
            <a:off x="1876425" y="3636963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1" name="TextBox 13"/>
          <p:cNvSpPr txBox="1">
            <a:spLocks noChangeArrowheads="1"/>
          </p:cNvSpPr>
          <p:nvPr/>
        </p:nvSpPr>
        <p:spPr bwMode="auto">
          <a:xfrm>
            <a:off x="1881188" y="3922713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2" name="TextBox 13"/>
          <p:cNvSpPr txBox="1">
            <a:spLocks noChangeArrowheads="1"/>
          </p:cNvSpPr>
          <p:nvPr/>
        </p:nvSpPr>
        <p:spPr bwMode="auto">
          <a:xfrm>
            <a:off x="1876425" y="504507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3" name="TextBox 13"/>
          <p:cNvSpPr txBox="1">
            <a:spLocks noChangeArrowheads="1"/>
          </p:cNvSpPr>
          <p:nvPr/>
        </p:nvSpPr>
        <p:spPr bwMode="auto">
          <a:xfrm>
            <a:off x="1881188" y="5330825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4" name="TextBox 13"/>
          <p:cNvSpPr txBox="1">
            <a:spLocks noChangeArrowheads="1"/>
          </p:cNvSpPr>
          <p:nvPr/>
        </p:nvSpPr>
        <p:spPr bwMode="auto">
          <a:xfrm>
            <a:off x="8667750" y="21939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5" name="TextBox 13"/>
          <p:cNvSpPr txBox="1">
            <a:spLocks noChangeArrowheads="1"/>
          </p:cNvSpPr>
          <p:nvPr/>
        </p:nvSpPr>
        <p:spPr bwMode="auto">
          <a:xfrm>
            <a:off x="8672513" y="2479675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6" name="TextBox 13"/>
          <p:cNvSpPr txBox="1">
            <a:spLocks noChangeArrowheads="1"/>
          </p:cNvSpPr>
          <p:nvPr/>
        </p:nvSpPr>
        <p:spPr bwMode="auto">
          <a:xfrm>
            <a:off x="8667750" y="3646488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7" name="TextBox 13"/>
          <p:cNvSpPr txBox="1">
            <a:spLocks noChangeArrowheads="1"/>
          </p:cNvSpPr>
          <p:nvPr/>
        </p:nvSpPr>
        <p:spPr bwMode="auto">
          <a:xfrm>
            <a:off x="8672513" y="3932238"/>
            <a:ext cx="15589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8" name="TextBox 13"/>
          <p:cNvSpPr txBox="1">
            <a:spLocks noChangeArrowheads="1"/>
          </p:cNvSpPr>
          <p:nvPr/>
        </p:nvSpPr>
        <p:spPr bwMode="auto">
          <a:xfrm>
            <a:off x="8667750" y="5054600"/>
            <a:ext cx="15621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39" name="TextBox 13"/>
          <p:cNvSpPr txBox="1">
            <a:spLocks noChangeArrowheads="1"/>
          </p:cNvSpPr>
          <p:nvPr/>
        </p:nvSpPr>
        <p:spPr bwMode="auto">
          <a:xfrm>
            <a:off x="8672513" y="5341938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40" name="文本框 36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Shape 539"/>
          <p:cNvSpPr/>
          <p:nvPr/>
        </p:nvSpPr>
        <p:spPr bwMode="auto">
          <a:xfrm>
            <a:off x="1476375" y="2495550"/>
            <a:ext cx="2527300" cy="1274763"/>
          </a:xfrm>
          <a:custGeom>
            <a:avLst/>
            <a:gdLst>
              <a:gd name="T0" fmla="*/ 643408 w 21600"/>
              <a:gd name="T1" fmla="*/ 0 h 21600"/>
              <a:gd name="T2" fmla="*/ 42671939 w 21600"/>
              <a:gd name="T3" fmla="*/ 37849602 h 21600"/>
              <a:gd name="T4" fmla="*/ 0 w 21600"/>
              <a:gd name="T5" fmla="*/ 75232440 h 21600"/>
              <a:gd name="T6" fmla="*/ 253882613 w 21600"/>
              <a:gd name="T7" fmla="*/ 75232440 h 21600"/>
              <a:gd name="T8" fmla="*/ 295705800 w 21600"/>
              <a:gd name="T9" fmla="*/ 38183932 h 21600"/>
              <a:gd name="T10" fmla="*/ 255607495 w 21600"/>
              <a:gd name="T11" fmla="*/ 62676 h 21600"/>
              <a:gd name="T12" fmla="*/ 64340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8132" name="Shape 542"/>
          <p:cNvSpPr/>
          <p:nvPr/>
        </p:nvSpPr>
        <p:spPr bwMode="auto">
          <a:xfrm>
            <a:off x="2441575" y="2895600"/>
            <a:ext cx="563563" cy="469900"/>
          </a:xfrm>
          <a:custGeom>
            <a:avLst/>
            <a:gdLst>
              <a:gd name="T0" fmla="*/ 14524140 w 21600"/>
              <a:gd name="T1" fmla="*/ 6783768 h 21600"/>
              <a:gd name="T2" fmla="*/ 14703854 w 21600"/>
              <a:gd name="T3" fmla="*/ 9703805 h 21600"/>
              <a:gd name="T4" fmla="*/ 14097320 w 21600"/>
              <a:gd name="T5" fmla="*/ 10222500 h 21600"/>
              <a:gd name="T6" fmla="*/ 10594932 w 21600"/>
              <a:gd name="T7" fmla="*/ 10073895 h 21600"/>
              <a:gd name="T8" fmla="*/ 10426124 w 21600"/>
              <a:gd name="T9" fmla="*/ 7153858 h 21600"/>
              <a:gd name="T10" fmla="*/ 11026528 w 21600"/>
              <a:gd name="T11" fmla="*/ 6635162 h 21600"/>
              <a:gd name="T12" fmla="*/ 12109586 w 21600"/>
              <a:gd name="T13" fmla="*/ 5617176 h 21600"/>
              <a:gd name="T14" fmla="*/ 7810070 w 21600"/>
              <a:gd name="T15" fmla="*/ 5490803 h 21600"/>
              <a:gd name="T16" fmla="*/ 8886293 w 21600"/>
              <a:gd name="T17" fmla="*/ 6635162 h 21600"/>
              <a:gd name="T18" fmla="*/ 9492827 w 21600"/>
              <a:gd name="T19" fmla="*/ 7153858 h 21600"/>
              <a:gd name="T20" fmla="*/ 9313113 w 21600"/>
              <a:gd name="T21" fmla="*/ 10073895 h 21600"/>
              <a:gd name="T22" fmla="*/ 5815501 w 21600"/>
              <a:gd name="T23" fmla="*/ 10222500 h 21600"/>
              <a:gd name="T24" fmla="*/ 5208966 w 21600"/>
              <a:gd name="T25" fmla="*/ 9703805 h 21600"/>
              <a:gd name="T26" fmla="*/ 5387323 w 21600"/>
              <a:gd name="T27" fmla="*/ 6783768 h 21600"/>
              <a:gd name="T28" fmla="*/ 6891749 w 21600"/>
              <a:gd name="T29" fmla="*/ 6635162 h 21600"/>
              <a:gd name="T30" fmla="*/ 2761067 w 21600"/>
              <a:gd name="T31" fmla="*/ 5490803 h 21600"/>
              <a:gd name="T32" fmla="*/ 2601078 w 21600"/>
              <a:gd name="T33" fmla="*/ 6635162 h 21600"/>
              <a:gd name="T34" fmla="*/ 4121159 w 21600"/>
              <a:gd name="T35" fmla="*/ 6783768 h 21600"/>
              <a:gd name="T36" fmla="*/ 4299516 w 21600"/>
              <a:gd name="T37" fmla="*/ 9703805 h 21600"/>
              <a:gd name="T38" fmla="*/ 3677327 w 21600"/>
              <a:gd name="T39" fmla="*/ 10222500 h 21600"/>
              <a:gd name="T40" fmla="*/ 178357 w 21600"/>
              <a:gd name="T41" fmla="*/ 10073895 h 21600"/>
              <a:gd name="T42" fmla="*/ 0 w 21600"/>
              <a:gd name="T43" fmla="*/ 7153858 h 21600"/>
              <a:gd name="T44" fmla="*/ 621511 w 21600"/>
              <a:gd name="T45" fmla="*/ 6635162 h 21600"/>
              <a:gd name="T46" fmla="*/ 1682783 w 21600"/>
              <a:gd name="T47" fmla="*/ 5617176 h 21600"/>
              <a:gd name="T48" fmla="*/ 2759685 w 21600"/>
              <a:gd name="T49" fmla="*/ 4731697 h 21600"/>
              <a:gd name="T50" fmla="*/ 6890393 w 21600"/>
              <a:gd name="T51" fmla="*/ 3573611 h 21600"/>
              <a:gd name="T52" fmla="*/ 5385966 w 21600"/>
              <a:gd name="T53" fmla="*/ 3430226 h 21600"/>
              <a:gd name="T54" fmla="*/ 5207609 w 21600"/>
              <a:gd name="T55" fmla="*/ 504490 h 21600"/>
              <a:gd name="T56" fmla="*/ 5814144 w 21600"/>
              <a:gd name="T57" fmla="*/ 0 h 21600"/>
              <a:gd name="T58" fmla="*/ 9311757 w 21600"/>
              <a:gd name="T59" fmla="*/ 148606 h 21600"/>
              <a:gd name="T60" fmla="*/ 9491471 w 21600"/>
              <a:gd name="T61" fmla="*/ 3068643 h 21600"/>
              <a:gd name="T62" fmla="*/ 8884936 w 21600"/>
              <a:gd name="T63" fmla="*/ 3573611 h 21600"/>
              <a:gd name="T64" fmla="*/ 7808687 w 21600"/>
              <a:gd name="T65" fmla="*/ 4731697 h 21600"/>
              <a:gd name="T66" fmla="*/ 12697727 w 21600"/>
              <a:gd name="T67" fmla="*/ 4987727 h 21600"/>
              <a:gd name="T68" fmla="*/ 13017679 w 21600"/>
              <a:gd name="T69" fmla="*/ 6635162 h 216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48133" name="Shape 544"/>
          <p:cNvSpPr/>
          <p:nvPr/>
        </p:nvSpPr>
        <p:spPr bwMode="auto">
          <a:xfrm>
            <a:off x="3702050" y="2493963"/>
            <a:ext cx="2528888" cy="1276350"/>
          </a:xfrm>
          <a:custGeom>
            <a:avLst/>
            <a:gdLst>
              <a:gd name="T0" fmla="*/ 644281 w 21600"/>
              <a:gd name="T1" fmla="*/ 0 h 21600"/>
              <a:gd name="T2" fmla="*/ 42725680 w 21600"/>
              <a:gd name="T3" fmla="*/ 37943876 h 21600"/>
              <a:gd name="T4" fmla="*/ 0 w 21600"/>
              <a:gd name="T5" fmla="*/ 75419876 h 21600"/>
              <a:gd name="T6" fmla="*/ 254201714 w 21600"/>
              <a:gd name="T7" fmla="*/ 75419876 h 21600"/>
              <a:gd name="T8" fmla="*/ 296077524 w 21600"/>
              <a:gd name="T9" fmla="*/ 38279096 h 21600"/>
              <a:gd name="T10" fmla="*/ 255928851 w 21600"/>
              <a:gd name="T11" fmla="*/ 62872 h 21600"/>
              <a:gd name="T12" fmla="*/ 644281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8134" name="Shape 547"/>
          <p:cNvSpPr/>
          <p:nvPr/>
        </p:nvSpPr>
        <p:spPr bwMode="auto">
          <a:xfrm>
            <a:off x="4695825" y="2890838"/>
            <a:ext cx="585788" cy="487362"/>
          </a:xfrm>
          <a:custGeom>
            <a:avLst/>
            <a:gdLst>
              <a:gd name="T0" fmla="*/ 9773846 w 21600"/>
              <a:gd name="T1" fmla="*/ 3935787 h 21600"/>
              <a:gd name="T2" fmla="*/ 8882444 w 21600"/>
              <a:gd name="T3" fmla="*/ 5498188 h 21600"/>
              <a:gd name="T4" fmla="*/ 9065585 w 21600"/>
              <a:gd name="T5" fmla="*/ 7018848 h 21600"/>
              <a:gd name="T6" fmla="*/ 7668887 w 21600"/>
              <a:gd name="T7" fmla="*/ 7944881 h 21600"/>
              <a:gd name="T8" fmla="*/ 6015527 w 21600"/>
              <a:gd name="T9" fmla="*/ 7878703 h 21600"/>
              <a:gd name="T10" fmla="*/ 4115025 w 21600"/>
              <a:gd name="T11" fmla="*/ 8626037 h 21600"/>
              <a:gd name="T12" fmla="*/ 2697011 w 21600"/>
              <a:gd name="T13" fmla="*/ 7690347 h 21600"/>
              <a:gd name="T14" fmla="*/ 1106163 w 21600"/>
              <a:gd name="T15" fmla="*/ 7226044 h 21600"/>
              <a:gd name="T16" fmla="*/ 1698243 w 21600"/>
              <a:gd name="T17" fmla="*/ 6145251 h 21600"/>
              <a:gd name="T18" fmla="*/ 0 w 21600"/>
              <a:gd name="T19" fmla="*/ 5243632 h 21600"/>
              <a:gd name="T20" fmla="*/ 1391545 w 21600"/>
              <a:gd name="T21" fmla="*/ 3749957 h 21600"/>
              <a:gd name="T22" fmla="*/ 1071612 w 21600"/>
              <a:gd name="T23" fmla="*/ 2040941 h 21600"/>
              <a:gd name="T24" fmla="*/ 2631571 w 21600"/>
              <a:gd name="T25" fmla="*/ 1530836 h 21600"/>
              <a:gd name="T26" fmla="*/ 4017963 w 21600"/>
              <a:gd name="T27" fmla="*/ 1001890 h 21600"/>
              <a:gd name="T28" fmla="*/ 5941246 w 21600"/>
              <a:gd name="T29" fmla="*/ 1001890 h 21600"/>
              <a:gd name="T30" fmla="*/ 7772593 w 21600"/>
              <a:gd name="T31" fmla="*/ 1260508 h 21600"/>
              <a:gd name="T32" fmla="*/ 9048662 w 21600"/>
              <a:gd name="T33" fmla="*/ 2243557 h 21600"/>
              <a:gd name="T34" fmla="*/ 4987307 w 21600"/>
              <a:gd name="T35" fmla="*/ 5877450 h 21600"/>
              <a:gd name="T36" fmla="*/ 6363420 w 21600"/>
              <a:gd name="T37" fmla="*/ 4154197 h 21600"/>
              <a:gd name="T38" fmla="*/ 3479581 w 21600"/>
              <a:gd name="T39" fmla="*/ 4638332 h 21600"/>
              <a:gd name="T40" fmla="*/ 15074495 w 21600"/>
              <a:gd name="T41" fmla="*/ 8630121 h 21600"/>
              <a:gd name="T42" fmla="*/ 15322343 w 21600"/>
              <a:gd name="T43" fmla="*/ 9744510 h 21600"/>
              <a:gd name="T44" fmla="*/ 14120555 w 21600"/>
              <a:gd name="T45" fmla="*/ 10674627 h 21600"/>
              <a:gd name="T46" fmla="*/ 12777582 w 21600"/>
              <a:gd name="T47" fmla="*/ 10364091 h 21600"/>
              <a:gd name="T48" fmla="*/ 12033252 w 21600"/>
              <a:gd name="T49" fmla="*/ 10944458 h 21600"/>
              <a:gd name="T50" fmla="*/ 10913122 w 21600"/>
              <a:gd name="T51" fmla="*/ 9853467 h 21600"/>
              <a:gd name="T52" fmla="*/ 9625283 w 21600"/>
              <a:gd name="T53" fmla="*/ 9489976 h 21600"/>
              <a:gd name="T54" fmla="*/ 9231802 w 21600"/>
              <a:gd name="T55" fmla="*/ 8189238 h 21600"/>
              <a:gd name="T56" fmla="*/ 10139394 w 21600"/>
              <a:gd name="T57" fmla="*/ 7596665 h 21600"/>
              <a:gd name="T58" fmla="*/ 9812085 w 21600"/>
              <a:gd name="T59" fmla="*/ 6724580 h 21600"/>
              <a:gd name="T60" fmla="*/ 11013140 w 21600"/>
              <a:gd name="T61" fmla="*/ 5808723 h 21600"/>
              <a:gd name="T62" fmla="*/ 12339217 w 21600"/>
              <a:gd name="T63" fmla="*/ 6117747 h 21600"/>
              <a:gd name="T64" fmla="*/ 13093826 w 21600"/>
              <a:gd name="T65" fmla="*/ 5534334 h 21600"/>
              <a:gd name="T66" fmla="*/ 14219109 w 21600"/>
              <a:gd name="T67" fmla="*/ 6626837 h 21600"/>
              <a:gd name="T68" fmla="*/ 15595955 w 21600"/>
              <a:gd name="T69" fmla="*/ 7174127 h 21600"/>
              <a:gd name="T70" fmla="*/ 15529755 w 21600"/>
              <a:gd name="T71" fmla="*/ 8484002 h 21600"/>
              <a:gd name="T72" fmla="*/ 14897972 w 21600"/>
              <a:gd name="T73" fmla="*/ 3636443 h 21600"/>
              <a:gd name="T74" fmla="*/ 14553767 w 21600"/>
              <a:gd name="T75" fmla="*/ 4512070 h 21600"/>
              <a:gd name="T76" fmla="*/ 13447604 w 21600"/>
              <a:gd name="T77" fmla="*/ 4463198 h 21600"/>
              <a:gd name="T78" fmla="*/ 12644451 w 21600"/>
              <a:gd name="T79" fmla="*/ 4512070 h 21600"/>
              <a:gd name="T80" fmla="*/ 11537556 w 21600"/>
              <a:gd name="T81" fmla="*/ 4668883 h 21600"/>
              <a:gd name="T82" fmla="*/ 11077143 w 21600"/>
              <a:gd name="T83" fmla="*/ 3858395 h 21600"/>
              <a:gd name="T84" fmla="*/ 9909174 w 21600"/>
              <a:gd name="T85" fmla="*/ 2807137 h 21600"/>
              <a:gd name="T86" fmla="*/ 10688055 w 21600"/>
              <a:gd name="T87" fmla="*/ 1837310 h 21600"/>
              <a:gd name="T88" fmla="*/ 10639510 w 21600"/>
              <a:gd name="T89" fmla="*/ 806404 h 21600"/>
              <a:gd name="T90" fmla="*/ 11989860 w 21600"/>
              <a:gd name="T91" fmla="*/ 150699 h 21600"/>
              <a:gd name="T92" fmla="*/ 12917303 w 21600"/>
              <a:gd name="T93" fmla="*/ 523350 h 21600"/>
              <a:gd name="T94" fmla="*/ 13521885 w 21600"/>
              <a:gd name="T95" fmla="*/ 0 h 21600"/>
              <a:gd name="T96" fmla="*/ 14830308 w 21600"/>
              <a:gd name="T97" fmla="*/ 698485 h 21600"/>
              <a:gd name="T98" fmla="*/ 15578300 w 21600"/>
              <a:gd name="T99" fmla="*/ 1645885 h 21600"/>
              <a:gd name="T100" fmla="*/ 15545186 w 21600"/>
              <a:gd name="T101" fmla="*/ 3021464 h 21600"/>
              <a:gd name="T102" fmla="*/ 12562820 w 21600"/>
              <a:gd name="T103" fmla="*/ 9062857 h 21600"/>
              <a:gd name="T104" fmla="*/ 11867034 w 21600"/>
              <a:gd name="T105" fmla="*/ 7655712 h 21600"/>
              <a:gd name="T106" fmla="*/ 13532164 w 21600"/>
              <a:gd name="T107" fmla="*/ 2997028 h 21600"/>
              <a:gd name="T108" fmla="*/ 11982510 w 21600"/>
              <a:gd name="T109" fmla="*/ 2456372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48135" name="Shape 549"/>
          <p:cNvSpPr/>
          <p:nvPr/>
        </p:nvSpPr>
        <p:spPr bwMode="auto">
          <a:xfrm>
            <a:off x="5932488" y="2493963"/>
            <a:ext cx="2527300" cy="1276350"/>
          </a:xfrm>
          <a:custGeom>
            <a:avLst/>
            <a:gdLst>
              <a:gd name="T0" fmla="*/ 643408 w 21600"/>
              <a:gd name="T1" fmla="*/ 0 h 21600"/>
              <a:gd name="T2" fmla="*/ 42671939 w 21600"/>
              <a:gd name="T3" fmla="*/ 37943876 h 21600"/>
              <a:gd name="T4" fmla="*/ 0 w 21600"/>
              <a:gd name="T5" fmla="*/ 75419876 h 21600"/>
              <a:gd name="T6" fmla="*/ 253882613 w 21600"/>
              <a:gd name="T7" fmla="*/ 75419876 h 21600"/>
              <a:gd name="T8" fmla="*/ 295705800 w 21600"/>
              <a:gd name="T9" fmla="*/ 38279096 h 21600"/>
              <a:gd name="T10" fmla="*/ 255607495 w 21600"/>
              <a:gd name="T11" fmla="*/ 62872 h 21600"/>
              <a:gd name="T12" fmla="*/ 64340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8136" name="Shape 553"/>
          <p:cNvSpPr/>
          <p:nvPr/>
        </p:nvSpPr>
        <p:spPr bwMode="auto">
          <a:xfrm>
            <a:off x="6973888" y="2878138"/>
            <a:ext cx="584200" cy="488950"/>
          </a:xfrm>
          <a:custGeom>
            <a:avLst/>
            <a:gdLst>
              <a:gd name="T0" fmla="*/ 7721745 w 21600"/>
              <a:gd name="T1" fmla="*/ 79432 h 21600"/>
              <a:gd name="T2" fmla="*/ 10401221 w 21600"/>
              <a:gd name="T3" fmla="*/ 852154 h 21600"/>
              <a:gd name="T4" fmla="*/ 12499906 w 21600"/>
              <a:gd name="T5" fmla="*/ 2679423 h 21600"/>
              <a:gd name="T6" fmla="*/ 12499906 w 21600"/>
              <a:gd name="T7" fmla="*/ 5207159 h 21600"/>
              <a:gd name="T8" fmla="*/ 10401221 w 21600"/>
              <a:gd name="T9" fmla="*/ 7029811 h 21600"/>
              <a:gd name="T10" fmla="*/ 6411622 w 21600"/>
              <a:gd name="T11" fmla="*/ 7889638 h 21600"/>
              <a:gd name="T12" fmla="*/ 5217068 w 21600"/>
              <a:gd name="T13" fmla="*/ 7818424 h 21600"/>
              <a:gd name="T14" fmla="*/ 2093573 w 21600"/>
              <a:gd name="T15" fmla="*/ 8958537 h 21600"/>
              <a:gd name="T16" fmla="*/ 1544208 w 21600"/>
              <a:gd name="T17" fmla="*/ 8932415 h 21600"/>
              <a:gd name="T18" fmla="*/ 1528846 w 21600"/>
              <a:gd name="T19" fmla="*/ 8645972 h 21600"/>
              <a:gd name="T20" fmla="*/ 2238406 w 21600"/>
              <a:gd name="T21" fmla="*/ 7889638 h 21600"/>
              <a:gd name="T22" fmla="*/ 1552971 w 21600"/>
              <a:gd name="T23" fmla="*/ 6510731 h 21600"/>
              <a:gd name="T24" fmla="*/ 201170 w 21600"/>
              <a:gd name="T25" fmla="*/ 4930970 h 21600"/>
              <a:gd name="T26" fmla="*/ 329180 w 21600"/>
              <a:gd name="T27" fmla="*/ 2684019 h 21600"/>
              <a:gd name="T28" fmla="*/ 2448339 w 21600"/>
              <a:gd name="T29" fmla="*/ 852154 h 21600"/>
              <a:gd name="T30" fmla="*/ 5121974 w 21600"/>
              <a:gd name="T31" fmla="*/ 76851 h 21600"/>
              <a:gd name="T32" fmla="*/ 6411622 w 21600"/>
              <a:gd name="T33" fmla="*/ 1106815 h 21600"/>
              <a:gd name="T34" fmla="*/ 4235396 w 21600"/>
              <a:gd name="T35" fmla="*/ 1393258 h 21600"/>
              <a:gd name="T36" fmla="*/ 2277893 w 21600"/>
              <a:gd name="T37" fmla="*/ 2306373 h 21600"/>
              <a:gd name="T38" fmla="*/ 1318886 w 21600"/>
              <a:gd name="T39" fmla="*/ 3947139 h 21600"/>
              <a:gd name="T40" fmla="*/ 2206951 w 21600"/>
              <a:gd name="T41" fmla="*/ 5512549 h 21600"/>
              <a:gd name="T42" fmla="*/ 3997659 w 21600"/>
              <a:gd name="T43" fmla="*/ 6496380 h 21600"/>
              <a:gd name="T44" fmla="*/ 4356104 w 21600"/>
              <a:gd name="T45" fmla="*/ 6973966 h 21600"/>
              <a:gd name="T46" fmla="*/ 5628172 w 21600"/>
              <a:gd name="T47" fmla="*/ 6739270 h 21600"/>
              <a:gd name="T48" fmla="*/ 8587848 w 21600"/>
              <a:gd name="T49" fmla="*/ 6496380 h 21600"/>
              <a:gd name="T50" fmla="*/ 10549002 w 21600"/>
              <a:gd name="T51" fmla="*/ 5575071 h 21600"/>
              <a:gd name="T52" fmla="*/ 11513122 w 21600"/>
              <a:gd name="T53" fmla="*/ 3947139 h 21600"/>
              <a:gd name="T54" fmla="*/ 10549002 w 21600"/>
              <a:gd name="T55" fmla="*/ 2306373 h 21600"/>
              <a:gd name="T56" fmla="*/ 8587848 w 21600"/>
              <a:gd name="T57" fmla="*/ 1393757 h 21600"/>
              <a:gd name="T58" fmla="*/ 6411622 w 21600"/>
              <a:gd name="T59" fmla="*/ 1106815 h 21600"/>
              <a:gd name="T60" fmla="*/ 15597085 w 21600"/>
              <a:gd name="T61" fmla="*/ 7005725 h 21600"/>
              <a:gd name="T62" fmla="*/ 14246015 w 21600"/>
              <a:gd name="T63" fmla="*/ 8581412 h 21600"/>
              <a:gd name="T64" fmla="*/ 13562041 w 21600"/>
              <a:gd name="T65" fmla="*/ 9961338 h 21600"/>
              <a:gd name="T66" fmla="*/ 14271600 w 21600"/>
              <a:gd name="T67" fmla="*/ 10725345 h 21600"/>
              <a:gd name="T68" fmla="*/ 14246015 w 21600"/>
              <a:gd name="T69" fmla="*/ 11015885 h 21600"/>
              <a:gd name="T70" fmla="*/ 13689321 w 21600"/>
              <a:gd name="T71" fmla="*/ 11030757 h 21600"/>
              <a:gd name="T72" fmla="*/ 10583378 w 21600"/>
              <a:gd name="T73" fmla="*/ 9890621 h 21600"/>
              <a:gd name="T74" fmla="*/ 9386634 w 21600"/>
              <a:gd name="T75" fmla="*/ 9961338 h 21600"/>
              <a:gd name="T76" fmla="*/ 5349487 w 21600"/>
              <a:gd name="T77" fmla="*/ 9065631 h 21600"/>
              <a:gd name="T78" fmla="*/ 6411622 w 21600"/>
              <a:gd name="T79" fmla="*/ 8997495 h 21600"/>
              <a:gd name="T80" fmla="*/ 11291477 w 21600"/>
              <a:gd name="T81" fmla="*/ 7877867 h 21600"/>
              <a:gd name="T82" fmla="*/ 13763941 w 21600"/>
              <a:gd name="T83" fmla="*/ 5541252 h 21600"/>
              <a:gd name="T84" fmla="*/ 14093852 w 21600"/>
              <a:gd name="T85" fmla="*/ 3365538 h 21600"/>
              <a:gd name="T86" fmla="*/ 15800446 w 21600"/>
              <a:gd name="T87" fmla="*/ 6018816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48137" name="Shape 555"/>
          <p:cNvSpPr/>
          <p:nvPr/>
        </p:nvSpPr>
        <p:spPr bwMode="auto">
          <a:xfrm>
            <a:off x="8161338" y="2493963"/>
            <a:ext cx="2528887" cy="1276350"/>
          </a:xfrm>
          <a:custGeom>
            <a:avLst/>
            <a:gdLst>
              <a:gd name="T0" fmla="*/ 644281 w 21600"/>
              <a:gd name="T1" fmla="*/ 0 h 21600"/>
              <a:gd name="T2" fmla="*/ 42725546 w 21600"/>
              <a:gd name="T3" fmla="*/ 37943876 h 21600"/>
              <a:gd name="T4" fmla="*/ 0 w 21600"/>
              <a:gd name="T5" fmla="*/ 75419876 h 21600"/>
              <a:gd name="T6" fmla="*/ 254201497 w 21600"/>
              <a:gd name="T7" fmla="*/ 75419876 h 21600"/>
              <a:gd name="T8" fmla="*/ 296077290 w 21600"/>
              <a:gd name="T9" fmla="*/ 38279096 h 21600"/>
              <a:gd name="T10" fmla="*/ 255928633 w 21600"/>
              <a:gd name="T11" fmla="*/ 62872 h 21600"/>
              <a:gd name="T12" fmla="*/ 644281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8138" name="Shape 559"/>
          <p:cNvSpPr/>
          <p:nvPr/>
        </p:nvSpPr>
        <p:spPr bwMode="auto">
          <a:xfrm>
            <a:off x="9190038" y="2878138"/>
            <a:ext cx="573087" cy="479425"/>
          </a:xfrm>
          <a:custGeom>
            <a:avLst/>
            <a:gdLst>
              <a:gd name="T0" fmla="*/ 10562577 w 21600"/>
              <a:gd name="T1" fmla="*/ 501998 h 21600"/>
              <a:gd name="T2" fmla="*/ 14610216 w 21600"/>
              <a:gd name="T3" fmla="*/ 3903718 h 21600"/>
              <a:gd name="T4" fmla="*/ 15088187 w 21600"/>
              <a:gd name="T5" fmla="*/ 7462583 h 21600"/>
              <a:gd name="T6" fmla="*/ 14192765 w 21600"/>
              <a:gd name="T7" fmla="*/ 9558780 h 21600"/>
              <a:gd name="T8" fmla="*/ 12973549 w 21600"/>
              <a:gd name="T9" fmla="*/ 10641126 h 21600"/>
              <a:gd name="T10" fmla="*/ 1755610 w 21600"/>
              <a:gd name="T11" fmla="*/ 10444074 h 21600"/>
              <a:gd name="T12" fmla="*/ 457568 w 21600"/>
              <a:gd name="T13" fmla="*/ 8541977 h 21600"/>
              <a:gd name="T14" fmla="*/ 0 w 21600"/>
              <a:gd name="T15" fmla="*/ 6383189 h 21600"/>
              <a:gd name="T16" fmla="*/ 2223020 w 21600"/>
              <a:gd name="T17" fmla="*/ 1874996 h 21600"/>
              <a:gd name="T18" fmla="*/ 7602530 w 21600"/>
              <a:gd name="T19" fmla="*/ 0 h 21600"/>
              <a:gd name="T20" fmla="*/ 2887536 w 21600"/>
              <a:gd name="T21" fmla="*/ 6946291 h 21600"/>
              <a:gd name="T22" fmla="*/ 2884034 w 21600"/>
              <a:gd name="T23" fmla="*/ 5824037 h 21600"/>
              <a:gd name="T24" fmla="*/ 1549378 w 21600"/>
              <a:gd name="T25" fmla="*/ 5824037 h 21600"/>
              <a:gd name="T26" fmla="*/ 1549378 w 21600"/>
              <a:gd name="T27" fmla="*/ 6946291 h 21600"/>
              <a:gd name="T28" fmla="*/ 3792801 w 21600"/>
              <a:gd name="T29" fmla="*/ 3992878 h 21600"/>
              <a:gd name="T30" fmla="*/ 4755800 w 21600"/>
              <a:gd name="T31" fmla="*/ 3185934 h 21600"/>
              <a:gd name="T32" fmla="*/ 3792801 w 21600"/>
              <a:gd name="T33" fmla="*/ 2397214 h 21600"/>
              <a:gd name="T34" fmla="*/ 2846730 w 21600"/>
              <a:gd name="T35" fmla="*/ 3185934 h 21600"/>
              <a:gd name="T36" fmla="*/ 3792801 w 21600"/>
              <a:gd name="T37" fmla="*/ 3992878 h 21600"/>
              <a:gd name="T38" fmla="*/ 8569030 w 21600"/>
              <a:gd name="T39" fmla="*/ 7041377 h 21600"/>
              <a:gd name="T40" fmla="*/ 9054032 w 21600"/>
              <a:gd name="T41" fmla="*/ 5618617 h 21600"/>
              <a:gd name="T42" fmla="*/ 9482733 w 21600"/>
              <a:gd name="T43" fmla="*/ 4271233 h 21600"/>
              <a:gd name="T44" fmla="*/ 9418685 w 21600"/>
              <a:gd name="T45" fmla="*/ 3708130 h 21600"/>
              <a:gd name="T46" fmla="*/ 8803439 w 21600"/>
              <a:gd name="T47" fmla="*/ 3674149 h 21600"/>
              <a:gd name="T48" fmla="*/ 7536359 w 21600"/>
              <a:gd name="T49" fmla="*/ 7191619 h 21600"/>
              <a:gd name="T50" fmla="*/ 6450174 w 21600"/>
              <a:gd name="T51" fmla="*/ 7596090 h 21600"/>
              <a:gd name="T52" fmla="*/ 6009507 w 21600"/>
              <a:gd name="T53" fmla="*/ 8514877 h 21600"/>
              <a:gd name="T54" fmla="*/ 7602530 w 21600"/>
              <a:gd name="T55" fmla="*/ 9846990 h 21600"/>
              <a:gd name="T56" fmla="*/ 9195526 w 21600"/>
              <a:gd name="T57" fmla="*/ 8514877 h 21600"/>
              <a:gd name="T58" fmla="*/ 8443721 w 21600"/>
              <a:gd name="T59" fmla="*/ 7415773 h 21600"/>
              <a:gd name="T60" fmla="*/ 6931673 w 21600"/>
              <a:gd name="T61" fmla="*/ 1303548 h 21600"/>
              <a:gd name="T62" fmla="*/ 6931673 w 21600"/>
              <a:gd name="T63" fmla="*/ 2427267 h 21600"/>
              <a:gd name="T64" fmla="*/ 8273360 w 21600"/>
              <a:gd name="T65" fmla="*/ 2427267 h 21600"/>
              <a:gd name="T66" fmla="*/ 8273360 w 21600"/>
              <a:gd name="T67" fmla="*/ 1303548 h 21600"/>
              <a:gd name="T68" fmla="*/ 10449233 w 21600"/>
              <a:gd name="T69" fmla="*/ 3185934 h 21600"/>
              <a:gd name="T70" fmla="*/ 11412232 w 21600"/>
              <a:gd name="T71" fmla="*/ 3978606 h 21600"/>
              <a:gd name="T72" fmla="*/ 12358303 w 21600"/>
              <a:gd name="T73" fmla="*/ 3185934 h 21600"/>
              <a:gd name="T74" fmla="*/ 11412232 w 21600"/>
              <a:gd name="T75" fmla="*/ 2397214 h 21600"/>
              <a:gd name="T76" fmla="*/ 10449233 w 21600"/>
              <a:gd name="T77" fmla="*/ 3185934 h 21600"/>
              <a:gd name="T78" fmla="*/ 13655655 w 21600"/>
              <a:gd name="T79" fmla="*/ 6946291 h 21600"/>
              <a:gd name="T80" fmla="*/ 13655655 w 21600"/>
              <a:gd name="T81" fmla="*/ 5824037 h 21600"/>
              <a:gd name="T82" fmla="*/ 12317497 w 21600"/>
              <a:gd name="T83" fmla="*/ 5824037 h 21600"/>
              <a:gd name="T84" fmla="*/ 12317497 w 21600"/>
              <a:gd name="T85" fmla="*/ 6946291 h 216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48139" name="TextBox 13"/>
          <p:cNvSpPr txBox="1">
            <a:spLocks noChangeArrowheads="1"/>
          </p:cNvSpPr>
          <p:nvPr/>
        </p:nvSpPr>
        <p:spPr bwMode="auto">
          <a:xfrm>
            <a:off x="1465263" y="4049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0" name="TextBox 13"/>
          <p:cNvSpPr txBox="1">
            <a:spLocks noChangeArrowheads="1"/>
          </p:cNvSpPr>
          <p:nvPr/>
        </p:nvSpPr>
        <p:spPr bwMode="auto">
          <a:xfrm>
            <a:off x="1470025" y="4335463"/>
            <a:ext cx="1947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1" name="TextBox 13"/>
          <p:cNvSpPr txBox="1">
            <a:spLocks noChangeArrowheads="1"/>
          </p:cNvSpPr>
          <p:nvPr/>
        </p:nvSpPr>
        <p:spPr bwMode="auto">
          <a:xfrm>
            <a:off x="3827463" y="4049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2" name="TextBox 13"/>
          <p:cNvSpPr txBox="1">
            <a:spLocks noChangeArrowheads="1"/>
          </p:cNvSpPr>
          <p:nvPr/>
        </p:nvSpPr>
        <p:spPr bwMode="auto">
          <a:xfrm>
            <a:off x="3832225" y="4335463"/>
            <a:ext cx="1947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3" name="TextBox 13"/>
          <p:cNvSpPr txBox="1">
            <a:spLocks noChangeArrowheads="1"/>
          </p:cNvSpPr>
          <p:nvPr/>
        </p:nvSpPr>
        <p:spPr bwMode="auto">
          <a:xfrm>
            <a:off x="6189663" y="4049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4" name="TextBox 13"/>
          <p:cNvSpPr txBox="1">
            <a:spLocks noChangeArrowheads="1"/>
          </p:cNvSpPr>
          <p:nvPr/>
        </p:nvSpPr>
        <p:spPr bwMode="auto">
          <a:xfrm>
            <a:off x="6194425" y="4335463"/>
            <a:ext cx="1947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5" name="TextBox 13"/>
          <p:cNvSpPr txBox="1">
            <a:spLocks noChangeArrowheads="1"/>
          </p:cNvSpPr>
          <p:nvPr/>
        </p:nvSpPr>
        <p:spPr bwMode="auto">
          <a:xfrm>
            <a:off x="8459788" y="4049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6" name="TextBox 13"/>
          <p:cNvSpPr txBox="1">
            <a:spLocks noChangeArrowheads="1"/>
          </p:cNvSpPr>
          <p:nvPr/>
        </p:nvSpPr>
        <p:spPr bwMode="auto">
          <a:xfrm>
            <a:off x="8464550" y="4335463"/>
            <a:ext cx="1947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7" name="文本框 19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AutoShape 9"/>
          <p:cNvSpPr/>
          <p:nvPr/>
        </p:nvSpPr>
        <p:spPr bwMode="auto">
          <a:xfrm>
            <a:off x="6657975" y="17319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56" name="AutoShape 9"/>
          <p:cNvSpPr/>
          <p:nvPr/>
        </p:nvSpPr>
        <p:spPr bwMode="auto">
          <a:xfrm>
            <a:off x="2619375" y="1738313"/>
            <a:ext cx="1922463" cy="2217737"/>
          </a:xfrm>
          <a:custGeom>
            <a:avLst/>
            <a:gdLst>
              <a:gd name="T0" fmla="*/ 85552452 w 21600"/>
              <a:gd name="T1" fmla="*/ 0 h 21600"/>
              <a:gd name="T2" fmla="*/ 171096893 w 21600"/>
              <a:gd name="T3" fmla="*/ 56925407 h 21600"/>
              <a:gd name="T4" fmla="*/ 171096893 w 21600"/>
              <a:gd name="T5" fmla="*/ 170776324 h 21600"/>
              <a:gd name="T6" fmla="*/ 85544441 w 21600"/>
              <a:gd name="T7" fmla="*/ 227691156 h 21600"/>
              <a:gd name="T8" fmla="*/ 0 w 21600"/>
              <a:gd name="T9" fmla="*/ 170765749 h 21600"/>
              <a:gd name="T10" fmla="*/ 0 w 21600"/>
              <a:gd name="T11" fmla="*/ 56925407 h 21600"/>
              <a:gd name="T12" fmla="*/ 85552452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57" name="AutoShape 9"/>
          <p:cNvSpPr/>
          <p:nvPr/>
        </p:nvSpPr>
        <p:spPr bwMode="auto">
          <a:xfrm>
            <a:off x="3651250" y="34845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58" name="AutoShape 9"/>
          <p:cNvSpPr/>
          <p:nvPr/>
        </p:nvSpPr>
        <p:spPr bwMode="auto">
          <a:xfrm>
            <a:off x="7629525" y="34845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59" name="AutoShape 9"/>
          <p:cNvSpPr/>
          <p:nvPr/>
        </p:nvSpPr>
        <p:spPr bwMode="auto">
          <a:xfrm>
            <a:off x="1662113" y="34845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DE4477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60" name="AutoShape 9"/>
          <p:cNvSpPr/>
          <p:nvPr/>
        </p:nvSpPr>
        <p:spPr bwMode="auto">
          <a:xfrm>
            <a:off x="5640388" y="34845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DE4477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61" name="AutoShape 9"/>
          <p:cNvSpPr/>
          <p:nvPr/>
        </p:nvSpPr>
        <p:spPr bwMode="auto">
          <a:xfrm>
            <a:off x="4632325" y="1739900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513087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62" name="AutoShape 9"/>
          <p:cNvSpPr/>
          <p:nvPr/>
        </p:nvSpPr>
        <p:spPr bwMode="auto">
          <a:xfrm>
            <a:off x="8616950" y="1739900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513087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63" name="Rectangle 74"/>
          <p:cNvSpPr>
            <a:spLocks noChangeArrowheads="1"/>
          </p:cNvSpPr>
          <p:nvPr/>
        </p:nvSpPr>
        <p:spPr bwMode="auto">
          <a:xfrm>
            <a:off x="8561388" y="4686300"/>
            <a:ext cx="52387" cy="192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164" name="Freeform 75"/>
          <p:cNvSpPr/>
          <p:nvPr/>
        </p:nvSpPr>
        <p:spPr bwMode="auto">
          <a:xfrm>
            <a:off x="8332788" y="4305300"/>
            <a:ext cx="460375" cy="161925"/>
          </a:xfrm>
          <a:custGeom>
            <a:avLst/>
            <a:gdLst>
              <a:gd name="T0" fmla="*/ 456769726 w 231"/>
              <a:gd name="T1" fmla="*/ 111896172 h 81"/>
              <a:gd name="T2" fmla="*/ 119157406 w 231"/>
              <a:gd name="T3" fmla="*/ 111896172 h 81"/>
              <a:gd name="T4" fmla="*/ 99297506 w 231"/>
              <a:gd name="T5" fmla="*/ 119888470 h 81"/>
              <a:gd name="T6" fmla="*/ 7943960 w 231"/>
              <a:gd name="T7" fmla="*/ 199815450 h 81"/>
              <a:gd name="T8" fmla="*/ 0 w 231"/>
              <a:gd name="T9" fmla="*/ 215800046 h 81"/>
              <a:gd name="T10" fmla="*/ 0 w 231"/>
              <a:gd name="T11" fmla="*/ 219796195 h 81"/>
              <a:gd name="T12" fmla="*/ 7943960 w 231"/>
              <a:gd name="T13" fmla="*/ 239776941 h 81"/>
              <a:gd name="T14" fmla="*/ 99297506 w 231"/>
              <a:gd name="T15" fmla="*/ 315707771 h 81"/>
              <a:gd name="T16" fmla="*/ 119157406 w 231"/>
              <a:gd name="T17" fmla="*/ 323700069 h 81"/>
              <a:gd name="T18" fmla="*/ 909567471 w 231"/>
              <a:gd name="T19" fmla="*/ 323700069 h 81"/>
              <a:gd name="T20" fmla="*/ 917511431 w 231"/>
              <a:gd name="T21" fmla="*/ 311711622 h 81"/>
              <a:gd name="T22" fmla="*/ 917511431 w 231"/>
              <a:gd name="T23" fmla="*/ 123884619 h 81"/>
              <a:gd name="T24" fmla="*/ 909567471 w 231"/>
              <a:gd name="T25" fmla="*/ 111896172 h 81"/>
              <a:gd name="T26" fmla="*/ 564011192 w 231"/>
              <a:gd name="T27" fmla="*/ 111896172 h 81"/>
              <a:gd name="T28" fmla="*/ 564011192 w 231"/>
              <a:gd name="T29" fmla="*/ 51951937 h 81"/>
              <a:gd name="T30" fmla="*/ 564011192 w 231"/>
              <a:gd name="T31" fmla="*/ 0 h 81"/>
              <a:gd name="T32" fmla="*/ 456769726 w 231"/>
              <a:gd name="T33" fmla="*/ 0 h 81"/>
              <a:gd name="T34" fmla="*/ 456769726 w 231"/>
              <a:gd name="T35" fmla="*/ 51951937 h 81"/>
              <a:gd name="T36" fmla="*/ 456769726 w 231"/>
              <a:gd name="T37" fmla="*/ 111896172 h 8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31" h="81">
                <a:moveTo>
                  <a:pt x="115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6" y="29"/>
                  <a:pt x="25" y="3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9"/>
                  <a:pt x="2" y="60"/>
                </a:cubicBezTo>
                <a:cubicBezTo>
                  <a:pt x="25" y="79"/>
                  <a:pt x="25" y="79"/>
                  <a:pt x="25" y="79"/>
                </a:cubicBezTo>
                <a:cubicBezTo>
                  <a:pt x="26" y="80"/>
                  <a:pt x="28" y="81"/>
                  <a:pt x="30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0" y="81"/>
                  <a:pt x="231" y="80"/>
                  <a:pt x="231" y="78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31" y="30"/>
                  <a:pt x="230" y="28"/>
                  <a:pt x="229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2" y="13"/>
                  <a:pt x="142" y="13"/>
                  <a:pt x="142" y="13"/>
                </a:cubicBez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13"/>
                  <a:pt x="115" y="13"/>
                  <a:pt x="115" y="13"/>
                </a:cubicBezTo>
                <a:lnTo>
                  <a:pt x="11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5" name="Freeform 76"/>
          <p:cNvSpPr/>
          <p:nvPr/>
        </p:nvSpPr>
        <p:spPr bwMode="auto">
          <a:xfrm>
            <a:off x="8385175" y="4498975"/>
            <a:ext cx="460375" cy="158750"/>
          </a:xfrm>
          <a:custGeom>
            <a:avLst/>
            <a:gdLst>
              <a:gd name="T0" fmla="*/ 353500239 w 231"/>
              <a:gd name="T1" fmla="*/ 106318844 h 80"/>
              <a:gd name="T2" fmla="*/ 11915940 w 231"/>
              <a:gd name="T3" fmla="*/ 106318844 h 80"/>
              <a:gd name="T4" fmla="*/ 0 w 231"/>
              <a:gd name="T5" fmla="*/ 118131828 h 80"/>
              <a:gd name="T6" fmla="*/ 0 w 231"/>
              <a:gd name="T7" fmla="*/ 303206547 h 80"/>
              <a:gd name="T8" fmla="*/ 11915940 w 231"/>
              <a:gd name="T9" fmla="*/ 315019531 h 80"/>
              <a:gd name="T10" fmla="*/ 802326005 w 231"/>
              <a:gd name="T11" fmla="*/ 315019531 h 80"/>
              <a:gd name="T12" fmla="*/ 818213925 w 231"/>
              <a:gd name="T13" fmla="*/ 307143547 h 80"/>
              <a:gd name="T14" fmla="*/ 909567471 w 231"/>
              <a:gd name="T15" fmla="*/ 232326656 h 80"/>
              <a:gd name="T16" fmla="*/ 917511431 w 231"/>
              <a:gd name="T17" fmla="*/ 212637688 h 80"/>
              <a:gd name="T18" fmla="*/ 917511431 w 231"/>
              <a:gd name="T19" fmla="*/ 208700688 h 80"/>
              <a:gd name="T20" fmla="*/ 909567471 w 231"/>
              <a:gd name="T21" fmla="*/ 192948719 h 80"/>
              <a:gd name="T22" fmla="*/ 818213925 w 231"/>
              <a:gd name="T23" fmla="*/ 114194828 h 80"/>
              <a:gd name="T24" fmla="*/ 802326005 w 231"/>
              <a:gd name="T25" fmla="*/ 106318844 h 80"/>
              <a:gd name="T26" fmla="*/ 460741706 w 231"/>
              <a:gd name="T27" fmla="*/ 106318844 h 80"/>
              <a:gd name="T28" fmla="*/ 460741706 w 231"/>
              <a:gd name="T29" fmla="*/ 47253922 h 80"/>
              <a:gd name="T30" fmla="*/ 460741706 w 231"/>
              <a:gd name="T31" fmla="*/ 3937000 h 80"/>
              <a:gd name="T32" fmla="*/ 460741706 w 231"/>
              <a:gd name="T33" fmla="*/ 0 h 80"/>
              <a:gd name="T34" fmla="*/ 353500239 w 231"/>
              <a:gd name="T35" fmla="*/ 0 h 80"/>
              <a:gd name="T36" fmla="*/ 353500239 w 231"/>
              <a:gd name="T37" fmla="*/ 3937000 h 80"/>
              <a:gd name="T38" fmla="*/ 353500239 w 231"/>
              <a:gd name="T39" fmla="*/ 47253922 h 80"/>
              <a:gd name="T40" fmla="*/ 353500239 w 231"/>
              <a:gd name="T41" fmla="*/ 106318844 h 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31" h="80">
                <a:moveTo>
                  <a:pt x="89" y="27"/>
                </a:moveTo>
                <a:cubicBezTo>
                  <a:pt x="3" y="27"/>
                  <a:pt x="3" y="27"/>
                  <a:pt x="3" y="27"/>
                </a:cubicBezTo>
                <a:cubicBezTo>
                  <a:pt x="1" y="27"/>
                  <a:pt x="0" y="29"/>
                  <a:pt x="0" y="3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1" y="80"/>
                  <a:pt x="3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3" y="80"/>
                  <a:pt x="205" y="79"/>
                  <a:pt x="206" y="78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30" y="58"/>
                  <a:pt x="231" y="55"/>
                  <a:pt x="231" y="54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31" y="52"/>
                  <a:pt x="230" y="50"/>
                  <a:pt x="229" y="4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5" y="28"/>
                  <a:pt x="203" y="27"/>
                  <a:pt x="202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12"/>
                  <a:pt x="89" y="12"/>
                  <a:pt x="89" y="12"/>
                </a:cubicBezTo>
                <a:lnTo>
                  <a:pt x="89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6" name="Freeform 77"/>
          <p:cNvSpPr/>
          <p:nvPr/>
        </p:nvSpPr>
        <p:spPr bwMode="auto">
          <a:xfrm>
            <a:off x="7527925" y="2517775"/>
            <a:ext cx="393700" cy="330200"/>
          </a:xfrm>
          <a:custGeom>
            <a:avLst/>
            <a:gdLst>
              <a:gd name="T0" fmla="*/ 540658568 w 196"/>
              <a:gd name="T1" fmla="*/ 398768897 h 167"/>
              <a:gd name="T2" fmla="*/ 790814745 w 196"/>
              <a:gd name="T3" fmla="*/ 132922307 h 167"/>
              <a:gd name="T4" fmla="*/ 306642083 w 196"/>
              <a:gd name="T5" fmla="*/ 86008202 h 167"/>
              <a:gd name="T6" fmla="*/ 0 w 196"/>
              <a:gd name="T7" fmla="*/ 7818029 h 167"/>
              <a:gd name="T8" fmla="*/ 0 w 196"/>
              <a:gd name="T9" fmla="*/ 535602195 h 167"/>
              <a:gd name="T10" fmla="*/ 157355462 w 196"/>
              <a:gd name="T11" fmla="*/ 527782189 h 167"/>
              <a:gd name="T12" fmla="*/ 770641637 w 196"/>
              <a:gd name="T13" fmla="*/ 625519412 h 167"/>
              <a:gd name="T14" fmla="*/ 540658568 w 196"/>
              <a:gd name="T15" fmla="*/ 398768897 h 1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7" name="Rectangle 78"/>
          <p:cNvSpPr>
            <a:spLocks noChangeArrowheads="1"/>
          </p:cNvSpPr>
          <p:nvPr/>
        </p:nvSpPr>
        <p:spPr bwMode="auto">
          <a:xfrm>
            <a:off x="7488238" y="2489200"/>
            <a:ext cx="63500" cy="738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168" name="Freeform 112"/>
          <p:cNvSpPr>
            <a:spLocks noEditPoints="1"/>
          </p:cNvSpPr>
          <p:nvPr/>
        </p:nvSpPr>
        <p:spPr bwMode="auto">
          <a:xfrm>
            <a:off x="3267075" y="2511425"/>
            <a:ext cx="573088" cy="576263"/>
          </a:xfrm>
          <a:custGeom>
            <a:avLst/>
            <a:gdLst>
              <a:gd name="T0" fmla="*/ 708778523 w 288"/>
              <a:gd name="T1" fmla="*/ 480439267 h 288"/>
              <a:gd name="T2" fmla="*/ 724618039 w 288"/>
              <a:gd name="T3" fmla="*/ 368336104 h 288"/>
              <a:gd name="T4" fmla="*/ 364288959 w 288"/>
              <a:gd name="T5" fmla="*/ 0 h 288"/>
              <a:gd name="T6" fmla="*/ 0 w 288"/>
              <a:gd name="T7" fmla="*/ 368336104 h 288"/>
              <a:gd name="T8" fmla="*/ 364288959 w 288"/>
              <a:gd name="T9" fmla="*/ 732668382 h 288"/>
              <a:gd name="T10" fmla="*/ 479119477 w 288"/>
              <a:gd name="T11" fmla="*/ 712651246 h 288"/>
              <a:gd name="T12" fmla="*/ 562270964 w 288"/>
              <a:gd name="T13" fmla="*/ 796727618 h 288"/>
              <a:gd name="T14" fmla="*/ 736495686 w 288"/>
              <a:gd name="T15" fmla="*/ 796727618 h 288"/>
              <a:gd name="T16" fmla="*/ 736495686 w 288"/>
              <a:gd name="T17" fmla="*/ 976891843 h 288"/>
              <a:gd name="T18" fmla="*/ 736495686 w 288"/>
              <a:gd name="T19" fmla="*/ 976891843 h 288"/>
              <a:gd name="T20" fmla="*/ 910720407 w 288"/>
              <a:gd name="T21" fmla="*/ 976891843 h 288"/>
              <a:gd name="T22" fmla="*/ 910720407 w 288"/>
              <a:gd name="T23" fmla="*/ 1153052240 h 288"/>
              <a:gd name="T24" fmla="*/ 910720407 w 288"/>
              <a:gd name="T25" fmla="*/ 1153052240 h 288"/>
              <a:gd name="T26" fmla="*/ 1140381444 w 288"/>
              <a:gd name="T27" fmla="*/ 1153052240 h 288"/>
              <a:gd name="T28" fmla="*/ 1140381444 w 288"/>
              <a:gd name="T29" fmla="*/ 1153052240 h 288"/>
              <a:gd name="T30" fmla="*/ 1140381444 w 288"/>
              <a:gd name="T31" fmla="*/ 1153052240 h 288"/>
              <a:gd name="T32" fmla="*/ 1140381444 w 288"/>
              <a:gd name="T33" fmla="*/ 920840261 h 288"/>
              <a:gd name="T34" fmla="*/ 708778523 w 288"/>
              <a:gd name="T35" fmla="*/ 480439267 h 288"/>
              <a:gd name="T36" fmla="*/ 289055240 w 288"/>
              <a:gd name="T37" fmla="*/ 412376204 h 288"/>
              <a:gd name="T38" fmla="*/ 166304964 w 288"/>
              <a:gd name="T39" fmla="*/ 288263560 h 288"/>
              <a:gd name="T40" fmla="*/ 289055240 w 288"/>
              <a:gd name="T41" fmla="*/ 164148916 h 288"/>
              <a:gd name="T42" fmla="*/ 411803526 w 288"/>
              <a:gd name="T43" fmla="*/ 288263560 h 288"/>
              <a:gd name="T44" fmla="*/ 289055240 w 288"/>
              <a:gd name="T45" fmla="*/ 412376204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9" name="Freeform 368"/>
          <p:cNvSpPr/>
          <p:nvPr/>
        </p:nvSpPr>
        <p:spPr bwMode="auto">
          <a:xfrm>
            <a:off x="4383088" y="4716463"/>
            <a:ext cx="182562" cy="207962"/>
          </a:xfrm>
          <a:custGeom>
            <a:avLst/>
            <a:gdLst>
              <a:gd name="T0" fmla="*/ 0 w 92"/>
              <a:gd name="T1" fmla="*/ 0 h 104"/>
              <a:gd name="T2" fmla="*/ 70879697 w 92"/>
              <a:gd name="T3" fmla="*/ 95964465 h 104"/>
              <a:gd name="T4" fmla="*/ 70879697 w 92"/>
              <a:gd name="T5" fmla="*/ 355868974 h 104"/>
              <a:gd name="T6" fmla="*/ 129944457 w 92"/>
              <a:gd name="T7" fmla="*/ 415848014 h 104"/>
              <a:gd name="T8" fmla="*/ 299266743 w 92"/>
              <a:gd name="T9" fmla="*/ 415848014 h 104"/>
              <a:gd name="T10" fmla="*/ 362270477 w 92"/>
              <a:gd name="T11" fmla="*/ 355868974 h 104"/>
              <a:gd name="T12" fmla="*/ 291390780 w 92"/>
              <a:gd name="T13" fmla="*/ 95964465 h 104"/>
              <a:gd name="T14" fmla="*/ 330768610 w 92"/>
              <a:gd name="T15" fmla="*/ 35987424 h 104"/>
              <a:gd name="T16" fmla="*/ 86629638 w 92"/>
              <a:gd name="T17" fmla="*/ 7996539 h 104"/>
              <a:gd name="T18" fmla="*/ 0 w 92"/>
              <a:gd name="T19" fmla="*/ 0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2" h="104">
                <a:moveTo>
                  <a:pt x="0" y="0"/>
                </a:moveTo>
                <a:cubicBezTo>
                  <a:pt x="18" y="24"/>
                  <a:pt x="18" y="24"/>
                  <a:pt x="18" y="24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97"/>
                  <a:pt x="25" y="104"/>
                  <a:pt x="3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85" y="104"/>
                  <a:pt x="92" y="97"/>
                  <a:pt x="92" y="89"/>
                </a:cubicBezTo>
                <a:cubicBezTo>
                  <a:pt x="74" y="24"/>
                  <a:pt x="74" y="24"/>
                  <a:pt x="74" y="24"/>
                </a:cubicBezTo>
                <a:cubicBezTo>
                  <a:pt x="84" y="9"/>
                  <a:pt x="84" y="9"/>
                  <a:pt x="84" y="9"/>
                </a:cubicBezTo>
                <a:cubicBezTo>
                  <a:pt x="62" y="5"/>
                  <a:pt x="40" y="2"/>
                  <a:pt x="22" y="2"/>
                </a:cubicBezTo>
                <a:cubicBezTo>
                  <a:pt x="14" y="2"/>
                  <a:pt x="7" y="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0" name="Freeform 369"/>
          <p:cNvSpPr/>
          <p:nvPr/>
        </p:nvSpPr>
        <p:spPr bwMode="auto">
          <a:xfrm>
            <a:off x="4475163" y="4351338"/>
            <a:ext cx="396875" cy="436562"/>
          </a:xfrm>
          <a:custGeom>
            <a:avLst/>
            <a:gdLst>
              <a:gd name="T0" fmla="*/ 0 w 198"/>
              <a:gd name="T1" fmla="*/ 635803714 h 219"/>
              <a:gd name="T2" fmla="*/ 795503867 w 198"/>
              <a:gd name="T3" fmla="*/ 870257442 h 219"/>
              <a:gd name="T4" fmla="*/ 795503867 w 198"/>
              <a:gd name="T5" fmla="*/ 0 h 219"/>
              <a:gd name="T6" fmla="*/ 0 w 198"/>
              <a:gd name="T7" fmla="*/ 234453728 h 219"/>
              <a:gd name="T8" fmla="*/ 0 w 198"/>
              <a:gd name="T9" fmla="*/ 635803714 h 2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8" h="219">
                <a:moveTo>
                  <a:pt x="0" y="160"/>
                </a:moveTo>
                <a:cubicBezTo>
                  <a:pt x="78" y="168"/>
                  <a:pt x="185" y="207"/>
                  <a:pt x="198" y="219"/>
                </a:cubicBezTo>
                <a:cubicBezTo>
                  <a:pt x="198" y="0"/>
                  <a:pt x="198" y="0"/>
                  <a:pt x="198" y="0"/>
                </a:cubicBezTo>
                <a:cubicBezTo>
                  <a:pt x="182" y="14"/>
                  <a:pt x="77" y="52"/>
                  <a:pt x="0" y="59"/>
                </a:cubicBez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1" name="Freeform 370"/>
          <p:cNvSpPr/>
          <p:nvPr/>
        </p:nvSpPr>
        <p:spPr bwMode="auto">
          <a:xfrm>
            <a:off x="4295775" y="4470400"/>
            <a:ext cx="115888" cy="196850"/>
          </a:xfrm>
          <a:custGeom>
            <a:avLst/>
            <a:gdLst>
              <a:gd name="T0" fmla="*/ 235614536 w 57"/>
              <a:gd name="T1" fmla="*/ 395407372 h 98"/>
              <a:gd name="T2" fmla="*/ 235614536 w 57"/>
              <a:gd name="T3" fmla="*/ 0 h 98"/>
              <a:gd name="T4" fmla="*/ 0 w 57"/>
              <a:gd name="T5" fmla="*/ 197703686 h 98"/>
              <a:gd name="T6" fmla="*/ 235614536 w 57"/>
              <a:gd name="T7" fmla="*/ 395407372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7" h="98">
                <a:moveTo>
                  <a:pt x="57" y="98"/>
                </a:moveTo>
                <a:cubicBezTo>
                  <a:pt x="57" y="0"/>
                  <a:pt x="57" y="0"/>
                  <a:pt x="57" y="0"/>
                </a:cubicBezTo>
                <a:cubicBezTo>
                  <a:pt x="11" y="3"/>
                  <a:pt x="0" y="31"/>
                  <a:pt x="0" y="49"/>
                </a:cubicBezTo>
                <a:cubicBezTo>
                  <a:pt x="0" y="68"/>
                  <a:pt x="10" y="94"/>
                  <a:pt x="57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9172" name="组合 20"/>
          <p:cNvGrpSpPr/>
          <p:nvPr/>
        </p:nvGrpSpPr>
        <p:grpSpPr bwMode="auto">
          <a:xfrm>
            <a:off x="1431925" y="4286250"/>
            <a:ext cx="2338388" cy="839788"/>
            <a:chOff x="0" y="0"/>
            <a:chExt cx="2338080" cy="839903"/>
          </a:xfrm>
        </p:grpSpPr>
        <p:sp>
          <p:nvSpPr>
            <p:cNvPr id="49183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184" name="TextBox 13"/>
            <p:cNvSpPr txBox="1">
              <a:spLocks noChangeArrowheads="1"/>
            </p:cNvSpPr>
            <p:nvPr/>
          </p:nvSpPr>
          <p:spPr bwMode="auto">
            <a:xfrm>
              <a:off x="466920" y="285905"/>
              <a:ext cx="140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173" name="组合 23"/>
          <p:cNvGrpSpPr/>
          <p:nvPr/>
        </p:nvGrpSpPr>
        <p:grpSpPr bwMode="auto">
          <a:xfrm>
            <a:off x="4433888" y="2446338"/>
            <a:ext cx="2338387" cy="839787"/>
            <a:chOff x="0" y="0"/>
            <a:chExt cx="2338080" cy="839903"/>
          </a:xfrm>
        </p:grpSpPr>
        <p:sp>
          <p:nvSpPr>
            <p:cNvPr id="49181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182" name="TextBox 13"/>
            <p:cNvSpPr txBox="1">
              <a:spLocks noChangeArrowheads="1"/>
            </p:cNvSpPr>
            <p:nvPr/>
          </p:nvSpPr>
          <p:spPr bwMode="auto">
            <a:xfrm>
              <a:off x="466920" y="285905"/>
              <a:ext cx="140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174" name="组合 26"/>
          <p:cNvGrpSpPr/>
          <p:nvPr/>
        </p:nvGrpSpPr>
        <p:grpSpPr bwMode="auto">
          <a:xfrm>
            <a:off x="5403850" y="4291013"/>
            <a:ext cx="2336800" cy="839787"/>
            <a:chOff x="0" y="0"/>
            <a:chExt cx="2338080" cy="839903"/>
          </a:xfrm>
        </p:grpSpPr>
        <p:sp>
          <p:nvSpPr>
            <p:cNvPr id="49179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180" name="TextBox 13"/>
            <p:cNvSpPr txBox="1">
              <a:spLocks noChangeArrowheads="1"/>
            </p:cNvSpPr>
            <p:nvPr/>
          </p:nvSpPr>
          <p:spPr bwMode="auto">
            <a:xfrm>
              <a:off x="466920" y="285905"/>
              <a:ext cx="140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175" name="组合 29"/>
          <p:cNvGrpSpPr/>
          <p:nvPr/>
        </p:nvGrpSpPr>
        <p:grpSpPr bwMode="auto">
          <a:xfrm>
            <a:off x="8332788" y="2473325"/>
            <a:ext cx="2338387" cy="839788"/>
            <a:chOff x="0" y="0"/>
            <a:chExt cx="2338080" cy="839903"/>
          </a:xfrm>
        </p:grpSpPr>
        <p:sp>
          <p:nvSpPr>
            <p:cNvPr id="49177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178" name="TextBox 13"/>
            <p:cNvSpPr txBox="1">
              <a:spLocks noChangeArrowheads="1"/>
            </p:cNvSpPr>
            <p:nvPr/>
          </p:nvSpPr>
          <p:spPr bwMode="auto">
            <a:xfrm>
              <a:off x="466920" y="285905"/>
              <a:ext cx="140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endPara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176" name="文本框 3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9" r="20140"/>
          <a:stretch>
            <a:fillRect/>
          </a:stretch>
        </p:blipFill>
        <p:spPr bwMode="auto">
          <a:xfrm>
            <a:off x="4552950" y="1828800"/>
            <a:ext cx="31242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350963" y="1843088"/>
            <a:ext cx="3146425" cy="1993900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5400">
              <a:solidFill>
                <a:srgbClr val="FFFFFF"/>
              </a:solidFill>
            </a:endParaRP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7715250" y="1843088"/>
            <a:ext cx="3146425" cy="1993900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6390" name="Oval 22"/>
          <p:cNvSpPr>
            <a:spLocks noChangeArrowheads="1"/>
          </p:cNvSpPr>
          <p:nvPr/>
        </p:nvSpPr>
        <p:spPr bwMode="auto">
          <a:xfrm>
            <a:off x="1350963" y="4168775"/>
            <a:ext cx="585787" cy="585788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1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6391" name="Oval 33"/>
          <p:cNvSpPr>
            <a:spLocks noChangeArrowheads="1"/>
          </p:cNvSpPr>
          <p:nvPr/>
        </p:nvSpPr>
        <p:spPr bwMode="auto">
          <a:xfrm>
            <a:off x="4533900" y="4168775"/>
            <a:ext cx="585788" cy="585788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>
              <a:solidFill>
                <a:srgbClr val="FFFFFF"/>
              </a:solidFill>
            </a:endParaRPr>
          </a:p>
        </p:txBody>
      </p:sp>
      <p:sp>
        <p:nvSpPr>
          <p:cNvPr id="16392" name="Oval 36"/>
          <p:cNvSpPr>
            <a:spLocks noChangeArrowheads="1"/>
          </p:cNvSpPr>
          <p:nvPr/>
        </p:nvSpPr>
        <p:spPr bwMode="auto">
          <a:xfrm>
            <a:off x="7718425" y="4168775"/>
            <a:ext cx="585788" cy="585788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6393" name="TextBox 15"/>
          <p:cNvSpPr txBox="1">
            <a:spLocks noChangeArrowheads="1"/>
          </p:cNvSpPr>
          <p:nvPr/>
        </p:nvSpPr>
        <p:spPr bwMode="auto">
          <a:xfrm>
            <a:off x="1357313" y="4276725"/>
            <a:ext cx="573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6394" name="TextBox 15"/>
          <p:cNvSpPr txBox="1">
            <a:spLocks noChangeArrowheads="1"/>
          </p:cNvSpPr>
          <p:nvPr/>
        </p:nvSpPr>
        <p:spPr bwMode="auto">
          <a:xfrm>
            <a:off x="4541838" y="4276725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6395" name="TextBox 15"/>
          <p:cNvSpPr txBox="1">
            <a:spLocks noChangeArrowheads="1"/>
          </p:cNvSpPr>
          <p:nvPr/>
        </p:nvSpPr>
        <p:spPr bwMode="auto">
          <a:xfrm>
            <a:off x="7726363" y="4276725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1697038" y="24304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7" name="TextBox 13"/>
          <p:cNvSpPr txBox="1">
            <a:spLocks noChangeArrowheads="1"/>
          </p:cNvSpPr>
          <p:nvPr/>
        </p:nvSpPr>
        <p:spPr bwMode="auto">
          <a:xfrm>
            <a:off x="1901825" y="2784475"/>
            <a:ext cx="20447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8101013" y="24304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8304213" y="2784475"/>
            <a:ext cx="20462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矩形 16"/>
          <p:cNvSpPr>
            <a:spLocks noChangeArrowheads="1"/>
          </p:cNvSpPr>
          <p:nvPr/>
        </p:nvSpPr>
        <p:spPr bwMode="auto">
          <a:xfrm>
            <a:off x="1828800" y="4803775"/>
            <a:ext cx="22066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2097088" y="43211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矩形 18"/>
          <p:cNvSpPr>
            <a:spLocks noChangeArrowheads="1"/>
          </p:cNvSpPr>
          <p:nvPr/>
        </p:nvSpPr>
        <p:spPr bwMode="auto">
          <a:xfrm>
            <a:off x="5259388" y="4803775"/>
            <a:ext cx="22066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5264150" y="4338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4" name="矩形 20"/>
          <p:cNvSpPr>
            <a:spLocks noChangeArrowheads="1"/>
          </p:cNvSpPr>
          <p:nvPr/>
        </p:nvSpPr>
        <p:spPr bwMode="auto">
          <a:xfrm>
            <a:off x="8443913" y="4803775"/>
            <a:ext cx="22066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8443913" y="432117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6" name="文本框 23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0"/>
          <a:stretch>
            <a:fillRect/>
          </a:stretch>
        </p:blipFill>
        <p:spPr bwMode="auto">
          <a:xfrm>
            <a:off x="5997575" y="2033588"/>
            <a:ext cx="5497513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Oval 47"/>
          <p:cNvSpPr>
            <a:spLocks noChangeArrowheads="1"/>
          </p:cNvSpPr>
          <p:nvPr/>
        </p:nvSpPr>
        <p:spPr bwMode="auto">
          <a:xfrm>
            <a:off x="5092700" y="2955925"/>
            <a:ext cx="1643063" cy="1641475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7413" name="Freeform 122"/>
          <p:cNvSpPr/>
          <p:nvPr/>
        </p:nvSpPr>
        <p:spPr bwMode="auto">
          <a:xfrm>
            <a:off x="5630863" y="3508375"/>
            <a:ext cx="569912" cy="569913"/>
          </a:xfrm>
          <a:custGeom>
            <a:avLst/>
            <a:gdLst>
              <a:gd name="T0" fmla="*/ 1035032905 w 290"/>
              <a:gd name="T1" fmla="*/ 699035634 h 290"/>
              <a:gd name="T2" fmla="*/ 838067387 w 290"/>
              <a:gd name="T3" fmla="*/ 718345858 h 290"/>
              <a:gd name="T4" fmla="*/ 614068389 w 290"/>
              <a:gd name="T5" fmla="*/ 490484815 h 290"/>
              <a:gd name="T6" fmla="*/ 1108412023 w 290"/>
              <a:gd name="T7" fmla="*/ 193104211 h 290"/>
              <a:gd name="T8" fmla="*/ 1023447970 w 290"/>
              <a:gd name="T9" fmla="*/ 108138044 h 290"/>
              <a:gd name="T10" fmla="*/ 390069390 w 290"/>
              <a:gd name="T11" fmla="*/ 270345110 h 290"/>
              <a:gd name="T12" fmla="*/ 158345136 w 290"/>
              <a:gd name="T13" fmla="*/ 34758797 h 290"/>
              <a:gd name="T14" fmla="*/ 34758736 w 290"/>
              <a:gd name="T15" fmla="*/ 34758797 h 290"/>
              <a:gd name="T16" fmla="*/ 34758736 w 290"/>
              <a:gd name="T17" fmla="*/ 158345414 h 290"/>
              <a:gd name="T18" fmla="*/ 270344635 w 290"/>
              <a:gd name="T19" fmla="*/ 390070075 h 290"/>
              <a:gd name="T20" fmla="*/ 108137854 w 290"/>
              <a:gd name="T21" fmla="*/ 1023451731 h 290"/>
              <a:gd name="T22" fmla="*/ 193103873 w 290"/>
              <a:gd name="T23" fmla="*/ 1108415933 h 290"/>
              <a:gd name="T24" fmla="*/ 490481989 w 290"/>
              <a:gd name="T25" fmla="*/ 614071431 h 290"/>
              <a:gd name="T26" fmla="*/ 714482953 w 290"/>
              <a:gd name="T27" fmla="*/ 838070823 h 290"/>
              <a:gd name="T28" fmla="*/ 699034407 w 290"/>
              <a:gd name="T29" fmla="*/ 1038898338 h 290"/>
              <a:gd name="T30" fmla="*/ 783998460 w 290"/>
              <a:gd name="T31" fmla="*/ 1120002854 h 290"/>
              <a:gd name="T32" fmla="*/ 903723215 w 290"/>
              <a:gd name="T33" fmla="*/ 903726766 h 290"/>
              <a:gd name="T34" fmla="*/ 1119998923 w 290"/>
              <a:gd name="T35" fmla="*/ 784001801 h 290"/>
              <a:gd name="T36" fmla="*/ 1035032905 w 290"/>
              <a:gd name="T37" fmla="*/ 699035634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矩形 6"/>
          <p:cNvSpPr>
            <a:spLocks noChangeArrowheads="1"/>
          </p:cNvSpPr>
          <p:nvPr/>
        </p:nvSpPr>
        <p:spPr bwMode="auto">
          <a:xfrm>
            <a:off x="1027113" y="2955925"/>
            <a:ext cx="35560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5" name="TextBox 13"/>
          <p:cNvSpPr txBox="1">
            <a:spLocks noChangeArrowheads="1"/>
          </p:cNvSpPr>
          <p:nvPr/>
        </p:nvSpPr>
        <p:spPr bwMode="auto">
          <a:xfrm>
            <a:off x="1044575" y="252571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6" name="矩形 8"/>
          <p:cNvSpPr>
            <a:spLocks noChangeArrowheads="1"/>
          </p:cNvSpPr>
          <p:nvPr/>
        </p:nvSpPr>
        <p:spPr bwMode="auto">
          <a:xfrm>
            <a:off x="1044575" y="4173538"/>
            <a:ext cx="3584575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7" name="文本框 9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Arc 2"/>
          <p:cNvSpPr/>
          <p:nvPr/>
        </p:nvSpPr>
        <p:spPr bwMode="auto">
          <a:xfrm flipV="1">
            <a:off x="1296988" y="2135188"/>
            <a:ext cx="1695450" cy="1695450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DE4477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1789113" y="3594100"/>
            <a:ext cx="7080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135%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437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2614613"/>
            <a:ext cx="677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Arc 20"/>
          <p:cNvSpPr/>
          <p:nvPr/>
        </p:nvSpPr>
        <p:spPr bwMode="auto">
          <a:xfrm flipV="1">
            <a:off x="3995738" y="2135188"/>
            <a:ext cx="1695450" cy="1695450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513087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TextBox 21"/>
          <p:cNvSpPr txBox="1">
            <a:spLocks noChangeArrowheads="1"/>
          </p:cNvSpPr>
          <p:nvPr/>
        </p:nvSpPr>
        <p:spPr bwMode="auto">
          <a:xfrm>
            <a:off x="4487863" y="3594100"/>
            <a:ext cx="7096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174%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440" name="组合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838" y="2682875"/>
            <a:ext cx="63341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Arc 16"/>
          <p:cNvSpPr/>
          <p:nvPr/>
        </p:nvSpPr>
        <p:spPr bwMode="auto">
          <a:xfrm flipV="1">
            <a:off x="6689725" y="2135188"/>
            <a:ext cx="1695450" cy="1695450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DE4477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2" name="TextBox 17"/>
          <p:cNvSpPr txBox="1">
            <a:spLocks noChangeArrowheads="1"/>
          </p:cNvSpPr>
          <p:nvPr/>
        </p:nvSpPr>
        <p:spPr bwMode="auto">
          <a:xfrm>
            <a:off x="7181850" y="3594100"/>
            <a:ext cx="7080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105%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443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646363"/>
            <a:ext cx="523875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Arc 12"/>
          <p:cNvSpPr/>
          <p:nvPr/>
        </p:nvSpPr>
        <p:spPr bwMode="auto">
          <a:xfrm flipV="1">
            <a:off x="9385300" y="2120900"/>
            <a:ext cx="1695450" cy="1695450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513087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5" name="TextBox 13"/>
          <p:cNvSpPr txBox="1">
            <a:spLocks noChangeArrowheads="1"/>
          </p:cNvSpPr>
          <p:nvPr/>
        </p:nvSpPr>
        <p:spPr bwMode="auto">
          <a:xfrm>
            <a:off x="9877425" y="3579813"/>
            <a:ext cx="7096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188%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710"/>
          <p:cNvSpPr/>
          <p:nvPr/>
        </p:nvSpPr>
        <p:spPr bwMode="auto">
          <a:xfrm>
            <a:off x="10059988" y="2616200"/>
            <a:ext cx="344487" cy="681038"/>
          </a:xfrm>
          <a:custGeom>
            <a:avLst/>
            <a:gdLst>
              <a:gd name="T0" fmla="*/ 790815606 w 49"/>
              <a:gd name="T1" fmla="*/ 1577424428 h 97"/>
              <a:gd name="T2" fmla="*/ 0 w 49"/>
              <a:gd name="T3" fmla="*/ 1577424428 h 97"/>
              <a:gd name="T4" fmla="*/ 0 w 49"/>
              <a:gd name="T5" fmla="*/ 2147483647 h 97"/>
              <a:gd name="T6" fmla="*/ 790815606 w 49"/>
              <a:gd name="T7" fmla="*/ 2147483647 h 97"/>
              <a:gd name="T8" fmla="*/ 2147483647 w 49"/>
              <a:gd name="T9" fmla="*/ 2147483647 h 97"/>
              <a:gd name="T10" fmla="*/ 2147483647 w 49"/>
              <a:gd name="T11" fmla="*/ 0 h 97"/>
              <a:gd name="T12" fmla="*/ 790815606 w 49"/>
              <a:gd name="T13" fmla="*/ 1577424428 h 97"/>
              <a:gd name="T14" fmla="*/ 790815606 w 49"/>
              <a:gd name="T15" fmla="*/ 1577424428 h 9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9" h="97">
                <a:moveTo>
                  <a:pt x="16" y="32"/>
                </a:moveTo>
                <a:lnTo>
                  <a:pt x="0" y="32"/>
                </a:lnTo>
                <a:lnTo>
                  <a:pt x="0" y="65"/>
                </a:lnTo>
                <a:lnTo>
                  <a:pt x="16" y="65"/>
                </a:lnTo>
                <a:lnTo>
                  <a:pt x="49" y="97"/>
                </a:lnTo>
                <a:lnTo>
                  <a:pt x="49" y="0"/>
                </a:lnTo>
                <a:lnTo>
                  <a:pt x="16" y="32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矩形 24"/>
          <p:cNvSpPr>
            <a:spLocks noChangeArrowheads="1"/>
          </p:cNvSpPr>
          <p:nvPr/>
        </p:nvSpPr>
        <p:spPr bwMode="auto">
          <a:xfrm>
            <a:off x="1209675" y="4638675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8" name="TextBox 13"/>
          <p:cNvSpPr txBox="1">
            <a:spLocks noChangeArrowheads="1"/>
          </p:cNvSpPr>
          <p:nvPr/>
        </p:nvSpPr>
        <p:spPr bwMode="auto">
          <a:xfrm>
            <a:off x="1601788" y="425767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9" name="矩形 26"/>
          <p:cNvSpPr>
            <a:spLocks noChangeArrowheads="1"/>
          </p:cNvSpPr>
          <p:nvPr/>
        </p:nvSpPr>
        <p:spPr bwMode="auto">
          <a:xfrm>
            <a:off x="3822700" y="4638675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0" name="TextBox 13"/>
          <p:cNvSpPr txBox="1">
            <a:spLocks noChangeArrowheads="1"/>
          </p:cNvSpPr>
          <p:nvPr/>
        </p:nvSpPr>
        <p:spPr bwMode="auto">
          <a:xfrm>
            <a:off x="4214813" y="425767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1" name="矩形 28"/>
          <p:cNvSpPr>
            <a:spLocks noChangeArrowheads="1"/>
          </p:cNvSpPr>
          <p:nvPr/>
        </p:nvSpPr>
        <p:spPr bwMode="auto">
          <a:xfrm>
            <a:off x="6527800" y="4638675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2" name="TextBox 13"/>
          <p:cNvSpPr txBox="1">
            <a:spLocks noChangeArrowheads="1"/>
          </p:cNvSpPr>
          <p:nvPr/>
        </p:nvSpPr>
        <p:spPr bwMode="auto">
          <a:xfrm>
            <a:off x="6919913" y="425767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3" name="矩形 30"/>
          <p:cNvSpPr>
            <a:spLocks noChangeArrowheads="1"/>
          </p:cNvSpPr>
          <p:nvPr/>
        </p:nvSpPr>
        <p:spPr bwMode="auto">
          <a:xfrm>
            <a:off x="9232900" y="4638675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4" name="TextBox 13"/>
          <p:cNvSpPr txBox="1">
            <a:spLocks noChangeArrowheads="1"/>
          </p:cNvSpPr>
          <p:nvPr/>
        </p:nvSpPr>
        <p:spPr bwMode="auto">
          <a:xfrm>
            <a:off x="9625013" y="425767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5" name="文本框 3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Freeform 3"/>
          <p:cNvSpPr/>
          <p:nvPr/>
        </p:nvSpPr>
        <p:spPr bwMode="auto">
          <a:xfrm rot="-2202532">
            <a:off x="4830763" y="1954213"/>
            <a:ext cx="1730375" cy="1755775"/>
          </a:xfrm>
          <a:custGeom>
            <a:avLst/>
            <a:gdLst>
              <a:gd name="T0" fmla="*/ 93390709 w 10688"/>
              <a:gd name="T1" fmla="*/ 185134039 h 10844"/>
              <a:gd name="T2" fmla="*/ 93390709 w 10688"/>
              <a:gd name="T3" fmla="*/ 185134039 h 10844"/>
              <a:gd name="T4" fmla="*/ 119601810 w 10688"/>
              <a:gd name="T5" fmla="*/ 281790716 h 10844"/>
              <a:gd name="T6" fmla="*/ 208038576 w 10688"/>
              <a:gd name="T7" fmla="*/ 257226866 h 10844"/>
              <a:gd name="T8" fmla="*/ 237526187 w 10688"/>
              <a:gd name="T9" fmla="*/ 72931694 h 10844"/>
              <a:gd name="T10" fmla="*/ 53261163 w 10688"/>
              <a:gd name="T11" fmla="*/ 42626441 h 10844"/>
              <a:gd name="T12" fmla="*/ 0 w 10688"/>
              <a:gd name="T13" fmla="*/ 128639663 h 10844"/>
              <a:gd name="T14" fmla="*/ 93390709 w 10688"/>
              <a:gd name="T15" fmla="*/ 185134039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0" name="Freeform 3"/>
          <p:cNvSpPr/>
          <p:nvPr/>
        </p:nvSpPr>
        <p:spPr bwMode="auto">
          <a:xfrm rot="3202081">
            <a:off x="6051550" y="2362200"/>
            <a:ext cx="1730375" cy="1755775"/>
          </a:xfrm>
          <a:custGeom>
            <a:avLst/>
            <a:gdLst>
              <a:gd name="T0" fmla="*/ 93390709 w 10688"/>
              <a:gd name="T1" fmla="*/ 185134039 h 10844"/>
              <a:gd name="T2" fmla="*/ 93390709 w 10688"/>
              <a:gd name="T3" fmla="*/ 185134039 h 10844"/>
              <a:gd name="T4" fmla="*/ 119601810 w 10688"/>
              <a:gd name="T5" fmla="*/ 281790716 h 10844"/>
              <a:gd name="T6" fmla="*/ 208038576 w 10688"/>
              <a:gd name="T7" fmla="*/ 257226866 h 10844"/>
              <a:gd name="T8" fmla="*/ 237526187 w 10688"/>
              <a:gd name="T9" fmla="*/ 72931694 h 10844"/>
              <a:gd name="T10" fmla="*/ 53261163 w 10688"/>
              <a:gd name="T11" fmla="*/ 42626441 h 10844"/>
              <a:gd name="T12" fmla="*/ 0 w 10688"/>
              <a:gd name="T13" fmla="*/ 128639663 h 10844"/>
              <a:gd name="T14" fmla="*/ 93390709 w 10688"/>
              <a:gd name="T15" fmla="*/ 185134039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1" name="Freeform 3"/>
          <p:cNvSpPr/>
          <p:nvPr/>
        </p:nvSpPr>
        <p:spPr bwMode="auto">
          <a:xfrm rot="8579122">
            <a:off x="5638800" y="3586163"/>
            <a:ext cx="1730375" cy="1755775"/>
          </a:xfrm>
          <a:custGeom>
            <a:avLst/>
            <a:gdLst>
              <a:gd name="T0" fmla="*/ 93390709 w 10688"/>
              <a:gd name="T1" fmla="*/ 185134039 h 10844"/>
              <a:gd name="T2" fmla="*/ 93390709 w 10688"/>
              <a:gd name="T3" fmla="*/ 185134039 h 10844"/>
              <a:gd name="T4" fmla="*/ 119601810 w 10688"/>
              <a:gd name="T5" fmla="*/ 281790716 h 10844"/>
              <a:gd name="T6" fmla="*/ 208038576 w 10688"/>
              <a:gd name="T7" fmla="*/ 257226866 h 10844"/>
              <a:gd name="T8" fmla="*/ 237526187 w 10688"/>
              <a:gd name="T9" fmla="*/ 72931694 h 10844"/>
              <a:gd name="T10" fmla="*/ 53261163 w 10688"/>
              <a:gd name="T11" fmla="*/ 42626441 h 10844"/>
              <a:gd name="T12" fmla="*/ 0 w 10688"/>
              <a:gd name="T13" fmla="*/ 128639663 h 10844"/>
              <a:gd name="T14" fmla="*/ 93390709 w 10688"/>
              <a:gd name="T15" fmla="*/ 185134039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DE4477"/>
          </a:solidFill>
          <a:ln w="9525" cmpd="sng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2" name="Freeform 3"/>
          <p:cNvSpPr/>
          <p:nvPr/>
        </p:nvSpPr>
        <p:spPr bwMode="auto">
          <a:xfrm rot="-7621736">
            <a:off x="4418806" y="3186907"/>
            <a:ext cx="1730375" cy="1754188"/>
          </a:xfrm>
          <a:custGeom>
            <a:avLst/>
            <a:gdLst>
              <a:gd name="T0" fmla="*/ 93390709 w 10688"/>
              <a:gd name="T1" fmla="*/ 184799597 h 10844"/>
              <a:gd name="T2" fmla="*/ 93390709 w 10688"/>
              <a:gd name="T3" fmla="*/ 184799597 h 10844"/>
              <a:gd name="T4" fmla="*/ 119601810 w 10688"/>
              <a:gd name="T5" fmla="*/ 281281555 h 10844"/>
              <a:gd name="T6" fmla="*/ 208038576 w 10688"/>
              <a:gd name="T7" fmla="*/ 256762070 h 10844"/>
              <a:gd name="T8" fmla="*/ 237526187 w 10688"/>
              <a:gd name="T9" fmla="*/ 72799773 h 10844"/>
              <a:gd name="T10" fmla="*/ 53261163 w 10688"/>
              <a:gd name="T11" fmla="*/ 42549412 h 10844"/>
              <a:gd name="T12" fmla="*/ 0 w 10688"/>
              <a:gd name="T13" fmla="*/ 128407241 h 10844"/>
              <a:gd name="T14" fmla="*/ 93390709 w 10688"/>
              <a:gd name="T15" fmla="*/ 18479959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TextBox 19"/>
          <p:cNvSpPr txBox="1">
            <a:spLocks noChangeArrowheads="1"/>
          </p:cNvSpPr>
          <p:nvPr/>
        </p:nvSpPr>
        <p:spPr bwMode="auto">
          <a:xfrm>
            <a:off x="5160963" y="2295525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4" name="TextBox 20"/>
          <p:cNvSpPr txBox="1">
            <a:spLocks noChangeArrowheads="1"/>
          </p:cNvSpPr>
          <p:nvPr/>
        </p:nvSpPr>
        <p:spPr bwMode="auto">
          <a:xfrm>
            <a:off x="6427788" y="2805113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id-ID" altLang="en-US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5" name="TextBox 21"/>
          <p:cNvSpPr txBox="1">
            <a:spLocks noChangeArrowheads="1"/>
          </p:cNvSpPr>
          <p:nvPr/>
        </p:nvSpPr>
        <p:spPr bwMode="auto">
          <a:xfrm>
            <a:off x="5946775" y="4144963"/>
            <a:ext cx="10937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TextBox 22"/>
          <p:cNvSpPr txBox="1">
            <a:spLocks noChangeArrowheads="1"/>
          </p:cNvSpPr>
          <p:nvPr/>
        </p:nvSpPr>
        <p:spPr bwMode="auto">
          <a:xfrm>
            <a:off x="4657725" y="3589338"/>
            <a:ext cx="10937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467" name="Group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150" y="2114550"/>
            <a:ext cx="47625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Group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163" y="2011363"/>
            <a:ext cx="74930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Group 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013" y="3749675"/>
            <a:ext cx="652462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Group 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3790950"/>
            <a:ext cx="79216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8770938" y="2262188"/>
            <a:ext cx="14954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8770938" y="25844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2214563" y="2262188"/>
            <a:ext cx="12779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1462088" y="25844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8770938" y="429577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8770938" y="46164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2214563" y="429577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1462088" y="46164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9" name="文本框 36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Oval 2"/>
          <p:cNvSpPr>
            <a:spLocks noChangeArrowheads="1"/>
          </p:cNvSpPr>
          <p:nvPr/>
        </p:nvSpPr>
        <p:spPr bwMode="auto">
          <a:xfrm>
            <a:off x="1330325" y="1749425"/>
            <a:ext cx="862013" cy="862013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4" name="Oval 9"/>
          <p:cNvSpPr>
            <a:spLocks noChangeArrowheads="1"/>
          </p:cNvSpPr>
          <p:nvPr/>
        </p:nvSpPr>
        <p:spPr bwMode="auto">
          <a:xfrm>
            <a:off x="1330325" y="3316288"/>
            <a:ext cx="862013" cy="862012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5" name="Oval 10"/>
          <p:cNvSpPr>
            <a:spLocks noChangeArrowheads="1"/>
          </p:cNvSpPr>
          <p:nvPr/>
        </p:nvSpPr>
        <p:spPr bwMode="auto">
          <a:xfrm>
            <a:off x="1330325" y="4883150"/>
            <a:ext cx="862013" cy="862013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6" name="Oval 11"/>
          <p:cNvSpPr>
            <a:spLocks noChangeArrowheads="1"/>
          </p:cNvSpPr>
          <p:nvPr/>
        </p:nvSpPr>
        <p:spPr bwMode="auto">
          <a:xfrm>
            <a:off x="6938963" y="1749425"/>
            <a:ext cx="860425" cy="862013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7" name="Oval 12"/>
          <p:cNvSpPr>
            <a:spLocks noChangeArrowheads="1"/>
          </p:cNvSpPr>
          <p:nvPr/>
        </p:nvSpPr>
        <p:spPr bwMode="auto">
          <a:xfrm>
            <a:off x="6938963" y="3316288"/>
            <a:ext cx="860425" cy="862012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8" name="Oval 13"/>
          <p:cNvSpPr>
            <a:spLocks noChangeArrowheads="1"/>
          </p:cNvSpPr>
          <p:nvPr/>
        </p:nvSpPr>
        <p:spPr bwMode="auto">
          <a:xfrm>
            <a:off x="6938963" y="4883150"/>
            <a:ext cx="860425" cy="862013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9" name="Freeform 25"/>
          <p:cNvSpPr/>
          <p:nvPr/>
        </p:nvSpPr>
        <p:spPr bwMode="auto">
          <a:xfrm>
            <a:off x="1635125" y="3617913"/>
            <a:ext cx="247650" cy="346075"/>
          </a:xfrm>
          <a:custGeom>
            <a:avLst/>
            <a:gdLst>
              <a:gd name="T0" fmla="*/ 99898861 w 346"/>
              <a:gd name="T1" fmla="*/ 0 h 479"/>
              <a:gd name="T2" fmla="*/ 99898861 w 346"/>
              <a:gd name="T3" fmla="*/ 0 h 479"/>
              <a:gd name="T4" fmla="*/ 81967855 w 346"/>
              <a:gd name="T5" fmla="*/ 0 h 479"/>
              <a:gd name="T6" fmla="*/ 81967855 w 346"/>
              <a:gd name="T7" fmla="*/ 171215368 h 479"/>
              <a:gd name="T8" fmla="*/ 40983928 w 346"/>
              <a:gd name="T9" fmla="*/ 171215368 h 479"/>
              <a:gd name="T10" fmla="*/ 5123349 w 346"/>
              <a:gd name="T11" fmla="*/ 221849247 h 479"/>
              <a:gd name="T12" fmla="*/ 63525088 w 346"/>
              <a:gd name="T13" fmla="*/ 240641337 h 479"/>
              <a:gd name="T14" fmla="*/ 99898861 w 346"/>
              <a:gd name="T15" fmla="*/ 194183477 h 479"/>
              <a:gd name="T16" fmla="*/ 99898861 w 346"/>
              <a:gd name="T17" fmla="*/ 55331540 h 479"/>
              <a:gd name="T18" fmla="*/ 131661047 w 346"/>
              <a:gd name="T19" fmla="*/ 120059848 h 479"/>
              <a:gd name="T20" fmla="*/ 140882788 w 346"/>
              <a:gd name="T21" fmla="*/ 120059848 h 479"/>
              <a:gd name="T22" fmla="*/ 99898861 w 346"/>
              <a:gd name="T23" fmla="*/ 0 h 47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0" name="Freeform 28"/>
          <p:cNvSpPr/>
          <p:nvPr/>
        </p:nvSpPr>
        <p:spPr bwMode="auto">
          <a:xfrm>
            <a:off x="1600200" y="5189538"/>
            <a:ext cx="358775" cy="301625"/>
          </a:xfrm>
          <a:custGeom>
            <a:avLst/>
            <a:gdLst>
              <a:gd name="T0" fmla="*/ 64359048 w 498"/>
              <a:gd name="T1" fmla="*/ 42176267 h 418"/>
              <a:gd name="T2" fmla="*/ 64359048 w 498"/>
              <a:gd name="T3" fmla="*/ 42176267 h 418"/>
              <a:gd name="T4" fmla="*/ 18685117 w 498"/>
              <a:gd name="T5" fmla="*/ 134338580 h 418"/>
              <a:gd name="T6" fmla="*/ 179581296 w 498"/>
              <a:gd name="T7" fmla="*/ 60400767 h 418"/>
              <a:gd name="T8" fmla="*/ 4671279 w 498"/>
              <a:gd name="T9" fmla="*/ 198905091 h 418"/>
              <a:gd name="T10" fmla="*/ 22836965 w 498"/>
              <a:gd name="T11" fmla="*/ 208277114 h 418"/>
              <a:gd name="T12" fmla="*/ 50345210 w 498"/>
              <a:gd name="T13" fmla="*/ 161935824 h 418"/>
              <a:gd name="T14" fmla="*/ 152073052 w 498"/>
              <a:gd name="T15" fmla="*/ 161935824 h 418"/>
              <a:gd name="T16" fmla="*/ 243420913 w 498"/>
              <a:gd name="T17" fmla="*/ 37490256 h 418"/>
              <a:gd name="T18" fmla="*/ 64359048 w 498"/>
              <a:gd name="T19" fmla="*/ 42176267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1" name="Freeform 101"/>
          <p:cNvSpPr/>
          <p:nvPr/>
        </p:nvSpPr>
        <p:spPr bwMode="auto">
          <a:xfrm>
            <a:off x="7189788" y="3625850"/>
            <a:ext cx="358775" cy="276225"/>
          </a:xfrm>
          <a:custGeom>
            <a:avLst/>
            <a:gdLst>
              <a:gd name="T0" fmla="*/ 41689366 w 497"/>
              <a:gd name="T1" fmla="*/ 129673175 h 382"/>
              <a:gd name="T2" fmla="*/ 41689366 w 497"/>
              <a:gd name="T3" fmla="*/ 129673175 h 382"/>
              <a:gd name="T4" fmla="*/ 82856812 w 497"/>
              <a:gd name="T5" fmla="*/ 171503185 h 382"/>
              <a:gd name="T6" fmla="*/ 129236241 w 497"/>
              <a:gd name="T7" fmla="*/ 199216073 h 382"/>
              <a:gd name="T8" fmla="*/ 175614948 w 497"/>
              <a:gd name="T9" fmla="*/ 176209134 h 382"/>
              <a:gd name="T10" fmla="*/ 203234126 w 497"/>
              <a:gd name="T11" fmla="*/ 134901927 h 382"/>
              <a:gd name="T12" fmla="*/ 129236241 w 497"/>
              <a:gd name="T13" fmla="*/ 171503185 h 382"/>
              <a:gd name="T14" fmla="*/ 41689366 w 497"/>
              <a:gd name="T15" fmla="*/ 129673175 h 382"/>
              <a:gd name="T16" fmla="*/ 253781698 w 497"/>
              <a:gd name="T17" fmla="*/ 64836949 h 382"/>
              <a:gd name="T18" fmla="*/ 253781698 w 497"/>
              <a:gd name="T19" fmla="*/ 64836949 h 382"/>
              <a:gd name="T20" fmla="*/ 142784509 w 497"/>
              <a:gd name="T21" fmla="*/ 4705948 h 382"/>
              <a:gd name="T22" fmla="*/ 115166053 w 497"/>
              <a:gd name="T23" fmla="*/ 4705948 h 382"/>
              <a:gd name="T24" fmla="*/ 4690063 w 497"/>
              <a:gd name="T25" fmla="*/ 64836949 h 382"/>
              <a:gd name="T26" fmla="*/ 4690063 w 497"/>
              <a:gd name="T27" fmla="*/ 83660020 h 382"/>
              <a:gd name="T28" fmla="*/ 115166053 w 497"/>
              <a:gd name="T29" fmla="*/ 143791021 h 382"/>
              <a:gd name="T30" fmla="*/ 142784509 w 497"/>
              <a:gd name="T31" fmla="*/ 143791021 h 382"/>
              <a:gd name="T32" fmla="*/ 212614252 w 497"/>
              <a:gd name="T33" fmla="*/ 101961011 h 382"/>
              <a:gd name="T34" fmla="*/ 138615645 w 497"/>
              <a:gd name="T35" fmla="*/ 83660020 h 382"/>
              <a:gd name="T36" fmla="*/ 129236241 w 497"/>
              <a:gd name="T37" fmla="*/ 87843166 h 382"/>
              <a:gd name="T38" fmla="*/ 105785928 w 497"/>
              <a:gd name="T39" fmla="*/ 69542898 h 382"/>
              <a:gd name="T40" fmla="*/ 129236241 w 497"/>
              <a:gd name="T41" fmla="*/ 55947855 h 382"/>
              <a:gd name="T42" fmla="*/ 152685833 w 497"/>
              <a:gd name="T43" fmla="*/ 64836949 h 382"/>
              <a:gd name="T44" fmla="*/ 230852583 w 497"/>
              <a:gd name="T45" fmla="*/ 92549114 h 382"/>
              <a:gd name="T46" fmla="*/ 253781698 w 497"/>
              <a:gd name="T47" fmla="*/ 83660020 h 382"/>
              <a:gd name="T48" fmla="*/ 253781698 w 497"/>
              <a:gd name="T49" fmla="*/ 64836949 h 382"/>
              <a:gd name="T50" fmla="*/ 221473179 w 497"/>
              <a:gd name="T51" fmla="*/ 180915082 h 382"/>
              <a:gd name="T52" fmla="*/ 221473179 w 497"/>
              <a:gd name="T53" fmla="*/ 180915082 h 382"/>
              <a:gd name="T54" fmla="*/ 240232708 w 497"/>
              <a:gd name="T55" fmla="*/ 176209134 h 382"/>
              <a:gd name="T56" fmla="*/ 230852583 w 497"/>
              <a:gd name="T57" fmla="*/ 92549114 h 382"/>
              <a:gd name="T58" fmla="*/ 212614252 w 497"/>
              <a:gd name="T59" fmla="*/ 101961011 h 382"/>
              <a:gd name="T60" fmla="*/ 221473179 w 497"/>
              <a:gd name="T61" fmla="*/ 180915082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2" name="Freeform 103"/>
          <p:cNvSpPr/>
          <p:nvPr/>
        </p:nvSpPr>
        <p:spPr bwMode="auto">
          <a:xfrm>
            <a:off x="1593850" y="2005013"/>
            <a:ext cx="276225" cy="352425"/>
          </a:xfrm>
          <a:custGeom>
            <a:avLst/>
            <a:gdLst>
              <a:gd name="T0" fmla="*/ 60337493 w 383"/>
              <a:gd name="T1" fmla="*/ 32335716 h 488"/>
              <a:gd name="T2" fmla="*/ 60337493 w 383"/>
              <a:gd name="T3" fmla="*/ 32335716 h 488"/>
              <a:gd name="T4" fmla="*/ 60337493 w 383"/>
              <a:gd name="T5" fmla="*/ 185149507 h 488"/>
              <a:gd name="T6" fmla="*/ 32769084 w 383"/>
              <a:gd name="T7" fmla="*/ 189842970 h 488"/>
              <a:gd name="T8" fmla="*/ 9362801 w 383"/>
              <a:gd name="T9" fmla="*/ 231045641 h 488"/>
              <a:gd name="T10" fmla="*/ 50974691 w 383"/>
              <a:gd name="T11" fmla="*/ 245127476 h 488"/>
              <a:gd name="T12" fmla="*/ 83223780 w 383"/>
              <a:gd name="T13" fmla="*/ 208097574 h 488"/>
              <a:gd name="T14" fmla="*/ 83223780 w 383"/>
              <a:gd name="T15" fmla="*/ 83447451 h 488"/>
              <a:gd name="T16" fmla="*/ 175290366 w 383"/>
              <a:gd name="T17" fmla="*/ 59977969 h 488"/>
              <a:gd name="T18" fmla="*/ 175290366 w 383"/>
              <a:gd name="T19" fmla="*/ 162201440 h 488"/>
              <a:gd name="T20" fmla="*/ 147722678 w 383"/>
              <a:gd name="T21" fmla="*/ 162201440 h 488"/>
              <a:gd name="T22" fmla="*/ 124315674 w 383"/>
              <a:gd name="T23" fmla="*/ 208097574 h 488"/>
              <a:gd name="T24" fmla="*/ 165927564 w 383"/>
              <a:gd name="T25" fmla="*/ 221657993 h 488"/>
              <a:gd name="T26" fmla="*/ 198697369 w 383"/>
              <a:gd name="T27" fmla="*/ 185149507 h 488"/>
              <a:gd name="T28" fmla="*/ 198697369 w 383"/>
              <a:gd name="T29" fmla="*/ 0 h 488"/>
              <a:gd name="T30" fmla="*/ 60337493 w 383"/>
              <a:gd name="T31" fmla="*/ 32335716 h 48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3" name="Freeform 114"/>
          <p:cNvSpPr/>
          <p:nvPr/>
        </p:nvSpPr>
        <p:spPr bwMode="auto">
          <a:xfrm>
            <a:off x="7212013" y="5149850"/>
            <a:ext cx="333375" cy="352425"/>
          </a:xfrm>
          <a:custGeom>
            <a:avLst/>
            <a:gdLst>
              <a:gd name="T0" fmla="*/ 230667358 w 462"/>
              <a:gd name="T1" fmla="*/ 156985839 h 488"/>
              <a:gd name="T2" fmla="*/ 230667358 w 462"/>
              <a:gd name="T3" fmla="*/ 156985839 h 488"/>
              <a:gd name="T4" fmla="*/ 212442858 w 462"/>
              <a:gd name="T5" fmla="*/ 138731957 h 488"/>
              <a:gd name="T6" fmla="*/ 212442858 w 462"/>
              <a:gd name="T7" fmla="*/ 115261752 h 488"/>
              <a:gd name="T8" fmla="*/ 230667358 w 462"/>
              <a:gd name="T9" fmla="*/ 97007870 h 488"/>
              <a:gd name="T10" fmla="*/ 230667358 w 462"/>
              <a:gd name="T11" fmla="*/ 83447451 h 488"/>
              <a:gd name="T12" fmla="*/ 198384102 w 462"/>
              <a:gd name="T13" fmla="*/ 78753988 h 488"/>
              <a:gd name="T14" fmla="*/ 189532347 w 462"/>
              <a:gd name="T15" fmla="*/ 64672154 h 488"/>
              <a:gd name="T16" fmla="*/ 203070114 w 462"/>
              <a:gd name="T17" fmla="*/ 18776020 h 488"/>
              <a:gd name="T18" fmla="*/ 198384102 w 462"/>
              <a:gd name="T19" fmla="*/ 14081834 h 488"/>
              <a:gd name="T20" fmla="*/ 161935824 w 462"/>
              <a:gd name="T21" fmla="*/ 37029901 h 488"/>
              <a:gd name="T22" fmla="*/ 139025313 w 462"/>
              <a:gd name="T23" fmla="*/ 27642253 h 488"/>
              <a:gd name="T24" fmla="*/ 129132301 w 462"/>
              <a:gd name="T25" fmla="*/ 8866233 h 488"/>
              <a:gd name="T26" fmla="*/ 110907801 w 462"/>
              <a:gd name="T27" fmla="*/ 8866233 h 488"/>
              <a:gd name="T28" fmla="*/ 101535057 w 462"/>
              <a:gd name="T29" fmla="*/ 27642253 h 488"/>
              <a:gd name="T30" fmla="*/ 78624545 w 462"/>
              <a:gd name="T31" fmla="*/ 37029901 h 488"/>
              <a:gd name="T32" fmla="*/ 60400767 w 462"/>
              <a:gd name="T33" fmla="*/ 27642253 h 488"/>
              <a:gd name="T34" fmla="*/ 46342011 w 462"/>
              <a:gd name="T35" fmla="*/ 37029901 h 488"/>
              <a:gd name="T36" fmla="*/ 46342011 w 462"/>
              <a:gd name="T37" fmla="*/ 55283783 h 488"/>
              <a:gd name="T38" fmla="*/ 32803523 w 462"/>
              <a:gd name="T39" fmla="*/ 74059803 h 488"/>
              <a:gd name="T40" fmla="*/ 9372744 w 462"/>
              <a:gd name="T41" fmla="*/ 83447451 h 488"/>
              <a:gd name="T42" fmla="*/ 9372744 w 462"/>
              <a:gd name="T43" fmla="*/ 97007870 h 488"/>
              <a:gd name="T44" fmla="*/ 32803523 w 462"/>
              <a:gd name="T45" fmla="*/ 115261752 h 488"/>
              <a:gd name="T46" fmla="*/ 32803523 w 462"/>
              <a:gd name="T47" fmla="*/ 138731957 h 488"/>
              <a:gd name="T48" fmla="*/ 9372744 w 462"/>
              <a:gd name="T49" fmla="*/ 156985839 h 488"/>
              <a:gd name="T50" fmla="*/ 14058756 w 462"/>
              <a:gd name="T51" fmla="*/ 166373487 h 488"/>
              <a:gd name="T52" fmla="*/ 36969267 w 462"/>
              <a:gd name="T53" fmla="*/ 171067673 h 488"/>
              <a:gd name="T54" fmla="*/ 51028023 w 462"/>
              <a:gd name="T55" fmla="*/ 189842970 h 488"/>
              <a:gd name="T56" fmla="*/ 36969267 w 462"/>
              <a:gd name="T57" fmla="*/ 231045641 h 488"/>
              <a:gd name="T58" fmla="*/ 46342011 w 462"/>
              <a:gd name="T59" fmla="*/ 240433290 h 488"/>
              <a:gd name="T60" fmla="*/ 73938534 w 462"/>
              <a:gd name="T61" fmla="*/ 221657993 h 488"/>
              <a:gd name="T62" fmla="*/ 96849045 w 462"/>
              <a:gd name="T63" fmla="*/ 226351456 h 488"/>
              <a:gd name="T64" fmla="*/ 110907801 w 462"/>
              <a:gd name="T65" fmla="*/ 245127476 h 488"/>
              <a:gd name="T66" fmla="*/ 129132301 w 462"/>
              <a:gd name="T67" fmla="*/ 245127476 h 488"/>
              <a:gd name="T68" fmla="*/ 139025313 w 462"/>
              <a:gd name="T69" fmla="*/ 221657993 h 488"/>
              <a:gd name="T70" fmla="*/ 161935824 w 462"/>
              <a:gd name="T71" fmla="*/ 212791037 h 488"/>
              <a:gd name="T72" fmla="*/ 184846335 w 462"/>
              <a:gd name="T73" fmla="*/ 226351456 h 488"/>
              <a:gd name="T74" fmla="*/ 194218358 w 462"/>
              <a:gd name="T75" fmla="*/ 217485223 h 488"/>
              <a:gd name="T76" fmla="*/ 194218358 w 462"/>
              <a:gd name="T77" fmla="*/ 194015740 h 488"/>
              <a:gd name="T78" fmla="*/ 207756847 w 462"/>
              <a:gd name="T79" fmla="*/ 175761136 h 488"/>
              <a:gd name="T80" fmla="*/ 230667358 w 462"/>
              <a:gd name="T81" fmla="*/ 171067673 h 488"/>
              <a:gd name="T82" fmla="*/ 230667358 w 462"/>
              <a:gd name="T83" fmla="*/ 156985839 h 488"/>
              <a:gd name="T84" fmla="*/ 133818313 w 462"/>
              <a:gd name="T85" fmla="*/ 180455321 h 488"/>
              <a:gd name="T86" fmla="*/ 133818313 w 462"/>
              <a:gd name="T87" fmla="*/ 180455321 h 488"/>
              <a:gd name="T88" fmla="*/ 106221790 w 462"/>
              <a:gd name="T89" fmla="*/ 180455321 h 488"/>
              <a:gd name="T90" fmla="*/ 106221790 w 462"/>
              <a:gd name="T91" fmla="*/ 152291653 h 488"/>
              <a:gd name="T92" fmla="*/ 133818313 w 462"/>
              <a:gd name="T93" fmla="*/ 152291653 h 488"/>
              <a:gd name="T94" fmla="*/ 133818313 w 462"/>
              <a:gd name="T95" fmla="*/ 180455321 h 488"/>
              <a:gd name="T96" fmla="*/ 133818313 w 462"/>
              <a:gd name="T97" fmla="*/ 138731957 h 488"/>
              <a:gd name="T98" fmla="*/ 133818313 w 462"/>
              <a:gd name="T99" fmla="*/ 138731957 h 488"/>
              <a:gd name="T100" fmla="*/ 106221790 w 462"/>
              <a:gd name="T101" fmla="*/ 138731957 h 488"/>
              <a:gd name="T102" fmla="*/ 106221790 w 462"/>
              <a:gd name="T103" fmla="*/ 69365617 h 488"/>
              <a:gd name="T104" fmla="*/ 133818313 w 462"/>
              <a:gd name="T105" fmla="*/ 69365617 h 488"/>
              <a:gd name="T106" fmla="*/ 133818313 w 462"/>
              <a:gd name="T107" fmla="*/ 138731957 h 4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62" h="488">
                <a:moveTo>
                  <a:pt x="443" y="301"/>
                </a:moveTo>
                <a:lnTo>
                  <a:pt x="443" y="301"/>
                </a:lnTo>
                <a:cubicBezTo>
                  <a:pt x="408" y="266"/>
                  <a:pt x="408" y="266"/>
                  <a:pt x="408" y="266"/>
                </a:cubicBezTo>
                <a:cubicBezTo>
                  <a:pt x="390" y="248"/>
                  <a:pt x="390" y="230"/>
                  <a:pt x="408" y="221"/>
                </a:cubicBezTo>
                <a:cubicBezTo>
                  <a:pt x="443" y="186"/>
                  <a:pt x="443" y="186"/>
                  <a:pt x="443" y="186"/>
                </a:cubicBezTo>
                <a:cubicBezTo>
                  <a:pt x="461" y="168"/>
                  <a:pt x="452" y="160"/>
                  <a:pt x="443" y="160"/>
                </a:cubicBezTo>
                <a:cubicBezTo>
                  <a:pt x="381" y="151"/>
                  <a:pt x="381" y="151"/>
                  <a:pt x="381" y="151"/>
                </a:cubicBezTo>
                <a:cubicBezTo>
                  <a:pt x="364" y="151"/>
                  <a:pt x="355" y="142"/>
                  <a:pt x="364" y="124"/>
                </a:cubicBezTo>
                <a:cubicBezTo>
                  <a:pt x="390" y="36"/>
                  <a:pt x="390" y="36"/>
                  <a:pt x="390" y="36"/>
                </a:cubicBezTo>
                <a:cubicBezTo>
                  <a:pt x="399" y="27"/>
                  <a:pt x="390" y="17"/>
                  <a:pt x="381" y="27"/>
                </a:cubicBezTo>
                <a:cubicBezTo>
                  <a:pt x="311" y="71"/>
                  <a:pt x="311" y="71"/>
                  <a:pt x="311" y="71"/>
                </a:cubicBezTo>
                <a:cubicBezTo>
                  <a:pt x="292" y="80"/>
                  <a:pt x="275" y="71"/>
                  <a:pt x="267" y="53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39" y="0"/>
                  <a:pt x="222" y="0"/>
                  <a:pt x="213" y="17"/>
                </a:cubicBezTo>
                <a:cubicBezTo>
                  <a:pt x="195" y="53"/>
                  <a:pt x="195" y="53"/>
                  <a:pt x="195" y="53"/>
                </a:cubicBezTo>
                <a:cubicBezTo>
                  <a:pt x="186" y="71"/>
                  <a:pt x="169" y="71"/>
                  <a:pt x="151" y="71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98" y="45"/>
                  <a:pt x="80" y="53"/>
                  <a:pt x="89" y="71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9" y="124"/>
                  <a:pt x="80" y="142"/>
                  <a:pt x="63" y="142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9" y="160"/>
                  <a:pt x="0" y="168"/>
                  <a:pt x="18" y="186"/>
                </a:cubicBezTo>
                <a:cubicBezTo>
                  <a:pt x="63" y="221"/>
                  <a:pt x="63" y="221"/>
                  <a:pt x="63" y="221"/>
                </a:cubicBezTo>
                <a:cubicBezTo>
                  <a:pt x="71" y="230"/>
                  <a:pt x="71" y="248"/>
                  <a:pt x="63" y="266"/>
                </a:cubicBezTo>
                <a:cubicBezTo>
                  <a:pt x="18" y="301"/>
                  <a:pt x="18" y="301"/>
                  <a:pt x="18" y="301"/>
                </a:cubicBezTo>
                <a:cubicBezTo>
                  <a:pt x="0" y="311"/>
                  <a:pt x="9" y="319"/>
                  <a:pt x="27" y="319"/>
                </a:cubicBezTo>
                <a:cubicBezTo>
                  <a:pt x="71" y="328"/>
                  <a:pt x="71" y="328"/>
                  <a:pt x="71" y="328"/>
                </a:cubicBezTo>
                <a:cubicBezTo>
                  <a:pt x="89" y="328"/>
                  <a:pt x="98" y="346"/>
                  <a:pt x="98" y="364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63" y="461"/>
                  <a:pt x="71" y="461"/>
                  <a:pt x="89" y="461"/>
                </a:cubicBezTo>
                <a:cubicBezTo>
                  <a:pt x="142" y="425"/>
                  <a:pt x="142" y="425"/>
                  <a:pt x="142" y="425"/>
                </a:cubicBezTo>
                <a:cubicBezTo>
                  <a:pt x="160" y="417"/>
                  <a:pt x="177" y="417"/>
                  <a:pt x="186" y="434"/>
                </a:cubicBezTo>
                <a:cubicBezTo>
                  <a:pt x="213" y="470"/>
                  <a:pt x="213" y="470"/>
                  <a:pt x="213" y="470"/>
                </a:cubicBezTo>
                <a:cubicBezTo>
                  <a:pt x="222" y="487"/>
                  <a:pt x="239" y="478"/>
                  <a:pt x="248" y="470"/>
                </a:cubicBezTo>
                <a:cubicBezTo>
                  <a:pt x="267" y="425"/>
                  <a:pt x="267" y="425"/>
                  <a:pt x="267" y="425"/>
                </a:cubicBezTo>
                <a:cubicBezTo>
                  <a:pt x="275" y="408"/>
                  <a:pt x="292" y="408"/>
                  <a:pt x="311" y="408"/>
                </a:cubicBezTo>
                <a:cubicBezTo>
                  <a:pt x="355" y="434"/>
                  <a:pt x="355" y="434"/>
                  <a:pt x="355" y="434"/>
                </a:cubicBezTo>
                <a:cubicBezTo>
                  <a:pt x="364" y="443"/>
                  <a:pt x="381" y="434"/>
                  <a:pt x="373" y="417"/>
                </a:cubicBezTo>
                <a:cubicBezTo>
                  <a:pt x="373" y="372"/>
                  <a:pt x="373" y="372"/>
                  <a:pt x="373" y="372"/>
                </a:cubicBezTo>
                <a:cubicBezTo>
                  <a:pt x="373" y="364"/>
                  <a:pt x="390" y="346"/>
                  <a:pt x="399" y="337"/>
                </a:cubicBezTo>
                <a:cubicBezTo>
                  <a:pt x="443" y="328"/>
                  <a:pt x="443" y="328"/>
                  <a:pt x="443" y="328"/>
                </a:cubicBezTo>
                <a:cubicBezTo>
                  <a:pt x="452" y="319"/>
                  <a:pt x="461" y="311"/>
                  <a:pt x="443" y="301"/>
                </a:cubicBezTo>
                <a:close/>
                <a:moveTo>
                  <a:pt x="257" y="346"/>
                </a:moveTo>
                <a:lnTo>
                  <a:pt x="257" y="346"/>
                </a:lnTo>
                <a:cubicBezTo>
                  <a:pt x="204" y="346"/>
                  <a:pt x="204" y="346"/>
                  <a:pt x="204" y="346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57" y="292"/>
                  <a:pt x="257" y="292"/>
                  <a:pt x="257" y="292"/>
                </a:cubicBezTo>
                <a:lnTo>
                  <a:pt x="257" y="346"/>
                </a:lnTo>
                <a:close/>
                <a:moveTo>
                  <a:pt x="257" y="266"/>
                </a:moveTo>
                <a:lnTo>
                  <a:pt x="257" y="266"/>
                </a:lnTo>
                <a:cubicBezTo>
                  <a:pt x="204" y="266"/>
                  <a:pt x="204" y="266"/>
                  <a:pt x="204" y="266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57" y="133"/>
                  <a:pt x="257" y="133"/>
                  <a:pt x="257" y="133"/>
                </a:cubicBezTo>
                <a:lnTo>
                  <a:pt x="257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4" name="Freeform 154"/>
          <p:cNvSpPr/>
          <p:nvPr/>
        </p:nvSpPr>
        <p:spPr bwMode="auto">
          <a:xfrm>
            <a:off x="7234238" y="2017713"/>
            <a:ext cx="257175" cy="349250"/>
          </a:xfrm>
          <a:custGeom>
            <a:avLst/>
            <a:gdLst>
              <a:gd name="T0" fmla="*/ 181583661 w 355"/>
              <a:gd name="T1" fmla="*/ 67887172 h 487"/>
              <a:gd name="T2" fmla="*/ 181583661 w 355"/>
              <a:gd name="T3" fmla="*/ 67887172 h 487"/>
              <a:gd name="T4" fmla="*/ 60878031 w 355"/>
              <a:gd name="T5" fmla="*/ 8742724 h 487"/>
              <a:gd name="T6" fmla="*/ 4723327 w 355"/>
              <a:gd name="T7" fmla="*/ 27257994 h 487"/>
              <a:gd name="T8" fmla="*/ 0 w 355"/>
              <a:gd name="T9" fmla="*/ 40629895 h 487"/>
              <a:gd name="T10" fmla="*/ 4723327 w 355"/>
              <a:gd name="T11" fmla="*/ 177432626 h 487"/>
              <a:gd name="T12" fmla="*/ 9446654 w 355"/>
              <a:gd name="T13" fmla="*/ 186690261 h 487"/>
              <a:gd name="T14" fmla="*/ 116507519 w 355"/>
              <a:gd name="T15" fmla="*/ 249948974 h 487"/>
              <a:gd name="T16" fmla="*/ 121230846 w 355"/>
              <a:gd name="T17" fmla="*/ 249948974 h 487"/>
              <a:gd name="T18" fmla="*/ 125954173 w 355"/>
              <a:gd name="T19" fmla="*/ 249948974 h 487"/>
              <a:gd name="T20" fmla="*/ 130152283 w 355"/>
              <a:gd name="T21" fmla="*/ 245834708 h 487"/>
              <a:gd name="T22" fmla="*/ 130152283 w 355"/>
              <a:gd name="T23" fmla="*/ 104402801 h 487"/>
              <a:gd name="T24" fmla="*/ 125954173 w 355"/>
              <a:gd name="T25" fmla="*/ 95145166 h 487"/>
              <a:gd name="T26" fmla="*/ 23091417 w 355"/>
              <a:gd name="T27" fmla="*/ 36000719 h 487"/>
              <a:gd name="T28" fmla="*/ 37261398 w 355"/>
              <a:gd name="T29" fmla="*/ 27257994 h 487"/>
              <a:gd name="T30" fmla="*/ 56154705 w 355"/>
              <a:gd name="T31" fmla="*/ 22628818 h 487"/>
              <a:gd name="T32" fmla="*/ 157967027 w 355"/>
              <a:gd name="T33" fmla="*/ 77144807 h 487"/>
              <a:gd name="T34" fmla="*/ 162690354 w 355"/>
              <a:gd name="T35" fmla="*/ 81773266 h 487"/>
              <a:gd name="T36" fmla="*/ 162690354 w 355"/>
              <a:gd name="T37" fmla="*/ 218576714 h 487"/>
              <a:gd name="T38" fmla="*/ 172137007 w 355"/>
              <a:gd name="T39" fmla="*/ 227319438 h 487"/>
              <a:gd name="T40" fmla="*/ 185782496 w 355"/>
              <a:gd name="T41" fmla="*/ 218576714 h 487"/>
              <a:gd name="T42" fmla="*/ 185782496 w 355"/>
              <a:gd name="T43" fmla="*/ 72516348 h 487"/>
              <a:gd name="T44" fmla="*/ 181583661 w 355"/>
              <a:gd name="T45" fmla="*/ 67887172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454275" y="183832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459038" y="2160588"/>
            <a:ext cx="2409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2454275" y="34020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2459038" y="3724275"/>
            <a:ext cx="2409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2454275" y="49942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2459038" y="5316538"/>
            <a:ext cx="2409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8096250" y="183832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8101013" y="2160588"/>
            <a:ext cx="2408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8096250" y="34020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8101013" y="3724275"/>
            <a:ext cx="2408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8096250" y="49942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8101013" y="5316538"/>
            <a:ext cx="2408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7" name="文本框 27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0"/>
          <a:stretch>
            <a:fillRect/>
          </a:stretch>
        </p:blipFill>
        <p:spPr bwMode="auto">
          <a:xfrm>
            <a:off x="5186363" y="1905000"/>
            <a:ext cx="6357937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Oval 19"/>
          <p:cNvSpPr>
            <a:spLocks noChangeArrowheads="1"/>
          </p:cNvSpPr>
          <p:nvPr/>
        </p:nvSpPr>
        <p:spPr bwMode="auto">
          <a:xfrm>
            <a:off x="865188" y="5484813"/>
            <a:ext cx="711200" cy="715962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21509" name="Group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5681663"/>
            <a:ext cx="390525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Oval 16"/>
          <p:cNvSpPr>
            <a:spLocks noChangeArrowheads="1"/>
          </p:cNvSpPr>
          <p:nvPr/>
        </p:nvSpPr>
        <p:spPr bwMode="auto">
          <a:xfrm>
            <a:off x="865188" y="4427538"/>
            <a:ext cx="711200" cy="715962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21511" name="Group 3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59105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Oval 10"/>
          <p:cNvSpPr>
            <a:spLocks noChangeArrowheads="1"/>
          </p:cNvSpPr>
          <p:nvPr/>
        </p:nvSpPr>
        <p:spPr bwMode="auto">
          <a:xfrm>
            <a:off x="865188" y="3370263"/>
            <a:ext cx="711200" cy="715962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21513" name="Group 8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3535363"/>
            <a:ext cx="3476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TextBox 13"/>
          <p:cNvSpPr txBox="1">
            <a:spLocks noChangeArrowheads="1"/>
          </p:cNvSpPr>
          <p:nvPr/>
        </p:nvSpPr>
        <p:spPr bwMode="auto">
          <a:xfrm>
            <a:off x="1746250" y="34115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5" name="TextBox 13"/>
          <p:cNvSpPr txBox="1">
            <a:spLocks noChangeArrowheads="1"/>
          </p:cNvSpPr>
          <p:nvPr/>
        </p:nvSpPr>
        <p:spPr bwMode="auto">
          <a:xfrm>
            <a:off x="1751013" y="36972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6" name="TextBox 13"/>
          <p:cNvSpPr txBox="1">
            <a:spLocks noChangeArrowheads="1"/>
          </p:cNvSpPr>
          <p:nvPr/>
        </p:nvSpPr>
        <p:spPr bwMode="auto">
          <a:xfrm>
            <a:off x="1746250" y="4443413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7" name="TextBox 13"/>
          <p:cNvSpPr txBox="1">
            <a:spLocks noChangeArrowheads="1"/>
          </p:cNvSpPr>
          <p:nvPr/>
        </p:nvSpPr>
        <p:spPr bwMode="auto">
          <a:xfrm>
            <a:off x="1751013" y="4729163"/>
            <a:ext cx="2801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8" name="TextBox 13"/>
          <p:cNvSpPr txBox="1">
            <a:spLocks noChangeArrowheads="1"/>
          </p:cNvSpPr>
          <p:nvPr/>
        </p:nvSpPr>
        <p:spPr bwMode="auto">
          <a:xfrm>
            <a:off x="1746250" y="55197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751013" y="58054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0" name="文本框 45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​​">
  <a:themeElements>
    <a:clrScheme name="9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主题​​">
  <a:themeElements>
    <a:clrScheme name="10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Office 主题​​">
  <a:themeElements>
    <a:clrScheme name="1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6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​​">
  <a:themeElements>
    <a:clrScheme name="7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​​">
  <a:themeElements>
    <a:clrScheme name="8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8928</Words>
  <Application>WPS 演示</Application>
  <PresentationFormat>自定义</PresentationFormat>
  <Paragraphs>680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36</vt:i4>
      </vt:variant>
    </vt:vector>
  </HeadingPairs>
  <TitlesOfParts>
    <vt:vector size="65" baseType="lpstr">
      <vt:lpstr>Arial</vt:lpstr>
      <vt:lpstr>宋体</vt:lpstr>
      <vt:lpstr>Wingdings</vt:lpstr>
      <vt:lpstr>Calibri</vt:lpstr>
      <vt:lpstr>Calibri Light</vt:lpstr>
      <vt:lpstr>迷你简菱心</vt:lpstr>
      <vt:lpstr>Impact</vt:lpstr>
      <vt:lpstr>微软雅黑</vt:lpstr>
      <vt:lpstr>FontAwesome</vt:lpstr>
      <vt:lpstr>Gill Sans</vt:lpstr>
      <vt:lpstr>TitilliumText22L Lt</vt:lpstr>
      <vt:lpstr>Lato Regular</vt:lpstr>
      <vt:lpstr>Roboto light</vt:lpstr>
      <vt:lpstr>Franchise</vt:lpstr>
      <vt:lpstr>Roboto</vt:lpstr>
      <vt:lpstr>娘气屌丝帮手机字体</vt:lpstr>
      <vt:lpstr>方正兰亭超细黑简体</vt:lpstr>
      <vt:lpstr>Office 主题</vt:lpstr>
      <vt:lpstr>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24</cp:revision>
  <dcterms:created xsi:type="dcterms:W3CDTF">2015-07-30T01:13:00Z</dcterms:created>
  <dcterms:modified xsi:type="dcterms:W3CDTF">2016-08-02T08:07:40Z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