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73" r:id="rId3"/>
    <p:sldId id="270" r:id="rId4"/>
    <p:sldId id="276" r:id="rId5"/>
    <p:sldId id="282" r:id="rId6"/>
    <p:sldId id="279" r:id="rId7"/>
    <p:sldId id="278" r:id="rId8"/>
    <p:sldId id="275" r:id="rId9"/>
    <p:sldId id="280" r:id="rId10"/>
    <p:sldId id="277" r:id="rId11"/>
    <p:sldId id="28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A17D8E9-2DFD-430F-954C-B4AE539F7262}">
          <p14:sldIdLst>
            <p14:sldId id="273"/>
            <p14:sldId id="270"/>
            <p14:sldId id="276"/>
            <p14:sldId id="282"/>
            <p14:sldId id="279"/>
            <p14:sldId id="278"/>
            <p14:sldId id="275"/>
            <p14:sldId id="280"/>
            <p14:sldId id="277"/>
            <p14:sldId id="28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1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682" userDrawn="1">
          <p15:clr>
            <a:srgbClr val="A4A3A4"/>
          </p15:clr>
        </p15:guide>
        <p15:guide id="4" pos="4747" userDrawn="1">
          <p15:clr>
            <a:srgbClr val="A4A3A4"/>
          </p15:clr>
        </p15:guide>
        <p15:guide id="5" pos="2933" userDrawn="1">
          <p15:clr>
            <a:srgbClr val="A4A3A4"/>
          </p15:clr>
        </p15:guide>
        <p15:guide id="6" pos="7287" userDrawn="1">
          <p15:clr>
            <a:srgbClr val="A4A3A4"/>
          </p15:clr>
        </p15:guide>
        <p15:guide id="7" pos="393" userDrawn="1">
          <p15:clr>
            <a:srgbClr val="A4A3A4"/>
          </p15:clr>
        </p15:guide>
        <p15:guide id="8" orient="horz" pos="3634" userDrawn="1">
          <p15:clr>
            <a:srgbClr val="A4A3A4"/>
          </p15:clr>
        </p15:guide>
        <p15:guide id="9" orient="horz" pos="6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607"/>
    <a:srgbClr val="6A6667"/>
    <a:srgbClr val="7C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1" autoAdjust="0"/>
    <p:restoredTop sz="94660"/>
  </p:normalViewPr>
  <p:slideViewPr>
    <p:cSldViewPr snapToGrid="0">
      <p:cViewPr>
        <p:scale>
          <a:sx n="50" d="100"/>
          <a:sy n="50" d="100"/>
        </p:scale>
        <p:origin x="-1440" y="-546"/>
      </p:cViewPr>
      <p:guideLst>
        <p:guide orient="horz" pos="1616"/>
        <p:guide orient="horz" pos="2682"/>
        <p:guide orient="horz" pos="3634"/>
        <p:guide orient="horz" pos="686"/>
        <p:guide pos="3840"/>
        <p:guide pos="4747"/>
        <p:guide pos="2933"/>
        <p:guide pos="7287"/>
        <p:guide pos="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___1.xlsx"/><Relationship Id="rId1" Type="http://schemas.openxmlformats.org/officeDocument/2006/relationships/image" Target="../media/image28.pn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87500000000001E-2"/>
          <c:y val="2.578124841404722E-2"/>
          <c:w val="0.96562499999999996"/>
          <c:h val="0.856625070335564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070592"/>
        <c:axId val="41072128"/>
      </c:barChart>
      <c:catAx>
        <c:axId val="4107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072128"/>
        <c:crosses val="autoZero"/>
        <c:auto val="1"/>
        <c:lblAlgn val="ctr"/>
        <c:lblOffset val="100"/>
        <c:noMultiLvlLbl val="0"/>
      </c:catAx>
      <c:valAx>
        <c:axId val="41072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07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9A8243-1B1D-4AB9-834D-F0C7F2F3488C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B320BAE-1F46-4DA5-98F5-A2A9B3CECA07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r>
            <a:rPr lang="zh-CN" altLang="en-US" dirty="0" smtClean="0"/>
            <a:t>文本</a:t>
          </a:r>
          <a:endParaRPr lang="zh-CN" altLang="en-US" dirty="0"/>
        </a:p>
      </dgm:t>
    </dgm:pt>
    <dgm:pt modelId="{BD518282-1CB2-4C68-A6A4-613217FACE59}" type="parTrans" cxnId="{FD592A89-9DC4-49F4-9399-D857CA10B6BC}">
      <dgm:prSet/>
      <dgm:spPr/>
      <dgm:t>
        <a:bodyPr/>
        <a:lstStyle/>
        <a:p>
          <a:endParaRPr lang="zh-CN" altLang="en-US"/>
        </a:p>
      </dgm:t>
    </dgm:pt>
    <dgm:pt modelId="{F4BB3F78-DB9E-424E-961E-A197DE9A3931}" type="sibTrans" cxnId="{FD592A89-9DC4-49F4-9399-D857CA10B6BC}">
      <dgm:prSet/>
      <dgm:spPr/>
      <dgm:t>
        <a:bodyPr/>
        <a:lstStyle/>
        <a:p>
          <a:endParaRPr lang="zh-CN" altLang="en-US"/>
        </a:p>
      </dgm:t>
    </dgm:pt>
    <dgm:pt modelId="{8A83C610-77D6-4336-82D7-D0551D69A8FC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r>
            <a:rPr lang="zh-CN" altLang="en-US" dirty="0" smtClean="0"/>
            <a:t>文本</a:t>
          </a:r>
          <a:endParaRPr lang="zh-CN" altLang="en-US" dirty="0"/>
        </a:p>
      </dgm:t>
    </dgm:pt>
    <dgm:pt modelId="{B6D2E16F-2FD2-499B-8992-87E33F10DFAB}" type="parTrans" cxnId="{0C84C190-3187-4D68-A755-8817734CD181}">
      <dgm:prSet/>
      <dgm:spPr/>
      <dgm:t>
        <a:bodyPr/>
        <a:lstStyle/>
        <a:p>
          <a:endParaRPr lang="zh-CN" altLang="en-US"/>
        </a:p>
      </dgm:t>
    </dgm:pt>
    <dgm:pt modelId="{A70CA72B-98D1-4330-8DF2-6B0ADDBBB84D}" type="sibTrans" cxnId="{0C84C190-3187-4D68-A755-8817734CD181}">
      <dgm:prSet/>
      <dgm:spPr/>
      <dgm:t>
        <a:bodyPr/>
        <a:lstStyle/>
        <a:p>
          <a:endParaRPr lang="zh-CN" altLang="en-US"/>
        </a:p>
      </dgm:t>
    </dgm:pt>
    <dgm:pt modelId="{1F98A0A3-C963-4904-96AD-069537C871B9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r>
            <a:rPr lang="zh-CN" altLang="en-US" dirty="0" smtClean="0"/>
            <a:t>文本</a:t>
          </a:r>
          <a:endParaRPr lang="zh-CN" altLang="en-US" dirty="0"/>
        </a:p>
      </dgm:t>
    </dgm:pt>
    <dgm:pt modelId="{1D74E8AB-4E2F-4878-B327-B5FBD3F013A2}" type="parTrans" cxnId="{8BF0ADC9-C0E6-4D24-ABF8-B6A69908A72D}">
      <dgm:prSet/>
      <dgm:spPr/>
      <dgm:t>
        <a:bodyPr/>
        <a:lstStyle/>
        <a:p>
          <a:endParaRPr lang="zh-CN" altLang="en-US"/>
        </a:p>
      </dgm:t>
    </dgm:pt>
    <dgm:pt modelId="{B937F007-C3C3-49B4-A885-77573F4FD0CD}" type="sibTrans" cxnId="{8BF0ADC9-C0E6-4D24-ABF8-B6A69908A72D}">
      <dgm:prSet/>
      <dgm:spPr/>
      <dgm:t>
        <a:bodyPr/>
        <a:lstStyle/>
        <a:p>
          <a:endParaRPr lang="zh-CN" altLang="en-US"/>
        </a:p>
      </dgm:t>
    </dgm:pt>
    <dgm:pt modelId="{CB788EF5-8CFA-49D4-BEE8-F365927AF7E7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r>
            <a:rPr lang="zh-CN" altLang="en-US" dirty="0" smtClean="0"/>
            <a:t>文本</a:t>
          </a:r>
          <a:endParaRPr lang="zh-CN" altLang="en-US" dirty="0"/>
        </a:p>
      </dgm:t>
    </dgm:pt>
    <dgm:pt modelId="{1113752C-DCD5-4D41-B4B2-B709C6BC232B}" type="parTrans" cxnId="{EA398409-727B-4040-9617-FE6EBAE777B5}">
      <dgm:prSet/>
      <dgm:spPr/>
      <dgm:t>
        <a:bodyPr/>
        <a:lstStyle/>
        <a:p>
          <a:endParaRPr lang="zh-CN" altLang="en-US"/>
        </a:p>
      </dgm:t>
    </dgm:pt>
    <dgm:pt modelId="{F75E89F7-0AA1-4AC6-8D09-E18FB683F5DB}" type="sibTrans" cxnId="{EA398409-727B-4040-9617-FE6EBAE777B5}">
      <dgm:prSet/>
      <dgm:spPr/>
      <dgm:t>
        <a:bodyPr/>
        <a:lstStyle/>
        <a:p>
          <a:endParaRPr lang="zh-CN" altLang="en-US"/>
        </a:p>
      </dgm:t>
    </dgm:pt>
    <dgm:pt modelId="{793BCC16-0C0C-402C-B47D-860CB70A8100}">
      <dgm:prSet phldrT="[文本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r>
            <a:rPr lang="zh-CN" altLang="en-US" dirty="0" smtClean="0"/>
            <a:t>文本</a:t>
          </a:r>
          <a:endParaRPr lang="zh-CN" altLang="en-US" dirty="0"/>
        </a:p>
      </dgm:t>
    </dgm:pt>
    <dgm:pt modelId="{8AA8EE05-AC0C-48AF-A2E5-8F9D640F92DE}" type="parTrans" cxnId="{36825203-E448-429B-BC55-3BA2830913B8}">
      <dgm:prSet/>
      <dgm:spPr/>
      <dgm:t>
        <a:bodyPr/>
        <a:lstStyle/>
        <a:p>
          <a:endParaRPr lang="zh-CN" altLang="en-US"/>
        </a:p>
      </dgm:t>
    </dgm:pt>
    <dgm:pt modelId="{3711308E-4642-4F2E-90E3-E069CEF2A4D0}" type="sibTrans" cxnId="{36825203-E448-429B-BC55-3BA2830913B8}">
      <dgm:prSet/>
      <dgm:spPr/>
      <dgm:t>
        <a:bodyPr/>
        <a:lstStyle/>
        <a:p>
          <a:endParaRPr lang="zh-CN" altLang="en-US"/>
        </a:p>
      </dgm:t>
    </dgm:pt>
    <dgm:pt modelId="{90B720FD-1DC0-4A85-8789-C381E468BC25}" type="pres">
      <dgm:prSet presAssocID="{689A8243-1B1D-4AB9-834D-F0C7F2F3488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A3DD7E-F6D7-44A9-B917-684CDB502ED2}" type="pres">
      <dgm:prSet presAssocID="{689A8243-1B1D-4AB9-834D-F0C7F2F3488C}" presName="radial" presStyleCnt="0">
        <dgm:presLayoutVars>
          <dgm:animLvl val="ctr"/>
        </dgm:presLayoutVars>
      </dgm:prSet>
      <dgm:spPr/>
    </dgm:pt>
    <dgm:pt modelId="{7BD39DD6-9DE3-4A0E-903E-EFC3694DBA1B}" type="pres">
      <dgm:prSet presAssocID="{DB320BAE-1F46-4DA5-98F5-A2A9B3CECA07}" presName="centerShape" presStyleLbl="vennNode1" presStyleIdx="0" presStyleCnt="5"/>
      <dgm:spPr/>
      <dgm:t>
        <a:bodyPr/>
        <a:lstStyle/>
        <a:p>
          <a:endParaRPr lang="zh-CN" altLang="en-US"/>
        </a:p>
      </dgm:t>
    </dgm:pt>
    <dgm:pt modelId="{68022984-74C6-47FB-8DDC-FC1899437C17}" type="pres">
      <dgm:prSet presAssocID="{8A83C610-77D6-4336-82D7-D0551D69A8FC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274E3C-D3B8-409B-9A38-2977DB4053D9}" type="pres">
      <dgm:prSet presAssocID="{1F98A0A3-C963-4904-96AD-069537C871B9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D07DC2-B8E2-43CF-8F77-DF3CCE21B3CA}" type="pres">
      <dgm:prSet presAssocID="{CB788EF5-8CFA-49D4-BEE8-F365927AF7E7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3F6F7A-F70F-4AA0-94BE-DBB0E31C33CE}" type="pres">
      <dgm:prSet presAssocID="{793BCC16-0C0C-402C-B47D-860CB70A8100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BF0ADC9-C0E6-4D24-ABF8-B6A69908A72D}" srcId="{DB320BAE-1F46-4DA5-98F5-A2A9B3CECA07}" destId="{1F98A0A3-C963-4904-96AD-069537C871B9}" srcOrd="1" destOrd="0" parTransId="{1D74E8AB-4E2F-4878-B327-B5FBD3F013A2}" sibTransId="{B937F007-C3C3-49B4-A885-77573F4FD0CD}"/>
    <dgm:cxn modelId="{36825203-E448-429B-BC55-3BA2830913B8}" srcId="{DB320BAE-1F46-4DA5-98F5-A2A9B3CECA07}" destId="{793BCC16-0C0C-402C-B47D-860CB70A8100}" srcOrd="3" destOrd="0" parTransId="{8AA8EE05-AC0C-48AF-A2E5-8F9D640F92DE}" sibTransId="{3711308E-4642-4F2E-90E3-E069CEF2A4D0}"/>
    <dgm:cxn modelId="{D6494169-62B6-4E2A-9E20-F62635F26E96}" type="presOf" srcId="{CB788EF5-8CFA-49D4-BEE8-F365927AF7E7}" destId="{0AD07DC2-B8E2-43CF-8F77-DF3CCE21B3CA}" srcOrd="0" destOrd="0" presId="urn:microsoft.com/office/officeart/2005/8/layout/radial3"/>
    <dgm:cxn modelId="{C255612F-9D92-47EF-B320-F9919292F107}" type="presOf" srcId="{1F98A0A3-C963-4904-96AD-069537C871B9}" destId="{E7274E3C-D3B8-409B-9A38-2977DB4053D9}" srcOrd="0" destOrd="0" presId="urn:microsoft.com/office/officeart/2005/8/layout/radial3"/>
    <dgm:cxn modelId="{0C84C190-3187-4D68-A755-8817734CD181}" srcId="{DB320BAE-1F46-4DA5-98F5-A2A9B3CECA07}" destId="{8A83C610-77D6-4336-82D7-D0551D69A8FC}" srcOrd="0" destOrd="0" parTransId="{B6D2E16F-2FD2-499B-8992-87E33F10DFAB}" sibTransId="{A70CA72B-98D1-4330-8DF2-6B0ADDBBB84D}"/>
    <dgm:cxn modelId="{FD592A89-9DC4-49F4-9399-D857CA10B6BC}" srcId="{689A8243-1B1D-4AB9-834D-F0C7F2F3488C}" destId="{DB320BAE-1F46-4DA5-98F5-A2A9B3CECA07}" srcOrd="0" destOrd="0" parTransId="{BD518282-1CB2-4C68-A6A4-613217FACE59}" sibTransId="{F4BB3F78-DB9E-424E-961E-A197DE9A3931}"/>
    <dgm:cxn modelId="{9E60D8AD-9940-40A6-AA07-093273F4A37A}" type="presOf" srcId="{689A8243-1B1D-4AB9-834D-F0C7F2F3488C}" destId="{90B720FD-1DC0-4A85-8789-C381E468BC25}" srcOrd="0" destOrd="0" presId="urn:microsoft.com/office/officeart/2005/8/layout/radial3"/>
    <dgm:cxn modelId="{3C5D0AF0-C8A0-4E22-85DE-224907C30909}" type="presOf" srcId="{8A83C610-77D6-4336-82D7-D0551D69A8FC}" destId="{68022984-74C6-47FB-8DDC-FC1899437C17}" srcOrd="0" destOrd="0" presId="urn:microsoft.com/office/officeart/2005/8/layout/radial3"/>
    <dgm:cxn modelId="{B4A86911-3BE8-4328-A961-205CA5ECF2C1}" type="presOf" srcId="{DB320BAE-1F46-4DA5-98F5-A2A9B3CECA07}" destId="{7BD39DD6-9DE3-4A0E-903E-EFC3694DBA1B}" srcOrd="0" destOrd="0" presId="urn:microsoft.com/office/officeart/2005/8/layout/radial3"/>
    <dgm:cxn modelId="{EA398409-727B-4040-9617-FE6EBAE777B5}" srcId="{DB320BAE-1F46-4DA5-98F5-A2A9B3CECA07}" destId="{CB788EF5-8CFA-49D4-BEE8-F365927AF7E7}" srcOrd="2" destOrd="0" parTransId="{1113752C-DCD5-4D41-B4B2-B709C6BC232B}" sibTransId="{F75E89F7-0AA1-4AC6-8D09-E18FB683F5DB}"/>
    <dgm:cxn modelId="{17F6494C-AAC0-4D13-89AF-070EC74AB85C}" type="presOf" srcId="{793BCC16-0C0C-402C-B47D-860CB70A8100}" destId="{1D3F6F7A-F70F-4AA0-94BE-DBB0E31C33CE}" srcOrd="0" destOrd="0" presId="urn:microsoft.com/office/officeart/2005/8/layout/radial3"/>
    <dgm:cxn modelId="{BADA302C-EDF2-401F-B32A-37563BA2E548}" type="presParOf" srcId="{90B720FD-1DC0-4A85-8789-C381E468BC25}" destId="{5EA3DD7E-F6D7-44A9-B917-684CDB502ED2}" srcOrd="0" destOrd="0" presId="urn:microsoft.com/office/officeart/2005/8/layout/radial3"/>
    <dgm:cxn modelId="{2DB39918-1E65-4BF5-850B-FE86476DB828}" type="presParOf" srcId="{5EA3DD7E-F6D7-44A9-B917-684CDB502ED2}" destId="{7BD39DD6-9DE3-4A0E-903E-EFC3694DBA1B}" srcOrd="0" destOrd="0" presId="urn:microsoft.com/office/officeart/2005/8/layout/radial3"/>
    <dgm:cxn modelId="{F4165B83-1ADB-4B27-B062-70B9AED8A575}" type="presParOf" srcId="{5EA3DD7E-F6D7-44A9-B917-684CDB502ED2}" destId="{68022984-74C6-47FB-8DDC-FC1899437C17}" srcOrd="1" destOrd="0" presId="urn:microsoft.com/office/officeart/2005/8/layout/radial3"/>
    <dgm:cxn modelId="{D12435F3-F32D-44DF-A386-910786F24F4F}" type="presParOf" srcId="{5EA3DD7E-F6D7-44A9-B917-684CDB502ED2}" destId="{E7274E3C-D3B8-409B-9A38-2977DB4053D9}" srcOrd="2" destOrd="0" presId="urn:microsoft.com/office/officeart/2005/8/layout/radial3"/>
    <dgm:cxn modelId="{F05A9EC8-FDCB-4BE5-8B0F-1F049972B231}" type="presParOf" srcId="{5EA3DD7E-F6D7-44A9-B917-684CDB502ED2}" destId="{0AD07DC2-B8E2-43CF-8F77-DF3CCE21B3CA}" srcOrd="3" destOrd="0" presId="urn:microsoft.com/office/officeart/2005/8/layout/radial3"/>
    <dgm:cxn modelId="{C253E0CD-9128-4250-83A9-27F6EFFA741D}" type="presParOf" srcId="{5EA3DD7E-F6D7-44A9-B917-684CDB502ED2}" destId="{1D3F6F7A-F70F-4AA0-94BE-DBB0E31C33C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39DD6-9DE3-4A0E-903E-EFC3694DBA1B}">
      <dsp:nvSpPr>
        <dsp:cNvPr id="0" name=""/>
        <dsp:cNvSpPr/>
      </dsp:nvSpPr>
      <dsp:spPr>
        <a:xfrm>
          <a:off x="2561166" y="1206500"/>
          <a:ext cx="3005666" cy="300566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6500" kern="1200" dirty="0" smtClean="0"/>
            <a:t>文本</a:t>
          </a:r>
          <a:endParaRPr lang="zh-CN" altLang="en-US" sz="6500" kern="1200" dirty="0"/>
        </a:p>
      </dsp:txBody>
      <dsp:txXfrm>
        <a:off x="3001336" y="1646670"/>
        <a:ext cx="2125326" cy="2125326"/>
      </dsp:txXfrm>
    </dsp:sp>
    <dsp:sp modelId="{68022984-74C6-47FB-8DDC-FC1899437C17}">
      <dsp:nvSpPr>
        <dsp:cNvPr id="0" name=""/>
        <dsp:cNvSpPr/>
      </dsp:nvSpPr>
      <dsp:spPr>
        <a:xfrm>
          <a:off x="3312583" y="536"/>
          <a:ext cx="1502833" cy="15028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kern="1200" dirty="0" smtClean="0"/>
            <a:t>文本</a:t>
          </a:r>
          <a:endParaRPr lang="zh-CN" altLang="en-US" sz="3800" kern="1200" dirty="0"/>
        </a:p>
      </dsp:txBody>
      <dsp:txXfrm>
        <a:off x="3532668" y="220621"/>
        <a:ext cx="1062663" cy="1062663"/>
      </dsp:txXfrm>
    </dsp:sp>
    <dsp:sp modelId="{E7274E3C-D3B8-409B-9A38-2977DB4053D9}">
      <dsp:nvSpPr>
        <dsp:cNvPr id="0" name=""/>
        <dsp:cNvSpPr/>
      </dsp:nvSpPr>
      <dsp:spPr>
        <a:xfrm>
          <a:off x="5269963" y="1957916"/>
          <a:ext cx="1502833" cy="15028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kern="1200" dirty="0" smtClean="0"/>
            <a:t>文本</a:t>
          </a:r>
          <a:endParaRPr lang="zh-CN" altLang="en-US" sz="3800" kern="1200" dirty="0"/>
        </a:p>
      </dsp:txBody>
      <dsp:txXfrm>
        <a:off x="5490048" y="2178001"/>
        <a:ext cx="1062663" cy="1062663"/>
      </dsp:txXfrm>
    </dsp:sp>
    <dsp:sp modelId="{0AD07DC2-B8E2-43CF-8F77-DF3CCE21B3CA}">
      <dsp:nvSpPr>
        <dsp:cNvPr id="0" name=""/>
        <dsp:cNvSpPr/>
      </dsp:nvSpPr>
      <dsp:spPr>
        <a:xfrm>
          <a:off x="3312583" y="3915297"/>
          <a:ext cx="1502833" cy="15028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kern="1200" dirty="0" smtClean="0"/>
            <a:t>文本</a:t>
          </a:r>
          <a:endParaRPr lang="zh-CN" altLang="en-US" sz="3800" kern="1200" dirty="0"/>
        </a:p>
      </dsp:txBody>
      <dsp:txXfrm>
        <a:off x="3532668" y="4135382"/>
        <a:ext cx="1062663" cy="1062663"/>
      </dsp:txXfrm>
    </dsp:sp>
    <dsp:sp modelId="{1D3F6F7A-F70F-4AA0-94BE-DBB0E31C33CE}">
      <dsp:nvSpPr>
        <dsp:cNvPr id="0" name=""/>
        <dsp:cNvSpPr/>
      </dsp:nvSpPr>
      <dsp:spPr>
        <a:xfrm>
          <a:off x="1355202" y="1957916"/>
          <a:ext cx="1502833" cy="15028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kern="1200" dirty="0" smtClean="0"/>
            <a:t>文本</a:t>
          </a:r>
          <a:endParaRPr lang="zh-CN" altLang="en-US" sz="3800" kern="1200" dirty="0"/>
        </a:p>
      </dsp:txBody>
      <dsp:txXfrm>
        <a:off x="1575287" y="2178001"/>
        <a:ext cx="1062663" cy="1062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694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99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26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5E5FD-1865-4A05-89A5-8EE4E9DDEB14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68957"/>
      </p:ext>
    </p:extLst>
  </p:cSld>
  <p:clrMapOvr>
    <a:masterClrMapping/>
  </p:clrMapOvr>
  <p:transition advClick="0" advTm="2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361E6-B24C-49C7-BE6A-4AA7BAF7D18F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4395"/>
      </p:ext>
    </p:extLst>
  </p:cSld>
  <p:clrMapOvr>
    <a:masterClrMapping/>
  </p:clrMapOvr>
  <p:transition advClick="0" advTm="2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FBE25-6E60-49F0-A01B-0C0C7AFF9307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091509"/>
      </p:ext>
    </p:extLst>
  </p:cSld>
  <p:clrMapOvr>
    <a:masterClrMapping/>
  </p:clrMapOvr>
  <p:transition advClick="0" advTm="2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B7D247-3B07-424F-B26D-243D7B71D79D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31356"/>
      </p:ext>
    </p:extLst>
  </p:cSld>
  <p:clrMapOvr>
    <a:masterClrMapping/>
  </p:clrMapOvr>
  <p:transition advClick="0" advTm="2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42357-F29C-4398-A9FA-06A7A109606C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980118"/>
      </p:ext>
    </p:extLst>
  </p:cSld>
  <p:clrMapOvr>
    <a:masterClrMapping/>
  </p:clrMapOvr>
  <p:transition advClick="0" advTm="2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C77E02-D9A2-4AFB-AAFF-232229CFDCA7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93623"/>
      </p:ext>
    </p:extLst>
  </p:cSld>
  <p:clrMapOvr>
    <a:masterClrMapping/>
  </p:clrMapOvr>
  <p:transition advClick="0" advTm="2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19F243-3712-4B6A-AAE2-E2D380ECF98A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75255"/>
      </p:ext>
    </p:extLst>
  </p:cSld>
  <p:clrMapOvr>
    <a:masterClrMapping/>
  </p:clrMapOvr>
  <p:transition advClick="0" advTm="2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CB1786-D5C0-40DC-A399-DE406E170768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548879"/>
      </p:ext>
    </p:extLst>
  </p:cSld>
  <p:clrMapOvr>
    <a:masterClrMapping/>
  </p:clrMapOvr>
  <p:transition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9557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161880-74E2-4445-B6B1-3F0D1F469BEC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65908"/>
      </p:ext>
    </p:extLst>
  </p:cSld>
  <p:clrMapOvr>
    <a:masterClrMapping/>
  </p:clrMapOvr>
  <p:transition advClick="0" advTm="2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3E18FF-203B-4BD1-9FB8-121DCA28EF4D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18493"/>
      </p:ext>
    </p:extLst>
  </p:cSld>
  <p:clrMapOvr>
    <a:masterClrMapping/>
  </p:clrMapOvr>
  <p:transition advClick="0" advTm="2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0D182-407A-4004-82AF-46E15FBA9A6E}" type="slidenum">
              <a:rPr lang="zh-CN" altLang="zh-CN">
                <a:solidFill>
                  <a:srgbClr val="000000"/>
                </a:solidFill>
              </a:rPr>
              <a:pPr/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042323"/>
      </p:ext>
    </p:extLst>
  </p:cSld>
  <p:clrMapOvr>
    <a:masterClrMapping/>
  </p:clrMapOvr>
  <p:transition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5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29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52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12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64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7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075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F5E01-DDE4-4B33-AF9D-BA6CA00FA70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3E2FA-E307-49F6-AF2C-D589441A8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88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30CEB1-B5BA-472C-8C9B-0ACD0F23D8A9}" type="slidenum">
              <a:rPr lang="zh-CN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1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2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3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" name="Picture 4" descr="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1" name="Picture 5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" name="Picture 6" descr="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" name="Picture 7" descr="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4" name="Picture 8" descr="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5" name="Picture 9" descr="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" name="Picture 10" descr="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3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7" name="Picture 11" descr="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3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8" name="Picture 12" descr="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265106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9" name="Picture 13" descr="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265106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" name="Picture 14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957" y="-1246188"/>
            <a:ext cx="4329113" cy="428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Picture 16" descr="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357" y="5956300"/>
            <a:ext cx="14605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文本框 57"/>
          <p:cNvSpPr txBox="1"/>
          <p:nvPr/>
        </p:nvSpPr>
        <p:spPr>
          <a:xfrm>
            <a:off x="4042944" y="2396159"/>
            <a:ext cx="859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C00000"/>
                </a:solidFill>
              </a:rPr>
              <a:t>寄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2400" dirty="0">
                <a:solidFill>
                  <a:srgbClr val="C00000"/>
                </a:solidFill>
              </a:rPr>
              <a:t>母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2400" dirty="0">
                <a:solidFill>
                  <a:srgbClr val="C00000"/>
                </a:solidFill>
              </a:rPr>
              <a:t>亲</a:t>
            </a:r>
          </a:p>
        </p:txBody>
      </p:sp>
      <p:sp>
        <p:nvSpPr>
          <p:cNvPr id="33" name="矩形 32"/>
          <p:cNvSpPr/>
          <p:nvPr/>
        </p:nvSpPr>
        <p:spPr>
          <a:xfrm>
            <a:off x="2802844" y="1804678"/>
            <a:ext cx="591920" cy="765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Picture 15" descr="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5724525"/>
            <a:ext cx="2671763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30"/>
          <p:cNvSpPr>
            <a:spLocks noChangeArrowheads="1"/>
          </p:cNvSpPr>
          <p:nvPr/>
        </p:nvSpPr>
        <p:spPr bwMode="auto">
          <a:xfrm>
            <a:off x="4789553" y="1416603"/>
            <a:ext cx="174246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3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纸</a:t>
            </a: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95" name="Rectangle 30"/>
          <p:cNvSpPr>
            <a:spLocks noChangeArrowheads="1"/>
          </p:cNvSpPr>
          <p:nvPr/>
        </p:nvSpPr>
        <p:spPr bwMode="auto">
          <a:xfrm>
            <a:off x="5536162" y="2921590"/>
            <a:ext cx="174246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3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船</a:t>
            </a: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46" name="中国弹拨乐团 - 暗香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-2628900" y="64071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2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2553">
        <p:fade/>
      </p:transition>
    </mc:Choice>
    <mc:Fallback xmlns="">
      <p:transition spd="med" advClick="0" advTm="125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3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4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9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  <p:bldLst>
      <p:bldP spid="58" grpId="0" build="allAtOnce"/>
      <p:bldP spid="45" grpId="0"/>
      <p:bldP spid="95" grpId="0"/>
    </p:bldLst>
  </p:timing>
  <p:extLst mod="1">
    <p:ext uri="{E180D4A7-C9FB-4DFB-919C-405C955672EB}">
      <p14:showEvtLst xmlns:p14="http://schemas.microsoft.com/office/powerpoint/2010/main">
        <p14:playEvt time="2" objId="46"/>
        <p14:pauseEvt time="12553" objId="4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1" name="Picture 5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" name="Picture 6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" name="Picture 7" descr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1109600"/>
            <a:ext cx="4330700" cy="430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4" name="Picture 8" descr="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5" name="Picture 9" descr="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" name="Picture 10" descr="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3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7" name="Picture 11" descr="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38" y="357181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8" name="Picture 12" descr="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265106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9" name="Picture 13" descr="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2651062"/>
            <a:ext cx="20701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" name="Picture 14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957" y="-1246188"/>
            <a:ext cx="4329113" cy="428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Picture 16" descr="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357" y="5956300"/>
            <a:ext cx="14605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文本框 57"/>
          <p:cNvSpPr txBox="1"/>
          <p:nvPr/>
        </p:nvSpPr>
        <p:spPr>
          <a:xfrm>
            <a:off x="4042944" y="2396159"/>
            <a:ext cx="859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C00000"/>
                </a:solidFill>
              </a:rPr>
              <a:t>我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rgbClr val="C00000"/>
                </a:solidFill>
              </a:rPr>
              <a:t>爱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rgbClr val="C00000"/>
                </a:solidFill>
              </a:rPr>
              <a:t>你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802844" y="1804678"/>
            <a:ext cx="591920" cy="765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66" name="Picture 15" descr="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5724525"/>
            <a:ext cx="2671763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550457" y="1380497"/>
            <a:ext cx="19646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>
                <a:solidFill>
                  <a:schemeClr val="bg1"/>
                </a:solidFill>
              </a:rPr>
              <a:t>妈</a:t>
            </a:r>
            <a:endParaRPr lang="zh-CN" altLang="en-US" sz="13800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83994" y="2488492"/>
            <a:ext cx="19646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>
                <a:solidFill>
                  <a:schemeClr val="bg1"/>
                </a:solidFill>
              </a:rPr>
              <a:t>妈</a:t>
            </a:r>
            <a:endParaRPr lang="zh-CN" altLang="en-US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9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">
        <p:fade/>
      </p:transition>
    </mc:Choice>
    <mc:Fallback xmlns="">
      <p:transition spd="med" advClick="0" advTm="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3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uild="allAtOnce"/>
      <p:bldP spid="2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533" y="1407083"/>
            <a:ext cx="3878714" cy="108746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782981" y="1719982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慈母手中线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383" y="3044297"/>
            <a:ext cx="3878714" cy="10874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33" y="4681511"/>
            <a:ext cx="3878714" cy="10874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35784" y="3338717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游子身上衣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88587" y="4957452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FFFF"/>
                </a:solidFill>
                <a:latin typeface="Arial"/>
                <a:ea typeface="叶根友刀锋黑草08"/>
              </a:rPr>
              <a:t>报得三春晖</a:t>
            </a:r>
          </a:p>
        </p:txBody>
      </p:sp>
      <p:pic>
        <p:nvPicPr>
          <p:cNvPr id="8" name="Picture 15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203" y="5764212"/>
            <a:ext cx="2671763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344853" y="3575085"/>
            <a:ext cx="6126977" cy="150828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07405" y="835174"/>
            <a:ext cx="160093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 smtClean="0">
                <a:latin typeface="叶根友行书繁" panose="02010601030101010101" pitchFamily="2" charset="-122"/>
                <a:ea typeface="叶根友行书繁" panose="02010601030101010101" pitchFamily="2" charset="-122"/>
              </a:rPr>
              <a:t>1</a:t>
            </a:r>
            <a:endParaRPr lang="zh-CN" altLang="en-US" sz="19900" dirty="0"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6741222"/>
      </p:ext>
    </p:extLst>
  </p:cSld>
  <p:clrMapOvr>
    <a:masterClrMapping/>
  </p:clrMapOvr>
  <p:transition spd="slow" advClick="0" advTm="5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allAtOnce"/>
      <p:bldP spid="7" grpId="0" build="allAtOnce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4707">
            <a:off x="423863" y="-100011"/>
            <a:ext cx="3948113" cy="1714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68006" y="526596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慈母手中线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25449" y="1714109"/>
            <a:ext cx="4627349" cy="4738406"/>
            <a:chOff x="1185668" y="1586194"/>
            <a:chExt cx="4627349" cy="473840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668" y="1586194"/>
              <a:ext cx="4627349" cy="4738406"/>
            </a:xfrm>
            <a:prstGeom prst="rect">
              <a:avLst/>
            </a:prstGeom>
          </p:spPr>
        </p:pic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1744431" y="2092063"/>
              <a:ext cx="2966255" cy="3372240"/>
            </a:xfrm>
            <a:custGeom>
              <a:avLst/>
              <a:gdLst>
                <a:gd name="T0" fmla="*/ 410 w 583"/>
                <a:gd name="T1" fmla="*/ 635 h 663"/>
                <a:gd name="T2" fmla="*/ 357 w 583"/>
                <a:gd name="T3" fmla="*/ 637 h 663"/>
                <a:gd name="T4" fmla="*/ 294 w 583"/>
                <a:gd name="T5" fmla="*/ 641 h 663"/>
                <a:gd name="T6" fmla="*/ 241 w 583"/>
                <a:gd name="T7" fmla="*/ 623 h 663"/>
                <a:gd name="T8" fmla="*/ 192 w 583"/>
                <a:gd name="T9" fmla="*/ 635 h 663"/>
                <a:gd name="T10" fmla="*/ 35 w 583"/>
                <a:gd name="T11" fmla="*/ 636 h 663"/>
                <a:gd name="T12" fmla="*/ 20 w 583"/>
                <a:gd name="T13" fmla="*/ 604 h 663"/>
                <a:gd name="T14" fmla="*/ 3 w 583"/>
                <a:gd name="T15" fmla="*/ 460 h 663"/>
                <a:gd name="T16" fmla="*/ 13 w 583"/>
                <a:gd name="T17" fmla="*/ 354 h 663"/>
                <a:gd name="T18" fmla="*/ 30 w 583"/>
                <a:gd name="T19" fmla="*/ 310 h 663"/>
                <a:gd name="T20" fmla="*/ 66 w 583"/>
                <a:gd name="T21" fmla="*/ 259 h 663"/>
                <a:gd name="T22" fmla="*/ 61 w 583"/>
                <a:gd name="T23" fmla="*/ 232 h 663"/>
                <a:gd name="T24" fmla="*/ 36 w 583"/>
                <a:gd name="T25" fmla="*/ 219 h 663"/>
                <a:gd name="T26" fmla="*/ 11 w 583"/>
                <a:gd name="T27" fmla="*/ 197 h 663"/>
                <a:gd name="T28" fmla="*/ 10 w 583"/>
                <a:gd name="T29" fmla="*/ 173 h 663"/>
                <a:gd name="T30" fmla="*/ 30 w 583"/>
                <a:gd name="T31" fmla="*/ 150 h 663"/>
                <a:gd name="T32" fmla="*/ 40 w 583"/>
                <a:gd name="T33" fmla="*/ 124 h 663"/>
                <a:gd name="T34" fmla="*/ 63 w 583"/>
                <a:gd name="T35" fmla="*/ 104 h 663"/>
                <a:gd name="T36" fmla="*/ 96 w 583"/>
                <a:gd name="T37" fmla="*/ 89 h 663"/>
                <a:gd name="T38" fmla="*/ 126 w 583"/>
                <a:gd name="T39" fmla="*/ 86 h 663"/>
                <a:gd name="T40" fmla="*/ 164 w 583"/>
                <a:gd name="T41" fmla="*/ 124 h 663"/>
                <a:gd name="T42" fmla="*/ 189 w 583"/>
                <a:gd name="T43" fmla="*/ 163 h 663"/>
                <a:gd name="T44" fmla="*/ 188 w 583"/>
                <a:gd name="T45" fmla="*/ 179 h 663"/>
                <a:gd name="T46" fmla="*/ 197 w 583"/>
                <a:gd name="T47" fmla="*/ 208 h 663"/>
                <a:gd name="T48" fmla="*/ 144 w 583"/>
                <a:gd name="T49" fmla="*/ 274 h 663"/>
                <a:gd name="T50" fmla="*/ 187 w 583"/>
                <a:gd name="T51" fmla="*/ 364 h 663"/>
                <a:gd name="T52" fmla="*/ 232 w 583"/>
                <a:gd name="T53" fmla="*/ 366 h 663"/>
                <a:gd name="T54" fmla="*/ 273 w 583"/>
                <a:gd name="T55" fmla="*/ 315 h 663"/>
                <a:gd name="T56" fmla="*/ 296 w 583"/>
                <a:gd name="T57" fmla="*/ 256 h 663"/>
                <a:gd name="T58" fmla="*/ 296 w 583"/>
                <a:gd name="T59" fmla="*/ 202 h 663"/>
                <a:gd name="T60" fmla="*/ 299 w 583"/>
                <a:gd name="T61" fmla="*/ 168 h 663"/>
                <a:gd name="T62" fmla="*/ 317 w 583"/>
                <a:gd name="T63" fmla="*/ 146 h 663"/>
                <a:gd name="T64" fmla="*/ 288 w 583"/>
                <a:gd name="T65" fmla="*/ 151 h 663"/>
                <a:gd name="T66" fmla="*/ 275 w 583"/>
                <a:gd name="T67" fmla="*/ 128 h 663"/>
                <a:gd name="T68" fmla="*/ 260 w 583"/>
                <a:gd name="T69" fmla="*/ 99 h 663"/>
                <a:gd name="T70" fmla="*/ 282 w 583"/>
                <a:gd name="T71" fmla="*/ 13 h 663"/>
                <a:gd name="T72" fmla="*/ 329 w 583"/>
                <a:gd name="T73" fmla="*/ 3 h 663"/>
                <a:gd name="T74" fmla="*/ 364 w 583"/>
                <a:gd name="T75" fmla="*/ 25 h 663"/>
                <a:gd name="T76" fmla="*/ 363 w 583"/>
                <a:gd name="T77" fmla="*/ 107 h 663"/>
                <a:gd name="T78" fmla="*/ 372 w 583"/>
                <a:gd name="T79" fmla="*/ 114 h 663"/>
                <a:gd name="T80" fmla="*/ 385 w 583"/>
                <a:gd name="T81" fmla="*/ 127 h 663"/>
                <a:gd name="T82" fmla="*/ 428 w 583"/>
                <a:gd name="T83" fmla="*/ 195 h 663"/>
                <a:gd name="T84" fmla="*/ 444 w 583"/>
                <a:gd name="T85" fmla="*/ 266 h 663"/>
                <a:gd name="T86" fmla="*/ 434 w 583"/>
                <a:gd name="T87" fmla="*/ 293 h 663"/>
                <a:gd name="T88" fmla="*/ 452 w 583"/>
                <a:gd name="T89" fmla="*/ 417 h 663"/>
                <a:gd name="T90" fmla="*/ 451 w 583"/>
                <a:gd name="T91" fmla="*/ 486 h 663"/>
                <a:gd name="T92" fmla="*/ 470 w 583"/>
                <a:gd name="T93" fmla="*/ 543 h 663"/>
                <a:gd name="T94" fmla="*/ 498 w 583"/>
                <a:gd name="T95" fmla="*/ 576 h 663"/>
                <a:gd name="T96" fmla="*/ 553 w 583"/>
                <a:gd name="T97" fmla="*/ 628 h 663"/>
                <a:gd name="T98" fmla="*/ 569 w 583"/>
                <a:gd name="T99" fmla="*/ 655 h 663"/>
                <a:gd name="T100" fmla="*/ 518 w 583"/>
                <a:gd name="T101" fmla="*/ 662 h 663"/>
                <a:gd name="T102" fmla="*/ 468 w 583"/>
                <a:gd name="T103" fmla="*/ 639 h 663"/>
                <a:gd name="T104" fmla="*/ 202 w 583"/>
                <a:gd name="T105" fmla="*/ 548 h 663"/>
                <a:gd name="T106" fmla="*/ 202 w 583"/>
                <a:gd name="T107" fmla="*/ 548 h 663"/>
                <a:gd name="T108" fmla="*/ 282 w 583"/>
                <a:gd name="T109" fmla="*/ 454 h 663"/>
                <a:gd name="T110" fmla="*/ 275 w 583"/>
                <a:gd name="T111" fmla="*/ 462 h 663"/>
                <a:gd name="T112" fmla="*/ 315 w 583"/>
                <a:gd name="T113" fmla="*/ 337 h 663"/>
                <a:gd name="T114" fmla="*/ 331 w 583"/>
                <a:gd name="T115" fmla="*/ 292 h 663"/>
                <a:gd name="T116" fmla="*/ 340 w 583"/>
                <a:gd name="T117" fmla="*/ 331 h 663"/>
                <a:gd name="T118" fmla="*/ 319 w 583"/>
                <a:gd name="T119" fmla="*/ 35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3" h="663">
                  <a:moveTo>
                    <a:pt x="452" y="634"/>
                  </a:moveTo>
                  <a:cubicBezTo>
                    <a:pt x="438" y="633"/>
                    <a:pt x="424" y="631"/>
                    <a:pt x="410" y="635"/>
                  </a:cubicBezTo>
                  <a:cubicBezTo>
                    <a:pt x="396" y="638"/>
                    <a:pt x="385" y="639"/>
                    <a:pt x="370" y="637"/>
                  </a:cubicBezTo>
                  <a:cubicBezTo>
                    <a:pt x="370" y="637"/>
                    <a:pt x="358" y="637"/>
                    <a:pt x="357" y="637"/>
                  </a:cubicBezTo>
                  <a:cubicBezTo>
                    <a:pt x="355" y="638"/>
                    <a:pt x="355" y="640"/>
                    <a:pt x="348" y="642"/>
                  </a:cubicBezTo>
                  <a:cubicBezTo>
                    <a:pt x="330" y="645"/>
                    <a:pt x="312" y="646"/>
                    <a:pt x="294" y="641"/>
                  </a:cubicBezTo>
                  <a:cubicBezTo>
                    <a:pt x="289" y="640"/>
                    <a:pt x="291" y="637"/>
                    <a:pt x="280" y="632"/>
                  </a:cubicBezTo>
                  <a:cubicBezTo>
                    <a:pt x="267" y="628"/>
                    <a:pt x="254" y="627"/>
                    <a:pt x="241" y="623"/>
                  </a:cubicBezTo>
                  <a:cubicBezTo>
                    <a:pt x="230" y="620"/>
                    <a:pt x="223" y="634"/>
                    <a:pt x="212" y="635"/>
                  </a:cubicBezTo>
                  <a:cubicBezTo>
                    <a:pt x="206" y="635"/>
                    <a:pt x="199" y="634"/>
                    <a:pt x="192" y="635"/>
                  </a:cubicBezTo>
                  <a:cubicBezTo>
                    <a:pt x="187" y="636"/>
                    <a:pt x="183" y="640"/>
                    <a:pt x="178" y="641"/>
                  </a:cubicBezTo>
                  <a:cubicBezTo>
                    <a:pt x="140" y="648"/>
                    <a:pt x="69" y="655"/>
                    <a:pt x="35" y="636"/>
                  </a:cubicBezTo>
                  <a:cubicBezTo>
                    <a:pt x="31" y="634"/>
                    <a:pt x="25" y="625"/>
                    <a:pt x="22" y="621"/>
                  </a:cubicBezTo>
                  <a:cubicBezTo>
                    <a:pt x="18" y="617"/>
                    <a:pt x="22" y="609"/>
                    <a:pt x="20" y="604"/>
                  </a:cubicBezTo>
                  <a:cubicBezTo>
                    <a:pt x="8" y="580"/>
                    <a:pt x="10" y="562"/>
                    <a:pt x="4" y="532"/>
                  </a:cubicBezTo>
                  <a:cubicBezTo>
                    <a:pt x="0" y="511"/>
                    <a:pt x="9" y="479"/>
                    <a:pt x="3" y="460"/>
                  </a:cubicBezTo>
                  <a:cubicBezTo>
                    <a:pt x="0" y="450"/>
                    <a:pt x="2" y="419"/>
                    <a:pt x="5" y="399"/>
                  </a:cubicBezTo>
                  <a:cubicBezTo>
                    <a:pt x="7" y="383"/>
                    <a:pt x="12" y="372"/>
                    <a:pt x="13" y="354"/>
                  </a:cubicBezTo>
                  <a:cubicBezTo>
                    <a:pt x="13" y="352"/>
                    <a:pt x="15" y="345"/>
                    <a:pt x="16" y="342"/>
                  </a:cubicBezTo>
                  <a:cubicBezTo>
                    <a:pt x="19" y="331"/>
                    <a:pt x="23" y="319"/>
                    <a:pt x="30" y="310"/>
                  </a:cubicBezTo>
                  <a:cubicBezTo>
                    <a:pt x="34" y="305"/>
                    <a:pt x="38" y="298"/>
                    <a:pt x="42" y="294"/>
                  </a:cubicBezTo>
                  <a:cubicBezTo>
                    <a:pt x="50" y="283"/>
                    <a:pt x="58" y="269"/>
                    <a:pt x="66" y="259"/>
                  </a:cubicBezTo>
                  <a:cubicBezTo>
                    <a:pt x="71" y="252"/>
                    <a:pt x="77" y="247"/>
                    <a:pt x="80" y="240"/>
                  </a:cubicBezTo>
                  <a:cubicBezTo>
                    <a:pt x="78" y="236"/>
                    <a:pt x="65" y="229"/>
                    <a:pt x="61" y="232"/>
                  </a:cubicBezTo>
                  <a:cubicBezTo>
                    <a:pt x="56" y="235"/>
                    <a:pt x="50" y="230"/>
                    <a:pt x="45" y="225"/>
                  </a:cubicBezTo>
                  <a:cubicBezTo>
                    <a:pt x="40" y="220"/>
                    <a:pt x="41" y="222"/>
                    <a:pt x="36" y="219"/>
                  </a:cubicBezTo>
                  <a:cubicBezTo>
                    <a:pt x="28" y="213"/>
                    <a:pt x="24" y="210"/>
                    <a:pt x="22" y="209"/>
                  </a:cubicBezTo>
                  <a:cubicBezTo>
                    <a:pt x="21" y="208"/>
                    <a:pt x="11" y="197"/>
                    <a:pt x="11" y="197"/>
                  </a:cubicBezTo>
                  <a:cubicBezTo>
                    <a:pt x="10" y="191"/>
                    <a:pt x="3" y="182"/>
                    <a:pt x="9" y="180"/>
                  </a:cubicBezTo>
                  <a:cubicBezTo>
                    <a:pt x="11" y="178"/>
                    <a:pt x="11" y="175"/>
                    <a:pt x="10" y="173"/>
                  </a:cubicBezTo>
                  <a:cubicBezTo>
                    <a:pt x="8" y="162"/>
                    <a:pt x="12" y="160"/>
                    <a:pt x="19" y="155"/>
                  </a:cubicBezTo>
                  <a:cubicBezTo>
                    <a:pt x="23" y="153"/>
                    <a:pt x="26" y="152"/>
                    <a:pt x="30" y="150"/>
                  </a:cubicBezTo>
                  <a:cubicBezTo>
                    <a:pt x="34" y="148"/>
                    <a:pt x="32" y="145"/>
                    <a:pt x="34" y="142"/>
                  </a:cubicBezTo>
                  <a:cubicBezTo>
                    <a:pt x="37" y="137"/>
                    <a:pt x="37" y="129"/>
                    <a:pt x="40" y="124"/>
                  </a:cubicBezTo>
                  <a:cubicBezTo>
                    <a:pt x="42" y="122"/>
                    <a:pt x="49" y="116"/>
                    <a:pt x="50" y="113"/>
                  </a:cubicBezTo>
                  <a:cubicBezTo>
                    <a:pt x="51" y="112"/>
                    <a:pt x="61" y="105"/>
                    <a:pt x="63" y="104"/>
                  </a:cubicBezTo>
                  <a:cubicBezTo>
                    <a:pt x="66" y="102"/>
                    <a:pt x="71" y="100"/>
                    <a:pt x="74" y="98"/>
                  </a:cubicBezTo>
                  <a:cubicBezTo>
                    <a:pt x="81" y="93"/>
                    <a:pt x="89" y="91"/>
                    <a:pt x="96" y="89"/>
                  </a:cubicBezTo>
                  <a:cubicBezTo>
                    <a:pt x="100" y="88"/>
                    <a:pt x="106" y="86"/>
                    <a:pt x="110" y="85"/>
                  </a:cubicBezTo>
                  <a:cubicBezTo>
                    <a:pt x="115" y="83"/>
                    <a:pt x="122" y="83"/>
                    <a:pt x="126" y="86"/>
                  </a:cubicBezTo>
                  <a:cubicBezTo>
                    <a:pt x="130" y="88"/>
                    <a:pt x="131" y="90"/>
                    <a:pt x="133" y="93"/>
                  </a:cubicBezTo>
                  <a:cubicBezTo>
                    <a:pt x="142" y="103"/>
                    <a:pt x="160" y="109"/>
                    <a:pt x="164" y="124"/>
                  </a:cubicBezTo>
                  <a:cubicBezTo>
                    <a:pt x="171" y="135"/>
                    <a:pt x="180" y="136"/>
                    <a:pt x="191" y="142"/>
                  </a:cubicBezTo>
                  <a:cubicBezTo>
                    <a:pt x="199" y="152"/>
                    <a:pt x="181" y="154"/>
                    <a:pt x="189" y="163"/>
                  </a:cubicBezTo>
                  <a:cubicBezTo>
                    <a:pt x="189" y="168"/>
                    <a:pt x="192" y="175"/>
                    <a:pt x="188" y="177"/>
                  </a:cubicBezTo>
                  <a:cubicBezTo>
                    <a:pt x="188" y="178"/>
                    <a:pt x="188" y="178"/>
                    <a:pt x="188" y="179"/>
                  </a:cubicBezTo>
                  <a:cubicBezTo>
                    <a:pt x="190" y="181"/>
                    <a:pt x="190" y="181"/>
                    <a:pt x="192" y="183"/>
                  </a:cubicBezTo>
                  <a:cubicBezTo>
                    <a:pt x="193" y="193"/>
                    <a:pt x="205" y="201"/>
                    <a:pt x="197" y="208"/>
                  </a:cubicBezTo>
                  <a:cubicBezTo>
                    <a:pt x="187" y="216"/>
                    <a:pt x="169" y="214"/>
                    <a:pt x="164" y="225"/>
                  </a:cubicBezTo>
                  <a:cubicBezTo>
                    <a:pt x="158" y="242"/>
                    <a:pt x="154" y="259"/>
                    <a:pt x="144" y="274"/>
                  </a:cubicBezTo>
                  <a:cubicBezTo>
                    <a:pt x="145" y="275"/>
                    <a:pt x="145" y="277"/>
                    <a:pt x="145" y="278"/>
                  </a:cubicBezTo>
                  <a:cubicBezTo>
                    <a:pt x="168" y="305"/>
                    <a:pt x="172" y="334"/>
                    <a:pt x="187" y="364"/>
                  </a:cubicBezTo>
                  <a:cubicBezTo>
                    <a:pt x="198" y="385"/>
                    <a:pt x="199" y="384"/>
                    <a:pt x="202" y="388"/>
                  </a:cubicBezTo>
                  <a:cubicBezTo>
                    <a:pt x="208" y="384"/>
                    <a:pt x="231" y="369"/>
                    <a:pt x="232" y="366"/>
                  </a:cubicBezTo>
                  <a:cubicBezTo>
                    <a:pt x="223" y="363"/>
                    <a:pt x="250" y="338"/>
                    <a:pt x="251" y="334"/>
                  </a:cubicBezTo>
                  <a:cubicBezTo>
                    <a:pt x="253" y="328"/>
                    <a:pt x="270" y="319"/>
                    <a:pt x="273" y="315"/>
                  </a:cubicBezTo>
                  <a:cubicBezTo>
                    <a:pt x="276" y="312"/>
                    <a:pt x="287" y="291"/>
                    <a:pt x="288" y="291"/>
                  </a:cubicBezTo>
                  <a:cubicBezTo>
                    <a:pt x="288" y="278"/>
                    <a:pt x="290" y="268"/>
                    <a:pt x="296" y="256"/>
                  </a:cubicBezTo>
                  <a:cubicBezTo>
                    <a:pt x="297" y="245"/>
                    <a:pt x="299" y="232"/>
                    <a:pt x="298" y="221"/>
                  </a:cubicBezTo>
                  <a:cubicBezTo>
                    <a:pt x="297" y="214"/>
                    <a:pt x="297" y="208"/>
                    <a:pt x="296" y="202"/>
                  </a:cubicBezTo>
                  <a:cubicBezTo>
                    <a:pt x="295" y="193"/>
                    <a:pt x="295" y="184"/>
                    <a:pt x="296" y="175"/>
                  </a:cubicBezTo>
                  <a:cubicBezTo>
                    <a:pt x="297" y="172"/>
                    <a:pt x="296" y="172"/>
                    <a:pt x="299" y="168"/>
                  </a:cubicBezTo>
                  <a:cubicBezTo>
                    <a:pt x="304" y="164"/>
                    <a:pt x="312" y="162"/>
                    <a:pt x="312" y="155"/>
                  </a:cubicBezTo>
                  <a:cubicBezTo>
                    <a:pt x="314" y="152"/>
                    <a:pt x="315" y="149"/>
                    <a:pt x="317" y="146"/>
                  </a:cubicBezTo>
                  <a:cubicBezTo>
                    <a:pt x="317" y="146"/>
                    <a:pt x="316" y="145"/>
                    <a:pt x="316" y="145"/>
                  </a:cubicBezTo>
                  <a:cubicBezTo>
                    <a:pt x="308" y="150"/>
                    <a:pt x="298" y="159"/>
                    <a:pt x="288" y="151"/>
                  </a:cubicBezTo>
                  <a:cubicBezTo>
                    <a:pt x="286" y="145"/>
                    <a:pt x="280" y="141"/>
                    <a:pt x="279" y="134"/>
                  </a:cubicBezTo>
                  <a:cubicBezTo>
                    <a:pt x="276" y="132"/>
                    <a:pt x="276" y="131"/>
                    <a:pt x="275" y="128"/>
                  </a:cubicBezTo>
                  <a:cubicBezTo>
                    <a:pt x="261" y="125"/>
                    <a:pt x="268" y="119"/>
                    <a:pt x="268" y="110"/>
                  </a:cubicBezTo>
                  <a:cubicBezTo>
                    <a:pt x="265" y="106"/>
                    <a:pt x="262" y="103"/>
                    <a:pt x="260" y="99"/>
                  </a:cubicBezTo>
                  <a:cubicBezTo>
                    <a:pt x="252" y="86"/>
                    <a:pt x="239" y="65"/>
                    <a:pt x="253" y="50"/>
                  </a:cubicBezTo>
                  <a:cubicBezTo>
                    <a:pt x="264" y="39"/>
                    <a:pt x="274" y="27"/>
                    <a:pt x="282" y="13"/>
                  </a:cubicBezTo>
                  <a:cubicBezTo>
                    <a:pt x="284" y="9"/>
                    <a:pt x="288" y="8"/>
                    <a:pt x="292" y="7"/>
                  </a:cubicBezTo>
                  <a:cubicBezTo>
                    <a:pt x="300" y="3"/>
                    <a:pt x="321" y="0"/>
                    <a:pt x="329" y="3"/>
                  </a:cubicBezTo>
                  <a:cubicBezTo>
                    <a:pt x="339" y="6"/>
                    <a:pt x="356" y="4"/>
                    <a:pt x="359" y="17"/>
                  </a:cubicBezTo>
                  <a:cubicBezTo>
                    <a:pt x="359" y="18"/>
                    <a:pt x="364" y="25"/>
                    <a:pt x="364" y="25"/>
                  </a:cubicBezTo>
                  <a:cubicBezTo>
                    <a:pt x="365" y="29"/>
                    <a:pt x="374" y="39"/>
                    <a:pt x="374" y="45"/>
                  </a:cubicBezTo>
                  <a:cubicBezTo>
                    <a:pt x="374" y="65"/>
                    <a:pt x="380" y="92"/>
                    <a:pt x="363" y="107"/>
                  </a:cubicBezTo>
                  <a:cubicBezTo>
                    <a:pt x="363" y="111"/>
                    <a:pt x="363" y="111"/>
                    <a:pt x="364" y="114"/>
                  </a:cubicBezTo>
                  <a:cubicBezTo>
                    <a:pt x="368" y="113"/>
                    <a:pt x="368" y="113"/>
                    <a:pt x="372" y="114"/>
                  </a:cubicBezTo>
                  <a:cubicBezTo>
                    <a:pt x="373" y="115"/>
                    <a:pt x="373" y="117"/>
                    <a:pt x="374" y="119"/>
                  </a:cubicBezTo>
                  <a:cubicBezTo>
                    <a:pt x="379" y="119"/>
                    <a:pt x="382" y="123"/>
                    <a:pt x="385" y="127"/>
                  </a:cubicBezTo>
                  <a:cubicBezTo>
                    <a:pt x="406" y="141"/>
                    <a:pt x="417" y="160"/>
                    <a:pt x="428" y="182"/>
                  </a:cubicBezTo>
                  <a:cubicBezTo>
                    <a:pt x="430" y="186"/>
                    <a:pt x="427" y="190"/>
                    <a:pt x="428" y="195"/>
                  </a:cubicBezTo>
                  <a:cubicBezTo>
                    <a:pt x="430" y="214"/>
                    <a:pt x="435" y="237"/>
                    <a:pt x="434" y="257"/>
                  </a:cubicBezTo>
                  <a:cubicBezTo>
                    <a:pt x="434" y="259"/>
                    <a:pt x="440" y="261"/>
                    <a:pt x="444" y="266"/>
                  </a:cubicBezTo>
                  <a:cubicBezTo>
                    <a:pt x="453" y="278"/>
                    <a:pt x="449" y="286"/>
                    <a:pt x="435" y="290"/>
                  </a:cubicBezTo>
                  <a:cubicBezTo>
                    <a:pt x="434" y="290"/>
                    <a:pt x="433" y="292"/>
                    <a:pt x="434" y="293"/>
                  </a:cubicBezTo>
                  <a:cubicBezTo>
                    <a:pt x="443" y="294"/>
                    <a:pt x="441" y="304"/>
                    <a:pt x="444" y="311"/>
                  </a:cubicBezTo>
                  <a:cubicBezTo>
                    <a:pt x="460" y="343"/>
                    <a:pt x="459" y="383"/>
                    <a:pt x="452" y="417"/>
                  </a:cubicBezTo>
                  <a:cubicBezTo>
                    <a:pt x="447" y="438"/>
                    <a:pt x="449" y="456"/>
                    <a:pt x="452" y="476"/>
                  </a:cubicBezTo>
                  <a:cubicBezTo>
                    <a:pt x="452" y="481"/>
                    <a:pt x="452" y="483"/>
                    <a:pt x="451" y="486"/>
                  </a:cubicBezTo>
                  <a:cubicBezTo>
                    <a:pt x="450" y="496"/>
                    <a:pt x="451" y="506"/>
                    <a:pt x="451" y="516"/>
                  </a:cubicBezTo>
                  <a:cubicBezTo>
                    <a:pt x="458" y="524"/>
                    <a:pt x="464" y="534"/>
                    <a:pt x="470" y="543"/>
                  </a:cubicBezTo>
                  <a:cubicBezTo>
                    <a:pt x="475" y="549"/>
                    <a:pt x="484" y="556"/>
                    <a:pt x="486" y="562"/>
                  </a:cubicBezTo>
                  <a:cubicBezTo>
                    <a:pt x="487" y="564"/>
                    <a:pt x="495" y="574"/>
                    <a:pt x="498" y="576"/>
                  </a:cubicBezTo>
                  <a:cubicBezTo>
                    <a:pt x="518" y="597"/>
                    <a:pt x="518" y="606"/>
                    <a:pt x="534" y="620"/>
                  </a:cubicBezTo>
                  <a:cubicBezTo>
                    <a:pt x="538" y="623"/>
                    <a:pt x="544" y="623"/>
                    <a:pt x="553" y="628"/>
                  </a:cubicBezTo>
                  <a:cubicBezTo>
                    <a:pt x="556" y="631"/>
                    <a:pt x="567" y="634"/>
                    <a:pt x="571" y="637"/>
                  </a:cubicBezTo>
                  <a:cubicBezTo>
                    <a:pt x="583" y="645"/>
                    <a:pt x="580" y="647"/>
                    <a:pt x="569" y="655"/>
                  </a:cubicBezTo>
                  <a:cubicBezTo>
                    <a:pt x="561" y="661"/>
                    <a:pt x="549" y="661"/>
                    <a:pt x="539" y="662"/>
                  </a:cubicBezTo>
                  <a:cubicBezTo>
                    <a:pt x="532" y="662"/>
                    <a:pt x="525" y="663"/>
                    <a:pt x="518" y="662"/>
                  </a:cubicBezTo>
                  <a:cubicBezTo>
                    <a:pt x="512" y="661"/>
                    <a:pt x="512" y="661"/>
                    <a:pt x="507" y="658"/>
                  </a:cubicBezTo>
                  <a:cubicBezTo>
                    <a:pt x="495" y="653"/>
                    <a:pt x="480" y="648"/>
                    <a:pt x="468" y="639"/>
                  </a:cubicBezTo>
                  <a:cubicBezTo>
                    <a:pt x="464" y="636"/>
                    <a:pt x="462" y="635"/>
                    <a:pt x="452" y="634"/>
                  </a:cubicBezTo>
                  <a:close/>
                  <a:moveTo>
                    <a:pt x="202" y="548"/>
                  </a:moveTo>
                  <a:cubicBezTo>
                    <a:pt x="206" y="543"/>
                    <a:pt x="210" y="539"/>
                    <a:pt x="214" y="536"/>
                  </a:cubicBezTo>
                  <a:cubicBezTo>
                    <a:pt x="253" y="556"/>
                    <a:pt x="202" y="548"/>
                    <a:pt x="202" y="548"/>
                  </a:cubicBezTo>
                  <a:close/>
                  <a:moveTo>
                    <a:pt x="275" y="462"/>
                  </a:moveTo>
                  <a:cubicBezTo>
                    <a:pt x="276" y="458"/>
                    <a:pt x="281" y="457"/>
                    <a:pt x="282" y="454"/>
                  </a:cubicBezTo>
                  <a:cubicBezTo>
                    <a:pt x="289" y="452"/>
                    <a:pt x="296" y="473"/>
                    <a:pt x="297" y="478"/>
                  </a:cubicBezTo>
                  <a:cubicBezTo>
                    <a:pt x="292" y="478"/>
                    <a:pt x="279" y="465"/>
                    <a:pt x="275" y="462"/>
                  </a:cubicBezTo>
                  <a:close/>
                  <a:moveTo>
                    <a:pt x="319" y="352"/>
                  </a:moveTo>
                  <a:cubicBezTo>
                    <a:pt x="318" y="346"/>
                    <a:pt x="316" y="344"/>
                    <a:pt x="315" y="337"/>
                  </a:cubicBezTo>
                  <a:cubicBezTo>
                    <a:pt x="310" y="318"/>
                    <a:pt x="307" y="322"/>
                    <a:pt x="318" y="304"/>
                  </a:cubicBezTo>
                  <a:cubicBezTo>
                    <a:pt x="320" y="301"/>
                    <a:pt x="326" y="292"/>
                    <a:pt x="331" y="292"/>
                  </a:cubicBezTo>
                  <a:cubicBezTo>
                    <a:pt x="333" y="298"/>
                    <a:pt x="335" y="297"/>
                    <a:pt x="336" y="306"/>
                  </a:cubicBezTo>
                  <a:cubicBezTo>
                    <a:pt x="338" y="316"/>
                    <a:pt x="336" y="321"/>
                    <a:pt x="340" y="331"/>
                  </a:cubicBezTo>
                  <a:cubicBezTo>
                    <a:pt x="344" y="340"/>
                    <a:pt x="336" y="356"/>
                    <a:pt x="334" y="366"/>
                  </a:cubicBezTo>
                  <a:cubicBezTo>
                    <a:pt x="330" y="366"/>
                    <a:pt x="320" y="356"/>
                    <a:pt x="319" y="3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7308672" y="2691660"/>
            <a:ext cx="2400657" cy="24288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/>
              <a:t>慈母手中</a:t>
            </a:r>
            <a:r>
              <a:rPr lang="zh-CN" altLang="en-US" sz="2400" dirty="0" smtClean="0"/>
              <a:t>线，</a:t>
            </a:r>
            <a:endParaRPr lang="en-US" altLang="zh-CN" sz="2400" dirty="0" smtClean="0"/>
          </a:p>
          <a:p>
            <a:r>
              <a:rPr lang="zh-CN" altLang="en-US" sz="2400" dirty="0"/>
              <a:t>游戏身</a:t>
            </a:r>
            <a:r>
              <a:rPr lang="zh-CN" altLang="en-US" sz="2400" dirty="0" smtClean="0"/>
              <a:t>上衣</a:t>
            </a:r>
            <a:endParaRPr lang="en-US" altLang="zh-CN" sz="2400" dirty="0" smtClean="0"/>
          </a:p>
          <a:p>
            <a:r>
              <a:rPr lang="zh-CN" altLang="en-US" sz="2400" dirty="0"/>
              <a:t>临行密密</a:t>
            </a:r>
            <a:r>
              <a:rPr lang="zh-CN" altLang="en-US" sz="2400" dirty="0" smtClean="0"/>
              <a:t>缝</a:t>
            </a:r>
            <a:endParaRPr lang="en-US" altLang="zh-CN" sz="2400" dirty="0" smtClean="0"/>
          </a:p>
          <a:p>
            <a:r>
              <a:rPr lang="zh-CN" altLang="en-US" sz="2400" dirty="0"/>
              <a:t>意恐迟迟</a:t>
            </a:r>
            <a:r>
              <a:rPr lang="zh-CN" altLang="en-US" sz="2400" dirty="0" smtClean="0"/>
              <a:t>归。</a:t>
            </a:r>
            <a:endParaRPr lang="en-US" altLang="zh-CN" sz="2400" dirty="0" smtClean="0"/>
          </a:p>
          <a:p>
            <a:r>
              <a:rPr lang="zh-CN" altLang="en-US" sz="2400" dirty="0"/>
              <a:t>谁言寸草</a:t>
            </a:r>
            <a:r>
              <a:rPr lang="zh-CN" altLang="en-US" sz="2400" dirty="0" smtClean="0"/>
              <a:t>心，</a:t>
            </a:r>
            <a:endParaRPr lang="en-US" altLang="zh-CN" sz="2400" dirty="0" smtClean="0"/>
          </a:p>
          <a:p>
            <a:r>
              <a:rPr lang="zh-CN" altLang="en-US" sz="2400" dirty="0"/>
              <a:t>报得三</a:t>
            </a:r>
            <a:r>
              <a:rPr lang="zh-CN" altLang="en-US" sz="2400" dirty="0" smtClean="0"/>
              <a:t>春晖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18" name="Picture 2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1498600"/>
            <a:ext cx="114300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88" y="-6351"/>
            <a:ext cx="127000" cy="543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 descr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2366962"/>
            <a:ext cx="551497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363" y="4391025"/>
            <a:ext cx="4826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07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3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962348447"/>
              </p:ext>
            </p:extLst>
          </p:nvPr>
        </p:nvGraphicFramePr>
        <p:xfrm>
          <a:off x="2032000" y="108902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4707">
            <a:off x="423863" y="-100011"/>
            <a:ext cx="3948113" cy="171488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268006" y="526596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慈母手中线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26363" y="1089025"/>
            <a:ext cx="2031325" cy="24288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/>
              <a:t>慈母手中</a:t>
            </a:r>
            <a:r>
              <a:rPr lang="zh-CN" altLang="en-US" sz="2000" dirty="0" smtClean="0"/>
              <a:t>线，</a:t>
            </a:r>
            <a:endParaRPr lang="en-US" altLang="zh-CN" sz="2000" dirty="0" smtClean="0"/>
          </a:p>
          <a:p>
            <a:r>
              <a:rPr lang="zh-CN" altLang="en-US" sz="2000" dirty="0"/>
              <a:t>游戏身</a:t>
            </a:r>
            <a:r>
              <a:rPr lang="zh-CN" altLang="en-US" sz="2000" dirty="0" smtClean="0"/>
              <a:t>上衣</a:t>
            </a:r>
            <a:endParaRPr lang="en-US" altLang="zh-CN" sz="2000" dirty="0" smtClean="0"/>
          </a:p>
          <a:p>
            <a:r>
              <a:rPr lang="zh-CN" altLang="en-US" sz="2000" dirty="0"/>
              <a:t>临行密密</a:t>
            </a:r>
            <a:r>
              <a:rPr lang="zh-CN" altLang="en-US" sz="2000" dirty="0" smtClean="0"/>
              <a:t>缝</a:t>
            </a:r>
            <a:endParaRPr lang="en-US" altLang="zh-CN" sz="2000" dirty="0" smtClean="0"/>
          </a:p>
          <a:p>
            <a:r>
              <a:rPr lang="zh-CN" altLang="en-US" sz="2000" dirty="0"/>
              <a:t>意恐迟迟</a:t>
            </a:r>
            <a:r>
              <a:rPr lang="zh-CN" altLang="en-US" sz="2000" dirty="0" smtClean="0"/>
              <a:t>归。</a:t>
            </a:r>
            <a:endParaRPr lang="en-US" altLang="zh-CN" sz="2000" dirty="0" smtClean="0"/>
          </a:p>
          <a:p>
            <a:r>
              <a:rPr lang="zh-CN" altLang="en-US" sz="2000" dirty="0"/>
              <a:t>谁言寸草</a:t>
            </a:r>
            <a:r>
              <a:rPr lang="zh-CN" altLang="en-US" sz="2000" dirty="0" smtClean="0"/>
              <a:t>心，</a:t>
            </a:r>
            <a:endParaRPr lang="en-US" altLang="zh-CN" sz="2000" dirty="0" smtClean="0"/>
          </a:p>
          <a:p>
            <a:r>
              <a:rPr lang="zh-CN" altLang="en-US" sz="2000" dirty="0"/>
              <a:t>报得三</a:t>
            </a:r>
            <a:r>
              <a:rPr lang="zh-CN" altLang="en-US" sz="2000" dirty="0" smtClean="0"/>
              <a:t>春晖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8888413" y="4257675"/>
            <a:ext cx="2031325" cy="24288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/>
              <a:t>慈母手中</a:t>
            </a:r>
            <a:r>
              <a:rPr lang="zh-CN" altLang="en-US" sz="2000" dirty="0" smtClean="0"/>
              <a:t>线，</a:t>
            </a:r>
            <a:endParaRPr lang="en-US" altLang="zh-CN" sz="2000" dirty="0" smtClean="0"/>
          </a:p>
          <a:p>
            <a:r>
              <a:rPr lang="zh-CN" altLang="en-US" sz="2000" dirty="0"/>
              <a:t>游戏身</a:t>
            </a:r>
            <a:r>
              <a:rPr lang="zh-CN" altLang="en-US" sz="2000" dirty="0" smtClean="0"/>
              <a:t>上衣</a:t>
            </a:r>
            <a:endParaRPr lang="en-US" altLang="zh-CN" sz="2000" dirty="0" smtClean="0"/>
          </a:p>
          <a:p>
            <a:r>
              <a:rPr lang="zh-CN" altLang="en-US" sz="2000" dirty="0"/>
              <a:t>临行密密</a:t>
            </a:r>
            <a:r>
              <a:rPr lang="zh-CN" altLang="en-US" sz="2000" dirty="0" smtClean="0"/>
              <a:t>缝</a:t>
            </a:r>
            <a:endParaRPr lang="en-US" altLang="zh-CN" sz="2000" dirty="0" smtClean="0"/>
          </a:p>
          <a:p>
            <a:r>
              <a:rPr lang="zh-CN" altLang="en-US" sz="2000" dirty="0"/>
              <a:t>意恐迟迟</a:t>
            </a:r>
            <a:r>
              <a:rPr lang="zh-CN" altLang="en-US" sz="2000" dirty="0" smtClean="0"/>
              <a:t>归。</a:t>
            </a:r>
            <a:endParaRPr lang="en-US" altLang="zh-CN" sz="2000" dirty="0" smtClean="0"/>
          </a:p>
          <a:p>
            <a:r>
              <a:rPr lang="zh-CN" altLang="en-US" sz="2000" dirty="0"/>
              <a:t>谁言寸草</a:t>
            </a:r>
            <a:r>
              <a:rPr lang="zh-CN" altLang="en-US" sz="2000" dirty="0" smtClean="0"/>
              <a:t>心，</a:t>
            </a:r>
            <a:endParaRPr lang="en-US" altLang="zh-CN" sz="2000" dirty="0" smtClean="0"/>
          </a:p>
          <a:p>
            <a:r>
              <a:rPr lang="zh-CN" altLang="en-US" sz="2000" dirty="0"/>
              <a:t>报得三</a:t>
            </a:r>
            <a:r>
              <a:rPr lang="zh-CN" altLang="en-US" sz="2000" dirty="0" smtClean="0"/>
              <a:t>春晖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025364" y="2266950"/>
            <a:ext cx="2031325" cy="24288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/>
              <a:t>慈母手中</a:t>
            </a:r>
            <a:r>
              <a:rPr lang="zh-CN" altLang="en-US" sz="2000" dirty="0" smtClean="0"/>
              <a:t>线，</a:t>
            </a:r>
            <a:endParaRPr lang="en-US" altLang="zh-CN" sz="2000" dirty="0" smtClean="0"/>
          </a:p>
          <a:p>
            <a:r>
              <a:rPr lang="zh-CN" altLang="en-US" sz="2000" dirty="0"/>
              <a:t>游戏身</a:t>
            </a:r>
            <a:r>
              <a:rPr lang="zh-CN" altLang="en-US" sz="2000" dirty="0" smtClean="0"/>
              <a:t>上衣</a:t>
            </a:r>
            <a:endParaRPr lang="en-US" altLang="zh-CN" sz="2000" dirty="0" smtClean="0"/>
          </a:p>
          <a:p>
            <a:r>
              <a:rPr lang="zh-CN" altLang="en-US" sz="2000" dirty="0"/>
              <a:t>临行密密</a:t>
            </a:r>
            <a:r>
              <a:rPr lang="zh-CN" altLang="en-US" sz="2000" dirty="0" smtClean="0"/>
              <a:t>缝</a:t>
            </a:r>
            <a:endParaRPr lang="en-US" altLang="zh-CN" sz="2000" dirty="0" smtClean="0"/>
          </a:p>
          <a:p>
            <a:r>
              <a:rPr lang="zh-CN" altLang="en-US" sz="2000" dirty="0"/>
              <a:t>意恐迟迟</a:t>
            </a:r>
            <a:r>
              <a:rPr lang="zh-CN" altLang="en-US" sz="2000" dirty="0" smtClean="0"/>
              <a:t>归。</a:t>
            </a:r>
            <a:endParaRPr lang="en-US" altLang="zh-CN" sz="2000" dirty="0" smtClean="0"/>
          </a:p>
          <a:p>
            <a:r>
              <a:rPr lang="zh-CN" altLang="en-US" sz="2000" dirty="0"/>
              <a:t>谁言寸草</a:t>
            </a:r>
            <a:r>
              <a:rPr lang="zh-CN" altLang="en-US" sz="2000" dirty="0" smtClean="0"/>
              <a:t>心，</a:t>
            </a:r>
            <a:endParaRPr lang="en-US" altLang="zh-CN" sz="2000" dirty="0" smtClean="0"/>
          </a:p>
          <a:p>
            <a:r>
              <a:rPr lang="zh-CN" altLang="en-US" sz="2000" dirty="0"/>
              <a:t>报得三</a:t>
            </a:r>
            <a:r>
              <a:rPr lang="zh-CN" altLang="en-US" sz="2000" dirty="0" smtClean="0"/>
              <a:t>春晖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2397919" y="5102617"/>
            <a:ext cx="2031325" cy="24288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/>
              <a:t>慈母手中</a:t>
            </a:r>
            <a:r>
              <a:rPr lang="zh-CN" altLang="en-US" sz="2000" dirty="0" smtClean="0"/>
              <a:t>线，</a:t>
            </a:r>
            <a:endParaRPr lang="en-US" altLang="zh-CN" sz="2000" dirty="0" smtClean="0"/>
          </a:p>
          <a:p>
            <a:r>
              <a:rPr lang="zh-CN" altLang="en-US" sz="2000" dirty="0"/>
              <a:t>游戏身</a:t>
            </a:r>
            <a:r>
              <a:rPr lang="zh-CN" altLang="en-US" sz="2000" dirty="0" smtClean="0"/>
              <a:t>上衣</a:t>
            </a:r>
            <a:endParaRPr lang="en-US" altLang="zh-CN" sz="2000" dirty="0" smtClean="0"/>
          </a:p>
          <a:p>
            <a:r>
              <a:rPr lang="zh-CN" altLang="en-US" sz="2000" dirty="0"/>
              <a:t>临行密密</a:t>
            </a:r>
            <a:r>
              <a:rPr lang="zh-CN" altLang="en-US" sz="2000" dirty="0" smtClean="0"/>
              <a:t>缝</a:t>
            </a:r>
            <a:endParaRPr lang="en-US" altLang="zh-CN" sz="2000" dirty="0" smtClean="0"/>
          </a:p>
          <a:p>
            <a:r>
              <a:rPr lang="zh-CN" altLang="en-US" sz="2000" dirty="0"/>
              <a:t>意恐迟迟</a:t>
            </a:r>
            <a:r>
              <a:rPr lang="zh-CN" altLang="en-US" sz="2000" dirty="0" smtClean="0"/>
              <a:t>归。</a:t>
            </a:r>
            <a:endParaRPr lang="en-US" altLang="zh-CN" sz="2000" dirty="0" smtClean="0"/>
          </a:p>
          <a:p>
            <a:r>
              <a:rPr lang="zh-CN" altLang="en-US" sz="2000" dirty="0"/>
              <a:t>谁言寸草</a:t>
            </a:r>
            <a:r>
              <a:rPr lang="zh-CN" altLang="en-US" sz="2000" dirty="0" smtClean="0"/>
              <a:t>心，</a:t>
            </a:r>
            <a:endParaRPr lang="en-US" altLang="zh-CN" sz="2000" dirty="0" smtClean="0"/>
          </a:p>
          <a:p>
            <a:r>
              <a:rPr lang="zh-CN" altLang="en-US" sz="2000" dirty="0"/>
              <a:t>报得三</a:t>
            </a:r>
            <a:r>
              <a:rPr lang="zh-CN" altLang="en-US" sz="2000" dirty="0" smtClean="0"/>
              <a:t>春晖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01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1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0" grpId="0" build="allAtOnce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321" y="1407083"/>
            <a:ext cx="3878714" cy="108746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790769" y="1719982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慈母手中线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171" y="3044297"/>
            <a:ext cx="3878714" cy="10874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021" y="4681511"/>
            <a:ext cx="3878714" cy="10874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3572" y="3338717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游子身上衣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96375" y="4957452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报得三春晖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pic>
        <p:nvPicPr>
          <p:cNvPr id="8" name="Picture 15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5724525"/>
            <a:ext cx="2671763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344853" y="3575085"/>
            <a:ext cx="6126977" cy="150828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07405" y="835174"/>
            <a:ext cx="160093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 smtClean="0">
                <a:latin typeface="叶根友行书繁" panose="02010601030101010101" pitchFamily="2" charset="-122"/>
                <a:ea typeface="叶根友行书繁" panose="02010601030101010101" pitchFamily="2" charset="-122"/>
              </a:rPr>
              <a:t>2</a:t>
            </a:r>
            <a:endParaRPr lang="zh-CN" altLang="en-US" sz="19900" dirty="0"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1756548"/>
      </p:ext>
    </p:extLst>
  </p:cSld>
  <p:clrMapOvr>
    <a:masterClrMapping/>
  </p:clrMapOvr>
  <p:transition spd="slow" advClick="0" advTm="5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allAtOnce"/>
      <p:bldP spid="7" grpId="0" build="allAtOnce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4707">
            <a:off x="423863" y="-100011"/>
            <a:ext cx="3948113" cy="17148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68006" y="526596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游子身上衣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152528" y="1989231"/>
            <a:ext cx="1845601" cy="1831788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3884" tIns="213884" rIns="213884" bIns="213884" numCol="1" spcCol="1270" anchor="ctr" anchorCtr="0">
            <a:noAutofit/>
          </a:bodyPr>
          <a:lstStyle/>
          <a:p>
            <a:pPr marL="0" marR="0" lvl="0" indent="0" algn="ctr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迷你简启体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832975" y="1989231"/>
            <a:ext cx="1845601" cy="1831788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3884" tIns="213884" rIns="213884" bIns="213884" numCol="1" spcCol="1270" anchor="ctr" anchorCtr="0">
            <a:noAutofit/>
          </a:bodyPr>
          <a:lstStyle/>
          <a:p>
            <a:pPr marL="0" marR="0" lvl="0" indent="0" algn="ctr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迷你简启体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513423" y="1989231"/>
            <a:ext cx="1845601" cy="1831788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3884" tIns="213884" rIns="213884" bIns="213884" numCol="1" spcCol="1270" anchor="ctr" anchorCtr="0">
            <a:noAutofit/>
          </a:bodyPr>
          <a:lstStyle/>
          <a:p>
            <a:pPr marL="0" marR="0" lvl="0" indent="0" algn="ctr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迷你简启体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9193869" y="1989231"/>
            <a:ext cx="1845601" cy="1831788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13884" tIns="213884" rIns="213884" bIns="213884" numCol="1" spcCol="1270" anchor="ctr" anchorCtr="0">
            <a:noAutofit/>
          </a:bodyPr>
          <a:lstStyle/>
          <a:p>
            <a:pPr marL="0" marR="0" lvl="0" indent="0" algn="ctr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迷你简启体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5105" y="4185867"/>
            <a:ext cx="2680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我从不肯妄弃了一张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纸</a:t>
            </a:r>
            <a:endParaRPr lang="zh-CN" altLang="en-US" sz="2000" dirty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总是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留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着</a:t>
            </a:r>
            <a:r>
              <a:rPr lang="en-US" altLang="zh-CN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——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留着 </a:t>
            </a:r>
            <a:endParaRPr lang="en-US" altLang="zh-CN" sz="2000" dirty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95684" y="4185867"/>
            <a:ext cx="29201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叠成一只一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只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很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小的船儿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从舟上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抛下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在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海里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74155" y="4185867"/>
            <a:ext cx="23241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有的被天风吹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卷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到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舟中的窗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里</a:t>
            </a:r>
            <a:endParaRPr lang="zh-CN" altLang="en-US" sz="2000" dirty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有的被海浪打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湿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沾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在船头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上</a:t>
            </a:r>
            <a:endParaRPr lang="zh-CN" altLang="en-US" sz="2000" dirty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95411" y="4185867"/>
            <a:ext cx="34425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我仍是不灰心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地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每天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地叠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着</a:t>
            </a:r>
            <a:endParaRPr lang="zh-CN" altLang="en-US" sz="2000" dirty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总希望有一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只</a:t>
            </a:r>
            <a:endParaRPr lang="en-US" altLang="zh-CN" sz="2000" dirty="0" smtClean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能流</a:t>
            </a:r>
            <a:r>
              <a:rPr lang="zh-CN" altLang="en-US" sz="2000" dirty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到我要它到的地方</a:t>
            </a:r>
            <a:r>
              <a:rPr lang="zh-CN" altLang="en-US" sz="2000" dirty="0" smtClean="0"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去</a:t>
            </a:r>
            <a:endParaRPr lang="zh-CN" altLang="en-US" sz="2000" dirty="0"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8006" y="2732058"/>
            <a:ext cx="1379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标题</a:t>
            </a:r>
            <a:endParaRPr lang="zh-CN" altLang="en-US" sz="2000" dirty="0">
              <a:solidFill>
                <a:schemeClr val="bg1"/>
              </a:solidFill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66166" y="2732058"/>
            <a:ext cx="1379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标题</a:t>
            </a:r>
            <a:endParaRPr lang="zh-CN" altLang="en-US" sz="2000" dirty="0">
              <a:solidFill>
                <a:schemeClr val="bg1"/>
              </a:solidFill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4326" y="2732058"/>
            <a:ext cx="1379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标题</a:t>
            </a:r>
            <a:endParaRPr lang="zh-CN" altLang="en-US" sz="2000" dirty="0">
              <a:solidFill>
                <a:schemeClr val="bg1"/>
              </a:solidFill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62486" y="2732058"/>
            <a:ext cx="1379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叶根友刀锋黑草08" panose="02010601030101010101" pitchFamily="2" charset="-122"/>
                <a:ea typeface="叶根友刀锋黑草08" panose="02010601030101010101" pitchFamily="2" charset="-122"/>
              </a:rPr>
              <a:t>标题</a:t>
            </a:r>
            <a:endParaRPr lang="zh-CN" altLang="en-US" sz="2000" dirty="0">
              <a:solidFill>
                <a:schemeClr val="bg1"/>
              </a:solidFill>
              <a:latin typeface="叶根友刀锋黑草08" panose="02010601030101010101" pitchFamily="2" charset="-122"/>
              <a:ea typeface="叶根友刀锋黑草08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0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7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7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182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animBg="1"/>
      <p:bldP spid="6" grpId="0" animBg="1"/>
      <p:bldP spid="7" grpId="0" animBg="1"/>
      <p:bldP spid="8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ysClr val="windowText" lastClr="000000">
                <a:tint val="45000"/>
                <a:satMod val="400000"/>
              </a:sys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4707">
            <a:off x="423863" y="-100011"/>
            <a:ext cx="3948113" cy="1714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68006" y="526596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游子身上衣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174" y="1841110"/>
            <a:ext cx="7519447" cy="42252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0"/>
          <a:stretch/>
        </p:blipFill>
        <p:spPr>
          <a:xfrm>
            <a:off x="6659563" y="2681536"/>
            <a:ext cx="6062493" cy="4176464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55443" y="1841109"/>
            <a:ext cx="1164901" cy="1164900"/>
            <a:chOff x="1120547" y="1915722"/>
            <a:chExt cx="1164901" cy="11649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547" y="2410613"/>
              <a:ext cx="1164901" cy="27092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547" y="2185897"/>
              <a:ext cx="1164901" cy="22471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22359" y="2399984"/>
              <a:ext cx="1164900" cy="196376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6144249" y="4962257"/>
            <a:ext cx="1164901" cy="1164900"/>
            <a:chOff x="1120547" y="1915722"/>
            <a:chExt cx="1164901" cy="116490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547" y="2410613"/>
              <a:ext cx="1164901" cy="27092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547" y="2185897"/>
              <a:ext cx="1164901" cy="22471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22359" y="2399984"/>
              <a:ext cx="1164900" cy="196376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1103196" y="2349326"/>
            <a:ext cx="59373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/>
              <a:t>母亲，倘若你梦中看到一只很小的船儿， </a:t>
            </a:r>
            <a:br>
              <a:rPr lang="zh-CN" altLang="en-US" sz="2400" dirty="0"/>
            </a:br>
            <a:r>
              <a:rPr lang="zh-CN" altLang="en-US" sz="2400" dirty="0"/>
              <a:t>不要惊讶他无端入梦， </a:t>
            </a:r>
            <a:br>
              <a:rPr lang="zh-CN" altLang="en-US" sz="2400" dirty="0"/>
            </a:br>
            <a:r>
              <a:rPr lang="zh-CN" altLang="en-US" sz="2400" dirty="0"/>
              <a:t>这是你至爱的女儿含着泪叠的， </a:t>
            </a:r>
            <a:br>
              <a:rPr lang="zh-CN" altLang="en-US" sz="2400" dirty="0"/>
            </a:br>
            <a:r>
              <a:rPr lang="zh-CN" altLang="en-US" sz="2400" dirty="0"/>
              <a:t>万水千山，求他载着她的爱和悲哀归去。</a:t>
            </a:r>
          </a:p>
        </p:txBody>
      </p:sp>
    </p:spTree>
    <p:extLst>
      <p:ext uri="{BB962C8B-B14F-4D97-AF65-F5344CB8AC3E}">
        <p14:creationId xmlns:p14="http://schemas.microsoft.com/office/powerpoint/2010/main" val="348981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02 1.11111E-6 L -0.57644 1.11111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71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531" y="1407083"/>
            <a:ext cx="3878714" cy="108746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782979" y="1719982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慈母手中线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381" y="3044297"/>
            <a:ext cx="3878714" cy="10874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31" y="4681511"/>
            <a:ext cx="3878714" cy="10874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35782" y="3338717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游子身上衣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88585" y="4957452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Arial"/>
                <a:ea typeface="叶根友刀锋黑草08"/>
              </a:rPr>
              <a:t>报得三春晖</a:t>
            </a:r>
            <a:endParaRPr lang="zh-CN" altLang="en-US" sz="2400" dirty="0">
              <a:solidFill>
                <a:srgbClr val="FFFFFF"/>
              </a:solidFill>
              <a:latin typeface="Arial"/>
              <a:ea typeface="叶根友刀锋黑草08"/>
            </a:endParaRPr>
          </a:p>
        </p:txBody>
      </p:sp>
      <p:pic>
        <p:nvPicPr>
          <p:cNvPr id="8" name="Picture 15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5724525"/>
            <a:ext cx="2671763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344853" y="3575085"/>
            <a:ext cx="6126977" cy="150828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07405" y="835174"/>
            <a:ext cx="160093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 smtClean="0">
                <a:latin typeface="叶根友行书繁" panose="02010601030101010101" pitchFamily="2" charset="-122"/>
                <a:ea typeface="叶根友行书繁" panose="02010601030101010101" pitchFamily="2" charset="-122"/>
              </a:rPr>
              <a:t>3</a:t>
            </a:r>
            <a:endParaRPr lang="zh-CN" altLang="en-US" sz="19900" dirty="0"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673797"/>
      </p:ext>
    </p:extLst>
  </p:cSld>
  <p:clrMapOvr>
    <a:masterClrMapping/>
  </p:clrMapOvr>
  <p:transition spd="slow" advClick="0" advTm="5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allAtOnce"/>
      <p:bldP spid="7" grpId="0" build="allAtOnce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ysClr val="windowText" lastClr="000000">
                <a:tint val="45000"/>
                <a:satMod val="400000"/>
              </a:sys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4707">
            <a:off x="423863" y="-100011"/>
            <a:ext cx="3948113" cy="1714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68006" y="526596"/>
            <a:ext cx="187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报得三春晖</a:t>
            </a: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288726466"/>
              </p:ext>
            </p:extLst>
          </p:nvPr>
        </p:nvGraphicFramePr>
        <p:xfrm>
          <a:off x="2032000" y="988261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917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Graphic spid="6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叶根友刀锋黑草08"/>
        <a:cs typeface=""/>
      </a:majorFont>
      <a:minorFont>
        <a:latin typeface="Arial"/>
        <a:ea typeface="叶根友刀锋黑草08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 1">
      <a:majorFont>
        <a:latin typeface="Arial"/>
        <a:ea typeface="叶根友刀锋黑草08"/>
        <a:cs typeface=""/>
      </a:majorFont>
      <a:minorFont>
        <a:latin typeface="Arial"/>
        <a:ea typeface="叶根友刀锋黑草08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286</Words>
  <Application>Microsoft Office PowerPoint</Application>
  <PresentationFormat>自定义</PresentationFormat>
  <Paragraphs>82</Paragraphs>
  <Slides>10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袁彬</dc:creator>
  <cp:lastModifiedBy>pc</cp:lastModifiedBy>
  <cp:revision>99</cp:revision>
  <dcterms:created xsi:type="dcterms:W3CDTF">2015-05-09T17:21:36Z</dcterms:created>
  <dcterms:modified xsi:type="dcterms:W3CDTF">2015-07-12T11:46:20Z</dcterms:modified>
</cp:coreProperties>
</file>