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1"/>
  </p:notesMasterIdLst>
  <p:sldIdLst>
    <p:sldId id="256" r:id="rId2"/>
    <p:sldId id="258" r:id="rId3"/>
    <p:sldId id="259" r:id="rId4"/>
    <p:sldId id="266" r:id="rId5"/>
    <p:sldId id="272" r:id="rId6"/>
    <p:sldId id="271" r:id="rId7"/>
    <p:sldId id="276" r:id="rId8"/>
    <p:sldId id="284" r:id="rId9"/>
    <p:sldId id="289" r:id="rId10"/>
    <p:sldId id="277" r:id="rId11"/>
    <p:sldId id="270" r:id="rId12"/>
    <p:sldId id="268" r:id="rId13"/>
    <p:sldId id="278" r:id="rId14"/>
    <p:sldId id="273" r:id="rId15"/>
    <p:sldId id="290" r:id="rId16"/>
    <p:sldId id="280" r:id="rId17"/>
    <p:sldId id="286" r:id="rId18"/>
    <p:sldId id="274" r:id="rId19"/>
    <p:sldId id="282" r:id="rId20"/>
    <p:sldId id="267" r:id="rId21"/>
    <p:sldId id="291" r:id="rId22"/>
    <p:sldId id="288" r:id="rId23"/>
    <p:sldId id="287" r:id="rId24"/>
    <p:sldId id="275" r:id="rId25"/>
    <p:sldId id="281" r:id="rId26"/>
    <p:sldId id="285" r:id="rId27"/>
    <p:sldId id="265" r:id="rId28"/>
    <p:sldId id="263" r:id="rId29"/>
    <p:sldId id="264" r:id="rId3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7E58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106" d="100"/>
          <a:sy n="106" d="100"/>
        </p:scale>
        <p:origin x="150" y="108"/>
      </p:cViewPr>
      <p:guideLst>
        <p:guide orient="horz" pos="2160"/>
        <p:guide pos="3849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17F8DA-2127-4CCE-A730-89B0F5AD51C6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229D459-E2F9-4F66-959E-3FF9FDB256D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8691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更多模板请关注：https://haosc.taobao.com</a:t>
            </a:r>
          </a:p>
        </p:txBody>
      </p:sp>
    </p:spTree>
    <p:extLst>
      <p:ext uri="{BB962C8B-B14F-4D97-AF65-F5344CB8AC3E}">
        <p14:creationId xmlns:p14="http://schemas.microsoft.com/office/powerpoint/2010/main" val="4992767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  <a:t>10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2261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84718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>
                <a:solidFill>
                  <a:prstClr val="black">
                    <a:tint val="75000"/>
                  </a:prstClr>
                </a:solidFill>
              </a:rPr>
              <a:t>2018/5/17</a:t>
            </a:fld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sz="240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med">
    <p:pull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7296908-3A81-4AFB-8EC8-0E32DEDE3E4B}" type="datetimeFigureOut">
              <a:rPr lang="zh-CN" altLang="en-US" smtClean="0"/>
              <a:t>2018/5/17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3E462E-5F18-476B-97CE-9C687868D5E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16" t="12475" r="10668" b="10465"/>
          <a:stretch>
            <a:fillRect/>
          </a:stretch>
        </p:blipFill>
        <p:spPr>
          <a:xfrm>
            <a:off x="172035" y="3180861"/>
            <a:ext cx="11847930" cy="365760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8081" y="4099561"/>
            <a:ext cx="386660" cy="422909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2785874" y="1411316"/>
            <a:ext cx="66202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开学季手</a:t>
            </a:r>
            <a:r>
              <a:rPr lang="zh-CN" altLang="en-US" sz="66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绘模板</a:t>
            </a:r>
            <a:endParaRPr lang="zh-CN" altLang="en-US" sz="6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9" name="Freeform 34"/>
          <p:cNvSpPr>
            <a:spLocks noEditPoints="1"/>
          </p:cNvSpPr>
          <p:nvPr/>
        </p:nvSpPr>
        <p:spPr bwMode="auto">
          <a:xfrm rot="20785645">
            <a:off x="9134728" y="2132225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0" name="组合 19"/>
          <p:cNvGrpSpPr/>
          <p:nvPr/>
        </p:nvGrpSpPr>
        <p:grpSpPr>
          <a:xfrm>
            <a:off x="5045092" y="3356301"/>
            <a:ext cx="2101816" cy="494537"/>
            <a:chOff x="5005531" y="3357603"/>
            <a:chExt cx="2180938" cy="513157"/>
          </a:xfrm>
        </p:grpSpPr>
        <p:sp>
          <p:nvSpPr>
            <p:cNvPr id="19" name="任意多边形 18"/>
            <p:cNvSpPr/>
            <p:nvPr/>
          </p:nvSpPr>
          <p:spPr>
            <a:xfrm>
              <a:off x="5005531" y="3357603"/>
              <a:ext cx="2087341" cy="513157"/>
            </a:xfrm>
            <a:custGeom>
              <a:avLst/>
              <a:gdLst>
                <a:gd name="connsiteX0" fmla="*/ 0 w 1339913"/>
                <a:gd name="connsiteY0" fmla="*/ 18107 h 298765"/>
                <a:gd name="connsiteX1" fmla="*/ 1339913 w 1339913"/>
                <a:gd name="connsiteY1" fmla="*/ 0 h 298765"/>
                <a:gd name="connsiteX2" fmla="*/ 1339913 w 1339913"/>
                <a:gd name="connsiteY2" fmla="*/ 298765 h 298765"/>
                <a:gd name="connsiteX3" fmla="*/ 18107 w 1339913"/>
                <a:gd name="connsiteY3" fmla="*/ 289711 h 298765"/>
                <a:gd name="connsiteX4" fmla="*/ 0 w 1339913"/>
                <a:gd name="connsiteY4" fmla="*/ 18107 h 298765"/>
                <a:gd name="connsiteX0-1" fmla="*/ 0 w 1328483"/>
                <a:gd name="connsiteY0-2" fmla="*/ 6677 h 298765"/>
                <a:gd name="connsiteX1-3" fmla="*/ 1328483 w 1328483"/>
                <a:gd name="connsiteY1-4" fmla="*/ 0 h 298765"/>
                <a:gd name="connsiteX2-5" fmla="*/ 1328483 w 1328483"/>
                <a:gd name="connsiteY2-6" fmla="*/ 298765 h 298765"/>
                <a:gd name="connsiteX3-7" fmla="*/ 6677 w 1328483"/>
                <a:gd name="connsiteY3-8" fmla="*/ 289711 h 298765"/>
                <a:gd name="connsiteX4-9" fmla="*/ 0 w 1328483"/>
                <a:gd name="connsiteY4-10" fmla="*/ 6677 h 298765"/>
                <a:gd name="connsiteX0-11" fmla="*/ 162336 w 1490819"/>
                <a:gd name="connsiteY0-12" fmla="*/ 39882 h 331970"/>
                <a:gd name="connsiteX1-13" fmla="*/ 1490819 w 1490819"/>
                <a:gd name="connsiteY1-14" fmla="*/ 33205 h 331970"/>
                <a:gd name="connsiteX2-15" fmla="*/ 1490819 w 1490819"/>
                <a:gd name="connsiteY2-16" fmla="*/ 331970 h 331970"/>
                <a:gd name="connsiteX3-17" fmla="*/ 169013 w 1490819"/>
                <a:gd name="connsiteY3-18" fmla="*/ 322916 h 331970"/>
                <a:gd name="connsiteX4-19" fmla="*/ 162336 w 1490819"/>
                <a:gd name="connsiteY4-20" fmla="*/ 39882 h 331970"/>
                <a:gd name="connsiteX0-21" fmla="*/ 100188 w 1428671"/>
                <a:gd name="connsiteY0-22" fmla="*/ 30672 h 322760"/>
                <a:gd name="connsiteX1-23" fmla="*/ 1428671 w 1428671"/>
                <a:gd name="connsiteY1-24" fmla="*/ 23995 h 322760"/>
                <a:gd name="connsiteX2-25" fmla="*/ 1428671 w 1428671"/>
                <a:gd name="connsiteY2-26" fmla="*/ 322760 h 322760"/>
                <a:gd name="connsiteX3-27" fmla="*/ 106865 w 1428671"/>
                <a:gd name="connsiteY3-28" fmla="*/ 313706 h 322760"/>
                <a:gd name="connsiteX4-29" fmla="*/ 100188 w 1428671"/>
                <a:gd name="connsiteY4-30" fmla="*/ 30672 h 322760"/>
                <a:gd name="connsiteX0-31" fmla="*/ 92731 w 1421214"/>
                <a:gd name="connsiteY0-32" fmla="*/ 30672 h 322760"/>
                <a:gd name="connsiteX1-33" fmla="*/ 1421214 w 1421214"/>
                <a:gd name="connsiteY1-34" fmla="*/ 23995 h 322760"/>
                <a:gd name="connsiteX2-35" fmla="*/ 1421214 w 1421214"/>
                <a:gd name="connsiteY2-36" fmla="*/ 322760 h 322760"/>
                <a:gd name="connsiteX3-37" fmla="*/ 99408 w 1421214"/>
                <a:gd name="connsiteY3-38" fmla="*/ 313706 h 322760"/>
                <a:gd name="connsiteX4-39" fmla="*/ 92731 w 1421214"/>
                <a:gd name="connsiteY4-40" fmla="*/ 30672 h 322760"/>
                <a:gd name="connsiteX0-41" fmla="*/ 162336 w 1490819"/>
                <a:gd name="connsiteY0-42" fmla="*/ 30672 h 354896"/>
                <a:gd name="connsiteX1-43" fmla="*/ 1490819 w 1490819"/>
                <a:gd name="connsiteY1-44" fmla="*/ 23995 h 354896"/>
                <a:gd name="connsiteX2-45" fmla="*/ 1490819 w 1490819"/>
                <a:gd name="connsiteY2-46" fmla="*/ 322760 h 354896"/>
                <a:gd name="connsiteX3-47" fmla="*/ 169013 w 1490819"/>
                <a:gd name="connsiteY3-48" fmla="*/ 313706 h 354896"/>
                <a:gd name="connsiteX4-49" fmla="*/ 162336 w 1490819"/>
                <a:gd name="connsiteY4-50" fmla="*/ 30672 h 354896"/>
                <a:gd name="connsiteX0-51" fmla="*/ 162336 w 1490819"/>
                <a:gd name="connsiteY0-52" fmla="*/ 30672 h 342969"/>
                <a:gd name="connsiteX1-53" fmla="*/ 1490819 w 1490819"/>
                <a:gd name="connsiteY1-54" fmla="*/ 23995 h 342969"/>
                <a:gd name="connsiteX2-55" fmla="*/ 1490819 w 1490819"/>
                <a:gd name="connsiteY2-56" fmla="*/ 322760 h 342969"/>
                <a:gd name="connsiteX3-57" fmla="*/ 169013 w 1490819"/>
                <a:gd name="connsiteY3-58" fmla="*/ 313706 h 342969"/>
                <a:gd name="connsiteX4-59" fmla="*/ 162336 w 1490819"/>
                <a:gd name="connsiteY4-60" fmla="*/ 30672 h 342969"/>
                <a:gd name="connsiteX0-61" fmla="*/ 96717 w 1425200"/>
                <a:gd name="connsiteY0-62" fmla="*/ 30672 h 342969"/>
                <a:gd name="connsiteX1-63" fmla="*/ 1425200 w 1425200"/>
                <a:gd name="connsiteY1-64" fmla="*/ 23995 h 342969"/>
                <a:gd name="connsiteX2-65" fmla="*/ 1425200 w 1425200"/>
                <a:gd name="connsiteY2-66" fmla="*/ 322760 h 342969"/>
                <a:gd name="connsiteX3-67" fmla="*/ 103394 w 1425200"/>
                <a:gd name="connsiteY3-68" fmla="*/ 313706 h 342969"/>
                <a:gd name="connsiteX4-69" fmla="*/ 96717 w 1425200"/>
                <a:gd name="connsiteY4-70" fmla="*/ 30672 h 342969"/>
                <a:gd name="connsiteX0-71" fmla="*/ 14667 w 1343150"/>
                <a:gd name="connsiteY0-72" fmla="*/ 30672 h 342969"/>
                <a:gd name="connsiteX1-73" fmla="*/ 1343150 w 1343150"/>
                <a:gd name="connsiteY1-74" fmla="*/ 23995 h 342969"/>
                <a:gd name="connsiteX2-75" fmla="*/ 1343150 w 1343150"/>
                <a:gd name="connsiteY2-76" fmla="*/ 322760 h 342969"/>
                <a:gd name="connsiteX3-77" fmla="*/ 21344 w 1343150"/>
                <a:gd name="connsiteY3-78" fmla="*/ 313706 h 342969"/>
                <a:gd name="connsiteX4-79" fmla="*/ 14667 w 1343150"/>
                <a:gd name="connsiteY4-80" fmla="*/ 30672 h 342969"/>
                <a:gd name="connsiteX0-81" fmla="*/ 14667 w 1343150"/>
                <a:gd name="connsiteY0-82" fmla="*/ 20620 h 332917"/>
                <a:gd name="connsiteX1-83" fmla="*/ 1343150 w 1343150"/>
                <a:gd name="connsiteY1-84" fmla="*/ 13943 h 332917"/>
                <a:gd name="connsiteX2-85" fmla="*/ 1343150 w 1343150"/>
                <a:gd name="connsiteY2-86" fmla="*/ 312708 h 332917"/>
                <a:gd name="connsiteX3-87" fmla="*/ 21344 w 1343150"/>
                <a:gd name="connsiteY3-88" fmla="*/ 303654 h 332917"/>
                <a:gd name="connsiteX4-89" fmla="*/ 14667 w 1343150"/>
                <a:gd name="connsiteY4-90" fmla="*/ 20620 h 332917"/>
                <a:gd name="connsiteX0-91" fmla="*/ 14667 w 1343150"/>
                <a:gd name="connsiteY0-92" fmla="*/ 20620 h 312708"/>
                <a:gd name="connsiteX1-93" fmla="*/ 1343150 w 1343150"/>
                <a:gd name="connsiteY1-94" fmla="*/ 13943 h 312708"/>
                <a:gd name="connsiteX2-95" fmla="*/ 1343150 w 1343150"/>
                <a:gd name="connsiteY2-96" fmla="*/ 312708 h 312708"/>
                <a:gd name="connsiteX3-97" fmla="*/ 21344 w 1343150"/>
                <a:gd name="connsiteY3-98" fmla="*/ 303654 h 312708"/>
                <a:gd name="connsiteX4-99" fmla="*/ 14667 w 1343150"/>
                <a:gd name="connsiteY4-100" fmla="*/ 20620 h 312708"/>
                <a:gd name="connsiteX0-101" fmla="*/ 14667 w 1343150"/>
                <a:gd name="connsiteY0-102" fmla="*/ 20620 h 322617"/>
                <a:gd name="connsiteX1-103" fmla="*/ 1343150 w 1343150"/>
                <a:gd name="connsiteY1-104" fmla="*/ 13943 h 322617"/>
                <a:gd name="connsiteX2-105" fmla="*/ 1343150 w 1343150"/>
                <a:gd name="connsiteY2-106" fmla="*/ 312708 h 322617"/>
                <a:gd name="connsiteX3-107" fmla="*/ 21344 w 1343150"/>
                <a:gd name="connsiteY3-108" fmla="*/ 303654 h 322617"/>
                <a:gd name="connsiteX4-109" fmla="*/ 14667 w 1343150"/>
                <a:gd name="connsiteY4-110" fmla="*/ 20620 h 322617"/>
                <a:gd name="connsiteX0-111" fmla="*/ 13863 w 1342346"/>
                <a:gd name="connsiteY0-112" fmla="*/ 20620 h 329379"/>
                <a:gd name="connsiteX1-113" fmla="*/ 1342346 w 1342346"/>
                <a:gd name="connsiteY1-114" fmla="*/ 13943 h 329379"/>
                <a:gd name="connsiteX2-115" fmla="*/ 1342346 w 1342346"/>
                <a:gd name="connsiteY2-116" fmla="*/ 312708 h 329379"/>
                <a:gd name="connsiteX3-117" fmla="*/ 24350 w 1342346"/>
                <a:gd name="connsiteY3-118" fmla="*/ 324609 h 329379"/>
                <a:gd name="connsiteX4-119" fmla="*/ 13863 w 1342346"/>
                <a:gd name="connsiteY4-120" fmla="*/ 20620 h 329379"/>
                <a:gd name="connsiteX0-121" fmla="*/ 18362 w 1346845"/>
                <a:gd name="connsiteY0-122" fmla="*/ 20620 h 324369"/>
                <a:gd name="connsiteX1-123" fmla="*/ 1346845 w 1346845"/>
                <a:gd name="connsiteY1-124" fmla="*/ 13943 h 324369"/>
                <a:gd name="connsiteX2-125" fmla="*/ 1346845 w 1346845"/>
                <a:gd name="connsiteY2-126" fmla="*/ 312708 h 324369"/>
                <a:gd name="connsiteX3-127" fmla="*/ 11704 w 1346845"/>
                <a:gd name="connsiteY3-128" fmla="*/ 311274 h 324369"/>
                <a:gd name="connsiteX4-129" fmla="*/ 18362 w 1346845"/>
                <a:gd name="connsiteY4-130" fmla="*/ 20620 h 324369"/>
                <a:gd name="connsiteX0-131" fmla="*/ 10514 w 1338997"/>
                <a:gd name="connsiteY0-132" fmla="*/ 20620 h 324369"/>
                <a:gd name="connsiteX1-133" fmla="*/ 1338997 w 1338997"/>
                <a:gd name="connsiteY1-134" fmla="*/ 13943 h 324369"/>
                <a:gd name="connsiteX2-135" fmla="*/ 1338997 w 1338997"/>
                <a:gd name="connsiteY2-136" fmla="*/ 312708 h 324369"/>
                <a:gd name="connsiteX3-137" fmla="*/ 3856 w 1338997"/>
                <a:gd name="connsiteY3-138" fmla="*/ 311274 h 324369"/>
                <a:gd name="connsiteX4-139" fmla="*/ 101954 w 1338997"/>
                <a:gd name="connsiteY4-140" fmla="*/ 112060 h 324369"/>
                <a:gd name="connsiteX0-141" fmla="*/ 6698 w 1335181"/>
                <a:gd name="connsiteY0-142" fmla="*/ 20620 h 324369"/>
                <a:gd name="connsiteX1-143" fmla="*/ 1335181 w 1335181"/>
                <a:gd name="connsiteY1-144" fmla="*/ 13943 h 324369"/>
                <a:gd name="connsiteX2-145" fmla="*/ 1335181 w 1335181"/>
                <a:gd name="connsiteY2-146" fmla="*/ 312708 h 324369"/>
                <a:gd name="connsiteX3-147" fmla="*/ 40 w 1335181"/>
                <a:gd name="connsiteY3-148" fmla="*/ 311274 h 324369"/>
                <a:gd name="connsiteX4-149" fmla="*/ 98138 w 1335181"/>
                <a:gd name="connsiteY4-150" fmla="*/ 112060 h 324369"/>
                <a:gd name="connsiteX0-151" fmla="*/ 11430 w 1339913"/>
                <a:gd name="connsiteY0-152" fmla="*/ 20620 h 324369"/>
                <a:gd name="connsiteX1-153" fmla="*/ 1339913 w 1339913"/>
                <a:gd name="connsiteY1-154" fmla="*/ 13943 h 324369"/>
                <a:gd name="connsiteX2-155" fmla="*/ 1339913 w 1339913"/>
                <a:gd name="connsiteY2-156" fmla="*/ 312708 h 324369"/>
                <a:gd name="connsiteX3-157" fmla="*/ 4772 w 1339913"/>
                <a:gd name="connsiteY3-158" fmla="*/ 311274 h 324369"/>
                <a:gd name="connsiteX4-159" fmla="*/ 0 w 1339913"/>
                <a:gd name="connsiteY4-160" fmla="*/ 62530 h 324369"/>
                <a:gd name="connsiteX0-161" fmla="*/ 11430 w 1339913"/>
                <a:gd name="connsiteY0-162" fmla="*/ 53229 h 356978"/>
                <a:gd name="connsiteX1-163" fmla="*/ 1339913 w 1339913"/>
                <a:gd name="connsiteY1-164" fmla="*/ 46552 h 356978"/>
                <a:gd name="connsiteX2-165" fmla="*/ 1339913 w 1339913"/>
                <a:gd name="connsiteY2-166" fmla="*/ 345317 h 356978"/>
                <a:gd name="connsiteX3-167" fmla="*/ 4772 w 1339913"/>
                <a:gd name="connsiteY3-168" fmla="*/ 343883 h 356978"/>
                <a:gd name="connsiteX4-169" fmla="*/ 0 w 1339913"/>
                <a:gd name="connsiteY4-170" fmla="*/ 95139 h 356978"/>
                <a:gd name="connsiteX0-171" fmla="*/ 11430 w 1350073"/>
                <a:gd name="connsiteY0-172" fmla="*/ 24560 h 328309"/>
                <a:gd name="connsiteX1-173" fmla="*/ 1339913 w 1350073"/>
                <a:gd name="connsiteY1-174" fmla="*/ 17883 h 328309"/>
                <a:gd name="connsiteX2-175" fmla="*/ 1339913 w 1350073"/>
                <a:gd name="connsiteY2-176" fmla="*/ 316648 h 328309"/>
                <a:gd name="connsiteX3-177" fmla="*/ 4772 w 1350073"/>
                <a:gd name="connsiteY3-178" fmla="*/ 315214 h 328309"/>
                <a:gd name="connsiteX4-179" fmla="*/ 0 w 1350073"/>
                <a:gd name="connsiteY4-180" fmla="*/ 66470 h 328309"/>
                <a:gd name="connsiteX0-181" fmla="*/ 11430 w 1341880"/>
                <a:gd name="connsiteY0-182" fmla="*/ 23276 h 327025"/>
                <a:gd name="connsiteX1-183" fmla="*/ 1326578 w 1341880"/>
                <a:gd name="connsiteY1-184" fmla="*/ 18504 h 327025"/>
                <a:gd name="connsiteX2-185" fmla="*/ 1339913 w 1341880"/>
                <a:gd name="connsiteY2-186" fmla="*/ 315364 h 327025"/>
                <a:gd name="connsiteX3-187" fmla="*/ 4772 w 1341880"/>
                <a:gd name="connsiteY3-188" fmla="*/ 313930 h 327025"/>
                <a:gd name="connsiteX4-189" fmla="*/ 0 w 1341880"/>
                <a:gd name="connsiteY4-190" fmla="*/ 65186 h 327025"/>
                <a:gd name="connsiteX0-191" fmla="*/ 11430 w 1508577"/>
                <a:gd name="connsiteY0-192" fmla="*/ 23276 h 327025"/>
                <a:gd name="connsiteX1-193" fmla="*/ 1326578 w 1508577"/>
                <a:gd name="connsiteY1-194" fmla="*/ 18504 h 327025"/>
                <a:gd name="connsiteX2-195" fmla="*/ 1339913 w 1508577"/>
                <a:gd name="connsiteY2-196" fmla="*/ 315364 h 327025"/>
                <a:gd name="connsiteX3-197" fmla="*/ 4772 w 1508577"/>
                <a:gd name="connsiteY3-198" fmla="*/ 313930 h 327025"/>
                <a:gd name="connsiteX4-199" fmla="*/ 0 w 1508577"/>
                <a:gd name="connsiteY4-200" fmla="*/ 65186 h 327025"/>
                <a:gd name="connsiteX0-201" fmla="*/ 11430 w 1348658"/>
                <a:gd name="connsiteY0-202" fmla="*/ 23276 h 325332"/>
                <a:gd name="connsiteX1-203" fmla="*/ 1326578 w 1348658"/>
                <a:gd name="connsiteY1-204" fmla="*/ 18504 h 325332"/>
                <a:gd name="connsiteX2-205" fmla="*/ 1339913 w 1348658"/>
                <a:gd name="connsiteY2-206" fmla="*/ 315364 h 325332"/>
                <a:gd name="connsiteX3-207" fmla="*/ 4772 w 1348658"/>
                <a:gd name="connsiteY3-208" fmla="*/ 313930 h 325332"/>
                <a:gd name="connsiteX4-209" fmla="*/ 0 w 1348658"/>
                <a:gd name="connsiteY4-210" fmla="*/ 65186 h 325332"/>
                <a:gd name="connsiteX0-211" fmla="*/ 11430 w 1348658"/>
                <a:gd name="connsiteY0-212" fmla="*/ 23276 h 383436"/>
                <a:gd name="connsiteX1-213" fmla="*/ 1326578 w 1348658"/>
                <a:gd name="connsiteY1-214" fmla="*/ 18504 h 383436"/>
                <a:gd name="connsiteX2-215" fmla="*/ 1339913 w 1348658"/>
                <a:gd name="connsiteY2-216" fmla="*/ 315364 h 383436"/>
                <a:gd name="connsiteX3-217" fmla="*/ 4772 w 1348658"/>
                <a:gd name="connsiteY3-218" fmla="*/ 313930 h 383436"/>
                <a:gd name="connsiteX4-219" fmla="*/ 0 w 1348658"/>
                <a:gd name="connsiteY4-220" fmla="*/ 65186 h 383436"/>
                <a:gd name="connsiteX0-221" fmla="*/ 15211 w 1352439"/>
                <a:gd name="connsiteY0-222" fmla="*/ 23276 h 332487"/>
                <a:gd name="connsiteX1-223" fmla="*/ 1330359 w 1352439"/>
                <a:gd name="connsiteY1-224" fmla="*/ 18504 h 332487"/>
                <a:gd name="connsiteX2-225" fmla="*/ 1343694 w 1352439"/>
                <a:gd name="connsiteY2-226" fmla="*/ 315364 h 332487"/>
                <a:gd name="connsiteX3-227" fmla="*/ 8553 w 1352439"/>
                <a:gd name="connsiteY3-228" fmla="*/ 313930 h 332487"/>
                <a:gd name="connsiteX4-229" fmla="*/ 3781 w 1352439"/>
                <a:gd name="connsiteY4-230" fmla="*/ 65186 h 33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352439" h="332487">
                  <a:moveTo>
                    <a:pt x="15211" y="23276"/>
                  </a:moveTo>
                  <a:cubicBezTo>
                    <a:pt x="43107" y="5471"/>
                    <a:pt x="1307499" y="-16314"/>
                    <a:pt x="1330359" y="18504"/>
                  </a:cubicBezTo>
                  <a:cubicBezTo>
                    <a:pt x="1353219" y="53322"/>
                    <a:pt x="1359481" y="293617"/>
                    <a:pt x="1343694" y="315364"/>
                  </a:cubicBezTo>
                  <a:cubicBezTo>
                    <a:pt x="1327907" y="337111"/>
                    <a:pt x="26132" y="339751"/>
                    <a:pt x="8553" y="313930"/>
                  </a:cubicBezTo>
                  <a:cubicBezTo>
                    <a:pt x="-9026" y="288109"/>
                    <a:pt x="6365" y="121091"/>
                    <a:pt x="3781" y="65186"/>
                  </a:cubicBezTo>
                </a:path>
              </a:pathLst>
            </a:custGeom>
            <a:solidFill>
              <a:srgbClr val="F7E588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5005531" y="3366747"/>
              <a:ext cx="2180938" cy="4777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3419485" y="2659322"/>
            <a:ext cx="53814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10406673" y="2349383"/>
            <a:ext cx="620528" cy="542518"/>
            <a:chOff x="4686124" y="2670432"/>
            <a:chExt cx="620528" cy="542518"/>
          </a:xfrm>
        </p:grpSpPr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" name="任意多边形 1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 rot="1381233">
            <a:off x="4408251" y="733403"/>
            <a:ext cx="462140" cy="404042"/>
            <a:chOff x="4686124" y="2670432"/>
            <a:chExt cx="620528" cy="542518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8" name="任意多边形 1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任意多边形 22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2449869" y="2129659"/>
            <a:ext cx="6707818" cy="464495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Oval 113"/>
          <p:cNvSpPr/>
          <p:nvPr/>
        </p:nvSpPr>
        <p:spPr>
          <a:xfrm>
            <a:off x="4732098" y="3508413"/>
            <a:ext cx="140124" cy="14012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tx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2" name="Oval 116"/>
          <p:cNvSpPr/>
          <p:nvPr/>
        </p:nvSpPr>
        <p:spPr>
          <a:xfrm>
            <a:off x="3971389" y="2800648"/>
            <a:ext cx="604855" cy="60485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tx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4" name="Oval 118"/>
          <p:cNvSpPr/>
          <p:nvPr/>
        </p:nvSpPr>
        <p:spPr>
          <a:xfrm>
            <a:off x="4312476" y="3890094"/>
            <a:ext cx="546990" cy="5469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tx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312897" y="2486821"/>
            <a:ext cx="4200670" cy="2398368"/>
            <a:chOff x="3848953" y="3070470"/>
            <a:chExt cx="4200670" cy="2398368"/>
          </a:xfrm>
          <a:solidFill>
            <a:schemeClr val="bg1"/>
          </a:solidFill>
        </p:grpSpPr>
        <p:sp>
          <p:nvSpPr>
            <p:cNvPr id="151" name="Oval 94"/>
            <p:cNvSpPr/>
            <p:nvPr/>
          </p:nvSpPr>
          <p:spPr>
            <a:xfrm>
              <a:off x="3848953" y="3854155"/>
              <a:ext cx="299430" cy="299430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4" name="Oval 97"/>
            <p:cNvSpPr/>
            <p:nvPr/>
          </p:nvSpPr>
          <p:spPr>
            <a:xfrm>
              <a:off x="6093615" y="4128038"/>
              <a:ext cx="381699" cy="38169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6" name="Oval 99"/>
            <p:cNvSpPr/>
            <p:nvPr/>
          </p:nvSpPr>
          <p:spPr>
            <a:xfrm>
              <a:off x="6475314" y="4982696"/>
              <a:ext cx="486142" cy="486142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5" name="Oval 108"/>
            <p:cNvSpPr/>
            <p:nvPr/>
          </p:nvSpPr>
          <p:spPr>
            <a:xfrm>
              <a:off x="7815317" y="3862705"/>
              <a:ext cx="234306" cy="234306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7" name="Oval 110"/>
            <p:cNvSpPr/>
            <p:nvPr/>
          </p:nvSpPr>
          <p:spPr>
            <a:xfrm>
              <a:off x="6013331" y="3114600"/>
              <a:ext cx="234306" cy="234306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9" name="Oval 112"/>
            <p:cNvSpPr/>
            <p:nvPr/>
          </p:nvSpPr>
          <p:spPr>
            <a:xfrm>
              <a:off x="5581076" y="4443724"/>
              <a:ext cx="140124" cy="140124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3" name="Oval 117"/>
            <p:cNvSpPr/>
            <p:nvPr/>
          </p:nvSpPr>
          <p:spPr>
            <a:xfrm>
              <a:off x="4758419" y="4567452"/>
              <a:ext cx="546990" cy="546990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5" name="Oval 119"/>
            <p:cNvSpPr/>
            <p:nvPr/>
          </p:nvSpPr>
          <p:spPr>
            <a:xfrm>
              <a:off x="4321252" y="3070470"/>
              <a:ext cx="494695" cy="494695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8" name="Oval 122"/>
            <p:cNvSpPr/>
            <p:nvPr/>
          </p:nvSpPr>
          <p:spPr>
            <a:xfrm>
              <a:off x="7739731" y="3378204"/>
              <a:ext cx="302499" cy="30249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115" name="Freeform 56"/>
          <p:cNvSpPr/>
          <p:nvPr/>
        </p:nvSpPr>
        <p:spPr bwMode="auto">
          <a:xfrm>
            <a:off x="2007254" y="3101259"/>
            <a:ext cx="2717522" cy="3784125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0" name="椭圆 31"/>
          <p:cNvSpPr/>
          <p:nvPr/>
        </p:nvSpPr>
        <p:spPr>
          <a:xfrm rot="15654318">
            <a:off x="2028673" y="1741597"/>
            <a:ext cx="1465933" cy="145131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15654318">
            <a:off x="1073397" y="3313274"/>
            <a:ext cx="1326436" cy="13132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5654318">
            <a:off x="3659117" y="2065503"/>
            <a:ext cx="1254210" cy="124170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3" name="椭圆 31"/>
          <p:cNvSpPr/>
          <p:nvPr/>
        </p:nvSpPr>
        <p:spPr>
          <a:xfrm rot="15654318">
            <a:off x="4013693" y="3393018"/>
            <a:ext cx="1521587" cy="15064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4409864" y="3792916"/>
            <a:ext cx="674484" cy="711466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28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1367421" y="3590701"/>
            <a:ext cx="723795" cy="739644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32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4038528" y="2455907"/>
            <a:ext cx="483459" cy="489186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34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2392380" y="2062288"/>
            <a:ext cx="774866" cy="794236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38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68" name="文本框 167"/>
          <p:cNvSpPr txBox="1"/>
          <p:nvPr/>
        </p:nvSpPr>
        <p:spPr>
          <a:xfrm>
            <a:off x="7209957" y="168155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7301611" y="2051576"/>
            <a:ext cx="3825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71" name="文本框 170"/>
          <p:cNvSpPr txBox="1"/>
          <p:nvPr/>
        </p:nvSpPr>
        <p:spPr>
          <a:xfrm>
            <a:off x="7235885" y="27502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2" name="文本框 171"/>
          <p:cNvSpPr txBox="1"/>
          <p:nvPr/>
        </p:nvSpPr>
        <p:spPr>
          <a:xfrm>
            <a:off x="7327539" y="3120302"/>
            <a:ext cx="3825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74" name="文本框 173"/>
          <p:cNvSpPr txBox="1"/>
          <p:nvPr/>
        </p:nvSpPr>
        <p:spPr>
          <a:xfrm>
            <a:off x="7253157" y="381881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5" name="文本框 174"/>
          <p:cNvSpPr txBox="1"/>
          <p:nvPr/>
        </p:nvSpPr>
        <p:spPr>
          <a:xfrm>
            <a:off x="7344811" y="4188836"/>
            <a:ext cx="3825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77" name="文本框 176"/>
          <p:cNvSpPr txBox="1"/>
          <p:nvPr/>
        </p:nvSpPr>
        <p:spPr>
          <a:xfrm>
            <a:off x="7281965" y="488754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8" name="文本框 177"/>
          <p:cNvSpPr txBox="1"/>
          <p:nvPr/>
        </p:nvSpPr>
        <p:spPr>
          <a:xfrm>
            <a:off x="7373619" y="5257562"/>
            <a:ext cx="3825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grpSp>
        <p:nvGrpSpPr>
          <p:cNvPr id="441" name="组合 440"/>
          <p:cNvGrpSpPr/>
          <p:nvPr/>
        </p:nvGrpSpPr>
        <p:grpSpPr>
          <a:xfrm>
            <a:off x="6086985" y="2039807"/>
            <a:ext cx="1166813" cy="577851"/>
            <a:chOff x="7239000" y="2012949"/>
            <a:chExt cx="1166813" cy="577851"/>
          </a:xfrm>
        </p:grpSpPr>
        <p:sp>
          <p:nvSpPr>
            <p:cNvPr id="442" name="矩形 441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cxnSp>
          <p:nvCxnSpPr>
            <p:cNvPr id="443" name="直接连接符 442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4" name="直接连接符 443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5" name="组合 444"/>
          <p:cNvGrpSpPr/>
          <p:nvPr/>
        </p:nvGrpSpPr>
        <p:grpSpPr>
          <a:xfrm>
            <a:off x="6086985" y="3088244"/>
            <a:ext cx="1166813" cy="577851"/>
            <a:chOff x="7239000" y="2012949"/>
            <a:chExt cx="1166813" cy="577851"/>
          </a:xfrm>
        </p:grpSpPr>
        <p:sp>
          <p:nvSpPr>
            <p:cNvPr id="446" name="矩形 445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cxnSp>
          <p:nvCxnSpPr>
            <p:cNvPr id="447" name="直接连接符 446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直接连接符 447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9" name="组合 448"/>
          <p:cNvGrpSpPr/>
          <p:nvPr/>
        </p:nvGrpSpPr>
        <p:grpSpPr>
          <a:xfrm>
            <a:off x="6086985" y="4055401"/>
            <a:ext cx="1166813" cy="577851"/>
            <a:chOff x="7239000" y="2012949"/>
            <a:chExt cx="1166813" cy="577851"/>
          </a:xfrm>
        </p:grpSpPr>
        <p:sp>
          <p:nvSpPr>
            <p:cNvPr id="450" name="矩形 449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cxnSp>
          <p:nvCxnSpPr>
            <p:cNvPr id="451" name="直接连接符 450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直接连接符 451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3" name="组合 452"/>
          <p:cNvGrpSpPr/>
          <p:nvPr/>
        </p:nvGrpSpPr>
        <p:grpSpPr>
          <a:xfrm>
            <a:off x="6086985" y="5136151"/>
            <a:ext cx="1166813" cy="577851"/>
            <a:chOff x="7239000" y="2012949"/>
            <a:chExt cx="1166813" cy="577851"/>
          </a:xfrm>
        </p:grpSpPr>
        <p:sp>
          <p:nvSpPr>
            <p:cNvPr id="454" name="矩形 453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cxnSp>
          <p:nvCxnSpPr>
            <p:cNvPr id="455" name="直接连接符 454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直接连接符 455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7" name="文本框 456"/>
          <p:cNvSpPr txBox="1"/>
          <p:nvPr/>
        </p:nvSpPr>
        <p:spPr>
          <a:xfrm>
            <a:off x="6171613" y="1935880"/>
            <a:ext cx="1082185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8" name="文本框 457"/>
          <p:cNvSpPr txBox="1"/>
          <p:nvPr/>
        </p:nvSpPr>
        <p:spPr>
          <a:xfrm>
            <a:off x="6171613" y="3021839"/>
            <a:ext cx="1082185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9" name="文本框 458"/>
          <p:cNvSpPr txBox="1"/>
          <p:nvPr/>
        </p:nvSpPr>
        <p:spPr>
          <a:xfrm>
            <a:off x="6128679" y="3980479"/>
            <a:ext cx="1082185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0" name="文本框 459"/>
          <p:cNvSpPr txBox="1"/>
          <p:nvPr/>
        </p:nvSpPr>
        <p:spPr>
          <a:xfrm>
            <a:off x="6171612" y="5030521"/>
            <a:ext cx="1082185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step4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9" name="任意多边形 178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0" name="任意多边形 179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1" name="任意多边形 180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2" name="任意多边形 181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83" name="组合 182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184" name="图片 18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85" name="任意多边形 18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6" name="矩形 185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7" name="组合 186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188" name="图片 18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89" name="任意多边形 18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1036186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42636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055440" y="3789040"/>
            <a:ext cx="21007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矩形 1"/>
          <p:cNvSpPr>
            <a:spLocks noChangeArrowheads="1"/>
          </p:cNvSpPr>
          <p:nvPr/>
        </p:nvSpPr>
        <p:spPr bwMode="auto">
          <a:xfrm>
            <a:off x="1099685" y="4190200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69" name="任意多边形 68"/>
          <p:cNvSpPr/>
          <p:nvPr/>
        </p:nvSpPr>
        <p:spPr>
          <a:xfrm>
            <a:off x="3706571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3413021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3725825" y="3789040"/>
            <a:ext cx="21007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矩形 1"/>
          <p:cNvSpPr>
            <a:spLocks noChangeArrowheads="1"/>
          </p:cNvSpPr>
          <p:nvPr/>
        </p:nvSpPr>
        <p:spPr bwMode="auto">
          <a:xfrm>
            <a:off x="3770070" y="4190200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5" name="任意多边形 74"/>
          <p:cNvSpPr/>
          <p:nvPr/>
        </p:nvSpPr>
        <p:spPr>
          <a:xfrm>
            <a:off x="6400840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6107290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420094" y="3789040"/>
            <a:ext cx="21007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矩形 1"/>
          <p:cNvSpPr>
            <a:spLocks noChangeArrowheads="1"/>
          </p:cNvSpPr>
          <p:nvPr/>
        </p:nvSpPr>
        <p:spPr bwMode="auto">
          <a:xfrm>
            <a:off x="6464339" y="4190200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1" name="任意多边形 80"/>
          <p:cNvSpPr/>
          <p:nvPr/>
        </p:nvSpPr>
        <p:spPr>
          <a:xfrm>
            <a:off x="9071225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8777675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090479" y="3789040"/>
            <a:ext cx="21007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矩形 1"/>
          <p:cNvSpPr>
            <a:spLocks noChangeArrowheads="1"/>
          </p:cNvSpPr>
          <p:nvPr/>
        </p:nvSpPr>
        <p:spPr bwMode="auto">
          <a:xfrm>
            <a:off x="9134724" y="4190200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grpSp>
        <p:nvGrpSpPr>
          <p:cNvPr id="44" name="组合 43"/>
          <p:cNvGrpSpPr/>
          <p:nvPr/>
        </p:nvGrpSpPr>
        <p:grpSpPr>
          <a:xfrm>
            <a:off x="7022932" y="2864301"/>
            <a:ext cx="674484" cy="711466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45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9879927" y="2794403"/>
            <a:ext cx="723795" cy="739644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05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4441370" y="2926131"/>
            <a:ext cx="627725" cy="649636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26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85" name="组合 184"/>
          <p:cNvGrpSpPr/>
          <p:nvPr/>
        </p:nvGrpSpPr>
        <p:grpSpPr>
          <a:xfrm>
            <a:off x="1660822" y="2864301"/>
            <a:ext cx="774866" cy="794236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8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49" name="任意多边形 148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任意多边形 149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任意多边形 151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任意多边形 15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4" name="组合 153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155" name="图片 15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6" name="任意多边形 15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7" name="矩形 156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8" name="组合 157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159" name="图片 15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60" name="任意多边形 15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 rot="20434167">
            <a:off x="4088867" y="2513302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 rot="19144893">
            <a:off x="1505994" y="1926626"/>
            <a:ext cx="1908135" cy="208764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18803393">
            <a:off x="6397546" y="1983946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rot="20820775">
            <a:off x="8863649" y="2204865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9460788" y="2627095"/>
            <a:ext cx="513151" cy="541287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320031" y="2374177"/>
            <a:ext cx="550667" cy="562725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5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4918108" y="2979893"/>
            <a:ext cx="565405" cy="572103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7015411" y="2441678"/>
            <a:ext cx="589522" cy="604259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1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40" name="Freeform 5"/>
          <p:cNvSpPr/>
          <p:nvPr/>
        </p:nvSpPr>
        <p:spPr bwMode="auto">
          <a:xfrm>
            <a:off x="2028555" y="2991418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文本框 140"/>
          <p:cNvSpPr txBox="1"/>
          <p:nvPr/>
        </p:nvSpPr>
        <p:spPr>
          <a:xfrm>
            <a:off x="2058894" y="3065172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2" name="Freeform 5"/>
          <p:cNvSpPr/>
          <p:nvPr/>
        </p:nvSpPr>
        <p:spPr bwMode="auto">
          <a:xfrm>
            <a:off x="4532624" y="3599040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文本框 142"/>
          <p:cNvSpPr txBox="1"/>
          <p:nvPr/>
        </p:nvSpPr>
        <p:spPr>
          <a:xfrm>
            <a:off x="4562963" y="3672794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4" name="Freeform 5"/>
          <p:cNvSpPr/>
          <p:nvPr/>
        </p:nvSpPr>
        <p:spPr bwMode="auto">
          <a:xfrm>
            <a:off x="6879691" y="3054552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文本框 144"/>
          <p:cNvSpPr txBox="1"/>
          <p:nvPr/>
        </p:nvSpPr>
        <p:spPr>
          <a:xfrm>
            <a:off x="6910030" y="3128306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6" name="Freeform 5"/>
          <p:cNvSpPr/>
          <p:nvPr/>
        </p:nvSpPr>
        <p:spPr bwMode="auto">
          <a:xfrm>
            <a:off x="9247046" y="3158240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文本框 146"/>
          <p:cNvSpPr txBox="1"/>
          <p:nvPr/>
        </p:nvSpPr>
        <p:spPr>
          <a:xfrm>
            <a:off x="9277385" y="3231994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57" name="文本框 156"/>
          <p:cNvSpPr txBox="1"/>
          <p:nvPr/>
        </p:nvSpPr>
        <p:spPr>
          <a:xfrm>
            <a:off x="2115535" y="424604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1419749" y="4720788"/>
            <a:ext cx="22692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59" name="Freeform 30"/>
          <p:cNvSpPr>
            <a:spLocks noEditPoints="1"/>
          </p:cNvSpPr>
          <p:nvPr/>
        </p:nvSpPr>
        <p:spPr bwMode="auto">
          <a:xfrm>
            <a:off x="1842411" y="434099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60" name="文本框 159"/>
          <p:cNvSpPr txBox="1"/>
          <p:nvPr/>
        </p:nvSpPr>
        <p:spPr>
          <a:xfrm>
            <a:off x="4631546" y="4643535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1" name="文本框 160"/>
          <p:cNvSpPr txBox="1"/>
          <p:nvPr/>
        </p:nvSpPr>
        <p:spPr>
          <a:xfrm>
            <a:off x="3935760" y="5118283"/>
            <a:ext cx="22692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62" name="Freeform 30"/>
          <p:cNvSpPr>
            <a:spLocks noEditPoints="1"/>
          </p:cNvSpPr>
          <p:nvPr/>
        </p:nvSpPr>
        <p:spPr bwMode="auto">
          <a:xfrm>
            <a:off x="4358422" y="47384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63" name="文本框 162"/>
          <p:cNvSpPr txBox="1"/>
          <p:nvPr/>
        </p:nvSpPr>
        <p:spPr>
          <a:xfrm>
            <a:off x="7079560" y="424399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6383774" y="4718747"/>
            <a:ext cx="22692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65" name="Freeform 30"/>
          <p:cNvSpPr>
            <a:spLocks noEditPoints="1"/>
          </p:cNvSpPr>
          <p:nvPr/>
        </p:nvSpPr>
        <p:spPr bwMode="auto">
          <a:xfrm>
            <a:off x="6806436" y="433895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66" name="文本框 165"/>
          <p:cNvSpPr txBox="1"/>
          <p:nvPr/>
        </p:nvSpPr>
        <p:spPr>
          <a:xfrm>
            <a:off x="9528090" y="436510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8832304" y="4839852"/>
            <a:ext cx="22692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9254966" y="44600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69" name="任意多边形 168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" name="任意多边形 169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" name="任意多边形 170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" name="任意多边形 171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3" name="组合 172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174" name="图片 1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75" name="任意多边形 17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76" name="矩形 175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77" name="组合 176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178" name="图片 1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79" name="任意多边形 1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2011680" y="2115312"/>
            <a:ext cx="2772425" cy="2740152"/>
          </a:xfrm>
          <a:custGeom>
            <a:avLst/>
            <a:gdLst>
              <a:gd name="connsiteX0" fmla="*/ 0 w 2772425"/>
              <a:gd name="connsiteY0" fmla="*/ 216408 h 2740152"/>
              <a:gd name="connsiteX1" fmla="*/ 219456 w 2772425"/>
              <a:gd name="connsiteY1" fmla="*/ 88392 h 2740152"/>
              <a:gd name="connsiteX2" fmla="*/ 557784 w 2772425"/>
              <a:gd name="connsiteY2" fmla="*/ 6096 h 2740152"/>
              <a:gd name="connsiteX3" fmla="*/ 841248 w 2772425"/>
              <a:gd name="connsiteY3" fmla="*/ 6096 h 2740152"/>
              <a:gd name="connsiteX4" fmla="*/ 1060704 w 2772425"/>
              <a:gd name="connsiteY4" fmla="*/ 6096 h 2740152"/>
              <a:gd name="connsiteX5" fmla="*/ 1307592 w 2772425"/>
              <a:gd name="connsiteY5" fmla="*/ 42672 h 2740152"/>
              <a:gd name="connsiteX6" fmla="*/ 1600200 w 2772425"/>
              <a:gd name="connsiteY6" fmla="*/ 124968 h 2740152"/>
              <a:gd name="connsiteX7" fmla="*/ 1883664 w 2772425"/>
              <a:gd name="connsiteY7" fmla="*/ 262128 h 2740152"/>
              <a:gd name="connsiteX8" fmla="*/ 2157984 w 2772425"/>
              <a:gd name="connsiteY8" fmla="*/ 527304 h 2740152"/>
              <a:gd name="connsiteX9" fmla="*/ 2331720 w 2772425"/>
              <a:gd name="connsiteY9" fmla="*/ 664464 h 2740152"/>
              <a:gd name="connsiteX10" fmla="*/ 2514600 w 2772425"/>
              <a:gd name="connsiteY10" fmla="*/ 865632 h 2740152"/>
              <a:gd name="connsiteX11" fmla="*/ 2606040 w 2772425"/>
              <a:gd name="connsiteY11" fmla="*/ 1048512 h 2740152"/>
              <a:gd name="connsiteX12" fmla="*/ 2715768 w 2772425"/>
              <a:gd name="connsiteY12" fmla="*/ 1249680 h 2740152"/>
              <a:gd name="connsiteX13" fmla="*/ 2761488 w 2772425"/>
              <a:gd name="connsiteY13" fmla="*/ 1432560 h 2740152"/>
              <a:gd name="connsiteX14" fmla="*/ 2770632 w 2772425"/>
              <a:gd name="connsiteY14" fmla="*/ 1615440 h 2740152"/>
              <a:gd name="connsiteX15" fmla="*/ 2734056 w 2772425"/>
              <a:gd name="connsiteY15" fmla="*/ 1898904 h 2740152"/>
              <a:gd name="connsiteX16" fmla="*/ 2670048 w 2772425"/>
              <a:gd name="connsiteY16" fmla="*/ 2182368 h 2740152"/>
              <a:gd name="connsiteX17" fmla="*/ 2560320 w 2772425"/>
              <a:gd name="connsiteY17" fmla="*/ 2502408 h 2740152"/>
              <a:gd name="connsiteX18" fmla="*/ 2450592 w 2772425"/>
              <a:gd name="connsiteY18" fmla="*/ 2740152 h 2740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72425" h="2740152">
                <a:moveTo>
                  <a:pt x="0" y="216408"/>
                </a:moveTo>
                <a:cubicBezTo>
                  <a:pt x="63246" y="169926"/>
                  <a:pt x="126492" y="123444"/>
                  <a:pt x="219456" y="88392"/>
                </a:cubicBezTo>
                <a:cubicBezTo>
                  <a:pt x="312420" y="53340"/>
                  <a:pt x="454152" y="19812"/>
                  <a:pt x="557784" y="6096"/>
                </a:cubicBezTo>
                <a:cubicBezTo>
                  <a:pt x="661416" y="-7620"/>
                  <a:pt x="841248" y="6096"/>
                  <a:pt x="841248" y="6096"/>
                </a:cubicBezTo>
                <a:cubicBezTo>
                  <a:pt x="925068" y="6096"/>
                  <a:pt x="982980" y="0"/>
                  <a:pt x="1060704" y="6096"/>
                </a:cubicBezTo>
                <a:cubicBezTo>
                  <a:pt x="1138428" y="12192"/>
                  <a:pt x="1217676" y="22860"/>
                  <a:pt x="1307592" y="42672"/>
                </a:cubicBezTo>
                <a:cubicBezTo>
                  <a:pt x="1397508" y="62484"/>
                  <a:pt x="1504188" y="88392"/>
                  <a:pt x="1600200" y="124968"/>
                </a:cubicBezTo>
                <a:cubicBezTo>
                  <a:pt x="1696212" y="161544"/>
                  <a:pt x="1790700" y="195072"/>
                  <a:pt x="1883664" y="262128"/>
                </a:cubicBezTo>
                <a:cubicBezTo>
                  <a:pt x="1976628" y="329184"/>
                  <a:pt x="2083308" y="460248"/>
                  <a:pt x="2157984" y="527304"/>
                </a:cubicBezTo>
                <a:cubicBezTo>
                  <a:pt x="2232660" y="594360"/>
                  <a:pt x="2272284" y="608076"/>
                  <a:pt x="2331720" y="664464"/>
                </a:cubicBezTo>
                <a:cubicBezTo>
                  <a:pt x="2391156" y="720852"/>
                  <a:pt x="2468880" y="801624"/>
                  <a:pt x="2514600" y="865632"/>
                </a:cubicBezTo>
                <a:cubicBezTo>
                  <a:pt x="2560320" y="929640"/>
                  <a:pt x="2572512" y="984504"/>
                  <a:pt x="2606040" y="1048512"/>
                </a:cubicBezTo>
                <a:cubicBezTo>
                  <a:pt x="2639568" y="1112520"/>
                  <a:pt x="2689860" y="1185672"/>
                  <a:pt x="2715768" y="1249680"/>
                </a:cubicBezTo>
                <a:cubicBezTo>
                  <a:pt x="2741676" y="1313688"/>
                  <a:pt x="2752344" y="1371600"/>
                  <a:pt x="2761488" y="1432560"/>
                </a:cubicBezTo>
                <a:cubicBezTo>
                  <a:pt x="2770632" y="1493520"/>
                  <a:pt x="2775204" y="1537716"/>
                  <a:pt x="2770632" y="1615440"/>
                </a:cubicBezTo>
                <a:cubicBezTo>
                  <a:pt x="2766060" y="1693164"/>
                  <a:pt x="2750820" y="1804416"/>
                  <a:pt x="2734056" y="1898904"/>
                </a:cubicBezTo>
                <a:cubicBezTo>
                  <a:pt x="2717292" y="1993392"/>
                  <a:pt x="2699004" y="2081784"/>
                  <a:pt x="2670048" y="2182368"/>
                </a:cubicBezTo>
                <a:cubicBezTo>
                  <a:pt x="2641092" y="2282952"/>
                  <a:pt x="2596896" y="2409444"/>
                  <a:pt x="2560320" y="2502408"/>
                </a:cubicBezTo>
                <a:cubicBezTo>
                  <a:pt x="2523744" y="2595372"/>
                  <a:pt x="2487168" y="2667762"/>
                  <a:pt x="2450592" y="2740152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Freeform 100"/>
          <p:cNvSpPr>
            <a:spLocks noEditPoints="1"/>
          </p:cNvSpPr>
          <p:nvPr/>
        </p:nvSpPr>
        <p:spPr bwMode="auto">
          <a:xfrm flipH="1" flipV="1">
            <a:off x="3840352" y="2282560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7" name="Freeform 100"/>
          <p:cNvSpPr>
            <a:spLocks noEditPoints="1"/>
          </p:cNvSpPr>
          <p:nvPr/>
        </p:nvSpPr>
        <p:spPr bwMode="auto">
          <a:xfrm flipH="1" flipV="1">
            <a:off x="4552483" y="3148911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8" name="Freeform 100"/>
          <p:cNvSpPr>
            <a:spLocks noEditPoints="1"/>
          </p:cNvSpPr>
          <p:nvPr/>
        </p:nvSpPr>
        <p:spPr bwMode="auto">
          <a:xfrm flipH="1" flipV="1">
            <a:off x="4515907" y="4264136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9" name="矩形 8"/>
          <p:cNvSpPr/>
          <p:nvPr/>
        </p:nvSpPr>
        <p:spPr>
          <a:xfrm>
            <a:off x="5454730" y="2018351"/>
            <a:ext cx="4292773" cy="6524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590604" y="2144539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30"/>
          <p:cNvSpPr>
            <a:spLocks noEditPoints="1"/>
          </p:cNvSpPr>
          <p:nvPr/>
        </p:nvSpPr>
        <p:spPr bwMode="auto">
          <a:xfrm>
            <a:off x="4376677" y="218448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6134713" y="2980944"/>
            <a:ext cx="4292773" cy="6524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270587" y="3107132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5056660" y="314707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矩形 14"/>
          <p:cNvSpPr/>
          <p:nvPr/>
        </p:nvSpPr>
        <p:spPr>
          <a:xfrm>
            <a:off x="6075009" y="4105365"/>
            <a:ext cx="4292773" cy="6524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210883" y="4231553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4996956" y="427149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 20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4" name="任意多边形 2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5" name="矩形 24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8" name="任意多边形 2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9" name="图片 2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66" y="2471912"/>
            <a:ext cx="5004883" cy="431950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841057" y="4051029"/>
            <a:ext cx="3070903" cy="2330299"/>
            <a:chOff x="2220992" y="3244739"/>
            <a:chExt cx="3858753" cy="2928144"/>
          </a:xfrm>
        </p:grpSpPr>
        <p:sp>
          <p:nvSpPr>
            <p:cNvPr id="3" name="Freeform 5"/>
            <p:cNvSpPr/>
            <p:nvPr/>
          </p:nvSpPr>
          <p:spPr bwMode="auto">
            <a:xfrm>
              <a:off x="2220992" y="3959115"/>
              <a:ext cx="2264904" cy="2213768"/>
            </a:xfrm>
            <a:custGeom>
              <a:avLst/>
              <a:gdLst>
                <a:gd name="T0" fmla="*/ 112 w 604"/>
                <a:gd name="T1" fmla="*/ 11 h 650"/>
                <a:gd name="T2" fmla="*/ 103 w 604"/>
                <a:gd name="T3" fmla="*/ 58 h 650"/>
                <a:gd name="T4" fmla="*/ 103 w 604"/>
                <a:gd name="T5" fmla="*/ 59 h 650"/>
                <a:gd name="T6" fmla="*/ 103 w 604"/>
                <a:gd name="T7" fmla="*/ 60 h 650"/>
                <a:gd name="T8" fmla="*/ 103 w 604"/>
                <a:gd name="T9" fmla="*/ 63 h 650"/>
                <a:gd name="T10" fmla="*/ 91 w 604"/>
                <a:gd name="T11" fmla="*/ 88 h 650"/>
                <a:gd name="T12" fmla="*/ 84 w 604"/>
                <a:gd name="T13" fmla="*/ 96 h 650"/>
                <a:gd name="T14" fmla="*/ 60 w 604"/>
                <a:gd name="T15" fmla="*/ 114 h 650"/>
                <a:gd name="T16" fmla="*/ 58 w 604"/>
                <a:gd name="T17" fmla="*/ 115 h 650"/>
                <a:gd name="T18" fmla="*/ 5 w 604"/>
                <a:gd name="T19" fmla="*/ 167 h 650"/>
                <a:gd name="T20" fmla="*/ 5 w 604"/>
                <a:gd name="T21" fmla="*/ 169 h 650"/>
                <a:gd name="T22" fmla="*/ 4 w 604"/>
                <a:gd name="T23" fmla="*/ 170 h 650"/>
                <a:gd name="T24" fmla="*/ 2 w 604"/>
                <a:gd name="T25" fmla="*/ 185 h 650"/>
                <a:gd name="T26" fmla="*/ 13 w 604"/>
                <a:gd name="T27" fmla="*/ 196 h 650"/>
                <a:gd name="T28" fmla="*/ 16 w 604"/>
                <a:gd name="T29" fmla="*/ 197 h 650"/>
                <a:gd name="T30" fmla="*/ 25 w 604"/>
                <a:gd name="T31" fmla="*/ 203 h 650"/>
                <a:gd name="T32" fmla="*/ 34 w 604"/>
                <a:gd name="T33" fmla="*/ 210 h 650"/>
                <a:gd name="T34" fmla="*/ 45 w 604"/>
                <a:gd name="T35" fmla="*/ 248 h 650"/>
                <a:gd name="T36" fmla="*/ 43 w 604"/>
                <a:gd name="T37" fmla="*/ 263 h 650"/>
                <a:gd name="T38" fmla="*/ 40 w 604"/>
                <a:gd name="T39" fmla="*/ 276 h 650"/>
                <a:gd name="T40" fmla="*/ 51 w 604"/>
                <a:gd name="T41" fmla="*/ 286 h 650"/>
                <a:gd name="T42" fmla="*/ 62 w 604"/>
                <a:gd name="T43" fmla="*/ 291 h 650"/>
                <a:gd name="T44" fmla="*/ 49 w 604"/>
                <a:gd name="T45" fmla="*/ 314 h 650"/>
                <a:gd name="T46" fmla="*/ 49 w 604"/>
                <a:gd name="T47" fmla="*/ 317 h 650"/>
                <a:gd name="T48" fmla="*/ 56 w 604"/>
                <a:gd name="T49" fmla="*/ 340 h 650"/>
                <a:gd name="T50" fmla="*/ 56 w 604"/>
                <a:gd name="T51" fmla="*/ 341 h 650"/>
                <a:gd name="T52" fmla="*/ 56 w 604"/>
                <a:gd name="T53" fmla="*/ 343 h 650"/>
                <a:gd name="T54" fmla="*/ 63 w 604"/>
                <a:gd name="T55" fmla="*/ 375 h 650"/>
                <a:gd name="T56" fmla="*/ 69 w 604"/>
                <a:gd name="T57" fmla="*/ 439 h 650"/>
                <a:gd name="T58" fmla="*/ 131 w 604"/>
                <a:gd name="T59" fmla="*/ 453 h 650"/>
                <a:gd name="T60" fmla="*/ 166 w 604"/>
                <a:gd name="T61" fmla="*/ 449 h 650"/>
                <a:gd name="T62" fmla="*/ 167 w 604"/>
                <a:gd name="T63" fmla="*/ 449 h 650"/>
                <a:gd name="T64" fmla="*/ 168 w 604"/>
                <a:gd name="T65" fmla="*/ 449 h 650"/>
                <a:gd name="T66" fmla="*/ 174 w 604"/>
                <a:gd name="T67" fmla="*/ 448 h 650"/>
                <a:gd name="T68" fmla="*/ 209 w 604"/>
                <a:gd name="T69" fmla="*/ 465 h 650"/>
                <a:gd name="T70" fmla="*/ 222 w 604"/>
                <a:gd name="T71" fmla="*/ 486 h 650"/>
                <a:gd name="T72" fmla="*/ 223 w 604"/>
                <a:gd name="T73" fmla="*/ 487 h 650"/>
                <a:gd name="T74" fmla="*/ 310 w 604"/>
                <a:gd name="T75" fmla="*/ 650 h 650"/>
                <a:gd name="T76" fmla="*/ 396 w 604"/>
                <a:gd name="T77" fmla="*/ 487 h 650"/>
                <a:gd name="T78" fmla="*/ 474 w 604"/>
                <a:gd name="T79" fmla="*/ 339 h 650"/>
                <a:gd name="T80" fmla="*/ 475 w 604"/>
                <a:gd name="T81" fmla="*/ 337 h 650"/>
                <a:gd name="T82" fmla="*/ 476 w 604"/>
                <a:gd name="T83" fmla="*/ 336 h 650"/>
                <a:gd name="T84" fmla="*/ 563 w 604"/>
                <a:gd name="T85" fmla="*/ 222 h 650"/>
                <a:gd name="T86" fmla="*/ 563 w 604"/>
                <a:gd name="T87" fmla="*/ 221 h 650"/>
                <a:gd name="T88" fmla="*/ 604 w 604"/>
                <a:gd name="T89" fmla="*/ 99 h 650"/>
                <a:gd name="T90" fmla="*/ 604 w 604"/>
                <a:gd name="T91" fmla="*/ 85 h 650"/>
                <a:gd name="T92" fmla="*/ 591 w 604"/>
                <a:gd name="T93" fmla="*/ 0 h 650"/>
                <a:gd name="T94" fmla="*/ 118 w 604"/>
                <a:gd name="T95" fmla="*/ 0 h 650"/>
                <a:gd name="T96" fmla="*/ 112 w 604"/>
                <a:gd name="T97" fmla="*/ 11 h 650"/>
                <a:gd name="connsiteX0" fmla="*/ 1831 w 9977"/>
                <a:gd name="connsiteY0" fmla="*/ 169 h 10076"/>
                <a:gd name="connsiteX1" fmla="*/ 1682 w 9977"/>
                <a:gd name="connsiteY1" fmla="*/ 892 h 10076"/>
                <a:gd name="connsiteX2" fmla="*/ 1682 w 9977"/>
                <a:gd name="connsiteY2" fmla="*/ 908 h 10076"/>
                <a:gd name="connsiteX3" fmla="*/ 1682 w 9977"/>
                <a:gd name="connsiteY3" fmla="*/ 923 h 10076"/>
                <a:gd name="connsiteX4" fmla="*/ 1682 w 9977"/>
                <a:gd name="connsiteY4" fmla="*/ 969 h 10076"/>
                <a:gd name="connsiteX5" fmla="*/ 1484 w 9977"/>
                <a:gd name="connsiteY5" fmla="*/ 1354 h 10076"/>
                <a:gd name="connsiteX6" fmla="*/ 1368 w 9977"/>
                <a:gd name="connsiteY6" fmla="*/ 1477 h 10076"/>
                <a:gd name="connsiteX7" fmla="*/ 970 w 9977"/>
                <a:gd name="connsiteY7" fmla="*/ 1754 h 10076"/>
                <a:gd name="connsiteX8" fmla="*/ 937 w 9977"/>
                <a:gd name="connsiteY8" fmla="*/ 1769 h 10076"/>
                <a:gd name="connsiteX9" fmla="*/ 60 w 9977"/>
                <a:gd name="connsiteY9" fmla="*/ 2569 h 10076"/>
                <a:gd name="connsiteX10" fmla="*/ 60 w 9977"/>
                <a:gd name="connsiteY10" fmla="*/ 2600 h 10076"/>
                <a:gd name="connsiteX11" fmla="*/ 43 w 9977"/>
                <a:gd name="connsiteY11" fmla="*/ 2615 h 10076"/>
                <a:gd name="connsiteX12" fmla="*/ 10 w 9977"/>
                <a:gd name="connsiteY12" fmla="*/ 2846 h 10076"/>
                <a:gd name="connsiteX13" fmla="*/ 192 w 9977"/>
                <a:gd name="connsiteY13" fmla="*/ 3015 h 10076"/>
                <a:gd name="connsiteX14" fmla="*/ 242 w 9977"/>
                <a:gd name="connsiteY14" fmla="*/ 3031 h 10076"/>
                <a:gd name="connsiteX15" fmla="*/ 391 w 9977"/>
                <a:gd name="connsiteY15" fmla="*/ 3123 h 10076"/>
                <a:gd name="connsiteX16" fmla="*/ 540 w 9977"/>
                <a:gd name="connsiteY16" fmla="*/ 3231 h 10076"/>
                <a:gd name="connsiteX17" fmla="*/ 722 w 9977"/>
                <a:gd name="connsiteY17" fmla="*/ 3815 h 10076"/>
                <a:gd name="connsiteX18" fmla="*/ 689 w 9977"/>
                <a:gd name="connsiteY18" fmla="*/ 4046 h 10076"/>
                <a:gd name="connsiteX19" fmla="*/ 639 w 9977"/>
                <a:gd name="connsiteY19" fmla="*/ 4246 h 10076"/>
                <a:gd name="connsiteX20" fmla="*/ 821 w 9977"/>
                <a:gd name="connsiteY20" fmla="*/ 4400 h 10076"/>
                <a:gd name="connsiteX21" fmla="*/ 1003 w 9977"/>
                <a:gd name="connsiteY21" fmla="*/ 4477 h 10076"/>
                <a:gd name="connsiteX22" fmla="*/ 788 w 9977"/>
                <a:gd name="connsiteY22" fmla="*/ 4831 h 10076"/>
                <a:gd name="connsiteX23" fmla="*/ 788 w 9977"/>
                <a:gd name="connsiteY23" fmla="*/ 4877 h 10076"/>
                <a:gd name="connsiteX24" fmla="*/ 904 w 9977"/>
                <a:gd name="connsiteY24" fmla="*/ 5231 h 10076"/>
                <a:gd name="connsiteX25" fmla="*/ 904 w 9977"/>
                <a:gd name="connsiteY25" fmla="*/ 5246 h 10076"/>
                <a:gd name="connsiteX26" fmla="*/ 904 w 9977"/>
                <a:gd name="connsiteY26" fmla="*/ 5277 h 10076"/>
                <a:gd name="connsiteX27" fmla="*/ 1020 w 9977"/>
                <a:gd name="connsiteY27" fmla="*/ 5769 h 10076"/>
                <a:gd name="connsiteX28" fmla="*/ 1119 w 9977"/>
                <a:gd name="connsiteY28" fmla="*/ 6754 h 10076"/>
                <a:gd name="connsiteX29" fmla="*/ 2146 w 9977"/>
                <a:gd name="connsiteY29" fmla="*/ 6969 h 10076"/>
                <a:gd name="connsiteX30" fmla="*/ 2725 w 9977"/>
                <a:gd name="connsiteY30" fmla="*/ 6908 h 10076"/>
                <a:gd name="connsiteX31" fmla="*/ 2742 w 9977"/>
                <a:gd name="connsiteY31" fmla="*/ 6908 h 10076"/>
                <a:gd name="connsiteX32" fmla="*/ 2758 w 9977"/>
                <a:gd name="connsiteY32" fmla="*/ 6908 h 10076"/>
                <a:gd name="connsiteX33" fmla="*/ 2858 w 9977"/>
                <a:gd name="connsiteY33" fmla="*/ 6892 h 10076"/>
                <a:gd name="connsiteX34" fmla="*/ 3437 w 9977"/>
                <a:gd name="connsiteY34" fmla="*/ 7154 h 10076"/>
                <a:gd name="connsiteX35" fmla="*/ 3652 w 9977"/>
                <a:gd name="connsiteY35" fmla="*/ 7477 h 10076"/>
                <a:gd name="connsiteX36" fmla="*/ 3669 w 9977"/>
                <a:gd name="connsiteY36" fmla="*/ 7492 h 10076"/>
                <a:gd name="connsiteX37" fmla="*/ 5109 w 9977"/>
                <a:gd name="connsiteY37" fmla="*/ 10000 h 10076"/>
                <a:gd name="connsiteX38" fmla="*/ 8458 w 9977"/>
                <a:gd name="connsiteY38" fmla="*/ 9479 h 10076"/>
                <a:gd name="connsiteX39" fmla="*/ 7825 w 9977"/>
                <a:gd name="connsiteY39" fmla="*/ 5215 h 10076"/>
                <a:gd name="connsiteX40" fmla="*/ 7841 w 9977"/>
                <a:gd name="connsiteY40" fmla="*/ 5185 h 10076"/>
                <a:gd name="connsiteX41" fmla="*/ 7858 w 9977"/>
                <a:gd name="connsiteY41" fmla="*/ 5169 h 10076"/>
                <a:gd name="connsiteX42" fmla="*/ 9298 w 9977"/>
                <a:gd name="connsiteY42" fmla="*/ 3415 h 10076"/>
                <a:gd name="connsiteX43" fmla="*/ 9298 w 9977"/>
                <a:gd name="connsiteY43" fmla="*/ 3400 h 10076"/>
                <a:gd name="connsiteX44" fmla="*/ 9977 w 9977"/>
                <a:gd name="connsiteY44" fmla="*/ 1523 h 10076"/>
                <a:gd name="connsiteX45" fmla="*/ 9977 w 9977"/>
                <a:gd name="connsiteY45" fmla="*/ 1308 h 10076"/>
                <a:gd name="connsiteX46" fmla="*/ 9762 w 9977"/>
                <a:gd name="connsiteY46" fmla="*/ 0 h 10076"/>
                <a:gd name="connsiteX47" fmla="*/ 1931 w 9977"/>
                <a:gd name="connsiteY47" fmla="*/ 0 h 10076"/>
                <a:gd name="connsiteX48" fmla="*/ 1831 w 9977"/>
                <a:gd name="connsiteY48" fmla="*/ 169 h 10076"/>
                <a:gd name="connsiteX0-1" fmla="*/ 1835 w 10000"/>
                <a:gd name="connsiteY0-2" fmla="*/ 168 h 9630"/>
                <a:gd name="connsiteX1-3" fmla="*/ 1686 w 10000"/>
                <a:gd name="connsiteY1-4" fmla="*/ 885 h 9630"/>
                <a:gd name="connsiteX2-5" fmla="*/ 1686 w 10000"/>
                <a:gd name="connsiteY2-6" fmla="*/ 901 h 9630"/>
                <a:gd name="connsiteX3-7" fmla="*/ 1686 w 10000"/>
                <a:gd name="connsiteY3-8" fmla="*/ 916 h 9630"/>
                <a:gd name="connsiteX4-9" fmla="*/ 1686 w 10000"/>
                <a:gd name="connsiteY4-10" fmla="*/ 962 h 9630"/>
                <a:gd name="connsiteX5-11" fmla="*/ 1487 w 10000"/>
                <a:gd name="connsiteY5-12" fmla="*/ 1344 h 9630"/>
                <a:gd name="connsiteX6-13" fmla="*/ 1371 w 10000"/>
                <a:gd name="connsiteY6-14" fmla="*/ 1466 h 9630"/>
                <a:gd name="connsiteX7-15" fmla="*/ 972 w 10000"/>
                <a:gd name="connsiteY7-16" fmla="*/ 1741 h 9630"/>
                <a:gd name="connsiteX8-17" fmla="*/ 939 w 10000"/>
                <a:gd name="connsiteY8-18" fmla="*/ 1756 h 9630"/>
                <a:gd name="connsiteX9-19" fmla="*/ 60 w 10000"/>
                <a:gd name="connsiteY9-20" fmla="*/ 2550 h 9630"/>
                <a:gd name="connsiteX10-21" fmla="*/ 60 w 10000"/>
                <a:gd name="connsiteY10-22" fmla="*/ 2580 h 9630"/>
                <a:gd name="connsiteX11-23" fmla="*/ 43 w 10000"/>
                <a:gd name="connsiteY11-24" fmla="*/ 2595 h 9630"/>
                <a:gd name="connsiteX12-25" fmla="*/ 10 w 10000"/>
                <a:gd name="connsiteY12-26" fmla="*/ 2825 h 9630"/>
                <a:gd name="connsiteX13-27" fmla="*/ 192 w 10000"/>
                <a:gd name="connsiteY13-28" fmla="*/ 2992 h 9630"/>
                <a:gd name="connsiteX14-29" fmla="*/ 243 w 10000"/>
                <a:gd name="connsiteY14-30" fmla="*/ 3008 h 9630"/>
                <a:gd name="connsiteX15-31" fmla="*/ 392 w 10000"/>
                <a:gd name="connsiteY15-32" fmla="*/ 3099 h 9630"/>
                <a:gd name="connsiteX16-33" fmla="*/ 541 w 10000"/>
                <a:gd name="connsiteY16-34" fmla="*/ 3207 h 9630"/>
                <a:gd name="connsiteX17-35" fmla="*/ 724 w 10000"/>
                <a:gd name="connsiteY17-36" fmla="*/ 3786 h 9630"/>
                <a:gd name="connsiteX18-37" fmla="*/ 691 w 10000"/>
                <a:gd name="connsiteY18-38" fmla="*/ 4015 h 9630"/>
                <a:gd name="connsiteX19-39" fmla="*/ 640 w 10000"/>
                <a:gd name="connsiteY19-40" fmla="*/ 4214 h 9630"/>
                <a:gd name="connsiteX20-41" fmla="*/ 823 w 10000"/>
                <a:gd name="connsiteY20-42" fmla="*/ 4367 h 9630"/>
                <a:gd name="connsiteX21-43" fmla="*/ 1005 w 10000"/>
                <a:gd name="connsiteY21-44" fmla="*/ 4443 h 9630"/>
                <a:gd name="connsiteX22-45" fmla="*/ 790 w 10000"/>
                <a:gd name="connsiteY22-46" fmla="*/ 4795 h 9630"/>
                <a:gd name="connsiteX23-47" fmla="*/ 790 w 10000"/>
                <a:gd name="connsiteY23-48" fmla="*/ 4840 h 9630"/>
                <a:gd name="connsiteX24-49" fmla="*/ 906 w 10000"/>
                <a:gd name="connsiteY24-50" fmla="*/ 5192 h 9630"/>
                <a:gd name="connsiteX25-51" fmla="*/ 906 w 10000"/>
                <a:gd name="connsiteY25-52" fmla="*/ 5206 h 9630"/>
                <a:gd name="connsiteX26-53" fmla="*/ 906 w 10000"/>
                <a:gd name="connsiteY26-54" fmla="*/ 5237 h 9630"/>
                <a:gd name="connsiteX27-55" fmla="*/ 1022 w 10000"/>
                <a:gd name="connsiteY27-56" fmla="*/ 5725 h 9630"/>
                <a:gd name="connsiteX28-57" fmla="*/ 1122 w 10000"/>
                <a:gd name="connsiteY28-58" fmla="*/ 6703 h 9630"/>
                <a:gd name="connsiteX29-59" fmla="*/ 2151 w 10000"/>
                <a:gd name="connsiteY29-60" fmla="*/ 6916 h 9630"/>
                <a:gd name="connsiteX30-61" fmla="*/ 2731 w 10000"/>
                <a:gd name="connsiteY30-62" fmla="*/ 6856 h 9630"/>
                <a:gd name="connsiteX31-63" fmla="*/ 2748 w 10000"/>
                <a:gd name="connsiteY31-64" fmla="*/ 6856 h 9630"/>
                <a:gd name="connsiteX32-65" fmla="*/ 2764 w 10000"/>
                <a:gd name="connsiteY32-66" fmla="*/ 6856 h 9630"/>
                <a:gd name="connsiteX33-67" fmla="*/ 2865 w 10000"/>
                <a:gd name="connsiteY33-68" fmla="*/ 6840 h 9630"/>
                <a:gd name="connsiteX34-69" fmla="*/ 3445 w 10000"/>
                <a:gd name="connsiteY34-70" fmla="*/ 7100 h 9630"/>
                <a:gd name="connsiteX35-71" fmla="*/ 3660 w 10000"/>
                <a:gd name="connsiteY35-72" fmla="*/ 7421 h 9630"/>
                <a:gd name="connsiteX36-73" fmla="*/ 3677 w 10000"/>
                <a:gd name="connsiteY36-74" fmla="*/ 7435 h 9630"/>
                <a:gd name="connsiteX37-75" fmla="*/ 4406 w 10000"/>
                <a:gd name="connsiteY37-76" fmla="*/ 8873 h 9630"/>
                <a:gd name="connsiteX38-77" fmla="*/ 8477 w 10000"/>
                <a:gd name="connsiteY38-78" fmla="*/ 9408 h 9630"/>
                <a:gd name="connsiteX39-79" fmla="*/ 7843 w 10000"/>
                <a:gd name="connsiteY39-80" fmla="*/ 5176 h 9630"/>
                <a:gd name="connsiteX40-81" fmla="*/ 7859 w 10000"/>
                <a:gd name="connsiteY40-82" fmla="*/ 5146 h 9630"/>
                <a:gd name="connsiteX41-83" fmla="*/ 7876 w 10000"/>
                <a:gd name="connsiteY41-84" fmla="*/ 5130 h 9630"/>
                <a:gd name="connsiteX42-85" fmla="*/ 9319 w 10000"/>
                <a:gd name="connsiteY42-86" fmla="*/ 3389 h 9630"/>
                <a:gd name="connsiteX43-87" fmla="*/ 9319 w 10000"/>
                <a:gd name="connsiteY43-88" fmla="*/ 3374 h 9630"/>
                <a:gd name="connsiteX44-89" fmla="*/ 10000 w 10000"/>
                <a:gd name="connsiteY44-90" fmla="*/ 1512 h 9630"/>
                <a:gd name="connsiteX45-91" fmla="*/ 10000 w 10000"/>
                <a:gd name="connsiteY45-92" fmla="*/ 1298 h 9630"/>
                <a:gd name="connsiteX46-93" fmla="*/ 9785 w 10000"/>
                <a:gd name="connsiteY46-94" fmla="*/ 0 h 9630"/>
                <a:gd name="connsiteX47-95" fmla="*/ 1935 w 10000"/>
                <a:gd name="connsiteY47-96" fmla="*/ 0 h 9630"/>
                <a:gd name="connsiteX48-97" fmla="*/ 1835 w 10000"/>
                <a:gd name="connsiteY48-98" fmla="*/ 168 h 9630"/>
                <a:gd name="connsiteX0-99" fmla="*/ 1835 w 10000"/>
                <a:gd name="connsiteY0-100" fmla="*/ 174 h 9289"/>
                <a:gd name="connsiteX1-101" fmla="*/ 1686 w 10000"/>
                <a:gd name="connsiteY1-102" fmla="*/ 919 h 9289"/>
                <a:gd name="connsiteX2-103" fmla="*/ 1686 w 10000"/>
                <a:gd name="connsiteY2-104" fmla="*/ 936 h 9289"/>
                <a:gd name="connsiteX3-105" fmla="*/ 1686 w 10000"/>
                <a:gd name="connsiteY3-106" fmla="*/ 951 h 9289"/>
                <a:gd name="connsiteX4-107" fmla="*/ 1686 w 10000"/>
                <a:gd name="connsiteY4-108" fmla="*/ 999 h 9289"/>
                <a:gd name="connsiteX5-109" fmla="*/ 1487 w 10000"/>
                <a:gd name="connsiteY5-110" fmla="*/ 1396 h 9289"/>
                <a:gd name="connsiteX6-111" fmla="*/ 1371 w 10000"/>
                <a:gd name="connsiteY6-112" fmla="*/ 1522 h 9289"/>
                <a:gd name="connsiteX7-113" fmla="*/ 972 w 10000"/>
                <a:gd name="connsiteY7-114" fmla="*/ 1808 h 9289"/>
                <a:gd name="connsiteX8-115" fmla="*/ 939 w 10000"/>
                <a:gd name="connsiteY8-116" fmla="*/ 1823 h 9289"/>
                <a:gd name="connsiteX9-117" fmla="*/ 60 w 10000"/>
                <a:gd name="connsiteY9-118" fmla="*/ 2648 h 9289"/>
                <a:gd name="connsiteX10-119" fmla="*/ 60 w 10000"/>
                <a:gd name="connsiteY10-120" fmla="*/ 2679 h 9289"/>
                <a:gd name="connsiteX11-121" fmla="*/ 43 w 10000"/>
                <a:gd name="connsiteY11-122" fmla="*/ 2695 h 9289"/>
                <a:gd name="connsiteX12-123" fmla="*/ 10 w 10000"/>
                <a:gd name="connsiteY12-124" fmla="*/ 2934 h 9289"/>
                <a:gd name="connsiteX13-125" fmla="*/ 192 w 10000"/>
                <a:gd name="connsiteY13-126" fmla="*/ 3107 h 9289"/>
                <a:gd name="connsiteX14-127" fmla="*/ 243 w 10000"/>
                <a:gd name="connsiteY14-128" fmla="*/ 3124 h 9289"/>
                <a:gd name="connsiteX15-129" fmla="*/ 392 w 10000"/>
                <a:gd name="connsiteY15-130" fmla="*/ 3218 h 9289"/>
                <a:gd name="connsiteX16-131" fmla="*/ 541 w 10000"/>
                <a:gd name="connsiteY16-132" fmla="*/ 3330 h 9289"/>
                <a:gd name="connsiteX17-133" fmla="*/ 724 w 10000"/>
                <a:gd name="connsiteY17-134" fmla="*/ 3931 h 9289"/>
                <a:gd name="connsiteX18-135" fmla="*/ 691 w 10000"/>
                <a:gd name="connsiteY18-136" fmla="*/ 4169 h 9289"/>
                <a:gd name="connsiteX19-137" fmla="*/ 640 w 10000"/>
                <a:gd name="connsiteY19-138" fmla="*/ 4376 h 9289"/>
                <a:gd name="connsiteX20-139" fmla="*/ 823 w 10000"/>
                <a:gd name="connsiteY20-140" fmla="*/ 4535 h 9289"/>
                <a:gd name="connsiteX21-141" fmla="*/ 1005 w 10000"/>
                <a:gd name="connsiteY21-142" fmla="*/ 4614 h 9289"/>
                <a:gd name="connsiteX22-143" fmla="*/ 790 w 10000"/>
                <a:gd name="connsiteY22-144" fmla="*/ 4979 h 9289"/>
                <a:gd name="connsiteX23-145" fmla="*/ 790 w 10000"/>
                <a:gd name="connsiteY23-146" fmla="*/ 5026 h 9289"/>
                <a:gd name="connsiteX24-147" fmla="*/ 906 w 10000"/>
                <a:gd name="connsiteY24-148" fmla="*/ 5391 h 9289"/>
                <a:gd name="connsiteX25-149" fmla="*/ 906 w 10000"/>
                <a:gd name="connsiteY25-150" fmla="*/ 5406 h 9289"/>
                <a:gd name="connsiteX26-151" fmla="*/ 906 w 10000"/>
                <a:gd name="connsiteY26-152" fmla="*/ 5438 h 9289"/>
                <a:gd name="connsiteX27-153" fmla="*/ 1022 w 10000"/>
                <a:gd name="connsiteY27-154" fmla="*/ 5945 h 9289"/>
                <a:gd name="connsiteX28-155" fmla="*/ 1122 w 10000"/>
                <a:gd name="connsiteY28-156" fmla="*/ 6961 h 9289"/>
                <a:gd name="connsiteX29-157" fmla="*/ 2151 w 10000"/>
                <a:gd name="connsiteY29-158" fmla="*/ 7182 h 9289"/>
                <a:gd name="connsiteX30-159" fmla="*/ 2731 w 10000"/>
                <a:gd name="connsiteY30-160" fmla="*/ 7119 h 9289"/>
                <a:gd name="connsiteX31-161" fmla="*/ 2748 w 10000"/>
                <a:gd name="connsiteY31-162" fmla="*/ 7119 h 9289"/>
                <a:gd name="connsiteX32-163" fmla="*/ 2764 w 10000"/>
                <a:gd name="connsiteY32-164" fmla="*/ 7119 h 9289"/>
                <a:gd name="connsiteX33-165" fmla="*/ 2865 w 10000"/>
                <a:gd name="connsiteY33-166" fmla="*/ 7103 h 9289"/>
                <a:gd name="connsiteX34-167" fmla="*/ 3445 w 10000"/>
                <a:gd name="connsiteY34-168" fmla="*/ 7373 h 9289"/>
                <a:gd name="connsiteX35-169" fmla="*/ 3660 w 10000"/>
                <a:gd name="connsiteY35-170" fmla="*/ 7706 h 9289"/>
                <a:gd name="connsiteX36-171" fmla="*/ 3677 w 10000"/>
                <a:gd name="connsiteY36-172" fmla="*/ 7721 h 9289"/>
                <a:gd name="connsiteX37-173" fmla="*/ 4406 w 10000"/>
                <a:gd name="connsiteY37-174" fmla="*/ 9214 h 9289"/>
                <a:gd name="connsiteX38-175" fmla="*/ 7905 w 10000"/>
                <a:gd name="connsiteY38-176" fmla="*/ 8677 h 9289"/>
                <a:gd name="connsiteX39-177" fmla="*/ 7843 w 10000"/>
                <a:gd name="connsiteY39-178" fmla="*/ 5375 h 9289"/>
                <a:gd name="connsiteX40-179" fmla="*/ 7859 w 10000"/>
                <a:gd name="connsiteY40-180" fmla="*/ 5344 h 9289"/>
                <a:gd name="connsiteX41-181" fmla="*/ 7876 w 10000"/>
                <a:gd name="connsiteY41-182" fmla="*/ 5327 h 9289"/>
                <a:gd name="connsiteX42-183" fmla="*/ 9319 w 10000"/>
                <a:gd name="connsiteY42-184" fmla="*/ 3519 h 9289"/>
                <a:gd name="connsiteX43-185" fmla="*/ 9319 w 10000"/>
                <a:gd name="connsiteY43-186" fmla="*/ 3504 h 9289"/>
                <a:gd name="connsiteX44-187" fmla="*/ 10000 w 10000"/>
                <a:gd name="connsiteY44-188" fmla="*/ 1570 h 9289"/>
                <a:gd name="connsiteX45-189" fmla="*/ 10000 w 10000"/>
                <a:gd name="connsiteY45-190" fmla="*/ 1348 h 9289"/>
                <a:gd name="connsiteX46-191" fmla="*/ 9785 w 10000"/>
                <a:gd name="connsiteY46-192" fmla="*/ 0 h 9289"/>
                <a:gd name="connsiteX47-193" fmla="*/ 1935 w 10000"/>
                <a:gd name="connsiteY47-194" fmla="*/ 0 h 9289"/>
                <a:gd name="connsiteX48-195" fmla="*/ 1835 w 10000"/>
                <a:gd name="connsiteY48-196" fmla="*/ 174 h 9289"/>
                <a:gd name="connsiteX0-197" fmla="*/ 1835 w 10000"/>
                <a:gd name="connsiteY0-198" fmla="*/ 187 h 10023"/>
                <a:gd name="connsiteX1-199" fmla="*/ 1686 w 10000"/>
                <a:gd name="connsiteY1-200" fmla="*/ 989 h 10023"/>
                <a:gd name="connsiteX2-201" fmla="*/ 1686 w 10000"/>
                <a:gd name="connsiteY2-202" fmla="*/ 1008 h 10023"/>
                <a:gd name="connsiteX3-203" fmla="*/ 1686 w 10000"/>
                <a:gd name="connsiteY3-204" fmla="*/ 1024 h 10023"/>
                <a:gd name="connsiteX4-205" fmla="*/ 1686 w 10000"/>
                <a:gd name="connsiteY4-206" fmla="*/ 1075 h 10023"/>
                <a:gd name="connsiteX5-207" fmla="*/ 1487 w 10000"/>
                <a:gd name="connsiteY5-208" fmla="*/ 1503 h 10023"/>
                <a:gd name="connsiteX6-209" fmla="*/ 1371 w 10000"/>
                <a:gd name="connsiteY6-210" fmla="*/ 1638 h 10023"/>
                <a:gd name="connsiteX7-211" fmla="*/ 972 w 10000"/>
                <a:gd name="connsiteY7-212" fmla="*/ 1946 h 10023"/>
                <a:gd name="connsiteX8-213" fmla="*/ 939 w 10000"/>
                <a:gd name="connsiteY8-214" fmla="*/ 1963 h 10023"/>
                <a:gd name="connsiteX9-215" fmla="*/ 60 w 10000"/>
                <a:gd name="connsiteY9-216" fmla="*/ 2851 h 10023"/>
                <a:gd name="connsiteX10-217" fmla="*/ 60 w 10000"/>
                <a:gd name="connsiteY10-218" fmla="*/ 2884 h 10023"/>
                <a:gd name="connsiteX11-219" fmla="*/ 43 w 10000"/>
                <a:gd name="connsiteY11-220" fmla="*/ 2901 h 10023"/>
                <a:gd name="connsiteX12-221" fmla="*/ 10 w 10000"/>
                <a:gd name="connsiteY12-222" fmla="*/ 3159 h 10023"/>
                <a:gd name="connsiteX13-223" fmla="*/ 192 w 10000"/>
                <a:gd name="connsiteY13-224" fmla="*/ 3345 h 10023"/>
                <a:gd name="connsiteX14-225" fmla="*/ 243 w 10000"/>
                <a:gd name="connsiteY14-226" fmla="*/ 3363 h 10023"/>
                <a:gd name="connsiteX15-227" fmla="*/ 392 w 10000"/>
                <a:gd name="connsiteY15-228" fmla="*/ 3464 h 10023"/>
                <a:gd name="connsiteX16-229" fmla="*/ 541 w 10000"/>
                <a:gd name="connsiteY16-230" fmla="*/ 3585 h 10023"/>
                <a:gd name="connsiteX17-231" fmla="*/ 724 w 10000"/>
                <a:gd name="connsiteY17-232" fmla="*/ 4232 h 10023"/>
                <a:gd name="connsiteX18-233" fmla="*/ 691 w 10000"/>
                <a:gd name="connsiteY18-234" fmla="*/ 4488 h 10023"/>
                <a:gd name="connsiteX19-235" fmla="*/ 640 w 10000"/>
                <a:gd name="connsiteY19-236" fmla="*/ 4711 h 10023"/>
                <a:gd name="connsiteX20-237" fmla="*/ 823 w 10000"/>
                <a:gd name="connsiteY20-238" fmla="*/ 4882 h 10023"/>
                <a:gd name="connsiteX21-239" fmla="*/ 1005 w 10000"/>
                <a:gd name="connsiteY21-240" fmla="*/ 4967 h 10023"/>
                <a:gd name="connsiteX22-241" fmla="*/ 790 w 10000"/>
                <a:gd name="connsiteY22-242" fmla="*/ 5360 h 10023"/>
                <a:gd name="connsiteX23-243" fmla="*/ 790 w 10000"/>
                <a:gd name="connsiteY23-244" fmla="*/ 5411 h 10023"/>
                <a:gd name="connsiteX24-245" fmla="*/ 906 w 10000"/>
                <a:gd name="connsiteY24-246" fmla="*/ 5804 h 10023"/>
                <a:gd name="connsiteX25-247" fmla="*/ 906 w 10000"/>
                <a:gd name="connsiteY25-248" fmla="*/ 5820 h 10023"/>
                <a:gd name="connsiteX26-249" fmla="*/ 906 w 10000"/>
                <a:gd name="connsiteY26-250" fmla="*/ 5854 h 10023"/>
                <a:gd name="connsiteX27-251" fmla="*/ 1022 w 10000"/>
                <a:gd name="connsiteY27-252" fmla="*/ 6400 h 10023"/>
                <a:gd name="connsiteX28-253" fmla="*/ 1122 w 10000"/>
                <a:gd name="connsiteY28-254" fmla="*/ 7494 h 10023"/>
                <a:gd name="connsiteX29-255" fmla="*/ 2151 w 10000"/>
                <a:gd name="connsiteY29-256" fmla="*/ 7732 h 10023"/>
                <a:gd name="connsiteX30-257" fmla="*/ 2731 w 10000"/>
                <a:gd name="connsiteY30-258" fmla="*/ 7664 h 10023"/>
                <a:gd name="connsiteX31-259" fmla="*/ 2748 w 10000"/>
                <a:gd name="connsiteY31-260" fmla="*/ 7664 h 10023"/>
                <a:gd name="connsiteX32-261" fmla="*/ 2764 w 10000"/>
                <a:gd name="connsiteY32-262" fmla="*/ 7664 h 10023"/>
                <a:gd name="connsiteX33-263" fmla="*/ 2865 w 10000"/>
                <a:gd name="connsiteY33-264" fmla="*/ 7647 h 10023"/>
                <a:gd name="connsiteX34-265" fmla="*/ 3445 w 10000"/>
                <a:gd name="connsiteY34-266" fmla="*/ 7937 h 10023"/>
                <a:gd name="connsiteX35-267" fmla="*/ 3660 w 10000"/>
                <a:gd name="connsiteY35-268" fmla="*/ 8296 h 10023"/>
                <a:gd name="connsiteX36-269" fmla="*/ 3677 w 10000"/>
                <a:gd name="connsiteY36-270" fmla="*/ 8312 h 10023"/>
                <a:gd name="connsiteX37-271" fmla="*/ 4406 w 10000"/>
                <a:gd name="connsiteY37-272" fmla="*/ 9919 h 10023"/>
                <a:gd name="connsiteX38-273" fmla="*/ 7548 w 10000"/>
                <a:gd name="connsiteY38-274" fmla="*/ 9414 h 10023"/>
                <a:gd name="connsiteX39-275" fmla="*/ 7843 w 10000"/>
                <a:gd name="connsiteY39-276" fmla="*/ 5786 h 10023"/>
                <a:gd name="connsiteX40-277" fmla="*/ 7859 w 10000"/>
                <a:gd name="connsiteY40-278" fmla="*/ 5753 h 10023"/>
                <a:gd name="connsiteX41-279" fmla="*/ 7876 w 10000"/>
                <a:gd name="connsiteY41-280" fmla="*/ 5735 h 10023"/>
                <a:gd name="connsiteX42-281" fmla="*/ 9319 w 10000"/>
                <a:gd name="connsiteY42-282" fmla="*/ 3788 h 10023"/>
                <a:gd name="connsiteX43-283" fmla="*/ 9319 w 10000"/>
                <a:gd name="connsiteY43-284" fmla="*/ 3772 h 10023"/>
                <a:gd name="connsiteX44-285" fmla="*/ 10000 w 10000"/>
                <a:gd name="connsiteY44-286" fmla="*/ 1690 h 10023"/>
                <a:gd name="connsiteX45-287" fmla="*/ 10000 w 10000"/>
                <a:gd name="connsiteY45-288" fmla="*/ 1451 h 10023"/>
                <a:gd name="connsiteX46-289" fmla="*/ 9785 w 10000"/>
                <a:gd name="connsiteY46-290" fmla="*/ 0 h 10023"/>
                <a:gd name="connsiteX47-291" fmla="*/ 1935 w 10000"/>
                <a:gd name="connsiteY47-292" fmla="*/ 0 h 10023"/>
                <a:gd name="connsiteX48-293" fmla="*/ 1835 w 10000"/>
                <a:gd name="connsiteY48-294" fmla="*/ 187 h 10023"/>
                <a:gd name="connsiteX0-295" fmla="*/ 1835 w 10000"/>
                <a:gd name="connsiteY0-296" fmla="*/ 187 h 10023"/>
                <a:gd name="connsiteX1-297" fmla="*/ 1686 w 10000"/>
                <a:gd name="connsiteY1-298" fmla="*/ 989 h 10023"/>
                <a:gd name="connsiteX2-299" fmla="*/ 1686 w 10000"/>
                <a:gd name="connsiteY2-300" fmla="*/ 1008 h 10023"/>
                <a:gd name="connsiteX3-301" fmla="*/ 1686 w 10000"/>
                <a:gd name="connsiteY3-302" fmla="*/ 1024 h 10023"/>
                <a:gd name="connsiteX4-303" fmla="*/ 1686 w 10000"/>
                <a:gd name="connsiteY4-304" fmla="*/ 1075 h 10023"/>
                <a:gd name="connsiteX5-305" fmla="*/ 1487 w 10000"/>
                <a:gd name="connsiteY5-306" fmla="*/ 1503 h 10023"/>
                <a:gd name="connsiteX6-307" fmla="*/ 1371 w 10000"/>
                <a:gd name="connsiteY6-308" fmla="*/ 1638 h 10023"/>
                <a:gd name="connsiteX7-309" fmla="*/ 972 w 10000"/>
                <a:gd name="connsiteY7-310" fmla="*/ 1946 h 10023"/>
                <a:gd name="connsiteX8-311" fmla="*/ 939 w 10000"/>
                <a:gd name="connsiteY8-312" fmla="*/ 1963 h 10023"/>
                <a:gd name="connsiteX9-313" fmla="*/ 60 w 10000"/>
                <a:gd name="connsiteY9-314" fmla="*/ 2851 h 10023"/>
                <a:gd name="connsiteX10-315" fmla="*/ 60 w 10000"/>
                <a:gd name="connsiteY10-316" fmla="*/ 2884 h 10023"/>
                <a:gd name="connsiteX11-317" fmla="*/ 43 w 10000"/>
                <a:gd name="connsiteY11-318" fmla="*/ 2901 h 10023"/>
                <a:gd name="connsiteX12-319" fmla="*/ 10 w 10000"/>
                <a:gd name="connsiteY12-320" fmla="*/ 3159 h 10023"/>
                <a:gd name="connsiteX13-321" fmla="*/ 192 w 10000"/>
                <a:gd name="connsiteY13-322" fmla="*/ 3345 h 10023"/>
                <a:gd name="connsiteX14-323" fmla="*/ 243 w 10000"/>
                <a:gd name="connsiteY14-324" fmla="*/ 3363 h 10023"/>
                <a:gd name="connsiteX15-325" fmla="*/ 392 w 10000"/>
                <a:gd name="connsiteY15-326" fmla="*/ 3464 h 10023"/>
                <a:gd name="connsiteX16-327" fmla="*/ 541 w 10000"/>
                <a:gd name="connsiteY16-328" fmla="*/ 3585 h 10023"/>
                <a:gd name="connsiteX17-329" fmla="*/ 724 w 10000"/>
                <a:gd name="connsiteY17-330" fmla="*/ 4232 h 10023"/>
                <a:gd name="connsiteX18-331" fmla="*/ 691 w 10000"/>
                <a:gd name="connsiteY18-332" fmla="*/ 4488 h 10023"/>
                <a:gd name="connsiteX19-333" fmla="*/ 640 w 10000"/>
                <a:gd name="connsiteY19-334" fmla="*/ 4711 h 10023"/>
                <a:gd name="connsiteX20-335" fmla="*/ 823 w 10000"/>
                <a:gd name="connsiteY20-336" fmla="*/ 4882 h 10023"/>
                <a:gd name="connsiteX21-337" fmla="*/ 1005 w 10000"/>
                <a:gd name="connsiteY21-338" fmla="*/ 4967 h 10023"/>
                <a:gd name="connsiteX22-339" fmla="*/ 790 w 10000"/>
                <a:gd name="connsiteY22-340" fmla="*/ 5360 h 10023"/>
                <a:gd name="connsiteX23-341" fmla="*/ 790 w 10000"/>
                <a:gd name="connsiteY23-342" fmla="*/ 5411 h 10023"/>
                <a:gd name="connsiteX24-343" fmla="*/ 906 w 10000"/>
                <a:gd name="connsiteY24-344" fmla="*/ 5804 h 10023"/>
                <a:gd name="connsiteX25-345" fmla="*/ 906 w 10000"/>
                <a:gd name="connsiteY25-346" fmla="*/ 5820 h 10023"/>
                <a:gd name="connsiteX26-347" fmla="*/ 906 w 10000"/>
                <a:gd name="connsiteY26-348" fmla="*/ 5854 h 10023"/>
                <a:gd name="connsiteX27-349" fmla="*/ 1022 w 10000"/>
                <a:gd name="connsiteY27-350" fmla="*/ 6400 h 10023"/>
                <a:gd name="connsiteX28-351" fmla="*/ 1122 w 10000"/>
                <a:gd name="connsiteY28-352" fmla="*/ 7494 h 10023"/>
                <a:gd name="connsiteX29-353" fmla="*/ 2151 w 10000"/>
                <a:gd name="connsiteY29-354" fmla="*/ 7732 h 10023"/>
                <a:gd name="connsiteX30-355" fmla="*/ 2731 w 10000"/>
                <a:gd name="connsiteY30-356" fmla="*/ 7664 h 10023"/>
                <a:gd name="connsiteX31-357" fmla="*/ 2748 w 10000"/>
                <a:gd name="connsiteY31-358" fmla="*/ 7664 h 10023"/>
                <a:gd name="connsiteX32-359" fmla="*/ 2764 w 10000"/>
                <a:gd name="connsiteY32-360" fmla="*/ 7664 h 10023"/>
                <a:gd name="connsiteX33-361" fmla="*/ 2865 w 10000"/>
                <a:gd name="connsiteY33-362" fmla="*/ 7647 h 10023"/>
                <a:gd name="connsiteX34-363" fmla="*/ 3445 w 10000"/>
                <a:gd name="connsiteY34-364" fmla="*/ 7937 h 10023"/>
                <a:gd name="connsiteX35-365" fmla="*/ 3660 w 10000"/>
                <a:gd name="connsiteY35-366" fmla="*/ 8296 h 10023"/>
                <a:gd name="connsiteX36-367" fmla="*/ 3677 w 10000"/>
                <a:gd name="connsiteY36-368" fmla="*/ 8312 h 10023"/>
                <a:gd name="connsiteX37-369" fmla="*/ 4406 w 10000"/>
                <a:gd name="connsiteY37-370" fmla="*/ 9919 h 10023"/>
                <a:gd name="connsiteX38-371" fmla="*/ 7548 w 10000"/>
                <a:gd name="connsiteY38-372" fmla="*/ 9414 h 10023"/>
                <a:gd name="connsiteX39-373" fmla="*/ 7843 w 10000"/>
                <a:gd name="connsiteY39-374" fmla="*/ 5786 h 10023"/>
                <a:gd name="connsiteX40-375" fmla="*/ 7859 w 10000"/>
                <a:gd name="connsiteY40-376" fmla="*/ 5753 h 10023"/>
                <a:gd name="connsiteX41-377" fmla="*/ 7947 w 10000"/>
                <a:gd name="connsiteY41-378" fmla="*/ 6029 h 10023"/>
                <a:gd name="connsiteX42-379" fmla="*/ 9319 w 10000"/>
                <a:gd name="connsiteY42-380" fmla="*/ 3788 h 10023"/>
                <a:gd name="connsiteX43-381" fmla="*/ 9319 w 10000"/>
                <a:gd name="connsiteY43-382" fmla="*/ 3772 h 10023"/>
                <a:gd name="connsiteX44-383" fmla="*/ 10000 w 10000"/>
                <a:gd name="connsiteY44-384" fmla="*/ 1690 h 10023"/>
                <a:gd name="connsiteX45-385" fmla="*/ 10000 w 10000"/>
                <a:gd name="connsiteY45-386" fmla="*/ 1451 h 10023"/>
                <a:gd name="connsiteX46-387" fmla="*/ 9785 w 10000"/>
                <a:gd name="connsiteY46-388" fmla="*/ 0 h 10023"/>
                <a:gd name="connsiteX47-389" fmla="*/ 1935 w 10000"/>
                <a:gd name="connsiteY47-390" fmla="*/ 0 h 10023"/>
                <a:gd name="connsiteX48-391" fmla="*/ 1835 w 10000"/>
                <a:gd name="connsiteY48-392" fmla="*/ 187 h 10023"/>
                <a:gd name="connsiteX0-393" fmla="*/ 1835 w 10000"/>
                <a:gd name="connsiteY0-394" fmla="*/ 187 h 10023"/>
                <a:gd name="connsiteX1-395" fmla="*/ 1686 w 10000"/>
                <a:gd name="connsiteY1-396" fmla="*/ 989 h 10023"/>
                <a:gd name="connsiteX2-397" fmla="*/ 1686 w 10000"/>
                <a:gd name="connsiteY2-398" fmla="*/ 1008 h 10023"/>
                <a:gd name="connsiteX3-399" fmla="*/ 1686 w 10000"/>
                <a:gd name="connsiteY3-400" fmla="*/ 1024 h 10023"/>
                <a:gd name="connsiteX4-401" fmla="*/ 1686 w 10000"/>
                <a:gd name="connsiteY4-402" fmla="*/ 1075 h 10023"/>
                <a:gd name="connsiteX5-403" fmla="*/ 1487 w 10000"/>
                <a:gd name="connsiteY5-404" fmla="*/ 1503 h 10023"/>
                <a:gd name="connsiteX6-405" fmla="*/ 1371 w 10000"/>
                <a:gd name="connsiteY6-406" fmla="*/ 1638 h 10023"/>
                <a:gd name="connsiteX7-407" fmla="*/ 972 w 10000"/>
                <a:gd name="connsiteY7-408" fmla="*/ 1946 h 10023"/>
                <a:gd name="connsiteX8-409" fmla="*/ 939 w 10000"/>
                <a:gd name="connsiteY8-410" fmla="*/ 1963 h 10023"/>
                <a:gd name="connsiteX9-411" fmla="*/ 60 w 10000"/>
                <a:gd name="connsiteY9-412" fmla="*/ 2851 h 10023"/>
                <a:gd name="connsiteX10-413" fmla="*/ 60 w 10000"/>
                <a:gd name="connsiteY10-414" fmla="*/ 2884 h 10023"/>
                <a:gd name="connsiteX11-415" fmla="*/ 43 w 10000"/>
                <a:gd name="connsiteY11-416" fmla="*/ 2901 h 10023"/>
                <a:gd name="connsiteX12-417" fmla="*/ 10 w 10000"/>
                <a:gd name="connsiteY12-418" fmla="*/ 3159 h 10023"/>
                <a:gd name="connsiteX13-419" fmla="*/ 192 w 10000"/>
                <a:gd name="connsiteY13-420" fmla="*/ 3345 h 10023"/>
                <a:gd name="connsiteX14-421" fmla="*/ 243 w 10000"/>
                <a:gd name="connsiteY14-422" fmla="*/ 3363 h 10023"/>
                <a:gd name="connsiteX15-423" fmla="*/ 392 w 10000"/>
                <a:gd name="connsiteY15-424" fmla="*/ 3464 h 10023"/>
                <a:gd name="connsiteX16-425" fmla="*/ 541 w 10000"/>
                <a:gd name="connsiteY16-426" fmla="*/ 3585 h 10023"/>
                <a:gd name="connsiteX17-427" fmla="*/ 724 w 10000"/>
                <a:gd name="connsiteY17-428" fmla="*/ 4232 h 10023"/>
                <a:gd name="connsiteX18-429" fmla="*/ 691 w 10000"/>
                <a:gd name="connsiteY18-430" fmla="*/ 4488 h 10023"/>
                <a:gd name="connsiteX19-431" fmla="*/ 640 w 10000"/>
                <a:gd name="connsiteY19-432" fmla="*/ 4711 h 10023"/>
                <a:gd name="connsiteX20-433" fmla="*/ 823 w 10000"/>
                <a:gd name="connsiteY20-434" fmla="*/ 4882 h 10023"/>
                <a:gd name="connsiteX21-435" fmla="*/ 1005 w 10000"/>
                <a:gd name="connsiteY21-436" fmla="*/ 4967 h 10023"/>
                <a:gd name="connsiteX22-437" fmla="*/ 790 w 10000"/>
                <a:gd name="connsiteY22-438" fmla="*/ 5360 h 10023"/>
                <a:gd name="connsiteX23-439" fmla="*/ 790 w 10000"/>
                <a:gd name="connsiteY23-440" fmla="*/ 5411 h 10023"/>
                <a:gd name="connsiteX24-441" fmla="*/ 906 w 10000"/>
                <a:gd name="connsiteY24-442" fmla="*/ 5804 h 10023"/>
                <a:gd name="connsiteX25-443" fmla="*/ 906 w 10000"/>
                <a:gd name="connsiteY25-444" fmla="*/ 5820 h 10023"/>
                <a:gd name="connsiteX26-445" fmla="*/ 906 w 10000"/>
                <a:gd name="connsiteY26-446" fmla="*/ 5854 h 10023"/>
                <a:gd name="connsiteX27-447" fmla="*/ 1022 w 10000"/>
                <a:gd name="connsiteY27-448" fmla="*/ 6400 h 10023"/>
                <a:gd name="connsiteX28-449" fmla="*/ 1122 w 10000"/>
                <a:gd name="connsiteY28-450" fmla="*/ 7494 h 10023"/>
                <a:gd name="connsiteX29-451" fmla="*/ 2151 w 10000"/>
                <a:gd name="connsiteY29-452" fmla="*/ 7732 h 10023"/>
                <a:gd name="connsiteX30-453" fmla="*/ 2731 w 10000"/>
                <a:gd name="connsiteY30-454" fmla="*/ 7664 h 10023"/>
                <a:gd name="connsiteX31-455" fmla="*/ 2748 w 10000"/>
                <a:gd name="connsiteY31-456" fmla="*/ 7664 h 10023"/>
                <a:gd name="connsiteX32-457" fmla="*/ 2764 w 10000"/>
                <a:gd name="connsiteY32-458" fmla="*/ 7664 h 10023"/>
                <a:gd name="connsiteX33-459" fmla="*/ 2865 w 10000"/>
                <a:gd name="connsiteY33-460" fmla="*/ 7647 h 10023"/>
                <a:gd name="connsiteX34-461" fmla="*/ 3445 w 10000"/>
                <a:gd name="connsiteY34-462" fmla="*/ 7937 h 10023"/>
                <a:gd name="connsiteX35-463" fmla="*/ 3660 w 10000"/>
                <a:gd name="connsiteY35-464" fmla="*/ 8296 h 10023"/>
                <a:gd name="connsiteX36-465" fmla="*/ 3677 w 10000"/>
                <a:gd name="connsiteY36-466" fmla="*/ 8312 h 10023"/>
                <a:gd name="connsiteX37-467" fmla="*/ 4406 w 10000"/>
                <a:gd name="connsiteY37-468" fmla="*/ 9919 h 10023"/>
                <a:gd name="connsiteX38-469" fmla="*/ 7548 w 10000"/>
                <a:gd name="connsiteY38-470" fmla="*/ 9414 h 10023"/>
                <a:gd name="connsiteX39-471" fmla="*/ 7843 w 10000"/>
                <a:gd name="connsiteY39-472" fmla="*/ 5786 h 10023"/>
                <a:gd name="connsiteX40-473" fmla="*/ 7859 w 10000"/>
                <a:gd name="connsiteY40-474" fmla="*/ 5753 h 10023"/>
                <a:gd name="connsiteX41-475" fmla="*/ 9319 w 10000"/>
                <a:gd name="connsiteY41-476" fmla="*/ 3788 h 10023"/>
                <a:gd name="connsiteX42-477" fmla="*/ 9319 w 10000"/>
                <a:gd name="connsiteY42-478" fmla="*/ 3772 h 10023"/>
                <a:gd name="connsiteX43-479" fmla="*/ 10000 w 10000"/>
                <a:gd name="connsiteY43-480" fmla="*/ 1690 h 10023"/>
                <a:gd name="connsiteX44-481" fmla="*/ 10000 w 10000"/>
                <a:gd name="connsiteY44-482" fmla="*/ 1451 h 10023"/>
                <a:gd name="connsiteX45-483" fmla="*/ 9785 w 10000"/>
                <a:gd name="connsiteY45-484" fmla="*/ 0 h 10023"/>
                <a:gd name="connsiteX46-485" fmla="*/ 1935 w 10000"/>
                <a:gd name="connsiteY46-486" fmla="*/ 0 h 10023"/>
                <a:gd name="connsiteX47-487" fmla="*/ 1835 w 10000"/>
                <a:gd name="connsiteY47-488" fmla="*/ 187 h 10023"/>
                <a:gd name="connsiteX0-489" fmla="*/ 1835 w 10000"/>
                <a:gd name="connsiteY0-490" fmla="*/ 187 h 10023"/>
                <a:gd name="connsiteX1-491" fmla="*/ 1686 w 10000"/>
                <a:gd name="connsiteY1-492" fmla="*/ 989 h 10023"/>
                <a:gd name="connsiteX2-493" fmla="*/ 1686 w 10000"/>
                <a:gd name="connsiteY2-494" fmla="*/ 1008 h 10023"/>
                <a:gd name="connsiteX3-495" fmla="*/ 1686 w 10000"/>
                <a:gd name="connsiteY3-496" fmla="*/ 1024 h 10023"/>
                <a:gd name="connsiteX4-497" fmla="*/ 1686 w 10000"/>
                <a:gd name="connsiteY4-498" fmla="*/ 1075 h 10023"/>
                <a:gd name="connsiteX5-499" fmla="*/ 1487 w 10000"/>
                <a:gd name="connsiteY5-500" fmla="*/ 1503 h 10023"/>
                <a:gd name="connsiteX6-501" fmla="*/ 1371 w 10000"/>
                <a:gd name="connsiteY6-502" fmla="*/ 1638 h 10023"/>
                <a:gd name="connsiteX7-503" fmla="*/ 972 w 10000"/>
                <a:gd name="connsiteY7-504" fmla="*/ 1946 h 10023"/>
                <a:gd name="connsiteX8-505" fmla="*/ 939 w 10000"/>
                <a:gd name="connsiteY8-506" fmla="*/ 1963 h 10023"/>
                <a:gd name="connsiteX9-507" fmla="*/ 60 w 10000"/>
                <a:gd name="connsiteY9-508" fmla="*/ 2851 h 10023"/>
                <a:gd name="connsiteX10-509" fmla="*/ 60 w 10000"/>
                <a:gd name="connsiteY10-510" fmla="*/ 2884 h 10023"/>
                <a:gd name="connsiteX11-511" fmla="*/ 43 w 10000"/>
                <a:gd name="connsiteY11-512" fmla="*/ 2901 h 10023"/>
                <a:gd name="connsiteX12-513" fmla="*/ 10 w 10000"/>
                <a:gd name="connsiteY12-514" fmla="*/ 3159 h 10023"/>
                <a:gd name="connsiteX13-515" fmla="*/ 192 w 10000"/>
                <a:gd name="connsiteY13-516" fmla="*/ 3345 h 10023"/>
                <a:gd name="connsiteX14-517" fmla="*/ 243 w 10000"/>
                <a:gd name="connsiteY14-518" fmla="*/ 3363 h 10023"/>
                <a:gd name="connsiteX15-519" fmla="*/ 392 w 10000"/>
                <a:gd name="connsiteY15-520" fmla="*/ 3464 h 10023"/>
                <a:gd name="connsiteX16-521" fmla="*/ 541 w 10000"/>
                <a:gd name="connsiteY16-522" fmla="*/ 3585 h 10023"/>
                <a:gd name="connsiteX17-523" fmla="*/ 724 w 10000"/>
                <a:gd name="connsiteY17-524" fmla="*/ 4232 h 10023"/>
                <a:gd name="connsiteX18-525" fmla="*/ 691 w 10000"/>
                <a:gd name="connsiteY18-526" fmla="*/ 4488 h 10023"/>
                <a:gd name="connsiteX19-527" fmla="*/ 640 w 10000"/>
                <a:gd name="connsiteY19-528" fmla="*/ 4711 h 10023"/>
                <a:gd name="connsiteX20-529" fmla="*/ 823 w 10000"/>
                <a:gd name="connsiteY20-530" fmla="*/ 4882 h 10023"/>
                <a:gd name="connsiteX21-531" fmla="*/ 1005 w 10000"/>
                <a:gd name="connsiteY21-532" fmla="*/ 4967 h 10023"/>
                <a:gd name="connsiteX22-533" fmla="*/ 790 w 10000"/>
                <a:gd name="connsiteY22-534" fmla="*/ 5360 h 10023"/>
                <a:gd name="connsiteX23-535" fmla="*/ 790 w 10000"/>
                <a:gd name="connsiteY23-536" fmla="*/ 5411 h 10023"/>
                <a:gd name="connsiteX24-537" fmla="*/ 906 w 10000"/>
                <a:gd name="connsiteY24-538" fmla="*/ 5804 h 10023"/>
                <a:gd name="connsiteX25-539" fmla="*/ 906 w 10000"/>
                <a:gd name="connsiteY25-540" fmla="*/ 5820 h 10023"/>
                <a:gd name="connsiteX26-541" fmla="*/ 906 w 10000"/>
                <a:gd name="connsiteY26-542" fmla="*/ 5854 h 10023"/>
                <a:gd name="connsiteX27-543" fmla="*/ 1022 w 10000"/>
                <a:gd name="connsiteY27-544" fmla="*/ 6400 h 10023"/>
                <a:gd name="connsiteX28-545" fmla="*/ 1122 w 10000"/>
                <a:gd name="connsiteY28-546" fmla="*/ 7494 h 10023"/>
                <a:gd name="connsiteX29-547" fmla="*/ 2151 w 10000"/>
                <a:gd name="connsiteY29-548" fmla="*/ 7732 h 10023"/>
                <a:gd name="connsiteX30-549" fmla="*/ 2731 w 10000"/>
                <a:gd name="connsiteY30-550" fmla="*/ 7664 h 10023"/>
                <a:gd name="connsiteX31-551" fmla="*/ 2748 w 10000"/>
                <a:gd name="connsiteY31-552" fmla="*/ 7664 h 10023"/>
                <a:gd name="connsiteX32-553" fmla="*/ 2764 w 10000"/>
                <a:gd name="connsiteY32-554" fmla="*/ 7664 h 10023"/>
                <a:gd name="connsiteX33-555" fmla="*/ 2865 w 10000"/>
                <a:gd name="connsiteY33-556" fmla="*/ 7647 h 10023"/>
                <a:gd name="connsiteX34-557" fmla="*/ 3445 w 10000"/>
                <a:gd name="connsiteY34-558" fmla="*/ 7937 h 10023"/>
                <a:gd name="connsiteX35-559" fmla="*/ 3660 w 10000"/>
                <a:gd name="connsiteY35-560" fmla="*/ 8296 h 10023"/>
                <a:gd name="connsiteX36-561" fmla="*/ 3677 w 10000"/>
                <a:gd name="connsiteY36-562" fmla="*/ 8312 h 10023"/>
                <a:gd name="connsiteX37-563" fmla="*/ 4406 w 10000"/>
                <a:gd name="connsiteY37-564" fmla="*/ 9919 h 10023"/>
                <a:gd name="connsiteX38-565" fmla="*/ 7548 w 10000"/>
                <a:gd name="connsiteY38-566" fmla="*/ 9414 h 10023"/>
                <a:gd name="connsiteX39-567" fmla="*/ 7843 w 10000"/>
                <a:gd name="connsiteY39-568" fmla="*/ 5786 h 10023"/>
                <a:gd name="connsiteX40-569" fmla="*/ 7910 w 10000"/>
                <a:gd name="connsiteY40-570" fmla="*/ 6094 h 10023"/>
                <a:gd name="connsiteX41-571" fmla="*/ 9319 w 10000"/>
                <a:gd name="connsiteY41-572" fmla="*/ 3788 h 10023"/>
                <a:gd name="connsiteX42-573" fmla="*/ 9319 w 10000"/>
                <a:gd name="connsiteY42-574" fmla="*/ 3772 h 10023"/>
                <a:gd name="connsiteX43-575" fmla="*/ 10000 w 10000"/>
                <a:gd name="connsiteY43-576" fmla="*/ 1690 h 10023"/>
                <a:gd name="connsiteX44-577" fmla="*/ 10000 w 10000"/>
                <a:gd name="connsiteY44-578" fmla="*/ 1451 h 10023"/>
                <a:gd name="connsiteX45-579" fmla="*/ 9785 w 10000"/>
                <a:gd name="connsiteY45-580" fmla="*/ 0 h 10023"/>
                <a:gd name="connsiteX46-581" fmla="*/ 1935 w 10000"/>
                <a:gd name="connsiteY46-582" fmla="*/ 0 h 10023"/>
                <a:gd name="connsiteX47-583" fmla="*/ 1835 w 10000"/>
                <a:gd name="connsiteY47-584" fmla="*/ 187 h 10023"/>
                <a:gd name="connsiteX0-585" fmla="*/ 1835 w 10000"/>
                <a:gd name="connsiteY0-586" fmla="*/ 187 h 10023"/>
                <a:gd name="connsiteX1-587" fmla="*/ 1686 w 10000"/>
                <a:gd name="connsiteY1-588" fmla="*/ 989 h 10023"/>
                <a:gd name="connsiteX2-589" fmla="*/ 1686 w 10000"/>
                <a:gd name="connsiteY2-590" fmla="*/ 1008 h 10023"/>
                <a:gd name="connsiteX3-591" fmla="*/ 1686 w 10000"/>
                <a:gd name="connsiteY3-592" fmla="*/ 1024 h 10023"/>
                <a:gd name="connsiteX4-593" fmla="*/ 1686 w 10000"/>
                <a:gd name="connsiteY4-594" fmla="*/ 1075 h 10023"/>
                <a:gd name="connsiteX5-595" fmla="*/ 1487 w 10000"/>
                <a:gd name="connsiteY5-596" fmla="*/ 1503 h 10023"/>
                <a:gd name="connsiteX6-597" fmla="*/ 1371 w 10000"/>
                <a:gd name="connsiteY6-598" fmla="*/ 1638 h 10023"/>
                <a:gd name="connsiteX7-599" fmla="*/ 972 w 10000"/>
                <a:gd name="connsiteY7-600" fmla="*/ 1946 h 10023"/>
                <a:gd name="connsiteX8-601" fmla="*/ 939 w 10000"/>
                <a:gd name="connsiteY8-602" fmla="*/ 1963 h 10023"/>
                <a:gd name="connsiteX9-603" fmla="*/ 60 w 10000"/>
                <a:gd name="connsiteY9-604" fmla="*/ 2851 h 10023"/>
                <a:gd name="connsiteX10-605" fmla="*/ 60 w 10000"/>
                <a:gd name="connsiteY10-606" fmla="*/ 2884 h 10023"/>
                <a:gd name="connsiteX11-607" fmla="*/ 43 w 10000"/>
                <a:gd name="connsiteY11-608" fmla="*/ 2901 h 10023"/>
                <a:gd name="connsiteX12-609" fmla="*/ 10 w 10000"/>
                <a:gd name="connsiteY12-610" fmla="*/ 3159 h 10023"/>
                <a:gd name="connsiteX13-611" fmla="*/ 192 w 10000"/>
                <a:gd name="connsiteY13-612" fmla="*/ 3345 h 10023"/>
                <a:gd name="connsiteX14-613" fmla="*/ 243 w 10000"/>
                <a:gd name="connsiteY14-614" fmla="*/ 3363 h 10023"/>
                <a:gd name="connsiteX15-615" fmla="*/ 392 w 10000"/>
                <a:gd name="connsiteY15-616" fmla="*/ 3464 h 10023"/>
                <a:gd name="connsiteX16-617" fmla="*/ 541 w 10000"/>
                <a:gd name="connsiteY16-618" fmla="*/ 3585 h 10023"/>
                <a:gd name="connsiteX17-619" fmla="*/ 724 w 10000"/>
                <a:gd name="connsiteY17-620" fmla="*/ 4232 h 10023"/>
                <a:gd name="connsiteX18-621" fmla="*/ 691 w 10000"/>
                <a:gd name="connsiteY18-622" fmla="*/ 4488 h 10023"/>
                <a:gd name="connsiteX19-623" fmla="*/ 640 w 10000"/>
                <a:gd name="connsiteY19-624" fmla="*/ 4711 h 10023"/>
                <a:gd name="connsiteX20-625" fmla="*/ 823 w 10000"/>
                <a:gd name="connsiteY20-626" fmla="*/ 4882 h 10023"/>
                <a:gd name="connsiteX21-627" fmla="*/ 1005 w 10000"/>
                <a:gd name="connsiteY21-628" fmla="*/ 4967 h 10023"/>
                <a:gd name="connsiteX22-629" fmla="*/ 790 w 10000"/>
                <a:gd name="connsiteY22-630" fmla="*/ 5360 h 10023"/>
                <a:gd name="connsiteX23-631" fmla="*/ 790 w 10000"/>
                <a:gd name="connsiteY23-632" fmla="*/ 5411 h 10023"/>
                <a:gd name="connsiteX24-633" fmla="*/ 906 w 10000"/>
                <a:gd name="connsiteY24-634" fmla="*/ 5804 h 10023"/>
                <a:gd name="connsiteX25-635" fmla="*/ 906 w 10000"/>
                <a:gd name="connsiteY25-636" fmla="*/ 5820 h 10023"/>
                <a:gd name="connsiteX26-637" fmla="*/ 906 w 10000"/>
                <a:gd name="connsiteY26-638" fmla="*/ 5854 h 10023"/>
                <a:gd name="connsiteX27-639" fmla="*/ 1022 w 10000"/>
                <a:gd name="connsiteY27-640" fmla="*/ 6400 h 10023"/>
                <a:gd name="connsiteX28-641" fmla="*/ 1122 w 10000"/>
                <a:gd name="connsiteY28-642" fmla="*/ 7494 h 10023"/>
                <a:gd name="connsiteX29-643" fmla="*/ 2151 w 10000"/>
                <a:gd name="connsiteY29-644" fmla="*/ 7732 h 10023"/>
                <a:gd name="connsiteX30-645" fmla="*/ 2731 w 10000"/>
                <a:gd name="connsiteY30-646" fmla="*/ 7664 h 10023"/>
                <a:gd name="connsiteX31-647" fmla="*/ 2748 w 10000"/>
                <a:gd name="connsiteY31-648" fmla="*/ 7664 h 10023"/>
                <a:gd name="connsiteX32-649" fmla="*/ 2764 w 10000"/>
                <a:gd name="connsiteY32-650" fmla="*/ 7664 h 10023"/>
                <a:gd name="connsiteX33-651" fmla="*/ 2865 w 10000"/>
                <a:gd name="connsiteY33-652" fmla="*/ 7647 h 10023"/>
                <a:gd name="connsiteX34-653" fmla="*/ 3445 w 10000"/>
                <a:gd name="connsiteY34-654" fmla="*/ 7937 h 10023"/>
                <a:gd name="connsiteX35-655" fmla="*/ 3660 w 10000"/>
                <a:gd name="connsiteY35-656" fmla="*/ 8296 h 10023"/>
                <a:gd name="connsiteX36-657" fmla="*/ 3677 w 10000"/>
                <a:gd name="connsiteY36-658" fmla="*/ 8312 h 10023"/>
                <a:gd name="connsiteX37-659" fmla="*/ 4406 w 10000"/>
                <a:gd name="connsiteY37-660" fmla="*/ 9919 h 10023"/>
                <a:gd name="connsiteX38-661" fmla="*/ 7548 w 10000"/>
                <a:gd name="connsiteY38-662" fmla="*/ 9414 h 10023"/>
                <a:gd name="connsiteX39-663" fmla="*/ 7843 w 10000"/>
                <a:gd name="connsiteY39-664" fmla="*/ 5786 h 10023"/>
                <a:gd name="connsiteX40-665" fmla="*/ 9319 w 10000"/>
                <a:gd name="connsiteY40-666" fmla="*/ 3788 h 10023"/>
                <a:gd name="connsiteX41-667" fmla="*/ 9319 w 10000"/>
                <a:gd name="connsiteY41-668" fmla="*/ 3772 h 10023"/>
                <a:gd name="connsiteX42-669" fmla="*/ 10000 w 10000"/>
                <a:gd name="connsiteY42-670" fmla="*/ 1690 h 10023"/>
                <a:gd name="connsiteX43-671" fmla="*/ 10000 w 10000"/>
                <a:gd name="connsiteY43-672" fmla="*/ 1451 h 10023"/>
                <a:gd name="connsiteX44-673" fmla="*/ 9785 w 10000"/>
                <a:gd name="connsiteY44-674" fmla="*/ 0 h 10023"/>
                <a:gd name="connsiteX45-675" fmla="*/ 1935 w 10000"/>
                <a:gd name="connsiteY45-676" fmla="*/ 0 h 10023"/>
                <a:gd name="connsiteX46-677" fmla="*/ 1835 w 10000"/>
                <a:gd name="connsiteY46-678" fmla="*/ 187 h 10023"/>
                <a:gd name="connsiteX0-679" fmla="*/ 1835 w 10000"/>
                <a:gd name="connsiteY0-680" fmla="*/ 187 h 10023"/>
                <a:gd name="connsiteX1-681" fmla="*/ 1686 w 10000"/>
                <a:gd name="connsiteY1-682" fmla="*/ 989 h 10023"/>
                <a:gd name="connsiteX2-683" fmla="*/ 1686 w 10000"/>
                <a:gd name="connsiteY2-684" fmla="*/ 1008 h 10023"/>
                <a:gd name="connsiteX3-685" fmla="*/ 1686 w 10000"/>
                <a:gd name="connsiteY3-686" fmla="*/ 1024 h 10023"/>
                <a:gd name="connsiteX4-687" fmla="*/ 1686 w 10000"/>
                <a:gd name="connsiteY4-688" fmla="*/ 1075 h 10023"/>
                <a:gd name="connsiteX5-689" fmla="*/ 1487 w 10000"/>
                <a:gd name="connsiteY5-690" fmla="*/ 1503 h 10023"/>
                <a:gd name="connsiteX6-691" fmla="*/ 1371 w 10000"/>
                <a:gd name="connsiteY6-692" fmla="*/ 1638 h 10023"/>
                <a:gd name="connsiteX7-693" fmla="*/ 972 w 10000"/>
                <a:gd name="connsiteY7-694" fmla="*/ 1946 h 10023"/>
                <a:gd name="connsiteX8-695" fmla="*/ 939 w 10000"/>
                <a:gd name="connsiteY8-696" fmla="*/ 1963 h 10023"/>
                <a:gd name="connsiteX9-697" fmla="*/ 60 w 10000"/>
                <a:gd name="connsiteY9-698" fmla="*/ 2851 h 10023"/>
                <a:gd name="connsiteX10-699" fmla="*/ 60 w 10000"/>
                <a:gd name="connsiteY10-700" fmla="*/ 2884 h 10023"/>
                <a:gd name="connsiteX11-701" fmla="*/ 43 w 10000"/>
                <a:gd name="connsiteY11-702" fmla="*/ 2901 h 10023"/>
                <a:gd name="connsiteX12-703" fmla="*/ 10 w 10000"/>
                <a:gd name="connsiteY12-704" fmla="*/ 3159 h 10023"/>
                <a:gd name="connsiteX13-705" fmla="*/ 192 w 10000"/>
                <a:gd name="connsiteY13-706" fmla="*/ 3345 h 10023"/>
                <a:gd name="connsiteX14-707" fmla="*/ 243 w 10000"/>
                <a:gd name="connsiteY14-708" fmla="*/ 3363 h 10023"/>
                <a:gd name="connsiteX15-709" fmla="*/ 392 w 10000"/>
                <a:gd name="connsiteY15-710" fmla="*/ 3464 h 10023"/>
                <a:gd name="connsiteX16-711" fmla="*/ 541 w 10000"/>
                <a:gd name="connsiteY16-712" fmla="*/ 3585 h 10023"/>
                <a:gd name="connsiteX17-713" fmla="*/ 724 w 10000"/>
                <a:gd name="connsiteY17-714" fmla="*/ 4232 h 10023"/>
                <a:gd name="connsiteX18-715" fmla="*/ 691 w 10000"/>
                <a:gd name="connsiteY18-716" fmla="*/ 4488 h 10023"/>
                <a:gd name="connsiteX19-717" fmla="*/ 640 w 10000"/>
                <a:gd name="connsiteY19-718" fmla="*/ 4711 h 10023"/>
                <a:gd name="connsiteX20-719" fmla="*/ 823 w 10000"/>
                <a:gd name="connsiteY20-720" fmla="*/ 4882 h 10023"/>
                <a:gd name="connsiteX21-721" fmla="*/ 1005 w 10000"/>
                <a:gd name="connsiteY21-722" fmla="*/ 4967 h 10023"/>
                <a:gd name="connsiteX22-723" fmla="*/ 790 w 10000"/>
                <a:gd name="connsiteY22-724" fmla="*/ 5360 h 10023"/>
                <a:gd name="connsiteX23-725" fmla="*/ 790 w 10000"/>
                <a:gd name="connsiteY23-726" fmla="*/ 5411 h 10023"/>
                <a:gd name="connsiteX24-727" fmla="*/ 906 w 10000"/>
                <a:gd name="connsiteY24-728" fmla="*/ 5804 h 10023"/>
                <a:gd name="connsiteX25-729" fmla="*/ 906 w 10000"/>
                <a:gd name="connsiteY25-730" fmla="*/ 5820 h 10023"/>
                <a:gd name="connsiteX26-731" fmla="*/ 906 w 10000"/>
                <a:gd name="connsiteY26-732" fmla="*/ 5854 h 10023"/>
                <a:gd name="connsiteX27-733" fmla="*/ 1022 w 10000"/>
                <a:gd name="connsiteY27-734" fmla="*/ 6400 h 10023"/>
                <a:gd name="connsiteX28-735" fmla="*/ 1122 w 10000"/>
                <a:gd name="connsiteY28-736" fmla="*/ 7494 h 10023"/>
                <a:gd name="connsiteX29-737" fmla="*/ 2151 w 10000"/>
                <a:gd name="connsiteY29-738" fmla="*/ 7732 h 10023"/>
                <a:gd name="connsiteX30-739" fmla="*/ 2731 w 10000"/>
                <a:gd name="connsiteY30-740" fmla="*/ 7664 h 10023"/>
                <a:gd name="connsiteX31-741" fmla="*/ 2748 w 10000"/>
                <a:gd name="connsiteY31-742" fmla="*/ 7664 h 10023"/>
                <a:gd name="connsiteX32-743" fmla="*/ 2764 w 10000"/>
                <a:gd name="connsiteY32-744" fmla="*/ 7664 h 10023"/>
                <a:gd name="connsiteX33-745" fmla="*/ 2865 w 10000"/>
                <a:gd name="connsiteY33-746" fmla="*/ 7647 h 10023"/>
                <a:gd name="connsiteX34-747" fmla="*/ 3445 w 10000"/>
                <a:gd name="connsiteY34-748" fmla="*/ 7937 h 10023"/>
                <a:gd name="connsiteX35-749" fmla="*/ 3660 w 10000"/>
                <a:gd name="connsiteY35-750" fmla="*/ 8296 h 10023"/>
                <a:gd name="connsiteX36-751" fmla="*/ 3677 w 10000"/>
                <a:gd name="connsiteY36-752" fmla="*/ 8312 h 10023"/>
                <a:gd name="connsiteX37-753" fmla="*/ 4406 w 10000"/>
                <a:gd name="connsiteY37-754" fmla="*/ 9919 h 10023"/>
                <a:gd name="connsiteX38-755" fmla="*/ 7548 w 10000"/>
                <a:gd name="connsiteY38-756" fmla="*/ 9414 h 10023"/>
                <a:gd name="connsiteX39-757" fmla="*/ 7843 w 10000"/>
                <a:gd name="connsiteY39-758" fmla="*/ 5786 h 10023"/>
                <a:gd name="connsiteX40-759" fmla="*/ 9319 w 10000"/>
                <a:gd name="connsiteY40-760" fmla="*/ 3788 h 10023"/>
                <a:gd name="connsiteX41-761" fmla="*/ 9319 w 10000"/>
                <a:gd name="connsiteY41-762" fmla="*/ 3772 h 10023"/>
                <a:gd name="connsiteX42-763" fmla="*/ 10000 w 10000"/>
                <a:gd name="connsiteY42-764" fmla="*/ 1690 h 10023"/>
                <a:gd name="connsiteX43-765" fmla="*/ 10000 w 10000"/>
                <a:gd name="connsiteY43-766" fmla="*/ 1451 h 10023"/>
                <a:gd name="connsiteX44-767" fmla="*/ 9785 w 10000"/>
                <a:gd name="connsiteY44-768" fmla="*/ 0 h 10023"/>
                <a:gd name="connsiteX45-769" fmla="*/ 1935 w 10000"/>
                <a:gd name="connsiteY45-770" fmla="*/ 0 h 10023"/>
                <a:gd name="connsiteX46-771" fmla="*/ 1835 w 10000"/>
                <a:gd name="connsiteY46-772" fmla="*/ 187 h 10023"/>
                <a:gd name="connsiteX0-773" fmla="*/ 1835 w 10000"/>
                <a:gd name="connsiteY0-774" fmla="*/ 187 h 10006"/>
                <a:gd name="connsiteX1-775" fmla="*/ 1686 w 10000"/>
                <a:gd name="connsiteY1-776" fmla="*/ 989 h 10006"/>
                <a:gd name="connsiteX2-777" fmla="*/ 1686 w 10000"/>
                <a:gd name="connsiteY2-778" fmla="*/ 1008 h 10006"/>
                <a:gd name="connsiteX3-779" fmla="*/ 1686 w 10000"/>
                <a:gd name="connsiteY3-780" fmla="*/ 1024 h 10006"/>
                <a:gd name="connsiteX4-781" fmla="*/ 1686 w 10000"/>
                <a:gd name="connsiteY4-782" fmla="*/ 1075 h 10006"/>
                <a:gd name="connsiteX5-783" fmla="*/ 1487 w 10000"/>
                <a:gd name="connsiteY5-784" fmla="*/ 1503 h 10006"/>
                <a:gd name="connsiteX6-785" fmla="*/ 1371 w 10000"/>
                <a:gd name="connsiteY6-786" fmla="*/ 1638 h 10006"/>
                <a:gd name="connsiteX7-787" fmla="*/ 972 w 10000"/>
                <a:gd name="connsiteY7-788" fmla="*/ 1946 h 10006"/>
                <a:gd name="connsiteX8-789" fmla="*/ 939 w 10000"/>
                <a:gd name="connsiteY8-790" fmla="*/ 1963 h 10006"/>
                <a:gd name="connsiteX9-791" fmla="*/ 60 w 10000"/>
                <a:gd name="connsiteY9-792" fmla="*/ 2851 h 10006"/>
                <a:gd name="connsiteX10-793" fmla="*/ 60 w 10000"/>
                <a:gd name="connsiteY10-794" fmla="*/ 2884 h 10006"/>
                <a:gd name="connsiteX11-795" fmla="*/ 43 w 10000"/>
                <a:gd name="connsiteY11-796" fmla="*/ 2901 h 10006"/>
                <a:gd name="connsiteX12-797" fmla="*/ 10 w 10000"/>
                <a:gd name="connsiteY12-798" fmla="*/ 3159 h 10006"/>
                <a:gd name="connsiteX13-799" fmla="*/ 192 w 10000"/>
                <a:gd name="connsiteY13-800" fmla="*/ 3345 h 10006"/>
                <a:gd name="connsiteX14-801" fmla="*/ 243 w 10000"/>
                <a:gd name="connsiteY14-802" fmla="*/ 3363 h 10006"/>
                <a:gd name="connsiteX15-803" fmla="*/ 392 w 10000"/>
                <a:gd name="connsiteY15-804" fmla="*/ 3464 h 10006"/>
                <a:gd name="connsiteX16-805" fmla="*/ 541 w 10000"/>
                <a:gd name="connsiteY16-806" fmla="*/ 3585 h 10006"/>
                <a:gd name="connsiteX17-807" fmla="*/ 724 w 10000"/>
                <a:gd name="connsiteY17-808" fmla="*/ 4232 h 10006"/>
                <a:gd name="connsiteX18-809" fmla="*/ 691 w 10000"/>
                <a:gd name="connsiteY18-810" fmla="*/ 4488 h 10006"/>
                <a:gd name="connsiteX19-811" fmla="*/ 640 w 10000"/>
                <a:gd name="connsiteY19-812" fmla="*/ 4711 h 10006"/>
                <a:gd name="connsiteX20-813" fmla="*/ 823 w 10000"/>
                <a:gd name="connsiteY20-814" fmla="*/ 4882 h 10006"/>
                <a:gd name="connsiteX21-815" fmla="*/ 1005 w 10000"/>
                <a:gd name="connsiteY21-816" fmla="*/ 4967 h 10006"/>
                <a:gd name="connsiteX22-817" fmla="*/ 790 w 10000"/>
                <a:gd name="connsiteY22-818" fmla="*/ 5360 h 10006"/>
                <a:gd name="connsiteX23-819" fmla="*/ 790 w 10000"/>
                <a:gd name="connsiteY23-820" fmla="*/ 5411 h 10006"/>
                <a:gd name="connsiteX24-821" fmla="*/ 906 w 10000"/>
                <a:gd name="connsiteY24-822" fmla="*/ 5804 h 10006"/>
                <a:gd name="connsiteX25-823" fmla="*/ 906 w 10000"/>
                <a:gd name="connsiteY25-824" fmla="*/ 5820 h 10006"/>
                <a:gd name="connsiteX26-825" fmla="*/ 906 w 10000"/>
                <a:gd name="connsiteY26-826" fmla="*/ 5854 h 10006"/>
                <a:gd name="connsiteX27-827" fmla="*/ 1022 w 10000"/>
                <a:gd name="connsiteY27-828" fmla="*/ 6400 h 10006"/>
                <a:gd name="connsiteX28-829" fmla="*/ 1122 w 10000"/>
                <a:gd name="connsiteY28-830" fmla="*/ 7494 h 10006"/>
                <a:gd name="connsiteX29-831" fmla="*/ 2151 w 10000"/>
                <a:gd name="connsiteY29-832" fmla="*/ 7732 h 10006"/>
                <a:gd name="connsiteX30-833" fmla="*/ 2731 w 10000"/>
                <a:gd name="connsiteY30-834" fmla="*/ 7664 h 10006"/>
                <a:gd name="connsiteX31-835" fmla="*/ 2748 w 10000"/>
                <a:gd name="connsiteY31-836" fmla="*/ 7664 h 10006"/>
                <a:gd name="connsiteX32-837" fmla="*/ 2764 w 10000"/>
                <a:gd name="connsiteY32-838" fmla="*/ 7664 h 10006"/>
                <a:gd name="connsiteX33-839" fmla="*/ 2865 w 10000"/>
                <a:gd name="connsiteY33-840" fmla="*/ 7647 h 10006"/>
                <a:gd name="connsiteX34-841" fmla="*/ 3445 w 10000"/>
                <a:gd name="connsiteY34-842" fmla="*/ 7937 h 10006"/>
                <a:gd name="connsiteX35-843" fmla="*/ 3660 w 10000"/>
                <a:gd name="connsiteY35-844" fmla="*/ 8296 h 10006"/>
                <a:gd name="connsiteX36-845" fmla="*/ 3677 w 10000"/>
                <a:gd name="connsiteY36-846" fmla="*/ 8312 h 10006"/>
                <a:gd name="connsiteX37-847" fmla="*/ 4406 w 10000"/>
                <a:gd name="connsiteY37-848" fmla="*/ 9919 h 10006"/>
                <a:gd name="connsiteX38-849" fmla="*/ 7548 w 10000"/>
                <a:gd name="connsiteY38-850" fmla="*/ 9414 h 10006"/>
                <a:gd name="connsiteX39-851" fmla="*/ 8174 w 10000"/>
                <a:gd name="connsiteY39-852" fmla="*/ 6258 h 10006"/>
                <a:gd name="connsiteX40-853" fmla="*/ 9319 w 10000"/>
                <a:gd name="connsiteY40-854" fmla="*/ 3788 h 10006"/>
                <a:gd name="connsiteX41-855" fmla="*/ 9319 w 10000"/>
                <a:gd name="connsiteY41-856" fmla="*/ 3772 h 10006"/>
                <a:gd name="connsiteX42-857" fmla="*/ 10000 w 10000"/>
                <a:gd name="connsiteY42-858" fmla="*/ 1690 h 10006"/>
                <a:gd name="connsiteX43-859" fmla="*/ 10000 w 10000"/>
                <a:gd name="connsiteY43-860" fmla="*/ 1451 h 10006"/>
                <a:gd name="connsiteX44-861" fmla="*/ 9785 w 10000"/>
                <a:gd name="connsiteY44-862" fmla="*/ 0 h 10006"/>
                <a:gd name="connsiteX45-863" fmla="*/ 1935 w 10000"/>
                <a:gd name="connsiteY45-864" fmla="*/ 0 h 10006"/>
                <a:gd name="connsiteX46-865" fmla="*/ 1835 w 10000"/>
                <a:gd name="connsiteY46-866" fmla="*/ 187 h 10006"/>
                <a:gd name="connsiteX0-867" fmla="*/ 1835 w 10000"/>
                <a:gd name="connsiteY0-868" fmla="*/ 187 h 9997"/>
                <a:gd name="connsiteX1-869" fmla="*/ 1686 w 10000"/>
                <a:gd name="connsiteY1-870" fmla="*/ 989 h 9997"/>
                <a:gd name="connsiteX2-871" fmla="*/ 1686 w 10000"/>
                <a:gd name="connsiteY2-872" fmla="*/ 1008 h 9997"/>
                <a:gd name="connsiteX3-873" fmla="*/ 1686 w 10000"/>
                <a:gd name="connsiteY3-874" fmla="*/ 1024 h 9997"/>
                <a:gd name="connsiteX4-875" fmla="*/ 1686 w 10000"/>
                <a:gd name="connsiteY4-876" fmla="*/ 1075 h 9997"/>
                <a:gd name="connsiteX5-877" fmla="*/ 1487 w 10000"/>
                <a:gd name="connsiteY5-878" fmla="*/ 1503 h 9997"/>
                <a:gd name="connsiteX6-879" fmla="*/ 1371 w 10000"/>
                <a:gd name="connsiteY6-880" fmla="*/ 1638 h 9997"/>
                <a:gd name="connsiteX7-881" fmla="*/ 972 w 10000"/>
                <a:gd name="connsiteY7-882" fmla="*/ 1946 h 9997"/>
                <a:gd name="connsiteX8-883" fmla="*/ 939 w 10000"/>
                <a:gd name="connsiteY8-884" fmla="*/ 1963 h 9997"/>
                <a:gd name="connsiteX9-885" fmla="*/ 60 w 10000"/>
                <a:gd name="connsiteY9-886" fmla="*/ 2851 h 9997"/>
                <a:gd name="connsiteX10-887" fmla="*/ 60 w 10000"/>
                <a:gd name="connsiteY10-888" fmla="*/ 2884 h 9997"/>
                <a:gd name="connsiteX11-889" fmla="*/ 43 w 10000"/>
                <a:gd name="connsiteY11-890" fmla="*/ 2901 h 9997"/>
                <a:gd name="connsiteX12-891" fmla="*/ 10 w 10000"/>
                <a:gd name="connsiteY12-892" fmla="*/ 3159 h 9997"/>
                <a:gd name="connsiteX13-893" fmla="*/ 192 w 10000"/>
                <a:gd name="connsiteY13-894" fmla="*/ 3345 h 9997"/>
                <a:gd name="connsiteX14-895" fmla="*/ 243 w 10000"/>
                <a:gd name="connsiteY14-896" fmla="*/ 3363 h 9997"/>
                <a:gd name="connsiteX15-897" fmla="*/ 392 w 10000"/>
                <a:gd name="connsiteY15-898" fmla="*/ 3464 h 9997"/>
                <a:gd name="connsiteX16-899" fmla="*/ 541 w 10000"/>
                <a:gd name="connsiteY16-900" fmla="*/ 3585 h 9997"/>
                <a:gd name="connsiteX17-901" fmla="*/ 724 w 10000"/>
                <a:gd name="connsiteY17-902" fmla="*/ 4232 h 9997"/>
                <a:gd name="connsiteX18-903" fmla="*/ 691 w 10000"/>
                <a:gd name="connsiteY18-904" fmla="*/ 4488 h 9997"/>
                <a:gd name="connsiteX19-905" fmla="*/ 640 w 10000"/>
                <a:gd name="connsiteY19-906" fmla="*/ 4711 h 9997"/>
                <a:gd name="connsiteX20-907" fmla="*/ 823 w 10000"/>
                <a:gd name="connsiteY20-908" fmla="*/ 4882 h 9997"/>
                <a:gd name="connsiteX21-909" fmla="*/ 1005 w 10000"/>
                <a:gd name="connsiteY21-910" fmla="*/ 4967 h 9997"/>
                <a:gd name="connsiteX22-911" fmla="*/ 790 w 10000"/>
                <a:gd name="connsiteY22-912" fmla="*/ 5360 h 9997"/>
                <a:gd name="connsiteX23-913" fmla="*/ 790 w 10000"/>
                <a:gd name="connsiteY23-914" fmla="*/ 5411 h 9997"/>
                <a:gd name="connsiteX24-915" fmla="*/ 906 w 10000"/>
                <a:gd name="connsiteY24-916" fmla="*/ 5804 h 9997"/>
                <a:gd name="connsiteX25-917" fmla="*/ 906 w 10000"/>
                <a:gd name="connsiteY25-918" fmla="*/ 5820 h 9997"/>
                <a:gd name="connsiteX26-919" fmla="*/ 906 w 10000"/>
                <a:gd name="connsiteY26-920" fmla="*/ 5854 h 9997"/>
                <a:gd name="connsiteX27-921" fmla="*/ 1022 w 10000"/>
                <a:gd name="connsiteY27-922" fmla="*/ 6400 h 9997"/>
                <a:gd name="connsiteX28-923" fmla="*/ 1122 w 10000"/>
                <a:gd name="connsiteY28-924" fmla="*/ 7494 h 9997"/>
                <a:gd name="connsiteX29-925" fmla="*/ 2151 w 10000"/>
                <a:gd name="connsiteY29-926" fmla="*/ 7732 h 9997"/>
                <a:gd name="connsiteX30-927" fmla="*/ 2731 w 10000"/>
                <a:gd name="connsiteY30-928" fmla="*/ 7664 h 9997"/>
                <a:gd name="connsiteX31-929" fmla="*/ 2748 w 10000"/>
                <a:gd name="connsiteY31-930" fmla="*/ 7664 h 9997"/>
                <a:gd name="connsiteX32-931" fmla="*/ 2764 w 10000"/>
                <a:gd name="connsiteY32-932" fmla="*/ 7664 h 9997"/>
                <a:gd name="connsiteX33-933" fmla="*/ 2865 w 10000"/>
                <a:gd name="connsiteY33-934" fmla="*/ 7647 h 9997"/>
                <a:gd name="connsiteX34-935" fmla="*/ 3445 w 10000"/>
                <a:gd name="connsiteY34-936" fmla="*/ 7937 h 9997"/>
                <a:gd name="connsiteX35-937" fmla="*/ 3660 w 10000"/>
                <a:gd name="connsiteY35-938" fmla="*/ 8296 h 9997"/>
                <a:gd name="connsiteX36-939" fmla="*/ 3677 w 10000"/>
                <a:gd name="connsiteY36-940" fmla="*/ 8312 h 9997"/>
                <a:gd name="connsiteX37-941" fmla="*/ 4406 w 10000"/>
                <a:gd name="connsiteY37-942" fmla="*/ 9919 h 9997"/>
                <a:gd name="connsiteX38-943" fmla="*/ 7548 w 10000"/>
                <a:gd name="connsiteY38-944" fmla="*/ 9414 h 9997"/>
                <a:gd name="connsiteX39-945" fmla="*/ 8225 w 10000"/>
                <a:gd name="connsiteY39-946" fmla="*/ 6573 h 9997"/>
                <a:gd name="connsiteX40-947" fmla="*/ 9319 w 10000"/>
                <a:gd name="connsiteY40-948" fmla="*/ 3788 h 9997"/>
                <a:gd name="connsiteX41-949" fmla="*/ 9319 w 10000"/>
                <a:gd name="connsiteY41-950" fmla="*/ 3772 h 9997"/>
                <a:gd name="connsiteX42-951" fmla="*/ 10000 w 10000"/>
                <a:gd name="connsiteY42-952" fmla="*/ 1690 h 9997"/>
                <a:gd name="connsiteX43-953" fmla="*/ 10000 w 10000"/>
                <a:gd name="connsiteY43-954" fmla="*/ 1451 h 9997"/>
                <a:gd name="connsiteX44-955" fmla="*/ 9785 w 10000"/>
                <a:gd name="connsiteY44-956" fmla="*/ 0 h 9997"/>
                <a:gd name="connsiteX45-957" fmla="*/ 1935 w 10000"/>
                <a:gd name="connsiteY45-958" fmla="*/ 0 h 9997"/>
                <a:gd name="connsiteX46-959" fmla="*/ 1835 w 10000"/>
                <a:gd name="connsiteY46-960" fmla="*/ 187 h 9997"/>
                <a:gd name="connsiteX0-961" fmla="*/ 1835 w 10000"/>
                <a:gd name="connsiteY0-962" fmla="*/ 187 h 10125"/>
                <a:gd name="connsiteX1-963" fmla="*/ 1686 w 10000"/>
                <a:gd name="connsiteY1-964" fmla="*/ 989 h 10125"/>
                <a:gd name="connsiteX2-965" fmla="*/ 1686 w 10000"/>
                <a:gd name="connsiteY2-966" fmla="*/ 1008 h 10125"/>
                <a:gd name="connsiteX3-967" fmla="*/ 1686 w 10000"/>
                <a:gd name="connsiteY3-968" fmla="*/ 1024 h 10125"/>
                <a:gd name="connsiteX4-969" fmla="*/ 1686 w 10000"/>
                <a:gd name="connsiteY4-970" fmla="*/ 1075 h 10125"/>
                <a:gd name="connsiteX5-971" fmla="*/ 1487 w 10000"/>
                <a:gd name="connsiteY5-972" fmla="*/ 1503 h 10125"/>
                <a:gd name="connsiteX6-973" fmla="*/ 1371 w 10000"/>
                <a:gd name="connsiteY6-974" fmla="*/ 1638 h 10125"/>
                <a:gd name="connsiteX7-975" fmla="*/ 972 w 10000"/>
                <a:gd name="connsiteY7-976" fmla="*/ 1947 h 10125"/>
                <a:gd name="connsiteX8-977" fmla="*/ 939 w 10000"/>
                <a:gd name="connsiteY8-978" fmla="*/ 1964 h 10125"/>
                <a:gd name="connsiteX9-979" fmla="*/ 60 w 10000"/>
                <a:gd name="connsiteY9-980" fmla="*/ 2852 h 10125"/>
                <a:gd name="connsiteX10-981" fmla="*/ 60 w 10000"/>
                <a:gd name="connsiteY10-982" fmla="*/ 2885 h 10125"/>
                <a:gd name="connsiteX11-983" fmla="*/ 43 w 10000"/>
                <a:gd name="connsiteY11-984" fmla="*/ 2902 h 10125"/>
                <a:gd name="connsiteX12-985" fmla="*/ 10 w 10000"/>
                <a:gd name="connsiteY12-986" fmla="*/ 3160 h 10125"/>
                <a:gd name="connsiteX13-987" fmla="*/ 192 w 10000"/>
                <a:gd name="connsiteY13-988" fmla="*/ 3346 h 10125"/>
                <a:gd name="connsiteX14-989" fmla="*/ 243 w 10000"/>
                <a:gd name="connsiteY14-990" fmla="*/ 3364 h 10125"/>
                <a:gd name="connsiteX15-991" fmla="*/ 392 w 10000"/>
                <a:gd name="connsiteY15-992" fmla="*/ 3465 h 10125"/>
                <a:gd name="connsiteX16-993" fmla="*/ 541 w 10000"/>
                <a:gd name="connsiteY16-994" fmla="*/ 3586 h 10125"/>
                <a:gd name="connsiteX17-995" fmla="*/ 724 w 10000"/>
                <a:gd name="connsiteY17-996" fmla="*/ 4233 h 10125"/>
                <a:gd name="connsiteX18-997" fmla="*/ 691 w 10000"/>
                <a:gd name="connsiteY18-998" fmla="*/ 4489 h 10125"/>
                <a:gd name="connsiteX19-999" fmla="*/ 640 w 10000"/>
                <a:gd name="connsiteY19-1000" fmla="*/ 4712 h 10125"/>
                <a:gd name="connsiteX20-1001" fmla="*/ 823 w 10000"/>
                <a:gd name="connsiteY20-1002" fmla="*/ 4883 h 10125"/>
                <a:gd name="connsiteX21-1003" fmla="*/ 1005 w 10000"/>
                <a:gd name="connsiteY21-1004" fmla="*/ 4968 h 10125"/>
                <a:gd name="connsiteX22-1005" fmla="*/ 790 w 10000"/>
                <a:gd name="connsiteY22-1006" fmla="*/ 5362 h 10125"/>
                <a:gd name="connsiteX23-1007" fmla="*/ 790 w 10000"/>
                <a:gd name="connsiteY23-1008" fmla="*/ 5413 h 10125"/>
                <a:gd name="connsiteX24-1009" fmla="*/ 906 w 10000"/>
                <a:gd name="connsiteY24-1010" fmla="*/ 5806 h 10125"/>
                <a:gd name="connsiteX25-1011" fmla="*/ 906 w 10000"/>
                <a:gd name="connsiteY25-1012" fmla="*/ 5822 h 10125"/>
                <a:gd name="connsiteX26-1013" fmla="*/ 906 w 10000"/>
                <a:gd name="connsiteY26-1014" fmla="*/ 5856 h 10125"/>
                <a:gd name="connsiteX27-1015" fmla="*/ 1022 w 10000"/>
                <a:gd name="connsiteY27-1016" fmla="*/ 6402 h 10125"/>
                <a:gd name="connsiteX28-1017" fmla="*/ 1122 w 10000"/>
                <a:gd name="connsiteY28-1018" fmla="*/ 7496 h 10125"/>
                <a:gd name="connsiteX29-1019" fmla="*/ 2151 w 10000"/>
                <a:gd name="connsiteY29-1020" fmla="*/ 7734 h 10125"/>
                <a:gd name="connsiteX30-1021" fmla="*/ 2731 w 10000"/>
                <a:gd name="connsiteY30-1022" fmla="*/ 7666 h 10125"/>
                <a:gd name="connsiteX31-1023" fmla="*/ 2748 w 10000"/>
                <a:gd name="connsiteY31-1024" fmla="*/ 7666 h 10125"/>
                <a:gd name="connsiteX32-1025" fmla="*/ 2764 w 10000"/>
                <a:gd name="connsiteY32-1026" fmla="*/ 7666 h 10125"/>
                <a:gd name="connsiteX33-1027" fmla="*/ 2865 w 10000"/>
                <a:gd name="connsiteY33-1028" fmla="*/ 7649 h 10125"/>
                <a:gd name="connsiteX34-1029" fmla="*/ 3445 w 10000"/>
                <a:gd name="connsiteY34-1030" fmla="*/ 7939 h 10125"/>
                <a:gd name="connsiteX35-1031" fmla="*/ 3660 w 10000"/>
                <a:gd name="connsiteY35-1032" fmla="*/ 8298 h 10125"/>
                <a:gd name="connsiteX36-1033" fmla="*/ 3677 w 10000"/>
                <a:gd name="connsiteY36-1034" fmla="*/ 8314 h 10125"/>
                <a:gd name="connsiteX37-1035" fmla="*/ 4406 w 10000"/>
                <a:gd name="connsiteY37-1036" fmla="*/ 9922 h 10125"/>
                <a:gd name="connsiteX38-1037" fmla="*/ 7675 w 10000"/>
                <a:gd name="connsiteY38-1038" fmla="*/ 9732 h 10125"/>
                <a:gd name="connsiteX39-1039" fmla="*/ 8225 w 10000"/>
                <a:gd name="connsiteY39-1040" fmla="*/ 6575 h 10125"/>
                <a:gd name="connsiteX40-1041" fmla="*/ 9319 w 10000"/>
                <a:gd name="connsiteY40-1042" fmla="*/ 3789 h 10125"/>
                <a:gd name="connsiteX41-1043" fmla="*/ 9319 w 10000"/>
                <a:gd name="connsiteY41-1044" fmla="*/ 3773 h 10125"/>
                <a:gd name="connsiteX42-1045" fmla="*/ 10000 w 10000"/>
                <a:gd name="connsiteY42-1046" fmla="*/ 1691 h 10125"/>
                <a:gd name="connsiteX43-1047" fmla="*/ 10000 w 10000"/>
                <a:gd name="connsiteY43-1048" fmla="*/ 1451 h 10125"/>
                <a:gd name="connsiteX44-1049" fmla="*/ 9785 w 10000"/>
                <a:gd name="connsiteY44-1050" fmla="*/ 0 h 10125"/>
                <a:gd name="connsiteX45-1051" fmla="*/ 1935 w 10000"/>
                <a:gd name="connsiteY45-1052" fmla="*/ 0 h 10125"/>
                <a:gd name="connsiteX46-1053" fmla="*/ 1835 w 10000"/>
                <a:gd name="connsiteY46-1054" fmla="*/ 187 h 10125"/>
                <a:gd name="connsiteX0-1055" fmla="*/ 1835 w 10000"/>
                <a:gd name="connsiteY0-1056" fmla="*/ 187 h 10079"/>
                <a:gd name="connsiteX1-1057" fmla="*/ 1686 w 10000"/>
                <a:gd name="connsiteY1-1058" fmla="*/ 989 h 10079"/>
                <a:gd name="connsiteX2-1059" fmla="*/ 1686 w 10000"/>
                <a:gd name="connsiteY2-1060" fmla="*/ 1008 h 10079"/>
                <a:gd name="connsiteX3-1061" fmla="*/ 1686 w 10000"/>
                <a:gd name="connsiteY3-1062" fmla="*/ 1024 h 10079"/>
                <a:gd name="connsiteX4-1063" fmla="*/ 1686 w 10000"/>
                <a:gd name="connsiteY4-1064" fmla="*/ 1075 h 10079"/>
                <a:gd name="connsiteX5-1065" fmla="*/ 1487 w 10000"/>
                <a:gd name="connsiteY5-1066" fmla="*/ 1503 h 10079"/>
                <a:gd name="connsiteX6-1067" fmla="*/ 1371 w 10000"/>
                <a:gd name="connsiteY6-1068" fmla="*/ 1638 h 10079"/>
                <a:gd name="connsiteX7-1069" fmla="*/ 972 w 10000"/>
                <a:gd name="connsiteY7-1070" fmla="*/ 1947 h 10079"/>
                <a:gd name="connsiteX8-1071" fmla="*/ 939 w 10000"/>
                <a:gd name="connsiteY8-1072" fmla="*/ 1964 h 10079"/>
                <a:gd name="connsiteX9-1073" fmla="*/ 60 w 10000"/>
                <a:gd name="connsiteY9-1074" fmla="*/ 2852 h 10079"/>
                <a:gd name="connsiteX10-1075" fmla="*/ 60 w 10000"/>
                <a:gd name="connsiteY10-1076" fmla="*/ 2885 h 10079"/>
                <a:gd name="connsiteX11-1077" fmla="*/ 43 w 10000"/>
                <a:gd name="connsiteY11-1078" fmla="*/ 2902 h 10079"/>
                <a:gd name="connsiteX12-1079" fmla="*/ 10 w 10000"/>
                <a:gd name="connsiteY12-1080" fmla="*/ 3160 h 10079"/>
                <a:gd name="connsiteX13-1081" fmla="*/ 192 w 10000"/>
                <a:gd name="connsiteY13-1082" fmla="*/ 3346 h 10079"/>
                <a:gd name="connsiteX14-1083" fmla="*/ 243 w 10000"/>
                <a:gd name="connsiteY14-1084" fmla="*/ 3364 h 10079"/>
                <a:gd name="connsiteX15-1085" fmla="*/ 392 w 10000"/>
                <a:gd name="connsiteY15-1086" fmla="*/ 3465 h 10079"/>
                <a:gd name="connsiteX16-1087" fmla="*/ 541 w 10000"/>
                <a:gd name="connsiteY16-1088" fmla="*/ 3586 h 10079"/>
                <a:gd name="connsiteX17-1089" fmla="*/ 724 w 10000"/>
                <a:gd name="connsiteY17-1090" fmla="*/ 4233 h 10079"/>
                <a:gd name="connsiteX18-1091" fmla="*/ 691 w 10000"/>
                <a:gd name="connsiteY18-1092" fmla="*/ 4489 h 10079"/>
                <a:gd name="connsiteX19-1093" fmla="*/ 640 w 10000"/>
                <a:gd name="connsiteY19-1094" fmla="*/ 4712 h 10079"/>
                <a:gd name="connsiteX20-1095" fmla="*/ 823 w 10000"/>
                <a:gd name="connsiteY20-1096" fmla="*/ 4883 h 10079"/>
                <a:gd name="connsiteX21-1097" fmla="*/ 1005 w 10000"/>
                <a:gd name="connsiteY21-1098" fmla="*/ 4968 h 10079"/>
                <a:gd name="connsiteX22-1099" fmla="*/ 790 w 10000"/>
                <a:gd name="connsiteY22-1100" fmla="*/ 5362 h 10079"/>
                <a:gd name="connsiteX23-1101" fmla="*/ 790 w 10000"/>
                <a:gd name="connsiteY23-1102" fmla="*/ 5413 h 10079"/>
                <a:gd name="connsiteX24-1103" fmla="*/ 906 w 10000"/>
                <a:gd name="connsiteY24-1104" fmla="*/ 5806 h 10079"/>
                <a:gd name="connsiteX25-1105" fmla="*/ 906 w 10000"/>
                <a:gd name="connsiteY25-1106" fmla="*/ 5822 h 10079"/>
                <a:gd name="connsiteX26-1107" fmla="*/ 906 w 10000"/>
                <a:gd name="connsiteY26-1108" fmla="*/ 5856 h 10079"/>
                <a:gd name="connsiteX27-1109" fmla="*/ 1022 w 10000"/>
                <a:gd name="connsiteY27-1110" fmla="*/ 6402 h 10079"/>
                <a:gd name="connsiteX28-1111" fmla="*/ 1122 w 10000"/>
                <a:gd name="connsiteY28-1112" fmla="*/ 7496 h 10079"/>
                <a:gd name="connsiteX29-1113" fmla="*/ 2151 w 10000"/>
                <a:gd name="connsiteY29-1114" fmla="*/ 7734 h 10079"/>
                <a:gd name="connsiteX30-1115" fmla="*/ 2731 w 10000"/>
                <a:gd name="connsiteY30-1116" fmla="*/ 7666 h 10079"/>
                <a:gd name="connsiteX31-1117" fmla="*/ 2748 w 10000"/>
                <a:gd name="connsiteY31-1118" fmla="*/ 7666 h 10079"/>
                <a:gd name="connsiteX32-1119" fmla="*/ 2764 w 10000"/>
                <a:gd name="connsiteY32-1120" fmla="*/ 7666 h 10079"/>
                <a:gd name="connsiteX33-1121" fmla="*/ 2865 w 10000"/>
                <a:gd name="connsiteY33-1122" fmla="*/ 7649 h 10079"/>
                <a:gd name="connsiteX34-1123" fmla="*/ 3445 w 10000"/>
                <a:gd name="connsiteY34-1124" fmla="*/ 7939 h 10079"/>
                <a:gd name="connsiteX35-1125" fmla="*/ 3660 w 10000"/>
                <a:gd name="connsiteY35-1126" fmla="*/ 8298 h 10079"/>
                <a:gd name="connsiteX36-1127" fmla="*/ 3677 w 10000"/>
                <a:gd name="connsiteY36-1128" fmla="*/ 8314 h 10079"/>
                <a:gd name="connsiteX37-1129" fmla="*/ 4406 w 10000"/>
                <a:gd name="connsiteY37-1130" fmla="*/ 9922 h 10079"/>
                <a:gd name="connsiteX38-1131" fmla="*/ 7675 w 10000"/>
                <a:gd name="connsiteY38-1132" fmla="*/ 9732 h 10079"/>
                <a:gd name="connsiteX39-1133" fmla="*/ 8225 w 10000"/>
                <a:gd name="connsiteY39-1134" fmla="*/ 6575 h 10079"/>
                <a:gd name="connsiteX40-1135" fmla="*/ 9319 w 10000"/>
                <a:gd name="connsiteY40-1136" fmla="*/ 3789 h 10079"/>
                <a:gd name="connsiteX41-1137" fmla="*/ 9319 w 10000"/>
                <a:gd name="connsiteY41-1138" fmla="*/ 3773 h 10079"/>
                <a:gd name="connsiteX42-1139" fmla="*/ 10000 w 10000"/>
                <a:gd name="connsiteY42-1140" fmla="*/ 1691 h 10079"/>
                <a:gd name="connsiteX43-1141" fmla="*/ 10000 w 10000"/>
                <a:gd name="connsiteY43-1142" fmla="*/ 1451 h 10079"/>
                <a:gd name="connsiteX44-1143" fmla="*/ 9785 w 10000"/>
                <a:gd name="connsiteY44-1144" fmla="*/ 0 h 10079"/>
                <a:gd name="connsiteX45-1145" fmla="*/ 1935 w 10000"/>
                <a:gd name="connsiteY45-1146" fmla="*/ 0 h 10079"/>
                <a:gd name="connsiteX46-1147" fmla="*/ 1835 w 10000"/>
                <a:gd name="connsiteY46-1148" fmla="*/ 187 h 10079"/>
                <a:gd name="connsiteX0-1149" fmla="*/ 1835 w 10000"/>
                <a:gd name="connsiteY0-1150" fmla="*/ 187 h 10056"/>
                <a:gd name="connsiteX1-1151" fmla="*/ 1686 w 10000"/>
                <a:gd name="connsiteY1-1152" fmla="*/ 989 h 10056"/>
                <a:gd name="connsiteX2-1153" fmla="*/ 1686 w 10000"/>
                <a:gd name="connsiteY2-1154" fmla="*/ 1008 h 10056"/>
                <a:gd name="connsiteX3-1155" fmla="*/ 1686 w 10000"/>
                <a:gd name="connsiteY3-1156" fmla="*/ 1024 h 10056"/>
                <a:gd name="connsiteX4-1157" fmla="*/ 1686 w 10000"/>
                <a:gd name="connsiteY4-1158" fmla="*/ 1075 h 10056"/>
                <a:gd name="connsiteX5-1159" fmla="*/ 1487 w 10000"/>
                <a:gd name="connsiteY5-1160" fmla="*/ 1503 h 10056"/>
                <a:gd name="connsiteX6-1161" fmla="*/ 1371 w 10000"/>
                <a:gd name="connsiteY6-1162" fmla="*/ 1638 h 10056"/>
                <a:gd name="connsiteX7-1163" fmla="*/ 972 w 10000"/>
                <a:gd name="connsiteY7-1164" fmla="*/ 1947 h 10056"/>
                <a:gd name="connsiteX8-1165" fmla="*/ 939 w 10000"/>
                <a:gd name="connsiteY8-1166" fmla="*/ 1964 h 10056"/>
                <a:gd name="connsiteX9-1167" fmla="*/ 60 w 10000"/>
                <a:gd name="connsiteY9-1168" fmla="*/ 2852 h 10056"/>
                <a:gd name="connsiteX10-1169" fmla="*/ 60 w 10000"/>
                <a:gd name="connsiteY10-1170" fmla="*/ 2885 h 10056"/>
                <a:gd name="connsiteX11-1171" fmla="*/ 43 w 10000"/>
                <a:gd name="connsiteY11-1172" fmla="*/ 2902 h 10056"/>
                <a:gd name="connsiteX12-1173" fmla="*/ 10 w 10000"/>
                <a:gd name="connsiteY12-1174" fmla="*/ 3160 h 10056"/>
                <a:gd name="connsiteX13-1175" fmla="*/ 192 w 10000"/>
                <a:gd name="connsiteY13-1176" fmla="*/ 3346 h 10056"/>
                <a:gd name="connsiteX14-1177" fmla="*/ 243 w 10000"/>
                <a:gd name="connsiteY14-1178" fmla="*/ 3364 h 10056"/>
                <a:gd name="connsiteX15-1179" fmla="*/ 392 w 10000"/>
                <a:gd name="connsiteY15-1180" fmla="*/ 3465 h 10056"/>
                <a:gd name="connsiteX16-1181" fmla="*/ 541 w 10000"/>
                <a:gd name="connsiteY16-1182" fmla="*/ 3586 h 10056"/>
                <a:gd name="connsiteX17-1183" fmla="*/ 724 w 10000"/>
                <a:gd name="connsiteY17-1184" fmla="*/ 4233 h 10056"/>
                <a:gd name="connsiteX18-1185" fmla="*/ 691 w 10000"/>
                <a:gd name="connsiteY18-1186" fmla="*/ 4489 h 10056"/>
                <a:gd name="connsiteX19-1187" fmla="*/ 640 w 10000"/>
                <a:gd name="connsiteY19-1188" fmla="*/ 4712 h 10056"/>
                <a:gd name="connsiteX20-1189" fmla="*/ 823 w 10000"/>
                <a:gd name="connsiteY20-1190" fmla="*/ 4883 h 10056"/>
                <a:gd name="connsiteX21-1191" fmla="*/ 1005 w 10000"/>
                <a:gd name="connsiteY21-1192" fmla="*/ 4968 h 10056"/>
                <a:gd name="connsiteX22-1193" fmla="*/ 790 w 10000"/>
                <a:gd name="connsiteY22-1194" fmla="*/ 5362 h 10056"/>
                <a:gd name="connsiteX23-1195" fmla="*/ 790 w 10000"/>
                <a:gd name="connsiteY23-1196" fmla="*/ 5413 h 10056"/>
                <a:gd name="connsiteX24-1197" fmla="*/ 906 w 10000"/>
                <a:gd name="connsiteY24-1198" fmla="*/ 5806 h 10056"/>
                <a:gd name="connsiteX25-1199" fmla="*/ 906 w 10000"/>
                <a:gd name="connsiteY25-1200" fmla="*/ 5822 h 10056"/>
                <a:gd name="connsiteX26-1201" fmla="*/ 906 w 10000"/>
                <a:gd name="connsiteY26-1202" fmla="*/ 5856 h 10056"/>
                <a:gd name="connsiteX27-1203" fmla="*/ 1022 w 10000"/>
                <a:gd name="connsiteY27-1204" fmla="*/ 6402 h 10056"/>
                <a:gd name="connsiteX28-1205" fmla="*/ 1122 w 10000"/>
                <a:gd name="connsiteY28-1206" fmla="*/ 7496 h 10056"/>
                <a:gd name="connsiteX29-1207" fmla="*/ 2151 w 10000"/>
                <a:gd name="connsiteY29-1208" fmla="*/ 7734 h 10056"/>
                <a:gd name="connsiteX30-1209" fmla="*/ 2731 w 10000"/>
                <a:gd name="connsiteY30-1210" fmla="*/ 7666 h 10056"/>
                <a:gd name="connsiteX31-1211" fmla="*/ 2748 w 10000"/>
                <a:gd name="connsiteY31-1212" fmla="*/ 7666 h 10056"/>
                <a:gd name="connsiteX32-1213" fmla="*/ 2764 w 10000"/>
                <a:gd name="connsiteY32-1214" fmla="*/ 7666 h 10056"/>
                <a:gd name="connsiteX33-1215" fmla="*/ 2865 w 10000"/>
                <a:gd name="connsiteY33-1216" fmla="*/ 7649 h 10056"/>
                <a:gd name="connsiteX34-1217" fmla="*/ 3445 w 10000"/>
                <a:gd name="connsiteY34-1218" fmla="*/ 7939 h 10056"/>
                <a:gd name="connsiteX35-1219" fmla="*/ 3660 w 10000"/>
                <a:gd name="connsiteY35-1220" fmla="*/ 8298 h 10056"/>
                <a:gd name="connsiteX36-1221" fmla="*/ 3677 w 10000"/>
                <a:gd name="connsiteY36-1222" fmla="*/ 8314 h 10056"/>
                <a:gd name="connsiteX37-1223" fmla="*/ 4406 w 10000"/>
                <a:gd name="connsiteY37-1224" fmla="*/ 9922 h 10056"/>
                <a:gd name="connsiteX38-1225" fmla="*/ 7675 w 10000"/>
                <a:gd name="connsiteY38-1226" fmla="*/ 9732 h 10056"/>
                <a:gd name="connsiteX39-1227" fmla="*/ 8225 w 10000"/>
                <a:gd name="connsiteY39-1228" fmla="*/ 6575 h 10056"/>
                <a:gd name="connsiteX40-1229" fmla="*/ 9319 w 10000"/>
                <a:gd name="connsiteY40-1230" fmla="*/ 3789 h 10056"/>
                <a:gd name="connsiteX41-1231" fmla="*/ 9319 w 10000"/>
                <a:gd name="connsiteY41-1232" fmla="*/ 3773 h 10056"/>
                <a:gd name="connsiteX42-1233" fmla="*/ 10000 w 10000"/>
                <a:gd name="connsiteY42-1234" fmla="*/ 1691 h 10056"/>
                <a:gd name="connsiteX43-1235" fmla="*/ 10000 w 10000"/>
                <a:gd name="connsiteY43-1236" fmla="*/ 1451 h 10056"/>
                <a:gd name="connsiteX44-1237" fmla="*/ 9785 w 10000"/>
                <a:gd name="connsiteY44-1238" fmla="*/ 0 h 10056"/>
                <a:gd name="connsiteX45-1239" fmla="*/ 1935 w 10000"/>
                <a:gd name="connsiteY45-1240" fmla="*/ 0 h 10056"/>
                <a:gd name="connsiteX46-1241" fmla="*/ 1835 w 10000"/>
                <a:gd name="connsiteY46-1242" fmla="*/ 187 h 10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</a:cxnLst>
              <a:rect l="l" t="t" r="r" b="b"/>
              <a:pathLst>
                <a:path w="10000" h="10056">
                  <a:moveTo>
                    <a:pt x="1835" y="187"/>
                  </a:moveTo>
                  <a:cubicBezTo>
                    <a:pt x="1802" y="256"/>
                    <a:pt x="1686" y="615"/>
                    <a:pt x="1686" y="989"/>
                  </a:cubicBezTo>
                  <a:lnTo>
                    <a:pt x="1686" y="1008"/>
                  </a:lnTo>
                  <a:lnTo>
                    <a:pt x="1686" y="1024"/>
                  </a:lnTo>
                  <a:lnTo>
                    <a:pt x="1686" y="1075"/>
                  </a:lnTo>
                  <a:cubicBezTo>
                    <a:pt x="1653" y="1161"/>
                    <a:pt x="1604" y="1314"/>
                    <a:pt x="1487" y="1503"/>
                  </a:cubicBezTo>
                  <a:cubicBezTo>
                    <a:pt x="1454" y="1537"/>
                    <a:pt x="1404" y="1588"/>
                    <a:pt x="1371" y="1638"/>
                  </a:cubicBezTo>
                  <a:cubicBezTo>
                    <a:pt x="1271" y="1742"/>
                    <a:pt x="1139" y="1844"/>
                    <a:pt x="972" y="1947"/>
                  </a:cubicBezTo>
                  <a:cubicBezTo>
                    <a:pt x="956" y="1947"/>
                    <a:pt x="956" y="1964"/>
                    <a:pt x="939" y="1964"/>
                  </a:cubicBezTo>
                  <a:cubicBezTo>
                    <a:pt x="640" y="2185"/>
                    <a:pt x="126" y="2613"/>
                    <a:pt x="60" y="2852"/>
                  </a:cubicBezTo>
                  <a:lnTo>
                    <a:pt x="60" y="2885"/>
                  </a:lnTo>
                  <a:cubicBezTo>
                    <a:pt x="54" y="2890"/>
                    <a:pt x="49" y="2897"/>
                    <a:pt x="43" y="2902"/>
                  </a:cubicBezTo>
                  <a:cubicBezTo>
                    <a:pt x="43" y="2902"/>
                    <a:pt x="-23" y="3038"/>
                    <a:pt x="10" y="3160"/>
                  </a:cubicBezTo>
                  <a:cubicBezTo>
                    <a:pt x="27" y="3227"/>
                    <a:pt x="93" y="3295"/>
                    <a:pt x="192" y="3346"/>
                  </a:cubicBezTo>
                  <a:cubicBezTo>
                    <a:pt x="209" y="3364"/>
                    <a:pt x="226" y="3364"/>
                    <a:pt x="243" y="3364"/>
                  </a:cubicBezTo>
                  <a:cubicBezTo>
                    <a:pt x="293" y="3397"/>
                    <a:pt x="342" y="3432"/>
                    <a:pt x="392" y="3465"/>
                  </a:cubicBezTo>
                  <a:cubicBezTo>
                    <a:pt x="458" y="3500"/>
                    <a:pt x="508" y="3551"/>
                    <a:pt x="541" y="3586"/>
                  </a:cubicBezTo>
                  <a:cubicBezTo>
                    <a:pt x="757" y="3789"/>
                    <a:pt x="757" y="4029"/>
                    <a:pt x="724" y="4233"/>
                  </a:cubicBezTo>
                  <a:cubicBezTo>
                    <a:pt x="724" y="4319"/>
                    <a:pt x="707" y="4422"/>
                    <a:pt x="691" y="4489"/>
                  </a:cubicBezTo>
                  <a:cubicBezTo>
                    <a:pt x="674" y="4559"/>
                    <a:pt x="640" y="4660"/>
                    <a:pt x="640" y="4712"/>
                  </a:cubicBezTo>
                  <a:cubicBezTo>
                    <a:pt x="674" y="4764"/>
                    <a:pt x="790" y="4866"/>
                    <a:pt x="823" y="4883"/>
                  </a:cubicBezTo>
                  <a:lnTo>
                    <a:pt x="1005" y="4968"/>
                  </a:lnTo>
                  <a:cubicBezTo>
                    <a:pt x="933" y="5099"/>
                    <a:pt x="862" y="5232"/>
                    <a:pt x="790" y="5362"/>
                  </a:cubicBezTo>
                  <a:lnTo>
                    <a:pt x="790" y="5413"/>
                  </a:lnTo>
                  <a:cubicBezTo>
                    <a:pt x="939" y="5549"/>
                    <a:pt x="923" y="5737"/>
                    <a:pt x="906" y="5806"/>
                  </a:cubicBezTo>
                  <a:lnTo>
                    <a:pt x="906" y="5822"/>
                  </a:lnTo>
                  <a:lnTo>
                    <a:pt x="906" y="5856"/>
                  </a:lnTo>
                  <a:cubicBezTo>
                    <a:pt x="972" y="5993"/>
                    <a:pt x="1072" y="6216"/>
                    <a:pt x="1022" y="6402"/>
                  </a:cubicBezTo>
                  <a:cubicBezTo>
                    <a:pt x="972" y="6589"/>
                    <a:pt x="840" y="7205"/>
                    <a:pt x="1122" y="7496"/>
                  </a:cubicBezTo>
                  <a:cubicBezTo>
                    <a:pt x="1255" y="7631"/>
                    <a:pt x="1653" y="7734"/>
                    <a:pt x="2151" y="7734"/>
                  </a:cubicBezTo>
                  <a:cubicBezTo>
                    <a:pt x="2450" y="7734"/>
                    <a:pt x="2682" y="7700"/>
                    <a:pt x="2731" y="7666"/>
                  </a:cubicBezTo>
                  <a:lnTo>
                    <a:pt x="2748" y="7666"/>
                  </a:lnTo>
                  <a:lnTo>
                    <a:pt x="2764" y="7666"/>
                  </a:lnTo>
                  <a:cubicBezTo>
                    <a:pt x="2781" y="7666"/>
                    <a:pt x="2814" y="7649"/>
                    <a:pt x="2865" y="7649"/>
                  </a:cubicBezTo>
                  <a:cubicBezTo>
                    <a:pt x="2964" y="7649"/>
                    <a:pt x="3229" y="7683"/>
                    <a:pt x="3445" y="7939"/>
                  </a:cubicBezTo>
                  <a:cubicBezTo>
                    <a:pt x="3495" y="8024"/>
                    <a:pt x="3578" y="8144"/>
                    <a:pt x="3660" y="8298"/>
                  </a:cubicBezTo>
                  <a:cubicBezTo>
                    <a:pt x="3666" y="8303"/>
                    <a:pt x="3553" y="8043"/>
                    <a:pt x="3677" y="8314"/>
                  </a:cubicBezTo>
                  <a:cubicBezTo>
                    <a:pt x="3801" y="8585"/>
                    <a:pt x="3740" y="9686"/>
                    <a:pt x="4406" y="9922"/>
                  </a:cubicBezTo>
                  <a:cubicBezTo>
                    <a:pt x="5072" y="10158"/>
                    <a:pt x="7248" y="10076"/>
                    <a:pt x="7675" y="9732"/>
                  </a:cubicBezTo>
                  <a:cubicBezTo>
                    <a:pt x="7973" y="9492"/>
                    <a:pt x="7951" y="7565"/>
                    <a:pt x="8225" y="6575"/>
                  </a:cubicBezTo>
                  <a:cubicBezTo>
                    <a:pt x="8499" y="5585"/>
                    <a:pt x="9073" y="4125"/>
                    <a:pt x="9319" y="3789"/>
                  </a:cubicBezTo>
                  <a:lnTo>
                    <a:pt x="9319" y="3773"/>
                  </a:lnTo>
                  <a:cubicBezTo>
                    <a:pt x="9718" y="3160"/>
                    <a:pt x="9950" y="2425"/>
                    <a:pt x="10000" y="1691"/>
                  </a:cubicBezTo>
                  <a:lnTo>
                    <a:pt x="10000" y="1451"/>
                  </a:lnTo>
                  <a:cubicBezTo>
                    <a:pt x="10000" y="1058"/>
                    <a:pt x="9950" y="529"/>
                    <a:pt x="9785" y="0"/>
                  </a:cubicBezTo>
                  <a:lnTo>
                    <a:pt x="1935" y="0"/>
                  </a:lnTo>
                  <a:cubicBezTo>
                    <a:pt x="1885" y="101"/>
                    <a:pt x="1852" y="171"/>
                    <a:pt x="1835" y="187"/>
                  </a:cubicBez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chemeClr val="bg1"/>
              </a:bgClr>
            </a:pattFill>
            <a:ln w="34925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4447795" y="3244739"/>
              <a:ext cx="1631950" cy="950913"/>
            </a:xfrm>
            <a:custGeom>
              <a:avLst/>
              <a:gdLst>
                <a:gd name="T0" fmla="*/ 129 w 434"/>
                <a:gd name="T1" fmla="*/ 253 h 253"/>
                <a:gd name="T2" fmla="*/ 255 w 434"/>
                <a:gd name="T3" fmla="*/ 236 h 253"/>
                <a:gd name="T4" fmla="*/ 288 w 434"/>
                <a:gd name="T5" fmla="*/ 222 h 253"/>
                <a:gd name="T6" fmla="*/ 317 w 434"/>
                <a:gd name="T7" fmla="*/ 208 h 253"/>
                <a:gd name="T8" fmla="*/ 384 w 434"/>
                <a:gd name="T9" fmla="*/ 156 h 253"/>
                <a:gd name="T10" fmla="*/ 393 w 434"/>
                <a:gd name="T11" fmla="*/ 147 h 253"/>
                <a:gd name="T12" fmla="*/ 402 w 434"/>
                <a:gd name="T13" fmla="*/ 136 h 253"/>
                <a:gd name="T14" fmla="*/ 409 w 434"/>
                <a:gd name="T15" fmla="*/ 125 h 253"/>
                <a:gd name="T16" fmla="*/ 421 w 434"/>
                <a:gd name="T17" fmla="*/ 94 h 253"/>
                <a:gd name="T18" fmla="*/ 421 w 434"/>
                <a:gd name="T19" fmla="*/ 93 h 253"/>
                <a:gd name="T20" fmla="*/ 432 w 434"/>
                <a:gd name="T21" fmla="*/ 6 h 253"/>
                <a:gd name="T22" fmla="*/ 432 w 434"/>
                <a:gd name="T23" fmla="*/ 5 h 253"/>
                <a:gd name="T24" fmla="*/ 433 w 434"/>
                <a:gd name="T25" fmla="*/ 4 h 253"/>
                <a:gd name="T26" fmla="*/ 433 w 434"/>
                <a:gd name="T27" fmla="*/ 0 h 253"/>
                <a:gd name="T28" fmla="*/ 0 w 434"/>
                <a:gd name="T29" fmla="*/ 191 h 253"/>
                <a:gd name="T30" fmla="*/ 129 w 434"/>
                <a:gd name="T31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4" h="253">
                  <a:moveTo>
                    <a:pt x="129" y="253"/>
                  </a:moveTo>
                  <a:cubicBezTo>
                    <a:pt x="168" y="252"/>
                    <a:pt x="218" y="249"/>
                    <a:pt x="255" y="236"/>
                  </a:cubicBezTo>
                  <a:cubicBezTo>
                    <a:pt x="266" y="232"/>
                    <a:pt x="277" y="227"/>
                    <a:pt x="288" y="222"/>
                  </a:cubicBezTo>
                  <a:cubicBezTo>
                    <a:pt x="305" y="215"/>
                    <a:pt x="316" y="209"/>
                    <a:pt x="317" y="208"/>
                  </a:cubicBezTo>
                  <a:cubicBezTo>
                    <a:pt x="329" y="201"/>
                    <a:pt x="359" y="182"/>
                    <a:pt x="384" y="156"/>
                  </a:cubicBezTo>
                  <a:cubicBezTo>
                    <a:pt x="387" y="153"/>
                    <a:pt x="390" y="150"/>
                    <a:pt x="393" y="147"/>
                  </a:cubicBezTo>
                  <a:cubicBezTo>
                    <a:pt x="396" y="143"/>
                    <a:pt x="399" y="139"/>
                    <a:pt x="402" y="136"/>
                  </a:cubicBezTo>
                  <a:cubicBezTo>
                    <a:pt x="404" y="132"/>
                    <a:pt x="406" y="129"/>
                    <a:pt x="409" y="125"/>
                  </a:cubicBezTo>
                  <a:cubicBezTo>
                    <a:pt x="415" y="115"/>
                    <a:pt x="419" y="104"/>
                    <a:pt x="421" y="94"/>
                  </a:cubicBezTo>
                  <a:cubicBezTo>
                    <a:pt x="421" y="93"/>
                    <a:pt x="421" y="93"/>
                    <a:pt x="421" y="93"/>
                  </a:cubicBezTo>
                  <a:cubicBezTo>
                    <a:pt x="430" y="65"/>
                    <a:pt x="434" y="35"/>
                    <a:pt x="432" y="6"/>
                  </a:cubicBezTo>
                  <a:cubicBezTo>
                    <a:pt x="432" y="5"/>
                    <a:pt x="432" y="5"/>
                    <a:pt x="432" y="5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33" y="3"/>
                    <a:pt x="433" y="1"/>
                    <a:pt x="433" y="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29" y="224"/>
                    <a:pt x="71" y="252"/>
                    <a:pt x="129" y="253"/>
                  </a:cubicBezTo>
                  <a:close/>
                </a:path>
              </a:pathLst>
            </a:custGeom>
            <a:pattFill prst="pct25">
              <a:fgClr>
                <a:schemeClr val="tx1"/>
              </a:fgClr>
              <a:bgClr>
                <a:schemeClr val="bg1"/>
              </a:bgClr>
            </a:pattFill>
            <a:ln w="34925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" name="任意多边形 4"/>
          <p:cNvSpPr/>
          <p:nvPr/>
        </p:nvSpPr>
        <p:spPr>
          <a:xfrm rot="15847239">
            <a:off x="4025313" y="3017932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752761" flipH="1">
            <a:off x="6732934" y="2633678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 rot="5400000" flipH="1">
            <a:off x="5386304" y="3205513"/>
            <a:ext cx="1332144" cy="1285594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  <a:gd name="connsiteX0-1009" fmla="*/ 7176431 w 7385288"/>
              <a:gd name="connsiteY0-1010" fmla="*/ 694373 h 3416097"/>
              <a:gd name="connsiteX1-1011" fmla="*/ 4907130 w 7385288"/>
              <a:gd name="connsiteY1-1012" fmla="*/ 10137 h 3416097"/>
              <a:gd name="connsiteX2-1013" fmla="*/ 1846447 w 7385288"/>
              <a:gd name="connsiteY2-1014" fmla="*/ 372248 h 3416097"/>
              <a:gd name="connsiteX3-1015" fmla="*/ 1567844 w 7385288"/>
              <a:gd name="connsiteY3-1016" fmla="*/ 1513400 h 3416097"/>
              <a:gd name="connsiteX4-1017" fmla="*/ -2 w 7385288"/>
              <a:gd name="connsiteY4-1018" fmla="*/ 2339261 h 3416097"/>
              <a:gd name="connsiteX5-1019" fmla="*/ 1755793 w 7385288"/>
              <a:gd name="connsiteY5-1020" fmla="*/ 2517494 h 3416097"/>
              <a:gd name="connsiteX6-1021" fmla="*/ 6669625 w 7385288"/>
              <a:gd name="connsiteY6-1022" fmla="*/ 3066357 h 3416097"/>
              <a:gd name="connsiteX7-1023" fmla="*/ 7176431 w 7385288"/>
              <a:gd name="connsiteY7-1024" fmla="*/ 694373 h 3416097"/>
              <a:gd name="connsiteX0-1025" fmla="*/ 7176431 w 7385288"/>
              <a:gd name="connsiteY0-1026" fmla="*/ 694373 h 3416097"/>
              <a:gd name="connsiteX1-1027" fmla="*/ 4907130 w 7385288"/>
              <a:gd name="connsiteY1-1028" fmla="*/ 10137 h 3416097"/>
              <a:gd name="connsiteX2-1029" fmla="*/ 1846447 w 7385288"/>
              <a:gd name="connsiteY2-1030" fmla="*/ 372248 h 3416097"/>
              <a:gd name="connsiteX3-1031" fmla="*/ 1567844 w 7385288"/>
              <a:gd name="connsiteY3-1032" fmla="*/ 1513400 h 3416097"/>
              <a:gd name="connsiteX4-1033" fmla="*/ -2 w 7385288"/>
              <a:gd name="connsiteY4-1034" fmla="*/ 2339261 h 3416097"/>
              <a:gd name="connsiteX5-1035" fmla="*/ 1755793 w 7385288"/>
              <a:gd name="connsiteY5-1036" fmla="*/ 2517494 h 3416097"/>
              <a:gd name="connsiteX6-1037" fmla="*/ 6669625 w 7385288"/>
              <a:gd name="connsiteY6-1038" fmla="*/ 3066357 h 3416097"/>
              <a:gd name="connsiteX7-1039" fmla="*/ 7176431 w 7385288"/>
              <a:gd name="connsiteY7-1040" fmla="*/ 694373 h 3416097"/>
              <a:gd name="connsiteX0-1041" fmla="*/ 7176431 w 7385288"/>
              <a:gd name="connsiteY0-1042" fmla="*/ 694373 h 3416097"/>
              <a:gd name="connsiteX1-1043" fmla="*/ 4907130 w 7385288"/>
              <a:gd name="connsiteY1-1044" fmla="*/ 10137 h 3416097"/>
              <a:gd name="connsiteX2-1045" fmla="*/ 1846447 w 7385288"/>
              <a:gd name="connsiteY2-1046" fmla="*/ 372248 h 3416097"/>
              <a:gd name="connsiteX3-1047" fmla="*/ 1567844 w 7385288"/>
              <a:gd name="connsiteY3-1048" fmla="*/ 1513400 h 3416097"/>
              <a:gd name="connsiteX4-1049" fmla="*/ -2 w 7385288"/>
              <a:gd name="connsiteY4-1050" fmla="*/ 2339261 h 3416097"/>
              <a:gd name="connsiteX5-1051" fmla="*/ 1755793 w 7385288"/>
              <a:gd name="connsiteY5-1052" fmla="*/ 2517494 h 3416097"/>
              <a:gd name="connsiteX6-1053" fmla="*/ 6669625 w 7385288"/>
              <a:gd name="connsiteY6-1054" fmla="*/ 3066357 h 3416097"/>
              <a:gd name="connsiteX7-1055" fmla="*/ 7176431 w 7385288"/>
              <a:gd name="connsiteY7-1056" fmla="*/ 694373 h 3416097"/>
              <a:gd name="connsiteX0-1057" fmla="*/ 6998907 w 7207764"/>
              <a:gd name="connsiteY0-1058" fmla="*/ 694373 h 3416097"/>
              <a:gd name="connsiteX1-1059" fmla="*/ 4729606 w 7207764"/>
              <a:gd name="connsiteY1-1060" fmla="*/ 10137 h 3416097"/>
              <a:gd name="connsiteX2-1061" fmla="*/ 1668923 w 7207764"/>
              <a:gd name="connsiteY2-1062" fmla="*/ 372248 h 3416097"/>
              <a:gd name="connsiteX3-1063" fmla="*/ 1390320 w 7207764"/>
              <a:gd name="connsiteY3-1064" fmla="*/ 1513400 h 3416097"/>
              <a:gd name="connsiteX4-1065" fmla="*/ 0 w 7207764"/>
              <a:gd name="connsiteY4-1066" fmla="*/ 2136378 h 3416097"/>
              <a:gd name="connsiteX5-1067" fmla="*/ 1578269 w 7207764"/>
              <a:gd name="connsiteY5-1068" fmla="*/ 2517494 h 3416097"/>
              <a:gd name="connsiteX6-1069" fmla="*/ 6492101 w 7207764"/>
              <a:gd name="connsiteY6-1070" fmla="*/ 3066357 h 3416097"/>
              <a:gd name="connsiteX7-1071" fmla="*/ 6998907 w 7207764"/>
              <a:gd name="connsiteY7-1072" fmla="*/ 694373 h 3416097"/>
              <a:gd name="connsiteX0-1073" fmla="*/ 6998907 w 7207764"/>
              <a:gd name="connsiteY0-1074" fmla="*/ 694373 h 3416097"/>
              <a:gd name="connsiteX1-1075" fmla="*/ 4729606 w 7207764"/>
              <a:gd name="connsiteY1-1076" fmla="*/ 10137 h 3416097"/>
              <a:gd name="connsiteX2-1077" fmla="*/ 1668923 w 7207764"/>
              <a:gd name="connsiteY2-1078" fmla="*/ 372248 h 3416097"/>
              <a:gd name="connsiteX3-1079" fmla="*/ 1390320 w 7207764"/>
              <a:gd name="connsiteY3-1080" fmla="*/ 1513400 h 3416097"/>
              <a:gd name="connsiteX4-1081" fmla="*/ 0 w 7207764"/>
              <a:gd name="connsiteY4-1082" fmla="*/ 2136378 h 3416097"/>
              <a:gd name="connsiteX5-1083" fmla="*/ 1578269 w 7207764"/>
              <a:gd name="connsiteY5-1084" fmla="*/ 2517494 h 3416097"/>
              <a:gd name="connsiteX6-1085" fmla="*/ 6492101 w 7207764"/>
              <a:gd name="connsiteY6-1086" fmla="*/ 3066357 h 3416097"/>
              <a:gd name="connsiteX7-1087" fmla="*/ 6998907 w 7207764"/>
              <a:gd name="connsiteY7-1088" fmla="*/ 694373 h 3416097"/>
              <a:gd name="connsiteX0-1089" fmla="*/ 6998907 w 7207764"/>
              <a:gd name="connsiteY0-1090" fmla="*/ 694373 h 3416097"/>
              <a:gd name="connsiteX1-1091" fmla="*/ 4729606 w 7207764"/>
              <a:gd name="connsiteY1-1092" fmla="*/ 10137 h 3416097"/>
              <a:gd name="connsiteX2-1093" fmla="*/ 1668923 w 7207764"/>
              <a:gd name="connsiteY2-1094" fmla="*/ 372248 h 3416097"/>
              <a:gd name="connsiteX3-1095" fmla="*/ 1390320 w 7207764"/>
              <a:gd name="connsiteY3-1096" fmla="*/ 1513400 h 3416097"/>
              <a:gd name="connsiteX4-1097" fmla="*/ 0 w 7207764"/>
              <a:gd name="connsiteY4-1098" fmla="*/ 2136378 h 3416097"/>
              <a:gd name="connsiteX5-1099" fmla="*/ 1578269 w 7207764"/>
              <a:gd name="connsiteY5-1100" fmla="*/ 2517494 h 3416097"/>
              <a:gd name="connsiteX6-1101" fmla="*/ 6492101 w 7207764"/>
              <a:gd name="connsiteY6-1102" fmla="*/ 3066357 h 3416097"/>
              <a:gd name="connsiteX7-1103" fmla="*/ 6998907 w 7207764"/>
              <a:gd name="connsiteY7-1104" fmla="*/ 694373 h 3416097"/>
              <a:gd name="connsiteX0-1105" fmla="*/ 6998907 w 7207764"/>
              <a:gd name="connsiteY0-1106" fmla="*/ 694373 h 3416097"/>
              <a:gd name="connsiteX1-1107" fmla="*/ 4729606 w 7207764"/>
              <a:gd name="connsiteY1-1108" fmla="*/ 10137 h 3416097"/>
              <a:gd name="connsiteX2-1109" fmla="*/ 1668923 w 7207764"/>
              <a:gd name="connsiteY2-1110" fmla="*/ 372248 h 3416097"/>
              <a:gd name="connsiteX3-1111" fmla="*/ 1390320 w 7207764"/>
              <a:gd name="connsiteY3-1112" fmla="*/ 1513400 h 3416097"/>
              <a:gd name="connsiteX4-1113" fmla="*/ 0 w 7207764"/>
              <a:gd name="connsiteY4-1114" fmla="*/ 2136378 h 3416097"/>
              <a:gd name="connsiteX5-1115" fmla="*/ 1578269 w 7207764"/>
              <a:gd name="connsiteY5-1116" fmla="*/ 2517494 h 3416097"/>
              <a:gd name="connsiteX6-1117" fmla="*/ 6492101 w 7207764"/>
              <a:gd name="connsiteY6-1118" fmla="*/ 3066357 h 3416097"/>
              <a:gd name="connsiteX7-1119" fmla="*/ 6998907 w 7207764"/>
              <a:gd name="connsiteY7-1120" fmla="*/ 694373 h 3416097"/>
              <a:gd name="connsiteX0-1121" fmla="*/ 6998907 w 7207764"/>
              <a:gd name="connsiteY0-1122" fmla="*/ 694373 h 3416097"/>
              <a:gd name="connsiteX1-1123" fmla="*/ 4729606 w 7207764"/>
              <a:gd name="connsiteY1-1124" fmla="*/ 10137 h 3416097"/>
              <a:gd name="connsiteX2-1125" fmla="*/ 1668923 w 7207764"/>
              <a:gd name="connsiteY2-1126" fmla="*/ 372248 h 3416097"/>
              <a:gd name="connsiteX3-1127" fmla="*/ 1390320 w 7207764"/>
              <a:gd name="connsiteY3-1128" fmla="*/ 1513400 h 3416097"/>
              <a:gd name="connsiteX4-1129" fmla="*/ 0 w 7207764"/>
              <a:gd name="connsiteY4-1130" fmla="*/ 2136378 h 3416097"/>
              <a:gd name="connsiteX5-1131" fmla="*/ 1578269 w 7207764"/>
              <a:gd name="connsiteY5-1132" fmla="*/ 2517494 h 3416097"/>
              <a:gd name="connsiteX6-1133" fmla="*/ 6492101 w 7207764"/>
              <a:gd name="connsiteY6-1134" fmla="*/ 3066357 h 3416097"/>
              <a:gd name="connsiteX7-1135" fmla="*/ 6998907 w 7207764"/>
              <a:gd name="connsiteY7-1136" fmla="*/ 694373 h 3416097"/>
              <a:gd name="connsiteX0-1137" fmla="*/ 6998907 w 7207764"/>
              <a:gd name="connsiteY0-1138" fmla="*/ 694373 h 3369434"/>
              <a:gd name="connsiteX1-1139" fmla="*/ 4729606 w 7207764"/>
              <a:gd name="connsiteY1-1140" fmla="*/ 10137 h 3369434"/>
              <a:gd name="connsiteX2-1141" fmla="*/ 1668923 w 7207764"/>
              <a:gd name="connsiteY2-1142" fmla="*/ 372248 h 3369434"/>
              <a:gd name="connsiteX3-1143" fmla="*/ 1390320 w 7207764"/>
              <a:gd name="connsiteY3-1144" fmla="*/ 1513400 h 3369434"/>
              <a:gd name="connsiteX4-1145" fmla="*/ 0 w 7207764"/>
              <a:gd name="connsiteY4-1146" fmla="*/ 2136378 h 3369434"/>
              <a:gd name="connsiteX5-1147" fmla="*/ 1578266 w 7207764"/>
              <a:gd name="connsiteY5-1148" fmla="*/ 2430540 h 3369434"/>
              <a:gd name="connsiteX6-1149" fmla="*/ 6492101 w 7207764"/>
              <a:gd name="connsiteY6-1150" fmla="*/ 3066357 h 3369434"/>
              <a:gd name="connsiteX7-1151" fmla="*/ 6998907 w 7207764"/>
              <a:gd name="connsiteY7-1152" fmla="*/ 694373 h 3369434"/>
              <a:gd name="connsiteX0-1153" fmla="*/ 6998907 w 7327734"/>
              <a:gd name="connsiteY0-1154" fmla="*/ 694373 h 3463614"/>
              <a:gd name="connsiteX1-1155" fmla="*/ 4729606 w 7327734"/>
              <a:gd name="connsiteY1-1156" fmla="*/ 10137 h 3463614"/>
              <a:gd name="connsiteX2-1157" fmla="*/ 1668923 w 7327734"/>
              <a:gd name="connsiteY2-1158" fmla="*/ 372248 h 3463614"/>
              <a:gd name="connsiteX3-1159" fmla="*/ 1390320 w 7327734"/>
              <a:gd name="connsiteY3-1160" fmla="*/ 1513400 h 3463614"/>
              <a:gd name="connsiteX4-1161" fmla="*/ 0 w 7327734"/>
              <a:gd name="connsiteY4-1162" fmla="*/ 2136378 h 3463614"/>
              <a:gd name="connsiteX5-1163" fmla="*/ 1578266 w 7327734"/>
              <a:gd name="connsiteY5-1164" fmla="*/ 2430540 h 3463614"/>
              <a:gd name="connsiteX6-1165" fmla="*/ 6492101 w 7327734"/>
              <a:gd name="connsiteY6-1166" fmla="*/ 3066357 h 3463614"/>
              <a:gd name="connsiteX7-1167" fmla="*/ 6998907 w 7327734"/>
              <a:gd name="connsiteY7-1168" fmla="*/ 694373 h 3463614"/>
              <a:gd name="connsiteX0-1169" fmla="*/ 6998907 w 7327740"/>
              <a:gd name="connsiteY0-1170" fmla="*/ 694373 h 3463614"/>
              <a:gd name="connsiteX1-1171" fmla="*/ 4729606 w 7327740"/>
              <a:gd name="connsiteY1-1172" fmla="*/ 10137 h 3463614"/>
              <a:gd name="connsiteX2-1173" fmla="*/ 1668923 w 7327740"/>
              <a:gd name="connsiteY2-1174" fmla="*/ 372248 h 3463614"/>
              <a:gd name="connsiteX3-1175" fmla="*/ 1390320 w 7327740"/>
              <a:gd name="connsiteY3-1176" fmla="*/ 1513400 h 3463614"/>
              <a:gd name="connsiteX4-1177" fmla="*/ 0 w 7327740"/>
              <a:gd name="connsiteY4-1178" fmla="*/ 2136378 h 3463614"/>
              <a:gd name="connsiteX5-1179" fmla="*/ 1578266 w 7327740"/>
              <a:gd name="connsiteY5-1180" fmla="*/ 2430540 h 3463614"/>
              <a:gd name="connsiteX6-1181" fmla="*/ 6492101 w 7327740"/>
              <a:gd name="connsiteY6-1182" fmla="*/ 3066357 h 3463614"/>
              <a:gd name="connsiteX7-1183" fmla="*/ 6998907 w 7327740"/>
              <a:gd name="connsiteY7-1184" fmla="*/ 694373 h 3463614"/>
              <a:gd name="connsiteX0-1185" fmla="*/ 6998907 w 7327734"/>
              <a:gd name="connsiteY0-1186" fmla="*/ 694373 h 3463614"/>
              <a:gd name="connsiteX1-1187" fmla="*/ 4729606 w 7327734"/>
              <a:gd name="connsiteY1-1188" fmla="*/ 10137 h 3463614"/>
              <a:gd name="connsiteX2-1189" fmla="*/ 1668923 w 7327734"/>
              <a:gd name="connsiteY2-1190" fmla="*/ 372248 h 3463614"/>
              <a:gd name="connsiteX3-1191" fmla="*/ 1390320 w 7327734"/>
              <a:gd name="connsiteY3-1192" fmla="*/ 1513400 h 3463614"/>
              <a:gd name="connsiteX4-1193" fmla="*/ 0 w 7327734"/>
              <a:gd name="connsiteY4-1194" fmla="*/ 2136378 h 3463614"/>
              <a:gd name="connsiteX5-1195" fmla="*/ 1578266 w 7327734"/>
              <a:gd name="connsiteY5-1196" fmla="*/ 2430540 h 3463614"/>
              <a:gd name="connsiteX6-1197" fmla="*/ 6492101 w 7327734"/>
              <a:gd name="connsiteY6-1198" fmla="*/ 3066357 h 3463614"/>
              <a:gd name="connsiteX7-1199" fmla="*/ 6998907 w 7327734"/>
              <a:gd name="connsiteY7-1200" fmla="*/ 694373 h 34636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327734" h="3463614">
                <a:moveTo>
                  <a:pt x="6998907" y="694373"/>
                </a:moveTo>
                <a:cubicBezTo>
                  <a:pt x="6705158" y="185003"/>
                  <a:pt x="5617937" y="63825"/>
                  <a:pt x="4729606" y="10137"/>
                </a:cubicBezTo>
                <a:cubicBezTo>
                  <a:pt x="3841275" y="-43551"/>
                  <a:pt x="2225471" y="121704"/>
                  <a:pt x="1668923" y="372248"/>
                </a:cubicBezTo>
                <a:cubicBezTo>
                  <a:pt x="1112375" y="622792"/>
                  <a:pt x="1403052" y="1145793"/>
                  <a:pt x="1390320" y="1513400"/>
                </a:cubicBezTo>
                <a:cubicBezTo>
                  <a:pt x="899616" y="1774845"/>
                  <a:pt x="901217" y="1673970"/>
                  <a:pt x="0" y="2136378"/>
                </a:cubicBezTo>
                <a:cubicBezTo>
                  <a:pt x="769576" y="2240155"/>
                  <a:pt x="1427888" y="2365931"/>
                  <a:pt x="1578266" y="2430540"/>
                </a:cubicBezTo>
                <a:cubicBezTo>
                  <a:pt x="1802260" y="3790890"/>
                  <a:pt x="5233614" y="3587588"/>
                  <a:pt x="6492101" y="3066357"/>
                </a:cubicBezTo>
                <a:cubicBezTo>
                  <a:pt x="7750588" y="2545126"/>
                  <a:pt x="7292656" y="1203743"/>
                  <a:pt x="6998907" y="694373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 rot="21139261">
            <a:off x="4129456" y="3339933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400" b="1" dirty="0"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 rot="814216">
            <a:off x="6831575" y="2919540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400" b="1" dirty="0"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 rot="351367">
            <a:off x="5489647" y="3533302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400" b="1" dirty="0"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2060573" y="382019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343472" y="424058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3" name="Freeform 30"/>
          <p:cNvSpPr>
            <a:spLocks noEditPoints="1"/>
          </p:cNvSpPr>
          <p:nvPr/>
        </p:nvSpPr>
        <p:spPr bwMode="auto">
          <a:xfrm>
            <a:off x="1787449" y="391515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4" name="文本框 13"/>
          <p:cNvSpPr txBox="1"/>
          <p:nvPr/>
        </p:nvSpPr>
        <p:spPr>
          <a:xfrm>
            <a:off x="5420573" y="136824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703472" y="1788633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6" name="Freeform 30"/>
          <p:cNvSpPr>
            <a:spLocks noEditPoints="1"/>
          </p:cNvSpPr>
          <p:nvPr/>
        </p:nvSpPr>
        <p:spPr bwMode="auto">
          <a:xfrm>
            <a:off x="5147449" y="146319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7" name="文本框 16"/>
          <p:cNvSpPr txBox="1"/>
          <p:nvPr/>
        </p:nvSpPr>
        <p:spPr>
          <a:xfrm>
            <a:off x="9168976" y="402782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8451875" y="444821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8895852" y="412278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cxnSp>
        <p:nvCxnSpPr>
          <p:cNvPr id="20" name="肘形连接符 19"/>
          <p:cNvCxnSpPr/>
          <p:nvPr/>
        </p:nvCxnSpPr>
        <p:spPr>
          <a:xfrm rot="10800000">
            <a:off x="7958950" y="3621546"/>
            <a:ext cx="767356" cy="617911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肘形连接符 20"/>
          <p:cNvCxnSpPr/>
          <p:nvPr/>
        </p:nvCxnSpPr>
        <p:spPr>
          <a:xfrm rot="16200000" flipV="1">
            <a:off x="5590070" y="2668334"/>
            <a:ext cx="601826" cy="29737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肘形连接符 21"/>
          <p:cNvCxnSpPr/>
          <p:nvPr/>
        </p:nvCxnSpPr>
        <p:spPr>
          <a:xfrm rot="10800000" flipV="1">
            <a:off x="3130034" y="3704996"/>
            <a:ext cx="720789" cy="337759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任意多边形 22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8" name="图片 2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9" name="任意多边形 2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0" name="矩形 29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3" name="任意多边形 3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" y="1834673"/>
            <a:ext cx="3770750" cy="3254374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49517" y="2315525"/>
            <a:ext cx="55017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3/</a:t>
            </a:r>
            <a:r>
              <a:rPr lang="zh-CN" altLang="en-US" sz="54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添加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本章标题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4184071" y="3299106"/>
            <a:ext cx="5672566" cy="1214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4816322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816322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7633766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7633766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4430238" y="3596377"/>
            <a:ext cx="401146" cy="350716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450056" y="4075366"/>
            <a:ext cx="401146" cy="350716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7251005" y="3586314"/>
            <a:ext cx="401146" cy="350716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7270823" y="4065303"/>
            <a:ext cx="401146" cy="350716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9" name="Freeform 34"/>
          <p:cNvSpPr>
            <a:spLocks noEditPoints="1"/>
          </p:cNvSpPr>
          <p:nvPr/>
        </p:nvSpPr>
        <p:spPr bwMode="auto">
          <a:xfrm rot="20785645">
            <a:off x="1355261" y="4027574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任意多边形 90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 91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410954" y="2965298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410954" y="3817037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410954" y="4668775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325622" y="2214140"/>
            <a:ext cx="1826141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smtClean="0"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数据说明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520173" y="234129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057547" y="233060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520173" y="3255482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438569" y="3244786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520173" y="409815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819596" y="411730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520173" y="497731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956491" y="499094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9" name="Freeform 5"/>
          <p:cNvSpPr/>
          <p:nvPr/>
        </p:nvSpPr>
        <p:spPr bwMode="auto">
          <a:xfrm>
            <a:off x="7101346" y="2766792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5"/>
          <p:cNvSpPr/>
          <p:nvPr/>
        </p:nvSpPr>
        <p:spPr bwMode="auto">
          <a:xfrm rot="5400000">
            <a:off x="5644907" y="3888841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任意多边形 40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任意多边形 41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任意多边形 42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任意多边形 43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5" name="组合 44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7" name="任意多边形 4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8" name="矩形 47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9" name="组合 48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50" name="图片 4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1" name="任意多边形 5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2431319" y="2399420"/>
            <a:ext cx="443140" cy="387431"/>
            <a:chOff x="4686124" y="2670432"/>
            <a:chExt cx="620528" cy="542518"/>
          </a:xfrm>
        </p:grpSpPr>
        <p:pic>
          <p:nvPicPr>
            <p:cNvPr id="53" name="图片 5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4" name="任意多边形 5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932008" y="2406637"/>
            <a:ext cx="443140" cy="387431"/>
            <a:chOff x="4686124" y="2670432"/>
            <a:chExt cx="620528" cy="542518"/>
          </a:xfrm>
        </p:grpSpPr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7" name="任意多边形 5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3428743" y="2399420"/>
            <a:ext cx="443140" cy="387431"/>
            <a:chOff x="4686124" y="2670432"/>
            <a:chExt cx="620528" cy="542518"/>
          </a:xfrm>
        </p:grpSpPr>
        <p:pic>
          <p:nvPicPr>
            <p:cNvPr id="59" name="图片 5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0" name="任意多边形 5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3929432" y="2406637"/>
            <a:ext cx="443140" cy="387431"/>
            <a:chOff x="4686124" y="2670432"/>
            <a:chExt cx="620528" cy="542518"/>
          </a:xfrm>
        </p:grpSpPr>
        <p:pic>
          <p:nvPicPr>
            <p:cNvPr id="63" name="图片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4" name="任意多边形 6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4405267" y="2406637"/>
            <a:ext cx="443140" cy="387431"/>
            <a:chOff x="4686124" y="2670432"/>
            <a:chExt cx="620528" cy="542518"/>
          </a:xfrm>
        </p:grpSpPr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7" name="任意多边形 6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4905956" y="2413854"/>
            <a:ext cx="443140" cy="387431"/>
            <a:chOff x="4686124" y="2670432"/>
            <a:chExt cx="620528" cy="542518"/>
          </a:xfrm>
        </p:grpSpPr>
        <p:pic>
          <p:nvPicPr>
            <p:cNvPr id="69" name="图片 6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0" name="任意多边形 6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5402949" y="2406637"/>
            <a:ext cx="443140" cy="387431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2438867" y="3294200"/>
            <a:ext cx="443140" cy="387431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2939556" y="3301417"/>
            <a:ext cx="443140" cy="387431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3436291" y="3294200"/>
            <a:ext cx="443140" cy="387431"/>
            <a:chOff x="4686124" y="2670432"/>
            <a:chExt cx="620528" cy="542518"/>
          </a:xfrm>
        </p:grpSpPr>
        <p:pic>
          <p:nvPicPr>
            <p:cNvPr id="84" name="图片 8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5" name="任意多边形 8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3936980" y="3301417"/>
            <a:ext cx="443140" cy="387431"/>
            <a:chOff x="4686124" y="2670432"/>
            <a:chExt cx="620528" cy="542518"/>
          </a:xfrm>
        </p:grpSpPr>
        <p:pic>
          <p:nvPicPr>
            <p:cNvPr id="87" name="图片 8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90" name="任意多边形 8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4412815" y="3301417"/>
            <a:ext cx="443140" cy="387431"/>
            <a:chOff x="4686124" y="2670432"/>
            <a:chExt cx="620528" cy="542518"/>
          </a:xfrm>
        </p:grpSpPr>
        <p:pic>
          <p:nvPicPr>
            <p:cNvPr id="99" name="图片 9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00" name="任意多边形 9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4913504" y="3308634"/>
            <a:ext cx="443140" cy="387431"/>
            <a:chOff x="4686124" y="2670432"/>
            <a:chExt cx="620528" cy="542518"/>
          </a:xfrm>
        </p:grpSpPr>
        <p:pic>
          <p:nvPicPr>
            <p:cNvPr id="120" name="图片 1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21" name="任意多边形 12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2438866" y="4154285"/>
            <a:ext cx="443140" cy="387431"/>
            <a:chOff x="4686124" y="2670432"/>
            <a:chExt cx="620528" cy="542518"/>
          </a:xfrm>
        </p:grpSpPr>
        <p:pic>
          <p:nvPicPr>
            <p:cNvPr id="126" name="图片 12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27" name="任意多边形 12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2939555" y="4161502"/>
            <a:ext cx="443140" cy="387431"/>
            <a:chOff x="4686124" y="2670432"/>
            <a:chExt cx="620528" cy="542518"/>
          </a:xfrm>
        </p:grpSpPr>
        <p:pic>
          <p:nvPicPr>
            <p:cNvPr id="129" name="图片 12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0" name="任意多边形 12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3436290" y="4154285"/>
            <a:ext cx="443140" cy="387431"/>
            <a:chOff x="4686124" y="2670432"/>
            <a:chExt cx="620528" cy="542518"/>
          </a:xfrm>
        </p:grpSpPr>
        <p:pic>
          <p:nvPicPr>
            <p:cNvPr id="132" name="图片 13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3" name="任意多边形 13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3936979" y="4161502"/>
            <a:ext cx="443140" cy="387431"/>
            <a:chOff x="4686124" y="2670432"/>
            <a:chExt cx="620528" cy="542518"/>
          </a:xfrm>
        </p:grpSpPr>
        <p:pic>
          <p:nvPicPr>
            <p:cNvPr id="135" name="图片 13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6" name="任意多边形 13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" name="组合 136"/>
          <p:cNvGrpSpPr/>
          <p:nvPr/>
        </p:nvGrpSpPr>
        <p:grpSpPr>
          <a:xfrm>
            <a:off x="4412814" y="4161502"/>
            <a:ext cx="443140" cy="387431"/>
            <a:chOff x="4686124" y="2670432"/>
            <a:chExt cx="620528" cy="542518"/>
          </a:xfrm>
        </p:grpSpPr>
        <p:pic>
          <p:nvPicPr>
            <p:cNvPr id="138" name="图片 13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9" name="任意多边形 13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2438866" y="5002177"/>
            <a:ext cx="443140" cy="387431"/>
            <a:chOff x="4686124" y="2670432"/>
            <a:chExt cx="620528" cy="542518"/>
          </a:xfrm>
        </p:grpSpPr>
        <p:pic>
          <p:nvPicPr>
            <p:cNvPr id="147" name="图片 14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48" name="任意多边形 14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2939555" y="5009394"/>
            <a:ext cx="443140" cy="387431"/>
            <a:chOff x="4686124" y="2670432"/>
            <a:chExt cx="620528" cy="542518"/>
          </a:xfrm>
        </p:grpSpPr>
        <p:pic>
          <p:nvPicPr>
            <p:cNvPr id="150" name="图片 14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1" name="任意多边形 15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3436290" y="5002177"/>
            <a:ext cx="443140" cy="387431"/>
            <a:chOff x="4686124" y="2670432"/>
            <a:chExt cx="620528" cy="542518"/>
          </a:xfrm>
        </p:grpSpPr>
        <p:pic>
          <p:nvPicPr>
            <p:cNvPr id="153" name="图片 15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4" name="任意多边形 15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3936979" y="5009394"/>
            <a:ext cx="443140" cy="387431"/>
            <a:chOff x="4686124" y="2670432"/>
            <a:chExt cx="620528" cy="542518"/>
          </a:xfrm>
        </p:grpSpPr>
        <p:pic>
          <p:nvPicPr>
            <p:cNvPr id="156" name="图片 15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7" name="任意多边形 15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4412814" y="5009394"/>
            <a:ext cx="443140" cy="387431"/>
            <a:chOff x="4686124" y="2670432"/>
            <a:chExt cx="620528" cy="542518"/>
          </a:xfrm>
        </p:grpSpPr>
        <p:pic>
          <p:nvPicPr>
            <p:cNvPr id="159" name="图片 15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60" name="任意多边形 15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4913503" y="5016611"/>
            <a:ext cx="443140" cy="387431"/>
            <a:chOff x="4686124" y="2670432"/>
            <a:chExt cx="620528" cy="542518"/>
          </a:xfrm>
        </p:grpSpPr>
        <p:pic>
          <p:nvPicPr>
            <p:cNvPr id="162" name="图片 1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63" name="任意多边形 16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5410496" y="5009394"/>
            <a:ext cx="443140" cy="387431"/>
            <a:chOff x="4686124" y="2670432"/>
            <a:chExt cx="620528" cy="542518"/>
          </a:xfrm>
        </p:grpSpPr>
        <p:pic>
          <p:nvPicPr>
            <p:cNvPr id="165" name="图片 16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66" name="任意多边形 16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650355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69485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17110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59986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2061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15600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745342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26609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54937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070123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03" name="TextBox 19"/>
          <p:cNvSpPr>
            <a:spLocks noChangeArrowheads="1"/>
          </p:cNvSpPr>
          <p:nvPr/>
        </p:nvSpPr>
        <p:spPr bwMode="auto">
          <a:xfrm>
            <a:off x="7718267" y="2299720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69784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02862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2361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1859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748339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26908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55237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073120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7" name="TextBox 19"/>
          <p:cNvSpPr>
            <a:spLocks noChangeArrowheads="1"/>
          </p:cNvSpPr>
          <p:nvPr/>
        </p:nvSpPr>
        <p:spPr bwMode="auto">
          <a:xfrm>
            <a:off x="7721264" y="3613564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69784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02862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1859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748339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26908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552371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073120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31" name="TextBox 19"/>
          <p:cNvSpPr>
            <a:spLocks noChangeArrowheads="1"/>
          </p:cNvSpPr>
          <p:nvPr/>
        </p:nvSpPr>
        <p:spPr bwMode="auto">
          <a:xfrm>
            <a:off x="7721264" y="5015598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4436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16511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2061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41363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17110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94" name="文本框 93"/>
          <p:cNvSpPr txBox="1"/>
          <p:nvPr/>
        </p:nvSpPr>
        <p:spPr>
          <a:xfrm>
            <a:off x="8016475" y="188944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723537" y="198864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文本框 95"/>
          <p:cNvSpPr txBox="1"/>
          <p:nvPr/>
        </p:nvSpPr>
        <p:spPr>
          <a:xfrm>
            <a:off x="8019472" y="318512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7726534" y="32843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文本框 97"/>
          <p:cNvSpPr txBox="1"/>
          <p:nvPr/>
        </p:nvSpPr>
        <p:spPr>
          <a:xfrm>
            <a:off x="8034558" y="461091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Freeform 30"/>
          <p:cNvSpPr>
            <a:spLocks noEditPoints="1"/>
          </p:cNvSpPr>
          <p:nvPr/>
        </p:nvSpPr>
        <p:spPr bwMode="auto">
          <a:xfrm>
            <a:off x="7741620" y="47101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文本框 18"/>
          <p:cNvSpPr txBox="1">
            <a:spLocks noChangeArrowheads="1"/>
          </p:cNvSpPr>
          <p:nvPr/>
        </p:nvSpPr>
        <p:spPr bwMode="auto">
          <a:xfrm>
            <a:off x="5970889" y="2216684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40</a:t>
            </a:r>
            <a:r>
              <a:rPr lang="en-US" altLang="zh-CN" sz="1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5" name="文本框 18"/>
          <p:cNvSpPr txBox="1">
            <a:spLocks noChangeArrowheads="1"/>
          </p:cNvSpPr>
          <p:nvPr/>
        </p:nvSpPr>
        <p:spPr bwMode="auto">
          <a:xfrm>
            <a:off x="5973886" y="3516880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60</a:t>
            </a:r>
            <a:r>
              <a:rPr lang="en-US" altLang="zh-CN" sz="1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6" name="文本框 18"/>
          <p:cNvSpPr txBox="1">
            <a:spLocks noChangeArrowheads="1"/>
          </p:cNvSpPr>
          <p:nvPr/>
        </p:nvSpPr>
        <p:spPr bwMode="auto">
          <a:xfrm>
            <a:off x="5973886" y="4932561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70</a:t>
            </a:r>
            <a:r>
              <a:rPr lang="en-US" altLang="zh-CN" sz="1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7" name="任意多边形 46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任意多边形 47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任意多边形 48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任意多边形 49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1" name="组合 50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3" name="任意多边形 5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4" name="矩形 53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5" name="组合 54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7" name="任意多边形 5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Freeform 62"/>
          <p:cNvSpPr/>
          <p:nvPr/>
        </p:nvSpPr>
        <p:spPr bwMode="auto">
          <a:xfrm rot="892924">
            <a:off x="1266056" y="2103703"/>
            <a:ext cx="1635932" cy="138375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chemeClr val="bg1"/>
          </a:solidFill>
          <a:ln w="34925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" name="椭圆 31"/>
          <p:cNvSpPr/>
          <p:nvPr/>
        </p:nvSpPr>
        <p:spPr>
          <a:xfrm>
            <a:off x="1594044" y="2258678"/>
            <a:ext cx="977960" cy="96820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zh-CN" altLang="en-US" sz="7200" b="1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6" name="文本框 245"/>
          <p:cNvSpPr txBox="1"/>
          <p:nvPr/>
        </p:nvSpPr>
        <p:spPr>
          <a:xfrm>
            <a:off x="3501309" y="2050287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strength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0" name="Freeform 30"/>
          <p:cNvSpPr>
            <a:spLocks noEditPoints="1"/>
          </p:cNvSpPr>
          <p:nvPr/>
        </p:nvSpPr>
        <p:spPr bwMode="auto">
          <a:xfrm>
            <a:off x="3130341" y="218148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6" name="文本框 255"/>
          <p:cNvSpPr txBox="1"/>
          <p:nvPr/>
        </p:nvSpPr>
        <p:spPr>
          <a:xfrm>
            <a:off x="3086066" y="257502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257" name="Freeform 62"/>
          <p:cNvSpPr/>
          <p:nvPr/>
        </p:nvSpPr>
        <p:spPr bwMode="auto">
          <a:xfrm rot="892924">
            <a:off x="6398669" y="2103703"/>
            <a:ext cx="1635932" cy="138375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chemeClr val="bg1"/>
          </a:solidFill>
          <a:ln w="34925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8" name="椭圆 31"/>
          <p:cNvSpPr/>
          <p:nvPr/>
        </p:nvSpPr>
        <p:spPr>
          <a:xfrm>
            <a:off x="6600056" y="2258678"/>
            <a:ext cx="977960" cy="96820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W</a:t>
            </a:r>
            <a:endParaRPr lang="zh-CN" altLang="en-US" sz="7200" b="1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9" name="文本框 258"/>
          <p:cNvSpPr txBox="1"/>
          <p:nvPr/>
        </p:nvSpPr>
        <p:spPr>
          <a:xfrm>
            <a:off x="8633922" y="2050287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weakness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0" name="Freeform 30"/>
          <p:cNvSpPr>
            <a:spLocks noEditPoints="1"/>
          </p:cNvSpPr>
          <p:nvPr/>
        </p:nvSpPr>
        <p:spPr bwMode="auto">
          <a:xfrm>
            <a:off x="8262954" y="218148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1" name="文本框 260"/>
          <p:cNvSpPr txBox="1"/>
          <p:nvPr/>
        </p:nvSpPr>
        <p:spPr>
          <a:xfrm>
            <a:off x="8218679" y="257502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262" name="Freeform 62"/>
          <p:cNvSpPr/>
          <p:nvPr/>
        </p:nvSpPr>
        <p:spPr bwMode="auto">
          <a:xfrm rot="892924">
            <a:off x="1266057" y="4159160"/>
            <a:ext cx="1635932" cy="138375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chemeClr val="bg1"/>
          </a:solidFill>
          <a:ln w="34925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3" name="椭圆 31"/>
          <p:cNvSpPr/>
          <p:nvPr/>
        </p:nvSpPr>
        <p:spPr>
          <a:xfrm>
            <a:off x="1594045" y="4314135"/>
            <a:ext cx="977960" cy="96820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zh-CN" altLang="en-US" sz="7200" b="1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4" name="文本框 263"/>
          <p:cNvSpPr txBox="1"/>
          <p:nvPr/>
        </p:nvSpPr>
        <p:spPr>
          <a:xfrm>
            <a:off x="3501310" y="4105744"/>
            <a:ext cx="23335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opportunities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5" name="Freeform 30"/>
          <p:cNvSpPr>
            <a:spLocks noEditPoints="1"/>
          </p:cNvSpPr>
          <p:nvPr/>
        </p:nvSpPr>
        <p:spPr bwMode="auto">
          <a:xfrm>
            <a:off x="3130342" y="42369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6" name="文本框 265"/>
          <p:cNvSpPr txBox="1"/>
          <p:nvPr/>
        </p:nvSpPr>
        <p:spPr>
          <a:xfrm>
            <a:off x="3086067" y="4630478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267" name="Freeform 62"/>
          <p:cNvSpPr/>
          <p:nvPr/>
        </p:nvSpPr>
        <p:spPr bwMode="auto">
          <a:xfrm rot="892924">
            <a:off x="6398670" y="4159160"/>
            <a:ext cx="1635932" cy="138375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chemeClr val="bg1"/>
          </a:solidFill>
          <a:ln w="34925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椭圆 31"/>
          <p:cNvSpPr/>
          <p:nvPr/>
        </p:nvSpPr>
        <p:spPr>
          <a:xfrm>
            <a:off x="6726658" y="4333000"/>
            <a:ext cx="977960" cy="96820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zh-CN" altLang="en-US" sz="7200" b="1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9" name="文本框 268"/>
          <p:cNvSpPr txBox="1"/>
          <p:nvPr/>
        </p:nvSpPr>
        <p:spPr>
          <a:xfrm>
            <a:off x="8633923" y="4105744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threats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0" name="Freeform 30"/>
          <p:cNvSpPr>
            <a:spLocks noEditPoints="1"/>
          </p:cNvSpPr>
          <p:nvPr/>
        </p:nvSpPr>
        <p:spPr bwMode="auto">
          <a:xfrm>
            <a:off x="8262955" y="42369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1" name="文本框 270"/>
          <p:cNvSpPr txBox="1"/>
          <p:nvPr/>
        </p:nvSpPr>
        <p:spPr>
          <a:xfrm>
            <a:off x="8218680" y="4630478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22" name="任意多边形 21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8" name="任意多边形 2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9" name="矩形 2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0" name="组合 2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2" name="任意多边形 3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" grpId="0"/>
      <p:bldP spid="259" grpId="0"/>
      <p:bldP spid="264" grpId="0"/>
      <p:bldP spid="26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任意多边形 24"/>
          <p:cNvSpPr/>
          <p:nvPr/>
        </p:nvSpPr>
        <p:spPr>
          <a:xfrm>
            <a:off x="4101820" y="2284059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任意多边形 25"/>
          <p:cNvSpPr/>
          <p:nvPr/>
        </p:nvSpPr>
        <p:spPr>
          <a:xfrm>
            <a:off x="3791744" y="2060848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任意多边形 26"/>
          <p:cNvSpPr/>
          <p:nvPr/>
        </p:nvSpPr>
        <p:spPr>
          <a:xfrm>
            <a:off x="4931100" y="5276216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" name="任意多边形 1"/>
          <p:cNvSpPr/>
          <p:nvPr/>
        </p:nvSpPr>
        <p:spPr>
          <a:xfrm>
            <a:off x="7872729" y="4931993"/>
            <a:ext cx="1481072" cy="458948"/>
          </a:xfrm>
          <a:custGeom>
            <a:avLst/>
            <a:gdLst>
              <a:gd name="connsiteX0" fmla="*/ 1094705 w 1094705"/>
              <a:gd name="connsiteY0" fmla="*/ 269687 h 815443"/>
              <a:gd name="connsiteX1" fmla="*/ 862885 w 1094705"/>
              <a:gd name="connsiteY1" fmla="*/ 115141 h 815443"/>
              <a:gd name="connsiteX2" fmla="*/ 746975 w 1094705"/>
              <a:gd name="connsiteY2" fmla="*/ 359839 h 815443"/>
              <a:gd name="connsiteX3" fmla="*/ 914400 w 1094705"/>
              <a:gd name="connsiteY3" fmla="*/ 308324 h 815443"/>
              <a:gd name="connsiteX4" fmla="*/ 927279 w 1094705"/>
              <a:gd name="connsiteY4" fmla="*/ 12110 h 815443"/>
              <a:gd name="connsiteX5" fmla="*/ 373488 w 1094705"/>
              <a:gd name="connsiteY5" fmla="*/ 771963 h 815443"/>
              <a:gd name="connsiteX6" fmla="*/ 0 w 1094705"/>
              <a:gd name="connsiteY6" fmla="*/ 656053 h 815443"/>
              <a:gd name="connsiteX0-1" fmla="*/ 1481072 w 1481072"/>
              <a:gd name="connsiteY0-2" fmla="*/ 553022 h 815443"/>
              <a:gd name="connsiteX1-3" fmla="*/ 862885 w 1481072"/>
              <a:gd name="connsiteY1-4" fmla="*/ 115141 h 815443"/>
              <a:gd name="connsiteX2-5" fmla="*/ 746975 w 1481072"/>
              <a:gd name="connsiteY2-6" fmla="*/ 359839 h 815443"/>
              <a:gd name="connsiteX3-7" fmla="*/ 914400 w 1481072"/>
              <a:gd name="connsiteY3-8" fmla="*/ 308324 h 815443"/>
              <a:gd name="connsiteX4-9" fmla="*/ 927279 w 1481072"/>
              <a:gd name="connsiteY4-10" fmla="*/ 12110 h 815443"/>
              <a:gd name="connsiteX5-11" fmla="*/ 373488 w 1481072"/>
              <a:gd name="connsiteY5-12" fmla="*/ 771963 h 815443"/>
              <a:gd name="connsiteX6-13" fmla="*/ 0 w 1481072"/>
              <a:gd name="connsiteY6-14" fmla="*/ 656053 h 815443"/>
              <a:gd name="connsiteX0-15" fmla="*/ 1481072 w 1481072"/>
              <a:gd name="connsiteY0-16" fmla="*/ 548904 h 811325"/>
              <a:gd name="connsiteX1-17" fmla="*/ 862885 w 1481072"/>
              <a:gd name="connsiteY1-18" fmla="*/ 111023 h 811325"/>
              <a:gd name="connsiteX2-19" fmla="*/ 746975 w 1481072"/>
              <a:gd name="connsiteY2-20" fmla="*/ 355721 h 811325"/>
              <a:gd name="connsiteX3-21" fmla="*/ 1068947 w 1481072"/>
              <a:gd name="connsiteY3-22" fmla="*/ 368600 h 811325"/>
              <a:gd name="connsiteX4-23" fmla="*/ 927279 w 1481072"/>
              <a:gd name="connsiteY4-24" fmla="*/ 7992 h 811325"/>
              <a:gd name="connsiteX5-25" fmla="*/ 373488 w 1481072"/>
              <a:gd name="connsiteY5-26" fmla="*/ 767845 h 811325"/>
              <a:gd name="connsiteX6-27" fmla="*/ 0 w 1481072"/>
              <a:gd name="connsiteY6-28" fmla="*/ 651935 h 811325"/>
              <a:gd name="connsiteX0-29" fmla="*/ 1481072 w 1481072"/>
              <a:gd name="connsiteY0-30" fmla="*/ 549065 h 811486"/>
              <a:gd name="connsiteX1-31" fmla="*/ 862885 w 1481072"/>
              <a:gd name="connsiteY1-32" fmla="*/ 111184 h 811486"/>
              <a:gd name="connsiteX2-33" fmla="*/ 862885 w 1481072"/>
              <a:gd name="connsiteY2-34" fmla="*/ 407397 h 811486"/>
              <a:gd name="connsiteX3-35" fmla="*/ 1068947 w 1481072"/>
              <a:gd name="connsiteY3-36" fmla="*/ 368761 h 811486"/>
              <a:gd name="connsiteX4-37" fmla="*/ 927279 w 1481072"/>
              <a:gd name="connsiteY4-38" fmla="*/ 8153 h 811486"/>
              <a:gd name="connsiteX5-39" fmla="*/ 373488 w 1481072"/>
              <a:gd name="connsiteY5-40" fmla="*/ 768006 h 811486"/>
              <a:gd name="connsiteX6-41" fmla="*/ 0 w 1481072"/>
              <a:gd name="connsiteY6-42" fmla="*/ 652096 h 811486"/>
              <a:gd name="connsiteX0-43" fmla="*/ 1481072 w 1481072"/>
              <a:gd name="connsiteY0-44" fmla="*/ 473324 h 730121"/>
              <a:gd name="connsiteX1-45" fmla="*/ 862885 w 1481072"/>
              <a:gd name="connsiteY1-46" fmla="*/ 35443 h 730121"/>
              <a:gd name="connsiteX2-47" fmla="*/ 862885 w 1481072"/>
              <a:gd name="connsiteY2-48" fmla="*/ 331656 h 730121"/>
              <a:gd name="connsiteX3-49" fmla="*/ 1068947 w 1481072"/>
              <a:gd name="connsiteY3-50" fmla="*/ 293020 h 730121"/>
              <a:gd name="connsiteX4-51" fmla="*/ 695459 w 1481072"/>
              <a:gd name="connsiteY4-52" fmla="*/ 9685 h 730121"/>
              <a:gd name="connsiteX5-53" fmla="*/ 373488 w 1481072"/>
              <a:gd name="connsiteY5-54" fmla="*/ 692265 h 730121"/>
              <a:gd name="connsiteX6-55" fmla="*/ 0 w 1481072"/>
              <a:gd name="connsiteY6-56" fmla="*/ 576355 h 730121"/>
              <a:gd name="connsiteX0-57" fmla="*/ 1481072 w 1481072"/>
              <a:gd name="connsiteY0-58" fmla="*/ 473324 h 730121"/>
              <a:gd name="connsiteX1-59" fmla="*/ 875764 w 1481072"/>
              <a:gd name="connsiteY1-60" fmla="*/ 164232 h 730121"/>
              <a:gd name="connsiteX2-61" fmla="*/ 862885 w 1481072"/>
              <a:gd name="connsiteY2-62" fmla="*/ 331656 h 730121"/>
              <a:gd name="connsiteX3-63" fmla="*/ 1068947 w 1481072"/>
              <a:gd name="connsiteY3-64" fmla="*/ 293020 h 730121"/>
              <a:gd name="connsiteX4-65" fmla="*/ 695459 w 1481072"/>
              <a:gd name="connsiteY4-66" fmla="*/ 9685 h 730121"/>
              <a:gd name="connsiteX5-67" fmla="*/ 373488 w 1481072"/>
              <a:gd name="connsiteY5-68" fmla="*/ 692265 h 730121"/>
              <a:gd name="connsiteX6-69" fmla="*/ 0 w 1481072"/>
              <a:gd name="connsiteY6-70" fmla="*/ 576355 h 730121"/>
              <a:gd name="connsiteX0-71" fmla="*/ 1481072 w 1481072"/>
              <a:gd name="connsiteY0-72" fmla="*/ 473324 h 730121"/>
              <a:gd name="connsiteX1-73" fmla="*/ 875764 w 1481072"/>
              <a:gd name="connsiteY1-74" fmla="*/ 164232 h 730121"/>
              <a:gd name="connsiteX2-75" fmla="*/ 862885 w 1481072"/>
              <a:gd name="connsiteY2-76" fmla="*/ 331656 h 730121"/>
              <a:gd name="connsiteX3-77" fmla="*/ 1068947 w 1481072"/>
              <a:gd name="connsiteY3-78" fmla="*/ 293020 h 730121"/>
              <a:gd name="connsiteX4-79" fmla="*/ 695459 w 1481072"/>
              <a:gd name="connsiteY4-80" fmla="*/ 9685 h 730121"/>
              <a:gd name="connsiteX5-81" fmla="*/ 373488 w 1481072"/>
              <a:gd name="connsiteY5-82" fmla="*/ 692265 h 730121"/>
              <a:gd name="connsiteX6-83" fmla="*/ 0 w 1481072"/>
              <a:gd name="connsiteY6-84" fmla="*/ 576355 h 730121"/>
              <a:gd name="connsiteX0-85" fmla="*/ 1481072 w 1481072"/>
              <a:gd name="connsiteY0-86" fmla="*/ 463654 h 720451"/>
              <a:gd name="connsiteX1-87" fmla="*/ 875764 w 1481072"/>
              <a:gd name="connsiteY1-88" fmla="*/ 154562 h 720451"/>
              <a:gd name="connsiteX2-89" fmla="*/ 862885 w 1481072"/>
              <a:gd name="connsiteY2-90" fmla="*/ 321986 h 720451"/>
              <a:gd name="connsiteX3-91" fmla="*/ 1068947 w 1481072"/>
              <a:gd name="connsiteY3-92" fmla="*/ 283350 h 720451"/>
              <a:gd name="connsiteX4-93" fmla="*/ 695459 w 1481072"/>
              <a:gd name="connsiteY4-94" fmla="*/ 15 h 720451"/>
              <a:gd name="connsiteX5-95" fmla="*/ 373488 w 1481072"/>
              <a:gd name="connsiteY5-96" fmla="*/ 682595 h 720451"/>
              <a:gd name="connsiteX6-97" fmla="*/ 0 w 1481072"/>
              <a:gd name="connsiteY6-98" fmla="*/ 566685 h 720451"/>
              <a:gd name="connsiteX0-99" fmla="*/ 1481072 w 1481072"/>
              <a:gd name="connsiteY0-100" fmla="*/ 412142 h 665201"/>
              <a:gd name="connsiteX1-101" fmla="*/ 875764 w 1481072"/>
              <a:gd name="connsiteY1-102" fmla="*/ 103050 h 665201"/>
              <a:gd name="connsiteX2-103" fmla="*/ 862885 w 1481072"/>
              <a:gd name="connsiteY2-104" fmla="*/ 270474 h 665201"/>
              <a:gd name="connsiteX3-105" fmla="*/ 1068947 w 1481072"/>
              <a:gd name="connsiteY3-106" fmla="*/ 231838 h 665201"/>
              <a:gd name="connsiteX4-107" fmla="*/ 708338 w 1481072"/>
              <a:gd name="connsiteY4-108" fmla="*/ 19 h 665201"/>
              <a:gd name="connsiteX5-109" fmla="*/ 373488 w 1481072"/>
              <a:gd name="connsiteY5-110" fmla="*/ 631083 h 665201"/>
              <a:gd name="connsiteX6-111" fmla="*/ 0 w 1481072"/>
              <a:gd name="connsiteY6-112" fmla="*/ 515173 h 665201"/>
              <a:gd name="connsiteX0-113" fmla="*/ 1481072 w 1481072"/>
              <a:gd name="connsiteY0-114" fmla="*/ 419889 h 672948"/>
              <a:gd name="connsiteX1-115" fmla="*/ 875764 w 1481072"/>
              <a:gd name="connsiteY1-116" fmla="*/ 110797 h 672948"/>
              <a:gd name="connsiteX2-117" fmla="*/ 862885 w 1481072"/>
              <a:gd name="connsiteY2-118" fmla="*/ 278221 h 672948"/>
              <a:gd name="connsiteX3-119" fmla="*/ 1068947 w 1481072"/>
              <a:gd name="connsiteY3-120" fmla="*/ 239585 h 672948"/>
              <a:gd name="connsiteX4-121" fmla="*/ 708338 w 1481072"/>
              <a:gd name="connsiteY4-122" fmla="*/ 7766 h 672948"/>
              <a:gd name="connsiteX5-123" fmla="*/ 373488 w 1481072"/>
              <a:gd name="connsiteY5-124" fmla="*/ 638830 h 672948"/>
              <a:gd name="connsiteX6-125" fmla="*/ 0 w 1481072"/>
              <a:gd name="connsiteY6-126" fmla="*/ 522920 h 672948"/>
              <a:gd name="connsiteX0-127" fmla="*/ 1481072 w 1481072"/>
              <a:gd name="connsiteY0-128" fmla="*/ 421560 h 674619"/>
              <a:gd name="connsiteX1-129" fmla="*/ 875764 w 1481072"/>
              <a:gd name="connsiteY1-130" fmla="*/ 112468 h 674619"/>
              <a:gd name="connsiteX2-131" fmla="*/ 948947 w 1481072"/>
              <a:gd name="connsiteY2-132" fmla="*/ 591864 h 674619"/>
              <a:gd name="connsiteX3-133" fmla="*/ 1068947 w 1481072"/>
              <a:gd name="connsiteY3-134" fmla="*/ 241256 h 674619"/>
              <a:gd name="connsiteX4-135" fmla="*/ 708338 w 1481072"/>
              <a:gd name="connsiteY4-136" fmla="*/ 9437 h 674619"/>
              <a:gd name="connsiteX5-137" fmla="*/ 373488 w 1481072"/>
              <a:gd name="connsiteY5-138" fmla="*/ 640501 h 674619"/>
              <a:gd name="connsiteX6-139" fmla="*/ 0 w 1481072"/>
              <a:gd name="connsiteY6-140" fmla="*/ 524591 h 674619"/>
              <a:gd name="connsiteX0-141" fmla="*/ 1481072 w 1481072"/>
              <a:gd name="connsiteY0-142" fmla="*/ 311304 h 549690"/>
              <a:gd name="connsiteX1-143" fmla="*/ 875764 w 1481072"/>
              <a:gd name="connsiteY1-144" fmla="*/ 2212 h 549690"/>
              <a:gd name="connsiteX2-145" fmla="*/ 948947 w 1481072"/>
              <a:gd name="connsiteY2-146" fmla="*/ 481608 h 549690"/>
              <a:gd name="connsiteX3-147" fmla="*/ 1068947 w 1481072"/>
              <a:gd name="connsiteY3-148" fmla="*/ 131000 h 549690"/>
              <a:gd name="connsiteX4-149" fmla="*/ 708338 w 1481072"/>
              <a:gd name="connsiteY4-150" fmla="*/ 103577 h 549690"/>
              <a:gd name="connsiteX5-151" fmla="*/ 373488 w 1481072"/>
              <a:gd name="connsiteY5-152" fmla="*/ 530245 h 549690"/>
              <a:gd name="connsiteX6-153" fmla="*/ 0 w 1481072"/>
              <a:gd name="connsiteY6-154" fmla="*/ 414335 h 549690"/>
              <a:gd name="connsiteX0-155" fmla="*/ 1481072 w 1481072"/>
              <a:gd name="connsiteY0-156" fmla="*/ 311304 h 549690"/>
              <a:gd name="connsiteX1-157" fmla="*/ 875764 w 1481072"/>
              <a:gd name="connsiteY1-158" fmla="*/ 2212 h 549690"/>
              <a:gd name="connsiteX2-159" fmla="*/ 948947 w 1481072"/>
              <a:gd name="connsiteY2-160" fmla="*/ 481608 h 549690"/>
              <a:gd name="connsiteX3-161" fmla="*/ 1047432 w 1481072"/>
              <a:gd name="connsiteY3-162" fmla="*/ 297743 h 549690"/>
              <a:gd name="connsiteX4-163" fmla="*/ 708338 w 1481072"/>
              <a:gd name="connsiteY4-164" fmla="*/ 103577 h 549690"/>
              <a:gd name="connsiteX5-165" fmla="*/ 373488 w 1481072"/>
              <a:gd name="connsiteY5-166" fmla="*/ 530245 h 549690"/>
              <a:gd name="connsiteX6-167" fmla="*/ 0 w 1481072"/>
              <a:gd name="connsiteY6-168" fmla="*/ 414335 h 549690"/>
              <a:gd name="connsiteX0-169" fmla="*/ 1481072 w 1481072"/>
              <a:gd name="connsiteY0-170" fmla="*/ 310706 h 549092"/>
              <a:gd name="connsiteX1-171" fmla="*/ 875764 w 1481072"/>
              <a:gd name="connsiteY1-172" fmla="*/ 1614 h 549092"/>
              <a:gd name="connsiteX2-173" fmla="*/ 895158 w 1481072"/>
              <a:gd name="connsiteY2-174" fmla="*/ 454116 h 549092"/>
              <a:gd name="connsiteX3-175" fmla="*/ 1047432 w 1481072"/>
              <a:gd name="connsiteY3-176" fmla="*/ 297145 h 549092"/>
              <a:gd name="connsiteX4-177" fmla="*/ 708338 w 1481072"/>
              <a:gd name="connsiteY4-178" fmla="*/ 102979 h 549092"/>
              <a:gd name="connsiteX5-179" fmla="*/ 373488 w 1481072"/>
              <a:gd name="connsiteY5-180" fmla="*/ 529647 h 549092"/>
              <a:gd name="connsiteX6-181" fmla="*/ 0 w 1481072"/>
              <a:gd name="connsiteY6-182" fmla="*/ 413737 h 549092"/>
              <a:gd name="connsiteX0-183" fmla="*/ 1481072 w 1481072"/>
              <a:gd name="connsiteY0-184" fmla="*/ 310706 h 549092"/>
              <a:gd name="connsiteX1-185" fmla="*/ 875764 w 1481072"/>
              <a:gd name="connsiteY1-186" fmla="*/ 1614 h 549092"/>
              <a:gd name="connsiteX2-187" fmla="*/ 895158 w 1481072"/>
              <a:gd name="connsiteY2-188" fmla="*/ 454116 h 549092"/>
              <a:gd name="connsiteX3-189" fmla="*/ 1047432 w 1481072"/>
              <a:gd name="connsiteY3-190" fmla="*/ 297145 h 549092"/>
              <a:gd name="connsiteX4-191" fmla="*/ 708338 w 1481072"/>
              <a:gd name="connsiteY4-192" fmla="*/ 102979 h 549092"/>
              <a:gd name="connsiteX5-193" fmla="*/ 373488 w 1481072"/>
              <a:gd name="connsiteY5-194" fmla="*/ 529647 h 549092"/>
              <a:gd name="connsiteX6-195" fmla="*/ 0 w 1481072"/>
              <a:gd name="connsiteY6-196" fmla="*/ 413737 h 549092"/>
              <a:gd name="connsiteX0-197" fmla="*/ 1481072 w 1481072"/>
              <a:gd name="connsiteY0-198" fmla="*/ 310706 h 539006"/>
              <a:gd name="connsiteX1-199" fmla="*/ 875764 w 1481072"/>
              <a:gd name="connsiteY1-200" fmla="*/ 1614 h 539006"/>
              <a:gd name="connsiteX2-201" fmla="*/ 895158 w 1481072"/>
              <a:gd name="connsiteY2-202" fmla="*/ 454116 h 539006"/>
              <a:gd name="connsiteX3-203" fmla="*/ 1047432 w 1481072"/>
              <a:gd name="connsiteY3-204" fmla="*/ 297145 h 539006"/>
              <a:gd name="connsiteX4-205" fmla="*/ 686823 w 1481072"/>
              <a:gd name="connsiteY4-206" fmla="*/ 248207 h 539006"/>
              <a:gd name="connsiteX5-207" fmla="*/ 373488 w 1481072"/>
              <a:gd name="connsiteY5-208" fmla="*/ 529647 h 539006"/>
              <a:gd name="connsiteX6-209" fmla="*/ 0 w 1481072"/>
              <a:gd name="connsiteY6-210" fmla="*/ 413737 h 539006"/>
              <a:gd name="connsiteX0-211" fmla="*/ 1481072 w 1481072"/>
              <a:gd name="connsiteY0-212" fmla="*/ 230720 h 459020"/>
              <a:gd name="connsiteX1-213" fmla="*/ 999477 w 1481072"/>
              <a:gd name="connsiteY1-214" fmla="*/ 2310 h 459020"/>
              <a:gd name="connsiteX2-215" fmla="*/ 895158 w 1481072"/>
              <a:gd name="connsiteY2-216" fmla="*/ 374130 h 459020"/>
              <a:gd name="connsiteX3-217" fmla="*/ 1047432 w 1481072"/>
              <a:gd name="connsiteY3-218" fmla="*/ 217159 h 459020"/>
              <a:gd name="connsiteX4-219" fmla="*/ 686823 w 1481072"/>
              <a:gd name="connsiteY4-220" fmla="*/ 168221 h 459020"/>
              <a:gd name="connsiteX5-221" fmla="*/ 373488 w 1481072"/>
              <a:gd name="connsiteY5-222" fmla="*/ 449661 h 459020"/>
              <a:gd name="connsiteX6-223" fmla="*/ 0 w 1481072"/>
              <a:gd name="connsiteY6-224" fmla="*/ 333751 h 459020"/>
              <a:gd name="connsiteX0-225" fmla="*/ 1481072 w 1481072"/>
              <a:gd name="connsiteY0-226" fmla="*/ 230768 h 459068"/>
              <a:gd name="connsiteX1-227" fmla="*/ 999477 w 1481072"/>
              <a:gd name="connsiteY1-228" fmla="*/ 2358 h 459068"/>
              <a:gd name="connsiteX2-229" fmla="*/ 895158 w 1481072"/>
              <a:gd name="connsiteY2-230" fmla="*/ 374178 h 459068"/>
              <a:gd name="connsiteX3-231" fmla="*/ 1047432 w 1481072"/>
              <a:gd name="connsiteY3-232" fmla="*/ 217207 h 459068"/>
              <a:gd name="connsiteX4-233" fmla="*/ 686823 w 1481072"/>
              <a:gd name="connsiteY4-234" fmla="*/ 168269 h 459068"/>
              <a:gd name="connsiteX5-235" fmla="*/ 373488 w 1481072"/>
              <a:gd name="connsiteY5-236" fmla="*/ 449709 h 459068"/>
              <a:gd name="connsiteX6-237" fmla="*/ 0 w 1481072"/>
              <a:gd name="connsiteY6-238" fmla="*/ 333799 h 459068"/>
              <a:gd name="connsiteX0-239" fmla="*/ 1481072 w 1481072"/>
              <a:gd name="connsiteY0-240" fmla="*/ 230768 h 459068"/>
              <a:gd name="connsiteX1-241" fmla="*/ 999477 w 1481072"/>
              <a:gd name="connsiteY1-242" fmla="*/ 2358 h 459068"/>
              <a:gd name="connsiteX2-243" fmla="*/ 895158 w 1481072"/>
              <a:gd name="connsiteY2-244" fmla="*/ 374178 h 459068"/>
              <a:gd name="connsiteX3-245" fmla="*/ 1047432 w 1481072"/>
              <a:gd name="connsiteY3-246" fmla="*/ 217207 h 459068"/>
              <a:gd name="connsiteX4-247" fmla="*/ 686823 w 1481072"/>
              <a:gd name="connsiteY4-248" fmla="*/ 168269 h 459068"/>
              <a:gd name="connsiteX5-249" fmla="*/ 373488 w 1481072"/>
              <a:gd name="connsiteY5-250" fmla="*/ 449709 h 459068"/>
              <a:gd name="connsiteX6-251" fmla="*/ 0 w 1481072"/>
              <a:gd name="connsiteY6-252" fmla="*/ 333799 h 459068"/>
              <a:gd name="connsiteX0-253" fmla="*/ 1481072 w 1481072"/>
              <a:gd name="connsiteY0-254" fmla="*/ 230649 h 458949"/>
              <a:gd name="connsiteX1-255" fmla="*/ 999477 w 1481072"/>
              <a:gd name="connsiteY1-256" fmla="*/ 2239 h 458949"/>
              <a:gd name="connsiteX2-257" fmla="*/ 895158 w 1481072"/>
              <a:gd name="connsiteY2-258" fmla="*/ 374059 h 458949"/>
              <a:gd name="connsiteX3-259" fmla="*/ 1047432 w 1481072"/>
              <a:gd name="connsiteY3-260" fmla="*/ 217088 h 458949"/>
              <a:gd name="connsiteX4-261" fmla="*/ 686823 w 1481072"/>
              <a:gd name="connsiteY4-262" fmla="*/ 168150 h 458949"/>
              <a:gd name="connsiteX5-263" fmla="*/ 373488 w 1481072"/>
              <a:gd name="connsiteY5-264" fmla="*/ 449590 h 458949"/>
              <a:gd name="connsiteX6-265" fmla="*/ 0 w 1481072"/>
              <a:gd name="connsiteY6-266" fmla="*/ 333680 h 458949"/>
              <a:gd name="connsiteX0-267" fmla="*/ 1481072 w 1481072"/>
              <a:gd name="connsiteY0-268" fmla="*/ 230541 h 458841"/>
              <a:gd name="connsiteX1-269" fmla="*/ 999477 w 1481072"/>
              <a:gd name="connsiteY1-270" fmla="*/ 2131 h 458841"/>
              <a:gd name="connsiteX2-271" fmla="*/ 895158 w 1481072"/>
              <a:gd name="connsiteY2-272" fmla="*/ 373951 h 458841"/>
              <a:gd name="connsiteX3-273" fmla="*/ 1047432 w 1481072"/>
              <a:gd name="connsiteY3-274" fmla="*/ 216980 h 458841"/>
              <a:gd name="connsiteX4-275" fmla="*/ 686823 w 1481072"/>
              <a:gd name="connsiteY4-276" fmla="*/ 168042 h 458841"/>
              <a:gd name="connsiteX5-277" fmla="*/ 373488 w 1481072"/>
              <a:gd name="connsiteY5-278" fmla="*/ 449482 h 458841"/>
              <a:gd name="connsiteX6-279" fmla="*/ 0 w 1481072"/>
              <a:gd name="connsiteY6-280" fmla="*/ 333572 h 458841"/>
              <a:gd name="connsiteX0-281" fmla="*/ 1481072 w 1481072"/>
              <a:gd name="connsiteY0-282" fmla="*/ 230541 h 458841"/>
              <a:gd name="connsiteX1-283" fmla="*/ 999477 w 1481072"/>
              <a:gd name="connsiteY1-284" fmla="*/ 2131 h 458841"/>
              <a:gd name="connsiteX2-285" fmla="*/ 895158 w 1481072"/>
              <a:gd name="connsiteY2-286" fmla="*/ 373951 h 458841"/>
              <a:gd name="connsiteX3-287" fmla="*/ 1047432 w 1481072"/>
              <a:gd name="connsiteY3-288" fmla="*/ 216980 h 458841"/>
              <a:gd name="connsiteX4-289" fmla="*/ 686823 w 1481072"/>
              <a:gd name="connsiteY4-290" fmla="*/ 168042 h 458841"/>
              <a:gd name="connsiteX5-291" fmla="*/ 373488 w 1481072"/>
              <a:gd name="connsiteY5-292" fmla="*/ 449482 h 458841"/>
              <a:gd name="connsiteX6-293" fmla="*/ 0 w 1481072"/>
              <a:gd name="connsiteY6-294" fmla="*/ 333572 h 458841"/>
              <a:gd name="connsiteX0-295" fmla="*/ 1481072 w 1481072"/>
              <a:gd name="connsiteY0-296" fmla="*/ 230541 h 458841"/>
              <a:gd name="connsiteX1-297" fmla="*/ 999477 w 1481072"/>
              <a:gd name="connsiteY1-298" fmla="*/ 2131 h 458841"/>
              <a:gd name="connsiteX2-299" fmla="*/ 895158 w 1481072"/>
              <a:gd name="connsiteY2-300" fmla="*/ 373951 h 458841"/>
              <a:gd name="connsiteX3-301" fmla="*/ 1047432 w 1481072"/>
              <a:gd name="connsiteY3-302" fmla="*/ 216980 h 458841"/>
              <a:gd name="connsiteX4-303" fmla="*/ 686823 w 1481072"/>
              <a:gd name="connsiteY4-304" fmla="*/ 168042 h 458841"/>
              <a:gd name="connsiteX5-305" fmla="*/ 373488 w 1481072"/>
              <a:gd name="connsiteY5-306" fmla="*/ 449482 h 458841"/>
              <a:gd name="connsiteX6-307" fmla="*/ 0 w 1481072"/>
              <a:gd name="connsiteY6-308" fmla="*/ 333572 h 458841"/>
              <a:gd name="connsiteX0-309" fmla="*/ 1481072 w 1481072"/>
              <a:gd name="connsiteY0-310" fmla="*/ 230648 h 458948"/>
              <a:gd name="connsiteX1-311" fmla="*/ 999477 w 1481072"/>
              <a:gd name="connsiteY1-312" fmla="*/ 2238 h 458948"/>
              <a:gd name="connsiteX2-313" fmla="*/ 895158 w 1481072"/>
              <a:gd name="connsiteY2-314" fmla="*/ 374058 h 458948"/>
              <a:gd name="connsiteX3-315" fmla="*/ 1047432 w 1481072"/>
              <a:gd name="connsiteY3-316" fmla="*/ 217087 h 458948"/>
              <a:gd name="connsiteX4-317" fmla="*/ 686823 w 1481072"/>
              <a:gd name="connsiteY4-318" fmla="*/ 168149 h 458948"/>
              <a:gd name="connsiteX5-319" fmla="*/ 373488 w 1481072"/>
              <a:gd name="connsiteY5-320" fmla="*/ 449589 h 458948"/>
              <a:gd name="connsiteX6-321" fmla="*/ 0 w 1481072"/>
              <a:gd name="connsiteY6-322" fmla="*/ 333679 h 4589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481072" h="458948">
                <a:moveTo>
                  <a:pt x="1481072" y="230648"/>
                </a:moveTo>
                <a:cubicBezTo>
                  <a:pt x="1340350" y="113590"/>
                  <a:pt x="1317661" y="37503"/>
                  <a:pt x="999477" y="2238"/>
                </a:cubicBezTo>
                <a:cubicBezTo>
                  <a:pt x="681293" y="-33027"/>
                  <a:pt x="779589" y="359765"/>
                  <a:pt x="895158" y="374058"/>
                </a:cubicBezTo>
                <a:cubicBezTo>
                  <a:pt x="1010727" y="388351"/>
                  <a:pt x="1076775" y="315950"/>
                  <a:pt x="1047432" y="217087"/>
                </a:cubicBezTo>
                <a:cubicBezTo>
                  <a:pt x="1018089" y="118224"/>
                  <a:pt x="799147" y="129399"/>
                  <a:pt x="686823" y="168149"/>
                </a:cubicBezTo>
                <a:cubicBezTo>
                  <a:pt x="574499" y="206899"/>
                  <a:pt x="487958" y="422001"/>
                  <a:pt x="373488" y="449589"/>
                </a:cubicBezTo>
                <a:cubicBezTo>
                  <a:pt x="259018" y="477177"/>
                  <a:pt x="109470" y="445296"/>
                  <a:pt x="0" y="333679"/>
                </a:cubicBezTo>
              </a:path>
            </a:pathLst>
          </a:custGeom>
          <a:noFill/>
          <a:ln w="15875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7624009" y="3005782"/>
            <a:ext cx="2198762" cy="376512"/>
          </a:xfrm>
          <a:custGeom>
            <a:avLst/>
            <a:gdLst>
              <a:gd name="connsiteX0" fmla="*/ 0 w 2368061"/>
              <a:gd name="connsiteY0" fmla="*/ 351693 h 351693"/>
              <a:gd name="connsiteX1" fmla="*/ 890953 w 2368061"/>
              <a:gd name="connsiteY1" fmla="*/ 351693 h 351693"/>
              <a:gd name="connsiteX2" fmla="*/ 890953 w 2368061"/>
              <a:gd name="connsiteY2" fmla="*/ 0 h 351693"/>
              <a:gd name="connsiteX3" fmla="*/ 2368061 w 2368061"/>
              <a:gd name="connsiteY3" fmla="*/ 0 h 351693"/>
              <a:gd name="connsiteX0-1" fmla="*/ 0 w 2560825"/>
              <a:gd name="connsiteY0-2" fmla="*/ 360590 h 360590"/>
              <a:gd name="connsiteX1-3" fmla="*/ 1083717 w 2560825"/>
              <a:gd name="connsiteY1-4" fmla="*/ 351693 h 360590"/>
              <a:gd name="connsiteX2-5" fmla="*/ 1083717 w 2560825"/>
              <a:gd name="connsiteY2-6" fmla="*/ 0 h 360590"/>
              <a:gd name="connsiteX3-7" fmla="*/ 2560825 w 2560825"/>
              <a:gd name="connsiteY3-8" fmla="*/ 0 h 360590"/>
              <a:gd name="connsiteX0-9" fmla="*/ 0 w 2617520"/>
              <a:gd name="connsiteY0-10" fmla="*/ 369487 h 369487"/>
              <a:gd name="connsiteX1-11" fmla="*/ 1140412 w 2617520"/>
              <a:gd name="connsiteY1-12" fmla="*/ 351693 h 369487"/>
              <a:gd name="connsiteX2-13" fmla="*/ 1140412 w 2617520"/>
              <a:gd name="connsiteY2-14" fmla="*/ 0 h 369487"/>
              <a:gd name="connsiteX3-15" fmla="*/ 2617520 w 2617520"/>
              <a:gd name="connsiteY3-16" fmla="*/ 0 h 369487"/>
              <a:gd name="connsiteX0-17" fmla="*/ 0 w 2617520"/>
              <a:gd name="connsiteY0-18" fmla="*/ 351693 h 351693"/>
              <a:gd name="connsiteX1-19" fmla="*/ 1140412 w 2617520"/>
              <a:gd name="connsiteY1-20" fmla="*/ 351693 h 351693"/>
              <a:gd name="connsiteX2-21" fmla="*/ 1140412 w 2617520"/>
              <a:gd name="connsiteY2-22" fmla="*/ 0 h 351693"/>
              <a:gd name="connsiteX3-23" fmla="*/ 2617520 w 2617520"/>
              <a:gd name="connsiteY3-24" fmla="*/ 0 h 351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17520" h="351693">
                <a:moveTo>
                  <a:pt x="0" y="351693"/>
                </a:moveTo>
                <a:lnTo>
                  <a:pt x="1140412" y="351693"/>
                </a:lnTo>
                <a:lnTo>
                  <a:pt x="1140412" y="0"/>
                </a:lnTo>
                <a:lnTo>
                  <a:pt x="2617520" y="0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4200896" y="3755471"/>
            <a:ext cx="556974" cy="551420"/>
            <a:chOff x="6992688" y="2732543"/>
            <a:chExt cx="556974" cy="551420"/>
          </a:xfrm>
        </p:grpSpPr>
        <p:sp>
          <p:nvSpPr>
            <p:cNvPr id="10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F7E58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F7E58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4" name="任意多边形 13"/>
          <p:cNvSpPr/>
          <p:nvPr/>
        </p:nvSpPr>
        <p:spPr>
          <a:xfrm>
            <a:off x="1863620" y="4019162"/>
            <a:ext cx="2588087" cy="746974"/>
          </a:xfrm>
          <a:custGeom>
            <a:avLst/>
            <a:gdLst>
              <a:gd name="connsiteX0" fmla="*/ 0 w 2421228"/>
              <a:gd name="connsiteY0" fmla="*/ 746974 h 746974"/>
              <a:gd name="connsiteX1" fmla="*/ 1519707 w 2421228"/>
              <a:gd name="connsiteY1" fmla="*/ 746974 h 746974"/>
              <a:gd name="connsiteX2" fmla="*/ 1519707 w 2421228"/>
              <a:gd name="connsiteY2" fmla="*/ 0 h 746974"/>
              <a:gd name="connsiteX3" fmla="*/ 2421228 w 2421228"/>
              <a:gd name="connsiteY3" fmla="*/ 0 h 746974"/>
              <a:gd name="connsiteX0-1" fmla="*/ 0 w 2634539"/>
              <a:gd name="connsiteY0-2" fmla="*/ 746974 h 746974"/>
              <a:gd name="connsiteX1-3" fmla="*/ 1519707 w 2634539"/>
              <a:gd name="connsiteY1-4" fmla="*/ 746974 h 746974"/>
              <a:gd name="connsiteX2-5" fmla="*/ 1519707 w 2634539"/>
              <a:gd name="connsiteY2-6" fmla="*/ 0 h 746974"/>
              <a:gd name="connsiteX3-7" fmla="*/ 2634539 w 2634539"/>
              <a:gd name="connsiteY3-8" fmla="*/ 19050 h 7469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34539" h="746974">
                <a:moveTo>
                  <a:pt x="0" y="746974"/>
                </a:moveTo>
                <a:lnTo>
                  <a:pt x="1519707" y="746974"/>
                </a:lnTo>
                <a:lnTo>
                  <a:pt x="1519707" y="0"/>
                </a:lnTo>
                <a:lnTo>
                  <a:pt x="2634539" y="19050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6962031" y="3156713"/>
            <a:ext cx="556974" cy="551420"/>
            <a:chOff x="6992688" y="2732543"/>
            <a:chExt cx="556974" cy="551420"/>
          </a:xfrm>
        </p:grpSpPr>
        <p:sp>
          <p:nvSpPr>
            <p:cNvPr id="16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F7E58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F7E58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 rot="19404174" flipH="1">
            <a:off x="9709326" y="4751351"/>
            <a:ext cx="296243" cy="363449"/>
            <a:chOff x="954749" y="2563756"/>
            <a:chExt cx="569585" cy="698801"/>
          </a:xfrm>
          <a:noFill/>
        </p:grpSpPr>
        <p:sp>
          <p:nvSpPr>
            <p:cNvPr id="19" name="任意多边形 18"/>
            <p:cNvSpPr/>
            <p:nvPr/>
          </p:nvSpPr>
          <p:spPr>
            <a:xfrm rot="1141462">
              <a:off x="1155974" y="2563756"/>
              <a:ext cx="368360" cy="248469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710" h="512618">
                  <a:moveTo>
                    <a:pt x="0" y="304800"/>
                  </a:moveTo>
                  <a:lnTo>
                    <a:pt x="27710" y="0"/>
                  </a:lnTo>
                  <a:lnTo>
                    <a:pt x="789710" y="512618"/>
                  </a:lnTo>
                  <a:lnTo>
                    <a:pt x="0" y="304800"/>
                  </a:lnTo>
                  <a:close/>
                </a:path>
              </a:pathLst>
            </a:custGeom>
            <a:grp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 rot="20546342">
              <a:off x="954749" y="3052094"/>
              <a:ext cx="424567" cy="210463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  <a:gd name="connsiteX0-1" fmla="*/ 0 w 823169"/>
                <a:gd name="connsiteY0-2" fmla="*/ 304800 h 434208"/>
                <a:gd name="connsiteX1-3" fmla="*/ 27710 w 823169"/>
                <a:gd name="connsiteY1-4" fmla="*/ 0 h 434208"/>
                <a:gd name="connsiteX2-5" fmla="*/ 823169 w 823169"/>
                <a:gd name="connsiteY2-6" fmla="*/ 434208 h 434208"/>
                <a:gd name="connsiteX3-7" fmla="*/ 0 w 823169"/>
                <a:gd name="connsiteY3-8" fmla="*/ 304800 h 434208"/>
                <a:gd name="connsiteX0-9" fmla="*/ 0 w 910209"/>
                <a:gd name="connsiteY0-10" fmla="*/ 359506 h 434208"/>
                <a:gd name="connsiteX1-11" fmla="*/ 114750 w 910209"/>
                <a:gd name="connsiteY1-12" fmla="*/ 0 h 434208"/>
                <a:gd name="connsiteX2-13" fmla="*/ 910209 w 910209"/>
                <a:gd name="connsiteY2-14" fmla="*/ 434208 h 434208"/>
                <a:gd name="connsiteX3-15" fmla="*/ 0 w 910209"/>
                <a:gd name="connsiteY3-16" fmla="*/ 359506 h 4342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10209" h="434208">
                  <a:moveTo>
                    <a:pt x="0" y="359506"/>
                  </a:moveTo>
                  <a:lnTo>
                    <a:pt x="114750" y="0"/>
                  </a:lnTo>
                  <a:lnTo>
                    <a:pt x="910209" y="434208"/>
                  </a:lnTo>
                  <a:lnTo>
                    <a:pt x="0" y="359506"/>
                  </a:lnTo>
                  <a:close/>
                </a:path>
              </a:pathLst>
            </a:custGeom>
            <a:grp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9219376" y="5100299"/>
            <a:ext cx="724480" cy="800020"/>
            <a:chOff x="8638425" y="4751673"/>
            <a:chExt cx="1040214" cy="1148675"/>
          </a:xfrm>
        </p:grpSpPr>
        <p:sp>
          <p:nvSpPr>
            <p:cNvPr id="22" name="椭圆 16"/>
            <p:cNvSpPr/>
            <p:nvPr/>
          </p:nvSpPr>
          <p:spPr>
            <a:xfrm>
              <a:off x="8638425" y="4751673"/>
              <a:ext cx="1040214" cy="1148675"/>
            </a:xfrm>
            <a:custGeom>
              <a:avLst/>
              <a:gdLst>
                <a:gd name="connsiteX0" fmla="*/ 0 w 1244213"/>
                <a:gd name="connsiteY0" fmla="*/ 700358 h 1400716"/>
                <a:gd name="connsiteX1" fmla="*/ 622107 w 1244213"/>
                <a:gd name="connsiteY1" fmla="*/ 0 h 1400716"/>
                <a:gd name="connsiteX2" fmla="*/ 1244214 w 1244213"/>
                <a:gd name="connsiteY2" fmla="*/ 700358 h 1400716"/>
                <a:gd name="connsiteX3" fmla="*/ 622107 w 1244213"/>
                <a:gd name="connsiteY3" fmla="*/ 1400716 h 1400716"/>
                <a:gd name="connsiteX4" fmla="*/ 0 w 1244213"/>
                <a:gd name="connsiteY4" fmla="*/ 700358 h 1400716"/>
                <a:gd name="connsiteX0-1" fmla="*/ 0 w 1334366"/>
                <a:gd name="connsiteY0-2" fmla="*/ 700726 h 1401560"/>
                <a:gd name="connsiteX1-3" fmla="*/ 622107 w 1334366"/>
                <a:gd name="connsiteY1-4" fmla="*/ 368 h 1401560"/>
                <a:gd name="connsiteX2-5" fmla="*/ 1334366 w 1334366"/>
                <a:gd name="connsiteY2-6" fmla="*/ 777999 h 1401560"/>
                <a:gd name="connsiteX3-7" fmla="*/ 622107 w 1334366"/>
                <a:gd name="connsiteY3-8" fmla="*/ 1401084 h 1401560"/>
                <a:gd name="connsiteX4-9" fmla="*/ 0 w 1334366"/>
                <a:gd name="connsiteY4-10" fmla="*/ 700726 h 1401560"/>
                <a:gd name="connsiteX0-11" fmla="*/ 0 w 1334366"/>
                <a:gd name="connsiteY0-12" fmla="*/ 701494 h 1402328"/>
                <a:gd name="connsiteX1-13" fmla="*/ 622107 w 1334366"/>
                <a:gd name="connsiteY1-14" fmla="*/ 1136 h 1402328"/>
                <a:gd name="connsiteX2-15" fmla="*/ 1334366 w 1334366"/>
                <a:gd name="connsiteY2-16" fmla="*/ 778767 h 1402328"/>
                <a:gd name="connsiteX3-17" fmla="*/ 622107 w 1334366"/>
                <a:gd name="connsiteY3-18" fmla="*/ 1401852 h 1402328"/>
                <a:gd name="connsiteX4-19" fmla="*/ 0 w 1334366"/>
                <a:gd name="connsiteY4-20" fmla="*/ 701494 h 1402328"/>
                <a:gd name="connsiteX0-21" fmla="*/ 49 w 1334415"/>
                <a:gd name="connsiteY0-22" fmla="*/ 624463 h 1325297"/>
                <a:gd name="connsiteX1-23" fmla="*/ 596398 w 1334415"/>
                <a:gd name="connsiteY1-24" fmla="*/ 1378 h 1325297"/>
                <a:gd name="connsiteX2-25" fmla="*/ 1334415 w 1334415"/>
                <a:gd name="connsiteY2-26" fmla="*/ 701736 h 1325297"/>
                <a:gd name="connsiteX3-27" fmla="*/ 622156 w 1334415"/>
                <a:gd name="connsiteY3-28" fmla="*/ 1324821 h 1325297"/>
                <a:gd name="connsiteX4-29" fmla="*/ 49 w 1334415"/>
                <a:gd name="connsiteY4-30" fmla="*/ 624463 h 1325297"/>
                <a:gd name="connsiteX0-31" fmla="*/ 133 w 1334499"/>
                <a:gd name="connsiteY0-32" fmla="*/ 624463 h 1325297"/>
                <a:gd name="connsiteX1-33" fmla="*/ 596482 w 1334499"/>
                <a:gd name="connsiteY1-34" fmla="*/ 1378 h 1325297"/>
                <a:gd name="connsiteX2-35" fmla="*/ 1334499 w 1334499"/>
                <a:gd name="connsiteY2-36" fmla="*/ 701736 h 1325297"/>
                <a:gd name="connsiteX3-37" fmla="*/ 622240 w 1334499"/>
                <a:gd name="connsiteY3-38" fmla="*/ 1324821 h 1325297"/>
                <a:gd name="connsiteX4-39" fmla="*/ 133 w 1334499"/>
                <a:gd name="connsiteY4-40" fmla="*/ 624463 h 1325297"/>
                <a:gd name="connsiteX0-41" fmla="*/ 0 w 1334366"/>
                <a:gd name="connsiteY0-42" fmla="*/ 598809 h 1299643"/>
                <a:gd name="connsiteX1-43" fmla="*/ 622107 w 1334366"/>
                <a:gd name="connsiteY1-44" fmla="*/ 1482 h 1299643"/>
                <a:gd name="connsiteX2-45" fmla="*/ 1334366 w 1334366"/>
                <a:gd name="connsiteY2-46" fmla="*/ 676082 h 1299643"/>
                <a:gd name="connsiteX3-47" fmla="*/ 622107 w 1334366"/>
                <a:gd name="connsiteY3-48" fmla="*/ 1299167 h 1299643"/>
                <a:gd name="connsiteX4-49" fmla="*/ 0 w 1334366"/>
                <a:gd name="connsiteY4-50" fmla="*/ 598809 h 1299643"/>
                <a:gd name="connsiteX0-51" fmla="*/ 294 w 1334660"/>
                <a:gd name="connsiteY0-52" fmla="*/ 598809 h 1299643"/>
                <a:gd name="connsiteX1-53" fmla="*/ 622401 w 1334660"/>
                <a:gd name="connsiteY1-54" fmla="*/ 1482 h 1299643"/>
                <a:gd name="connsiteX2-55" fmla="*/ 1334660 w 1334660"/>
                <a:gd name="connsiteY2-56" fmla="*/ 676082 h 1299643"/>
                <a:gd name="connsiteX3-57" fmla="*/ 622401 w 1334660"/>
                <a:gd name="connsiteY3-58" fmla="*/ 1299167 h 1299643"/>
                <a:gd name="connsiteX4-59" fmla="*/ 294 w 1334660"/>
                <a:gd name="connsiteY4-60" fmla="*/ 598809 h 1299643"/>
                <a:gd name="connsiteX0-61" fmla="*/ 292 w 1308900"/>
                <a:gd name="connsiteY0-62" fmla="*/ 599942 h 1303788"/>
                <a:gd name="connsiteX1-63" fmla="*/ 622399 w 1308900"/>
                <a:gd name="connsiteY1-64" fmla="*/ 2615 h 1303788"/>
                <a:gd name="connsiteX2-65" fmla="*/ 1308900 w 1308900"/>
                <a:gd name="connsiteY2-66" fmla="*/ 780246 h 1303788"/>
                <a:gd name="connsiteX3-67" fmla="*/ 622399 w 1308900"/>
                <a:gd name="connsiteY3-68" fmla="*/ 1300300 h 1303788"/>
                <a:gd name="connsiteX4-69" fmla="*/ 292 w 1308900"/>
                <a:gd name="connsiteY4-70" fmla="*/ 599942 h 1303788"/>
                <a:gd name="connsiteX0-71" fmla="*/ 292 w 1308900"/>
                <a:gd name="connsiteY0-72" fmla="*/ 599942 h 1303788"/>
                <a:gd name="connsiteX1-73" fmla="*/ 622399 w 1308900"/>
                <a:gd name="connsiteY1-74" fmla="*/ 2615 h 1303788"/>
                <a:gd name="connsiteX2-75" fmla="*/ 1308900 w 1308900"/>
                <a:gd name="connsiteY2-76" fmla="*/ 780246 h 1303788"/>
                <a:gd name="connsiteX3-77" fmla="*/ 622399 w 1308900"/>
                <a:gd name="connsiteY3-78" fmla="*/ 1300300 h 1303788"/>
                <a:gd name="connsiteX4-79" fmla="*/ 292 w 1308900"/>
                <a:gd name="connsiteY4-80" fmla="*/ 599942 h 1303788"/>
                <a:gd name="connsiteX0-81" fmla="*/ 0 w 1308608"/>
                <a:gd name="connsiteY0-82" fmla="*/ 573212 h 1277058"/>
                <a:gd name="connsiteX1-83" fmla="*/ 622107 w 1308608"/>
                <a:gd name="connsiteY1-84" fmla="*/ 1643 h 1277058"/>
                <a:gd name="connsiteX2-85" fmla="*/ 1308608 w 1308608"/>
                <a:gd name="connsiteY2-86" fmla="*/ 753516 h 1277058"/>
                <a:gd name="connsiteX3-87" fmla="*/ 622107 w 1308608"/>
                <a:gd name="connsiteY3-88" fmla="*/ 1273570 h 1277058"/>
                <a:gd name="connsiteX4-89" fmla="*/ 0 w 1308608"/>
                <a:gd name="connsiteY4-90" fmla="*/ 573212 h 1277058"/>
                <a:gd name="connsiteX0-91" fmla="*/ 0 w 1308608"/>
                <a:gd name="connsiteY0-92" fmla="*/ 572137 h 1275983"/>
                <a:gd name="connsiteX1-93" fmla="*/ 622107 w 1308608"/>
                <a:gd name="connsiteY1-94" fmla="*/ 568 h 1275983"/>
                <a:gd name="connsiteX2-95" fmla="*/ 1308608 w 1308608"/>
                <a:gd name="connsiteY2-96" fmla="*/ 752441 h 1275983"/>
                <a:gd name="connsiteX3-97" fmla="*/ 622107 w 1308608"/>
                <a:gd name="connsiteY3-98" fmla="*/ 1272495 h 1275983"/>
                <a:gd name="connsiteX4-99" fmla="*/ 0 w 1308608"/>
                <a:gd name="connsiteY4-100" fmla="*/ 572137 h 1275983"/>
                <a:gd name="connsiteX0-101" fmla="*/ 500 w 1309108"/>
                <a:gd name="connsiteY0-102" fmla="*/ 572246 h 1276092"/>
                <a:gd name="connsiteX1-103" fmla="*/ 622607 w 1309108"/>
                <a:gd name="connsiteY1-104" fmla="*/ 677 h 1276092"/>
                <a:gd name="connsiteX2-105" fmla="*/ 1309108 w 1309108"/>
                <a:gd name="connsiteY2-106" fmla="*/ 752550 h 1276092"/>
                <a:gd name="connsiteX3-107" fmla="*/ 622607 w 1309108"/>
                <a:gd name="connsiteY3-108" fmla="*/ 1272604 h 1276092"/>
                <a:gd name="connsiteX4-109" fmla="*/ 500 w 1309108"/>
                <a:gd name="connsiteY4-110" fmla="*/ 572246 h 1276092"/>
                <a:gd name="connsiteX0-111" fmla="*/ 500 w 1309108"/>
                <a:gd name="connsiteY0-112" fmla="*/ 572246 h 1276092"/>
                <a:gd name="connsiteX1-113" fmla="*/ 622607 w 1309108"/>
                <a:gd name="connsiteY1-114" fmla="*/ 677 h 1276092"/>
                <a:gd name="connsiteX2-115" fmla="*/ 1309108 w 1309108"/>
                <a:gd name="connsiteY2-116" fmla="*/ 752550 h 1276092"/>
                <a:gd name="connsiteX3-117" fmla="*/ 622607 w 1309108"/>
                <a:gd name="connsiteY3-118" fmla="*/ 1272604 h 1276092"/>
                <a:gd name="connsiteX4-119" fmla="*/ 500 w 1309108"/>
                <a:gd name="connsiteY4-120" fmla="*/ 572246 h 1276092"/>
                <a:gd name="connsiteX0-121" fmla="*/ 301 w 1395294"/>
                <a:gd name="connsiteY0-122" fmla="*/ 574437 h 1280975"/>
                <a:gd name="connsiteX1-123" fmla="*/ 622408 w 1395294"/>
                <a:gd name="connsiteY1-124" fmla="*/ 2868 h 1280975"/>
                <a:gd name="connsiteX2-125" fmla="*/ 1395294 w 1395294"/>
                <a:gd name="connsiteY2-126" fmla="*/ 797778 h 1280975"/>
                <a:gd name="connsiteX3-127" fmla="*/ 622408 w 1395294"/>
                <a:gd name="connsiteY3-128" fmla="*/ 1274795 h 1280975"/>
                <a:gd name="connsiteX4-129" fmla="*/ 301 w 1395294"/>
                <a:gd name="connsiteY4-130" fmla="*/ 574437 h 1280975"/>
                <a:gd name="connsiteX0-131" fmla="*/ 402 w 1395395"/>
                <a:gd name="connsiteY0-132" fmla="*/ 572736 h 1279274"/>
                <a:gd name="connsiteX1-133" fmla="*/ 622509 w 1395395"/>
                <a:gd name="connsiteY1-134" fmla="*/ 1167 h 1279274"/>
                <a:gd name="connsiteX2-135" fmla="*/ 1395395 w 1395395"/>
                <a:gd name="connsiteY2-136" fmla="*/ 796077 h 1279274"/>
                <a:gd name="connsiteX3-137" fmla="*/ 622509 w 1395395"/>
                <a:gd name="connsiteY3-138" fmla="*/ 1273094 h 1279274"/>
                <a:gd name="connsiteX4-139" fmla="*/ 402 w 1395395"/>
                <a:gd name="connsiteY4-140" fmla="*/ 572736 h 1279274"/>
                <a:gd name="connsiteX0-141" fmla="*/ 462 w 1395455"/>
                <a:gd name="connsiteY0-142" fmla="*/ 572949 h 1279487"/>
                <a:gd name="connsiteX1-143" fmla="*/ 622569 w 1395455"/>
                <a:gd name="connsiteY1-144" fmla="*/ 1380 h 1279487"/>
                <a:gd name="connsiteX2-145" fmla="*/ 1395455 w 1395455"/>
                <a:gd name="connsiteY2-146" fmla="*/ 796290 h 1279487"/>
                <a:gd name="connsiteX3-147" fmla="*/ 622569 w 1395455"/>
                <a:gd name="connsiteY3-148" fmla="*/ 1273307 h 1279487"/>
                <a:gd name="connsiteX4-149" fmla="*/ 462 w 1395455"/>
                <a:gd name="connsiteY4-150" fmla="*/ 572949 h 1279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395455" h="1279487">
                  <a:moveTo>
                    <a:pt x="462" y="572949"/>
                  </a:moveTo>
                  <a:cubicBezTo>
                    <a:pt x="-12417" y="296566"/>
                    <a:pt x="244662" y="30494"/>
                    <a:pt x="622569" y="1380"/>
                  </a:cubicBezTo>
                  <a:cubicBezTo>
                    <a:pt x="1000476" y="-27734"/>
                    <a:pt x="1395455" y="409493"/>
                    <a:pt x="1395455" y="796290"/>
                  </a:cubicBezTo>
                  <a:cubicBezTo>
                    <a:pt x="1395455" y="1183087"/>
                    <a:pt x="855068" y="1310531"/>
                    <a:pt x="622569" y="1273307"/>
                  </a:cubicBezTo>
                  <a:cubicBezTo>
                    <a:pt x="390070" y="1236084"/>
                    <a:pt x="13341" y="849332"/>
                    <a:pt x="462" y="572949"/>
                  </a:cubicBezTo>
                  <a:close/>
                </a:path>
              </a:pathLst>
            </a:custGeom>
            <a:noFill/>
            <a:ln w="349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 rot="21131467">
              <a:off x="8718996" y="5074276"/>
              <a:ext cx="798490" cy="373488"/>
            </a:xfrm>
            <a:custGeom>
              <a:avLst/>
              <a:gdLst>
                <a:gd name="connsiteX0" fmla="*/ 0 w 798490"/>
                <a:gd name="connsiteY0" fmla="*/ 373487 h 373487"/>
                <a:gd name="connsiteX1" fmla="*/ 386366 w 798490"/>
                <a:gd name="connsiteY1" fmla="*/ 128789 h 373487"/>
                <a:gd name="connsiteX2" fmla="*/ 798490 w 798490"/>
                <a:gd name="connsiteY2" fmla="*/ 0 h 37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490" h="373487">
                  <a:moveTo>
                    <a:pt x="0" y="373487"/>
                  </a:moveTo>
                  <a:cubicBezTo>
                    <a:pt x="126642" y="282262"/>
                    <a:pt x="253284" y="191037"/>
                    <a:pt x="386366" y="128789"/>
                  </a:cubicBezTo>
                  <a:cubicBezTo>
                    <a:pt x="519448" y="66541"/>
                    <a:pt x="658969" y="33270"/>
                    <a:pt x="798490" y="0"/>
                  </a:cubicBezTo>
                </a:path>
              </a:pathLst>
            </a:custGeom>
            <a:noFill/>
            <a:ln w="349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8873544" y="4868214"/>
              <a:ext cx="257577" cy="309093"/>
            </a:xfrm>
            <a:custGeom>
              <a:avLst/>
              <a:gdLst>
                <a:gd name="connsiteX0" fmla="*/ 0 w 257577"/>
                <a:gd name="connsiteY0" fmla="*/ 0 h 309093"/>
                <a:gd name="connsiteX1" fmla="*/ 141667 w 257577"/>
                <a:gd name="connsiteY1" fmla="*/ 128789 h 309093"/>
                <a:gd name="connsiteX2" fmla="*/ 257577 w 257577"/>
                <a:gd name="connsiteY2" fmla="*/ 309093 h 30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77" h="309093">
                  <a:moveTo>
                    <a:pt x="0" y="0"/>
                  </a:moveTo>
                  <a:cubicBezTo>
                    <a:pt x="49369" y="38637"/>
                    <a:pt x="98738" y="77274"/>
                    <a:pt x="141667" y="128789"/>
                  </a:cubicBezTo>
                  <a:cubicBezTo>
                    <a:pt x="184596" y="180304"/>
                    <a:pt x="221086" y="244698"/>
                    <a:pt x="257577" y="309093"/>
                  </a:cubicBezTo>
                </a:path>
              </a:pathLst>
            </a:custGeom>
            <a:noFill/>
            <a:ln w="349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8" name="文本框 49"/>
          <p:cNvSpPr txBox="1">
            <a:spLocks noChangeArrowheads="1"/>
          </p:cNvSpPr>
          <p:nvPr/>
        </p:nvSpPr>
        <p:spPr bwMode="auto">
          <a:xfrm>
            <a:off x="8665345" y="3101827"/>
            <a:ext cx="2559114" cy="923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endParaRPr lang="en-US" altLang="zh-CN" sz="180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8951877" y="2478228"/>
            <a:ext cx="10816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8642384" y="2525763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2374182" y="4276861"/>
            <a:ext cx="10816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2064689" y="4324396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文本框 49"/>
          <p:cNvSpPr txBox="1">
            <a:spLocks noChangeArrowheads="1"/>
          </p:cNvSpPr>
          <p:nvPr/>
        </p:nvSpPr>
        <p:spPr bwMode="auto">
          <a:xfrm>
            <a:off x="695400" y="4870252"/>
            <a:ext cx="2615950" cy="923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endParaRPr lang="en-US" altLang="zh-CN" sz="180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4" name="任意多边形 33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 35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" name="组合 37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0" name="任意多边形 3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矩形 40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4" name="任意多边形 4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med">
    <p:pull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326" y="1406633"/>
            <a:ext cx="4968870" cy="4288420"/>
          </a:xfrm>
          <a:prstGeom prst="rect">
            <a:avLst/>
          </a:prstGeom>
        </p:spPr>
      </p:pic>
      <p:sp>
        <p:nvSpPr>
          <p:cNvPr id="3" name="Freeform 21"/>
          <p:cNvSpPr/>
          <p:nvPr/>
        </p:nvSpPr>
        <p:spPr bwMode="auto">
          <a:xfrm>
            <a:off x="6614938" y="2507035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4" name="Freeform 21"/>
          <p:cNvSpPr/>
          <p:nvPr/>
        </p:nvSpPr>
        <p:spPr bwMode="auto">
          <a:xfrm>
            <a:off x="6600829" y="3390859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5" name="Freeform 21"/>
          <p:cNvSpPr/>
          <p:nvPr/>
        </p:nvSpPr>
        <p:spPr bwMode="auto">
          <a:xfrm>
            <a:off x="6692191" y="4327637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6" name="Freeform 21"/>
          <p:cNvSpPr/>
          <p:nvPr/>
        </p:nvSpPr>
        <p:spPr bwMode="auto">
          <a:xfrm>
            <a:off x="6638471" y="5268008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7" name="文本框 6"/>
          <p:cNvSpPr txBox="1"/>
          <p:nvPr/>
        </p:nvSpPr>
        <p:spPr>
          <a:xfrm>
            <a:off x="7570501" y="1834012"/>
            <a:ext cx="34675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7520963" y="2733006"/>
            <a:ext cx="34675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zh-CN" altLang="en-US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7587683" y="3676948"/>
            <a:ext cx="34675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7587683" y="4653670"/>
            <a:ext cx="34675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zh-CN" altLang="en-US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6796236" y="1918715"/>
            <a:ext cx="620112" cy="542155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6796236" y="2803554"/>
            <a:ext cx="620112" cy="542155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6805974" y="3699469"/>
            <a:ext cx="620112" cy="542155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805974" y="4625138"/>
            <a:ext cx="620112" cy="542155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4" name="任意多边形 83"/>
          <p:cNvSpPr/>
          <p:nvPr/>
        </p:nvSpPr>
        <p:spPr>
          <a:xfrm>
            <a:off x="1250959" y="4572043"/>
            <a:ext cx="1692123" cy="948377"/>
          </a:xfrm>
          <a:custGeom>
            <a:avLst/>
            <a:gdLst>
              <a:gd name="connsiteX0" fmla="*/ 0 w 1339913"/>
              <a:gd name="connsiteY0" fmla="*/ 18107 h 298765"/>
              <a:gd name="connsiteX1" fmla="*/ 1339913 w 1339913"/>
              <a:gd name="connsiteY1" fmla="*/ 0 h 298765"/>
              <a:gd name="connsiteX2" fmla="*/ 1339913 w 1339913"/>
              <a:gd name="connsiteY2" fmla="*/ 298765 h 298765"/>
              <a:gd name="connsiteX3" fmla="*/ 18107 w 1339913"/>
              <a:gd name="connsiteY3" fmla="*/ 289711 h 298765"/>
              <a:gd name="connsiteX4" fmla="*/ 0 w 1339913"/>
              <a:gd name="connsiteY4" fmla="*/ 18107 h 298765"/>
              <a:gd name="connsiteX0-1" fmla="*/ 0 w 1328483"/>
              <a:gd name="connsiteY0-2" fmla="*/ 6677 h 298765"/>
              <a:gd name="connsiteX1-3" fmla="*/ 1328483 w 1328483"/>
              <a:gd name="connsiteY1-4" fmla="*/ 0 h 298765"/>
              <a:gd name="connsiteX2-5" fmla="*/ 1328483 w 1328483"/>
              <a:gd name="connsiteY2-6" fmla="*/ 298765 h 298765"/>
              <a:gd name="connsiteX3-7" fmla="*/ 6677 w 1328483"/>
              <a:gd name="connsiteY3-8" fmla="*/ 289711 h 298765"/>
              <a:gd name="connsiteX4-9" fmla="*/ 0 w 1328483"/>
              <a:gd name="connsiteY4-10" fmla="*/ 6677 h 298765"/>
              <a:gd name="connsiteX0-11" fmla="*/ 162336 w 1490819"/>
              <a:gd name="connsiteY0-12" fmla="*/ 39882 h 331970"/>
              <a:gd name="connsiteX1-13" fmla="*/ 1490819 w 1490819"/>
              <a:gd name="connsiteY1-14" fmla="*/ 33205 h 331970"/>
              <a:gd name="connsiteX2-15" fmla="*/ 1490819 w 1490819"/>
              <a:gd name="connsiteY2-16" fmla="*/ 331970 h 331970"/>
              <a:gd name="connsiteX3-17" fmla="*/ 169013 w 1490819"/>
              <a:gd name="connsiteY3-18" fmla="*/ 322916 h 331970"/>
              <a:gd name="connsiteX4-19" fmla="*/ 162336 w 1490819"/>
              <a:gd name="connsiteY4-20" fmla="*/ 39882 h 331970"/>
              <a:gd name="connsiteX0-21" fmla="*/ 100188 w 1428671"/>
              <a:gd name="connsiteY0-22" fmla="*/ 30672 h 322760"/>
              <a:gd name="connsiteX1-23" fmla="*/ 1428671 w 1428671"/>
              <a:gd name="connsiteY1-24" fmla="*/ 23995 h 322760"/>
              <a:gd name="connsiteX2-25" fmla="*/ 1428671 w 1428671"/>
              <a:gd name="connsiteY2-26" fmla="*/ 322760 h 322760"/>
              <a:gd name="connsiteX3-27" fmla="*/ 106865 w 1428671"/>
              <a:gd name="connsiteY3-28" fmla="*/ 313706 h 322760"/>
              <a:gd name="connsiteX4-29" fmla="*/ 100188 w 1428671"/>
              <a:gd name="connsiteY4-30" fmla="*/ 30672 h 322760"/>
              <a:gd name="connsiteX0-31" fmla="*/ 92731 w 1421214"/>
              <a:gd name="connsiteY0-32" fmla="*/ 30672 h 322760"/>
              <a:gd name="connsiteX1-33" fmla="*/ 1421214 w 1421214"/>
              <a:gd name="connsiteY1-34" fmla="*/ 23995 h 322760"/>
              <a:gd name="connsiteX2-35" fmla="*/ 1421214 w 1421214"/>
              <a:gd name="connsiteY2-36" fmla="*/ 322760 h 322760"/>
              <a:gd name="connsiteX3-37" fmla="*/ 99408 w 1421214"/>
              <a:gd name="connsiteY3-38" fmla="*/ 313706 h 322760"/>
              <a:gd name="connsiteX4-39" fmla="*/ 92731 w 1421214"/>
              <a:gd name="connsiteY4-40" fmla="*/ 30672 h 322760"/>
              <a:gd name="connsiteX0-41" fmla="*/ 162336 w 1490819"/>
              <a:gd name="connsiteY0-42" fmla="*/ 30672 h 354896"/>
              <a:gd name="connsiteX1-43" fmla="*/ 1490819 w 1490819"/>
              <a:gd name="connsiteY1-44" fmla="*/ 23995 h 354896"/>
              <a:gd name="connsiteX2-45" fmla="*/ 1490819 w 1490819"/>
              <a:gd name="connsiteY2-46" fmla="*/ 322760 h 354896"/>
              <a:gd name="connsiteX3-47" fmla="*/ 169013 w 1490819"/>
              <a:gd name="connsiteY3-48" fmla="*/ 313706 h 354896"/>
              <a:gd name="connsiteX4-49" fmla="*/ 162336 w 1490819"/>
              <a:gd name="connsiteY4-50" fmla="*/ 30672 h 354896"/>
              <a:gd name="connsiteX0-51" fmla="*/ 162336 w 1490819"/>
              <a:gd name="connsiteY0-52" fmla="*/ 30672 h 342969"/>
              <a:gd name="connsiteX1-53" fmla="*/ 1490819 w 1490819"/>
              <a:gd name="connsiteY1-54" fmla="*/ 23995 h 342969"/>
              <a:gd name="connsiteX2-55" fmla="*/ 1490819 w 1490819"/>
              <a:gd name="connsiteY2-56" fmla="*/ 322760 h 342969"/>
              <a:gd name="connsiteX3-57" fmla="*/ 169013 w 1490819"/>
              <a:gd name="connsiteY3-58" fmla="*/ 313706 h 342969"/>
              <a:gd name="connsiteX4-59" fmla="*/ 162336 w 1490819"/>
              <a:gd name="connsiteY4-60" fmla="*/ 30672 h 342969"/>
              <a:gd name="connsiteX0-61" fmla="*/ 96717 w 1425200"/>
              <a:gd name="connsiteY0-62" fmla="*/ 30672 h 342969"/>
              <a:gd name="connsiteX1-63" fmla="*/ 1425200 w 1425200"/>
              <a:gd name="connsiteY1-64" fmla="*/ 23995 h 342969"/>
              <a:gd name="connsiteX2-65" fmla="*/ 1425200 w 1425200"/>
              <a:gd name="connsiteY2-66" fmla="*/ 322760 h 342969"/>
              <a:gd name="connsiteX3-67" fmla="*/ 103394 w 1425200"/>
              <a:gd name="connsiteY3-68" fmla="*/ 313706 h 342969"/>
              <a:gd name="connsiteX4-69" fmla="*/ 96717 w 1425200"/>
              <a:gd name="connsiteY4-70" fmla="*/ 30672 h 342969"/>
              <a:gd name="connsiteX0-71" fmla="*/ 14667 w 1343150"/>
              <a:gd name="connsiteY0-72" fmla="*/ 30672 h 342969"/>
              <a:gd name="connsiteX1-73" fmla="*/ 1343150 w 1343150"/>
              <a:gd name="connsiteY1-74" fmla="*/ 23995 h 342969"/>
              <a:gd name="connsiteX2-75" fmla="*/ 1343150 w 1343150"/>
              <a:gd name="connsiteY2-76" fmla="*/ 322760 h 342969"/>
              <a:gd name="connsiteX3-77" fmla="*/ 21344 w 1343150"/>
              <a:gd name="connsiteY3-78" fmla="*/ 313706 h 342969"/>
              <a:gd name="connsiteX4-79" fmla="*/ 14667 w 1343150"/>
              <a:gd name="connsiteY4-80" fmla="*/ 30672 h 342969"/>
              <a:gd name="connsiteX0-81" fmla="*/ 14667 w 1343150"/>
              <a:gd name="connsiteY0-82" fmla="*/ 20620 h 332917"/>
              <a:gd name="connsiteX1-83" fmla="*/ 1343150 w 1343150"/>
              <a:gd name="connsiteY1-84" fmla="*/ 13943 h 332917"/>
              <a:gd name="connsiteX2-85" fmla="*/ 1343150 w 1343150"/>
              <a:gd name="connsiteY2-86" fmla="*/ 312708 h 332917"/>
              <a:gd name="connsiteX3-87" fmla="*/ 21344 w 1343150"/>
              <a:gd name="connsiteY3-88" fmla="*/ 303654 h 332917"/>
              <a:gd name="connsiteX4-89" fmla="*/ 14667 w 1343150"/>
              <a:gd name="connsiteY4-90" fmla="*/ 20620 h 332917"/>
              <a:gd name="connsiteX0-91" fmla="*/ 14667 w 1343150"/>
              <a:gd name="connsiteY0-92" fmla="*/ 20620 h 312708"/>
              <a:gd name="connsiteX1-93" fmla="*/ 1343150 w 1343150"/>
              <a:gd name="connsiteY1-94" fmla="*/ 13943 h 312708"/>
              <a:gd name="connsiteX2-95" fmla="*/ 1343150 w 1343150"/>
              <a:gd name="connsiteY2-96" fmla="*/ 312708 h 312708"/>
              <a:gd name="connsiteX3-97" fmla="*/ 21344 w 1343150"/>
              <a:gd name="connsiteY3-98" fmla="*/ 303654 h 312708"/>
              <a:gd name="connsiteX4-99" fmla="*/ 14667 w 1343150"/>
              <a:gd name="connsiteY4-100" fmla="*/ 20620 h 312708"/>
              <a:gd name="connsiteX0-101" fmla="*/ 14667 w 1343150"/>
              <a:gd name="connsiteY0-102" fmla="*/ 20620 h 322617"/>
              <a:gd name="connsiteX1-103" fmla="*/ 1343150 w 1343150"/>
              <a:gd name="connsiteY1-104" fmla="*/ 13943 h 322617"/>
              <a:gd name="connsiteX2-105" fmla="*/ 1343150 w 1343150"/>
              <a:gd name="connsiteY2-106" fmla="*/ 312708 h 322617"/>
              <a:gd name="connsiteX3-107" fmla="*/ 21344 w 1343150"/>
              <a:gd name="connsiteY3-108" fmla="*/ 303654 h 322617"/>
              <a:gd name="connsiteX4-109" fmla="*/ 14667 w 1343150"/>
              <a:gd name="connsiteY4-110" fmla="*/ 20620 h 322617"/>
              <a:gd name="connsiteX0-111" fmla="*/ 13863 w 1342346"/>
              <a:gd name="connsiteY0-112" fmla="*/ 20620 h 329379"/>
              <a:gd name="connsiteX1-113" fmla="*/ 1342346 w 1342346"/>
              <a:gd name="connsiteY1-114" fmla="*/ 13943 h 329379"/>
              <a:gd name="connsiteX2-115" fmla="*/ 1342346 w 1342346"/>
              <a:gd name="connsiteY2-116" fmla="*/ 312708 h 329379"/>
              <a:gd name="connsiteX3-117" fmla="*/ 24350 w 1342346"/>
              <a:gd name="connsiteY3-118" fmla="*/ 324609 h 329379"/>
              <a:gd name="connsiteX4-119" fmla="*/ 13863 w 1342346"/>
              <a:gd name="connsiteY4-120" fmla="*/ 20620 h 329379"/>
              <a:gd name="connsiteX0-121" fmla="*/ 18362 w 1346845"/>
              <a:gd name="connsiteY0-122" fmla="*/ 20620 h 324369"/>
              <a:gd name="connsiteX1-123" fmla="*/ 1346845 w 1346845"/>
              <a:gd name="connsiteY1-124" fmla="*/ 13943 h 324369"/>
              <a:gd name="connsiteX2-125" fmla="*/ 1346845 w 1346845"/>
              <a:gd name="connsiteY2-126" fmla="*/ 312708 h 324369"/>
              <a:gd name="connsiteX3-127" fmla="*/ 11704 w 1346845"/>
              <a:gd name="connsiteY3-128" fmla="*/ 311274 h 324369"/>
              <a:gd name="connsiteX4-129" fmla="*/ 18362 w 1346845"/>
              <a:gd name="connsiteY4-130" fmla="*/ 20620 h 324369"/>
              <a:gd name="connsiteX0-131" fmla="*/ 10514 w 1338997"/>
              <a:gd name="connsiteY0-132" fmla="*/ 20620 h 324369"/>
              <a:gd name="connsiteX1-133" fmla="*/ 1338997 w 1338997"/>
              <a:gd name="connsiteY1-134" fmla="*/ 13943 h 324369"/>
              <a:gd name="connsiteX2-135" fmla="*/ 1338997 w 1338997"/>
              <a:gd name="connsiteY2-136" fmla="*/ 312708 h 324369"/>
              <a:gd name="connsiteX3-137" fmla="*/ 3856 w 1338997"/>
              <a:gd name="connsiteY3-138" fmla="*/ 311274 h 324369"/>
              <a:gd name="connsiteX4-139" fmla="*/ 101954 w 1338997"/>
              <a:gd name="connsiteY4-140" fmla="*/ 112060 h 324369"/>
              <a:gd name="connsiteX0-141" fmla="*/ 6698 w 1335181"/>
              <a:gd name="connsiteY0-142" fmla="*/ 20620 h 324369"/>
              <a:gd name="connsiteX1-143" fmla="*/ 1335181 w 1335181"/>
              <a:gd name="connsiteY1-144" fmla="*/ 13943 h 324369"/>
              <a:gd name="connsiteX2-145" fmla="*/ 1335181 w 1335181"/>
              <a:gd name="connsiteY2-146" fmla="*/ 312708 h 324369"/>
              <a:gd name="connsiteX3-147" fmla="*/ 40 w 1335181"/>
              <a:gd name="connsiteY3-148" fmla="*/ 311274 h 324369"/>
              <a:gd name="connsiteX4-149" fmla="*/ 98138 w 1335181"/>
              <a:gd name="connsiteY4-150" fmla="*/ 112060 h 324369"/>
              <a:gd name="connsiteX0-151" fmla="*/ 11430 w 1339913"/>
              <a:gd name="connsiteY0-152" fmla="*/ 20620 h 324369"/>
              <a:gd name="connsiteX1-153" fmla="*/ 1339913 w 1339913"/>
              <a:gd name="connsiteY1-154" fmla="*/ 13943 h 324369"/>
              <a:gd name="connsiteX2-155" fmla="*/ 1339913 w 1339913"/>
              <a:gd name="connsiteY2-156" fmla="*/ 312708 h 324369"/>
              <a:gd name="connsiteX3-157" fmla="*/ 4772 w 1339913"/>
              <a:gd name="connsiteY3-158" fmla="*/ 311274 h 324369"/>
              <a:gd name="connsiteX4-159" fmla="*/ 0 w 1339913"/>
              <a:gd name="connsiteY4-160" fmla="*/ 62530 h 324369"/>
              <a:gd name="connsiteX0-161" fmla="*/ 11430 w 1339913"/>
              <a:gd name="connsiteY0-162" fmla="*/ 53229 h 356978"/>
              <a:gd name="connsiteX1-163" fmla="*/ 1339913 w 1339913"/>
              <a:gd name="connsiteY1-164" fmla="*/ 46552 h 356978"/>
              <a:gd name="connsiteX2-165" fmla="*/ 1339913 w 1339913"/>
              <a:gd name="connsiteY2-166" fmla="*/ 345317 h 356978"/>
              <a:gd name="connsiteX3-167" fmla="*/ 4772 w 1339913"/>
              <a:gd name="connsiteY3-168" fmla="*/ 343883 h 356978"/>
              <a:gd name="connsiteX4-169" fmla="*/ 0 w 1339913"/>
              <a:gd name="connsiteY4-170" fmla="*/ 95139 h 356978"/>
              <a:gd name="connsiteX0-171" fmla="*/ 11430 w 1350073"/>
              <a:gd name="connsiteY0-172" fmla="*/ 24560 h 328309"/>
              <a:gd name="connsiteX1-173" fmla="*/ 1339913 w 1350073"/>
              <a:gd name="connsiteY1-174" fmla="*/ 17883 h 328309"/>
              <a:gd name="connsiteX2-175" fmla="*/ 1339913 w 1350073"/>
              <a:gd name="connsiteY2-176" fmla="*/ 316648 h 328309"/>
              <a:gd name="connsiteX3-177" fmla="*/ 4772 w 1350073"/>
              <a:gd name="connsiteY3-178" fmla="*/ 315214 h 328309"/>
              <a:gd name="connsiteX4-179" fmla="*/ 0 w 1350073"/>
              <a:gd name="connsiteY4-180" fmla="*/ 66470 h 328309"/>
              <a:gd name="connsiteX0-181" fmla="*/ 11430 w 1341880"/>
              <a:gd name="connsiteY0-182" fmla="*/ 23276 h 327025"/>
              <a:gd name="connsiteX1-183" fmla="*/ 1326578 w 1341880"/>
              <a:gd name="connsiteY1-184" fmla="*/ 18504 h 327025"/>
              <a:gd name="connsiteX2-185" fmla="*/ 1339913 w 1341880"/>
              <a:gd name="connsiteY2-186" fmla="*/ 315364 h 327025"/>
              <a:gd name="connsiteX3-187" fmla="*/ 4772 w 1341880"/>
              <a:gd name="connsiteY3-188" fmla="*/ 313930 h 327025"/>
              <a:gd name="connsiteX4-189" fmla="*/ 0 w 1341880"/>
              <a:gd name="connsiteY4-190" fmla="*/ 65186 h 327025"/>
              <a:gd name="connsiteX0-191" fmla="*/ 11430 w 1508577"/>
              <a:gd name="connsiteY0-192" fmla="*/ 23276 h 327025"/>
              <a:gd name="connsiteX1-193" fmla="*/ 1326578 w 1508577"/>
              <a:gd name="connsiteY1-194" fmla="*/ 18504 h 327025"/>
              <a:gd name="connsiteX2-195" fmla="*/ 1339913 w 1508577"/>
              <a:gd name="connsiteY2-196" fmla="*/ 315364 h 327025"/>
              <a:gd name="connsiteX3-197" fmla="*/ 4772 w 1508577"/>
              <a:gd name="connsiteY3-198" fmla="*/ 313930 h 327025"/>
              <a:gd name="connsiteX4-199" fmla="*/ 0 w 1508577"/>
              <a:gd name="connsiteY4-200" fmla="*/ 65186 h 327025"/>
              <a:gd name="connsiteX0-201" fmla="*/ 11430 w 1348658"/>
              <a:gd name="connsiteY0-202" fmla="*/ 23276 h 325332"/>
              <a:gd name="connsiteX1-203" fmla="*/ 1326578 w 1348658"/>
              <a:gd name="connsiteY1-204" fmla="*/ 18504 h 325332"/>
              <a:gd name="connsiteX2-205" fmla="*/ 1339913 w 1348658"/>
              <a:gd name="connsiteY2-206" fmla="*/ 315364 h 325332"/>
              <a:gd name="connsiteX3-207" fmla="*/ 4772 w 1348658"/>
              <a:gd name="connsiteY3-208" fmla="*/ 313930 h 325332"/>
              <a:gd name="connsiteX4-209" fmla="*/ 0 w 1348658"/>
              <a:gd name="connsiteY4-210" fmla="*/ 65186 h 325332"/>
              <a:gd name="connsiteX0-211" fmla="*/ 11430 w 1348658"/>
              <a:gd name="connsiteY0-212" fmla="*/ 23276 h 383436"/>
              <a:gd name="connsiteX1-213" fmla="*/ 1326578 w 1348658"/>
              <a:gd name="connsiteY1-214" fmla="*/ 18504 h 383436"/>
              <a:gd name="connsiteX2-215" fmla="*/ 1339913 w 1348658"/>
              <a:gd name="connsiteY2-216" fmla="*/ 315364 h 383436"/>
              <a:gd name="connsiteX3-217" fmla="*/ 4772 w 1348658"/>
              <a:gd name="connsiteY3-218" fmla="*/ 313930 h 383436"/>
              <a:gd name="connsiteX4-219" fmla="*/ 0 w 1348658"/>
              <a:gd name="connsiteY4-220" fmla="*/ 65186 h 383436"/>
              <a:gd name="connsiteX0-221" fmla="*/ 15211 w 1352439"/>
              <a:gd name="connsiteY0-222" fmla="*/ 23276 h 332487"/>
              <a:gd name="connsiteX1-223" fmla="*/ 1330359 w 1352439"/>
              <a:gd name="connsiteY1-224" fmla="*/ 18504 h 332487"/>
              <a:gd name="connsiteX2-225" fmla="*/ 1343694 w 1352439"/>
              <a:gd name="connsiteY2-226" fmla="*/ 315364 h 332487"/>
              <a:gd name="connsiteX3-227" fmla="*/ 8553 w 1352439"/>
              <a:gd name="connsiteY3-228" fmla="*/ 313930 h 332487"/>
              <a:gd name="connsiteX4-229" fmla="*/ 3781 w 1352439"/>
              <a:gd name="connsiteY4-230" fmla="*/ 65186 h 33248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352439" h="332487">
                <a:moveTo>
                  <a:pt x="15211" y="23276"/>
                </a:moveTo>
                <a:cubicBezTo>
                  <a:pt x="43107" y="5471"/>
                  <a:pt x="1307499" y="-16314"/>
                  <a:pt x="1330359" y="18504"/>
                </a:cubicBezTo>
                <a:cubicBezTo>
                  <a:pt x="1353219" y="53322"/>
                  <a:pt x="1359481" y="293617"/>
                  <a:pt x="1343694" y="315364"/>
                </a:cubicBezTo>
                <a:cubicBezTo>
                  <a:pt x="1327907" y="337111"/>
                  <a:pt x="26132" y="339751"/>
                  <a:pt x="8553" y="313930"/>
                </a:cubicBezTo>
                <a:cubicBezTo>
                  <a:pt x="-9026" y="288109"/>
                  <a:pt x="6365" y="121091"/>
                  <a:pt x="3781" y="65186"/>
                </a:cubicBezTo>
              </a:path>
            </a:pathLst>
          </a:custGeom>
          <a:solidFill>
            <a:srgbClr val="F7E588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文本框 85"/>
          <p:cNvSpPr txBox="1"/>
          <p:nvPr/>
        </p:nvSpPr>
        <p:spPr>
          <a:xfrm>
            <a:off x="1018627" y="4474277"/>
            <a:ext cx="21796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>
                <a:latin typeface="新蒂黑板报" panose="03000600000000000000" pitchFamily="66" charset="-122"/>
                <a:ea typeface="新蒂黑板报" panose="03000600000000000000" pitchFamily="66" charset="-122"/>
              </a:rPr>
              <a:t>目录</a:t>
            </a:r>
            <a:endParaRPr lang="zh-CN" altLang="en-US" sz="60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87" name="Freeform 34"/>
          <p:cNvSpPr>
            <a:spLocks noEditPoints="1"/>
          </p:cNvSpPr>
          <p:nvPr/>
        </p:nvSpPr>
        <p:spPr bwMode="auto">
          <a:xfrm rot="20785645">
            <a:off x="1061449" y="2082585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3916813" y="2957495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" name="直接连接符 6"/>
          <p:cNvCxnSpPr/>
          <p:nvPr/>
        </p:nvCxnSpPr>
        <p:spPr>
          <a:xfrm>
            <a:off x="4601017" y="3677575"/>
            <a:ext cx="89997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矩形 7"/>
          <p:cNvSpPr/>
          <p:nvPr/>
        </p:nvSpPr>
        <p:spPr>
          <a:xfrm>
            <a:off x="4348861" y="3147349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01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204845" y="3759753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070410" y="4685687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3799518" y="47249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3742183" y="4997289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5" name="任意多边形 14"/>
          <p:cNvSpPr/>
          <p:nvPr/>
        </p:nvSpPr>
        <p:spPr>
          <a:xfrm>
            <a:off x="8631781" y="2934227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" name="直接连接符 15"/>
          <p:cNvCxnSpPr/>
          <p:nvPr/>
        </p:nvCxnSpPr>
        <p:spPr>
          <a:xfrm>
            <a:off x="9315985" y="3654307"/>
            <a:ext cx="89997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9063829" y="3124081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01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919813" y="3736485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785378" y="466241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514486" y="470167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8457151" y="497402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22" name="任意多边形 21"/>
          <p:cNvSpPr/>
          <p:nvPr/>
        </p:nvSpPr>
        <p:spPr>
          <a:xfrm>
            <a:off x="6240016" y="2924944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3" name="直接连接符 22"/>
          <p:cNvCxnSpPr/>
          <p:nvPr/>
        </p:nvCxnSpPr>
        <p:spPr>
          <a:xfrm>
            <a:off x="6924220" y="3645024"/>
            <a:ext cx="89997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矩形 23"/>
          <p:cNvSpPr/>
          <p:nvPr/>
        </p:nvSpPr>
        <p:spPr>
          <a:xfrm>
            <a:off x="6672064" y="3114798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01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528048" y="3727202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6353569" y="157987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6082677" y="16191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文本框 27"/>
          <p:cNvSpPr txBox="1"/>
          <p:nvPr/>
        </p:nvSpPr>
        <p:spPr>
          <a:xfrm>
            <a:off x="6025342" y="189148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29" name="任意多边形 28"/>
          <p:cNvSpPr/>
          <p:nvPr/>
        </p:nvSpPr>
        <p:spPr>
          <a:xfrm>
            <a:off x="1508585" y="2956384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0" name="直接连接符 29"/>
          <p:cNvCxnSpPr/>
          <p:nvPr/>
        </p:nvCxnSpPr>
        <p:spPr>
          <a:xfrm>
            <a:off x="2192789" y="3676464"/>
            <a:ext cx="89997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矩形 30"/>
          <p:cNvSpPr/>
          <p:nvPr/>
        </p:nvSpPr>
        <p:spPr>
          <a:xfrm>
            <a:off x="1940633" y="3146238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01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1796617" y="3758642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1622138" y="161131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4" name="Freeform 30"/>
          <p:cNvSpPr>
            <a:spLocks noEditPoints="1"/>
          </p:cNvSpPr>
          <p:nvPr/>
        </p:nvSpPr>
        <p:spPr bwMode="auto">
          <a:xfrm>
            <a:off x="1351246" y="165057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文本框 34"/>
          <p:cNvSpPr txBox="1"/>
          <p:nvPr/>
        </p:nvSpPr>
        <p:spPr>
          <a:xfrm>
            <a:off x="1293911" y="192292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grpSp>
        <p:nvGrpSpPr>
          <p:cNvPr id="36" name="组合 35"/>
          <p:cNvGrpSpPr/>
          <p:nvPr/>
        </p:nvGrpSpPr>
        <p:grpSpPr>
          <a:xfrm>
            <a:off x="3575720" y="3522925"/>
            <a:ext cx="325939" cy="293066"/>
            <a:chOff x="3825591" y="3026085"/>
            <a:chExt cx="552143" cy="496456"/>
          </a:xfrm>
        </p:grpSpPr>
        <p:sp>
          <p:nvSpPr>
            <p:cNvPr id="37" name="任意多边形 36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5978945" y="3506208"/>
            <a:ext cx="325939" cy="293066"/>
            <a:chOff x="3825591" y="3026085"/>
            <a:chExt cx="552143" cy="496456"/>
          </a:xfrm>
        </p:grpSpPr>
        <p:sp>
          <p:nvSpPr>
            <p:cNvPr id="40" name="任意多边形 39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8334977" y="3502689"/>
            <a:ext cx="325939" cy="293066"/>
            <a:chOff x="3825591" y="3026085"/>
            <a:chExt cx="552143" cy="496456"/>
          </a:xfrm>
        </p:grpSpPr>
        <p:sp>
          <p:nvSpPr>
            <p:cNvPr id="43" name="任意多边形 42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45" name="任意多边形 44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任意多边形 45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任意多边形 46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任意多边形 47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50" name="图片 4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1" name="任意多边形 5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矩形 51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3" name="组合 52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54" name="图片 5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5" name="任意多边形 5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" y="1834673"/>
            <a:ext cx="3770750" cy="3254374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49517" y="2315525"/>
            <a:ext cx="550177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3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4/</a:t>
            </a:r>
            <a:r>
              <a:rPr lang="zh-CN" altLang="en-US" sz="53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添加</a:t>
            </a:r>
            <a:r>
              <a:rPr lang="zh-CN" altLang="en-US" sz="53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本章标题</a:t>
            </a:r>
            <a:endParaRPr lang="zh-CN" altLang="en-US" sz="5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4184071" y="3299106"/>
            <a:ext cx="5672566" cy="1214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4816322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816322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7633766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7633766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4430238" y="3596377"/>
            <a:ext cx="401146" cy="350716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450056" y="4075366"/>
            <a:ext cx="401146" cy="350716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7251005" y="3586314"/>
            <a:ext cx="401146" cy="350716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7270823" y="4065303"/>
            <a:ext cx="401146" cy="350716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9" name="Freeform 34"/>
          <p:cNvSpPr>
            <a:spLocks noEditPoints="1"/>
          </p:cNvSpPr>
          <p:nvPr/>
        </p:nvSpPr>
        <p:spPr bwMode="auto">
          <a:xfrm rot="20785645">
            <a:off x="1355261" y="4027574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任意多边形 90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 91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8076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椭圆 31"/>
          <p:cNvSpPr/>
          <p:nvPr/>
        </p:nvSpPr>
        <p:spPr>
          <a:xfrm rot="15654318">
            <a:off x="1742332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1962266" y="4747295"/>
            <a:ext cx="493308" cy="512373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60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6" name="椭圆 31"/>
          <p:cNvSpPr/>
          <p:nvPr/>
        </p:nvSpPr>
        <p:spPr>
          <a:xfrm rot="15654318">
            <a:off x="6475569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6686480" y="2176528"/>
            <a:ext cx="499267" cy="527865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9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8" name="椭圆 31"/>
          <p:cNvSpPr/>
          <p:nvPr/>
        </p:nvSpPr>
        <p:spPr>
          <a:xfrm rot="15654318">
            <a:off x="6475569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6679330" y="4803299"/>
            <a:ext cx="489734" cy="500458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6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7" name="椭圆 31"/>
          <p:cNvSpPr/>
          <p:nvPr/>
        </p:nvSpPr>
        <p:spPr>
          <a:xfrm rot="15654318">
            <a:off x="6475570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82" name="组合 181"/>
          <p:cNvGrpSpPr/>
          <p:nvPr/>
        </p:nvGrpSpPr>
        <p:grpSpPr>
          <a:xfrm>
            <a:off x="6686480" y="3540620"/>
            <a:ext cx="530247" cy="465902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83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3" name="椭圆 31"/>
          <p:cNvSpPr/>
          <p:nvPr/>
        </p:nvSpPr>
        <p:spPr>
          <a:xfrm rot="15654318">
            <a:off x="1742332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1927519" y="2159252"/>
            <a:ext cx="555270" cy="543354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20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4" name="椭圆 31"/>
          <p:cNvSpPr/>
          <p:nvPr/>
        </p:nvSpPr>
        <p:spPr>
          <a:xfrm rot="15654318">
            <a:off x="1742333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1914411" y="3510469"/>
            <a:ext cx="524290" cy="537396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243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1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2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3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2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3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5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66" name="任意多边形 265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7" name="任意多边形 266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8" name="任意多边形 267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9" name="任意多边形 268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0" name="组合 269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71" name="图片 27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72" name="任意多边形 27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3" name="矩形 272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4" name="组合 273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275" name="图片 27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76" name="任意多边形 2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392128" y="1907068"/>
            <a:ext cx="1888838" cy="1208053"/>
          </a:xfrm>
          <a:custGeom>
            <a:avLst/>
            <a:gdLst>
              <a:gd name="connsiteX0" fmla="*/ 85896 w 1888838"/>
              <a:gd name="connsiteY0" fmla="*/ 40604 h 1208053"/>
              <a:gd name="connsiteX1" fmla="*/ 21888 w 1888838"/>
              <a:gd name="connsiteY1" fmla="*/ 378932 h 1208053"/>
              <a:gd name="connsiteX2" fmla="*/ 21888 w 1888838"/>
              <a:gd name="connsiteY2" fmla="*/ 744692 h 1208053"/>
              <a:gd name="connsiteX3" fmla="*/ 67608 w 1888838"/>
              <a:gd name="connsiteY3" fmla="*/ 1009868 h 1208053"/>
              <a:gd name="connsiteX4" fmla="*/ 104184 w 1888838"/>
              <a:gd name="connsiteY4" fmla="*/ 1183604 h 1208053"/>
              <a:gd name="connsiteX5" fmla="*/ 497376 w 1888838"/>
              <a:gd name="connsiteY5" fmla="*/ 1201892 h 1208053"/>
              <a:gd name="connsiteX6" fmla="*/ 991152 w 1888838"/>
              <a:gd name="connsiteY6" fmla="*/ 1201892 h 1208053"/>
              <a:gd name="connsiteX7" fmla="*/ 1411776 w 1888838"/>
              <a:gd name="connsiteY7" fmla="*/ 1128740 h 1208053"/>
              <a:gd name="connsiteX8" fmla="*/ 1695240 w 1888838"/>
              <a:gd name="connsiteY8" fmla="*/ 973292 h 1208053"/>
              <a:gd name="connsiteX9" fmla="*/ 1841544 w 1888838"/>
              <a:gd name="connsiteY9" fmla="*/ 799556 h 1208053"/>
              <a:gd name="connsiteX10" fmla="*/ 1878120 w 1888838"/>
              <a:gd name="connsiteY10" fmla="*/ 662396 h 1208053"/>
              <a:gd name="connsiteX11" fmla="*/ 1887264 w 1888838"/>
              <a:gd name="connsiteY11" fmla="*/ 644108 h 1208053"/>
              <a:gd name="connsiteX12" fmla="*/ 1850688 w 1888838"/>
              <a:gd name="connsiteY12" fmla="*/ 497804 h 1208053"/>
              <a:gd name="connsiteX13" fmla="*/ 1750104 w 1888838"/>
              <a:gd name="connsiteY13" fmla="*/ 360644 h 1208053"/>
              <a:gd name="connsiteX14" fmla="*/ 1612944 w 1888838"/>
              <a:gd name="connsiteY14" fmla="*/ 241772 h 1208053"/>
              <a:gd name="connsiteX15" fmla="*/ 1356912 w 1888838"/>
              <a:gd name="connsiteY15" fmla="*/ 95468 h 1208053"/>
              <a:gd name="connsiteX16" fmla="*/ 936288 w 1888838"/>
              <a:gd name="connsiteY16" fmla="*/ 13172 h 1208053"/>
              <a:gd name="connsiteX17" fmla="*/ 85896 w 1888838"/>
              <a:gd name="connsiteY17" fmla="*/ 40604 h 1208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8838" h="1208053">
                <a:moveTo>
                  <a:pt x="85896" y="40604"/>
                </a:moveTo>
                <a:cubicBezTo>
                  <a:pt x="-66504" y="101564"/>
                  <a:pt x="32556" y="261584"/>
                  <a:pt x="21888" y="378932"/>
                </a:cubicBezTo>
                <a:cubicBezTo>
                  <a:pt x="11220" y="496280"/>
                  <a:pt x="14268" y="639536"/>
                  <a:pt x="21888" y="744692"/>
                </a:cubicBezTo>
                <a:cubicBezTo>
                  <a:pt x="29508" y="849848"/>
                  <a:pt x="53892" y="936716"/>
                  <a:pt x="67608" y="1009868"/>
                </a:cubicBezTo>
                <a:cubicBezTo>
                  <a:pt x="81324" y="1083020"/>
                  <a:pt x="32556" y="1151600"/>
                  <a:pt x="104184" y="1183604"/>
                </a:cubicBezTo>
                <a:cubicBezTo>
                  <a:pt x="175812" y="1215608"/>
                  <a:pt x="349548" y="1198844"/>
                  <a:pt x="497376" y="1201892"/>
                </a:cubicBezTo>
                <a:cubicBezTo>
                  <a:pt x="645204" y="1204940"/>
                  <a:pt x="838752" y="1214084"/>
                  <a:pt x="991152" y="1201892"/>
                </a:cubicBezTo>
                <a:cubicBezTo>
                  <a:pt x="1143552" y="1189700"/>
                  <a:pt x="1294428" y="1166840"/>
                  <a:pt x="1411776" y="1128740"/>
                </a:cubicBezTo>
                <a:cubicBezTo>
                  <a:pt x="1529124" y="1090640"/>
                  <a:pt x="1623612" y="1028156"/>
                  <a:pt x="1695240" y="973292"/>
                </a:cubicBezTo>
                <a:cubicBezTo>
                  <a:pt x="1766868" y="918428"/>
                  <a:pt x="1811064" y="851372"/>
                  <a:pt x="1841544" y="799556"/>
                </a:cubicBezTo>
                <a:cubicBezTo>
                  <a:pt x="1872024" y="747740"/>
                  <a:pt x="1870500" y="688304"/>
                  <a:pt x="1878120" y="662396"/>
                </a:cubicBezTo>
                <a:cubicBezTo>
                  <a:pt x="1885740" y="636488"/>
                  <a:pt x="1891836" y="671540"/>
                  <a:pt x="1887264" y="644108"/>
                </a:cubicBezTo>
                <a:cubicBezTo>
                  <a:pt x="1882692" y="616676"/>
                  <a:pt x="1873548" y="545048"/>
                  <a:pt x="1850688" y="497804"/>
                </a:cubicBezTo>
                <a:cubicBezTo>
                  <a:pt x="1827828" y="450560"/>
                  <a:pt x="1789728" y="403316"/>
                  <a:pt x="1750104" y="360644"/>
                </a:cubicBezTo>
                <a:cubicBezTo>
                  <a:pt x="1710480" y="317972"/>
                  <a:pt x="1678476" y="285968"/>
                  <a:pt x="1612944" y="241772"/>
                </a:cubicBezTo>
                <a:cubicBezTo>
                  <a:pt x="1547412" y="197576"/>
                  <a:pt x="1469688" y="133568"/>
                  <a:pt x="1356912" y="95468"/>
                </a:cubicBezTo>
                <a:cubicBezTo>
                  <a:pt x="1244136" y="57368"/>
                  <a:pt x="1149648" y="23840"/>
                  <a:pt x="936288" y="13172"/>
                </a:cubicBezTo>
                <a:cubicBezTo>
                  <a:pt x="722928" y="2504"/>
                  <a:pt x="238296" y="-20356"/>
                  <a:pt x="85896" y="40604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4105656" y="1911096"/>
            <a:ext cx="1785752" cy="1195301"/>
          </a:xfrm>
          <a:custGeom>
            <a:avLst/>
            <a:gdLst>
              <a:gd name="connsiteX0" fmla="*/ 9144 w 1785752"/>
              <a:gd name="connsiteY0" fmla="*/ 1170432 h 1195301"/>
              <a:gd name="connsiteX1" fmla="*/ 1024128 w 1785752"/>
              <a:gd name="connsiteY1" fmla="*/ 1179576 h 1195301"/>
              <a:gd name="connsiteX2" fmla="*/ 1563624 w 1785752"/>
              <a:gd name="connsiteY2" fmla="*/ 987552 h 1195301"/>
              <a:gd name="connsiteX3" fmla="*/ 1746504 w 1785752"/>
              <a:gd name="connsiteY3" fmla="*/ 813816 h 1195301"/>
              <a:gd name="connsiteX4" fmla="*/ 1783080 w 1785752"/>
              <a:gd name="connsiteY4" fmla="*/ 612648 h 1195301"/>
              <a:gd name="connsiteX5" fmla="*/ 1700784 w 1785752"/>
              <a:gd name="connsiteY5" fmla="*/ 393192 h 1195301"/>
              <a:gd name="connsiteX6" fmla="*/ 1408176 w 1785752"/>
              <a:gd name="connsiteY6" fmla="*/ 155448 h 1195301"/>
              <a:gd name="connsiteX7" fmla="*/ 1033272 w 1785752"/>
              <a:gd name="connsiteY7" fmla="*/ 27432 h 1195301"/>
              <a:gd name="connsiteX8" fmla="*/ 384048 w 1785752"/>
              <a:gd name="connsiteY8" fmla="*/ 0 h 1195301"/>
              <a:gd name="connsiteX9" fmla="*/ 0 w 1785752"/>
              <a:gd name="connsiteY9" fmla="*/ 27432 h 1195301"/>
              <a:gd name="connsiteX10" fmla="*/ 0 w 1785752"/>
              <a:gd name="connsiteY10" fmla="*/ 27432 h 119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5752" h="1195301">
                <a:moveTo>
                  <a:pt x="9144" y="1170432"/>
                </a:moveTo>
                <a:cubicBezTo>
                  <a:pt x="387096" y="1190244"/>
                  <a:pt x="765048" y="1210056"/>
                  <a:pt x="1024128" y="1179576"/>
                </a:cubicBezTo>
                <a:cubicBezTo>
                  <a:pt x="1283208" y="1149096"/>
                  <a:pt x="1443228" y="1048512"/>
                  <a:pt x="1563624" y="987552"/>
                </a:cubicBezTo>
                <a:cubicBezTo>
                  <a:pt x="1684020" y="926592"/>
                  <a:pt x="1709928" y="876300"/>
                  <a:pt x="1746504" y="813816"/>
                </a:cubicBezTo>
                <a:cubicBezTo>
                  <a:pt x="1783080" y="751332"/>
                  <a:pt x="1790700" y="682752"/>
                  <a:pt x="1783080" y="612648"/>
                </a:cubicBezTo>
                <a:cubicBezTo>
                  <a:pt x="1775460" y="542544"/>
                  <a:pt x="1763268" y="469392"/>
                  <a:pt x="1700784" y="393192"/>
                </a:cubicBezTo>
                <a:cubicBezTo>
                  <a:pt x="1638300" y="316992"/>
                  <a:pt x="1519428" y="216408"/>
                  <a:pt x="1408176" y="155448"/>
                </a:cubicBezTo>
                <a:cubicBezTo>
                  <a:pt x="1296924" y="94488"/>
                  <a:pt x="1203960" y="53340"/>
                  <a:pt x="1033272" y="27432"/>
                </a:cubicBezTo>
                <a:cubicBezTo>
                  <a:pt x="862584" y="1524"/>
                  <a:pt x="556260" y="0"/>
                  <a:pt x="384048" y="0"/>
                </a:cubicBezTo>
                <a:cubicBezTo>
                  <a:pt x="211836" y="0"/>
                  <a:pt x="0" y="27432"/>
                  <a:pt x="0" y="27432"/>
                </a:cubicBezTo>
                <a:lnTo>
                  <a:pt x="0" y="27432"/>
                </a:ln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" name="任意多边形 168"/>
          <p:cNvSpPr/>
          <p:nvPr/>
        </p:nvSpPr>
        <p:spPr>
          <a:xfrm>
            <a:off x="5864904" y="1911095"/>
            <a:ext cx="1785752" cy="1195301"/>
          </a:xfrm>
          <a:custGeom>
            <a:avLst/>
            <a:gdLst>
              <a:gd name="connsiteX0" fmla="*/ 9144 w 1785752"/>
              <a:gd name="connsiteY0" fmla="*/ 1170432 h 1195301"/>
              <a:gd name="connsiteX1" fmla="*/ 1024128 w 1785752"/>
              <a:gd name="connsiteY1" fmla="*/ 1179576 h 1195301"/>
              <a:gd name="connsiteX2" fmla="*/ 1563624 w 1785752"/>
              <a:gd name="connsiteY2" fmla="*/ 987552 h 1195301"/>
              <a:gd name="connsiteX3" fmla="*/ 1746504 w 1785752"/>
              <a:gd name="connsiteY3" fmla="*/ 813816 h 1195301"/>
              <a:gd name="connsiteX4" fmla="*/ 1783080 w 1785752"/>
              <a:gd name="connsiteY4" fmla="*/ 612648 h 1195301"/>
              <a:gd name="connsiteX5" fmla="*/ 1700784 w 1785752"/>
              <a:gd name="connsiteY5" fmla="*/ 393192 h 1195301"/>
              <a:gd name="connsiteX6" fmla="*/ 1408176 w 1785752"/>
              <a:gd name="connsiteY6" fmla="*/ 155448 h 1195301"/>
              <a:gd name="connsiteX7" fmla="*/ 1033272 w 1785752"/>
              <a:gd name="connsiteY7" fmla="*/ 27432 h 1195301"/>
              <a:gd name="connsiteX8" fmla="*/ 384048 w 1785752"/>
              <a:gd name="connsiteY8" fmla="*/ 0 h 1195301"/>
              <a:gd name="connsiteX9" fmla="*/ 0 w 1785752"/>
              <a:gd name="connsiteY9" fmla="*/ 27432 h 1195301"/>
              <a:gd name="connsiteX10" fmla="*/ 0 w 1785752"/>
              <a:gd name="connsiteY10" fmla="*/ 27432 h 119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5752" h="1195301">
                <a:moveTo>
                  <a:pt x="9144" y="1170432"/>
                </a:moveTo>
                <a:cubicBezTo>
                  <a:pt x="387096" y="1190244"/>
                  <a:pt x="765048" y="1210056"/>
                  <a:pt x="1024128" y="1179576"/>
                </a:cubicBezTo>
                <a:cubicBezTo>
                  <a:pt x="1283208" y="1149096"/>
                  <a:pt x="1443228" y="1048512"/>
                  <a:pt x="1563624" y="987552"/>
                </a:cubicBezTo>
                <a:cubicBezTo>
                  <a:pt x="1684020" y="926592"/>
                  <a:pt x="1709928" y="876300"/>
                  <a:pt x="1746504" y="813816"/>
                </a:cubicBezTo>
                <a:cubicBezTo>
                  <a:pt x="1783080" y="751332"/>
                  <a:pt x="1790700" y="682752"/>
                  <a:pt x="1783080" y="612648"/>
                </a:cubicBezTo>
                <a:cubicBezTo>
                  <a:pt x="1775460" y="542544"/>
                  <a:pt x="1763268" y="469392"/>
                  <a:pt x="1700784" y="393192"/>
                </a:cubicBezTo>
                <a:cubicBezTo>
                  <a:pt x="1638300" y="316992"/>
                  <a:pt x="1519428" y="216408"/>
                  <a:pt x="1408176" y="155448"/>
                </a:cubicBezTo>
                <a:cubicBezTo>
                  <a:pt x="1296924" y="94488"/>
                  <a:pt x="1203960" y="53340"/>
                  <a:pt x="1033272" y="27432"/>
                </a:cubicBezTo>
                <a:cubicBezTo>
                  <a:pt x="862584" y="1524"/>
                  <a:pt x="556260" y="0"/>
                  <a:pt x="384048" y="0"/>
                </a:cubicBezTo>
                <a:cubicBezTo>
                  <a:pt x="211836" y="0"/>
                  <a:pt x="0" y="27432"/>
                  <a:pt x="0" y="27432"/>
                </a:cubicBezTo>
                <a:lnTo>
                  <a:pt x="0" y="27432"/>
                </a:ln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" name="任意多边形 169"/>
          <p:cNvSpPr/>
          <p:nvPr/>
        </p:nvSpPr>
        <p:spPr>
          <a:xfrm>
            <a:off x="7741920" y="1907068"/>
            <a:ext cx="1785752" cy="1195301"/>
          </a:xfrm>
          <a:custGeom>
            <a:avLst/>
            <a:gdLst>
              <a:gd name="connsiteX0" fmla="*/ 9144 w 1785752"/>
              <a:gd name="connsiteY0" fmla="*/ 1170432 h 1195301"/>
              <a:gd name="connsiteX1" fmla="*/ 1024128 w 1785752"/>
              <a:gd name="connsiteY1" fmla="*/ 1179576 h 1195301"/>
              <a:gd name="connsiteX2" fmla="*/ 1563624 w 1785752"/>
              <a:gd name="connsiteY2" fmla="*/ 987552 h 1195301"/>
              <a:gd name="connsiteX3" fmla="*/ 1746504 w 1785752"/>
              <a:gd name="connsiteY3" fmla="*/ 813816 h 1195301"/>
              <a:gd name="connsiteX4" fmla="*/ 1783080 w 1785752"/>
              <a:gd name="connsiteY4" fmla="*/ 612648 h 1195301"/>
              <a:gd name="connsiteX5" fmla="*/ 1700784 w 1785752"/>
              <a:gd name="connsiteY5" fmla="*/ 393192 h 1195301"/>
              <a:gd name="connsiteX6" fmla="*/ 1408176 w 1785752"/>
              <a:gd name="connsiteY6" fmla="*/ 155448 h 1195301"/>
              <a:gd name="connsiteX7" fmla="*/ 1033272 w 1785752"/>
              <a:gd name="connsiteY7" fmla="*/ 27432 h 1195301"/>
              <a:gd name="connsiteX8" fmla="*/ 384048 w 1785752"/>
              <a:gd name="connsiteY8" fmla="*/ 0 h 1195301"/>
              <a:gd name="connsiteX9" fmla="*/ 0 w 1785752"/>
              <a:gd name="connsiteY9" fmla="*/ 27432 h 1195301"/>
              <a:gd name="connsiteX10" fmla="*/ 0 w 1785752"/>
              <a:gd name="connsiteY10" fmla="*/ 27432 h 119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5752" h="1195301">
                <a:moveTo>
                  <a:pt x="9144" y="1170432"/>
                </a:moveTo>
                <a:cubicBezTo>
                  <a:pt x="387096" y="1190244"/>
                  <a:pt x="765048" y="1210056"/>
                  <a:pt x="1024128" y="1179576"/>
                </a:cubicBezTo>
                <a:cubicBezTo>
                  <a:pt x="1283208" y="1149096"/>
                  <a:pt x="1443228" y="1048512"/>
                  <a:pt x="1563624" y="987552"/>
                </a:cubicBezTo>
                <a:cubicBezTo>
                  <a:pt x="1684020" y="926592"/>
                  <a:pt x="1709928" y="876300"/>
                  <a:pt x="1746504" y="813816"/>
                </a:cubicBezTo>
                <a:cubicBezTo>
                  <a:pt x="1783080" y="751332"/>
                  <a:pt x="1790700" y="682752"/>
                  <a:pt x="1783080" y="612648"/>
                </a:cubicBezTo>
                <a:cubicBezTo>
                  <a:pt x="1775460" y="542544"/>
                  <a:pt x="1763268" y="469392"/>
                  <a:pt x="1700784" y="393192"/>
                </a:cubicBezTo>
                <a:cubicBezTo>
                  <a:pt x="1638300" y="316992"/>
                  <a:pt x="1519428" y="216408"/>
                  <a:pt x="1408176" y="155448"/>
                </a:cubicBezTo>
                <a:cubicBezTo>
                  <a:pt x="1296924" y="94488"/>
                  <a:pt x="1203960" y="53340"/>
                  <a:pt x="1033272" y="27432"/>
                </a:cubicBezTo>
                <a:cubicBezTo>
                  <a:pt x="862584" y="1524"/>
                  <a:pt x="556260" y="0"/>
                  <a:pt x="384048" y="0"/>
                </a:cubicBezTo>
                <a:cubicBezTo>
                  <a:pt x="211836" y="0"/>
                  <a:pt x="0" y="27432"/>
                  <a:pt x="0" y="27432"/>
                </a:cubicBezTo>
                <a:lnTo>
                  <a:pt x="0" y="27432"/>
                </a:ln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/>
          <p:cNvCxnSpPr/>
          <p:nvPr/>
        </p:nvCxnSpPr>
        <p:spPr>
          <a:xfrm>
            <a:off x="2670048" y="25054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矩形 170"/>
          <p:cNvSpPr/>
          <p:nvPr/>
        </p:nvSpPr>
        <p:spPr>
          <a:xfrm>
            <a:off x="2956442" y="1926319"/>
            <a:ext cx="4751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2" name="矩形 171"/>
          <p:cNvSpPr/>
          <p:nvPr/>
        </p:nvSpPr>
        <p:spPr>
          <a:xfrm>
            <a:off x="2502032" y="2505456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3" name="直接连接符 172"/>
          <p:cNvCxnSpPr/>
          <p:nvPr/>
        </p:nvCxnSpPr>
        <p:spPr>
          <a:xfrm>
            <a:off x="4495918" y="2499818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矩形 173"/>
          <p:cNvSpPr/>
          <p:nvPr/>
        </p:nvSpPr>
        <p:spPr>
          <a:xfrm>
            <a:off x="4782312" y="1920681"/>
            <a:ext cx="65172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5" name="矩形 174"/>
          <p:cNvSpPr/>
          <p:nvPr/>
        </p:nvSpPr>
        <p:spPr>
          <a:xfrm>
            <a:off x="4327902" y="2499818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6" name="直接连接符 175"/>
          <p:cNvCxnSpPr/>
          <p:nvPr/>
        </p:nvCxnSpPr>
        <p:spPr>
          <a:xfrm>
            <a:off x="6178247" y="25054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矩形 176"/>
          <p:cNvSpPr/>
          <p:nvPr/>
        </p:nvSpPr>
        <p:spPr>
          <a:xfrm>
            <a:off x="6437209" y="1926319"/>
            <a:ext cx="4751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8" name="矩形 177"/>
          <p:cNvSpPr/>
          <p:nvPr/>
        </p:nvSpPr>
        <p:spPr>
          <a:xfrm>
            <a:off x="6010231" y="2505456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9" name="直接连接符 178"/>
          <p:cNvCxnSpPr/>
          <p:nvPr/>
        </p:nvCxnSpPr>
        <p:spPr>
          <a:xfrm>
            <a:off x="8099698" y="25054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矩形 179"/>
          <p:cNvSpPr/>
          <p:nvPr/>
        </p:nvSpPr>
        <p:spPr>
          <a:xfrm>
            <a:off x="8340371" y="1926319"/>
            <a:ext cx="54792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1" name="矩形 180"/>
          <p:cNvSpPr/>
          <p:nvPr/>
        </p:nvSpPr>
        <p:spPr>
          <a:xfrm>
            <a:off x="7931682" y="2505456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8" name="肘形连接符 7"/>
          <p:cNvCxnSpPr/>
          <p:nvPr/>
        </p:nvCxnSpPr>
        <p:spPr>
          <a:xfrm rot="16200000" flipV="1">
            <a:off x="6217752" y="3406034"/>
            <a:ext cx="749807" cy="31089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肘形连接符 183"/>
          <p:cNvCxnSpPr/>
          <p:nvPr/>
        </p:nvCxnSpPr>
        <p:spPr>
          <a:xfrm rot="5400000" flipH="1" flipV="1">
            <a:off x="4218524" y="3405511"/>
            <a:ext cx="749806" cy="311940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肘形连接符 188"/>
          <p:cNvCxnSpPr/>
          <p:nvPr/>
        </p:nvCxnSpPr>
        <p:spPr>
          <a:xfrm rot="5400000">
            <a:off x="2332152" y="3246552"/>
            <a:ext cx="599040" cy="479088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肘形连接符 189"/>
          <p:cNvCxnSpPr/>
          <p:nvPr/>
        </p:nvCxnSpPr>
        <p:spPr>
          <a:xfrm rot="16200000" flipH="1">
            <a:off x="8613648" y="3260820"/>
            <a:ext cx="451920" cy="450552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矩形 191"/>
          <p:cNvSpPr/>
          <p:nvPr/>
        </p:nvSpPr>
        <p:spPr>
          <a:xfrm>
            <a:off x="1285792" y="4310150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3" name="矩形 192"/>
          <p:cNvSpPr/>
          <p:nvPr/>
        </p:nvSpPr>
        <p:spPr>
          <a:xfrm>
            <a:off x="1599691" y="3893647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4" name="Freeform 30"/>
          <p:cNvSpPr>
            <a:spLocks noEditPoints="1"/>
          </p:cNvSpPr>
          <p:nvPr/>
        </p:nvSpPr>
        <p:spPr bwMode="auto">
          <a:xfrm>
            <a:off x="1328799" y="393290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矩形 194"/>
          <p:cNvSpPr/>
          <p:nvPr/>
        </p:nvSpPr>
        <p:spPr>
          <a:xfrm>
            <a:off x="3660184" y="4349409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3974083" y="3932906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7" name="Freeform 30"/>
          <p:cNvSpPr>
            <a:spLocks noEditPoints="1"/>
          </p:cNvSpPr>
          <p:nvPr/>
        </p:nvSpPr>
        <p:spPr bwMode="auto">
          <a:xfrm>
            <a:off x="3703191" y="397216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矩形 197"/>
          <p:cNvSpPr/>
          <p:nvPr/>
        </p:nvSpPr>
        <p:spPr>
          <a:xfrm>
            <a:off x="6034576" y="4388668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6348475" y="3972165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0" name="Freeform 30"/>
          <p:cNvSpPr>
            <a:spLocks noEditPoints="1"/>
          </p:cNvSpPr>
          <p:nvPr/>
        </p:nvSpPr>
        <p:spPr bwMode="auto">
          <a:xfrm>
            <a:off x="6077583" y="40114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矩形 200"/>
          <p:cNvSpPr/>
          <p:nvPr/>
        </p:nvSpPr>
        <p:spPr>
          <a:xfrm>
            <a:off x="8408968" y="4427927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2" name="矩形 201"/>
          <p:cNvSpPr/>
          <p:nvPr/>
        </p:nvSpPr>
        <p:spPr>
          <a:xfrm>
            <a:off x="8722867" y="4011424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3" name="Freeform 30"/>
          <p:cNvSpPr>
            <a:spLocks noEditPoints="1"/>
          </p:cNvSpPr>
          <p:nvPr/>
        </p:nvSpPr>
        <p:spPr bwMode="auto">
          <a:xfrm>
            <a:off x="8451975" y="405068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 35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" name="组合 37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0" name="任意多边形 3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矩形 40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4" name="任意多边形 4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4295800" y="1936813"/>
            <a:ext cx="1674117" cy="1665806"/>
            <a:chOff x="3608032" y="1030635"/>
            <a:chExt cx="4453386" cy="4431278"/>
          </a:xfrm>
        </p:grpSpPr>
        <p:sp>
          <p:nvSpPr>
            <p:cNvPr id="4" name="任意多边形 3"/>
            <p:cNvSpPr/>
            <p:nvPr/>
          </p:nvSpPr>
          <p:spPr>
            <a:xfrm>
              <a:off x="3608032" y="1030635"/>
              <a:ext cx="4453386" cy="4431278"/>
            </a:xfrm>
            <a:custGeom>
              <a:avLst/>
              <a:gdLst>
                <a:gd name="connsiteX0" fmla="*/ 4409038 w 4409038"/>
                <a:gd name="connsiteY0" fmla="*/ 4300396 h 4318502"/>
                <a:gd name="connsiteX1" fmla="*/ 4372824 w 4409038"/>
                <a:gd name="connsiteY1" fmla="*/ 1720158 h 4318502"/>
                <a:gd name="connsiteX2" fmla="*/ 3920151 w 4409038"/>
                <a:gd name="connsiteY2" fmla="*/ 679009 h 4318502"/>
                <a:gd name="connsiteX3" fmla="*/ 2969537 w 4409038"/>
                <a:gd name="connsiteY3" fmla="*/ 72427 h 4318502"/>
                <a:gd name="connsiteX4" fmla="*/ 1765426 w 4409038"/>
                <a:gd name="connsiteY4" fmla="*/ 0 h 4318502"/>
                <a:gd name="connsiteX5" fmla="*/ 461727 w 4409038"/>
                <a:gd name="connsiteY5" fmla="*/ 796704 h 4318502"/>
                <a:gd name="connsiteX6" fmla="*/ 0 w 4409038"/>
                <a:gd name="connsiteY6" fmla="*/ 2317687 h 4318502"/>
                <a:gd name="connsiteX7" fmla="*/ 525101 w 4409038"/>
                <a:gd name="connsiteY7" fmla="*/ 3585172 h 4318502"/>
                <a:gd name="connsiteX8" fmla="*/ 1846907 w 4409038"/>
                <a:gd name="connsiteY8" fmla="*/ 4318502 h 4318502"/>
                <a:gd name="connsiteX9" fmla="*/ 4409038 w 4409038"/>
                <a:gd name="connsiteY9" fmla="*/ 4300396 h 4318502"/>
                <a:gd name="connsiteX0-1" fmla="*/ 4409038 w 4409038"/>
                <a:gd name="connsiteY0-2" fmla="*/ 4300396 h 4318502"/>
                <a:gd name="connsiteX1-3" fmla="*/ 4372824 w 4409038"/>
                <a:gd name="connsiteY1-4" fmla="*/ 1720158 h 4318502"/>
                <a:gd name="connsiteX2-5" fmla="*/ 3920151 w 4409038"/>
                <a:gd name="connsiteY2-6" fmla="*/ 679009 h 4318502"/>
                <a:gd name="connsiteX3-7" fmla="*/ 2969537 w 4409038"/>
                <a:gd name="connsiteY3-8" fmla="*/ 72427 h 4318502"/>
                <a:gd name="connsiteX4-9" fmla="*/ 1765426 w 4409038"/>
                <a:gd name="connsiteY4-10" fmla="*/ 0 h 4318502"/>
                <a:gd name="connsiteX5-11" fmla="*/ 461727 w 4409038"/>
                <a:gd name="connsiteY5-12" fmla="*/ 796704 h 4318502"/>
                <a:gd name="connsiteX6-13" fmla="*/ 0 w 4409038"/>
                <a:gd name="connsiteY6-14" fmla="*/ 2317687 h 4318502"/>
                <a:gd name="connsiteX7-15" fmla="*/ 525101 w 4409038"/>
                <a:gd name="connsiteY7-16" fmla="*/ 3585172 h 4318502"/>
                <a:gd name="connsiteX8-17" fmla="*/ 1846907 w 4409038"/>
                <a:gd name="connsiteY8-18" fmla="*/ 4318502 h 4318502"/>
                <a:gd name="connsiteX9-19" fmla="*/ 4409038 w 4409038"/>
                <a:gd name="connsiteY9-20" fmla="*/ 4300396 h 4318502"/>
                <a:gd name="connsiteX0-21" fmla="*/ 4409038 w 4409038"/>
                <a:gd name="connsiteY0-22" fmla="*/ 4300396 h 4318502"/>
                <a:gd name="connsiteX1-23" fmla="*/ 4372824 w 4409038"/>
                <a:gd name="connsiteY1-24" fmla="*/ 1720158 h 4318502"/>
                <a:gd name="connsiteX2-25" fmla="*/ 3920151 w 4409038"/>
                <a:gd name="connsiteY2-26" fmla="*/ 679009 h 4318502"/>
                <a:gd name="connsiteX3-27" fmla="*/ 2969537 w 4409038"/>
                <a:gd name="connsiteY3-28" fmla="*/ 72427 h 4318502"/>
                <a:gd name="connsiteX4-29" fmla="*/ 1765426 w 4409038"/>
                <a:gd name="connsiteY4-30" fmla="*/ 0 h 4318502"/>
                <a:gd name="connsiteX5-31" fmla="*/ 461727 w 4409038"/>
                <a:gd name="connsiteY5-32" fmla="*/ 796704 h 4318502"/>
                <a:gd name="connsiteX6-33" fmla="*/ 0 w 4409038"/>
                <a:gd name="connsiteY6-34" fmla="*/ 2317687 h 4318502"/>
                <a:gd name="connsiteX7-35" fmla="*/ 525101 w 4409038"/>
                <a:gd name="connsiteY7-36" fmla="*/ 3585172 h 4318502"/>
                <a:gd name="connsiteX8-37" fmla="*/ 1846907 w 4409038"/>
                <a:gd name="connsiteY8-38" fmla="*/ 4318502 h 4318502"/>
                <a:gd name="connsiteX9-39" fmla="*/ 4409038 w 4409038"/>
                <a:gd name="connsiteY9-40" fmla="*/ 4300396 h 4318502"/>
                <a:gd name="connsiteX0-41" fmla="*/ 4409038 w 4409038"/>
                <a:gd name="connsiteY0-42" fmla="*/ 4301358 h 4319464"/>
                <a:gd name="connsiteX1-43" fmla="*/ 4372824 w 4409038"/>
                <a:gd name="connsiteY1-44" fmla="*/ 1721120 h 4319464"/>
                <a:gd name="connsiteX2-45" fmla="*/ 3920151 w 4409038"/>
                <a:gd name="connsiteY2-46" fmla="*/ 679971 h 4319464"/>
                <a:gd name="connsiteX3-47" fmla="*/ 2969537 w 4409038"/>
                <a:gd name="connsiteY3-48" fmla="*/ 73389 h 4319464"/>
                <a:gd name="connsiteX4-49" fmla="*/ 1765426 w 4409038"/>
                <a:gd name="connsiteY4-50" fmla="*/ 962 h 4319464"/>
                <a:gd name="connsiteX5-51" fmla="*/ 461727 w 4409038"/>
                <a:gd name="connsiteY5-52" fmla="*/ 797666 h 4319464"/>
                <a:gd name="connsiteX6-53" fmla="*/ 0 w 4409038"/>
                <a:gd name="connsiteY6-54" fmla="*/ 2318649 h 4319464"/>
                <a:gd name="connsiteX7-55" fmla="*/ 525101 w 4409038"/>
                <a:gd name="connsiteY7-56" fmla="*/ 3586134 h 4319464"/>
                <a:gd name="connsiteX8-57" fmla="*/ 1846907 w 4409038"/>
                <a:gd name="connsiteY8-58" fmla="*/ 4319464 h 4319464"/>
                <a:gd name="connsiteX9-59" fmla="*/ 4409038 w 4409038"/>
                <a:gd name="connsiteY9-60" fmla="*/ 4301358 h 4319464"/>
                <a:gd name="connsiteX0-61" fmla="*/ 4409038 w 4409038"/>
                <a:gd name="connsiteY0-62" fmla="*/ 4351193 h 4369299"/>
                <a:gd name="connsiteX1-63" fmla="*/ 4372824 w 4409038"/>
                <a:gd name="connsiteY1-64" fmla="*/ 1770955 h 4369299"/>
                <a:gd name="connsiteX2-65" fmla="*/ 3920151 w 4409038"/>
                <a:gd name="connsiteY2-66" fmla="*/ 729806 h 4369299"/>
                <a:gd name="connsiteX3-67" fmla="*/ 2664737 w 4409038"/>
                <a:gd name="connsiteY3-68" fmla="*/ 85124 h 4369299"/>
                <a:gd name="connsiteX4-69" fmla="*/ 1765426 w 4409038"/>
                <a:gd name="connsiteY4-70" fmla="*/ 50797 h 4369299"/>
                <a:gd name="connsiteX5-71" fmla="*/ 461727 w 4409038"/>
                <a:gd name="connsiteY5-72" fmla="*/ 847501 h 4369299"/>
                <a:gd name="connsiteX6-73" fmla="*/ 0 w 4409038"/>
                <a:gd name="connsiteY6-74" fmla="*/ 2368484 h 4369299"/>
                <a:gd name="connsiteX7-75" fmla="*/ 525101 w 4409038"/>
                <a:gd name="connsiteY7-76" fmla="*/ 3635969 h 4369299"/>
                <a:gd name="connsiteX8-77" fmla="*/ 1846907 w 4409038"/>
                <a:gd name="connsiteY8-78" fmla="*/ 4369299 h 4369299"/>
                <a:gd name="connsiteX9-79" fmla="*/ 4409038 w 4409038"/>
                <a:gd name="connsiteY9-80" fmla="*/ 4351193 h 4369299"/>
                <a:gd name="connsiteX0-81" fmla="*/ 4409038 w 4409038"/>
                <a:gd name="connsiteY0-82" fmla="*/ 4301072 h 4319178"/>
                <a:gd name="connsiteX1-83" fmla="*/ 4372824 w 4409038"/>
                <a:gd name="connsiteY1-84" fmla="*/ 1720834 h 4319178"/>
                <a:gd name="connsiteX2-85" fmla="*/ 3920151 w 4409038"/>
                <a:gd name="connsiteY2-86" fmla="*/ 679685 h 4319178"/>
                <a:gd name="connsiteX3-87" fmla="*/ 1765426 w 4409038"/>
                <a:gd name="connsiteY3-88" fmla="*/ 676 h 4319178"/>
                <a:gd name="connsiteX4-89" fmla="*/ 461727 w 4409038"/>
                <a:gd name="connsiteY4-90" fmla="*/ 797380 h 4319178"/>
                <a:gd name="connsiteX5-91" fmla="*/ 0 w 4409038"/>
                <a:gd name="connsiteY5-92" fmla="*/ 2318363 h 4319178"/>
                <a:gd name="connsiteX6-93" fmla="*/ 525101 w 4409038"/>
                <a:gd name="connsiteY6-94" fmla="*/ 3585848 h 4319178"/>
                <a:gd name="connsiteX7-95" fmla="*/ 1846907 w 4409038"/>
                <a:gd name="connsiteY7-96" fmla="*/ 4319178 h 4319178"/>
                <a:gd name="connsiteX8-97" fmla="*/ 4409038 w 4409038"/>
                <a:gd name="connsiteY8-98" fmla="*/ 4301072 h 4319178"/>
                <a:gd name="connsiteX0-99" fmla="*/ 4409038 w 4409038"/>
                <a:gd name="connsiteY0-100" fmla="*/ 4308506 h 4326612"/>
                <a:gd name="connsiteX1-101" fmla="*/ 4372824 w 4409038"/>
                <a:gd name="connsiteY1-102" fmla="*/ 1728268 h 4326612"/>
                <a:gd name="connsiteX2-103" fmla="*/ 3653451 w 4409038"/>
                <a:gd name="connsiteY2-104" fmla="*/ 473759 h 4326612"/>
                <a:gd name="connsiteX3-105" fmla="*/ 1765426 w 4409038"/>
                <a:gd name="connsiteY3-106" fmla="*/ 8110 h 4326612"/>
                <a:gd name="connsiteX4-107" fmla="*/ 461727 w 4409038"/>
                <a:gd name="connsiteY4-108" fmla="*/ 804814 h 4326612"/>
                <a:gd name="connsiteX5-109" fmla="*/ 0 w 4409038"/>
                <a:gd name="connsiteY5-110" fmla="*/ 2325797 h 4326612"/>
                <a:gd name="connsiteX6-111" fmla="*/ 525101 w 4409038"/>
                <a:gd name="connsiteY6-112" fmla="*/ 3593282 h 4326612"/>
                <a:gd name="connsiteX7-113" fmla="*/ 1846907 w 4409038"/>
                <a:gd name="connsiteY7-114" fmla="*/ 4326612 h 4326612"/>
                <a:gd name="connsiteX8-115" fmla="*/ 4409038 w 4409038"/>
                <a:gd name="connsiteY8-116" fmla="*/ 4308506 h 4326612"/>
                <a:gd name="connsiteX0-117" fmla="*/ 4409038 w 4409038"/>
                <a:gd name="connsiteY0-118" fmla="*/ 4330867 h 4348973"/>
                <a:gd name="connsiteX1-119" fmla="*/ 4372824 w 4409038"/>
                <a:gd name="connsiteY1-120" fmla="*/ 1750629 h 4348973"/>
                <a:gd name="connsiteX2-121" fmla="*/ 3653451 w 4409038"/>
                <a:gd name="connsiteY2-122" fmla="*/ 496120 h 4348973"/>
                <a:gd name="connsiteX3-123" fmla="*/ 2024506 w 4409038"/>
                <a:gd name="connsiteY3-124" fmla="*/ 7611 h 4348973"/>
                <a:gd name="connsiteX4-125" fmla="*/ 461727 w 4409038"/>
                <a:gd name="connsiteY4-126" fmla="*/ 827175 h 4348973"/>
                <a:gd name="connsiteX5-127" fmla="*/ 0 w 4409038"/>
                <a:gd name="connsiteY5-128" fmla="*/ 2348158 h 4348973"/>
                <a:gd name="connsiteX6-129" fmla="*/ 525101 w 4409038"/>
                <a:gd name="connsiteY6-130" fmla="*/ 3615643 h 4348973"/>
                <a:gd name="connsiteX7-131" fmla="*/ 1846907 w 4409038"/>
                <a:gd name="connsiteY7-132" fmla="*/ 4348973 h 4348973"/>
                <a:gd name="connsiteX8-133" fmla="*/ 4409038 w 4409038"/>
                <a:gd name="connsiteY8-134" fmla="*/ 4330867 h 4348973"/>
                <a:gd name="connsiteX0-135" fmla="*/ 4409038 w 4409038"/>
                <a:gd name="connsiteY0-136" fmla="*/ 4330867 h 4348973"/>
                <a:gd name="connsiteX1-137" fmla="*/ 4372824 w 4409038"/>
                <a:gd name="connsiteY1-138" fmla="*/ 1750629 h 4348973"/>
                <a:gd name="connsiteX2-139" fmla="*/ 3653451 w 4409038"/>
                <a:gd name="connsiteY2-140" fmla="*/ 496120 h 4348973"/>
                <a:gd name="connsiteX3-141" fmla="*/ 2024506 w 4409038"/>
                <a:gd name="connsiteY3-142" fmla="*/ 7611 h 4348973"/>
                <a:gd name="connsiteX4-143" fmla="*/ 461727 w 4409038"/>
                <a:gd name="connsiteY4-144" fmla="*/ 827175 h 4348973"/>
                <a:gd name="connsiteX5-145" fmla="*/ 0 w 4409038"/>
                <a:gd name="connsiteY5-146" fmla="*/ 2348158 h 4348973"/>
                <a:gd name="connsiteX6-147" fmla="*/ 525101 w 4409038"/>
                <a:gd name="connsiteY6-148" fmla="*/ 3615643 h 4348973"/>
                <a:gd name="connsiteX7-149" fmla="*/ 1846907 w 4409038"/>
                <a:gd name="connsiteY7-150" fmla="*/ 4348973 h 4348973"/>
                <a:gd name="connsiteX8-151" fmla="*/ 4409038 w 4409038"/>
                <a:gd name="connsiteY8-152" fmla="*/ 4330867 h 4348973"/>
                <a:gd name="connsiteX0-153" fmla="*/ 4409038 w 4409038"/>
                <a:gd name="connsiteY0-154" fmla="*/ 4330867 h 4348973"/>
                <a:gd name="connsiteX1-155" fmla="*/ 4372824 w 4409038"/>
                <a:gd name="connsiteY1-156" fmla="*/ 1750629 h 4348973"/>
                <a:gd name="connsiteX2-157" fmla="*/ 3653451 w 4409038"/>
                <a:gd name="connsiteY2-158" fmla="*/ 496120 h 4348973"/>
                <a:gd name="connsiteX3-159" fmla="*/ 2024506 w 4409038"/>
                <a:gd name="connsiteY3-160" fmla="*/ 7611 h 4348973"/>
                <a:gd name="connsiteX4-161" fmla="*/ 461727 w 4409038"/>
                <a:gd name="connsiteY4-162" fmla="*/ 827175 h 4348973"/>
                <a:gd name="connsiteX5-163" fmla="*/ 0 w 4409038"/>
                <a:gd name="connsiteY5-164" fmla="*/ 2348158 h 4348973"/>
                <a:gd name="connsiteX6-165" fmla="*/ 525101 w 4409038"/>
                <a:gd name="connsiteY6-166" fmla="*/ 3615643 h 4348973"/>
                <a:gd name="connsiteX7-167" fmla="*/ 1846907 w 4409038"/>
                <a:gd name="connsiteY7-168" fmla="*/ 4348973 h 4348973"/>
                <a:gd name="connsiteX8-169" fmla="*/ 4409038 w 4409038"/>
                <a:gd name="connsiteY8-170" fmla="*/ 4330867 h 4348973"/>
                <a:gd name="connsiteX0-171" fmla="*/ 4452148 w 4452148"/>
                <a:gd name="connsiteY0-172" fmla="*/ 4330867 h 4348973"/>
                <a:gd name="connsiteX1-173" fmla="*/ 4415934 w 4452148"/>
                <a:gd name="connsiteY1-174" fmla="*/ 1750629 h 4348973"/>
                <a:gd name="connsiteX2-175" fmla="*/ 3696561 w 4452148"/>
                <a:gd name="connsiteY2-176" fmla="*/ 496120 h 4348973"/>
                <a:gd name="connsiteX3-177" fmla="*/ 2067616 w 4452148"/>
                <a:gd name="connsiteY3-178" fmla="*/ 7611 h 4348973"/>
                <a:gd name="connsiteX4-179" fmla="*/ 504837 w 4452148"/>
                <a:gd name="connsiteY4-180" fmla="*/ 827175 h 4348973"/>
                <a:gd name="connsiteX5-181" fmla="*/ 43110 w 4452148"/>
                <a:gd name="connsiteY5-182" fmla="*/ 2348158 h 4348973"/>
                <a:gd name="connsiteX6-183" fmla="*/ 568211 w 4452148"/>
                <a:gd name="connsiteY6-184" fmla="*/ 3615643 h 4348973"/>
                <a:gd name="connsiteX7-185" fmla="*/ 1890017 w 4452148"/>
                <a:gd name="connsiteY7-186" fmla="*/ 4348973 h 4348973"/>
                <a:gd name="connsiteX8-187" fmla="*/ 4452148 w 4452148"/>
                <a:gd name="connsiteY8-188" fmla="*/ 4330867 h 4348973"/>
                <a:gd name="connsiteX0-189" fmla="*/ 4419139 w 4419139"/>
                <a:gd name="connsiteY0-190" fmla="*/ 4330867 h 4348973"/>
                <a:gd name="connsiteX1-191" fmla="*/ 4382925 w 4419139"/>
                <a:gd name="connsiteY1-192" fmla="*/ 1750629 h 4348973"/>
                <a:gd name="connsiteX2-193" fmla="*/ 3663552 w 4419139"/>
                <a:gd name="connsiteY2-194" fmla="*/ 496120 h 4348973"/>
                <a:gd name="connsiteX3-195" fmla="*/ 2034607 w 4419139"/>
                <a:gd name="connsiteY3-196" fmla="*/ 7611 h 4348973"/>
                <a:gd name="connsiteX4-197" fmla="*/ 471828 w 4419139"/>
                <a:gd name="connsiteY4-198" fmla="*/ 827175 h 4348973"/>
                <a:gd name="connsiteX5-199" fmla="*/ 10101 w 4419139"/>
                <a:gd name="connsiteY5-200" fmla="*/ 2348158 h 4348973"/>
                <a:gd name="connsiteX6-201" fmla="*/ 535202 w 4419139"/>
                <a:gd name="connsiteY6-202" fmla="*/ 3615643 h 4348973"/>
                <a:gd name="connsiteX7-203" fmla="*/ 1857008 w 4419139"/>
                <a:gd name="connsiteY7-204" fmla="*/ 4348973 h 4348973"/>
                <a:gd name="connsiteX8-205" fmla="*/ 4419139 w 4419139"/>
                <a:gd name="connsiteY8-206" fmla="*/ 4330867 h 4348973"/>
                <a:gd name="connsiteX0-207" fmla="*/ 4400900 w 4400900"/>
                <a:gd name="connsiteY0-208" fmla="*/ 4330867 h 4348973"/>
                <a:gd name="connsiteX1-209" fmla="*/ 4364686 w 4400900"/>
                <a:gd name="connsiteY1-210" fmla="*/ 1750629 h 4348973"/>
                <a:gd name="connsiteX2-211" fmla="*/ 3645313 w 4400900"/>
                <a:gd name="connsiteY2-212" fmla="*/ 496120 h 4348973"/>
                <a:gd name="connsiteX3-213" fmla="*/ 2016368 w 4400900"/>
                <a:gd name="connsiteY3-214" fmla="*/ 7611 h 4348973"/>
                <a:gd name="connsiteX4-215" fmla="*/ 453589 w 4400900"/>
                <a:gd name="connsiteY4-216" fmla="*/ 827175 h 4348973"/>
                <a:gd name="connsiteX5-217" fmla="*/ 14722 w 4400900"/>
                <a:gd name="connsiteY5-218" fmla="*/ 2150038 h 4348973"/>
                <a:gd name="connsiteX6-219" fmla="*/ 516963 w 4400900"/>
                <a:gd name="connsiteY6-220" fmla="*/ 3615643 h 4348973"/>
                <a:gd name="connsiteX7-221" fmla="*/ 1838769 w 4400900"/>
                <a:gd name="connsiteY7-222" fmla="*/ 4348973 h 4348973"/>
                <a:gd name="connsiteX8-223" fmla="*/ 4400900 w 4400900"/>
                <a:gd name="connsiteY8-224" fmla="*/ 4330867 h 4348973"/>
                <a:gd name="connsiteX0-225" fmla="*/ 4386180 w 4386180"/>
                <a:gd name="connsiteY0-226" fmla="*/ 4328142 h 4346248"/>
                <a:gd name="connsiteX1-227" fmla="*/ 4349966 w 4386180"/>
                <a:gd name="connsiteY1-228" fmla="*/ 1747904 h 4346248"/>
                <a:gd name="connsiteX2-229" fmla="*/ 3630593 w 4386180"/>
                <a:gd name="connsiteY2-230" fmla="*/ 493395 h 4346248"/>
                <a:gd name="connsiteX3-231" fmla="*/ 2001648 w 4386180"/>
                <a:gd name="connsiteY3-232" fmla="*/ 4886 h 4346248"/>
                <a:gd name="connsiteX4-233" fmla="*/ 507449 w 4386180"/>
                <a:gd name="connsiteY4-234" fmla="*/ 748250 h 4346248"/>
                <a:gd name="connsiteX5-235" fmla="*/ 2 w 4386180"/>
                <a:gd name="connsiteY5-236" fmla="*/ 2147313 h 4346248"/>
                <a:gd name="connsiteX6-237" fmla="*/ 502243 w 4386180"/>
                <a:gd name="connsiteY6-238" fmla="*/ 3612918 h 4346248"/>
                <a:gd name="connsiteX7-239" fmla="*/ 1824049 w 4386180"/>
                <a:gd name="connsiteY7-240" fmla="*/ 4346248 h 4346248"/>
                <a:gd name="connsiteX8-241" fmla="*/ 4386180 w 4386180"/>
                <a:gd name="connsiteY8-242" fmla="*/ 4328142 h 4346248"/>
                <a:gd name="connsiteX0-243" fmla="*/ 4386186 w 4386186"/>
                <a:gd name="connsiteY0-244" fmla="*/ 4328142 h 4346248"/>
                <a:gd name="connsiteX1-245" fmla="*/ 4349972 w 4386186"/>
                <a:gd name="connsiteY1-246" fmla="*/ 1747904 h 4346248"/>
                <a:gd name="connsiteX2-247" fmla="*/ 3630599 w 4386186"/>
                <a:gd name="connsiteY2-248" fmla="*/ 493395 h 4346248"/>
                <a:gd name="connsiteX3-249" fmla="*/ 2001654 w 4386186"/>
                <a:gd name="connsiteY3-250" fmla="*/ 4886 h 4346248"/>
                <a:gd name="connsiteX4-251" fmla="*/ 507455 w 4386186"/>
                <a:gd name="connsiteY4-252" fmla="*/ 748250 h 4346248"/>
                <a:gd name="connsiteX5-253" fmla="*/ 8 w 4386186"/>
                <a:gd name="connsiteY5-254" fmla="*/ 2147313 h 4346248"/>
                <a:gd name="connsiteX6-255" fmla="*/ 502249 w 4386186"/>
                <a:gd name="connsiteY6-256" fmla="*/ 3612918 h 4346248"/>
                <a:gd name="connsiteX7-257" fmla="*/ 1824055 w 4386186"/>
                <a:gd name="connsiteY7-258" fmla="*/ 4346248 h 4346248"/>
                <a:gd name="connsiteX8-259" fmla="*/ 4386186 w 4386186"/>
                <a:gd name="connsiteY8-260" fmla="*/ 4328142 h 4346248"/>
                <a:gd name="connsiteX0-261" fmla="*/ 4386182 w 4386182"/>
                <a:gd name="connsiteY0-262" fmla="*/ 4328142 h 4346248"/>
                <a:gd name="connsiteX1-263" fmla="*/ 4349968 w 4386182"/>
                <a:gd name="connsiteY1-264" fmla="*/ 1747904 h 4346248"/>
                <a:gd name="connsiteX2-265" fmla="*/ 3630595 w 4386182"/>
                <a:gd name="connsiteY2-266" fmla="*/ 493395 h 4346248"/>
                <a:gd name="connsiteX3-267" fmla="*/ 2001650 w 4386182"/>
                <a:gd name="connsiteY3-268" fmla="*/ 4886 h 4346248"/>
                <a:gd name="connsiteX4-269" fmla="*/ 507451 w 4386182"/>
                <a:gd name="connsiteY4-270" fmla="*/ 748250 h 4346248"/>
                <a:gd name="connsiteX5-271" fmla="*/ 4 w 4386182"/>
                <a:gd name="connsiteY5-272" fmla="*/ 2147313 h 4346248"/>
                <a:gd name="connsiteX6-273" fmla="*/ 502245 w 4386182"/>
                <a:gd name="connsiteY6-274" fmla="*/ 3612918 h 4346248"/>
                <a:gd name="connsiteX7-275" fmla="*/ 1824051 w 4386182"/>
                <a:gd name="connsiteY7-276" fmla="*/ 4346248 h 4346248"/>
                <a:gd name="connsiteX8-277" fmla="*/ 4386182 w 4386182"/>
                <a:gd name="connsiteY8-278" fmla="*/ 4328142 h 4346248"/>
                <a:gd name="connsiteX0-279" fmla="*/ 4386182 w 4386182"/>
                <a:gd name="connsiteY0-280" fmla="*/ 4328142 h 4346248"/>
                <a:gd name="connsiteX1-281" fmla="*/ 4349968 w 4386182"/>
                <a:gd name="connsiteY1-282" fmla="*/ 1747904 h 4346248"/>
                <a:gd name="connsiteX2-283" fmla="*/ 3630595 w 4386182"/>
                <a:gd name="connsiteY2-284" fmla="*/ 493395 h 4346248"/>
                <a:gd name="connsiteX3-285" fmla="*/ 2001650 w 4386182"/>
                <a:gd name="connsiteY3-286" fmla="*/ 4886 h 4346248"/>
                <a:gd name="connsiteX4-287" fmla="*/ 507451 w 4386182"/>
                <a:gd name="connsiteY4-288" fmla="*/ 748250 h 4346248"/>
                <a:gd name="connsiteX5-289" fmla="*/ 4 w 4386182"/>
                <a:gd name="connsiteY5-290" fmla="*/ 2147313 h 4346248"/>
                <a:gd name="connsiteX6-291" fmla="*/ 502245 w 4386182"/>
                <a:gd name="connsiteY6-292" fmla="*/ 3612918 h 4346248"/>
                <a:gd name="connsiteX7-293" fmla="*/ 1824051 w 4386182"/>
                <a:gd name="connsiteY7-294" fmla="*/ 4346248 h 4346248"/>
                <a:gd name="connsiteX8-295" fmla="*/ 4386182 w 4386182"/>
                <a:gd name="connsiteY8-296" fmla="*/ 4328142 h 4346248"/>
                <a:gd name="connsiteX0-297" fmla="*/ 4386179 w 4386179"/>
                <a:gd name="connsiteY0-298" fmla="*/ 4326288 h 4344394"/>
                <a:gd name="connsiteX1-299" fmla="*/ 4349965 w 4386179"/>
                <a:gd name="connsiteY1-300" fmla="*/ 1746050 h 4344394"/>
                <a:gd name="connsiteX2-301" fmla="*/ 3630592 w 4386179"/>
                <a:gd name="connsiteY2-302" fmla="*/ 491541 h 4344394"/>
                <a:gd name="connsiteX3-303" fmla="*/ 2001647 w 4386179"/>
                <a:gd name="connsiteY3-304" fmla="*/ 3032 h 4344394"/>
                <a:gd name="connsiteX4-305" fmla="*/ 499828 w 4386179"/>
                <a:gd name="connsiteY4-306" fmla="*/ 685436 h 4344394"/>
                <a:gd name="connsiteX5-307" fmla="*/ 1 w 4386179"/>
                <a:gd name="connsiteY5-308" fmla="*/ 2145459 h 4344394"/>
                <a:gd name="connsiteX6-309" fmla="*/ 502242 w 4386179"/>
                <a:gd name="connsiteY6-310" fmla="*/ 3611064 h 4344394"/>
                <a:gd name="connsiteX7-311" fmla="*/ 1824048 w 4386179"/>
                <a:gd name="connsiteY7-312" fmla="*/ 4344394 h 4344394"/>
                <a:gd name="connsiteX8-313" fmla="*/ 4386179 w 4386179"/>
                <a:gd name="connsiteY8-314" fmla="*/ 4326288 h 4344394"/>
                <a:gd name="connsiteX0-315" fmla="*/ 4386179 w 4386179"/>
                <a:gd name="connsiteY0-316" fmla="*/ 4326000 h 4344106"/>
                <a:gd name="connsiteX1-317" fmla="*/ 4349965 w 4386179"/>
                <a:gd name="connsiteY1-318" fmla="*/ 1745762 h 4344106"/>
                <a:gd name="connsiteX2-319" fmla="*/ 3607732 w 4386179"/>
                <a:gd name="connsiteY2-320" fmla="*/ 498873 h 4344106"/>
                <a:gd name="connsiteX3-321" fmla="*/ 2001647 w 4386179"/>
                <a:gd name="connsiteY3-322" fmla="*/ 2744 h 4344106"/>
                <a:gd name="connsiteX4-323" fmla="*/ 499828 w 4386179"/>
                <a:gd name="connsiteY4-324" fmla="*/ 685148 h 4344106"/>
                <a:gd name="connsiteX5-325" fmla="*/ 1 w 4386179"/>
                <a:gd name="connsiteY5-326" fmla="*/ 2145171 h 4344106"/>
                <a:gd name="connsiteX6-327" fmla="*/ 502242 w 4386179"/>
                <a:gd name="connsiteY6-328" fmla="*/ 3610776 h 4344106"/>
                <a:gd name="connsiteX7-329" fmla="*/ 1824048 w 4386179"/>
                <a:gd name="connsiteY7-330" fmla="*/ 4344106 h 4344106"/>
                <a:gd name="connsiteX8-331" fmla="*/ 4386179 w 4386179"/>
                <a:gd name="connsiteY8-332" fmla="*/ 4326000 h 4344106"/>
                <a:gd name="connsiteX0-333" fmla="*/ 4386179 w 4386179"/>
                <a:gd name="connsiteY0-334" fmla="*/ 4326012 h 4344118"/>
                <a:gd name="connsiteX1-335" fmla="*/ 4304245 w 4386179"/>
                <a:gd name="connsiteY1-336" fmla="*/ 1753394 h 4344118"/>
                <a:gd name="connsiteX2-337" fmla="*/ 3607732 w 4386179"/>
                <a:gd name="connsiteY2-338" fmla="*/ 498885 h 4344118"/>
                <a:gd name="connsiteX3-339" fmla="*/ 2001647 w 4386179"/>
                <a:gd name="connsiteY3-340" fmla="*/ 2756 h 4344118"/>
                <a:gd name="connsiteX4-341" fmla="*/ 499828 w 4386179"/>
                <a:gd name="connsiteY4-342" fmla="*/ 685160 h 4344118"/>
                <a:gd name="connsiteX5-343" fmla="*/ 1 w 4386179"/>
                <a:gd name="connsiteY5-344" fmla="*/ 2145183 h 4344118"/>
                <a:gd name="connsiteX6-345" fmla="*/ 502242 w 4386179"/>
                <a:gd name="connsiteY6-346" fmla="*/ 3610788 h 4344118"/>
                <a:gd name="connsiteX7-347" fmla="*/ 1824048 w 4386179"/>
                <a:gd name="connsiteY7-348" fmla="*/ 4344118 h 4344118"/>
                <a:gd name="connsiteX8-349" fmla="*/ 4386179 w 4386179"/>
                <a:gd name="connsiteY8-350" fmla="*/ 4326012 h 4344118"/>
                <a:gd name="connsiteX0-351" fmla="*/ 4386179 w 4386179"/>
                <a:gd name="connsiteY0-352" fmla="*/ 4326012 h 4344118"/>
                <a:gd name="connsiteX1-353" fmla="*/ 4304245 w 4386179"/>
                <a:gd name="connsiteY1-354" fmla="*/ 1753394 h 4344118"/>
                <a:gd name="connsiteX2-355" fmla="*/ 3607732 w 4386179"/>
                <a:gd name="connsiteY2-356" fmla="*/ 498885 h 4344118"/>
                <a:gd name="connsiteX3-357" fmla="*/ 2001647 w 4386179"/>
                <a:gd name="connsiteY3-358" fmla="*/ 2756 h 4344118"/>
                <a:gd name="connsiteX4-359" fmla="*/ 499828 w 4386179"/>
                <a:gd name="connsiteY4-360" fmla="*/ 685160 h 4344118"/>
                <a:gd name="connsiteX5-361" fmla="*/ 1 w 4386179"/>
                <a:gd name="connsiteY5-362" fmla="*/ 2145183 h 4344118"/>
                <a:gd name="connsiteX6-363" fmla="*/ 502242 w 4386179"/>
                <a:gd name="connsiteY6-364" fmla="*/ 3610788 h 4344118"/>
                <a:gd name="connsiteX7-365" fmla="*/ 1824048 w 4386179"/>
                <a:gd name="connsiteY7-366" fmla="*/ 4344118 h 4344118"/>
                <a:gd name="connsiteX8-367" fmla="*/ 4386179 w 4386179"/>
                <a:gd name="connsiteY8-368" fmla="*/ 4326012 h 4344118"/>
                <a:gd name="connsiteX0-369" fmla="*/ 4386179 w 4566906"/>
                <a:gd name="connsiteY0-370" fmla="*/ 4326012 h 4344118"/>
                <a:gd name="connsiteX1-371" fmla="*/ 4304245 w 4566906"/>
                <a:gd name="connsiteY1-372" fmla="*/ 1753394 h 4344118"/>
                <a:gd name="connsiteX2-373" fmla="*/ 3607732 w 4566906"/>
                <a:gd name="connsiteY2-374" fmla="*/ 498885 h 4344118"/>
                <a:gd name="connsiteX3-375" fmla="*/ 2001647 w 4566906"/>
                <a:gd name="connsiteY3-376" fmla="*/ 2756 h 4344118"/>
                <a:gd name="connsiteX4-377" fmla="*/ 499828 w 4566906"/>
                <a:gd name="connsiteY4-378" fmla="*/ 685160 h 4344118"/>
                <a:gd name="connsiteX5-379" fmla="*/ 1 w 4566906"/>
                <a:gd name="connsiteY5-380" fmla="*/ 2145183 h 4344118"/>
                <a:gd name="connsiteX6-381" fmla="*/ 502242 w 4566906"/>
                <a:gd name="connsiteY6-382" fmla="*/ 3610788 h 4344118"/>
                <a:gd name="connsiteX7-383" fmla="*/ 1824048 w 4566906"/>
                <a:gd name="connsiteY7-384" fmla="*/ 4344118 h 4344118"/>
                <a:gd name="connsiteX8-385" fmla="*/ 4386179 w 4566906"/>
                <a:gd name="connsiteY8-386" fmla="*/ 4326012 h 4344118"/>
                <a:gd name="connsiteX0-387" fmla="*/ 4386179 w 4386179"/>
                <a:gd name="connsiteY0-388" fmla="*/ 4326012 h 4344118"/>
                <a:gd name="connsiteX1-389" fmla="*/ 4304245 w 4386179"/>
                <a:gd name="connsiteY1-390" fmla="*/ 1753394 h 4344118"/>
                <a:gd name="connsiteX2-391" fmla="*/ 3607732 w 4386179"/>
                <a:gd name="connsiteY2-392" fmla="*/ 498885 h 4344118"/>
                <a:gd name="connsiteX3-393" fmla="*/ 2001647 w 4386179"/>
                <a:gd name="connsiteY3-394" fmla="*/ 2756 h 4344118"/>
                <a:gd name="connsiteX4-395" fmla="*/ 499828 w 4386179"/>
                <a:gd name="connsiteY4-396" fmla="*/ 685160 h 4344118"/>
                <a:gd name="connsiteX5-397" fmla="*/ 1 w 4386179"/>
                <a:gd name="connsiteY5-398" fmla="*/ 2145183 h 4344118"/>
                <a:gd name="connsiteX6-399" fmla="*/ 502242 w 4386179"/>
                <a:gd name="connsiteY6-400" fmla="*/ 3610788 h 4344118"/>
                <a:gd name="connsiteX7-401" fmla="*/ 1824048 w 4386179"/>
                <a:gd name="connsiteY7-402" fmla="*/ 4344118 h 4344118"/>
                <a:gd name="connsiteX8-403" fmla="*/ 4386179 w 4386179"/>
                <a:gd name="connsiteY8-404" fmla="*/ 4326012 h 4344118"/>
                <a:gd name="connsiteX0-405" fmla="*/ 4386179 w 4393307"/>
                <a:gd name="connsiteY0-406" fmla="*/ 4326012 h 4344118"/>
                <a:gd name="connsiteX1-407" fmla="*/ 4304245 w 4393307"/>
                <a:gd name="connsiteY1-408" fmla="*/ 1753394 h 4344118"/>
                <a:gd name="connsiteX2-409" fmla="*/ 3607732 w 4393307"/>
                <a:gd name="connsiteY2-410" fmla="*/ 498885 h 4344118"/>
                <a:gd name="connsiteX3-411" fmla="*/ 2001647 w 4393307"/>
                <a:gd name="connsiteY3-412" fmla="*/ 2756 h 4344118"/>
                <a:gd name="connsiteX4-413" fmla="*/ 499828 w 4393307"/>
                <a:gd name="connsiteY4-414" fmla="*/ 685160 h 4344118"/>
                <a:gd name="connsiteX5-415" fmla="*/ 1 w 4393307"/>
                <a:gd name="connsiteY5-416" fmla="*/ 2145183 h 4344118"/>
                <a:gd name="connsiteX6-417" fmla="*/ 502242 w 4393307"/>
                <a:gd name="connsiteY6-418" fmla="*/ 3610788 h 4344118"/>
                <a:gd name="connsiteX7-419" fmla="*/ 1824048 w 4393307"/>
                <a:gd name="connsiteY7-420" fmla="*/ 4344118 h 4344118"/>
                <a:gd name="connsiteX8-421" fmla="*/ 4386179 w 4393307"/>
                <a:gd name="connsiteY8-422" fmla="*/ 4326012 h 4344118"/>
                <a:gd name="connsiteX0-423" fmla="*/ 4386179 w 4393307"/>
                <a:gd name="connsiteY0-424" fmla="*/ 4326012 h 4366288"/>
                <a:gd name="connsiteX1-425" fmla="*/ 4304245 w 4393307"/>
                <a:gd name="connsiteY1-426" fmla="*/ 1753394 h 4366288"/>
                <a:gd name="connsiteX2-427" fmla="*/ 3607732 w 4393307"/>
                <a:gd name="connsiteY2-428" fmla="*/ 498885 h 4366288"/>
                <a:gd name="connsiteX3-429" fmla="*/ 2001647 w 4393307"/>
                <a:gd name="connsiteY3-430" fmla="*/ 2756 h 4366288"/>
                <a:gd name="connsiteX4-431" fmla="*/ 499828 w 4393307"/>
                <a:gd name="connsiteY4-432" fmla="*/ 685160 h 4366288"/>
                <a:gd name="connsiteX5-433" fmla="*/ 1 w 4393307"/>
                <a:gd name="connsiteY5-434" fmla="*/ 2145183 h 4366288"/>
                <a:gd name="connsiteX6-435" fmla="*/ 502242 w 4393307"/>
                <a:gd name="connsiteY6-436" fmla="*/ 3610788 h 4366288"/>
                <a:gd name="connsiteX7-437" fmla="*/ 1824048 w 4393307"/>
                <a:gd name="connsiteY7-438" fmla="*/ 4344118 h 4366288"/>
                <a:gd name="connsiteX8-439" fmla="*/ 4386179 w 4393307"/>
                <a:gd name="connsiteY8-440" fmla="*/ 4326012 h 4366288"/>
                <a:gd name="connsiteX0-441" fmla="*/ 4386179 w 4477619"/>
                <a:gd name="connsiteY0-442" fmla="*/ 4326012 h 4417452"/>
                <a:gd name="connsiteX1-443" fmla="*/ 4304245 w 4477619"/>
                <a:gd name="connsiteY1-444" fmla="*/ 1753394 h 4417452"/>
                <a:gd name="connsiteX2-445" fmla="*/ 3607732 w 4477619"/>
                <a:gd name="connsiteY2-446" fmla="*/ 498885 h 4417452"/>
                <a:gd name="connsiteX3-447" fmla="*/ 2001647 w 4477619"/>
                <a:gd name="connsiteY3-448" fmla="*/ 2756 h 4417452"/>
                <a:gd name="connsiteX4-449" fmla="*/ 499828 w 4477619"/>
                <a:gd name="connsiteY4-450" fmla="*/ 685160 h 4417452"/>
                <a:gd name="connsiteX5-451" fmla="*/ 1 w 4477619"/>
                <a:gd name="connsiteY5-452" fmla="*/ 2145183 h 4417452"/>
                <a:gd name="connsiteX6-453" fmla="*/ 502242 w 4477619"/>
                <a:gd name="connsiteY6-454" fmla="*/ 3610788 h 4417452"/>
                <a:gd name="connsiteX7-455" fmla="*/ 1824048 w 4477619"/>
                <a:gd name="connsiteY7-456" fmla="*/ 4344118 h 4417452"/>
                <a:gd name="connsiteX8-457" fmla="*/ 4477619 w 4477619"/>
                <a:gd name="connsiteY8-458" fmla="*/ 4417452 h 4417452"/>
                <a:gd name="connsiteX0-459" fmla="*/ 4454759 w 4477619"/>
                <a:gd name="connsiteY0-460" fmla="*/ 4280292 h 4417452"/>
                <a:gd name="connsiteX1-461" fmla="*/ 4304245 w 4477619"/>
                <a:gd name="connsiteY1-462" fmla="*/ 1753394 h 4417452"/>
                <a:gd name="connsiteX2-463" fmla="*/ 3607732 w 4477619"/>
                <a:gd name="connsiteY2-464" fmla="*/ 498885 h 4417452"/>
                <a:gd name="connsiteX3-465" fmla="*/ 2001647 w 4477619"/>
                <a:gd name="connsiteY3-466" fmla="*/ 2756 h 4417452"/>
                <a:gd name="connsiteX4-467" fmla="*/ 499828 w 4477619"/>
                <a:gd name="connsiteY4-468" fmla="*/ 685160 h 4417452"/>
                <a:gd name="connsiteX5-469" fmla="*/ 1 w 4477619"/>
                <a:gd name="connsiteY5-470" fmla="*/ 2145183 h 4417452"/>
                <a:gd name="connsiteX6-471" fmla="*/ 502242 w 4477619"/>
                <a:gd name="connsiteY6-472" fmla="*/ 3610788 h 4417452"/>
                <a:gd name="connsiteX7-473" fmla="*/ 1824048 w 4477619"/>
                <a:gd name="connsiteY7-474" fmla="*/ 4344118 h 4417452"/>
                <a:gd name="connsiteX8-475" fmla="*/ 4477619 w 4477619"/>
                <a:gd name="connsiteY8-476" fmla="*/ 4417452 h 4417452"/>
                <a:gd name="connsiteX0-477" fmla="*/ 4454759 w 4460396"/>
                <a:gd name="connsiteY0-478" fmla="*/ 4280292 h 4379352"/>
                <a:gd name="connsiteX1-479" fmla="*/ 4304245 w 4460396"/>
                <a:gd name="connsiteY1-480" fmla="*/ 1753394 h 4379352"/>
                <a:gd name="connsiteX2-481" fmla="*/ 3607732 w 4460396"/>
                <a:gd name="connsiteY2-482" fmla="*/ 498885 h 4379352"/>
                <a:gd name="connsiteX3-483" fmla="*/ 2001647 w 4460396"/>
                <a:gd name="connsiteY3-484" fmla="*/ 2756 h 4379352"/>
                <a:gd name="connsiteX4-485" fmla="*/ 499828 w 4460396"/>
                <a:gd name="connsiteY4-486" fmla="*/ 685160 h 4379352"/>
                <a:gd name="connsiteX5-487" fmla="*/ 1 w 4460396"/>
                <a:gd name="connsiteY5-488" fmla="*/ 2145183 h 4379352"/>
                <a:gd name="connsiteX6-489" fmla="*/ 502242 w 4460396"/>
                <a:gd name="connsiteY6-490" fmla="*/ 3610788 h 4379352"/>
                <a:gd name="connsiteX7-491" fmla="*/ 1824048 w 4460396"/>
                <a:gd name="connsiteY7-492" fmla="*/ 4344118 h 4379352"/>
                <a:gd name="connsiteX8-493" fmla="*/ 4332839 w 4460396"/>
                <a:gd name="connsiteY8-494" fmla="*/ 4379352 h 4379352"/>
                <a:gd name="connsiteX0-495" fmla="*/ 4454759 w 4460396"/>
                <a:gd name="connsiteY0-496" fmla="*/ 4280292 h 4409314"/>
                <a:gd name="connsiteX1-497" fmla="*/ 4304245 w 4460396"/>
                <a:gd name="connsiteY1-498" fmla="*/ 1753394 h 4409314"/>
                <a:gd name="connsiteX2-499" fmla="*/ 3607732 w 4460396"/>
                <a:gd name="connsiteY2-500" fmla="*/ 498885 h 4409314"/>
                <a:gd name="connsiteX3-501" fmla="*/ 2001647 w 4460396"/>
                <a:gd name="connsiteY3-502" fmla="*/ 2756 h 4409314"/>
                <a:gd name="connsiteX4-503" fmla="*/ 499828 w 4460396"/>
                <a:gd name="connsiteY4-504" fmla="*/ 685160 h 4409314"/>
                <a:gd name="connsiteX5-505" fmla="*/ 1 w 4460396"/>
                <a:gd name="connsiteY5-506" fmla="*/ 2145183 h 4409314"/>
                <a:gd name="connsiteX6-507" fmla="*/ 502242 w 4460396"/>
                <a:gd name="connsiteY6-508" fmla="*/ 3610788 h 4409314"/>
                <a:gd name="connsiteX7-509" fmla="*/ 1824048 w 4460396"/>
                <a:gd name="connsiteY7-510" fmla="*/ 4344118 h 4409314"/>
                <a:gd name="connsiteX8-511" fmla="*/ 4332839 w 4460396"/>
                <a:gd name="connsiteY8-512" fmla="*/ 4379352 h 4409314"/>
                <a:gd name="connsiteX0-513" fmla="*/ 4454759 w 4460396"/>
                <a:gd name="connsiteY0-514" fmla="*/ 4280292 h 4431446"/>
                <a:gd name="connsiteX1-515" fmla="*/ 4304245 w 4460396"/>
                <a:gd name="connsiteY1-516" fmla="*/ 1753394 h 4431446"/>
                <a:gd name="connsiteX2-517" fmla="*/ 3607732 w 4460396"/>
                <a:gd name="connsiteY2-518" fmla="*/ 498885 h 4431446"/>
                <a:gd name="connsiteX3-519" fmla="*/ 2001647 w 4460396"/>
                <a:gd name="connsiteY3-520" fmla="*/ 2756 h 4431446"/>
                <a:gd name="connsiteX4-521" fmla="*/ 499828 w 4460396"/>
                <a:gd name="connsiteY4-522" fmla="*/ 685160 h 4431446"/>
                <a:gd name="connsiteX5-523" fmla="*/ 1 w 4460396"/>
                <a:gd name="connsiteY5-524" fmla="*/ 2145183 h 4431446"/>
                <a:gd name="connsiteX6-525" fmla="*/ 502242 w 4460396"/>
                <a:gd name="connsiteY6-526" fmla="*/ 3610788 h 4431446"/>
                <a:gd name="connsiteX7-527" fmla="*/ 1824048 w 4460396"/>
                <a:gd name="connsiteY7-528" fmla="*/ 4344118 h 4431446"/>
                <a:gd name="connsiteX8-529" fmla="*/ 4332839 w 4460396"/>
                <a:gd name="connsiteY8-530" fmla="*/ 4379352 h 4431446"/>
                <a:gd name="connsiteX0-531" fmla="*/ 4447139 w 4453386"/>
                <a:gd name="connsiteY0-532" fmla="*/ 4386972 h 4431446"/>
                <a:gd name="connsiteX1-533" fmla="*/ 4304245 w 4453386"/>
                <a:gd name="connsiteY1-534" fmla="*/ 1753394 h 4431446"/>
                <a:gd name="connsiteX2-535" fmla="*/ 3607732 w 4453386"/>
                <a:gd name="connsiteY2-536" fmla="*/ 498885 h 4431446"/>
                <a:gd name="connsiteX3-537" fmla="*/ 2001647 w 4453386"/>
                <a:gd name="connsiteY3-538" fmla="*/ 2756 h 4431446"/>
                <a:gd name="connsiteX4-539" fmla="*/ 499828 w 4453386"/>
                <a:gd name="connsiteY4-540" fmla="*/ 685160 h 4431446"/>
                <a:gd name="connsiteX5-541" fmla="*/ 1 w 4453386"/>
                <a:gd name="connsiteY5-542" fmla="*/ 2145183 h 4431446"/>
                <a:gd name="connsiteX6-543" fmla="*/ 502242 w 4453386"/>
                <a:gd name="connsiteY6-544" fmla="*/ 3610788 h 4431446"/>
                <a:gd name="connsiteX7-545" fmla="*/ 1824048 w 4453386"/>
                <a:gd name="connsiteY7-546" fmla="*/ 4344118 h 4431446"/>
                <a:gd name="connsiteX8-547" fmla="*/ 4332839 w 4453386"/>
                <a:gd name="connsiteY8-548" fmla="*/ 4379352 h 4431446"/>
                <a:gd name="connsiteX0-549" fmla="*/ 4447139 w 4453386"/>
                <a:gd name="connsiteY0-550" fmla="*/ 4386972 h 4431446"/>
                <a:gd name="connsiteX1-551" fmla="*/ 4304245 w 4453386"/>
                <a:gd name="connsiteY1-552" fmla="*/ 1753394 h 4431446"/>
                <a:gd name="connsiteX2-553" fmla="*/ 3607732 w 4453386"/>
                <a:gd name="connsiteY2-554" fmla="*/ 498885 h 4431446"/>
                <a:gd name="connsiteX3-555" fmla="*/ 2001647 w 4453386"/>
                <a:gd name="connsiteY3-556" fmla="*/ 2756 h 4431446"/>
                <a:gd name="connsiteX4-557" fmla="*/ 499828 w 4453386"/>
                <a:gd name="connsiteY4-558" fmla="*/ 685160 h 4431446"/>
                <a:gd name="connsiteX5-559" fmla="*/ 1 w 4453386"/>
                <a:gd name="connsiteY5-560" fmla="*/ 2145183 h 4431446"/>
                <a:gd name="connsiteX6-561" fmla="*/ 502242 w 4453386"/>
                <a:gd name="connsiteY6-562" fmla="*/ 3610788 h 4431446"/>
                <a:gd name="connsiteX7-563" fmla="*/ 1824048 w 4453386"/>
                <a:gd name="connsiteY7-564" fmla="*/ 4344118 h 4431446"/>
                <a:gd name="connsiteX8-565" fmla="*/ 4332839 w 4453386"/>
                <a:gd name="connsiteY8-566" fmla="*/ 4379352 h 4431446"/>
                <a:gd name="connsiteX0-567" fmla="*/ 4447139 w 4453386"/>
                <a:gd name="connsiteY0-568" fmla="*/ 4386972 h 4453249"/>
                <a:gd name="connsiteX1-569" fmla="*/ 4304245 w 4453386"/>
                <a:gd name="connsiteY1-570" fmla="*/ 1753394 h 4453249"/>
                <a:gd name="connsiteX2-571" fmla="*/ 3607732 w 4453386"/>
                <a:gd name="connsiteY2-572" fmla="*/ 498885 h 4453249"/>
                <a:gd name="connsiteX3-573" fmla="*/ 2001647 w 4453386"/>
                <a:gd name="connsiteY3-574" fmla="*/ 2756 h 4453249"/>
                <a:gd name="connsiteX4-575" fmla="*/ 499828 w 4453386"/>
                <a:gd name="connsiteY4-576" fmla="*/ 685160 h 4453249"/>
                <a:gd name="connsiteX5-577" fmla="*/ 1 w 4453386"/>
                <a:gd name="connsiteY5-578" fmla="*/ 2145183 h 4453249"/>
                <a:gd name="connsiteX6-579" fmla="*/ 502242 w 4453386"/>
                <a:gd name="connsiteY6-580" fmla="*/ 3610788 h 4453249"/>
                <a:gd name="connsiteX7-581" fmla="*/ 1824048 w 4453386"/>
                <a:gd name="connsiteY7-582" fmla="*/ 4344118 h 4453249"/>
                <a:gd name="connsiteX8-583" fmla="*/ 4332839 w 4453386"/>
                <a:gd name="connsiteY8-584" fmla="*/ 4379352 h 4453249"/>
                <a:gd name="connsiteX0-585" fmla="*/ 4447139 w 4453386"/>
                <a:gd name="connsiteY0-586" fmla="*/ 4386972 h 4465927"/>
                <a:gd name="connsiteX1-587" fmla="*/ 4304245 w 4453386"/>
                <a:gd name="connsiteY1-588" fmla="*/ 1753394 h 4465927"/>
                <a:gd name="connsiteX2-589" fmla="*/ 3607732 w 4453386"/>
                <a:gd name="connsiteY2-590" fmla="*/ 498885 h 4465927"/>
                <a:gd name="connsiteX3-591" fmla="*/ 2001647 w 4453386"/>
                <a:gd name="connsiteY3-592" fmla="*/ 2756 h 4465927"/>
                <a:gd name="connsiteX4-593" fmla="*/ 499828 w 4453386"/>
                <a:gd name="connsiteY4-594" fmla="*/ 685160 h 4465927"/>
                <a:gd name="connsiteX5-595" fmla="*/ 1 w 4453386"/>
                <a:gd name="connsiteY5-596" fmla="*/ 2145183 h 4465927"/>
                <a:gd name="connsiteX6-597" fmla="*/ 502242 w 4453386"/>
                <a:gd name="connsiteY6-598" fmla="*/ 3610788 h 4465927"/>
                <a:gd name="connsiteX7-599" fmla="*/ 1808808 w 4453386"/>
                <a:gd name="connsiteY7-600" fmla="*/ 4366978 h 4465927"/>
                <a:gd name="connsiteX8-601" fmla="*/ 4332839 w 4453386"/>
                <a:gd name="connsiteY8-602" fmla="*/ 4379352 h 4465927"/>
                <a:gd name="connsiteX0-603" fmla="*/ 4447139 w 4453386"/>
                <a:gd name="connsiteY0-604" fmla="*/ 4386972 h 4465927"/>
                <a:gd name="connsiteX1-605" fmla="*/ 4304245 w 4453386"/>
                <a:gd name="connsiteY1-606" fmla="*/ 1753394 h 4465927"/>
                <a:gd name="connsiteX2-607" fmla="*/ 3607732 w 4453386"/>
                <a:gd name="connsiteY2-608" fmla="*/ 498885 h 4465927"/>
                <a:gd name="connsiteX3-609" fmla="*/ 2001647 w 4453386"/>
                <a:gd name="connsiteY3-610" fmla="*/ 2756 h 4465927"/>
                <a:gd name="connsiteX4-611" fmla="*/ 499828 w 4453386"/>
                <a:gd name="connsiteY4-612" fmla="*/ 685160 h 4465927"/>
                <a:gd name="connsiteX5-613" fmla="*/ 1 w 4453386"/>
                <a:gd name="connsiteY5-614" fmla="*/ 2145183 h 4465927"/>
                <a:gd name="connsiteX6-615" fmla="*/ 502242 w 4453386"/>
                <a:gd name="connsiteY6-616" fmla="*/ 3610788 h 4465927"/>
                <a:gd name="connsiteX7-617" fmla="*/ 1808808 w 4453386"/>
                <a:gd name="connsiteY7-618" fmla="*/ 4366978 h 4465927"/>
                <a:gd name="connsiteX8-619" fmla="*/ 4332839 w 4453386"/>
                <a:gd name="connsiteY8-620" fmla="*/ 4379352 h 4465927"/>
                <a:gd name="connsiteX0-621" fmla="*/ 4447139 w 4453386"/>
                <a:gd name="connsiteY0-622" fmla="*/ 4386972 h 4446380"/>
                <a:gd name="connsiteX1-623" fmla="*/ 4304245 w 4453386"/>
                <a:gd name="connsiteY1-624" fmla="*/ 1753394 h 4446380"/>
                <a:gd name="connsiteX2-625" fmla="*/ 3607732 w 4453386"/>
                <a:gd name="connsiteY2-626" fmla="*/ 498885 h 4446380"/>
                <a:gd name="connsiteX3-627" fmla="*/ 2001647 w 4453386"/>
                <a:gd name="connsiteY3-628" fmla="*/ 2756 h 4446380"/>
                <a:gd name="connsiteX4-629" fmla="*/ 499828 w 4453386"/>
                <a:gd name="connsiteY4-630" fmla="*/ 685160 h 4446380"/>
                <a:gd name="connsiteX5-631" fmla="*/ 1 w 4453386"/>
                <a:gd name="connsiteY5-632" fmla="*/ 2145183 h 4446380"/>
                <a:gd name="connsiteX6-633" fmla="*/ 502242 w 4453386"/>
                <a:gd name="connsiteY6-634" fmla="*/ 3686988 h 4446380"/>
                <a:gd name="connsiteX7-635" fmla="*/ 1808808 w 4453386"/>
                <a:gd name="connsiteY7-636" fmla="*/ 4366978 h 4446380"/>
                <a:gd name="connsiteX8-637" fmla="*/ 4332839 w 4453386"/>
                <a:gd name="connsiteY8-638" fmla="*/ 4379352 h 4446380"/>
                <a:gd name="connsiteX0-639" fmla="*/ 4447139 w 4453386"/>
                <a:gd name="connsiteY0-640" fmla="*/ 4371870 h 4431278"/>
                <a:gd name="connsiteX1-641" fmla="*/ 4304245 w 4453386"/>
                <a:gd name="connsiteY1-642" fmla="*/ 1738292 h 4431278"/>
                <a:gd name="connsiteX2-643" fmla="*/ 3607732 w 4453386"/>
                <a:gd name="connsiteY2-644" fmla="*/ 483783 h 4431278"/>
                <a:gd name="connsiteX3-645" fmla="*/ 2024507 w 4453386"/>
                <a:gd name="connsiteY3-646" fmla="*/ 2894 h 4431278"/>
                <a:gd name="connsiteX4-647" fmla="*/ 499828 w 4453386"/>
                <a:gd name="connsiteY4-648" fmla="*/ 670058 h 4431278"/>
                <a:gd name="connsiteX5-649" fmla="*/ 1 w 4453386"/>
                <a:gd name="connsiteY5-650" fmla="*/ 2130081 h 4431278"/>
                <a:gd name="connsiteX6-651" fmla="*/ 502242 w 4453386"/>
                <a:gd name="connsiteY6-652" fmla="*/ 3671886 h 4431278"/>
                <a:gd name="connsiteX7-653" fmla="*/ 1808808 w 4453386"/>
                <a:gd name="connsiteY7-654" fmla="*/ 4351876 h 4431278"/>
                <a:gd name="connsiteX8-655" fmla="*/ 4332839 w 4453386"/>
                <a:gd name="connsiteY8-656" fmla="*/ 4364250 h 443127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453386" h="4431278">
                  <a:moveTo>
                    <a:pt x="4447139" y="4371870"/>
                  </a:moveTo>
                  <a:cubicBezTo>
                    <a:pt x="4467132" y="3085561"/>
                    <a:pt x="4444146" y="2386306"/>
                    <a:pt x="4304245" y="1738292"/>
                  </a:cubicBezTo>
                  <a:cubicBezTo>
                    <a:pt x="4164344" y="1090278"/>
                    <a:pt x="3987688" y="773016"/>
                    <a:pt x="3607732" y="483783"/>
                  </a:cubicBezTo>
                  <a:cubicBezTo>
                    <a:pt x="3227776" y="194550"/>
                    <a:pt x="2542491" y="-28152"/>
                    <a:pt x="2024507" y="2894"/>
                  </a:cubicBezTo>
                  <a:cubicBezTo>
                    <a:pt x="1506523" y="33940"/>
                    <a:pt x="837246" y="315527"/>
                    <a:pt x="499828" y="670058"/>
                  </a:cubicBezTo>
                  <a:cubicBezTo>
                    <a:pt x="162410" y="1024589"/>
                    <a:pt x="-401" y="1629776"/>
                    <a:pt x="1" y="2130081"/>
                  </a:cubicBezTo>
                  <a:cubicBezTo>
                    <a:pt x="403" y="2630386"/>
                    <a:pt x="170294" y="3324447"/>
                    <a:pt x="502242" y="3671886"/>
                  </a:cubicBezTo>
                  <a:cubicBezTo>
                    <a:pt x="834190" y="4019325"/>
                    <a:pt x="1170375" y="4236482"/>
                    <a:pt x="1808808" y="4351876"/>
                  </a:cubicBezTo>
                  <a:cubicBezTo>
                    <a:pt x="2447241" y="4467270"/>
                    <a:pt x="3450855" y="4443945"/>
                    <a:pt x="4332839" y="4364250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 useBgFill="1">
          <p:nvSpPr>
            <p:cNvPr id="36" name="椭圆 31"/>
            <p:cNvSpPr/>
            <p:nvPr/>
          </p:nvSpPr>
          <p:spPr bwMode="white">
            <a:xfrm rot="9775438">
              <a:off x="4186206" y="1666443"/>
              <a:ext cx="3150364" cy="315966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3356 w 655716"/>
                <a:gd name="connsiteY0-334" fmla="*/ 64927 h 654301"/>
                <a:gd name="connsiteX1-335" fmla="*/ 405990 w 655716"/>
                <a:gd name="connsiteY1-336" fmla="*/ 15051 h 654301"/>
                <a:gd name="connsiteX2-337" fmla="*/ 654948 w 655716"/>
                <a:gd name="connsiteY2-338" fmla="*/ 337329 h 654301"/>
                <a:gd name="connsiteX3-339" fmla="*/ 326701 w 655716"/>
                <a:gd name="connsiteY3-340" fmla="*/ 653852 h 654301"/>
                <a:gd name="connsiteX4-341" fmla="*/ 3708 w 655716"/>
                <a:gd name="connsiteY4-342" fmla="*/ 395370 h 654301"/>
                <a:gd name="connsiteX5-343" fmla="*/ 57923 w 655716"/>
                <a:gd name="connsiteY5-344" fmla="*/ 134413 h 654301"/>
                <a:gd name="connsiteX0-345" fmla="*/ 123356 w 655716"/>
                <a:gd name="connsiteY0-346" fmla="*/ 64927 h 654608"/>
                <a:gd name="connsiteX1-347" fmla="*/ 405990 w 655716"/>
                <a:gd name="connsiteY1-348" fmla="*/ 15051 h 654608"/>
                <a:gd name="connsiteX2-349" fmla="*/ 654948 w 655716"/>
                <a:gd name="connsiteY2-350" fmla="*/ 337329 h 654608"/>
                <a:gd name="connsiteX3-351" fmla="*/ 326701 w 655716"/>
                <a:gd name="connsiteY3-352" fmla="*/ 653852 h 654608"/>
                <a:gd name="connsiteX4-353" fmla="*/ 3708 w 655716"/>
                <a:gd name="connsiteY4-354" fmla="*/ 395370 h 654608"/>
                <a:gd name="connsiteX5-355" fmla="*/ 57923 w 655716"/>
                <a:gd name="connsiteY5-356" fmla="*/ 134413 h 654608"/>
                <a:gd name="connsiteX0-357" fmla="*/ 123356 w 655010"/>
                <a:gd name="connsiteY0-358" fmla="*/ 64927 h 647763"/>
                <a:gd name="connsiteX1-359" fmla="*/ 405990 w 655010"/>
                <a:gd name="connsiteY1-360" fmla="*/ 15051 h 647763"/>
                <a:gd name="connsiteX2-361" fmla="*/ 654948 w 655010"/>
                <a:gd name="connsiteY2-362" fmla="*/ 337329 h 647763"/>
                <a:gd name="connsiteX3-363" fmla="*/ 387805 w 655010"/>
                <a:gd name="connsiteY3-364" fmla="*/ 646974 h 647763"/>
                <a:gd name="connsiteX4-365" fmla="*/ 3708 w 655010"/>
                <a:gd name="connsiteY4-366" fmla="*/ 395370 h 647763"/>
                <a:gd name="connsiteX5-367" fmla="*/ 57923 w 655010"/>
                <a:gd name="connsiteY5-368" fmla="*/ 134413 h 647763"/>
                <a:gd name="connsiteX0-369" fmla="*/ 123356 w 655124"/>
                <a:gd name="connsiteY0-370" fmla="*/ 64927 h 656560"/>
                <a:gd name="connsiteX1-371" fmla="*/ 405990 w 655124"/>
                <a:gd name="connsiteY1-372" fmla="*/ 15051 h 656560"/>
                <a:gd name="connsiteX2-373" fmla="*/ 654948 w 655124"/>
                <a:gd name="connsiteY2-374" fmla="*/ 337329 h 656560"/>
                <a:gd name="connsiteX3-375" fmla="*/ 374831 w 655124"/>
                <a:gd name="connsiteY3-376" fmla="*/ 655813 h 656560"/>
                <a:gd name="connsiteX4-377" fmla="*/ 3708 w 655124"/>
                <a:gd name="connsiteY4-378" fmla="*/ 395370 h 656560"/>
                <a:gd name="connsiteX5-379" fmla="*/ 57923 w 655124"/>
                <a:gd name="connsiteY5-380" fmla="*/ 134413 h 656560"/>
                <a:gd name="connsiteX0-381" fmla="*/ 122860 w 654628"/>
                <a:gd name="connsiteY0-382" fmla="*/ 64927 h 656560"/>
                <a:gd name="connsiteX1-383" fmla="*/ 405494 w 654628"/>
                <a:gd name="connsiteY1-384" fmla="*/ 15051 h 656560"/>
                <a:gd name="connsiteX2-385" fmla="*/ 654452 w 654628"/>
                <a:gd name="connsiteY2-386" fmla="*/ 337329 h 656560"/>
                <a:gd name="connsiteX3-387" fmla="*/ 374335 w 654628"/>
                <a:gd name="connsiteY3-388" fmla="*/ 655813 h 656560"/>
                <a:gd name="connsiteX4-389" fmla="*/ 3212 w 654628"/>
                <a:gd name="connsiteY4-390" fmla="*/ 395370 h 656560"/>
                <a:gd name="connsiteX5-391" fmla="*/ 62283 w 654628"/>
                <a:gd name="connsiteY5-392" fmla="*/ 110256 h 6565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54628" h="656560">
                  <a:moveTo>
                    <a:pt x="122860" y="64927"/>
                  </a:moveTo>
                  <a:cubicBezTo>
                    <a:pt x="195188" y="22404"/>
                    <a:pt x="261476" y="-24807"/>
                    <a:pt x="405494" y="15051"/>
                  </a:cubicBezTo>
                  <a:cubicBezTo>
                    <a:pt x="549512" y="54909"/>
                    <a:pt x="659645" y="230535"/>
                    <a:pt x="654452" y="337329"/>
                  </a:cubicBezTo>
                  <a:cubicBezTo>
                    <a:pt x="649259" y="444123"/>
                    <a:pt x="547947" y="643044"/>
                    <a:pt x="374335" y="655813"/>
                  </a:cubicBezTo>
                  <a:cubicBezTo>
                    <a:pt x="200723" y="668582"/>
                    <a:pt x="14757" y="515194"/>
                    <a:pt x="3212" y="395370"/>
                  </a:cubicBezTo>
                  <a:cubicBezTo>
                    <a:pt x="-8333" y="275546"/>
                    <a:pt x="11228" y="185070"/>
                    <a:pt x="62283" y="110256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 rot="5400000">
            <a:off x="6216139" y="1932658"/>
            <a:ext cx="1674117" cy="1665807"/>
            <a:chOff x="3608032" y="1030635"/>
            <a:chExt cx="4453386" cy="4431278"/>
          </a:xfrm>
        </p:grpSpPr>
        <p:sp>
          <p:nvSpPr>
            <p:cNvPr id="38" name="任意多边形 37"/>
            <p:cNvSpPr/>
            <p:nvPr/>
          </p:nvSpPr>
          <p:spPr>
            <a:xfrm>
              <a:off x="3608032" y="1030635"/>
              <a:ext cx="4453386" cy="4431278"/>
            </a:xfrm>
            <a:custGeom>
              <a:avLst/>
              <a:gdLst>
                <a:gd name="connsiteX0" fmla="*/ 4409038 w 4409038"/>
                <a:gd name="connsiteY0" fmla="*/ 4300396 h 4318502"/>
                <a:gd name="connsiteX1" fmla="*/ 4372824 w 4409038"/>
                <a:gd name="connsiteY1" fmla="*/ 1720158 h 4318502"/>
                <a:gd name="connsiteX2" fmla="*/ 3920151 w 4409038"/>
                <a:gd name="connsiteY2" fmla="*/ 679009 h 4318502"/>
                <a:gd name="connsiteX3" fmla="*/ 2969537 w 4409038"/>
                <a:gd name="connsiteY3" fmla="*/ 72427 h 4318502"/>
                <a:gd name="connsiteX4" fmla="*/ 1765426 w 4409038"/>
                <a:gd name="connsiteY4" fmla="*/ 0 h 4318502"/>
                <a:gd name="connsiteX5" fmla="*/ 461727 w 4409038"/>
                <a:gd name="connsiteY5" fmla="*/ 796704 h 4318502"/>
                <a:gd name="connsiteX6" fmla="*/ 0 w 4409038"/>
                <a:gd name="connsiteY6" fmla="*/ 2317687 h 4318502"/>
                <a:gd name="connsiteX7" fmla="*/ 525101 w 4409038"/>
                <a:gd name="connsiteY7" fmla="*/ 3585172 h 4318502"/>
                <a:gd name="connsiteX8" fmla="*/ 1846907 w 4409038"/>
                <a:gd name="connsiteY8" fmla="*/ 4318502 h 4318502"/>
                <a:gd name="connsiteX9" fmla="*/ 4409038 w 4409038"/>
                <a:gd name="connsiteY9" fmla="*/ 4300396 h 4318502"/>
                <a:gd name="connsiteX0-1" fmla="*/ 4409038 w 4409038"/>
                <a:gd name="connsiteY0-2" fmla="*/ 4300396 h 4318502"/>
                <a:gd name="connsiteX1-3" fmla="*/ 4372824 w 4409038"/>
                <a:gd name="connsiteY1-4" fmla="*/ 1720158 h 4318502"/>
                <a:gd name="connsiteX2-5" fmla="*/ 3920151 w 4409038"/>
                <a:gd name="connsiteY2-6" fmla="*/ 679009 h 4318502"/>
                <a:gd name="connsiteX3-7" fmla="*/ 2969537 w 4409038"/>
                <a:gd name="connsiteY3-8" fmla="*/ 72427 h 4318502"/>
                <a:gd name="connsiteX4-9" fmla="*/ 1765426 w 4409038"/>
                <a:gd name="connsiteY4-10" fmla="*/ 0 h 4318502"/>
                <a:gd name="connsiteX5-11" fmla="*/ 461727 w 4409038"/>
                <a:gd name="connsiteY5-12" fmla="*/ 796704 h 4318502"/>
                <a:gd name="connsiteX6-13" fmla="*/ 0 w 4409038"/>
                <a:gd name="connsiteY6-14" fmla="*/ 2317687 h 4318502"/>
                <a:gd name="connsiteX7-15" fmla="*/ 525101 w 4409038"/>
                <a:gd name="connsiteY7-16" fmla="*/ 3585172 h 4318502"/>
                <a:gd name="connsiteX8-17" fmla="*/ 1846907 w 4409038"/>
                <a:gd name="connsiteY8-18" fmla="*/ 4318502 h 4318502"/>
                <a:gd name="connsiteX9-19" fmla="*/ 4409038 w 4409038"/>
                <a:gd name="connsiteY9-20" fmla="*/ 4300396 h 4318502"/>
                <a:gd name="connsiteX0-21" fmla="*/ 4409038 w 4409038"/>
                <a:gd name="connsiteY0-22" fmla="*/ 4300396 h 4318502"/>
                <a:gd name="connsiteX1-23" fmla="*/ 4372824 w 4409038"/>
                <a:gd name="connsiteY1-24" fmla="*/ 1720158 h 4318502"/>
                <a:gd name="connsiteX2-25" fmla="*/ 3920151 w 4409038"/>
                <a:gd name="connsiteY2-26" fmla="*/ 679009 h 4318502"/>
                <a:gd name="connsiteX3-27" fmla="*/ 2969537 w 4409038"/>
                <a:gd name="connsiteY3-28" fmla="*/ 72427 h 4318502"/>
                <a:gd name="connsiteX4-29" fmla="*/ 1765426 w 4409038"/>
                <a:gd name="connsiteY4-30" fmla="*/ 0 h 4318502"/>
                <a:gd name="connsiteX5-31" fmla="*/ 461727 w 4409038"/>
                <a:gd name="connsiteY5-32" fmla="*/ 796704 h 4318502"/>
                <a:gd name="connsiteX6-33" fmla="*/ 0 w 4409038"/>
                <a:gd name="connsiteY6-34" fmla="*/ 2317687 h 4318502"/>
                <a:gd name="connsiteX7-35" fmla="*/ 525101 w 4409038"/>
                <a:gd name="connsiteY7-36" fmla="*/ 3585172 h 4318502"/>
                <a:gd name="connsiteX8-37" fmla="*/ 1846907 w 4409038"/>
                <a:gd name="connsiteY8-38" fmla="*/ 4318502 h 4318502"/>
                <a:gd name="connsiteX9-39" fmla="*/ 4409038 w 4409038"/>
                <a:gd name="connsiteY9-40" fmla="*/ 4300396 h 4318502"/>
                <a:gd name="connsiteX0-41" fmla="*/ 4409038 w 4409038"/>
                <a:gd name="connsiteY0-42" fmla="*/ 4301358 h 4319464"/>
                <a:gd name="connsiteX1-43" fmla="*/ 4372824 w 4409038"/>
                <a:gd name="connsiteY1-44" fmla="*/ 1721120 h 4319464"/>
                <a:gd name="connsiteX2-45" fmla="*/ 3920151 w 4409038"/>
                <a:gd name="connsiteY2-46" fmla="*/ 679971 h 4319464"/>
                <a:gd name="connsiteX3-47" fmla="*/ 2969537 w 4409038"/>
                <a:gd name="connsiteY3-48" fmla="*/ 73389 h 4319464"/>
                <a:gd name="connsiteX4-49" fmla="*/ 1765426 w 4409038"/>
                <a:gd name="connsiteY4-50" fmla="*/ 962 h 4319464"/>
                <a:gd name="connsiteX5-51" fmla="*/ 461727 w 4409038"/>
                <a:gd name="connsiteY5-52" fmla="*/ 797666 h 4319464"/>
                <a:gd name="connsiteX6-53" fmla="*/ 0 w 4409038"/>
                <a:gd name="connsiteY6-54" fmla="*/ 2318649 h 4319464"/>
                <a:gd name="connsiteX7-55" fmla="*/ 525101 w 4409038"/>
                <a:gd name="connsiteY7-56" fmla="*/ 3586134 h 4319464"/>
                <a:gd name="connsiteX8-57" fmla="*/ 1846907 w 4409038"/>
                <a:gd name="connsiteY8-58" fmla="*/ 4319464 h 4319464"/>
                <a:gd name="connsiteX9-59" fmla="*/ 4409038 w 4409038"/>
                <a:gd name="connsiteY9-60" fmla="*/ 4301358 h 4319464"/>
                <a:gd name="connsiteX0-61" fmla="*/ 4409038 w 4409038"/>
                <a:gd name="connsiteY0-62" fmla="*/ 4351193 h 4369299"/>
                <a:gd name="connsiteX1-63" fmla="*/ 4372824 w 4409038"/>
                <a:gd name="connsiteY1-64" fmla="*/ 1770955 h 4369299"/>
                <a:gd name="connsiteX2-65" fmla="*/ 3920151 w 4409038"/>
                <a:gd name="connsiteY2-66" fmla="*/ 729806 h 4369299"/>
                <a:gd name="connsiteX3-67" fmla="*/ 2664737 w 4409038"/>
                <a:gd name="connsiteY3-68" fmla="*/ 85124 h 4369299"/>
                <a:gd name="connsiteX4-69" fmla="*/ 1765426 w 4409038"/>
                <a:gd name="connsiteY4-70" fmla="*/ 50797 h 4369299"/>
                <a:gd name="connsiteX5-71" fmla="*/ 461727 w 4409038"/>
                <a:gd name="connsiteY5-72" fmla="*/ 847501 h 4369299"/>
                <a:gd name="connsiteX6-73" fmla="*/ 0 w 4409038"/>
                <a:gd name="connsiteY6-74" fmla="*/ 2368484 h 4369299"/>
                <a:gd name="connsiteX7-75" fmla="*/ 525101 w 4409038"/>
                <a:gd name="connsiteY7-76" fmla="*/ 3635969 h 4369299"/>
                <a:gd name="connsiteX8-77" fmla="*/ 1846907 w 4409038"/>
                <a:gd name="connsiteY8-78" fmla="*/ 4369299 h 4369299"/>
                <a:gd name="connsiteX9-79" fmla="*/ 4409038 w 4409038"/>
                <a:gd name="connsiteY9-80" fmla="*/ 4351193 h 4369299"/>
                <a:gd name="connsiteX0-81" fmla="*/ 4409038 w 4409038"/>
                <a:gd name="connsiteY0-82" fmla="*/ 4301072 h 4319178"/>
                <a:gd name="connsiteX1-83" fmla="*/ 4372824 w 4409038"/>
                <a:gd name="connsiteY1-84" fmla="*/ 1720834 h 4319178"/>
                <a:gd name="connsiteX2-85" fmla="*/ 3920151 w 4409038"/>
                <a:gd name="connsiteY2-86" fmla="*/ 679685 h 4319178"/>
                <a:gd name="connsiteX3-87" fmla="*/ 1765426 w 4409038"/>
                <a:gd name="connsiteY3-88" fmla="*/ 676 h 4319178"/>
                <a:gd name="connsiteX4-89" fmla="*/ 461727 w 4409038"/>
                <a:gd name="connsiteY4-90" fmla="*/ 797380 h 4319178"/>
                <a:gd name="connsiteX5-91" fmla="*/ 0 w 4409038"/>
                <a:gd name="connsiteY5-92" fmla="*/ 2318363 h 4319178"/>
                <a:gd name="connsiteX6-93" fmla="*/ 525101 w 4409038"/>
                <a:gd name="connsiteY6-94" fmla="*/ 3585848 h 4319178"/>
                <a:gd name="connsiteX7-95" fmla="*/ 1846907 w 4409038"/>
                <a:gd name="connsiteY7-96" fmla="*/ 4319178 h 4319178"/>
                <a:gd name="connsiteX8-97" fmla="*/ 4409038 w 4409038"/>
                <a:gd name="connsiteY8-98" fmla="*/ 4301072 h 4319178"/>
                <a:gd name="connsiteX0-99" fmla="*/ 4409038 w 4409038"/>
                <a:gd name="connsiteY0-100" fmla="*/ 4308506 h 4326612"/>
                <a:gd name="connsiteX1-101" fmla="*/ 4372824 w 4409038"/>
                <a:gd name="connsiteY1-102" fmla="*/ 1728268 h 4326612"/>
                <a:gd name="connsiteX2-103" fmla="*/ 3653451 w 4409038"/>
                <a:gd name="connsiteY2-104" fmla="*/ 473759 h 4326612"/>
                <a:gd name="connsiteX3-105" fmla="*/ 1765426 w 4409038"/>
                <a:gd name="connsiteY3-106" fmla="*/ 8110 h 4326612"/>
                <a:gd name="connsiteX4-107" fmla="*/ 461727 w 4409038"/>
                <a:gd name="connsiteY4-108" fmla="*/ 804814 h 4326612"/>
                <a:gd name="connsiteX5-109" fmla="*/ 0 w 4409038"/>
                <a:gd name="connsiteY5-110" fmla="*/ 2325797 h 4326612"/>
                <a:gd name="connsiteX6-111" fmla="*/ 525101 w 4409038"/>
                <a:gd name="connsiteY6-112" fmla="*/ 3593282 h 4326612"/>
                <a:gd name="connsiteX7-113" fmla="*/ 1846907 w 4409038"/>
                <a:gd name="connsiteY7-114" fmla="*/ 4326612 h 4326612"/>
                <a:gd name="connsiteX8-115" fmla="*/ 4409038 w 4409038"/>
                <a:gd name="connsiteY8-116" fmla="*/ 4308506 h 4326612"/>
                <a:gd name="connsiteX0-117" fmla="*/ 4409038 w 4409038"/>
                <a:gd name="connsiteY0-118" fmla="*/ 4330867 h 4348973"/>
                <a:gd name="connsiteX1-119" fmla="*/ 4372824 w 4409038"/>
                <a:gd name="connsiteY1-120" fmla="*/ 1750629 h 4348973"/>
                <a:gd name="connsiteX2-121" fmla="*/ 3653451 w 4409038"/>
                <a:gd name="connsiteY2-122" fmla="*/ 496120 h 4348973"/>
                <a:gd name="connsiteX3-123" fmla="*/ 2024506 w 4409038"/>
                <a:gd name="connsiteY3-124" fmla="*/ 7611 h 4348973"/>
                <a:gd name="connsiteX4-125" fmla="*/ 461727 w 4409038"/>
                <a:gd name="connsiteY4-126" fmla="*/ 827175 h 4348973"/>
                <a:gd name="connsiteX5-127" fmla="*/ 0 w 4409038"/>
                <a:gd name="connsiteY5-128" fmla="*/ 2348158 h 4348973"/>
                <a:gd name="connsiteX6-129" fmla="*/ 525101 w 4409038"/>
                <a:gd name="connsiteY6-130" fmla="*/ 3615643 h 4348973"/>
                <a:gd name="connsiteX7-131" fmla="*/ 1846907 w 4409038"/>
                <a:gd name="connsiteY7-132" fmla="*/ 4348973 h 4348973"/>
                <a:gd name="connsiteX8-133" fmla="*/ 4409038 w 4409038"/>
                <a:gd name="connsiteY8-134" fmla="*/ 4330867 h 4348973"/>
                <a:gd name="connsiteX0-135" fmla="*/ 4409038 w 4409038"/>
                <a:gd name="connsiteY0-136" fmla="*/ 4330867 h 4348973"/>
                <a:gd name="connsiteX1-137" fmla="*/ 4372824 w 4409038"/>
                <a:gd name="connsiteY1-138" fmla="*/ 1750629 h 4348973"/>
                <a:gd name="connsiteX2-139" fmla="*/ 3653451 w 4409038"/>
                <a:gd name="connsiteY2-140" fmla="*/ 496120 h 4348973"/>
                <a:gd name="connsiteX3-141" fmla="*/ 2024506 w 4409038"/>
                <a:gd name="connsiteY3-142" fmla="*/ 7611 h 4348973"/>
                <a:gd name="connsiteX4-143" fmla="*/ 461727 w 4409038"/>
                <a:gd name="connsiteY4-144" fmla="*/ 827175 h 4348973"/>
                <a:gd name="connsiteX5-145" fmla="*/ 0 w 4409038"/>
                <a:gd name="connsiteY5-146" fmla="*/ 2348158 h 4348973"/>
                <a:gd name="connsiteX6-147" fmla="*/ 525101 w 4409038"/>
                <a:gd name="connsiteY6-148" fmla="*/ 3615643 h 4348973"/>
                <a:gd name="connsiteX7-149" fmla="*/ 1846907 w 4409038"/>
                <a:gd name="connsiteY7-150" fmla="*/ 4348973 h 4348973"/>
                <a:gd name="connsiteX8-151" fmla="*/ 4409038 w 4409038"/>
                <a:gd name="connsiteY8-152" fmla="*/ 4330867 h 4348973"/>
                <a:gd name="connsiteX0-153" fmla="*/ 4409038 w 4409038"/>
                <a:gd name="connsiteY0-154" fmla="*/ 4330867 h 4348973"/>
                <a:gd name="connsiteX1-155" fmla="*/ 4372824 w 4409038"/>
                <a:gd name="connsiteY1-156" fmla="*/ 1750629 h 4348973"/>
                <a:gd name="connsiteX2-157" fmla="*/ 3653451 w 4409038"/>
                <a:gd name="connsiteY2-158" fmla="*/ 496120 h 4348973"/>
                <a:gd name="connsiteX3-159" fmla="*/ 2024506 w 4409038"/>
                <a:gd name="connsiteY3-160" fmla="*/ 7611 h 4348973"/>
                <a:gd name="connsiteX4-161" fmla="*/ 461727 w 4409038"/>
                <a:gd name="connsiteY4-162" fmla="*/ 827175 h 4348973"/>
                <a:gd name="connsiteX5-163" fmla="*/ 0 w 4409038"/>
                <a:gd name="connsiteY5-164" fmla="*/ 2348158 h 4348973"/>
                <a:gd name="connsiteX6-165" fmla="*/ 525101 w 4409038"/>
                <a:gd name="connsiteY6-166" fmla="*/ 3615643 h 4348973"/>
                <a:gd name="connsiteX7-167" fmla="*/ 1846907 w 4409038"/>
                <a:gd name="connsiteY7-168" fmla="*/ 4348973 h 4348973"/>
                <a:gd name="connsiteX8-169" fmla="*/ 4409038 w 4409038"/>
                <a:gd name="connsiteY8-170" fmla="*/ 4330867 h 4348973"/>
                <a:gd name="connsiteX0-171" fmla="*/ 4452148 w 4452148"/>
                <a:gd name="connsiteY0-172" fmla="*/ 4330867 h 4348973"/>
                <a:gd name="connsiteX1-173" fmla="*/ 4415934 w 4452148"/>
                <a:gd name="connsiteY1-174" fmla="*/ 1750629 h 4348973"/>
                <a:gd name="connsiteX2-175" fmla="*/ 3696561 w 4452148"/>
                <a:gd name="connsiteY2-176" fmla="*/ 496120 h 4348973"/>
                <a:gd name="connsiteX3-177" fmla="*/ 2067616 w 4452148"/>
                <a:gd name="connsiteY3-178" fmla="*/ 7611 h 4348973"/>
                <a:gd name="connsiteX4-179" fmla="*/ 504837 w 4452148"/>
                <a:gd name="connsiteY4-180" fmla="*/ 827175 h 4348973"/>
                <a:gd name="connsiteX5-181" fmla="*/ 43110 w 4452148"/>
                <a:gd name="connsiteY5-182" fmla="*/ 2348158 h 4348973"/>
                <a:gd name="connsiteX6-183" fmla="*/ 568211 w 4452148"/>
                <a:gd name="connsiteY6-184" fmla="*/ 3615643 h 4348973"/>
                <a:gd name="connsiteX7-185" fmla="*/ 1890017 w 4452148"/>
                <a:gd name="connsiteY7-186" fmla="*/ 4348973 h 4348973"/>
                <a:gd name="connsiteX8-187" fmla="*/ 4452148 w 4452148"/>
                <a:gd name="connsiteY8-188" fmla="*/ 4330867 h 4348973"/>
                <a:gd name="connsiteX0-189" fmla="*/ 4419139 w 4419139"/>
                <a:gd name="connsiteY0-190" fmla="*/ 4330867 h 4348973"/>
                <a:gd name="connsiteX1-191" fmla="*/ 4382925 w 4419139"/>
                <a:gd name="connsiteY1-192" fmla="*/ 1750629 h 4348973"/>
                <a:gd name="connsiteX2-193" fmla="*/ 3663552 w 4419139"/>
                <a:gd name="connsiteY2-194" fmla="*/ 496120 h 4348973"/>
                <a:gd name="connsiteX3-195" fmla="*/ 2034607 w 4419139"/>
                <a:gd name="connsiteY3-196" fmla="*/ 7611 h 4348973"/>
                <a:gd name="connsiteX4-197" fmla="*/ 471828 w 4419139"/>
                <a:gd name="connsiteY4-198" fmla="*/ 827175 h 4348973"/>
                <a:gd name="connsiteX5-199" fmla="*/ 10101 w 4419139"/>
                <a:gd name="connsiteY5-200" fmla="*/ 2348158 h 4348973"/>
                <a:gd name="connsiteX6-201" fmla="*/ 535202 w 4419139"/>
                <a:gd name="connsiteY6-202" fmla="*/ 3615643 h 4348973"/>
                <a:gd name="connsiteX7-203" fmla="*/ 1857008 w 4419139"/>
                <a:gd name="connsiteY7-204" fmla="*/ 4348973 h 4348973"/>
                <a:gd name="connsiteX8-205" fmla="*/ 4419139 w 4419139"/>
                <a:gd name="connsiteY8-206" fmla="*/ 4330867 h 4348973"/>
                <a:gd name="connsiteX0-207" fmla="*/ 4400900 w 4400900"/>
                <a:gd name="connsiteY0-208" fmla="*/ 4330867 h 4348973"/>
                <a:gd name="connsiteX1-209" fmla="*/ 4364686 w 4400900"/>
                <a:gd name="connsiteY1-210" fmla="*/ 1750629 h 4348973"/>
                <a:gd name="connsiteX2-211" fmla="*/ 3645313 w 4400900"/>
                <a:gd name="connsiteY2-212" fmla="*/ 496120 h 4348973"/>
                <a:gd name="connsiteX3-213" fmla="*/ 2016368 w 4400900"/>
                <a:gd name="connsiteY3-214" fmla="*/ 7611 h 4348973"/>
                <a:gd name="connsiteX4-215" fmla="*/ 453589 w 4400900"/>
                <a:gd name="connsiteY4-216" fmla="*/ 827175 h 4348973"/>
                <a:gd name="connsiteX5-217" fmla="*/ 14722 w 4400900"/>
                <a:gd name="connsiteY5-218" fmla="*/ 2150038 h 4348973"/>
                <a:gd name="connsiteX6-219" fmla="*/ 516963 w 4400900"/>
                <a:gd name="connsiteY6-220" fmla="*/ 3615643 h 4348973"/>
                <a:gd name="connsiteX7-221" fmla="*/ 1838769 w 4400900"/>
                <a:gd name="connsiteY7-222" fmla="*/ 4348973 h 4348973"/>
                <a:gd name="connsiteX8-223" fmla="*/ 4400900 w 4400900"/>
                <a:gd name="connsiteY8-224" fmla="*/ 4330867 h 4348973"/>
                <a:gd name="connsiteX0-225" fmla="*/ 4386180 w 4386180"/>
                <a:gd name="connsiteY0-226" fmla="*/ 4328142 h 4346248"/>
                <a:gd name="connsiteX1-227" fmla="*/ 4349966 w 4386180"/>
                <a:gd name="connsiteY1-228" fmla="*/ 1747904 h 4346248"/>
                <a:gd name="connsiteX2-229" fmla="*/ 3630593 w 4386180"/>
                <a:gd name="connsiteY2-230" fmla="*/ 493395 h 4346248"/>
                <a:gd name="connsiteX3-231" fmla="*/ 2001648 w 4386180"/>
                <a:gd name="connsiteY3-232" fmla="*/ 4886 h 4346248"/>
                <a:gd name="connsiteX4-233" fmla="*/ 507449 w 4386180"/>
                <a:gd name="connsiteY4-234" fmla="*/ 748250 h 4346248"/>
                <a:gd name="connsiteX5-235" fmla="*/ 2 w 4386180"/>
                <a:gd name="connsiteY5-236" fmla="*/ 2147313 h 4346248"/>
                <a:gd name="connsiteX6-237" fmla="*/ 502243 w 4386180"/>
                <a:gd name="connsiteY6-238" fmla="*/ 3612918 h 4346248"/>
                <a:gd name="connsiteX7-239" fmla="*/ 1824049 w 4386180"/>
                <a:gd name="connsiteY7-240" fmla="*/ 4346248 h 4346248"/>
                <a:gd name="connsiteX8-241" fmla="*/ 4386180 w 4386180"/>
                <a:gd name="connsiteY8-242" fmla="*/ 4328142 h 4346248"/>
                <a:gd name="connsiteX0-243" fmla="*/ 4386186 w 4386186"/>
                <a:gd name="connsiteY0-244" fmla="*/ 4328142 h 4346248"/>
                <a:gd name="connsiteX1-245" fmla="*/ 4349972 w 4386186"/>
                <a:gd name="connsiteY1-246" fmla="*/ 1747904 h 4346248"/>
                <a:gd name="connsiteX2-247" fmla="*/ 3630599 w 4386186"/>
                <a:gd name="connsiteY2-248" fmla="*/ 493395 h 4346248"/>
                <a:gd name="connsiteX3-249" fmla="*/ 2001654 w 4386186"/>
                <a:gd name="connsiteY3-250" fmla="*/ 4886 h 4346248"/>
                <a:gd name="connsiteX4-251" fmla="*/ 507455 w 4386186"/>
                <a:gd name="connsiteY4-252" fmla="*/ 748250 h 4346248"/>
                <a:gd name="connsiteX5-253" fmla="*/ 8 w 4386186"/>
                <a:gd name="connsiteY5-254" fmla="*/ 2147313 h 4346248"/>
                <a:gd name="connsiteX6-255" fmla="*/ 502249 w 4386186"/>
                <a:gd name="connsiteY6-256" fmla="*/ 3612918 h 4346248"/>
                <a:gd name="connsiteX7-257" fmla="*/ 1824055 w 4386186"/>
                <a:gd name="connsiteY7-258" fmla="*/ 4346248 h 4346248"/>
                <a:gd name="connsiteX8-259" fmla="*/ 4386186 w 4386186"/>
                <a:gd name="connsiteY8-260" fmla="*/ 4328142 h 4346248"/>
                <a:gd name="connsiteX0-261" fmla="*/ 4386182 w 4386182"/>
                <a:gd name="connsiteY0-262" fmla="*/ 4328142 h 4346248"/>
                <a:gd name="connsiteX1-263" fmla="*/ 4349968 w 4386182"/>
                <a:gd name="connsiteY1-264" fmla="*/ 1747904 h 4346248"/>
                <a:gd name="connsiteX2-265" fmla="*/ 3630595 w 4386182"/>
                <a:gd name="connsiteY2-266" fmla="*/ 493395 h 4346248"/>
                <a:gd name="connsiteX3-267" fmla="*/ 2001650 w 4386182"/>
                <a:gd name="connsiteY3-268" fmla="*/ 4886 h 4346248"/>
                <a:gd name="connsiteX4-269" fmla="*/ 507451 w 4386182"/>
                <a:gd name="connsiteY4-270" fmla="*/ 748250 h 4346248"/>
                <a:gd name="connsiteX5-271" fmla="*/ 4 w 4386182"/>
                <a:gd name="connsiteY5-272" fmla="*/ 2147313 h 4346248"/>
                <a:gd name="connsiteX6-273" fmla="*/ 502245 w 4386182"/>
                <a:gd name="connsiteY6-274" fmla="*/ 3612918 h 4346248"/>
                <a:gd name="connsiteX7-275" fmla="*/ 1824051 w 4386182"/>
                <a:gd name="connsiteY7-276" fmla="*/ 4346248 h 4346248"/>
                <a:gd name="connsiteX8-277" fmla="*/ 4386182 w 4386182"/>
                <a:gd name="connsiteY8-278" fmla="*/ 4328142 h 4346248"/>
                <a:gd name="connsiteX0-279" fmla="*/ 4386182 w 4386182"/>
                <a:gd name="connsiteY0-280" fmla="*/ 4328142 h 4346248"/>
                <a:gd name="connsiteX1-281" fmla="*/ 4349968 w 4386182"/>
                <a:gd name="connsiteY1-282" fmla="*/ 1747904 h 4346248"/>
                <a:gd name="connsiteX2-283" fmla="*/ 3630595 w 4386182"/>
                <a:gd name="connsiteY2-284" fmla="*/ 493395 h 4346248"/>
                <a:gd name="connsiteX3-285" fmla="*/ 2001650 w 4386182"/>
                <a:gd name="connsiteY3-286" fmla="*/ 4886 h 4346248"/>
                <a:gd name="connsiteX4-287" fmla="*/ 507451 w 4386182"/>
                <a:gd name="connsiteY4-288" fmla="*/ 748250 h 4346248"/>
                <a:gd name="connsiteX5-289" fmla="*/ 4 w 4386182"/>
                <a:gd name="connsiteY5-290" fmla="*/ 2147313 h 4346248"/>
                <a:gd name="connsiteX6-291" fmla="*/ 502245 w 4386182"/>
                <a:gd name="connsiteY6-292" fmla="*/ 3612918 h 4346248"/>
                <a:gd name="connsiteX7-293" fmla="*/ 1824051 w 4386182"/>
                <a:gd name="connsiteY7-294" fmla="*/ 4346248 h 4346248"/>
                <a:gd name="connsiteX8-295" fmla="*/ 4386182 w 4386182"/>
                <a:gd name="connsiteY8-296" fmla="*/ 4328142 h 4346248"/>
                <a:gd name="connsiteX0-297" fmla="*/ 4386179 w 4386179"/>
                <a:gd name="connsiteY0-298" fmla="*/ 4326288 h 4344394"/>
                <a:gd name="connsiteX1-299" fmla="*/ 4349965 w 4386179"/>
                <a:gd name="connsiteY1-300" fmla="*/ 1746050 h 4344394"/>
                <a:gd name="connsiteX2-301" fmla="*/ 3630592 w 4386179"/>
                <a:gd name="connsiteY2-302" fmla="*/ 491541 h 4344394"/>
                <a:gd name="connsiteX3-303" fmla="*/ 2001647 w 4386179"/>
                <a:gd name="connsiteY3-304" fmla="*/ 3032 h 4344394"/>
                <a:gd name="connsiteX4-305" fmla="*/ 499828 w 4386179"/>
                <a:gd name="connsiteY4-306" fmla="*/ 685436 h 4344394"/>
                <a:gd name="connsiteX5-307" fmla="*/ 1 w 4386179"/>
                <a:gd name="connsiteY5-308" fmla="*/ 2145459 h 4344394"/>
                <a:gd name="connsiteX6-309" fmla="*/ 502242 w 4386179"/>
                <a:gd name="connsiteY6-310" fmla="*/ 3611064 h 4344394"/>
                <a:gd name="connsiteX7-311" fmla="*/ 1824048 w 4386179"/>
                <a:gd name="connsiteY7-312" fmla="*/ 4344394 h 4344394"/>
                <a:gd name="connsiteX8-313" fmla="*/ 4386179 w 4386179"/>
                <a:gd name="connsiteY8-314" fmla="*/ 4326288 h 4344394"/>
                <a:gd name="connsiteX0-315" fmla="*/ 4386179 w 4386179"/>
                <a:gd name="connsiteY0-316" fmla="*/ 4326000 h 4344106"/>
                <a:gd name="connsiteX1-317" fmla="*/ 4349965 w 4386179"/>
                <a:gd name="connsiteY1-318" fmla="*/ 1745762 h 4344106"/>
                <a:gd name="connsiteX2-319" fmla="*/ 3607732 w 4386179"/>
                <a:gd name="connsiteY2-320" fmla="*/ 498873 h 4344106"/>
                <a:gd name="connsiteX3-321" fmla="*/ 2001647 w 4386179"/>
                <a:gd name="connsiteY3-322" fmla="*/ 2744 h 4344106"/>
                <a:gd name="connsiteX4-323" fmla="*/ 499828 w 4386179"/>
                <a:gd name="connsiteY4-324" fmla="*/ 685148 h 4344106"/>
                <a:gd name="connsiteX5-325" fmla="*/ 1 w 4386179"/>
                <a:gd name="connsiteY5-326" fmla="*/ 2145171 h 4344106"/>
                <a:gd name="connsiteX6-327" fmla="*/ 502242 w 4386179"/>
                <a:gd name="connsiteY6-328" fmla="*/ 3610776 h 4344106"/>
                <a:gd name="connsiteX7-329" fmla="*/ 1824048 w 4386179"/>
                <a:gd name="connsiteY7-330" fmla="*/ 4344106 h 4344106"/>
                <a:gd name="connsiteX8-331" fmla="*/ 4386179 w 4386179"/>
                <a:gd name="connsiteY8-332" fmla="*/ 4326000 h 4344106"/>
                <a:gd name="connsiteX0-333" fmla="*/ 4386179 w 4386179"/>
                <a:gd name="connsiteY0-334" fmla="*/ 4326012 h 4344118"/>
                <a:gd name="connsiteX1-335" fmla="*/ 4304245 w 4386179"/>
                <a:gd name="connsiteY1-336" fmla="*/ 1753394 h 4344118"/>
                <a:gd name="connsiteX2-337" fmla="*/ 3607732 w 4386179"/>
                <a:gd name="connsiteY2-338" fmla="*/ 498885 h 4344118"/>
                <a:gd name="connsiteX3-339" fmla="*/ 2001647 w 4386179"/>
                <a:gd name="connsiteY3-340" fmla="*/ 2756 h 4344118"/>
                <a:gd name="connsiteX4-341" fmla="*/ 499828 w 4386179"/>
                <a:gd name="connsiteY4-342" fmla="*/ 685160 h 4344118"/>
                <a:gd name="connsiteX5-343" fmla="*/ 1 w 4386179"/>
                <a:gd name="connsiteY5-344" fmla="*/ 2145183 h 4344118"/>
                <a:gd name="connsiteX6-345" fmla="*/ 502242 w 4386179"/>
                <a:gd name="connsiteY6-346" fmla="*/ 3610788 h 4344118"/>
                <a:gd name="connsiteX7-347" fmla="*/ 1824048 w 4386179"/>
                <a:gd name="connsiteY7-348" fmla="*/ 4344118 h 4344118"/>
                <a:gd name="connsiteX8-349" fmla="*/ 4386179 w 4386179"/>
                <a:gd name="connsiteY8-350" fmla="*/ 4326012 h 4344118"/>
                <a:gd name="connsiteX0-351" fmla="*/ 4386179 w 4386179"/>
                <a:gd name="connsiteY0-352" fmla="*/ 4326012 h 4344118"/>
                <a:gd name="connsiteX1-353" fmla="*/ 4304245 w 4386179"/>
                <a:gd name="connsiteY1-354" fmla="*/ 1753394 h 4344118"/>
                <a:gd name="connsiteX2-355" fmla="*/ 3607732 w 4386179"/>
                <a:gd name="connsiteY2-356" fmla="*/ 498885 h 4344118"/>
                <a:gd name="connsiteX3-357" fmla="*/ 2001647 w 4386179"/>
                <a:gd name="connsiteY3-358" fmla="*/ 2756 h 4344118"/>
                <a:gd name="connsiteX4-359" fmla="*/ 499828 w 4386179"/>
                <a:gd name="connsiteY4-360" fmla="*/ 685160 h 4344118"/>
                <a:gd name="connsiteX5-361" fmla="*/ 1 w 4386179"/>
                <a:gd name="connsiteY5-362" fmla="*/ 2145183 h 4344118"/>
                <a:gd name="connsiteX6-363" fmla="*/ 502242 w 4386179"/>
                <a:gd name="connsiteY6-364" fmla="*/ 3610788 h 4344118"/>
                <a:gd name="connsiteX7-365" fmla="*/ 1824048 w 4386179"/>
                <a:gd name="connsiteY7-366" fmla="*/ 4344118 h 4344118"/>
                <a:gd name="connsiteX8-367" fmla="*/ 4386179 w 4386179"/>
                <a:gd name="connsiteY8-368" fmla="*/ 4326012 h 4344118"/>
                <a:gd name="connsiteX0-369" fmla="*/ 4386179 w 4566906"/>
                <a:gd name="connsiteY0-370" fmla="*/ 4326012 h 4344118"/>
                <a:gd name="connsiteX1-371" fmla="*/ 4304245 w 4566906"/>
                <a:gd name="connsiteY1-372" fmla="*/ 1753394 h 4344118"/>
                <a:gd name="connsiteX2-373" fmla="*/ 3607732 w 4566906"/>
                <a:gd name="connsiteY2-374" fmla="*/ 498885 h 4344118"/>
                <a:gd name="connsiteX3-375" fmla="*/ 2001647 w 4566906"/>
                <a:gd name="connsiteY3-376" fmla="*/ 2756 h 4344118"/>
                <a:gd name="connsiteX4-377" fmla="*/ 499828 w 4566906"/>
                <a:gd name="connsiteY4-378" fmla="*/ 685160 h 4344118"/>
                <a:gd name="connsiteX5-379" fmla="*/ 1 w 4566906"/>
                <a:gd name="connsiteY5-380" fmla="*/ 2145183 h 4344118"/>
                <a:gd name="connsiteX6-381" fmla="*/ 502242 w 4566906"/>
                <a:gd name="connsiteY6-382" fmla="*/ 3610788 h 4344118"/>
                <a:gd name="connsiteX7-383" fmla="*/ 1824048 w 4566906"/>
                <a:gd name="connsiteY7-384" fmla="*/ 4344118 h 4344118"/>
                <a:gd name="connsiteX8-385" fmla="*/ 4386179 w 4566906"/>
                <a:gd name="connsiteY8-386" fmla="*/ 4326012 h 4344118"/>
                <a:gd name="connsiteX0-387" fmla="*/ 4386179 w 4386179"/>
                <a:gd name="connsiteY0-388" fmla="*/ 4326012 h 4344118"/>
                <a:gd name="connsiteX1-389" fmla="*/ 4304245 w 4386179"/>
                <a:gd name="connsiteY1-390" fmla="*/ 1753394 h 4344118"/>
                <a:gd name="connsiteX2-391" fmla="*/ 3607732 w 4386179"/>
                <a:gd name="connsiteY2-392" fmla="*/ 498885 h 4344118"/>
                <a:gd name="connsiteX3-393" fmla="*/ 2001647 w 4386179"/>
                <a:gd name="connsiteY3-394" fmla="*/ 2756 h 4344118"/>
                <a:gd name="connsiteX4-395" fmla="*/ 499828 w 4386179"/>
                <a:gd name="connsiteY4-396" fmla="*/ 685160 h 4344118"/>
                <a:gd name="connsiteX5-397" fmla="*/ 1 w 4386179"/>
                <a:gd name="connsiteY5-398" fmla="*/ 2145183 h 4344118"/>
                <a:gd name="connsiteX6-399" fmla="*/ 502242 w 4386179"/>
                <a:gd name="connsiteY6-400" fmla="*/ 3610788 h 4344118"/>
                <a:gd name="connsiteX7-401" fmla="*/ 1824048 w 4386179"/>
                <a:gd name="connsiteY7-402" fmla="*/ 4344118 h 4344118"/>
                <a:gd name="connsiteX8-403" fmla="*/ 4386179 w 4386179"/>
                <a:gd name="connsiteY8-404" fmla="*/ 4326012 h 4344118"/>
                <a:gd name="connsiteX0-405" fmla="*/ 4386179 w 4393307"/>
                <a:gd name="connsiteY0-406" fmla="*/ 4326012 h 4344118"/>
                <a:gd name="connsiteX1-407" fmla="*/ 4304245 w 4393307"/>
                <a:gd name="connsiteY1-408" fmla="*/ 1753394 h 4344118"/>
                <a:gd name="connsiteX2-409" fmla="*/ 3607732 w 4393307"/>
                <a:gd name="connsiteY2-410" fmla="*/ 498885 h 4344118"/>
                <a:gd name="connsiteX3-411" fmla="*/ 2001647 w 4393307"/>
                <a:gd name="connsiteY3-412" fmla="*/ 2756 h 4344118"/>
                <a:gd name="connsiteX4-413" fmla="*/ 499828 w 4393307"/>
                <a:gd name="connsiteY4-414" fmla="*/ 685160 h 4344118"/>
                <a:gd name="connsiteX5-415" fmla="*/ 1 w 4393307"/>
                <a:gd name="connsiteY5-416" fmla="*/ 2145183 h 4344118"/>
                <a:gd name="connsiteX6-417" fmla="*/ 502242 w 4393307"/>
                <a:gd name="connsiteY6-418" fmla="*/ 3610788 h 4344118"/>
                <a:gd name="connsiteX7-419" fmla="*/ 1824048 w 4393307"/>
                <a:gd name="connsiteY7-420" fmla="*/ 4344118 h 4344118"/>
                <a:gd name="connsiteX8-421" fmla="*/ 4386179 w 4393307"/>
                <a:gd name="connsiteY8-422" fmla="*/ 4326012 h 4344118"/>
                <a:gd name="connsiteX0-423" fmla="*/ 4386179 w 4393307"/>
                <a:gd name="connsiteY0-424" fmla="*/ 4326012 h 4366288"/>
                <a:gd name="connsiteX1-425" fmla="*/ 4304245 w 4393307"/>
                <a:gd name="connsiteY1-426" fmla="*/ 1753394 h 4366288"/>
                <a:gd name="connsiteX2-427" fmla="*/ 3607732 w 4393307"/>
                <a:gd name="connsiteY2-428" fmla="*/ 498885 h 4366288"/>
                <a:gd name="connsiteX3-429" fmla="*/ 2001647 w 4393307"/>
                <a:gd name="connsiteY3-430" fmla="*/ 2756 h 4366288"/>
                <a:gd name="connsiteX4-431" fmla="*/ 499828 w 4393307"/>
                <a:gd name="connsiteY4-432" fmla="*/ 685160 h 4366288"/>
                <a:gd name="connsiteX5-433" fmla="*/ 1 w 4393307"/>
                <a:gd name="connsiteY5-434" fmla="*/ 2145183 h 4366288"/>
                <a:gd name="connsiteX6-435" fmla="*/ 502242 w 4393307"/>
                <a:gd name="connsiteY6-436" fmla="*/ 3610788 h 4366288"/>
                <a:gd name="connsiteX7-437" fmla="*/ 1824048 w 4393307"/>
                <a:gd name="connsiteY7-438" fmla="*/ 4344118 h 4366288"/>
                <a:gd name="connsiteX8-439" fmla="*/ 4386179 w 4393307"/>
                <a:gd name="connsiteY8-440" fmla="*/ 4326012 h 4366288"/>
                <a:gd name="connsiteX0-441" fmla="*/ 4386179 w 4477619"/>
                <a:gd name="connsiteY0-442" fmla="*/ 4326012 h 4417452"/>
                <a:gd name="connsiteX1-443" fmla="*/ 4304245 w 4477619"/>
                <a:gd name="connsiteY1-444" fmla="*/ 1753394 h 4417452"/>
                <a:gd name="connsiteX2-445" fmla="*/ 3607732 w 4477619"/>
                <a:gd name="connsiteY2-446" fmla="*/ 498885 h 4417452"/>
                <a:gd name="connsiteX3-447" fmla="*/ 2001647 w 4477619"/>
                <a:gd name="connsiteY3-448" fmla="*/ 2756 h 4417452"/>
                <a:gd name="connsiteX4-449" fmla="*/ 499828 w 4477619"/>
                <a:gd name="connsiteY4-450" fmla="*/ 685160 h 4417452"/>
                <a:gd name="connsiteX5-451" fmla="*/ 1 w 4477619"/>
                <a:gd name="connsiteY5-452" fmla="*/ 2145183 h 4417452"/>
                <a:gd name="connsiteX6-453" fmla="*/ 502242 w 4477619"/>
                <a:gd name="connsiteY6-454" fmla="*/ 3610788 h 4417452"/>
                <a:gd name="connsiteX7-455" fmla="*/ 1824048 w 4477619"/>
                <a:gd name="connsiteY7-456" fmla="*/ 4344118 h 4417452"/>
                <a:gd name="connsiteX8-457" fmla="*/ 4477619 w 4477619"/>
                <a:gd name="connsiteY8-458" fmla="*/ 4417452 h 4417452"/>
                <a:gd name="connsiteX0-459" fmla="*/ 4454759 w 4477619"/>
                <a:gd name="connsiteY0-460" fmla="*/ 4280292 h 4417452"/>
                <a:gd name="connsiteX1-461" fmla="*/ 4304245 w 4477619"/>
                <a:gd name="connsiteY1-462" fmla="*/ 1753394 h 4417452"/>
                <a:gd name="connsiteX2-463" fmla="*/ 3607732 w 4477619"/>
                <a:gd name="connsiteY2-464" fmla="*/ 498885 h 4417452"/>
                <a:gd name="connsiteX3-465" fmla="*/ 2001647 w 4477619"/>
                <a:gd name="connsiteY3-466" fmla="*/ 2756 h 4417452"/>
                <a:gd name="connsiteX4-467" fmla="*/ 499828 w 4477619"/>
                <a:gd name="connsiteY4-468" fmla="*/ 685160 h 4417452"/>
                <a:gd name="connsiteX5-469" fmla="*/ 1 w 4477619"/>
                <a:gd name="connsiteY5-470" fmla="*/ 2145183 h 4417452"/>
                <a:gd name="connsiteX6-471" fmla="*/ 502242 w 4477619"/>
                <a:gd name="connsiteY6-472" fmla="*/ 3610788 h 4417452"/>
                <a:gd name="connsiteX7-473" fmla="*/ 1824048 w 4477619"/>
                <a:gd name="connsiteY7-474" fmla="*/ 4344118 h 4417452"/>
                <a:gd name="connsiteX8-475" fmla="*/ 4477619 w 4477619"/>
                <a:gd name="connsiteY8-476" fmla="*/ 4417452 h 4417452"/>
                <a:gd name="connsiteX0-477" fmla="*/ 4454759 w 4460396"/>
                <a:gd name="connsiteY0-478" fmla="*/ 4280292 h 4379352"/>
                <a:gd name="connsiteX1-479" fmla="*/ 4304245 w 4460396"/>
                <a:gd name="connsiteY1-480" fmla="*/ 1753394 h 4379352"/>
                <a:gd name="connsiteX2-481" fmla="*/ 3607732 w 4460396"/>
                <a:gd name="connsiteY2-482" fmla="*/ 498885 h 4379352"/>
                <a:gd name="connsiteX3-483" fmla="*/ 2001647 w 4460396"/>
                <a:gd name="connsiteY3-484" fmla="*/ 2756 h 4379352"/>
                <a:gd name="connsiteX4-485" fmla="*/ 499828 w 4460396"/>
                <a:gd name="connsiteY4-486" fmla="*/ 685160 h 4379352"/>
                <a:gd name="connsiteX5-487" fmla="*/ 1 w 4460396"/>
                <a:gd name="connsiteY5-488" fmla="*/ 2145183 h 4379352"/>
                <a:gd name="connsiteX6-489" fmla="*/ 502242 w 4460396"/>
                <a:gd name="connsiteY6-490" fmla="*/ 3610788 h 4379352"/>
                <a:gd name="connsiteX7-491" fmla="*/ 1824048 w 4460396"/>
                <a:gd name="connsiteY7-492" fmla="*/ 4344118 h 4379352"/>
                <a:gd name="connsiteX8-493" fmla="*/ 4332839 w 4460396"/>
                <a:gd name="connsiteY8-494" fmla="*/ 4379352 h 4379352"/>
                <a:gd name="connsiteX0-495" fmla="*/ 4454759 w 4460396"/>
                <a:gd name="connsiteY0-496" fmla="*/ 4280292 h 4409314"/>
                <a:gd name="connsiteX1-497" fmla="*/ 4304245 w 4460396"/>
                <a:gd name="connsiteY1-498" fmla="*/ 1753394 h 4409314"/>
                <a:gd name="connsiteX2-499" fmla="*/ 3607732 w 4460396"/>
                <a:gd name="connsiteY2-500" fmla="*/ 498885 h 4409314"/>
                <a:gd name="connsiteX3-501" fmla="*/ 2001647 w 4460396"/>
                <a:gd name="connsiteY3-502" fmla="*/ 2756 h 4409314"/>
                <a:gd name="connsiteX4-503" fmla="*/ 499828 w 4460396"/>
                <a:gd name="connsiteY4-504" fmla="*/ 685160 h 4409314"/>
                <a:gd name="connsiteX5-505" fmla="*/ 1 w 4460396"/>
                <a:gd name="connsiteY5-506" fmla="*/ 2145183 h 4409314"/>
                <a:gd name="connsiteX6-507" fmla="*/ 502242 w 4460396"/>
                <a:gd name="connsiteY6-508" fmla="*/ 3610788 h 4409314"/>
                <a:gd name="connsiteX7-509" fmla="*/ 1824048 w 4460396"/>
                <a:gd name="connsiteY7-510" fmla="*/ 4344118 h 4409314"/>
                <a:gd name="connsiteX8-511" fmla="*/ 4332839 w 4460396"/>
                <a:gd name="connsiteY8-512" fmla="*/ 4379352 h 4409314"/>
                <a:gd name="connsiteX0-513" fmla="*/ 4454759 w 4460396"/>
                <a:gd name="connsiteY0-514" fmla="*/ 4280292 h 4431446"/>
                <a:gd name="connsiteX1-515" fmla="*/ 4304245 w 4460396"/>
                <a:gd name="connsiteY1-516" fmla="*/ 1753394 h 4431446"/>
                <a:gd name="connsiteX2-517" fmla="*/ 3607732 w 4460396"/>
                <a:gd name="connsiteY2-518" fmla="*/ 498885 h 4431446"/>
                <a:gd name="connsiteX3-519" fmla="*/ 2001647 w 4460396"/>
                <a:gd name="connsiteY3-520" fmla="*/ 2756 h 4431446"/>
                <a:gd name="connsiteX4-521" fmla="*/ 499828 w 4460396"/>
                <a:gd name="connsiteY4-522" fmla="*/ 685160 h 4431446"/>
                <a:gd name="connsiteX5-523" fmla="*/ 1 w 4460396"/>
                <a:gd name="connsiteY5-524" fmla="*/ 2145183 h 4431446"/>
                <a:gd name="connsiteX6-525" fmla="*/ 502242 w 4460396"/>
                <a:gd name="connsiteY6-526" fmla="*/ 3610788 h 4431446"/>
                <a:gd name="connsiteX7-527" fmla="*/ 1824048 w 4460396"/>
                <a:gd name="connsiteY7-528" fmla="*/ 4344118 h 4431446"/>
                <a:gd name="connsiteX8-529" fmla="*/ 4332839 w 4460396"/>
                <a:gd name="connsiteY8-530" fmla="*/ 4379352 h 4431446"/>
                <a:gd name="connsiteX0-531" fmla="*/ 4447139 w 4453386"/>
                <a:gd name="connsiteY0-532" fmla="*/ 4386972 h 4431446"/>
                <a:gd name="connsiteX1-533" fmla="*/ 4304245 w 4453386"/>
                <a:gd name="connsiteY1-534" fmla="*/ 1753394 h 4431446"/>
                <a:gd name="connsiteX2-535" fmla="*/ 3607732 w 4453386"/>
                <a:gd name="connsiteY2-536" fmla="*/ 498885 h 4431446"/>
                <a:gd name="connsiteX3-537" fmla="*/ 2001647 w 4453386"/>
                <a:gd name="connsiteY3-538" fmla="*/ 2756 h 4431446"/>
                <a:gd name="connsiteX4-539" fmla="*/ 499828 w 4453386"/>
                <a:gd name="connsiteY4-540" fmla="*/ 685160 h 4431446"/>
                <a:gd name="connsiteX5-541" fmla="*/ 1 w 4453386"/>
                <a:gd name="connsiteY5-542" fmla="*/ 2145183 h 4431446"/>
                <a:gd name="connsiteX6-543" fmla="*/ 502242 w 4453386"/>
                <a:gd name="connsiteY6-544" fmla="*/ 3610788 h 4431446"/>
                <a:gd name="connsiteX7-545" fmla="*/ 1824048 w 4453386"/>
                <a:gd name="connsiteY7-546" fmla="*/ 4344118 h 4431446"/>
                <a:gd name="connsiteX8-547" fmla="*/ 4332839 w 4453386"/>
                <a:gd name="connsiteY8-548" fmla="*/ 4379352 h 4431446"/>
                <a:gd name="connsiteX0-549" fmla="*/ 4447139 w 4453386"/>
                <a:gd name="connsiteY0-550" fmla="*/ 4386972 h 4431446"/>
                <a:gd name="connsiteX1-551" fmla="*/ 4304245 w 4453386"/>
                <a:gd name="connsiteY1-552" fmla="*/ 1753394 h 4431446"/>
                <a:gd name="connsiteX2-553" fmla="*/ 3607732 w 4453386"/>
                <a:gd name="connsiteY2-554" fmla="*/ 498885 h 4431446"/>
                <a:gd name="connsiteX3-555" fmla="*/ 2001647 w 4453386"/>
                <a:gd name="connsiteY3-556" fmla="*/ 2756 h 4431446"/>
                <a:gd name="connsiteX4-557" fmla="*/ 499828 w 4453386"/>
                <a:gd name="connsiteY4-558" fmla="*/ 685160 h 4431446"/>
                <a:gd name="connsiteX5-559" fmla="*/ 1 w 4453386"/>
                <a:gd name="connsiteY5-560" fmla="*/ 2145183 h 4431446"/>
                <a:gd name="connsiteX6-561" fmla="*/ 502242 w 4453386"/>
                <a:gd name="connsiteY6-562" fmla="*/ 3610788 h 4431446"/>
                <a:gd name="connsiteX7-563" fmla="*/ 1824048 w 4453386"/>
                <a:gd name="connsiteY7-564" fmla="*/ 4344118 h 4431446"/>
                <a:gd name="connsiteX8-565" fmla="*/ 4332839 w 4453386"/>
                <a:gd name="connsiteY8-566" fmla="*/ 4379352 h 4431446"/>
                <a:gd name="connsiteX0-567" fmla="*/ 4447139 w 4453386"/>
                <a:gd name="connsiteY0-568" fmla="*/ 4386972 h 4453249"/>
                <a:gd name="connsiteX1-569" fmla="*/ 4304245 w 4453386"/>
                <a:gd name="connsiteY1-570" fmla="*/ 1753394 h 4453249"/>
                <a:gd name="connsiteX2-571" fmla="*/ 3607732 w 4453386"/>
                <a:gd name="connsiteY2-572" fmla="*/ 498885 h 4453249"/>
                <a:gd name="connsiteX3-573" fmla="*/ 2001647 w 4453386"/>
                <a:gd name="connsiteY3-574" fmla="*/ 2756 h 4453249"/>
                <a:gd name="connsiteX4-575" fmla="*/ 499828 w 4453386"/>
                <a:gd name="connsiteY4-576" fmla="*/ 685160 h 4453249"/>
                <a:gd name="connsiteX5-577" fmla="*/ 1 w 4453386"/>
                <a:gd name="connsiteY5-578" fmla="*/ 2145183 h 4453249"/>
                <a:gd name="connsiteX6-579" fmla="*/ 502242 w 4453386"/>
                <a:gd name="connsiteY6-580" fmla="*/ 3610788 h 4453249"/>
                <a:gd name="connsiteX7-581" fmla="*/ 1824048 w 4453386"/>
                <a:gd name="connsiteY7-582" fmla="*/ 4344118 h 4453249"/>
                <a:gd name="connsiteX8-583" fmla="*/ 4332839 w 4453386"/>
                <a:gd name="connsiteY8-584" fmla="*/ 4379352 h 4453249"/>
                <a:gd name="connsiteX0-585" fmla="*/ 4447139 w 4453386"/>
                <a:gd name="connsiteY0-586" fmla="*/ 4386972 h 4465927"/>
                <a:gd name="connsiteX1-587" fmla="*/ 4304245 w 4453386"/>
                <a:gd name="connsiteY1-588" fmla="*/ 1753394 h 4465927"/>
                <a:gd name="connsiteX2-589" fmla="*/ 3607732 w 4453386"/>
                <a:gd name="connsiteY2-590" fmla="*/ 498885 h 4465927"/>
                <a:gd name="connsiteX3-591" fmla="*/ 2001647 w 4453386"/>
                <a:gd name="connsiteY3-592" fmla="*/ 2756 h 4465927"/>
                <a:gd name="connsiteX4-593" fmla="*/ 499828 w 4453386"/>
                <a:gd name="connsiteY4-594" fmla="*/ 685160 h 4465927"/>
                <a:gd name="connsiteX5-595" fmla="*/ 1 w 4453386"/>
                <a:gd name="connsiteY5-596" fmla="*/ 2145183 h 4465927"/>
                <a:gd name="connsiteX6-597" fmla="*/ 502242 w 4453386"/>
                <a:gd name="connsiteY6-598" fmla="*/ 3610788 h 4465927"/>
                <a:gd name="connsiteX7-599" fmla="*/ 1808808 w 4453386"/>
                <a:gd name="connsiteY7-600" fmla="*/ 4366978 h 4465927"/>
                <a:gd name="connsiteX8-601" fmla="*/ 4332839 w 4453386"/>
                <a:gd name="connsiteY8-602" fmla="*/ 4379352 h 4465927"/>
                <a:gd name="connsiteX0-603" fmla="*/ 4447139 w 4453386"/>
                <a:gd name="connsiteY0-604" fmla="*/ 4386972 h 4465927"/>
                <a:gd name="connsiteX1-605" fmla="*/ 4304245 w 4453386"/>
                <a:gd name="connsiteY1-606" fmla="*/ 1753394 h 4465927"/>
                <a:gd name="connsiteX2-607" fmla="*/ 3607732 w 4453386"/>
                <a:gd name="connsiteY2-608" fmla="*/ 498885 h 4465927"/>
                <a:gd name="connsiteX3-609" fmla="*/ 2001647 w 4453386"/>
                <a:gd name="connsiteY3-610" fmla="*/ 2756 h 4465927"/>
                <a:gd name="connsiteX4-611" fmla="*/ 499828 w 4453386"/>
                <a:gd name="connsiteY4-612" fmla="*/ 685160 h 4465927"/>
                <a:gd name="connsiteX5-613" fmla="*/ 1 w 4453386"/>
                <a:gd name="connsiteY5-614" fmla="*/ 2145183 h 4465927"/>
                <a:gd name="connsiteX6-615" fmla="*/ 502242 w 4453386"/>
                <a:gd name="connsiteY6-616" fmla="*/ 3610788 h 4465927"/>
                <a:gd name="connsiteX7-617" fmla="*/ 1808808 w 4453386"/>
                <a:gd name="connsiteY7-618" fmla="*/ 4366978 h 4465927"/>
                <a:gd name="connsiteX8-619" fmla="*/ 4332839 w 4453386"/>
                <a:gd name="connsiteY8-620" fmla="*/ 4379352 h 4465927"/>
                <a:gd name="connsiteX0-621" fmla="*/ 4447139 w 4453386"/>
                <a:gd name="connsiteY0-622" fmla="*/ 4386972 h 4446380"/>
                <a:gd name="connsiteX1-623" fmla="*/ 4304245 w 4453386"/>
                <a:gd name="connsiteY1-624" fmla="*/ 1753394 h 4446380"/>
                <a:gd name="connsiteX2-625" fmla="*/ 3607732 w 4453386"/>
                <a:gd name="connsiteY2-626" fmla="*/ 498885 h 4446380"/>
                <a:gd name="connsiteX3-627" fmla="*/ 2001647 w 4453386"/>
                <a:gd name="connsiteY3-628" fmla="*/ 2756 h 4446380"/>
                <a:gd name="connsiteX4-629" fmla="*/ 499828 w 4453386"/>
                <a:gd name="connsiteY4-630" fmla="*/ 685160 h 4446380"/>
                <a:gd name="connsiteX5-631" fmla="*/ 1 w 4453386"/>
                <a:gd name="connsiteY5-632" fmla="*/ 2145183 h 4446380"/>
                <a:gd name="connsiteX6-633" fmla="*/ 502242 w 4453386"/>
                <a:gd name="connsiteY6-634" fmla="*/ 3686988 h 4446380"/>
                <a:gd name="connsiteX7-635" fmla="*/ 1808808 w 4453386"/>
                <a:gd name="connsiteY7-636" fmla="*/ 4366978 h 4446380"/>
                <a:gd name="connsiteX8-637" fmla="*/ 4332839 w 4453386"/>
                <a:gd name="connsiteY8-638" fmla="*/ 4379352 h 4446380"/>
                <a:gd name="connsiteX0-639" fmla="*/ 4447139 w 4453386"/>
                <a:gd name="connsiteY0-640" fmla="*/ 4371870 h 4431278"/>
                <a:gd name="connsiteX1-641" fmla="*/ 4304245 w 4453386"/>
                <a:gd name="connsiteY1-642" fmla="*/ 1738292 h 4431278"/>
                <a:gd name="connsiteX2-643" fmla="*/ 3607732 w 4453386"/>
                <a:gd name="connsiteY2-644" fmla="*/ 483783 h 4431278"/>
                <a:gd name="connsiteX3-645" fmla="*/ 2024507 w 4453386"/>
                <a:gd name="connsiteY3-646" fmla="*/ 2894 h 4431278"/>
                <a:gd name="connsiteX4-647" fmla="*/ 499828 w 4453386"/>
                <a:gd name="connsiteY4-648" fmla="*/ 670058 h 4431278"/>
                <a:gd name="connsiteX5-649" fmla="*/ 1 w 4453386"/>
                <a:gd name="connsiteY5-650" fmla="*/ 2130081 h 4431278"/>
                <a:gd name="connsiteX6-651" fmla="*/ 502242 w 4453386"/>
                <a:gd name="connsiteY6-652" fmla="*/ 3671886 h 4431278"/>
                <a:gd name="connsiteX7-653" fmla="*/ 1808808 w 4453386"/>
                <a:gd name="connsiteY7-654" fmla="*/ 4351876 h 4431278"/>
                <a:gd name="connsiteX8-655" fmla="*/ 4332839 w 4453386"/>
                <a:gd name="connsiteY8-656" fmla="*/ 4364250 h 443127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453386" h="4431278">
                  <a:moveTo>
                    <a:pt x="4447139" y="4371870"/>
                  </a:moveTo>
                  <a:cubicBezTo>
                    <a:pt x="4467132" y="3085561"/>
                    <a:pt x="4444146" y="2386306"/>
                    <a:pt x="4304245" y="1738292"/>
                  </a:cubicBezTo>
                  <a:cubicBezTo>
                    <a:pt x="4164344" y="1090278"/>
                    <a:pt x="3987688" y="773016"/>
                    <a:pt x="3607732" y="483783"/>
                  </a:cubicBezTo>
                  <a:cubicBezTo>
                    <a:pt x="3227776" y="194550"/>
                    <a:pt x="2542491" y="-28152"/>
                    <a:pt x="2024507" y="2894"/>
                  </a:cubicBezTo>
                  <a:cubicBezTo>
                    <a:pt x="1506523" y="33940"/>
                    <a:pt x="837246" y="315527"/>
                    <a:pt x="499828" y="670058"/>
                  </a:cubicBezTo>
                  <a:cubicBezTo>
                    <a:pt x="162410" y="1024589"/>
                    <a:pt x="-401" y="1629776"/>
                    <a:pt x="1" y="2130081"/>
                  </a:cubicBezTo>
                  <a:cubicBezTo>
                    <a:pt x="403" y="2630386"/>
                    <a:pt x="170294" y="3324447"/>
                    <a:pt x="502242" y="3671886"/>
                  </a:cubicBezTo>
                  <a:cubicBezTo>
                    <a:pt x="834190" y="4019325"/>
                    <a:pt x="1170375" y="4236482"/>
                    <a:pt x="1808808" y="4351876"/>
                  </a:cubicBezTo>
                  <a:cubicBezTo>
                    <a:pt x="2447241" y="4467270"/>
                    <a:pt x="3450855" y="4443945"/>
                    <a:pt x="4332839" y="4364250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 useBgFill="1">
          <p:nvSpPr>
            <p:cNvPr id="39" name="椭圆 31"/>
            <p:cNvSpPr/>
            <p:nvPr/>
          </p:nvSpPr>
          <p:spPr bwMode="white">
            <a:xfrm rot="9775438">
              <a:off x="4186206" y="1666443"/>
              <a:ext cx="3150364" cy="315966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3356 w 655716"/>
                <a:gd name="connsiteY0-334" fmla="*/ 64927 h 654301"/>
                <a:gd name="connsiteX1-335" fmla="*/ 405990 w 655716"/>
                <a:gd name="connsiteY1-336" fmla="*/ 15051 h 654301"/>
                <a:gd name="connsiteX2-337" fmla="*/ 654948 w 655716"/>
                <a:gd name="connsiteY2-338" fmla="*/ 337329 h 654301"/>
                <a:gd name="connsiteX3-339" fmla="*/ 326701 w 655716"/>
                <a:gd name="connsiteY3-340" fmla="*/ 653852 h 654301"/>
                <a:gd name="connsiteX4-341" fmla="*/ 3708 w 655716"/>
                <a:gd name="connsiteY4-342" fmla="*/ 395370 h 654301"/>
                <a:gd name="connsiteX5-343" fmla="*/ 57923 w 655716"/>
                <a:gd name="connsiteY5-344" fmla="*/ 134413 h 654301"/>
                <a:gd name="connsiteX0-345" fmla="*/ 123356 w 655716"/>
                <a:gd name="connsiteY0-346" fmla="*/ 64927 h 654608"/>
                <a:gd name="connsiteX1-347" fmla="*/ 405990 w 655716"/>
                <a:gd name="connsiteY1-348" fmla="*/ 15051 h 654608"/>
                <a:gd name="connsiteX2-349" fmla="*/ 654948 w 655716"/>
                <a:gd name="connsiteY2-350" fmla="*/ 337329 h 654608"/>
                <a:gd name="connsiteX3-351" fmla="*/ 326701 w 655716"/>
                <a:gd name="connsiteY3-352" fmla="*/ 653852 h 654608"/>
                <a:gd name="connsiteX4-353" fmla="*/ 3708 w 655716"/>
                <a:gd name="connsiteY4-354" fmla="*/ 395370 h 654608"/>
                <a:gd name="connsiteX5-355" fmla="*/ 57923 w 655716"/>
                <a:gd name="connsiteY5-356" fmla="*/ 134413 h 654608"/>
                <a:gd name="connsiteX0-357" fmla="*/ 123356 w 655010"/>
                <a:gd name="connsiteY0-358" fmla="*/ 64927 h 647763"/>
                <a:gd name="connsiteX1-359" fmla="*/ 405990 w 655010"/>
                <a:gd name="connsiteY1-360" fmla="*/ 15051 h 647763"/>
                <a:gd name="connsiteX2-361" fmla="*/ 654948 w 655010"/>
                <a:gd name="connsiteY2-362" fmla="*/ 337329 h 647763"/>
                <a:gd name="connsiteX3-363" fmla="*/ 387805 w 655010"/>
                <a:gd name="connsiteY3-364" fmla="*/ 646974 h 647763"/>
                <a:gd name="connsiteX4-365" fmla="*/ 3708 w 655010"/>
                <a:gd name="connsiteY4-366" fmla="*/ 395370 h 647763"/>
                <a:gd name="connsiteX5-367" fmla="*/ 57923 w 655010"/>
                <a:gd name="connsiteY5-368" fmla="*/ 134413 h 647763"/>
                <a:gd name="connsiteX0-369" fmla="*/ 123356 w 655124"/>
                <a:gd name="connsiteY0-370" fmla="*/ 64927 h 656560"/>
                <a:gd name="connsiteX1-371" fmla="*/ 405990 w 655124"/>
                <a:gd name="connsiteY1-372" fmla="*/ 15051 h 656560"/>
                <a:gd name="connsiteX2-373" fmla="*/ 654948 w 655124"/>
                <a:gd name="connsiteY2-374" fmla="*/ 337329 h 656560"/>
                <a:gd name="connsiteX3-375" fmla="*/ 374831 w 655124"/>
                <a:gd name="connsiteY3-376" fmla="*/ 655813 h 656560"/>
                <a:gd name="connsiteX4-377" fmla="*/ 3708 w 655124"/>
                <a:gd name="connsiteY4-378" fmla="*/ 395370 h 656560"/>
                <a:gd name="connsiteX5-379" fmla="*/ 57923 w 655124"/>
                <a:gd name="connsiteY5-380" fmla="*/ 134413 h 656560"/>
                <a:gd name="connsiteX0-381" fmla="*/ 122860 w 654628"/>
                <a:gd name="connsiteY0-382" fmla="*/ 64927 h 656560"/>
                <a:gd name="connsiteX1-383" fmla="*/ 405494 w 654628"/>
                <a:gd name="connsiteY1-384" fmla="*/ 15051 h 656560"/>
                <a:gd name="connsiteX2-385" fmla="*/ 654452 w 654628"/>
                <a:gd name="connsiteY2-386" fmla="*/ 337329 h 656560"/>
                <a:gd name="connsiteX3-387" fmla="*/ 374335 w 654628"/>
                <a:gd name="connsiteY3-388" fmla="*/ 655813 h 656560"/>
                <a:gd name="connsiteX4-389" fmla="*/ 3212 w 654628"/>
                <a:gd name="connsiteY4-390" fmla="*/ 395370 h 656560"/>
                <a:gd name="connsiteX5-391" fmla="*/ 62283 w 654628"/>
                <a:gd name="connsiteY5-392" fmla="*/ 110256 h 6565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54628" h="656560">
                  <a:moveTo>
                    <a:pt x="122860" y="64927"/>
                  </a:moveTo>
                  <a:cubicBezTo>
                    <a:pt x="195188" y="22404"/>
                    <a:pt x="261476" y="-24807"/>
                    <a:pt x="405494" y="15051"/>
                  </a:cubicBezTo>
                  <a:cubicBezTo>
                    <a:pt x="549512" y="54909"/>
                    <a:pt x="659645" y="230535"/>
                    <a:pt x="654452" y="337329"/>
                  </a:cubicBezTo>
                  <a:cubicBezTo>
                    <a:pt x="649259" y="444123"/>
                    <a:pt x="547947" y="643044"/>
                    <a:pt x="374335" y="655813"/>
                  </a:cubicBezTo>
                  <a:cubicBezTo>
                    <a:pt x="200723" y="668582"/>
                    <a:pt x="14757" y="515194"/>
                    <a:pt x="3212" y="395370"/>
                  </a:cubicBezTo>
                  <a:cubicBezTo>
                    <a:pt x="-8333" y="275546"/>
                    <a:pt x="11228" y="185070"/>
                    <a:pt x="62283" y="110256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 rot="10800000">
            <a:off x="6236105" y="3801355"/>
            <a:ext cx="1674117" cy="1665806"/>
            <a:chOff x="3608032" y="1030635"/>
            <a:chExt cx="4453386" cy="4431278"/>
          </a:xfrm>
        </p:grpSpPr>
        <p:sp>
          <p:nvSpPr>
            <p:cNvPr id="41" name="任意多边形 40"/>
            <p:cNvSpPr/>
            <p:nvPr/>
          </p:nvSpPr>
          <p:spPr>
            <a:xfrm>
              <a:off x="3608032" y="1030635"/>
              <a:ext cx="4453386" cy="4431278"/>
            </a:xfrm>
            <a:custGeom>
              <a:avLst/>
              <a:gdLst>
                <a:gd name="connsiteX0" fmla="*/ 4409038 w 4409038"/>
                <a:gd name="connsiteY0" fmla="*/ 4300396 h 4318502"/>
                <a:gd name="connsiteX1" fmla="*/ 4372824 w 4409038"/>
                <a:gd name="connsiteY1" fmla="*/ 1720158 h 4318502"/>
                <a:gd name="connsiteX2" fmla="*/ 3920151 w 4409038"/>
                <a:gd name="connsiteY2" fmla="*/ 679009 h 4318502"/>
                <a:gd name="connsiteX3" fmla="*/ 2969537 w 4409038"/>
                <a:gd name="connsiteY3" fmla="*/ 72427 h 4318502"/>
                <a:gd name="connsiteX4" fmla="*/ 1765426 w 4409038"/>
                <a:gd name="connsiteY4" fmla="*/ 0 h 4318502"/>
                <a:gd name="connsiteX5" fmla="*/ 461727 w 4409038"/>
                <a:gd name="connsiteY5" fmla="*/ 796704 h 4318502"/>
                <a:gd name="connsiteX6" fmla="*/ 0 w 4409038"/>
                <a:gd name="connsiteY6" fmla="*/ 2317687 h 4318502"/>
                <a:gd name="connsiteX7" fmla="*/ 525101 w 4409038"/>
                <a:gd name="connsiteY7" fmla="*/ 3585172 h 4318502"/>
                <a:gd name="connsiteX8" fmla="*/ 1846907 w 4409038"/>
                <a:gd name="connsiteY8" fmla="*/ 4318502 h 4318502"/>
                <a:gd name="connsiteX9" fmla="*/ 4409038 w 4409038"/>
                <a:gd name="connsiteY9" fmla="*/ 4300396 h 4318502"/>
                <a:gd name="connsiteX0-1" fmla="*/ 4409038 w 4409038"/>
                <a:gd name="connsiteY0-2" fmla="*/ 4300396 h 4318502"/>
                <a:gd name="connsiteX1-3" fmla="*/ 4372824 w 4409038"/>
                <a:gd name="connsiteY1-4" fmla="*/ 1720158 h 4318502"/>
                <a:gd name="connsiteX2-5" fmla="*/ 3920151 w 4409038"/>
                <a:gd name="connsiteY2-6" fmla="*/ 679009 h 4318502"/>
                <a:gd name="connsiteX3-7" fmla="*/ 2969537 w 4409038"/>
                <a:gd name="connsiteY3-8" fmla="*/ 72427 h 4318502"/>
                <a:gd name="connsiteX4-9" fmla="*/ 1765426 w 4409038"/>
                <a:gd name="connsiteY4-10" fmla="*/ 0 h 4318502"/>
                <a:gd name="connsiteX5-11" fmla="*/ 461727 w 4409038"/>
                <a:gd name="connsiteY5-12" fmla="*/ 796704 h 4318502"/>
                <a:gd name="connsiteX6-13" fmla="*/ 0 w 4409038"/>
                <a:gd name="connsiteY6-14" fmla="*/ 2317687 h 4318502"/>
                <a:gd name="connsiteX7-15" fmla="*/ 525101 w 4409038"/>
                <a:gd name="connsiteY7-16" fmla="*/ 3585172 h 4318502"/>
                <a:gd name="connsiteX8-17" fmla="*/ 1846907 w 4409038"/>
                <a:gd name="connsiteY8-18" fmla="*/ 4318502 h 4318502"/>
                <a:gd name="connsiteX9-19" fmla="*/ 4409038 w 4409038"/>
                <a:gd name="connsiteY9-20" fmla="*/ 4300396 h 4318502"/>
                <a:gd name="connsiteX0-21" fmla="*/ 4409038 w 4409038"/>
                <a:gd name="connsiteY0-22" fmla="*/ 4300396 h 4318502"/>
                <a:gd name="connsiteX1-23" fmla="*/ 4372824 w 4409038"/>
                <a:gd name="connsiteY1-24" fmla="*/ 1720158 h 4318502"/>
                <a:gd name="connsiteX2-25" fmla="*/ 3920151 w 4409038"/>
                <a:gd name="connsiteY2-26" fmla="*/ 679009 h 4318502"/>
                <a:gd name="connsiteX3-27" fmla="*/ 2969537 w 4409038"/>
                <a:gd name="connsiteY3-28" fmla="*/ 72427 h 4318502"/>
                <a:gd name="connsiteX4-29" fmla="*/ 1765426 w 4409038"/>
                <a:gd name="connsiteY4-30" fmla="*/ 0 h 4318502"/>
                <a:gd name="connsiteX5-31" fmla="*/ 461727 w 4409038"/>
                <a:gd name="connsiteY5-32" fmla="*/ 796704 h 4318502"/>
                <a:gd name="connsiteX6-33" fmla="*/ 0 w 4409038"/>
                <a:gd name="connsiteY6-34" fmla="*/ 2317687 h 4318502"/>
                <a:gd name="connsiteX7-35" fmla="*/ 525101 w 4409038"/>
                <a:gd name="connsiteY7-36" fmla="*/ 3585172 h 4318502"/>
                <a:gd name="connsiteX8-37" fmla="*/ 1846907 w 4409038"/>
                <a:gd name="connsiteY8-38" fmla="*/ 4318502 h 4318502"/>
                <a:gd name="connsiteX9-39" fmla="*/ 4409038 w 4409038"/>
                <a:gd name="connsiteY9-40" fmla="*/ 4300396 h 4318502"/>
                <a:gd name="connsiteX0-41" fmla="*/ 4409038 w 4409038"/>
                <a:gd name="connsiteY0-42" fmla="*/ 4301358 h 4319464"/>
                <a:gd name="connsiteX1-43" fmla="*/ 4372824 w 4409038"/>
                <a:gd name="connsiteY1-44" fmla="*/ 1721120 h 4319464"/>
                <a:gd name="connsiteX2-45" fmla="*/ 3920151 w 4409038"/>
                <a:gd name="connsiteY2-46" fmla="*/ 679971 h 4319464"/>
                <a:gd name="connsiteX3-47" fmla="*/ 2969537 w 4409038"/>
                <a:gd name="connsiteY3-48" fmla="*/ 73389 h 4319464"/>
                <a:gd name="connsiteX4-49" fmla="*/ 1765426 w 4409038"/>
                <a:gd name="connsiteY4-50" fmla="*/ 962 h 4319464"/>
                <a:gd name="connsiteX5-51" fmla="*/ 461727 w 4409038"/>
                <a:gd name="connsiteY5-52" fmla="*/ 797666 h 4319464"/>
                <a:gd name="connsiteX6-53" fmla="*/ 0 w 4409038"/>
                <a:gd name="connsiteY6-54" fmla="*/ 2318649 h 4319464"/>
                <a:gd name="connsiteX7-55" fmla="*/ 525101 w 4409038"/>
                <a:gd name="connsiteY7-56" fmla="*/ 3586134 h 4319464"/>
                <a:gd name="connsiteX8-57" fmla="*/ 1846907 w 4409038"/>
                <a:gd name="connsiteY8-58" fmla="*/ 4319464 h 4319464"/>
                <a:gd name="connsiteX9-59" fmla="*/ 4409038 w 4409038"/>
                <a:gd name="connsiteY9-60" fmla="*/ 4301358 h 4319464"/>
                <a:gd name="connsiteX0-61" fmla="*/ 4409038 w 4409038"/>
                <a:gd name="connsiteY0-62" fmla="*/ 4351193 h 4369299"/>
                <a:gd name="connsiteX1-63" fmla="*/ 4372824 w 4409038"/>
                <a:gd name="connsiteY1-64" fmla="*/ 1770955 h 4369299"/>
                <a:gd name="connsiteX2-65" fmla="*/ 3920151 w 4409038"/>
                <a:gd name="connsiteY2-66" fmla="*/ 729806 h 4369299"/>
                <a:gd name="connsiteX3-67" fmla="*/ 2664737 w 4409038"/>
                <a:gd name="connsiteY3-68" fmla="*/ 85124 h 4369299"/>
                <a:gd name="connsiteX4-69" fmla="*/ 1765426 w 4409038"/>
                <a:gd name="connsiteY4-70" fmla="*/ 50797 h 4369299"/>
                <a:gd name="connsiteX5-71" fmla="*/ 461727 w 4409038"/>
                <a:gd name="connsiteY5-72" fmla="*/ 847501 h 4369299"/>
                <a:gd name="connsiteX6-73" fmla="*/ 0 w 4409038"/>
                <a:gd name="connsiteY6-74" fmla="*/ 2368484 h 4369299"/>
                <a:gd name="connsiteX7-75" fmla="*/ 525101 w 4409038"/>
                <a:gd name="connsiteY7-76" fmla="*/ 3635969 h 4369299"/>
                <a:gd name="connsiteX8-77" fmla="*/ 1846907 w 4409038"/>
                <a:gd name="connsiteY8-78" fmla="*/ 4369299 h 4369299"/>
                <a:gd name="connsiteX9-79" fmla="*/ 4409038 w 4409038"/>
                <a:gd name="connsiteY9-80" fmla="*/ 4351193 h 4369299"/>
                <a:gd name="connsiteX0-81" fmla="*/ 4409038 w 4409038"/>
                <a:gd name="connsiteY0-82" fmla="*/ 4301072 h 4319178"/>
                <a:gd name="connsiteX1-83" fmla="*/ 4372824 w 4409038"/>
                <a:gd name="connsiteY1-84" fmla="*/ 1720834 h 4319178"/>
                <a:gd name="connsiteX2-85" fmla="*/ 3920151 w 4409038"/>
                <a:gd name="connsiteY2-86" fmla="*/ 679685 h 4319178"/>
                <a:gd name="connsiteX3-87" fmla="*/ 1765426 w 4409038"/>
                <a:gd name="connsiteY3-88" fmla="*/ 676 h 4319178"/>
                <a:gd name="connsiteX4-89" fmla="*/ 461727 w 4409038"/>
                <a:gd name="connsiteY4-90" fmla="*/ 797380 h 4319178"/>
                <a:gd name="connsiteX5-91" fmla="*/ 0 w 4409038"/>
                <a:gd name="connsiteY5-92" fmla="*/ 2318363 h 4319178"/>
                <a:gd name="connsiteX6-93" fmla="*/ 525101 w 4409038"/>
                <a:gd name="connsiteY6-94" fmla="*/ 3585848 h 4319178"/>
                <a:gd name="connsiteX7-95" fmla="*/ 1846907 w 4409038"/>
                <a:gd name="connsiteY7-96" fmla="*/ 4319178 h 4319178"/>
                <a:gd name="connsiteX8-97" fmla="*/ 4409038 w 4409038"/>
                <a:gd name="connsiteY8-98" fmla="*/ 4301072 h 4319178"/>
                <a:gd name="connsiteX0-99" fmla="*/ 4409038 w 4409038"/>
                <a:gd name="connsiteY0-100" fmla="*/ 4308506 h 4326612"/>
                <a:gd name="connsiteX1-101" fmla="*/ 4372824 w 4409038"/>
                <a:gd name="connsiteY1-102" fmla="*/ 1728268 h 4326612"/>
                <a:gd name="connsiteX2-103" fmla="*/ 3653451 w 4409038"/>
                <a:gd name="connsiteY2-104" fmla="*/ 473759 h 4326612"/>
                <a:gd name="connsiteX3-105" fmla="*/ 1765426 w 4409038"/>
                <a:gd name="connsiteY3-106" fmla="*/ 8110 h 4326612"/>
                <a:gd name="connsiteX4-107" fmla="*/ 461727 w 4409038"/>
                <a:gd name="connsiteY4-108" fmla="*/ 804814 h 4326612"/>
                <a:gd name="connsiteX5-109" fmla="*/ 0 w 4409038"/>
                <a:gd name="connsiteY5-110" fmla="*/ 2325797 h 4326612"/>
                <a:gd name="connsiteX6-111" fmla="*/ 525101 w 4409038"/>
                <a:gd name="connsiteY6-112" fmla="*/ 3593282 h 4326612"/>
                <a:gd name="connsiteX7-113" fmla="*/ 1846907 w 4409038"/>
                <a:gd name="connsiteY7-114" fmla="*/ 4326612 h 4326612"/>
                <a:gd name="connsiteX8-115" fmla="*/ 4409038 w 4409038"/>
                <a:gd name="connsiteY8-116" fmla="*/ 4308506 h 4326612"/>
                <a:gd name="connsiteX0-117" fmla="*/ 4409038 w 4409038"/>
                <a:gd name="connsiteY0-118" fmla="*/ 4330867 h 4348973"/>
                <a:gd name="connsiteX1-119" fmla="*/ 4372824 w 4409038"/>
                <a:gd name="connsiteY1-120" fmla="*/ 1750629 h 4348973"/>
                <a:gd name="connsiteX2-121" fmla="*/ 3653451 w 4409038"/>
                <a:gd name="connsiteY2-122" fmla="*/ 496120 h 4348973"/>
                <a:gd name="connsiteX3-123" fmla="*/ 2024506 w 4409038"/>
                <a:gd name="connsiteY3-124" fmla="*/ 7611 h 4348973"/>
                <a:gd name="connsiteX4-125" fmla="*/ 461727 w 4409038"/>
                <a:gd name="connsiteY4-126" fmla="*/ 827175 h 4348973"/>
                <a:gd name="connsiteX5-127" fmla="*/ 0 w 4409038"/>
                <a:gd name="connsiteY5-128" fmla="*/ 2348158 h 4348973"/>
                <a:gd name="connsiteX6-129" fmla="*/ 525101 w 4409038"/>
                <a:gd name="connsiteY6-130" fmla="*/ 3615643 h 4348973"/>
                <a:gd name="connsiteX7-131" fmla="*/ 1846907 w 4409038"/>
                <a:gd name="connsiteY7-132" fmla="*/ 4348973 h 4348973"/>
                <a:gd name="connsiteX8-133" fmla="*/ 4409038 w 4409038"/>
                <a:gd name="connsiteY8-134" fmla="*/ 4330867 h 4348973"/>
                <a:gd name="connsiteX0-135" fmla="*/ 4409038 w 4409038"/>
                <a:gd name="connsiteY0-136" fmla="*/ 4330867 h 4348973"/>
                <a:gd name="connsiteX1-137" fmla="*/ 4372824 w 4409038"/>
                <a:gd name="connsiteY1-138" fmla="*/ 1750629 h 4348973"/>
                <a:gd name="connsiteX2-139" fmla="*/ 3653451 w 4409038"/>
                <a:gd name="connsiteY2-140" fmla="*/ 496120 h 4348973"/>
                <a:gd name="connsiteX3-141" fmla="*/ 2024506 w 4409038"/>
                <a:gd name="connsiteY3-142" fmla="*/ 7611 h 4348973"/>
                <a:gd name="connsiteX4-143" fmla="*/ 461727 w 4409038"/>
                <a:gd name="connsiteY4-144" fmla="*/ 827175 h 4348973"/>
                <a:gd name="connsiteX5-145" fmla="*/ 0 w 4409038"/>
                <a:gd name="connsiteY5-146" fmla="*/ 2348158 h 4348973"/>
                <a:gd name="connsiteX6-147" fmla="*/ 525101 w 4409038"/>
                <a:gd name="connsiteY6-148" fmla="*/ 3615643 h 4348973"/>
                <a:gd name="connsiteX7-149" fmla="*/ 1846907 w 4409038"/>
                <a:gd name="connsiteY7-150" fmla="*/ 4348973 h 4348973"/>
                <a:gd name="connsiteX8-151" fmla="*/ 4409038 w 4409038"/>
                <a:gd name="connsiteY8-152" fmla="*/ 4330867 h 4348973"/>
                <a:gd name="connsiteX0-153" fmla="*/ 4409038 w 4409038"/>
                <a:gd name="connsiteY0-154" fmla="*/ 4330867 h 4348973"/>
                <a:gd name="connsiteX1-155" fmla="*/ 4372824 w 4409038"/>
                <a:gd name="connsiteY1-156" fmla="*/ 1750629 h 4348973"/>
                <a:gd name="connsiteX2-157" fmla="*/ 3653451 w 4409038"/>
                <a:gd name="connsiteY2-158" fmla="*/ 496120 h 4348973"/>
                <a:gd name="connsiteX3-159" fmla="*/ 2024506 w 4409038"/>
                <a:gd name="connsiteY3-160" fmla="*/ 7611 h 4348973"/>
                <a:gd name="connsiteX4-161" fmla="*/ 461727 w 4409038"/>
                <a:gd name="connsiteY4-162" fmla="*/ 827175 h 4348973"/>
                <a:gd name="connsiteX5-163" fmla="*/ 0 w 4409038"/>
                <a:gd name="connsiteY5-164" fmla="*/ 2348158 h 4348973"/>
                <a:gd name="connsiteX6-165" fmla="*/ 525101 w 4409038"/>
                <a:gd name="connsiteY6-166" fmla="*/ 3615643 h 4348973"/>
                <a:gd name="connsiteX7-167" fmla="*/ 1846907 w 4409038"/>
                <a:gd name="connsiteY7-168" fmla="*/ 4348973 h 4348973"/>
                <a:gd name="connsiteX8-169" fmla="*/ 4409038 w 4409038"/>
                <a:gd name="connsiteY8-170" fmla="*/ 4330867 h 4348973"/>
                <a:gd name="connsiteX0-171" fmla="*/ 4452148 w 4452148"/>
                <a:gd name="connsiteY0-172" fmla="*/ 4330867 h 4348973"/>
                <a:gd name="connsiteX1-173" fmla="*/ 4415934 w 4452148"/>
                <a:gd name="connsiteY1-174" fmla="*/ 1750629 h 4348973"/>
                <a:gd name="connsiteX2-175" fmla="*/ 3696561 w 4452148"/>
                <a:gd name="connsiteY2-176" fmla="*/ 496120 h 4348973"/>
                <a:gd name="connsiteX3-177" fmla="*/ 2067616 w 4452148"/>
                <a:gd name="connsiteY3-178" fmla="*/ 7611 h 4348973"/>
                <a:gd name="connsiteX4-179" fmla="*/ 504837 w 4452148"/>
                <a:gd name="connsiteY4-180" fmla="*/ 827175 h 4348973"/>
                <a:gd name="connsiteX5-181" fmla="*/ 43110 w 4452148"/>
                <a:gd name="connsiteY5-182" fmla="*/ 2348158 h 4348973"/>
                <a:gd name="connsiteX6-183" fmla="*/ 568211 w 4452148"/>
                <a:gd name="connsiteY6-184" fmla="*/ 3615643 h 4348973"/>
                <a:gd name="connsiteX7-185" fmla="*/ 1890017 w 4452148"/>
                <a:gd name="connsiteY7-186" fmla="*/ 4348973 h 4348973"/>
                <a:gd name="connsiteX8-187" fmla="*/ 4452148 w 4452148"/>
                <a:gd name="connsiteY8-188" fmla="*/ 4330867 h 4348973"/>
                <a:gd name="connsiteX0-189" fmla="*/ 4419139 w 4419139"/>
                <a:gd name="connsiteY0-190" fmla="*/ 4330867 h 4348973"/>
                <a:gd name="connsiteX1-191" fmla="*/ 4382925 w 4419139"/>
                <a:gd name="connsiteY1-192" fmla="*/ 1750629 h 4348973"/>
                <a:gd name="connsiteX2-193" fmla="*/ 3663552 w 4419139"/>
                <a:gd name="connsiteY2-194" fmla="*/ 496120 h 4348973"/>
                <a:gd name="connsiteX3-195" fmla="*/ 2034607 w 4419139"/>
                <a:gd name="connsiteY3-196" fmla="*/ 7611 h 4348973"/>
                <a:gd name="connsiteX4-197" fmla="*/ 471828 w 4419139"/>
                <a:gd name="connsiteY4-198" fmla="*/ 827175 h 4348973"/>
                <a:gd name="connsiteX5-199" fmla="*/ 10101 w 4419139"/>
                <a:gd name="connsiteY5-200" fmla="*/ 2348158 h 4348973"/>
                <a:gd name="connsiteX6-201" fmla="*/ 535202 w 4419139"/>
                <a:gd name="connsiteY6-202" fmla="*/ 3615643 h 4348973"/>
                <a:gd name="connsiteX7-203" fmla="*/ 1857008 w 4419139"/>
                <a:gd name="connsiteY7-204" fmla="*/ 4348973 h 4348973"/>
                <a:gd name="connsiteX8-205" fmla="*/ 4419139 w 4419139"/>
                <a:gd name="connsiteY8-206" fmla="*/ 4330867 h 4348973"/>
                <a:gd name="connsiteX0-207" fmla="*/ 4400900 w 4400900"/>
                <a:gd name="connsiteY0-208" fmla="*/ 4330867 h 4348973"/>
                <a:gd name="connsiteX1-209" fmla="*/ 4364686 w 4400900"/>
                <a:gd name="connsiteY1-210" fmla="*/ 1750629 h 4348973"/>
                <a:gd name="connsiteX2-211" fmla="*/ 3645313 w 4400900"/>
                <a:gd name="connsiteY2-212" fmla="*/ 496120 h 4348973"/>
                <a:gd name="connsiteX3-213" fmla="*/ 2016368 w 4400900"/>
                <a:gd name="connsiteY3-214" fmla="*/ 7611 h 4348973"/>
                <a:gd name="connsiteX4-215" fmla="*/ 453589 w 4400900"/>
                <a:gd name="connsiteY4-216" fmla="*/ 827175 h 4348973"/>
                <a:gd name="connsiteX5-217" fmla="*/ 14722 w 4400900"/>
                <a:gd name="connsiteY5-218" fmla="*/ 2150038 h 4348973"/>
                <a:gd name="connsiteX6-219" fmla="*/ 516963 w 4400900"/>
                <a:gd name="connsiteY6-220" fmla="*/ 3615643 h 4348973"/>
                <a:gd name="connsiteX7-221" fmla="*/ 1838769 w 4400900"/>
                <a:gd name="connsiteY7-222" fmla="*/ 4348973 h 4348973"/>
                <a:gd name="connsiteX8-223" fmla="*/ 4400900 w 4400900"/>
                <a:gd name="connsiteY8-224" fmla="*/ 4330867 h 4348973"/>
                <a:gd name="connsiteX0-225" fmla="*/ 4386180 w 4386180"/>
                <a:gd name="connsiteY0-226" fmla="*/ 4328142 h 4346248"/>
                <a:gd name="connsiteX1-227" fmla="*/ 4349966 w 4386180"/>
                <a:gd name="connsiteY1-228" fmla="*/ 1747904 h 4346248"/>
                <a:gd name="connsiteX2-229" fmla="*/ 3630593 w 4386180"/>
                <a:gd name="connsiteY2-230" fmla="*/ 493395 h 4346248"/>
                <a:gd name="connsiteX3-231" fmla="*/ 2001648 w 4386180"/>
                <a:gd name="connsiteY3-232" fmla="*/ 4886 h 4346248"/>
                <a:gd name="connsiteX4-233" fmla="*/ 507449 w 4386180"/>
                <a:gd name="connsiteY4-234" fmla="*/ 748250 h 4346248"/>
                <a:gd name="connsiteX5-235" fmla="*/ 2 w 4386180"/>
                <a:gd name="connsiteY5-236" fmla="*/ 2147313 h 4346248"/>
                <a:gd name="connsiteX6-237" fmla="*/ 502243 w 4386180"/>
                <a:gd name="connsiteY6-238" fmla="*/ 3612918 h 4346248"/>
                <a:gd name="connsiteX7-239" fmla="*/ 1824049 w 4386180"/>
                <a:gd name="connsiteY7-240" fmla="*/ 4346248 h 4346248"/>
                <a:gd name="connsiteX8-241" fmla="*/ 4386180 w 4386180"/>
                <a:gd name="connsiteY8-242" fmla="*/ 4328142 h 4346248"/>
                <a:gd name="connsiteX0-243" fmla="*/ 4386186 w 4386186"/>
                <a:gd name="connsiteY0-244" fmla="*/ 4328142 h 4346248"/>
                <a:gd name="connsiteX1-245" fmla="*/ 4349972 w 4386186"/>
                <a:gd name="connsiteY1-246" fmla="*/ 1747904 h 4346248"/>
                <a:gd name="connsiteX2-247" fmla="*/ 3630599 w 4386186"/>
                <a:gd name="connsiteY2-248" fmla="*/ 493395 h 4346248"/>
                <a:gd name="connsiteX3-249" fmla="*/ 2001654 w 4386186"/>
                <a:gd name="connsiteY3-250" fmla="*/ 4886 h 4346248"/>
                <a:gd name="connsiteX4-251" fmla="*/ 507455 w 4386186"/>
                <a:gd name="connsiteY4-252" fmla="*/ 748250 h 4346248"/>
                <a:gd name="connsiteX5-253" fmla="*/ 8 w 4386186"/>
                <a:gd name="connsiteY5-254" fmla="*/ 2147313 h 4346248"/>
                <a:gd name="connsiteX6-255" fmla="*/ 502249 w 4386186"/>
                <a:gd name="connsiteY6-256" fmla="*/ 3612918 h 4346248"/>
                <a:gd name="connsiteX7-257" fmla="*/ 1824055 w 4386186"/>
                <a:gd name="connsiteY7-258" fmla="*/ 4346248 h 4346248"/>
                <a:gd name="connsiteX8-259" fmla="*/ 4386186 w 4386186"/>
                <a:gd name="connsiteY8-260" fmla="*/ 4328142 h 4346248"/>
                <a:gd name="connsiteX0-261" fmla="*/ 4386182 w 4386182"/>
                <a:gd name="connsiteY0-262" fmla="*/ 4328142 h 4346248"/>
                <a:gd name="connsiteX1-263" fmla="*/ 4349968 w 4386182"/>
                <a:gd name="connsiteY1-264" fmla="*/ 1747904 h 4346248"/>
                <a:gd name="connsiteX2-265" fmla="*/ 3630595 w 4386182"/>
                <a:gd name="connsiteY2-266" fmla="*/ 493395 h 4346248"/>
                <a:gd name="connsiteX3-267" fmla="*/ 2001650 w 4386182"/>
                <a:gd name="connsiteY3-268" fmla="*/ 4886 h 4346248"/>
                <a:gd name="connsiteX4-269" fmla="*/ 507451 w 4386182"/>
                <a:gd name="connsiteY4-270" fmla="*/ 748250 h 4346248"/>
                <a:gd name="connsiteX5-271" fmla="*/ 4 w 4386182"/>
                <a:gd name="connsiteY5-272" fmla="*/ 2147313 h 4346248"/>
                <a:gd name="connsiteX6-273" fmla="*/ 502245 w 4386182"/>
                <a:gd name="connsiteY6-274" fmla="*/ 3612918 h 4346248"/>
                <a:gd name="connsiteX7-275" fmla="*/ 1824051 w 4386182"/>
                <a:gd name="connsiteY7-276" fmla="*/ 4346248 h 4346248"/>
                <a:gd name="connsiteX8-277" fmla="*/ 4386182 w 4386182"/>
                <a:gd name="connsiteY8-278" fmla="*/ 4328142 h 4346248"/>
                <a:gd name="connsiteX0-279" fmla="*/ 4386182 w 4386182"/>
                <a:gd name="connsiteY0-280" fmla="*/ 4328142 h 4346248"/>
                <a:gd name="connsiteX1-281" fmla="*/ 4349968 w 4386182"/>
                <a:gd name="connsiteY1-282" fmla="*/ 1747904 h 4346248"/>
                <a:gd name="connsiteX2-283" fmla="*/ 3630595 w 4386182"/>
                <a:gd name="connsiteY2-284" fmla="*/ 493395 h 4346248"/>
                <a:gd name="connsiteX3-285" fmla="*/ 2001650 w 4386182"/>
                <a:gd name="connsiteY3-286" fmla="*/ 4886 h 4346248"/>
                <a:gd name="connsiteX4-287" fmla="*/ 507451 w 4386182"/>
                <a:gd name="connsiteY4-288" fmla="*/ 748250 h 4346248"/>
                <a:gd name="connsiteX5-289" fmla="*/ 4 w 4386182"/>
                <a:gd name="connsiteY5-290" fmla="*/ 2147313 h 4346248"/>
                <a:gd name="connsiteX6-291" fmla="*/ 502245 w 4386182"/>
                <a:gd name="connsiteY6-292" fmla="*/ 3612918 h 4346248"/>
                <a:gd name="connsiteX7-293" fmla="*/ 1824051 w 4386182"/>
                <a:gd name="connsiteY7-294" fmla="*/ 4346248 h 4346248"/>
                <a:gd name="connsiteX8-295" fmla="*/ 4386182 w 4386182"/>
                <a:gd name="connsiteY8-296" fmla="*/ 4328142 h 4346248"/>
                <a:gd name="connsiteX0-297" fmla="*/ 4386179 w 4386179"/>
                <a:gd name="connsiteY0-298" fmla="*/ 4326288 h 4344394"/>
                <a:gd name="connsiteX1-299" fmla="*/ 4349965 w 4386179"/>
                <a:gd name="connsiteY1-300" fmla="*/ 1746050 h 4344394"/>
                <a:gd name="connsiteX2-301" fmla="*/ 3630592 w 4386179"/>
                <a:gd name="connsiteY2-302" fmla="*/ 491541 h 4344394"/>
                <a:gd name="connsiteX3-303" fmla="*/ 2001647 w 4386179"/>
                <a:gd name="connsiteY3-304" fmla="*/ 3032 h 4344394"/>
                <a:gd name="connsiteX4-305" fmla="*/ 499828 w 4386179"/>
                <a:gd name="connsiteY4-306" fmla="*/ 685436 h 4344394"/>
                <a:gd name="connsiteX5-307" fmla="*/ 1 w 4386179"/>
                <a:gd name="connsiteY5-308" fmla="*/ 2145459 h 4344394"/>
                <a:gd name="connsiteX6-309" fmla="*/ 502242 w 4386179"/>
                <a:gd name="connsiteY6-310" fmla="*/ 3611064 h 4344394"/>
                <a:gd name="connsiteX7-311" fmla="*/ 1824048 w 4386179"/>
                <a:gd name="connsiteY7-312" fmla="*/ 4344394 h 4344394"/>
                <a:gd name="connsiteX8-313" fmla="*/ 4386179 w 4386179"/>
                <a:gd name="connsiteY8-314" fmla="*/ 4326288 h 4344394"/>
                <a:gd name="connsiteX0-315" fmla="*/ 4386179 w 4386179"/>
                <a:gd name="connsiteY0-316" fmla="*/ 4326000 h 4344106"/>
                <a:gd name="connsiteX1-317" fmla="*/ 4349965 w 4386179"/>
                <a:gd name="connsiteY1-318" fmla="*/ 1745762 h 4344106"/>
                <a:gd name="connsiteX2-319" fmla="*/ 3607732 w 4386179"/>
                <a:gd name="connsiteY2-320" fmla="*/ 498873 h 4344106"/>
                <a:gd name="connsiteX3-321" fmla="*/ 2001647 w 4386179"/>
                <a:gd name="connsiteY3-322" fmla="*/ 2744 h 4344106"/>
                <a:gd name="connsiteX4-323" fmla="*/ 499828 w 4386179"/>
                <a:gd name="connsiteY4-324" fmla="*/ 685148 h 4344106"/>
                <a:gd name="connsiteX5-325" fmla="*/ 1 w 4386179"/>
                <a:gd name="connsiteY5-326" fmla="*/ 2145171 h 4344106"/>
                <a:gd name="connsiteX6-327" fmla="*/ 502242 w 4386179"/>
                <a:gd name="connsiteY6-328" fmla="*/ 3610776 h 4344106"/>
                <a:gd name="connsiteX7-329" fmla="*/ 1824048 w 4386179"/>
                <a:gd name="connsiteY7-330" fmla="*/ 4344106 h 4344106"/>
                <a:gd name="connsiteX8-331" fmla="*/ 4386179 w 4386179"/>
                <a:gd name="connsiteY8-332" fmla="*/ 4326000 h 4344106"/>
                <a:gd name="connsiteX0-333" fmla="*/ 4386179 w 4386179"/>
                <a:gd name="connsiteY0-334" fmla="*/ 4326012 h 4344118"/>
                <a:gd name="connsiteX1-335" fmla="*/ 4304245 w 4386179"/>
                <a:gd name="connsiteY1-336" fmla="*/ 1753394 h 4344118"/>
                <a:gd name="connsiteX2-337" fmla="*/ 3607732 w 4386179"/>
                <a:gd name="connsiteY2-338" fmla="*/ 498885 h 4344118"/>
                <a:gd name="connsiteX3-339" fmla="*/ 2001647 w 4386179"/>
                <a:gd name="connsiteY3-340" fmla="*/ 2756 h 4344118"/>
                <a:gd name="connsiteX4-341" fmla="*/ 499828 w 4386179"/>
                <a:gd name="connsiteY4-342" fmla="*/ 685160 h 4344118"/>
                <a:gd name="connsiteX5-343" fmla="*/ 1 w 4386179"/>
                <a:gd name="connsiteY5-344" fmla="*/ 2145183 h 4344118"/>
                <a:gd name="connsiteX6-345" fmla="*/ 502242 w 4386179"/>
                <a:gd name="connsiteY6-346" fmla="*/ 3610788 h 4344118"/>
                <a:gd name="connsiteX7-347" fmla="*/ 1824048 w 4386179"/>
                <a:gd name="connsiteY7-348" fmla="*/ 4344118 h 4344118"/>
                <a:gd name="connsiteX8-349" fmla="*/ 4386179 w 4386179"/>
                <a:gd name="connsiteY8-350" fmla="*/ 4326012 h 4344118"/>
                <a:gd name="connsiteX0-351" fmla="*/ 4386179 w 4386179"/>
                <a:gd name="connsiteY0-352" fmla="*/ 4326012 h 4344118"/>
                <a:gd name="connsiteX1-353" fmla="*/ 4304245 w 4386179"/>
                <a:gd name="connsiteY1-354" fmla="*/ 1753394 h 4344118"/>
                <a:gd name="connsiteX2-355" fmla="*/ 3607732 w 4386179"/>
                <a:gd name="connsiteY2-356" fmla="*/ 498885 h 4344118"/>
                <a:gd name="connsiteX3-357" fmla="*/ 2001647 w 4386179"/>
                <a:gd name="connsiteY3-358" fmla="*/ 2756 h 4344118"/>
                <a:gd name="connsiteX4-359" fmla="*/ 499828 w 4386179"/>
                <a:gd name="connsiteY4-360" fmla="*/ 685160 h 4344118"/>
                <a:gd name="connsiteX5-361" fmla="*/ 1 w 4386179"/>
                <a:gd name="connsiteY5-362" fmla="*/ 2145183 h 4344118"/>
                <a:gd name="connsiteX6-363" fmla="*/ 502242 w 4386179"/>
                <a:gd name="connsiteY6-364" fmla="*/ 3610788 h 4344118"/>
                <a:gd name="connsiteX7-365" fmla="*/ 1824048 w 4386179"/>
                <a:gd name="connsiteY7-366" fmla="*/ 4344118 h 4344118"/>
                <a:gd name="connsiteX8-367" fmla="*/ 4386179 w 4386179"/>
                <a:gd name="connsiteY8-368" fmla="*/ 4326012 h 4344118"/>
                <a:gd name="connsiteX0-369" fmla="*/ 4386179 w 4566906"/>
                <a:gd name="connsiteY0-370" fmla="*/ 4326012 h 4344118"/>
                <a:gd name="connsiteX1-371" fmla="*/ 4304245 w 4566906"/>
                <a:gd name="connsiteY1-372" fmla="*/ 1753394 h 4344118"/>
                <a:gd name="connsiteX2-373" fmla="*/ 3607732 w 4566906"/>
                <a:gd name="connsiteY2-374" fmla="*/ 498885 h 4344118"/>
                <a:gd name="connsiteX3-375" fmla="*/ 2001647 w 4566906"/>
                <a:gd name="connsiteY3-376" fmla="*/ 2756 h 4344118"/>
                <a:gd name="connsiteX4-377" fmla="*/ 499828 w 4566906"/>
                <a:gd name="connsiteY4-378" fmla="*/ 685160 h 4344118"/>
                <a:gd name="connsiteX5-379" fmla="*/ 1 w 4566906"/>
                <a:gd name="connsiteY5-380" fmla="*/ 2145183 h 4344118"/>
                <a:gd name="connsiteX6-381" fmla="*/ 502242 w 4566906"/>
                <a:gd name="connsiteY6-382" fmla="*/ 3610788 h 4344118"/>
                <a:gd name="connsiteX7-383" fmla="*/ 1824048 w 4566906"/>
                <a:gd name="connsiteY7-384" fmla="*/ 4344118 h 4344118"/>
                <a:gd name="connsiteX8-385" fmla="*/ 4386179 w 4566906"/>
                <a:gd name="connsiteY8-386" fmla="*/ 4326012 h 4344118"/>
                <a:gd name="connsiteX0-387" fmla="*/ 4386179 w 4386179"/>
                <a:gd name="connsiteY0-388" fmla="*/ 4326012 h 4344118"/>
                <a:gd name="connsiteX1-389" fmla="*/ 4304245 w 4386179"/>
                <a:gd name="connsiteY1-390" fmla="*/ 1753394 h 4344118"/>
                <a:gd name="connsiteX2-391" fmla="*/ 3607732 w 4386179"/>
                <a:gd name="connsiteY2-392" fmla="*/ 498885 h 4344118"/>
                <a:gd name="connsiteX3-393" fmla="*/ 2001647 w 4386179"/>
                <a:gd name="connsiteY3-394" fmla="*/ 2756 h 4344118"/>
                <a:gd name="connsiteX4-395" fmla="*/ 499828 w 4386179"/>
                <a:gd name="connsiteY4-396" fmla="*/ 685160 h 4344118"/>
                <a:gd name="connsiteX5-397" fmla="*/ 1 w 4386179"/>
                <a:gd name="connsiteY5-398" fmla="*/ 2145183 h 4344118"/>
                <a:gd name="connsiteX6-399" fmla="*/ 502242 w 4386179"/>
                <a:gd name="connsiteY6-400" fmla="*/ 3610788 h 4344118"/>
                <a:gd name="connsiteX7-401" fmla="*/ 1824048 w 4386179"/>
                <a:gd name="connsiteY7-402" fmla="*/ 4344118 h 4344118"/>
                <a:gd name="connsiteX8-403" fmla="*/ 4386179 w 4386179"/>
                <a:gd name="connsiteY8-404" fmla="*/ 4326012 h 4344118"/>
                <a:gd name="connsiteX0-405" fmla="*/ 4386179 w 4393307"/>
                <a:gd name="connsiteY0-406" fmla="*/ 4326012 h 4344118"/>
                <a:gd name="connsiteX1-407" fmla="*/ 4304245 w 4393307"/>
                <a:gd name="connsiteY1-408" fmla="*/ 1753394 h 4344118"/>
                <a:gd name="connsiteX2-409" fmla="*/ 3607732 w 4393307"/>
                <a:gd name="connsiteY2-410" fmla="*/ 498885 h 4344118"/>
                <a:gd name="connsiteX3-411" fmla="*/ 2001647 w 4393307"/>
                <a:gd name="connsiteY3-412" fmla="*/ 2756 h 4344118"/>
                <a:gd name="connsiteX4-413" fmla="*/ 499828 w 4393307"/>
                <a:gd name="connsiteY4-414" fmla="*/ 685160 h 4344118"/>
                <a:gd name="connsiteX5-415" fmla="*/ 1 w 4393307"/>
                <a:gd name="connsiteY5-416" fmla="*/ 2145183 h 4344118"/>
                <a:gd name="connsiteX6-417" fmla="*/ 502242 w 4393307"/>
                <a:gd name="connsiteY6-418" fmla="*/ 3610788 h 4344118"/>
                <a:gd name="connsiteX7-419" fmla="*/ 1824048 w 4393307"/>
                <a:gd name="connsiteY7-420" fmla="*/ 4344118 h 4344118"/>
                <a:gd name="connsiteX8-421" fmla="*/ 4386179 w 4393307"/>
                <a:gd name="connsiteY8-422" fmla="*/ 4326012 h 4344118"/>
                <a:gd name="connsiteX0-423" fmla="*/ 4386179 w 4393307"/>
                <a:gd name="connsiteY0-424" fmla="*/ 4326012 h 4366288"/>
                <a:gd name="connsiteX1-425" fmla="*/ 4304245 w 4393307"/>
                <a:gd name="connsiteY1-426" fmla="*/ 1753394 h 4366288"/>
                <a:gd name="connsiteX2-427" fmla="*/ 3607732 w 4393307"/>
                <a:gd name="connsiteY2-428" fmla="*/ 498885 h 4366288"/>
                <a:gd name="connsiteX3-429" fmla="*/ 2001647 w 4393307"/>
                <a:gd name="connsiteY3-430" fmla="*/ 2756 h 4366288"/>
                <a:gd name="connsiteX4-431" fmla="*/ 499828 w 4393307"/>
                <a:gd name="connsiteY4-432" fmla="*/ 685160 h 4366288"/>
                <a:gd name="connsiteX5-433" fmla="*/ 1 w 4393307"/>
                <a:gd name="connsiteY5-434" fmla="*/ 2145183 h 4366288"/>
                <a:gd name="connsiteX6-435" fmla="*/ 502242 w 4393307"/>
                <a:gd name="connsiteY6-436" fmla="*/ 3610788 h 4366288"/>
                <a:gd name="connsiteX7-437" fmla="*/ 1824048 w 4393307"/>
                <a:gd name="connsiteY7-438" fmla="*/ 4344118 h 4366288"/>
                <a:gd name="connsiteX8-439" fmla="*/ 4386179 w 4393307"/>
                <a:gd name="connsiteY8-440" fmla="*/ 4326012 h 4366288"/>
                <a:gd name="connsiteX0-441" fmla="*/ 4386179 w 4477619"/>
                <a:gd name="connsiteY0-442" fmla="*/ 4326012 h 4417452"/>
                <a:gd name="connsiteX1-443" fmla="*/ 4304245 w 4477619"/>
                <a:gd name="connsiteY1-444" fmla="*/ 1753394 h 4417452"/>
                <a:gd name="connsiteX2-445" fmla="*/ 3607732 w 4477619"/>
                <a:gd name="connsiteY2-446" fmla="*/ 498885 h 4417452"/>
                <a:gd name="connsiteX3-447" fmla="*/ 2001647 w 4477619"/>
                <a:gd name="connsiteY3-448" fmla="*/ 2756 h 4417452"/>
                <a:gd name="connsiteX4-449" fmla="*/ 499828 w 4477619"/>
                <a:gd name="connsiteY4-450" fmla="*/ 685160 h 4417452"/>
                <a:gd name="connsiteX5-451" fmla="*/ 1 w 4477619"/>
                <a:gd name="connsiteY5-452" fmla="*/ 2145183 h 4417452"/>
                <a:gd name="connsiteX6-453" fmla="*/ 502242 w 4477619"/>
                <a:gd name="connsiteY6-454" fmla="*/ 3610788 h 4417452"/>
                <a:gd name="connsiteX7-455" fmla="*/ 1824048 w 4477619"/>
                <a:gd name="connsiteY7-456" fmla="*/ 4344118 h 4417452"/>
                <a:gd name="connsiteX8-457" fmla="*/ 4477619 w 4477619"/>
                <a:gd name="connsiteY8-458" fmla="*/ 4417452 h 4417452"/>
                <a:gd name="connsiteX0-459" fmla="*/ 4454759 w 4477619"/>
                <a:gd name="connsiteY0-460" fmla="*/ 4280292 h 4417452"/>
                <a:gd name="connsiteX1-461" fmla="*/ 4304245 w 4477619"/>
                <a:gd name="connsiteY1-462" fmla="*/ 1753394 h 4417452"/>
                <a:gd name="connsiteX2-463" fmla="*/ 3607732 w 4477619"/>
                <a:gd name="connsiteY2-464" fmla="*/ 498885 h 4417452"/>
                <a:gd name="connsiteX3-465" fmla="*/ 2001647 w 4477619"/>
                <a:gd name="connsiteY3-466" fmla="*/ 2756 h 4417452"/>
                <a:gd name="connsiteX4-467" fmla="*/ 499828 w 4477619"/>
                <a:gd name="connsiteY4-468" fmla="*/ 685160 h 4417452"/>
                <a:gd name="connsiteX5-469" fmla="*/ 1 w 4477619"/>
                <a:gd name="connsiteY5-470" fmla="*/ 2145183 h 4417452"/>
                <a:gd name="connsiteX6-471" fmla="*/ 502242 w 4477619"/>
                <a:gd name="connsiteY6-472" fmla="*/ 3610788 h 4417452"/>
                <a:gd name="connsiteX7-473" fmla="*/ 1824048 w 4477619"/>
                <a:gd name="connsiteY7-474" fmla="*/ 4344118 h 4417452"/>
                <a:gd name="connsiteX8-475" fmla="*/ 4477619 w 4477619"/>
                <a:gd name="connsiteY8-476" fmla="*/ 4417452 h 4417452"/>
                <a:gd name="connsiteX0-477" fmla="*/ 4454759 w 4460396"/>
                <a:gd name="connsiteY0-478" fmla="*/ 4280292 h 4379352"/>
                <a:gd name="connsiteX1-479" fmla="*/ 4304245 w 4460396"/>
                <a:gd name="connsiteY1-480" fmla="*/ 1753394 h 4379352"/>
                <a:gd name="connsiteX2-481" fmla="*/ 3607732 w 4460396"/>
                <a:gd name="connsiteY2-482" fmla="*/ 498885 h 4379352"/>
                <a:gd name="connsiteX3-483" fmla="*/ 2001647 w 4460396"/>
                <a:gd name="connsiteY3-484" fmla="*/ 2756 h 4379352"/>
                <a:gd name="connsiteX4-485" fmla="*/ 499828 w 4460396"/>
                <a:gd name="connsiteY4-486" fmla="*/ 685160 h 4379352"/>
                <a:gd name="connsiteX5-487" fmla="*/ 1 w 4460396"/>
                <a:gd name="connsiteY5-488" fmla="*/ 2145183 h 4379352"/>
                <a:gd name="connsiteX6-489" fmla="*/ 502242 w 4460396"/>
                <a:gd name="connsiteY6-490" fmla="*/ 3610788 h 4379352"/>
                <a:gd name="connsiteX7-491" fmla="*/ 1824048 w 4460396"/>
                <a:gd name="connsiteY7-492" fmla="*/ 4344118 h 4379352"/>
                <a:gd name="connsiteX8-493" fmla="*/ 4332839 w 4460396"/>
                <a:gd name="connsiteY8-494" fmla="*/ 4379352 h 4379352"/>
                <a:gd name="connsiteX0-495" fmla="*/ 4454759 w 4460396"/>
                <a:gd name="connsiteY0-496" fmla="*/ 4280292 h 4409314"/>
                <a:gd name="connsiteX1-497" fmla="*/ 4304245 w 4460396"/>
                <a:gd name="connsiteY1-498" fmla="*/ 1753394 h 4409314"/>
                <a:gd name="connsiteX2-499" fmla="*/ 3607732 w 4460396"/>
                <a:gd name="connsiteY2-500" fmla="*/ 498885 h 4409314"/>
                <a:gd name="connsiteX3-501" fmla="*/ 2001647 w 4460396"/>
                <a:gd name="connsiteY3-502" fmla="*/ 2756 h 4409314"/>
                <a:gd name="connsiteX4-503" fmla="*/ 499828 w 4460396"/>
                <a:gd name="connsiteY4-504" fmla="*/ 685160 h 4409314"/>
                <a:gd name="connsiteX5-505" fmla="*/ 1 w 4460396"/>
                <a:gd name="connsiteY5-506" fmla="*/ 2145183 h 4409314"/>
                <a:gd name="connsiteX6-507" fmla="*/ 502242 w 4460396"/>
                <a:gd name="connsiteY6-508" fmla="*/ 3610788 h 4409314"/>
                <a:gd name="connsiteX7-509" fmla="*/ 1824048 w 4460396"/>
                <a:gd name="connsiteY7-510" fmla="*/ 4344118 h 4409314"/>
                <a:gd name="connsiteX8-511" fmla="*/ 4332839 w 4460396"/>
                <a:gd name="connsiteY8-512" fmla="*/ 4379352 h 4409314"/>
                <a:gd name="connsiteX0-513" fmla="*/ 4454759 w 4460396"/>
                <a:gd name="connsiteY0-514" fmla="*/ 4280292 h 4431446"/>
                <a:gd name="connsiteX1-515" fmla="*/ 4304245 w 4460396"/>
                <a:gd name="connsiteY1-516" fmla="*/ 1753394 h 4431446"/>
                <a:gd name="connsiteX2-517" fmla="*/ 3607732 w 4460396"/>
                <a:gd name="connsiteY2-518" fmla="*/ 498885 h 4431446"/>
                <a:gd name="connsiteX3-519" fmla="*/ 2001647 w 4460396"/>
                <a:gd name="connsiteY3-520" fmla="*/ 2756 h 4431446"/>
                <a:gd name="connsiteX4-521" fmla="*/ 499828 w 4460396"/>
                <a:gd name="connsiteY4-522" fmla="*/ 685160 h 4431446"/>
                <a:gd name="connsiteX5-523" fmla="*/ 1 w 4460396"/>
                <a:gd name="connsiteY5-524" fmla="*/ 2145183 h 4431446"/>
                <a:gd name="connsiteX6-525" fmla="*/ 502242 w 4460396"/>
                <a:gd name="connsiteY6-526" fmla="*/ 3610788 h 4431446"/>
                <a:gd name="connsiteX7-527" fmla="*/ 1824048 w 4460396"/>
                <a:gd name="connsiteY7-528" fmla="*/ 4344118 h 4431446"/>
                <a:gd name="connsiteX8-529" fmla="*/ 4332839 w 4460396"/>
                <a:gd name="connsiteY8-530" fmla="*/ 4379352 h 4431446"/>
                <a:gd name="connsiteX0-531" fmla="*/ 4447139 w 4453386"/>
                <a:gd name="connsiteY0-532" fmla="*/ 4386972 h 4431446"/>
                <a:gd name="connsiteX1-533" fmla="*/ 4304245 w 4453386"/>
                <a:gd name="connsiteY1-534" fmla="*/ 1753394 h 4431446"/>
                <a:gd name="connsiteX2-535" fmla="*/ 3607732 w 4453386"/>
                <a:gd name="connsiteY2-536" fmla="*/ 498885 h 4431446"/>
                <a:gd name="connsiteX3-537" fmla="*/ 2001647 w 4453386"/>
                <a:gd name="connsiteY3-538" fmla="*/ 2756 h 4431446"/>
                <a:gd name="connsiteX4-539" fmla="*/ 499828 w 4453386"/>
                <a:gd name="connsiteY4-540" fmla="*/ 685160 h 4431446"/>
                <a:gd name="connsiteX5-541" fmla="*/ 1 w 4453386"/>
                <a:gd name="connsiteY5-542" fmla="*/ 2145183 h 4431446"/>
                <a:gd name="connsiteX6-543" fmla="*/ 502242 w 4453386"/>
                <a:gd name="connsiteY6-544" fmla="*/ 3610788 h 4431446"/>
                <a:gd name="connsiteX7-545" fmla="*/ 1824048 w 4453386"/>
                <a:gd name="connsiteY7-546" fmla="*/ 4344118 h 4431446"/>
                <a:gd name="connsiteX8-547" fmla="*/ 4332839 w 4453386"/>
                <a:gd name="connsiteY8-548" fmla="*/ 4379352 h 4431446"/>
                <a:gd name="connsiteX0-549" fmla="*/ 4447139 w 4453386"/>
                <a:gd name="connsiteY0-550" fmla="*/ 4386972 h 4431446"/>
                <a:gd name="connsiteX1-551" fmla="*/ 4304245 w 4453386"/>
                <a:gd name="connsiteY1-552" fmla="*/ 1753394 h 4431446"/>
                <a:gd name="connsiteX2-553" fmla="*/ 3607732 w 4453386"/>
                <a:gd name="connsiteY2-554" fmla="*/ 498885 h 4431446"/>
                <a:gd name="connsiteX3-555" fmla="*/ 2001647 w 4453386"/>
                <a:gd name="connsiteY3-556" fmla="*/ 2756 h 4431446"/>
                <a:gd name="connsiteX4-557" fmla="*/ 499828 w 4453386"/>
                <a:gd name="connsiteY4-558" fmla="*/ 685160 h 4431446"/>
                <a:gd name="connsiteX5-559" fmla="*/ 1 w 4453386"/>
                <a:gd name="connsiteY5-560" fmla="*/ 2145183 h 4431446"/>
                <a:gd name="connsiteX6-561" fmla="*/ 502242 w 4453386"/>
                <a:gd name="connsiteY6-562" fmla="*/ 3610788 h 4431446"/>
                <a:gd name="connsiteX7-563" fmla="*/ 1824048 w 4453386"/>
                <a:gd name="connsiteY7-564" fmla="*/ 4344118 h 4431446"/>
                <a:gd name="connsiteX8-565" fmla="*/ 4332839 w 4453386"/>
                <a:gd name="connsiteY8-566" fmla="*/ 4379352 h 4431446"/>
                <a:gd name="connsiteX0-567" fmla="*/ 4447139 w 4453386"/>
                <a:gd name="connsiteY0-568" fmla="*/ 4386972 h 4453249"/>
                <a:gd name="connsiteX1-569" fmla="*/ 4304245 w 4453386"/>
                <a:gd name="connsiteY1-570" fmla="*/ 1753394 h 4453249"/>
                <a:gd name="connsiteX2-571" fmla="*/ 3607732 w 4453386"/>
                <a:gd name="connsiteY2-572" fmla="*/ 498885 h 4453249"/>
                <a:gd name="connsiteX3-573" fmla="*/ 2001647 w 4453386"/>
                <a:gd name="connsiteY3-574" fmla="*/ 2756 h 4453249"/>
                <a:gd name="connsiteX4-575" fmla="*/ 499828 w 4453386"/>
                <a:gd name="connsiteY4-576" fmla="*/ 685160 h 4453249"/>
                <a:gd name="connsiteX5-577" fmla="*/ 1 w 4453386"/>
                <a:gd name="connsiteY5-578" fmla="*/ 2145183 h 4453249"/>
                <a:gd name="connsiteX6-579" fmla="*/ 502242 w 4453386"/>
                <a:gd name="connsiteY6-580" fmla="*/ 3610788 h 4453249"/>
                <a:gd name="connsiteX7-581" fmla="*/ 1824048 w 4453386"/>
                <a:gd name="connsiteY7-582" fmla="*/ 4344118 h 4453249"/>
                <a:gd name="connsiteX8-583" fmla="*/ 4332839 w 4453386"/>
                <a:gd name="connsiteY8-584" fmla="*/ 4379352 h 4453249"/>
                <a:gd name="connsiteX0-585" fmla="*/ 4447139 w 4453386"/>
                <a:gd name="connsiteY0-586" fmla="*/ 4386972 h 4465927"/>
                <a:gd name="connsiteX1-587" fmla="*/ 4304245 w 4453386"/>
                <a:gd name="connsiteY1-588" fmla="*/ 1753394 h 4465927"/>
                <a:gd name="connsiteX2-589" fmla="*/ 3607732 w 4453386"/>
                <a:gd name="connsiteY2-590" fmla="*/ 498885 h 4465927"/>
                <a:gd name="connsiteX3-591" fmla="*/ 2001647 w 4453386"/>
                <a:gd name="connsiteY3-592" fmla="*/ 2756 h 4465927"/>
                <a:gd name="connsiteX4-593" fmla="*/ 499828 w 4453386"/>
                <a:gd name="connsiteY4-594" fmla="*/ 685160 h 4465927"/>
                <a:gd name="connsiteX5-595" fmla="*/ 1 w 4453386"/>
                <a:gd name="connsiteY5-596" fmla="*/ 2145183 h 4465927"/>
                <a:gd name="connsiteX6-597" fmla="*/ 502242 w 4453386"/>
                <a:gd name="connsiteY6-598" fmla="*/ 3610788 h 4465927"/>
                <a:gd name="connsiteX7-599" fmla="*/ 1808808 w 4453386"/>
                <a:gd name="connsiteY7-600" fmla="*/ 4366978 h 4465927"/>
                <a:gd name="connsiteX8-601" fmla="*/ 4332839 w 4453386"/>
                <a:gd name="connsiteY8-602" fmla="*/ 4379352 h 4465927"/>
                <a:gd name="connsiteX0-603" fmla="*/ 4447139 w 4453386"/>
                <a:gd name="connsiteY0-604" fmla="*/ 4386972 h 4465927"/>
                <a:gd name="connsiteX1-605" fmla="*/ 4304245 w 4453386"/>
                <a:gd name="connsiteY1-606" fmla="*/ 1753394 h 4465927"/>
                <a:gd name="connsiteX2-607" fmla="*/ 3607732 w 4453386"/>
                <a:gd name="connsiteY2-608" fmla="*/ 498885 h 4465927"/>
                <a:gd name="connsiteX3-609" fmla="*/ 2001647 w 4453386"/>
                <a:gd name="connsiteY3-610" fmla="*/ 2756 h 4465927"/>
                <a:gd name="connsiteX4-611" fmla="*/ 499828 w 4453386"/>
                <a:gd name="connsiteY4-612" fmla="*/ 685160 h 4465927"/>
                <a:gd name="connsiteX5-613" fmla="*/ 1 w 4453386"/>
                <a:gd name="connsiteY5-614" fmla="*/ 2145183 h 4465927"/>
                <a:gd name="connsiteX6-615" fmla="*/ 502242 w 4453386"/>
                <a:gd name="connsiteY6-616" fmla="*/ 3610788 h 4465927"/>
                <a:gd name="connsiteX7-617" fmla="*/ 1808808 w 4453386"/>
                <a:gd name="connsiteY7-618" fmla="*/ 4366978 h 4465927"/>
                <a:gd name="connsiteX8-619" fmla="*/ 4332839 w 4453386"/>
                <a:gd name="connsiteY8-620" fmla="*/ 4379352 h 4465927"/>
                <a:gd name="connsiteX0-621" fmla="*/ 4447139 w 4453386"/>
                <a:gd name="connsiteY0-622" fmla="*/ 4386972 h 4446380"/>
                <a:gd name="connsiteX1-623" fmla="*/ 4304245 w 4453386"/>
                <a:gd name="connsiteY1-624" fmla="*/ 1753394 h 4446380"/>
                <a:gd name="connsiteX2-625" fmla="*/ 3607732 w 4453386"/>
                <a:gd name="connsiteY2-626" fmla="*/ 498885 h 4446380"/>
                <a:gd name="connsiteX3-627" fmla="*/ 2001647 w 4453386"/>
                <a:gd name="connsiteY3-628" fmla="*/ 2756 h 4446380"/>
                <a:gd name="connsiteX4-629" fmla="*/ 499828 w 4453386"/>
                <a:gd name="connsiteY4-630" fmla="*/ 685160 h 4446380"/>
                <a:gd name="connsiteX5-631" fmla="*/ 1 w 4453386"/>
                <a:gd name="connsiteY5-632" fmla="*/ 2145183 h 4446380"/>
                <a:gd name="connsiteX6-633" fmla="*/ 502242 w 4453386"/>
                <a:gd name="connsiteY6-634" fmla="*/ 3686988 h 4446380"/>
                <a:gd name="connsiteX7-635" fmla="*/ 1808808 w 4453386"/>
                <a:gd name="connsiteY7-636" fmla="*/ 4366978 h 4446380"/>
                <a:gd name="connsiteX8-637" fmla="*/ 4332839 w 4453386"/>
                <a:gd name="connsiteY8-638" fmla="*/ 4379352 h 4446380"/>
                <a:gd name="connsiteX0-639" fmla="*/ 4447139 w 4453386"/>
                <a:gd name="connsiteY0-640" fmla="*/ 4371870 h 4431278"/>
                <a:gd name="connsiteX1-641" fmla="*/ 4304245 w 4453386"/>
                <a:gd name="connsiteY1-642" fmla="*/ 1738292 h 4431278"/>
                <a:gd name="connsiteX2-643" fmla="*/ 3607732 w 4453386"/>
                <a:gd name="connsiteY2-644" fmla="*/ 483783 h 4431278"/>
                <a:gd name="connsiteX3-645" fmla="*/ 2024507 w 4453386"/>
                <a:gd name="connsiteY3-646" fmla="*/ 2894 h 4431278"/>
                <a:gd name="connsiteX4-647" fmla="*/ 499828 w 4453386"/>
                <a:gd name="connsiteY4-648" fmla="*/ 670058 h 4431278"/>
                <a:gd name="connsiteX5-649" fmla="*/ 1 w 4453386"/>
                <a:gd name="connsiteY5-650" fmla="*/ 2130081 h 4431278"/>
                <a:gd name="connsiteX6-651" fmla="*/ 502242 w 4453386"/>
                <a:gd name="connsiteY6-652" fmla="*/ 3671886 h 4431278"/>
                <a:gd name="connsiteX7-653" fmla="*/ 1808808 w 4453386"/>
                <a:gd name="connsiteY7-654" fmla="*/ 4351876 h 4431278"/>
                <a:gd name="connsiteX8-655" fmla="*/ 4332839 w 4453386"/>
                <a:gd name="connsiteY8-656" fmla="*/ 4364250 h 443127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453386" h="4431278">
                  <a:moveTo>
                    <a:pt x="4447139" y="4371870"/>
                  </a:moveTo>
                  <a:cubicBezTo>
                    <a:pt x="4467132" y="3085561"/>
                    <a:pt x="4444146" y="2386306"/>
                    <a:pt x="4304245" y="1738292"/>
                  </a:cubicBezTo>
                  <a:cubicBezTo>
                    <a:pt x="4164344" y="1090278"/>
                    <a:pt x="3987688" y="773016"/>
                    <a:pt x="3607732" y="483783"/>
                  </a:cubicBezTo>
                  <a:cubicBezTo>
                    <a:pt x="3227776" y="194550"/>
                    <a:pt x="2542491" y="-28152"/>
                    <a:pt x="2024507" y="2894"/>
                  </a:cubicBezTo>
                  <a:cubicBezTo>
                    <a:pt x="1506523" y="33940"/>
                    <a:pt x="837246" y="315527"/>
                    <a:pt x="499828" y="670058"/>
                  </a:cubicBezTo>
                  <a:cubicBezTo>
                    <a:pt x="162410" y="1024589"/>
                    <a:pt x="-401" y="1629776"/>
                    <a:pt x="1" y="2130081"/>
                  </a:cubicBezTo>
                  <a:cubicBezTo>
                    <a:pt x="403" y="2630386"/>
                    <a:pt x="170294" y="3324447"/>
                    <a:pt x="502242" y="3671886"/>
                  </a:cubicBezTo>
                  <a:cubicBezTo>
                    <a:pt x="834190" y="4019325"/>
                    <a:pt x="1170375" y="4236482"/>
                    <a:pt x="1808808" y="4351876"/>
                  </a:cubicBezTo>
                  <a:cubicBezTo>
                    <a:pt x="2447241" y="4467270"/>
                    <a:pt x="3450855" y="4443945"/>
                    <a:pt x="4332839" y="4364250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 useBgFill="1">
          <p:nvSpPr>
            <p:cNvPr id="42" name="椭圆 31"/>
            <p:cNvSpPr/>
            <p:nvPr/>
          </p:nvSpPr>
          <p:spPr bwMode="white">
            <a:xfrm rot="9775438">
              <a:off x="4186206" y="1666443"/>
              <a:ext cx="3150364" cy="315966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3356 w 655716"/>
                <a:gd name="connsiteY0-334" fmla="*/ 64927 h 654301"/>
                <a:gd name="connsiteX1-335" fmla="*/ 405990 w 655716"/>
                <a:gd name="connsiteY1-336" fmla="*/ 15051 h 654301"/>
                <a:gd name="connsiteX2-337" fmla="*/ 654948 w 655716"/>
                <a:gd name="connsiteY2-338" fmla="*/ 337329 h 654301"/>
                <a:gd name="connsiteX3-339" fmla="*/ 326701 w 655716"/>
                <a:gd name="connsiteY3-340" fmla="*/ 653852 h 654301"/>
                <a:gd name="connsiteX4-341" fmla="*/ 3708 w 655716"/>
                <a:gd name="connsiteY4-342" fmla="*/ 395370 h 654301"/>
                <a:gd name="connsiteX5-343" fmla="*/ 57923 w 655716"/>
                <a:gd name="connsiteY5-344" fmla="*/ 134413 h 654301"/>
                <a:gd name="connsiteX0-345" fmla="*/ 123356 w 655716"/>
                <a:gd name="connsiteY0-346" fmla="*/ 64927 h 654608"/>
                <a:gd name="connsiteX1-347" fmla="*/ 405990 w 655716"/>
                <a:gd name="connsiteY1-348" fmla="*/ 15051 h 654608"/>
                <a:gd name="connsiteX2-349" fmla="*/ 654948 w 655716"/>
                <a:gd name="connsiteY2-350" fmla="*/ 337329 h 654608"/>
                <a:gd name="connsiteX3-351" fmla="*/ 326701 w 655716"/>
                <a:gd name="connsiteY3-352" fmla="*/ 653852 h 654608"/>
                <a:gd name="connsiteX4-353" fmla="*/ 3708 w 655716"/>
                <a:gd name="connsiteY4-354" fmla="*/ 395370 h 654608"/>
                <a:gd name="connsiteX5-355" fmla="*/ 57923 w 655716"/>
                <a:gd name="connsiteY5-356" fmla="*/ 134413 h 654608"/>
                <a:gd name="connsiteX0-357" fmla="*/ 123356 w 655010"/>
                <a:gd name="connsiteY0-358" fmla="*/ 64927 h 647763"/>
                <a:gd name="connsiteX1-359" fmla="*/ 405990 w 655010"/>
                <a:gd name="connsiteY1-360" fmla="*/ 15051 h 647763"/>
                <a:gd name="connsiteX2-361" fmla="*/ 654948 w 655010"/>
                <a:gd name="connsiteY2-362" fmla="*/ 337329 h 647763"/>
                <a:gd name="connsiteX3-363" fmla="*/ 387805 w 655010"/>
                <a:gd name="connsiteY3-364" fmla="*/ 646974 h 647763"/>
                <a:gd name="connsiteX4-365" fmla="*/ 3708 w 655010"/>
                <a:gd name="connsiteY4-366" fmla="*/ 395370 h 647763"/>
                <a:gd name="connsiteX5-367" fmla="*/ 57923 w 655010"/>
                <a:gd name="connsiteY5-368" fmla="*/ 134413 h 647763"/>
                <a:gd name="connsiteX0-369" fmla="*/ 123356 w 655124"/>
                <a:gd name="connsiteY0-370" fmla="*/ 64927 h 656560"/>
                <a:gd name="connsiteX1-371" fmla="*/ 405990 w 655124"/>
                <a:gd name="connsiteY1-372" fmla="*/ 15051 h 656560"/>
                <a:gd name="connsiteX2-373" fmla="*/ 654948 w 655124"/>
                <a:gd name="connsiteY2-374" fmla="*/ 337329 h 656560"/>
                <a:gd name="connsiteX3-375" fmla="*/ 374831 w 655124"/>
                <a:gd name="connsiteY3-376" fmla="*/ 655813 h 656560"/>
                <a:gd name="connsiteX4-377" fmla="*/ 3708 w 655124"/>
                <a:gd name="connsiteY4-378" fmla="*/ 395370 h 656560"/>
                <a:gd name="connsiteX5-379" fmla="*/ 57923 w 655124"/>
                <a:gd name="connsiteY5-380" fmla="*/ 134413 h 656560"/>
                <a:gd name="connsiteX0-381" fmla="*/ 122860 w 654628"/>
                <a:gd name="connsiteY0-382" fmla="*/ 64927 h 656560"/>
                <a:gd name="connsiteX1-383" fmla="*/ 405494 w 654628"/>
                <a:gd name="connsiteY1-384" fmla="*/ 15051 h 656560"/>
                <a:gd name="connsiteX2-385" fmla="*/ 654452 w 654628"/>
                <a:gd name="connsiteY2-386" fmla="*/ 337329 h 656560"/>
                <a:gd name="connsiteX3-387" fmla="*/ 374335 w 654628"/>
                <a:gd name="connsiteY3-388" fmla="*/ 655813 h 656560"/>
                <a:gd name="connsiteX4-389" fmla="*/ 3212 w 654628"/>
                <a:gd name="connsiteY4-390" fmla="*/ 395370 h 656560"/>
                <a:gd name="connsiteX5-391" fmla="*/ 62283 w 654628"/>
                <a:gd name="connsiteY5-392" fmla="*/ 110256 h 6565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54628" h="656560">
                  <a:moveTo>
                    <a:pt x="122860" y="64927"/>
                  </a:moveTo>
                  <a:cubicBezTo>
                    <a:pt x="195188" y="22404"/>
                    <a:pt x="261476" y="-24807"/>
                    <a:pt x="405494" y="15051"/>
                  </a:cubicBezTo>
                  <a:cubicBezTo>
                    <a:pt x="549512" y="54909"/>
                    <a:pt x="659645" y="230535"/>
                    <a:pt x="654452" y="337329"/>
                  </a:cubicBezTo>
                  <a:cubicBezTo>
                    <a:pt x="649259" y="444123"/>
                    <a:pt x="547947" y="643044"/>
                    <a:pt x="374335" y="655813"/>
                  </a:cubicBezTo>
                  <a:cubicBezTo>
                    <a:pt x="200723" y="668582"/>
                    <a:pt x="14757" y="515194"/>
                    <a:pt x="3212" y="395370"/>
                  </a:cubicBezTo>
                  <a:cubicBezTo>
                    <a:pt x="-8333" y="275546"/>
                    <a:pt x="11228" y="185070"/>
                    <a:pt x="62283" y="110256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 rot="16200000">
            <a:off x="4315766" y="3805510"/>
            <a:ext cx="1674117" cy="1665807"/>
            <a:chOff x="3608032" y="1030635"/>
            <a:chExt cx="4453386" cy="4431278"/>
          </a:xfrm>
        </p:grpSpPr>
        <p:sp>
          <p:nvSpPr>
            <p:cNvPr id="44" name="任意多边形 43"/>
            <p:cNvSpPr/>
            <p:nvPr/>
          </p:nvSpPr>
          <p:spPr>
            <a:xfrm>
              <a:off x="3608032" y="1030635"/>
              <a:ext cx="4453386" cy="4431278"/>
            </a:xfrm>
            <a:custGeom>
              <a:avLst/>
              <a:gdLst>
                <a:gd name="connsiteX0" fmla="*/ 4409038 w 4409038"/>
                <a:gd name="connsiteY0" fmla="*/ 4300396 h 4318502"/>
                <a:gd name="connsiteX1" fmla="*/ 4372824 w 4409038"/>
                <a:gd name="connsiteY1" fmla="*/ 1720158 h 4318502"/>
                <a:gd name="connsiteX2" fmla="*/ 3920151 w 4409038"/>
                <a:gd name="connsiteY2" fmla="*/ 679009 h 4318502"/>
                <a:gd name="connsiteX3" fmla="*/ 2969537 w 4409038"/>
                <a:gd name="connsiteY3" fmla="*/ 72427 h 4318502"/>
                <a:gd name="connsiteX4" fmla="*/ 1765426 w 4409038"/>
                <a:gd name="connsiteY4" fmla="*/ 0 h 4318502"/>
                <a:gd name="connsiteX5" fmla="*/ 461727 w 4409038"/>
                <a:gd name="connsiteY5" fmla="*/ 796704 h 4318502"/>
                <a:gd name="connsiteX6" fmla="*/ 0 w 4409038"/>
                <a:gd name="connsiteY6" fmla="*/ 2317687 h 4318502"/>
                <a:gd name="connsiteX7" fmla="*/ 525101 w 4409038"/>
                <a:gd name="connsiteY7" fmla="*/ 3585172 h 4318502"/>
                <a:gd name="connsiteX8" fmla="*/ 1846907 w 4409038"/>
                <a:gd name="connsiteY8" fmla="*/ 4318502 h 4318502"/>
                <a:gd name="connsiteX9" fmla="*/ 4409038 w 4409038"/>
                <a:gd name="connsiteY9" fmla="*/ 4300396 h 4318502"/>
                <a:gd name="connsiteX0-1" fmla="*/ 4409038 w 4409038"/>
                <a:gd name="connsiteY0-2" fmla="*/ 4300396 h 4318502"/>
                <a:gd name="connsiteX1-3" fmla="*/ 4372824 w 4409038"/>
                <a:gd name="connsiteY1-4" fmla="*/ 1720158 h 4318502"/>
                <a:gd name="connsiteX2-5" fmla="*/ 3920151 w 4409038"/>
                <a:gd name="connsiteY2-6" fmla="*/ 679009 h 4318502"/>
                <a:gd name="connsiteX3-7" fmla="*/ 2969537 w 4409038"/>
                <a:gd name="connsiteY3-8" fmla="*/ 72427 h 4318502"/>
                <a:gd name="connsiteX4-9" fmla="*/ 1765426 w 4409038"/>
                <a:gd name="connsiteY4-10" fmla="*/ 0 h 4318502"/>
                <a:gd name="connsiteX5-11" fmla="*/ 461727 w 4409038"/>
                <a:gd name="connsiteY5-12" fmla="*/ 796704 h 4318502"/>
                <a:gd name="connsiteX6-13" fmla="*/ 0 w 4409038"/>
                <a:gd name="connsiteY6-14" fmla="*/ 2317687 h 4318502"/>
                <a:gd name="connsiteX7-15" fmla="*/ 525101 w 4409038"/>
                <a:gd name="connsiteY7-16" fmla="*/ 3585172 h 4318502"/>
                <a:gd name="connsiteX8-17" fmla="*/ 1846907 w 4409038"/>
                <a:gd name="connsiteY8-18" fmla="*/ 4318502 h 4318502"/>
                <a:gd name="connsiteX9-19" fmla="*/ 4409038 w 4409038"/>
                <a:gd name="connsiteY9-20" fmla="*/ 4300396 h 4318502"/>
                <a:gd name="connsiteX0-21" fmla="*/ 4409038 w 4409038"/>
                <a:gd name="connsiteY0-22" fmla="*/ 4300396 h 4318502"/>
                <a:gd name="connsiteX1-23" fmla="*/ 4372824 w 4409038"/>
                <a:gd name="connsiteY1-24" fmla="*/ 1720158 h 4318502"/>
                <a:gd name="connsiteX2-25" fmla="*/ 3920151 w 4409038"/>
                <a:gd name="connsiteY2-26" fmla="*/ 679009 h 4318502"/>
                <a:gd name="connsiteX3-27" fmla="*/ 2969537 w 4409038"/>
                <a:gd name="connsiteY3-28" fmla="*/ 72427 h 4318502"/>
                <a:gd name="connsiteX4-29" fmla="*/ 1765426 w 4409038"/>
                <a:gd name="connsiteY4-30" fmla="*/ 0 h 4318502"/>
                <a:gd name="connsiteX5-31" fmla="*/ 461727 w 4409038"/>
                <a:gd name="connsiteY5-32" fmla="*/ 796704 h 4318502"/>
                <a:gd name="connsiteX6-33" fmla="*/ 0 w 4409038"/>
                <a:gd name="connsiteY6-34" fmla="*/ 2317687 h 4318502"/>
                <a:gd name="connsiteX7-35" fmla="*/ 525101 w 4409038"/>
                <a:gd name="connsiteY7-36" fmla="*/ 3585172 h 4318502"/>
                <a:gd name="connsiteX8-37" fmla="*/ 1846907 w 4409038"/>
                <a:gd name="connsiteY8-38" fmla="*/ 4318502 h 4318502"/>
                <a:gd name="connsiteX9-39" fmla="*/ 4409038 w 4409038"/>
                <a:gd name="connsiteY9-40" fmla="*/ 4300396 h 4318502"/>
                <a:gd name="connsiteX0-41" fmla="*/ 4409038 w 4409038"/>
                <a:gd name="connsiteY0-42" fmla="*/ 4301358 h 4319464"/>
                <a:gd name="connsiteX1-43" fmla="*/ 4372824 w 4409038"/>
                <a:gd name="connsiteY1-44" fmla="*/ 1721120 h 4319464"/>
                <a:gd name="connsiteX2-45" fmla="*/ 3920151 w 4409038"/>
                <a:gd name="connsiteY2-46" fmla="*/ 679971 h 4319464"/>
                <a:gd name="connsiteX3-47" fmla="*/ 2969537 w 4409038"/>
                <a:gd name="connsiteY3-48" fmla="*/ 73389 h 4319464"/>
                <a:gd name="connsiteX4-49" fmla="*/ 1765426 w 4409038"/>
                <a:gd name="connsiteY4-50" fmla="*/ 962 h 4319464"/>
                <a:gd name="connsiteX5-51" fmla="*/ 461727 w 4409038"/>
                <a:gd name="connsiteY5-52" fmla="*/ 797666 h 4319464"/>
                <a:gd name="connsiteX6-53" fmla="*/ 0 w 4409038"/>
                <a:gd name="connsiteY6-54" fmla="*/ 2318649 h 4319464"/>
                <a:gd name="connsiteX7-55" fmla="*/ 525101 w 4409038"/>
                <a:gd name="connsiteY7-56" fmla="*/ 3586134 h 4319464"/>
                <a:gd name="connsiteX8-57" fmla="*/ 1846907 w 4409038"/>
                <a:gd name="connsiteY8-58" fmla="*/ 4319464 h 4319464"/>
                <a:gd name="connsiteX9-59" fmla="*/ 4409038 w 4409038"/>
                <a:gd name="connsiteY9-60" fmla="*/ 4301358 h 4319464"/>
                <a:gd name="connsiteX0-61" fmla="*/ 4409038 w 4409038"/>
                <a:gd name="connsiteY0-62" fmla="*/ 4351193 h 4369299"/>
                <a:gd name="connsiteX1-63" fmla="*/ 4372824 w 4409038"/>
                <a:gd name="connsiteY1-64" fmla="*/ 1770955 h 4369299"/>
                <a:gd name="connsiteX2-65" fmla="*/ 3920151 w 4409038"/>
                <a:gd name="connsiteY2-66" fmla="*/ 729806 h 4369299"/>
                <a:gd name="connsiteX3-67" fmla="*/ 2664737 w 4409038"/>
                <a:gd name="connsiteY3-68" fmla="*/ 85124 h 4369299"/>
                <a:gd name="connsiteX4-69" fmla="*/ 1765426 w 4409038"/>
                <a:gd name="connsiteY4-70" fmla="*/ 50797 h 4369299"/>
                <a:gd name="connsiteX5-71" fmla="*/ 461727 w 4409038"/>
                <a:gd name="connsiteY5-72" fmla="*/ 847501 h 4369299"/>
                <a:gd name="connsiteX6-73" fmla="*/ 0 w 4409038"/>
                <a:gd name="connsiteY6-74" fmla="*/ 2368484 h 4369299"/>
                <a:gd name="connsiteX7-75" fmla="*/ 525101 w 4409038"/>
                <a:gd name="connsiteY7-76" fmla="*/ 3635969 h 4369299"/>
                <a:gd name="connsiteX8-77" fmla="*/ 1846907 w 4409038"/>
                <a:gd name="connsiteY8-78" fmla="*/ 4369299 h 4369299"/>
                <a:gd name="connsiteX9-79" fmla="*/ 4409038 w 4409038"/>
                <a:gd name="connsiteY9-80" fmla="*/ 4351193 h 4369299"/>
                <a:gd name="connsiteX0-81" fmla="*/ 4409038 w 4409038"/>
                <a:gd name="connsiteY0-82" fmla="*/ 4301072 h 4319178"/>
                <a:gd name="connsiteX1-83" fmla="*/ 4372824 w 4409038"/>
                <a:gd name="connsiteY1-84" fmla="*/ 1720834 h 4319178"/>
                <a:gd name="connsiteX2-85" fmla="*/ 3920151 w 4409038"/>
                <a:gd name="connsiteY2-86" fmla="*/ 679685 h 4319178"/>
                <a:gd name="connsiteX3-87" fmla="*/ 1765426 w 4409038"/>
                <a:gd name="connsiteY3-88" fmla="*/ 676 h 4319178"/>
                <a:gd name="connsiteX4-89" fmla="*/ 461727 w 4409038"/>
                <a:gd name="connsiteY4-90" fmla="*/ 797380 h 4319178"/>
                <a:gd name="connsiteX5-91" fmla="*/ 0 w 4409038"/>
                <a:gd name="connsiteY5-92" fmla="*/ 2318363 h 4319178"/>
                <a:gd name="connsiteX6-93" fmla="*/ 525101 w 4409038"/>
                <a:gd name="connsiteY6-94" fmla="*/ 3585848 h 4319178"/>
                <a:gd name="connsiteX7-95" fmla="*/ 1846907 w 4409038"/>
                <a:gd name="connsiteY7-96" fmla="*/ 4319178 h 4319178"/>
                <a:gd name="connsiteX8-97" fmla="*/ 4409038 w 4409038"/>
                <a:gd name="connsiteY8-98" fmla="*/ 4301072 h 4319178"/>
                <a:gd name="connsiteX0-99" fmla="*/ 4409038 w 4409038"/>
                <a:gd name="connsiteY0-100" fmla="*/ 4308506 h 4326612"/>
                <a:gd name="connsiteX1-101" fmla="*/ 4372824 w 4409038"/>
                <a:gd name="connsiteY1-102" fmla="*/ 1728268 h 4326612"/>
                <a:gd name="connsiteX2-103" fmla="*/ 3653451 w 4409038"/>
                <a:gd name="connsiteY2-104" fmla="*/ 473759 h 4326612"/>
                <a:gd name="connsiteX3-105" fmla="*/ 1765426 w 4409038"/>
                <a:gd name="connsiteY3-106" fmla="*/ 8110 h 4326612"/>
                <a:gd name="connsiteX4-107" fmla="*/ 461727 w 4409038"/>
                <a:gd name="connsiteY4-108" fmla="*/ 804814 h 4326612"/>
                <a:gd name="connsiteX5-109" fmla="*/ 0 w 4409038"/>
                <a:gd name="connsiteY5-110" fmla="*/ 2325797 h 4326612"/>
                <a:gd name="connsiteX6-111" fmla="*/ 525101 w 4409038"/>
                <a:gd name="connsiteY6-112" fmla="*/ 3593282 h 4326612"/>
                <a:gd name="connsiteX7-113" fmla="*/ 1846907 w 4409038"/>
                <a:gd name="connsiteY7-114" fmla="*/ 4326612 h 4326612"/>
                <a:gd name="connsiteX8-115" fmla="*/ 4409038 w 4409038"/>
                <a:gd name="connsiteY8-116" fmla="*/ 4308506 h 4326612"/>
                <a:gd name="connsiteX0-117" fmla="*/ 4409038 w 4409038"/>
                <a:gd name="connsiteY0-118" fmla="*/ 4330867 h 4348973"/>
                <a:gd name="connsiteX1-119" fmla="*/ 4372824 w 4409038"/>
                <a:gd name="connsiteY1-120" fmla="*/ 1750629 h 4348973"/>
                <a:gd name="connsiteX2-121" fmla="*/ 3653451 w 4409038"/>
                <a:gd name="connsiteY2-122" fmla="*/ 496120 h 4348973"/>
                <a:gd name="connsiteX3-123" fmla="*/ 2024506 w 4409038"/>
                <a:gd name="connsiteY3-124" fmla="*/ 7611 h 4348973"/>
                <a:gd name="connsiteX4-125" fmla="*/ 461727 w 4409038"/>
                <a:gd name="connsiteY4-126" fmla="*/ 827175 h 4348973"/>
                <a:gd name="connsiteX5-127" fmla="*/ 0 w 4409038"/>
                <a:gd name="connsiteY5-128" fmla="*/ 2348158 h 4348973"/>
                <a:gd name="connsiteX6-129" fmla="*/ 525101 w 4409038"/>
                <a:gd name="connsiteY6-130" fmla="*/ 3615643 h 4348973"/>
                <a:gd name="connsiteX7-131" fmla="*/ 1846907 w 4409038"/>
                <a:gd name="connsiteY7-132" fmla="*/ 4348973 h 4348973"/>
                <a:gd name="connsiteX8-133" fmla="*/ 4409038 w 4409038"/>
                <a:gd name="connsiteY8-134" fmla="*/ 4330867 h 4348973"/>
                <a:gd name="connsiteX0-135" fmla="*/ 4409038 w 4409038"/>
                <a:gd name="connsiteY0-136" fmla="*/ 4330867 h 4348973"/>
                <a:gd name="connsiteX1-137" fmla="*/ 4372824 w 4409038"/>
                <a:gd name="connsiteY1-138" fmla="*/ 1750629 h 4348973"/>
                <a:gd name="connsiteX2-139" fmla="*/ 3653451 w 4409038"/>
                <a:gd name="connsiteY2-140" fmla="*/ 496120 h 4348973"/>
                <a:gd name="connsiteX3-141" fmla="*/ 2024506 w 4409038"/>
                <a:gd name="connsiteY3-142" fmla="*/ 7611 h 4348973"/>
                <a:gd name="connsiteX4-143" fmla="*/ 461727 w 4409038"/>
                <a:gd name="connsiteY4-144" fmla="*/ 827175 h 4348973"/>
                <a:gd name="connsiteX5-145" fmla="*/ 0 w 4409038"/>
                <a:gd name="connsiteY5-146" fmla="*/ 2348158 h 4348973"/>
                <a:gd name="connsiteX6-147" fmla="*/ 525101 w 4409038"/>
                <a:gd name="connsiteY6-148" fmla="*/ 3615643 h 4348973"/>
                <a:gd name="connsiteX7-149" fmla="*/ 1846907 w 4409038"/>
                <a:gd name="connsiteY7-150" fmla="*/ 4348973 h 4348973"/>
                <a:gd name="connsiteX8-151" fmla="*/ 4409038 w 4409038"/>
                <a:gd name="connsiteY8-152" fmla="*/ 4330867 h 4348973"/>
                <a:gd name="connsiteX0-153" fmla="*/ 4409038 w 4409038"/>
                <a:gd name="connsiteY0-154" fmla="*/ 4330867 h 4348973"/>
                <a:gd name="connsiteX1-155" fmla="*/ 4372824 w 4409038"/>
                <a:gd name="connsiteY1-156" fmla="*/ 1750629 h 4348973"/>
                <a:gd name="connsiteX2-157" fmla="*/ 3653451 w 4409038"/>
                <a:gd name="connsiteY2-158" fmla="*/ 496120 h 4348973"/>
                <a:gd name="connsiteX3-159" fmla="*/ 2024506 w 4409038"/>
                <a:gd name="connsiteY3-160" fmla="*/ 7611 h 4348973"/>
                <a:gd name="connsiteX4-161" fmla="*/ 461727 w 4409038"/>
                <a:gd name="connsiteY4-162" fmla="*/ 827175 h 4348973"/>
                <a:gd name="connsiteX5-163" fmla="*/ 0 w 4409038"/>
                <a:gd name="connsiteY5-164" fmla="*/ 2348158 h 4348973"/>
                <a:gd name="connsiteX6-165" fmla="*/ 525101 w 4409038"/>
                <a:gd name="connsiteY6-166" fmla="*/ 3615643 h 4348973"/>
                <a:gd name="connsiteX7-167" fmla="*/ 1846907 w 4409038"/>
                <a:gd name="connsiteY7-168" fmla="*/ 4348973 h 4348973"/>
                <a:gd name="connsiteX8-169" fmla="*/ 4409038 w 4409038"/>
                <a:gd name="connsiteY8-170" fmla="*/ 4330867 h 4348973"/>
                <a:gd name="connsiteX0-171" fmla="*/ 4452148 w 4452148"/>
                <a:gd name="connsiteY0-172" fmla="*/ 4330867 h 4348973"/>
                <a:gd name="connsiteX1-173" fmla="*/ 4415934 w 4452148"/>
                <a:gd name="connsiteY1-174" fmla="*/ 1750629 h 4348973"/>
                <a:gd name="connsiteX2-175" fmla="*/ 3696561 w 4452148"/>
                <a:gd name="connsiteY2-176" fmla="*/ 496120 h 4348973"/>
                <a:gd name="connsiteX3-177" fmla="*/ 2067616 w 4452148"/>
                <a:gd name="connsiteY3-178" fmla="*/ 7611 h 4348973"/>
                <a:gd name="connsiteX4-179" fmla="*/ 504837 w 4452148"/>
                <a:gd name="connsiteY4-180" fmla="*/ 827175 h 4348973"/>
                <a:gd name="connsiteX5-181" fmla="*/ 43110 w 4452148"/>
                <a:gd name="connsiteY5-182" fmla="*/ 2348158 h 4348973"/>
                <a:gd name="connsiteX6-183" fmla="*/ 568211 w 4452148"/>
                <a:gd name="connsiteY6-184" fmla="*/ 3615643 h 4348973"/>
                <a:gd name="connsiteX7-185" fmla="*/ 1890017 w 4452148"/>
                <a:gd name="connsiteY7-186" fmla="*/ 4348973 h 4348973"/>
                <a:gd name="connsiteX8-187" fmla="*/ 4452148 w 4452148"/>
                <a:gd name="connsiteY8-188" fmla="*/ 4330867 h 4348973"/>
                <a:gd name="connsiteX0-189" fmla="*/ 4419139 w 4419139"/>
                <a:gd name="connsiteY0-190" fmla="*/ 4330867 h 4348973"/>
                <a:gd name="connsiteX1-191" fmla="*/ 4382925 w 4419139"/>
                <a:gd name="connsiteY1-192" fmla="*/ 1750629 h 4348973"/>
                <a:gd name="connsiteX2-193" fmla="*/ 3663552 w 4419139"/>
                <a:gd name="connsiteY2-194" fmla="*/ 496120 h 4348973"/>
                <a:gd name="connsiteX3-195" fmla="*/ 2034607 w 4419139"/>
                <a:gd name="connsiteY3-196" fmla="*/ 7611 h 4348973"/>
                <a:gd name="connsiteX4-197" fmla="*/ 471828 w 4419139"/>
                <a:gd name="connsiteY4-198" fmla="*/ 827175 h 4348973"/>
                <a:gd name="connsiteX5-199" fmla="*/ 10101 w 4419139"/>
                <a:gd name="connsiteY5-200" fmla="*/ 2348158 h 4348973"/>
                <a:gd name="connsiteX6-201" fmla="*/ 535202 w 4419139"/>
                <a:gd name="connsiteY6-202" fmla="*/ 3615643 h 4348973"/>
                <a:gd name="connsiteX7-203" fmla="*/ 1857008 w 4419139"/>
                <a:gd name="connsiteY7-204" fmla="*/ 4348973 h 4348973"/>
                <a:gd name="connsiteX8-205" fmla="*/ 4419139 w 4419139"/>
                <a:gd name="connsiteY8-206" fmla="*/ 4330867 h 4348973"/>
                <a:gd name="connsiteX0-207" fmla="*/ 4400900 w 4400900"/>
                <a:gd name="connsiteY0-208" fmla="*/ 4330867 h 4348973"/>
                <a:gd name="connsiteX1-209" fmla="*/ 4364686 w 4400900"/>
                <a:gd name="connsiteY1-210" fmla="*/ 1750629 h 4348973"/>
                <a:gd name="connsiteX2-211" fmla="*/ 3645313 w 4400900"/>
                <a:gd name="connsiteY2-212" fmla="*/ 496120 h 4348973"/>
                <a:gd name="connsiteX3-213" fmla="*/ 2016368 w 4400900"/>
                <a:gd name="connsiteY3-214" fmla="*/ 7611 h 4348973"/>
                <a:gd name="connsiteX4-215" fmla="*/ 453589 w 4400900"/>
                <a:gd name="connsiteY4-216" fmla="*/ 827175 h 4348973"/>
                <a:gd name="connsiteX5-217" fmla="*/ 14722 w 4400900"/>
                <a:gd name="connsiteY5-218" fmla="*/ 2150038 h 4348973"/>
                <a:gd name="connsiteX6-219" fmla="*/ 516963 w 4400900"/>
                <a:gd name="connsiteY6-220" fmla="*/ 3615643 h 4348973"/>
                <a:gd name="connsiteX7-221" fmla="*/ 1838769 w 4400900"/>
                <a:gd name="connsiteY7-222" fmla="*/ 4348973 h 4348973"/>
                <a:gd name="connsiteX8-223" fmla="*/ 4400900 w 4400900"/>
                <a:gd name="connsiteY8-224" fmla="*/ 4330867 h 4348973"/>
                <a:gd name="connsiteX0-225" fmla="*/ 4386180 w 4386180"/>
                <a:gd name="connsiteY0-226" fmla="*/ 4328142 h 4346248"/>
                <a:gd name="connsiteX1-227" fmla="*/ 4349966 w 4386180"/>
                <a:gd name="connsiteY1-228" fmla="*/ 1747904 h 4346248"/>
                <a:gd name="connsiteX2-229" fmla="*/ 3630593 w 4386180"/>
                <a:gd name="connsiteY2-230" fmla="*/ 493395 h 4346248"/>
                <a:gd name="connsiteX3-231" fmla="*/ 2001648 w 4386180"/>
                <a:gd name="connsiteY3-232" fmla="*/ 4886 h 4346248"/>
                <a:gd name="connsiteX4-233" fmla="*/ 507449 w 4386180"/>
                <a:gd name="connsiteY4-234" fmla="*/ 748250 h 4346248"/>
                <a:gd name="connsiteX5-235" fmla="*/ 2 w 4386180"/>
                <a:gd name="connsiteY5-236" fmla="*/ 2147313 h 4346248"/>
                <a:gd name="connsiteX6-237" fmla="*/ 502243 w 4386180"/>
                <a:gd name="connsiteY6-238" fmla="*/ 3612918 h 4346248"/>
                <a:gd name="connsiteX7-239" fmla="*/ 1824049 w 4386180"/>
                <a:gd name="connsiteY7-240" fmla="*/ 4346248 h 4346248"/>
                <a:gd name="connsiteX8-241" fmla="*/ 4386180 w 4386180"/>
                <a:gd name="connsiteY8-242" fmla="*/ 4328142 h 4346248"/>
                <a:gd name="connsiteX0-243" fmla="*/ 4386186 w 4386186"/>
                <a:gd name="connsiteY0-244" fmla="*/ 4328142 h 4346248"/>
                <a:gd name="connsiteX1-245" fmla="*/ 4349972 w 4386186"/>
                <a:gd name="connsiteY1-246" fmla="*/ 1747904 h 4346248"/>
                <a:gd name="connsiteX2-247" fmla="*/ 3630599 w 4386186"/>
                <a:gd name="connsiteY2-248" fmla="*/ 493395 h 4346248"/>
                <a:gd name="connsiteX3-249" fmla="*/ 2001654 w 4386186"/>
                <a:gd name="connsiteY3-250" fmla="*/ 4886 h 4346248"/>
                <a:gd name="connsiteX4-251" fmla="*/ 507455 w 4386186"/>
                <a:gd name="connsiteY4-252" fmla="*/ 748250 h 4346248"/>
                <a:gd name="connsiteX5-253" fmla="*/ 8 w 4386186"/>
                <a:gd name="connsiteY5-254" fmla="*/ 2147313 h 4346248"/>
                <a:gd name="connsiteX6-255" fmla="*/ 502249 w 4386186"/>
                <a:gd name="connsiteY6-256" fmla="*/ 3612918 h 4346248"/>
                <a:gd name="connsiteX7-257" fmla="*/ 1824055 w 4386186"/>
                <a:gd name="connsiteY7-258" fmla="*/ 4346248 h 4346248"/>
                <a:gd name="connsiteX8-259" fmla="*/ 4386186 w 4386186"/>
                <a:gd name="connsiteY8-260" fmla="*/ 4328142 h 4346248"/>
                <a:gd name="connsiteX0-261" fmla="*/ 4386182 w 4386182"/>
                <a:gd name="connsiteY0-262" fmla="*/ 4328142 h 4346248"/>
                <a:gd name="connsiteX1-263" fmla="*/ 4349968 w 4386182"/>
                <a:gd name="connsiteY1-264" fmla="*/ 1747904 h 4346248"/>
                <a:gd name="connsiteX2-265" fmla="*/ 3630595 w 4386182"/>
                <a:gd name="connsiteY2-266" fmla="*/ 493395 h 4346248"/>
                <a:gd name="connsiteX3-267" fmla="*/ 2001650 w 4386182"/>
                <a:gd name="connsiteY3-268" fmla="*/ 4886 h 4346248"/>
                <a:gd name="connsiteX4-269" fmla="*/ 507451 w 4386182"/>
                <a:gd name="connsiteY4-270" fmla="*/ 748250 h 4346248"/>
                <a:gd name="connsiteX5-271" fmla="*/ 4 w 4386182"/>
                <a:gd name="connsiteY5-272" fmla="*/ 2147313 h 4346248"/>
                <a:gd name="connsiteX6-273" fmla="*/ 502245 w 4386182"/>
                <a:gd name="connsiteY6-274" fmla="*/ 3612918 h 4346248"/>
                <a:gd name="connsiteX7-275" fmla="*/ 1824051 w 4386182"/>
                <a:gd name="connsiteY7-276" fmla="*/ 4346248 h 4346248"/>
                <a:gd name="connsiteX8-277" fmla="*/ 4386182 w 4386182"/>
                <a:gd name="connsiteY8-278" fmla="*/ 4328142 h 4346248"/>
                <a:gd name="connsiteX0-279" fmla="*/ 4386182 w 4386182"/>
                <a:gd name="connsiteY0-280" fmla="*/ 4328142 h 4346248"/>
                <a:gd name="connsiteX1-281" fmla="*/ 4349968 w 4386182"/>
                <a:gd name="connsiteY1-282" fmla="*/ 1747904 h 4346248"/>
                <a:gd name="connsiteX2-283" fmla="*/ 3630595 w 4386182"/>
                <a:gd name="connsiteY2-284" fmla="*/ 493395 h 4346248"/>
                <a:gd name="connsiteX3-285" fmla="*/ 2001650 w 4386182"/>
                <a:gd name="connsiteY3-286" fmla="*/ 4886 h 4346248"/>
                <a:gd name="connsiteX4-287" fmla="*/ 507451 w 4386182"/>
                <a:gd name="connsiteY4-288" fmla="*/ 748250 h 4346248"/>
                <a:gd name="connsiteX5-289" fmla="*/ 4 w 4386182"/>
                <a:gd name="connsiteY5-290" fmla="*/ 2147313 h 4346248"/>
                <a:gd name="connsiteX6-291" fmla="*/ 502245 w 4386182"/>
                <a:gd name="connsiteY6-292" fmla="*/ 3612918 h 4346248"/>
                <a:gd name="connsiteX7-293" fmla="*/ 1824051 w 4386182"/>
                <a:gd name="connsiteY7-294" fmla="*/ 4346248 h 4346248"/>
                <a:gd name="connsiteX8-295" fmla="*/ 4386182 w 4386182"/>
                <a:gd name="connsiteY8-296" fmla="*/ 4328142 h 4346248"/>
                <a:gd name="connsiteX0-297" fmla="*/ 4386179 w 4386179"/>
                <a:gd name="connsiteY0-298" fmla="*/ 4326288 h 4344394"/>
                <a:gd name="connsiteX1-299" fmla="*/ 4349965 w 4386179"/>
                <a:gd name="connsiteY1-300" fmla="*/ 1746050 h 4344394"/>
                <a:gd name="connsiteX2-301" fmla="*/ 3630592 w 4386179"/>
                <a:gd name="connsiteY2-302" fmla="*/ 491541 h 4344394"/>
                <a:gd name="connsiteX3-303" fmla="*/ 2001647 w 4386179"/>
                <a:gd name="connsiteY3-304" fmla="*/ 3032 h 4344394"/>
                <a:gd name="connsiteX4-305" fmla="*/ 499828 w 4386179"/>
                <a:gd name="connsiteY4-306" fmla="*/ 685436 h 4344394"/>
                <a:gd name="connsiteX5-307" fmla="*/ 1 w 4386179"/>
                <a:gd name="connsiteY5-308" fmla="*/ 2145459 h 4344394"/>
                <a:gd name="connsiteX6-309" fmla="*/ 502242 w 4386179"/>
                <a:gd name="connsiteY6-310" fmla="*/ 3611064 h 4344394"/>
                <a:gd name="connsiteX7-311" fmla="*/ 1824048 w 4386179"/>
                <a:gd name="connsiteY7-312" fmla="*/ 4344394 h 4344394"/>
                <a:gd name="connsiteX8-313" fmla="*/ 4386179 w 4386179"/>
                <a:gd name="connsiteY8-314" fmla="*/ 4326288 h 4344394"/>
                <a:gd name="connsiteX0-315" fmla="*/ 4386179 w 4386179"/>
                <a:gd name="connsiteY0-316" fmla="*/ 4326000 h 4344106"/>
                <a:gd name="connsiteX1-317" fmla="*/ 4349965 w 4386179"/>
                <a:gd name="connsiteY1-318" fmla="*/ 1745762 h 4344106"/>
                <a:gd name="connsiteX2-319" fmla="*/ 3607732 w 4386179"/>
                <a:gd name="connsiteY2-320" fmla="*/ 498873 h 4344106"/>
                <a:gd name="connsiteX3-321" fmla="*/ 2001647 w 4386179"/>
                <a:gd name="connsiteY3-322" fmla="*/ 2744 h 4344106"/>
                <a:gd name="connsiteX4-323" fmla="*/ 499828 w 4386179"/>
                <a:gd name="connsiteY4-324" fmla="*/ 685148 h 4344106"/>
                <a:gd name="connsiteX5-325" fmla="*/ 1 w 4386179"/>
                <a:gd name="connsiteY5-326" fmla="*/ 2145171 h 4344106"/>
                <a:gd name="connsiteX6-327" fmla="*/ 502242 w 4386179"/>
                <a:gd name="connsiteY6-328" fmla="*/ 3610776 h 4344106"/>
                <a:gd name="connsiteX7-329" fmla="*/ 1824048 w 4386179"/>
                <a:gd name="connsiteY7-330" fmla="*/ 4344106 h 4344106"/>
                <a:gd name="connsiteX8-331" fmla="*/ 4386179 w 4386179"/>
                <a:gd name="connsiteY8-332" fmla="*/ 4326000 h 4344106"/>
                <a:gd name="connsiteX0-333" fmla="*/ 4386179 w 4386179"/>
                <a:gd name="connsiteY0-334" fmla="*/ 4326012 h 4344118"/>
                <a:gd name="connsiteX1-335" fmla="*/ 4304245 w 4386179"/>
                <a:gd name="connsiteY1-336" fmla="*/ 1753394 h 4344118"/>
                <a:gd name="connsiteX2-337" fmla="*/ 3607732 w 4386179"/>
                <a:gd name="connsiteY2-338" fmla="*/ 498885 h 4344118"/>
                <a:gd name="connsiteX3-339" fmla="*/ 2001647 w 4386179"/>
                <a:gd name="connsiteY3-340" fmla="*/ 2756 h 4344118"/>
                <a:gd name="connsiteX4-341" fmla="*/ 499828 w 4386179"/>
                <a:gd name="connsiteY4-342" fmla="*/ 685160 h 4344118"/>
                <a:gd name="connsiteX5-343" fmla="*/ 1 w 4386179"/>
                <a:gd name="connsiteY5-344" fmla="*/ 2145183 h 4344118"/>
                <a:gd name="connsiteX6-345" fmla="*/ 502242 w 4386179"/>
                <a:gd name="connsiteY6-346" fmla="*/ 3610788 h 4344118"/>
                <a:gd name="connsiteX7-347" fmla="*/ 1824048 w 4386179"/>
                <a:gd name="connsiteY7-348" fmla="*/ 4344118 h 4344118"/>
                <a:gd name="connsiteX8-349" fmla="*/ 4386179 w 4386179"/>
                <a:gd name="connsiteY8-350" fmla="*/ 4326012 h 4344118"/>
                <a:gd name="connsiteX0-351" fmla="*/ 4386179 w 4386179"/>
                <a:gd name="connsiteY0-352" fmla="*/ 4326012 h 4344118"/>
                <a:gd name="connsiteX1-353" fmla="*/ 4304245 w 4386179"/>
                <a:gd name="connsiteY1-354" fmla="*/ 1753394 h 4344118"/>
                <a:gd name="connsiteX2-355" fmla="*/ 3607732 w 4386179"/>
                <a:gd name="connsiteY2-356" fmla="*/ 498885 h 4344118"/>
                <a:gd name="connsiteX3-357" fmla="*/ 2001647 w 4386179"/>
                <a:gd name="connsiteY3-358" fmla="*/ 2756 h 4344118"/>
                <a:gd name="connsiteX4-359" fmla="*/ 499828 w 4386179"/>
                <a:gd name="connsiteY4-360" fmla="*/ 685160 h 4344118"/>
                <a:gd name="connsiteX5-361" fmla="*/ 1 w 4386179"/>
                <a:gd name="connsiteY5-362" fmla="*/ 2145183 h 4344118"/>
                <a:gd name="connsiteX6-363" fmla="*/ 502242 w 4386179"/>
                <a:gd name="connsiteY6-364" fmla="*/ 3610788 h 4344118"/>
                <a:gd name="connsiteX7-365" fmla="*/ 1824048 w 4386179"/>
                <a:gd name="connsiteY7-366" fmla="*/ 4344118 h 4344118"/>
                <a:gd name="connsiteX8-367" fmla="*/ 4386179 w 4386179"/>
                <a:gd name="connsiteY8-368" fmla="*/ 4326012 h 4344118"/>
                <a:gd name="connsiteX0-369" fmla="*/ 4386179 w 4566906"/>
                <a:gd name="connsiteY0-370" fmla="*/ 4326012 h 4344118"/>
                <a:gd name="connsiteX1-371" fmla="*/ 4304245 w 4566906"/>
                <a:gd name="connsiteY1-372" fmla="*/ 1753394 h 4344118"/>
                <a:gd name="connsiteX2-373" fmla="*/ 3607732 w 4566906"/>
                <a:gd name="connsiteY2-374" fmla="*/ 498885 h 4344118"/>
                <a:gd name="connsiteX3-375" fmla="*/ 2001647 w 4566906"/>
                <a:gd name="connsiteY3-376" fmla="*/ 2756 h 4344118"/>
                <a:gd name="connsiteX4-377" fmla="*/ 499828 w 4566906"/>
                <a:gd name="connsiteY4-378" fmla="*/ 685160 h 4344118"/>
                <a:gd name="connsiteX5-379" fmla="*/ 1 w 4566906"/>
                <a:gd name="connsiteY5-380" fmla="*/ 2145183 h 4344118"/>
                <a:gd name="connsiteX6-381" fmla="*/ 502242 w 4566906"/>
                <a:gd name="connsiteY6-382" fmla="*/ 3610788 h 4344118"/>
                <a:gd name="connsiteX7-383" fmla="*/ 1824048 w 4566906"/>
                <a:gd name="connsiteY7-384" fmla="*/ 4344118 h 4344118"/>
                <a:gd name="connsiteX8-385" fmla="*/ 4386179 w 4566906"/>
                <a:gd name="connsiteY8-386" fmla="*/ 4326012 h 4344118"/>
                <a:gd name="connsiteX0-387" fmla="*/ 4386179 w 4386179"/>
                <a:gd name="connsiteY0-388" fmla="*/ 4326012 h 4344118"/>
                <a:gd name="connsiteX1-389" fmla="*/ 4304245 w 4386179"/>
                <a:gd name="connsiteY1-390" fmla="*/ 1753394 h 4344118"/>
                <a:gd name="connsiteX2-391" fmla="*/ 3607732 w 4386179"/>
                <a:gd name="connsiteY2-392" fmla="*/ 498885 h 4344118"/>
                <a:gd name="connsiteX3-393" fmla="*/ 2001647 w 4386179"/>
                <a:gd name="connsiteY3-394" fmla="*/ 2756 h 4344118"/>
                <a:gd name="connsiteX4-395" fmla="*/ 499828 w 4386179"/>
                <a:gd name="connsiteY4-396" fmla="*/ 685160 h 4344118"/>
                <a:gd name="connsiteX5-397" fmla="*/ 1 w 4386179"/>
                <a:gd name="connsiteY5-398" fmla="*/ 2145183 h 4344118"/>
                <a:gd name="connsiteX6-399" fmla="*/ 502242 w 4386179"/>
                <a:gd name="connsiteY6-400" fmla="*/ 3610788 h 4344118"/>
                <a:gd name="connsiteX7-401" fmla="*/ 1824048 w 4386179"/>
                <a:gd name="connsiteY7-402" fmla="*/ 4344118 h 4344118"/>
                <a:gd name="connsiteX8-403" fmla="*/ 4386179 w 4386179"/>
                <a:gd name="connsiteY8-404" fmla="*/ 4326012 h 4344118"/>
                <a:gd name="connsiteX0-405" fmla="*/ 4386179 w 4393307"/>
                <a:gd name="connsiteY0-406" fmla="*/ 4326012 h 4344118"/>
                <a:gd name="connsiteX1-407" fmla="*/ 4304245 w 4393307"/>
                <a:gd name="connsiteY1-408" fmla="*/ 1753394 h 4344118"/>
                <a:gd name="connsiteX2-409" fmla="*/ 3607732 w 4393307"/>
                <a:gd name="connsiteY2-410" fmla="*/ 498885 h 4344118"/>
                <a:gd name="connsiteX3-411" fmla="*/ 2001647 w 4393307"/>
                <a:gd name="connsiteY3-412" fmla="*/ 2756 h 4344118"/>
                <a:gd name="connsiteX4-413" fmla="*/ 499828 w 4393307"/>
                <a:gd name="connsiteY4-414" fmla="*/ 685160 h 4344118"/>
                <a:gd name="connsiteX5-415" fmla="*/ 1 w 4393307"/>
                <a:gd name="connsiteY5-416" fmla="*/ 2145183 h 4344118"/>
                <a:gd name="connsiteX6-417" fmla="*/ 502242 w 4393307"/>
                <a:gd name="connsiteY6-418" fmla="*/ 3610788 h 4344118"/>
                <a:gd name="connsiteX7-419" fmla="*/ 1824048 w 4393307"/>
                <a:gd name="connsiteY7-420" fmla="*/ 4344118 h 4344118"/>
                <a:gd name="connsiteX8-421" fmla="*/ 4386179 w 4393307"/>
                <a:gd name="connsiteY8-422" fmla="*/ 4326012 h 4344118"/>
                <a:gd name="connsiteX0-423" fmla="*/ 4386179 w 4393307"/>
                <a:gd name="connsiteY0-424" fmla="*/ 4326012 h 4366288"/>
                <a:gd name="connsiteX1-425" fmla="*/ 4304245 w 4393307"/>
                <a:gd name="connsiteY1-426" fmla="*/ 1753394 h 4366288"/>
                <a:gd name="connsiteX2-427" fmla="*/ 3607732 w 4393307"/>
                <a:gd name="connsiteY2-428" fmla="*/ 498885 h 4366288"/>
                <a:gd name="connsiteX3-429" fmla="*/ 2001647 w 4393307"/>
                <a:gd name="connsiteY3-430" fmla="*/ 2756 h 4366288"/>
                <a:gd name="connsiteX4-431" fmla="*/ 499828 w 4393307"/>
                <a:gd name="connsiteY4-432" fmla="*/ 685160 h 4366288"/>
                <a:gd name="connsiteX5-433" fmla="*/ 1 w 4393307"/>
                <a:gd name="connsiteY5-434" fmla="*/ 2145183 h 4366288"/>
                <a:gd name="connsiteX6-435" fmla="*/ 502242 w 4393307"/>
                <a:gd name="connsiteY6-436" fmla="*/ 3610788 h 4366288"/>
                <a:gd name="connsiteX7-437" fmla="*/ 1824048 w 4393307"/>
                <a:gd name="connsiteY7-438" fmla="*/ 4344118 h 4366288"/>
                <a:gd name="connsiteX8-439" fmla="*/ 4386179 w 4393307"/>
                <a:gd name="connsiteY8-440" fmla="*/ 4326012 h 4366288"/>
                <a:gd name="connsiteX0-441" fmla="*/ 4386179 w 4477619"/>
                <a:gd name="connsiteY0-442" fmla="*/ 4326012 h 4417452"/>
                <a:gd name="connsiteX1-443" fmla="*/ 4304245 w 4477619"/>
                <a:gd name="connsiteY1-444" fmla="*/ 1753394 h 4417452"/>
                <a:gd name="connsiteX2-445" fmla="*/ 3607732 w 4477619"/>
                <a:gd name="connsiteY2-446" fmla="*/ 498885 h 4417452"/>
                <a:gd name="connsiteX3-447" fmla="*/ 2001647 w 4477619"/>
                <a:gd name="connsiteY3-448" fmla="*/ 2756 h 4417452"/>
                <a:gd name="connsiteX4-449" fmla="*/ 499828 w 4477619"/>
                <a:gd name="connsiteY4-450" fmla="*/ 685160 h 4417452"/>
                <a:gd name="connsiteX5-451" fmla="*/ 1 w 4477619"/>
                <a:gd name="connsiteY5-452" fmla="*/ 2145183 h 4417452"/>
                <a:gd name="connsiteX6-453" fmla="*/ 502242 w 4477619"/>
                <a:gd name="connsiteY6-454" fmla="*/ 3610788 h 4417452"/>
                <a:gd name="connsiteX7-455" fmla="*/ 1824048 w 4477619"/>
                <a:gd name="connsiteY7-456" fmla="*/ 4344118 h 4417452"/>
                <a:gd name="connsiteX8-457" fmla="*/ 4477619 w 4477619"/>
                <a:gd name="connsiteY8-458" fmla="*/ 4417452 h 4417452"/>
                <a:gd name="connsiteX0-459" fmla="*/ 4454759 w 4477619"/>
                <a:gd name="connsiteY0-460" fmla="*/ 4280292 h 4417452"/>
                <a:gd name="connsiteX1-461" fmla="*/ 4304245 w 4477619"/>
                <a:gd name="connsiteY1-462" fmla="*/ 1753394 h 4417452"/>
                <a:gd name="connsiteX2-463" fmla="*/ 3607732 w 4477619"/>
                <a:gd name="connsiteY2-464" fmla="*/ 498885 h 4417452"/>
                <a:gd name="connsiteX3-465" fmla="*/ 2001647 w 4477619"/>
                <a:gd name="connsiteY3-466" fmla="*/ 2756 h 4417452"/>
                <a:gd name="connsiteX4-467" fmla="*/ 499828 w 4477619"/>
                <a:gd name="connsiteY4-468" fmla="*/ 685160 h 4417452"/>
                <a:gd name="connsiteX5-469" fmla="*/ 1 w 4477619"/>
                <a:gd name="connsiteY5-470" fmla="*/ 2145183 h 4417452"/>
                <a:gd name="connsiteX6-471" fmla="*/ 502242 w 4477619"/>
                <a:gd name="connsiteY6-472" fmla="*/ 3610788 h 4417452"/>
                <a:gd name="connsiteX7-473" fmla="*/ 1824048 w 4477619"/>
                <a:gd name="connsiteY7-474" fmla="*/ 4344118 h 4417452"/>
                <a:gd name="connsiteX8-475" fmla="*/ 4477619 w 4477619"/>
                <a:gd name="connsiteY8-476" fmla="*/ 4417452 h 4417452"/>
                <a:gd name="connsiteX0-477" fmla="*/ 4454759 w 4460396"/>
                <a:gd name="connsiteY0-478" fmla="*/ 4280292 h 4379352"/>
                <a:gd name="connsiteX1-479" fmla="*/ 4304245 w 4460396"/>
                <a:gd name="connsiteY1-480" fmla="*/ 1753394 h 4379352"/>
                <a:gd name="connsiteX2-481" fmla="*/ 3607732 w 4460396"/>
                <a:gd name="connsiteY2-482" fmla="*/ 498885 h 4379352"/>
                <a:gd name="connsiteX3-483" fmla="*/ 2001647 w 4460396"/>
                <a:gd name="connsiteY3-484" fmla="*/ 2756 h 4379352"/>
                <a:gd name="connsiteX4-485" fmla="*/ 499828 w 4460396"/>
                <a:gd name="connsiteY4-486" fmla="*/ 685160 h 4379352"/>
                <a:gd name="connsiteX5-487" fmla="*/ 1 w 4460396"/>
                <a:gd name="connsiteY5-488" fmla="*/ 2145183 h 4379352"/>
                <a:gd name="connsiteX6-489" fmla="*/ 502242 w 4460396"/>
                <a:gd name="connsiteY6-490" fmla="*/ 3610788 h 4379352"/>
                <a:gd name="connsiteX7-491" fmla="*/ 1824048 w 4460396"/>
                <a:gd name="connsiteY7-492" fmla="*/ 4344118 h 4379352"/>
                <a:gd name="connsiteX8-493" fmla="*/ 4332839 w 4460396"/>
                <a:gd name="connsiteY8-494" fmla="*/ 4379352 h 4379352"/>
                <a:gd name="connsiteX0-495" fmla="*/ 4454759 w 4460396"/>
                <a:gd name="connsiteY0-496" fmla="*/ 4280292 h 4409314"/>
                <a:gd name="connsiteX1-497" fmla="*/ 4304245 w 4460396"/>
                <a:gd name="connsiteY1-498" fmla="*/ 1753394 h 4409314"/>
                <a:gd name="connsiteX2-499" fmla="*/ 3607732 w 4460396"/>
                <a:gd name="connsiteY2-500" fmla="*/ 498885 h 4409314"/>
                <a:gd name="connsiteX3-501" fmla="*/ 2001647 w 4460396"/>
                <a:gd name="connsiteY3-502" fmla="*/ 2756 h 4409314"/>
                <a:gd name="connsiteX4-503" fmla="*/ 499828 w 4460396"/>
                <a:gd name="connsiteY4-504" fmla="*/ 685160 h 4409314"/>
                <a:gd name="connsiteX5-505" fmla="*/ 1 w 4460396"/>
                <a:gd name="connsiteY5-506" fmla="*/ 2145183 h 4409314"/>
                <a:gd name="connsiteX6-507" fmla="*/ 502242 w 4460396"/>
                <a:gd name="connsiteY6-508" fmla="*/ 3610788 h 4409314"/>
                <a:gd name="connsiteX7-509" fmla="*/ 1824048 w 4460396"/>
                <a:gd name="connsiteY7-510" fmla="*/ 4344118 h 4409314"/>
                <a:gd name="connsiteX8-511" fmla="*/ 4332839 w 4460396"/>
                <a:gd name="connsiteY8-512" fmla="*/ 4379352 h 4409314"/>
                <a:gd name="connsiteX0-513" fmla="*/ 4454759 w 4460396"/>
                <a:gd name="connsiteY0-514" fmla="*/ 4280292 h 4431446"/>
                <a:gd name="connsiteX1-515" fmla="*/ 4304245 w 4460396"/>
                <a:gd name="connsiteY1-516" fmla="*/ 1753394 h 4431446"/>
                <a:gd name="connsiteX2-517" fmla="*/ 3607732 w 4460396"/>
                <a:gd name="connsiteY2-518" fmla="*/ 498885 h 4431446"/>
                <a:gd name="connsiteX3-519" fmla="*/ 2001647 w 4460396"/>
                <a:gd name="connsiteY3-520" fmla="*/ 2756 h 4431446"/>
                <a:gd name="connsiteX4-521" fmla="*/ 499828 w 4460396"/>
                <a:gd name="connsiteY4-522" fmla="*/ 685160 h 4431446"/>
                <a:gd name="connsiteX5-523" fmla="*/ 1 w 4460396"/>
                <a:gd name="connsiteY5-524" fmla="*/ 2145183 h 4431446"/>
                <a:gd name="connsiteX6-525" fmla="*/ 502242 w 4460396"/>
                <a:gd name="connsiteY6-526" fmla="*/ 3610788 h 4431446"/>
                <a:gd name="connsiteX7-527" fmla="*/ 1824048 w 4460396"/>
                <a:gd name="connsiteY7-528" fmla="*/ 4344118 h 4431446"/>
                <a:gd name="connsiteX8-529" fmla="*/ 4332839 w 4460396"/>
                <a:gd name="connsiteY8-530" fmla="*/ 4379352 h 4431446"/>
                <a:gd name="connsiteX0-531" fmla="*/ 4447139 w 4453386"/>
                <a:gd name="connsiteY0-532" fmla="*/ 4386972 h 4431446"/>
                <a:gd name="connsiteX1-533" fmla="*/ 4304245 w 4453386"/>
                <a:gd name="connsiteY1-534" fmla="*/ 1753394 h 4431446"/>
                <a:gd name="connsiteX2-535" fmla="*/ 3607732 w 4453386"/>
                <a:gd name="connsiteY2-536" fmla="*/ 498885 h 4431446"/>
                <a:gd name="connsiteX3-537" fmla="*/ 2001647 w 4453386"/>
                <a:gd name="connsiteY3-538" fmla="*/ 2756 h 4431446"/>
                <a:gd name="connsiteX4-539" fmla="*/ 499828 w 4453386"/>
                <a:gd name="connsiteY4-540" fmla="*/ 685160 h 4431446"/>
                <a:gd name="connsiteX5-541" fmla="*/ 1 w 4453386"/>
                <a:gd name="connsiteY5-542" fmla="*/ 2145183 h 4431446"/>
                <a:gd name="connsiteX6-543" fmla="*/ 502242 w 4453386"/>
                <a:gd name="connsiteY6-544" fmla="*/ 3610788 h 4431446"/>
                <a:gd name="connsiteX7-545" fmla="*/ 1824048 w 4453386"/>
                <a:gd name="connsiteY7-546" fmla="*/ 4344118 h 4431446"/>
                <a:gd name="connsiteX8-547" fmla="*/ 4332839 w 4453386"/>
                <a:gd name="connsiteY8-548" fmla="*/ 4379352 h 4431446"/>
                <a:gd name="connsiteX0-549" fmla="*/ 4447139 w 4453386"/>
                <a:gd name="connsiteY0-550" fmla="*/ 4386972 h 4431446"/>
                <a:gd name="connsiteX1-551" fmla="*/ 4304245 w 4453386"/>
                <a:gd name="connsiteY1-552" fmla="*/ 1753394 h 4431446"/>
                <a:gd name="connsiteX2-553" fmla="*/ 3607732 w 4453386"/>
                <a:gd name="connsiteY2-554" fmla="*/ 498885 h 4431446"/>
                <a:gd name="connsiteX3-555" fmla="*/ 2001647 w 4453386"/>
                <a:gd name="connsiteY3-556" fmla="*/ 2756 h 4431446"/>
                <a:gd name="connsiteX4-557" fmla="*/ 499828 w 4453386"/>
                <a:gd name="connsiteY4-558" fmla="*/ 685160 h 4431446"/>
                <a:gd name="connsiteX5-559" fmla="*/ 1 w 4453386"/>
                <a:gd name="connsiteY5-560" fmla="*/ 2145183 h 4431446"/>
                <a:gd name="connsiteX6-561" fmla="*/ 502242 w 4453386"/>
                <a:gd name="connsiteY6-562" fmla="*/ 3610788 h 4431446"/>
                <a:gd name="connsiteX7-563" fmla="*/ 1824048 w 4453386"/>
                <a:gd name="connsiteY7-564" fmla="*/ 4344118 h 4431446"/>
                <a:gd name="connsiteX8-565" fmla="*/ 4332839 w 4453386"/>
                <a:gd name="connsiteY8-566" fmla="*/ 4379352 h 4431446"/>
                <a:gd name="connsiteX0-567" fmla="*/ 4447139 w 4453386"/>
                <a:gd name="connsiteY0-568" fmla="*/ 4386972 h 4453249"/>
                <a:gd name="connsiteX1-569" fmla="*/ 4304245 w 4453386"/>
                <a:gd name="connsiteY1-570" fmla="*/ 1753394 h 4453249"/>
                <a:gd name="connsiteX2-571" fmla="*/ 3607732 w 4453386"/>
                <a:gd name="connsiteY2-572" fmla="*/ 498885 h 4453249"/>
                <a:gd name="connsiteX3-573" fmla="*/ 2001647 w 4453386"/>
                <a:gd name="connsiteY3-574" fmla="*/ 2756 h 4453249"/>
                <a:gd name="connsiteX4-575" fmla="*/ 499828 w 4453386"/>
                <a:gd name="connsiteY4-576" fmla="*/ 685160 h 4453249"/>
                <a:gd name="connsiteX5-577" fmla="*/ 1 w 4453386"/>
                <a:gd name="connsiteY5-578" fmla="*/ 2145183 h 4453249"/>
                <a:gd name="connsiteX6-579" fmla="*/ 502242 w 4453386"/>
                <a:gd name="connsiteY6-580" fmla="*/ 3610788 h 4453249"/>
                <a:gd name="connsiteX7-581" fmla="*/ 1824048 w 4453386"/>
                <a:gd name="connsiteY7-582" fmla="*/ 4344118 h 4453249"/>
                <a:gd name="connsiteX8-583" fmla="*/ 4332839 w 4453386"/>
                <a:gd name="connsiteY8-584" fmla="*/ 4379352 h 4453249"/>
                <a:gd name="connsiteX0-585" fmla="*/ 4447139 w 4453386"/>
                <a:gd name="connsiteY0-586" fmla="*/ 4386972 h 4465927"/>
                <a:gd name="connsiteX1-587" fmla="*/ 4304245 w 4453386"/>
                <a:gd name="connsiteY1-588" fmla="*/ 1753394 h 4465927"/>
                <a:gd name="connsiteX2-589" fmla="*/ 3607732 w 4453386"/>
                <a:gd name="connsiteY2-590" fmla="*/ 498885 h 4465927"/>
                <a:gd name="connsiteX3-591" fmla="*/ 2001647 w 4453386"/>
                <a:gd name="connsiteY3-592" fmla="*/ 2756 h 4465927"/>
                <a:gd name="connsiteX4-593" fmla="*/ 499828 w 4453386"/>
                <a:gd name="connsiteY4-594" fmla="*/ 685160 h 4465927"/>
                <a:gd name="connsiteX5-595" fmla="*/ 1 w 4453386"/>
                <a:gd name="connsiteY5-596" fmla="*/ 2145183 h 4465927"/>
                <a:gd name="connsiteX6-597" fmla="*/ 502242 w 4453386"/>
                <a:gd name="connsiteY6-598" fmla="*/ 3610788 h 4465927"/>
                <a:gd name="connsiteX7-599" fmla="*/ 1808808 w 4453386"/>
                <a:gd name="connsiteY7-600" fmla="*/ 4366978 h 4465927"/>
                <a:gd name="connsiteX8-601" fmla="*/ 4332839 w 4453386"/>
                <a:gd name="connsiteY8-602" fmla="*/ 4379352 h 4465927"/>
                <a:gd name="connsiteX0-603" fmla="*/ 4447139 w 4453386"/>
                <a:gd name="connsiteY0-604" fmla="*/ 4386972 h 4465927"/>
                <a:gd name="connsiteX1-605" fmla="*/ 4304245 w 4453386"/>
                <a:gd name="connsiteY1-606" fmla="*/ 1753394 h 4465927"/>
                <a:gd name="connsiteX2-607" fmla="*/ 3607732 w 4453386"/>
                <a:gd name="connsiteY2-608" fmla="*/ 498885 h 4465927"/>
                <a:gd name="connsiteX3-609" fmla="*/ 2001647 w 4453386"/>
                <a:gd name="connsiteY3-610" fmla="*/ 2756 h 4465927"/>
                <a:gd name="connsiteX4-611" fmla="*/ 499828 w 4453386"/>
                <a:gd name="connsiteY4-612" fmla="*/ 685160 h 4465927"/>
                <a:gd name="connsiteX5-613" fmla="*/ 1 w 4453386"/>
                <a:gd name="connsiteY5-614" fmla="*/ 2145183 h 4465927"/>
                <a:gd name="connsiteX6-615" fmla="*/ 502242 w 4453386"/>
                <a:gd name="connsiteY6-616" fmla="*/ 3610788 h 4465927"/>
                <a:gd name="connsiteX7-617" fmla="*/ 1808808 w 4453386"/>
                <a:gd name="connsiteY7-618" fmla="*/ 4366978 h 4465927"/>
                <a:gd name="connsiteX8-619" fmla="*/ 4332839 w 4453386"/>
                <a:gd name="connsiteY8-620" fmla="*/ 4379352 h 4465927"/>
                <a:gd name="connsiteX0-621" fmla="*/ 4447139 w 4453386"/>
                <a:gd name="connsiteY0-622" fmla="*/ 4386972 h 4446380"/>
                <a:gd name="connsiteX1-623" fmla="*/ 4304245 w 4453386"/>
                <a:gd name="connsiteY1-624" fmla="*/ 1753394 h 4446380"/>
                <a:gd name="connsiteX2-625" fmla="*/ 3607732 w 4453386"/>
                <a:gd name="connsiteY2-626" fmla="*/ 498885 h 4446380"/>
                <a:gd name="connsiteX3-627" fmla="*/ 2001647 w 4453386"/>
                <a:gd name="connsiteY3-628" fmla="*/ 2756 h 4446380"/>
                <a:gd name="connsiteX4-629" fmla="*/ 499828 w 4453386"/>
                <a:gd name="connsiteY4-630" fmla="*/ 685160 h 4446380"/>
                <a:gd name="connsiteX5-631" fmla="*/ 1 w 4453386"/>
                <a:gd name="connsiteY5-632" fmla="*/ 2145183 h 4446380"/>
                <a:gd name="connsiteX6-633" fmla="*/ 502242 w 4453386"/>
                <a:gd name="connsiteY6-634" fmla="*/ 3686988 h 4446380"/>
                <a:gd name="connsiteX7-635" fmla="*/ 1808808 w 4453386"/>
                <a:gd name="connsiteY7-636" fmla="*/ 4366978 h 4446380"/>
                <a:gd name="connsiteX8-637" fmla="*/ 4332839 w 4453386"/>
                <a:gd name="connsiteY8-638" fmla="*/ 4379352 h 4446380"/>
                <a:gd name="connsiteX0-639" fmla="*/ 4447139 w 4453386"/>
                <a:gd name="connsiteY0-640" fmla="*/ 4371870 h 4431278"/>
                <a:gd name="connsiteX1-641" fmla="*/ 4304245 w 4453386"/>
                <a:gd name="connsiteY1-642" fmla="*/ 1738292 h 4431278"/>
                <a:gd name="connsiteX2-643" fmla="*/ 3607732 w 4453386"/>
                <a:gd name="connsiteY2-644" fmla="*/ 483783 h 4431278"/>
                <a:gd name="connsiteX3-645" fmla="*/ 2024507 w 4453386"/>
                <a:gd name="connsiteY3-646" fmla="*/ 2894 h 4431278"/>
                <a:gd name="connsiteX4-647" fmla="*/ 499828 w 4453386"/>
                <a:gd name="connsiteY4-648" fmla="*/ 670058 h 4431278"/>
                <a:gd name="connsiteX5-649" fmla="*/ 1 w 4453386"/>
                <a:gd name="connsiteY5-650" fmla="*/ 2130081 h 4431278"/>
                <a:gd name="connsiteX6-651" fmla="*/ 502242 w 4453386"/>
                <a:gd name="connsiteY6-652" fmla="*/ 3671886 h 4431278"/>
                <a:gd name="connsiteX7-653" fmla="*/ 1808808 w 4453386"/>
                <a:gd name="connsiteY7-654" fmla="*/ 4351876 h 4431278"/>
                <a:gd name="connsiteX8-655" fmla="*/ 4332839 w 4453386"/>
                <a:gd name="connsiteY8-656" fmla="*/ 4364250 h 443127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453386" h="4431278">
                  <a:moveTo>
                    <a:pt x="4447139" y="4371870"/>
                  </a:moveTo>
                  <a:cubicBezTo>
                    <a:pt x="4467132" y="3085561"/>
                    <a:pt x="4444146" y="2386306"/>
                    <a:pt x="4304245" y="1738292"/>
                  </a:cubicBezTo>
                  <a:cubicBezTo>
                    <a:pt x="4164344" y="1090278"/>
                    <a:pt x="3987688" y="773016"/>
                    <a:pt x="3607732" y="483783"/>
                  </a:cubicBezTo>
                  <a:cubicBezTo>
                    <a:pt x="3227776" y="194550"/>
                    <a:pt x="2542491" y="-28152"/>
                    <a:pt x="2024507" y="2894"/>
                  </a:cubicBezTo>
                  <a:cubicBezTo>
                    <a:pt x="1506523" y="33940"/>
                    <a:pt x="837246" y="315527"/>
                    <a:pt x="499828" y="670058"/>
                  </a:cubicBezTo>
                  <a:cubicBezTo>
                    <a:pt x="162410" y="1024589"/>
                    <a:pt x="-401" y="1629776"/>
                    <a:pt x="1" y="2130081"/>
                  </a:cubicBezTo>
                  <a:cubicBezTo>
                    <a:pt x="403" y="2630386"/>
                    <a:pt x="170294" y="3324447"/>
                    <a:pt x="502242" y="3671886"/>
                  </a:cubicBezTo>
                  <a:cubicBezTo>
                    <a:pt x="834190" y="4019325"/>
                    <a:pt x="1170375" y="4236482"/>
                    <a:pt x="1808808" y="4351876"/>
                  </a:cubicBezTo>
                  <a:cubicBezTo>
                    <a:pt x="2447241" y="4467270"/>
                    <a:pt x="3450855" y="4443945"/>
                    <a:pt x="4332839" y="4364250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 useBgFill="1">
          <p:nvSpPr>
            <p:cNvPr id="45" name="椭圆 31"/>
            <p:cNvSpPr/>
            <p:nvPr/>
          </p:nvSpPr>
          <p:spPr bwMode="white">
            <a:xfrm rot="9775438">
              <a:off x="4186206" y="1666443"/>
              <a:ext cx="3150364" cy="315966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3356 w 655716"/>
                <a:gd name="connsiteY0-334" fmla="*/ 64927 h 654301"/>
                <a:gd name="connsiteX1-335" fmla="*/ 405990 w 655716"/>
                <a:gd name="connsiteY1-336" fmla="*/ 15051 h 654301"/>
                <a:gd name="connsiteX2-337" fmla="*/ 654948 w 655716"/>
                <a:gd name="connsiteY2-338" fmla="*/ 337329 h 654301"/>
                <a:gd name="connsiteX3-339" fmla="*/ 326701 w 655716"/>
                <a:gd name="connsiteY3-340" fmla="*/ 653852 h 654301"/>
                <a:gd name="connsiteX4-341" fmla="*/ 3708 w 655716"/>
                <a:gd name="connsiteY4-342" fmla="*/ 395370 h 654301"/>
                <a:gd name="connsiteX5-343" fmla="*/ 57923 w 655716"/>
                <a:gd name="connsiteY5-344" fmla="*/ 134413 h 654301"/>
                <a:gd name="connsiteX0-345" fmla="*/ 123356 w 655716"/>
                <a:gd name="connsiteY0-346" fmla="*/ 64927 h 654608"/>
                <a:gd name="connsiteX1-347" fmla="*/ 405990 w 655716"/>
                <a:gd name="connsiteY1-348" fmla="*/ 15051 h 654608"/>
                <a:gd name="connsiteX2-349" fmla="*/ 654948 w 655716"/>
                <a:gd name="connsiteY2-350" fmla="*/ 337329 h 654608"/>
                <a:gd name="connsiteX3-351" fmla="*/ 326701 w 655716"/>
                <a:gd name="connsiteY3-352" fmla="*/ 653852 h 654608"/>
                <a:gd name="connsiteX4-353" fmla="*/ 3708 w 655716"/>
                <a:gd name="connsiteY4-354" fmla="*/ 395370 h 654608"/>
                <a:gd name="connsiteX5-355" fmla="*/ 57923 w 655716"/>
                <a:gd name="connsiteY5-356" fmla="*/ 134413 h 654608"/>
                <a:gd name="connsiteX0-357" fmla="*/ 123356 w 655010"/>
                <a:gd name="connsiteY0-358" fmla="*/ 64927 h 647763"/>
                <a:gd name="connsiteX1-359" fmla="*/ 405990 w 655010"/>
                <a:gd name="connsiteY1-360" fmla="*/ 15051 h 647763"/>
                <a:gd name="connsiteX2-361" fmla="*/ 654948 w 655010"/>
                <a:gd name="connsiteY2-362" fmla="*/ 337329 h 647763"/>
                <a:gd name="connsiteX3-363" fmla="*/ 387805 w 655010"/>
                <a:gd name="connsiteY3-364" fmla="*/ 646974 h 647763"/>
                <a:gd name="connsiteX4-365" fmla="*/ 3708 w 655010"/>
                <a:gd name="connsiteY4-366" fmla="*/ 395370 h 647763"/>
                <a:gd name="connsiteX5-367" fmla="*/ 57923 w 655010"/>
                <a:gd name="connsiteY5-368" fmla="*/ 134413 h 647763"/>
                <a:gd name="connsiteX0-369" fmla="*/ 123356 w 655124"/>
                <a:gd name="connsiteY0-370" fmla="*/ 64927 h 656560"/>
                <a:gd name="connsiteX1-371" fmla="*/ 405990 w 655124"/>
                <a:gd name="connsiteY1-372" fmla="*/ 15051 h 656560"/>
                <a:gd name="connsiteX2-373" fmla="*/ 654948 w 655124"/>
                <a:gd name="connsiteY2-374" fmla="*/ 337329 h 656560"/>
                <a:gd name="connsiteX3-375" fmla="*/ 374831 w 655124"/>
                <a:gd name="connsiteY3-376" fmla="*/ 655813 h 656560"/>
                <a:gd name="connsiteX4-377" fmla="*/ 3708 w 655124"/>
                <a:gd name="connsiteY4-378" fmla="*/ 395370 h 656560"/>
                <a:gd name="connsiteX5-379" fmla="*/ 57923 w 655124"/>
                <a:gd name="connsiteY5-380" fmla="*/ 134413 h 656560"/>
                <a:gd name="connsiteX0-381" fmla="*/ 122860 w 654628"/>
                <a:gd name="connsiteY0-382" fmla="*/ 64927 h 656560"/>
                <a:gd name="connsiteX1-383" fmla="*/ 405494 w 654628"/>
                <a:gd name="connsiteY1-384" fmla="*/ 15051 h 656560"/>
                <a:gd name="connsiteX2-385" fmla="*/ 654452 w 654628"/>
                <a:gd name="connsiteY2-386" fmla="*/ 337329 h 656560"/>
                <a:gd name="connsiteX3-387" fmla="*/ 374335 w 654628"/>
                <a:gd name="connsiteY3-388" fmla="*/ 655813 h 656560"/>
                <a:gd name="connsiteX4-389" fmla="*/ 3212 w 654628"/>
                <a:gd name="connsiteY4-390" fmla="*/ 395370 h 656560"/>
                <a:gd name="connsiteX5-391" fmla="*/ 62283 w 654628"/>
                <a:gd name="connsiteY5-392" fmla="*/ 110256 h 6565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54628" h="656560">
                  <a:moveTo>
                    <a:pt x="122860" y="64927"/>
                  </a:moveTo>
                  <a:cubicBezTo>
                    <a:pt x="195188" y="22404"/>
                    <a:pt x="261476" y="-24807"/>
                    <a:pt x="405494" y="15051"/>
                  </a:cubicBezTo>
                  <a:cubicBezTo>
                    <a:pt x="549512" y="54909"/>
                    <a:pt x="659645" y="230535"/>
                    <a:pt x="654452" y="337329"/>
                  </a:cubicBezTo>
                  <a:cubicBezTo>
                    <a:pt x="649259" y="444123"/>
                    <a:pt x="547947" y="643044"/>
                    <a:pt x="374335" y="655813"/>
                  </a:cubicBezTo>
                  <a:cubicBezTo>
                    <a:pt x="200723" y="668582"/>
                    <a:pt x="14757" y="515194"/>
                    <a:pt x="3212" y="395370"/>
                  </a:cubicBezTo>
                  <a:cubicBezTo>
                    <a:pt x="-8333" y="275546"/>
                    <a:pt x="11228" y="185070"/>
                    <a:pt x="62283" y="110256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6737887" y="2451394"/>
            <a:ext cx="632592" cy="66882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47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48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49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0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1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2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3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4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5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6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7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8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9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0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1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2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3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4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5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6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7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8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9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0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1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2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3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4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5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6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7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8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9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0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1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2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3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4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5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6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7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8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9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0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1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2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3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4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5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6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7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8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9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0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1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2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3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4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5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6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7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8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9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0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1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2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3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6815028" y="4348932"/>
            <a:ext cx="620512" cy="634100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15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6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7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8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9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0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1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2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3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4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5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6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7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8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9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0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1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2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3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4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4802375" y="4394708"/>
            <a:ext cx="671844" cy="590316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36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7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8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9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0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1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2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3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4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5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6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7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8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9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0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1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2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3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4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5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6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7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8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9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0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4765182" y="2485228"/>
            <a:ext cx="703550" cy="688452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62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3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4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5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6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7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8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9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0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1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2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3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4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5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6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7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8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9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0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1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2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3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4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5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6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7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8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9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0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1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2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3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4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195" name="矩形 194"/>
          <p:cNvSpPr/>
          <p:nvPr/>
        </p:nvSpPr>
        <p:spPr>
          <a:xfrm>
            <a:off x="8144402" y="2604555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9784051" y="213433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7" name="Freeform 30"/>
          <p:cNvSpPr>
            <a:spLocks noEditPoints="1"/>
          </p:cNvSpPr>
          <p:nvPr/>
        </p:nvSpPr>
        <p:spPr bwMode="auto">
          <a:xfrm>
            <a:off x="9792957" y="22101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198" name="矩形 197"/>
          <p:cNvSpPr/>
          <p:nvPr/>
        </p:nvSpPr>
        <p:spPr>
          <a:xfrm>
            <a:off x="8112300" y="4638600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9751949" y="4168378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0" name="Freeform 30"/>
          <p:cNvSpPr>
            <a:spLocks noEditPoints="1"/>
          </p:cNvSpPr>
          <p:nvPr/>
        </p:nvSpPr>
        <p:spPr bwMode="auto">
          <a:xfrm>
            <a:off x="9760855" y="424421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201" name="矩形 200"/>
          <p:cNvSpPr/>
          <p:nvPr/>
        </p:nvSpPr>
        <p:spPr>
          <a:xfrm>
            <a:off x="943526" y="2543531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2" name="矩形 201"/>
          <p:cNvSpPr/>
          <p:nvPr/>
        </p:nvSpPr>
        <p:spPr>
          <a:xfrm>
            <a:off x="1369153" y="2090452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3" name="Freeform 30"/>
          <p:cNvSpPr>
            <a:spLocks noEditPoints="1"/>
          </p:cNvSpPr>
          <p:nvPr/>
        </p:nvSpPr>
        <p:spPr bwMode="auto">
          <a:xfrm>
            <a:off x="1069060" y="216628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矩形 203"/>
          <p:cNvSpPr/>
          <p:nvPr/>
        </p:nvSpPr>
        <p:spPr>
          <a:xfrm>
            <a:off x="911424" y="4577576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5" name="矩形 204"/>
          <p:cNvSpPr/>
          <p:nvPr/>
        </p:nvSpPr>
        <p:spPr>
          <a:xfrm>
            <a:off x="1337051" y="4124497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6" name="Freeform 30"/>
          <p:cNvSpPr>
            <a:spLocks noEditPoints="1"/>
          </p:cNvSpPr>
          <p:nvPr/>
        </p:nvSpPr>
        <p:spPr bwMode="auto">
          <a:xfrm>
            <a:off x="1036958" y="42003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7" name="任意多边形 206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任意多边形 207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任意多边形 208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0" name="任意多边形 209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1" name="组合 210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12" name="图片 21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13" name="任意多边形 21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4" name="矩形 213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15" name="组合 214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216" name="图片 21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17" name="任意多边形 21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80274" y="1988664"/>
            <a:ext cx="3687762" cy="3503612"/>
            <a:chOff x="1133" y="1545"/>
            <a:chExt cx="2323" cy="2207"/>
          </a:xfrm>
          <a:solidFill>
            <a:schemeClr val="tx1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133" y="2148"/>
              <a:ext cx="2148" cy="1604"/>
            </a:xfrm>
            <a:custGeom>
              <a:avLst/>
              <a:gdLst>
                <a:gd name="T0" fmla="*/ 221 w 552"/>
                <a:gd name="T1" fmla="*/ 173 h 412"/>
                <a:gd name="T2" fmla="*/ 122 w 552"/>
                <a:gd name="T3" fmla="*/ 165 h 412"/>
                <a:gd name="T4" fmla="*/ 61 w 552"/>
                <a:gd name="T5" fmla="*/ 206 h 412"/>
                <a:gd name="T6" fmla="*/ 20 w 552"/>
                <a:gd name="T7" fmla="*/ 308 h 412"/>
                <a:gd name="T8" fmla="*/ 3 w 552"/>
                <a:gd name="T9" fmla="*/ 364 h 412"/>
                <a:gd name="T10" fmla="*/ 31 w 552"/>
                <a:gd name="T11" fmla="*/ 376 h 412"/>
                <a:gd name="T12" fmla="*/ 60 w 552"/>
                <a:gd name="T13" fmla="*/ 394 h 412"/>
                <a:gd name="T14" fmla="*/ 95 w 552"/>
                <a:gd name="T15" fmla="*/ 412 h 412"/>
                <a:gd name="T16" fmla="*/ 215 w 552"/>
                <a:gd name="T17" fmla="*/ 357 h 412"/>
                <a:gd name="T18" fmla="*/ 231 w 552"/>
                <a:gd name="T19" fmla="*/ 370 h 412"/>
                <a:gd name="T20" fmla="*/ 251 w 552"/>
                <a:gd name="T21" fmla="*/ 382 h 412"/>
                <a:gd name="T22" fmla="*/ 401 w 552"/>
                <a:gd name="T23" fmla="*/ 333 h 412"/>
                <a:gd name="T24" fmla="*/ 417 w 552"/>
                <a:gd name="T25" fmla="*/ 342 h 412"/>
                <a:gd name="T26" fmla="*/ 549 w 552"/>
                <a:gd name="T27" fmla="*/ 310 h 412"/>
                <a:gd name="T28" fmla="*/ 444 w 552"/>
                <a:gd name="T29" fmla="*/ 126 h 412"/>
                <a:gd name="T30" fmla="*/ 408 w 552"/>
                <a:gd name="T31" fmla="*/ 195 h 412"/>
                <a:gd name="T32" fmla="*/ 348 w 552"/>
                <a:gd name="T33" fmla="*/ 198 h 412"/>
                <a:gd name="T34" fmla="*/ 267 w 552"/>
                <a:gd name="T35" fmla="*/ 7 h 412"/>
                <a:gd name="T36" fmla="*/ 192 w 552"/>
                <a:gd name="T37" fmla="*/ 313 h 412"/>
                <a:gd name="T38" fmla="*/ 270 w 552"/>
                <a:gd name="T39" fmla="*/ 129 h 412"/>
                <a:gd name="T40" fmla="*/ 210 w 552"/>
                <a:gd name="T41" fmla="*/ 236 h 412"/>
                <a:gd name="T42" fmla="*/ 269 w 552"/>
                <a:gd name="T43" fmla="*/ 94 h 412"/>
                <a:gd name="T44" fmla="*/ 240 w 552"/>
                <a:gd name="T45" fmla="*/ 132 h 412"/>
                <a:gd name="T46" fmla="*/ 188 w 552"/>
                <a:gd name="T47" fmla="*/ 301 h 412"/>
                <a:gd name="T48" fmla="*/ 191 w 552"/>
                <a:gd name="T49" fmla="*/ 309 h 412"/>
                <a:gd name="T50" fmla="*/ 21 w 552"/>
                <a:gd name="T51" fmla="*/ 333 h 412"/>
                <a:gd name="T52" fmla="*/ 9 w 552"/>
                <a:gd name="T53" fmla="*/ 358 h 412"/>
                <a:gd name="T54" fmla="*/ 59 w 552"/>
                <a:gd name="T55" fmla="*/ 229 h 412"/>
                <a:gd name="T56" fmla="*/ 93 w 552"/>
                <a:gd name="T57" fmla="*/ 158 h 412"/>
                <a:gd name="T58" fmla="*/ 94 w 552"/>
                <a:gd name="T59" fmla="*/ 179 h 412"/>
                <a:gd name="T60" fmla="*/ 36 w 552"/>
                <a:gd name="T61" fmla="*/ 292 h 412"/>
                <a:gd name="T62" fmla="*/ 24 w 552"/>
                <a:gd name="T63" fmla="*/ 323 h 412"/>
                <a:gd name="T64" fmla="*/ 33 w 552"/>
                <a:gd name="T65" fmla="*/ 370 h 412"/>
                <a:gd name="T66" fmla="*/ 51 w 552"/>
                <a:gd name="T67" fmla="*/ 375 h 412"/>
                <a:gd name="T68" fmla="*/ 62 w 552"/>
                <a:gd name="T69" fmla="*/ 388 h 412"/>
                <a:gd name="T70" fmla="*/ 78 w 552"/>
                <a:gd name="T71" fmla="*/ 398 h 412"/>
                <a:gd name="T72" fmla="*/ 81 w 552"/>
                <a:gd name="T73" fmla="*/ 400 h 412"/>
                <a:gd name="T74" fmla="*/ 102 w 552"/>
                <a:gd name="T75" fmla="*/ 288 h 412"/>
                <a:gd name="T76" fmla="*/ 100 w 552"/>
                <a:gd name="T77" fmla="*/ 216 h 412"/>
                <a:gd name="T78" fmla="*/ 193 w 552"/>
                <a:gd name="T79" fmla="*/ 339 h 412"/>
                <a:gd name="T80" fmla="*/ 200 w 552"/>
                <a:gd name="T81" fmla="*/ 348 h 412"/>
                <a:gd name="T82" fmla="*/ 203 w 552"/>
                <a:gd name="T83" fmla="*/ 336 h 412"/>
                <a:gd name="T84" fmla="*/ 269 w 552"/>
                <a:gd name="T85" fmla="*/ 310 h 412"/>
                <a:gd name="T86" fmla="*/ 239 w 552"/>
                <a:gd name="T87" fmla="*/ 365 h 412"/>
                <a:gd name="T88" fmla="*/ 257 w 552"/>
                <a:gd name="T89" fmla="*/ 376 h 412"/>
                <a:gd name="T90" fmla="*/ 398 w 552"/>
                <a:gd name="T91" fmla="*/ 325 h 412"/>
                <a:gd name="T92" fmla="*/ 438 w 552"/>
                <a:gd name="T93" fmla="*/ 288 h 412"/>
                <a:gd name="T94" fmla="*/ 439 w 552"/>
                <a:gd name="T95" fmla="*/ 208 h 412"/>
                <a:gd name="T96" fmla="*/ 383 w 552"/>
                <a:gd name="T97" fmla="*/ 290 h 412"/>
                <a:gd name="T98" fmla="*/ 420 w 552"/>
                <a:gd name="T99" fmla="*/ 336 h 412"/>
                <a:gd name="T100" fmla="*/ 423 w 552"/>
                <a:gd name="T101" fmla="*/ 337 h 412"/>
                <a:gd name="T102" fmla="*/ 445 w 552"/>
                <a:gd name="T103" fmla="*/ 282 h 412"/>
                <a:gd name="T104" fmla="*/ 446 w 552"/>
                <a:gd name="T105" fmla="*/ 172 h 412"/>
                <a:gd name="T106" fmla="*/ 438 w 552"/>
                <a:gd name="T107" fmla="*/ 173 h 412"/>
                <a:gd name="T108" fmla="*/ 404 w 552"/>
                <a:gd name="T109" fmla="*/ 220 h 412"/>
                <a:gd name="T110" fmla="*/ 381 w 552"/>
                <a:gd name="T111" fmla="*/ 287 h 412"/>
                <a:gd name="T112" fmla="*/ 385 w 552"/>
                <a:gd name="T113" fmla="*/ 318 h 412"/>
                <a:gd name="T114" fmla="*/ 276 w 552"/>
                <a:gd name="T115" fmla="*/ 379 h 412"/>
                <a:gd name="T116" fmla="*/ 269 w 552"/>
                <a:gd name="T117" fmla="*/ 6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2" h="412">
                  <a:moveTo>
                    <a:pt x="240" y="100"/>
                  </a:moveTo>
                  <a:cubicBezTo>
                    <a:pt x="239" y="101"/>
                    <a:pt x="239" y="102"/>
                    <a:pt x="240" y="102"/>
                  </a:cubicBezTo>
                  <a:cubicBezTo>
                    <a:pt x="240" y="103"/>
                    <a:pt x="241" y="103"/>
                    <a:pt x="242" y="102"/>
                  </a:cubicBezTo>
                  <a:cubicBezTo>
                    <a:pt x="236" y="124"/>
                    <a:pt x="230" y="146"/>
                    <a:pt x="224" y="168"/>
                  </a:cubicBezTo>
                  <a:cubicBezTo>
                    <a:pt x="223" y="169"/>
                    <a:pt x="222" y="170"/>
                    <a:pt x="221" y="171"/>
                  </a:cubicBezTo>
                  <a:cubicBezTo>
                    <a:pt x="220" y="171"/>
                    <a:pt x="220" y="172"/>
                    <a:pt x="221" y="173"/>
                  </a:cubicBezTo>
                  <a:cubicBezTo>
                    <a:pt x="221" y="173"/>
                    <a:pt x="222" y="173"/>
                    <a:pt x="222" y="173"/>
                  </a:cubicBezTo>
                  <a:cubicBezTo>
                    <a:pt x="212" y="208"/>
                    <a:pt x="202" y="243"/>
                    <a:pt x="191" y="275"/>
                  </a:cubicBezTo>
                  <a:cubicBezTo>
                    <a:pt x="191" y="275"/>
                    <a:pt x="190" y="275"/>
                    <a:pt x="190" y="275"/>
                  </a:cubicBezTo>
                  <a:cubicBezTo>
                    <a:pt x="189" y="276"/>
                    <a:pt x="189" y="277"/>
                    <a:pt x="190" y="278"/>
                  </a:cubicBezTo>
                  <a:cubicBezTo>
                    <a:pt x="188" y="283"/>
                    <a:pt x="186" y="289"/>
                    <a:pt x="184" y="294"/>
                  </a:cubicBezTo>
                  <a:cubicBezTo>
                    <a:pt x="163" y="251"/>
                    <a:pt x="142" y="208"/>
                    <a:pt x="122" y="165"/>
                  </a:cubicBezTo>
                  <a:cubicBezTo>
                    <a:pt x="112" y="145"/>
                    <a:pt x="102" y="124"/>
                    <a:pt x="99" y="102"/>
                  </a:cubicBezTo>
                  <a:cubicBezTo>
                    <a:pt x="99" y="100"/>
                    <a:pt x="97" y="99"/>
                    <a:pt x="95" y="99"/>
                  </a:cubicBezTo>
                  <a:cubicBezTo>
                    <a:pt x="94" y="99"/>
                    <a:pt x="92" y="101"/>
                    <a:pt x="93" y="102"/>
                  </a:cubicBezTo>
                  <a:cubicBezTo>
                    <a:pt x="93" y="103"/>
                    <a:pt x="93" y="103"/>
                    <a:pt x="93" y="104"/>
                  </a:cubicBezTo>
                  <a:cubicBezTo>
                    <a:pt x="92" y="104"/>
                    <a:pt x="91" y="105"/>
                    <a:pt x="91" y="105"/>
                  </a:cubicBezTo>
                  <a:cubicBezTo>
                    <a:pt x="82" y="139"/>
                    <a:pt x="72" y="173"/>
                    <a:pt x="61" y="206"/>
                  </a:cubicBezTo>
                  <a:cubicBezTo>
                    <a:pt x="60" y="207"/>
                    <a:pt x="58" y="208"/>
                    <a:pt x="57" y="209"/>
                  </a:cubicBezTo>
                  <a:cubicBezTo>
                    <a:pt x="56" y="210"/>
                    <a:pt x="56" y="211"/>
                    <a:pt x="57" y="211"/>
                  </a:cubicBezTo>
                  <a:cubicBezTo>
                    <a:pt x="57" y="212"/>
                    <a:pt x="58" y="212"/>
                    <a:pt x="59" y="211"/>
                  </a:cubicBezTo>
                  <a:cubicBezTo>
                    <a:pt x="49" y="241"/>
                    <a:pt x="38" y="271"/>
                    <a:pt x="26" y="300"/>
                  </a:cubicBezTo>
                  <a:cubicBezTo>
                    <a:pt x="24" y="302"/>
                    <a:pt x="22" y="304"/>
                    <a:pt x="20" y="306"/>
                  </a:cubicBezTo>
                  <a:cubicBezTo>
                    <a:pt x="20" y="306"/>
                    <a:pt x="19" y="307"/>
                    <a:pt x="20" y="308"/>
                  </a:cubicBezTo>
                  <a:cubicBezTo>
                    <a:pt x="21" y="309"/>
                    <a:pt x="22" y="309"/>
                    <a:pt x="22" y="308"/>
                  </a:cubicBezTo>
                  <a:cubicBezTo>
                    <a:pt x="23" y="308"/>
                    <a:pt x="23" y="307"/>
                    <a:pt x="24" y="307"/>
                  </a:cubicBezTo>
                  <a:cubicBezTo>
                    <a:pt x="17" y="323"/>
                    <a:pt x="10" y="340"/>
                    <a:pt x="3" y="356"/>
                  </a:cubicBezTo>
                  <a:cubicBezTo>
                    <a:pt x="2" y="356"/>
                    <a:pt x="1" y="357"/>
                    <a:pt x="1" y="358"/>
                  </a:cubicBezTo>
                  <a:cubicBezTo>
                    <a:pt x="0" y="359"/>
                    <a:pt x="0" y="360"/>
                    <a:pt x="1" y="361"/>
                  </a:cubicBezTo>
                  <a:cubicBezTo>
                    <a:pt x="1" y="363"/>
                    <a:pt x="2" y="364"/>
                    <a:pt x="3" y="364"/>
                  </a:cubicBezTo>
                  <a:cubicBezTo>
                    <a:pt x="4" y="365"/>
                    <a:pt x="6" y="365"/>
                    <a:pt x="7" y="364"/>
                  </a:cubicBezTo>
                  <a:cubicBezTo>
                    <a:pt x="14" y="367"/>
                    <a:pt x="21" y="371"/>
                    <a:pt x="28" y="374"/>
                  </a:cubicBezTo>
                  <a:cubicBezTo>
                    <a:pt x="27" y="375"/>
                    <a:pt x="27" y="375"/>
                    <a:pt x="26" y="375"/>
                  </a:cubicBezTo>
                  <a:cubicBezTo>
                    <a:pt x="26" y="376"/>
                    <a:pt x="26" y="377"/>
                    <a:pt x="26" y="378"/>
                  </a:cubicBezTo>
                  <a:cubicBezTo>
                    <a:pt x="27" y="378"/>
                    <a:pt x="28" y="378"/>
                    <a:pt x="28" y="378"/>
                  </a:cubicBezTo>
                  <a:cubicBezTo>
                    <a:pt x="29" y="377"/>
                    <a:pt x="30" y="376"/>
                    <a:pt x="31" y="376"/>
                  </a:cubicBezTo>
                  <a:cubicBezTo>
                    <a:pt x="38" y="380"/>
                    <a:pt x="45" y="385"/>
                    <a:pt x="52" y="389"/>
                  </a:cubicBezTo>
                  <a:cubicBezTo>
                    <a:pt x="54" y="390"/>
                    <a:pt x="55" y="391"/>
                    <a:pt x="57" y="392"/>
                  </a:cubicBezTo>
                  <a:cubicBezTo>
                    <a:pt x="57" y="393"/>
                    <a:pt x="56" y="393"/>
                    <a:pt x="56" y="393"/>
                  </a:cubicBezTo>
                  <a:cubicBezTo>
                    <a:pt x="55" y="394"/>
                    <a:pt x="55" y="395"/>
                    <a:pt x="55" y="396"/>
                  </a:cubicBezTo>
                  <a:cubicBezTo>
                    <a:pt x="56" y="396"/>
                    <a:pt x="57" y="396"/>
                    <a:pt x="58" y="396"/>
                  </a:cubicBezTo>
                  <a:cubicBezTo>
                    <a:pt x="58" y="395"/>
                    <a:pt x="59" y="395"/>
                    <a:pt x="60" y="394"/>
                  </a:cubicBezTo>
                  <a:cubicBezTo>
                    <a:pt x="64" y="397"/>
                    <a:pt x="69" y="400"/>
                    <a:pt x="73" y="402"/>
                  </a:cubicBezTo>
                  <a:cubicBezTo>
                    <a:pt x="73" y="403"/>
                    <a:pt x="73" y="403"/>
                    <a:pt x="73" y="404"/>
                  </a:cubicBezTo>
                  <a:cubicBezTo>
                    <a:pt x="74" y="405"/>
                    <a:pt x="75" y="405"/>
                    <a:pt x="76" y="404"/>
                  </a:cubicBezTo>
                  <a:cubicBezTo>
                    <a:pt x="76" y="404"/>
                    <a:pt x="76" y="404"/>
                    <a:pt x="76" y="404"/>
                  </a:cubicBezTo>
                  <a:cubicBezTo>
                    <a:pt x="81" y="407"/>
                    <a:pt x="86" y="409"/>
                    <a:pt x="92" y="412"/>
                  </a:cubicBezTo>
                  <a:cubicBezTo>
                    <a:pt x="93" y="412"/>
                    <a:pt x="94" y="412"/>
                    <a:pt x="95" y="412"/>
                  </a:cubicBezTo>
                  <a:cubicBezTo>
                    <a:pt x="120" y="402"/>
                    <a:pt x="140" y="390"/>
                    <a:pt x="158" y="379"/>
                  </a:cubicBezTo>
                  <a:cubicBezTo>
                    <a:pt x="174" y="369"/>
                    <a:pt x="189" y="360"/>
                    <a:pt x="206" y="355"/>
                  </a:cubicBezTo>
                  <a:cubicBezTo>
                    <a:pt x="206" y="355"/>
                    <a:pt x="206" y="355"/>
                    <a:pt x="206" y="355"/>
                  </a:cubicBezTo>
                  <a:cubicBezTo>
                    <a:pt x="207" y="357"/>
                    <a:pt x="209" y="358"/>
                    <a:pt x="210" y="357"/>
                  </a:cubicBezTo>
                  <a:cubicBezTo>
                    <a:pt x="211" y="357"/>
                    <a:pt x="211" y="356"/>
                    <a:pt x="212" y="355"/>
                  </a:cubicBezTo>
                  <a:cubicBezTo>
                    <a:pt x="213" y="356"/>
                    <a:pt x="214" y="357"/>
                    <a:pt x="215" y="357"/>
                  </a:cubicBezTo>
                  <a:cubicBezTo>
                    <a:pt x="215" y="358"/>
                    <a:pt x="214" y="359"/>
                    <a:pt x="213" y="359"/>
                  </a:cubicBezTo>
                  <a:cubicBezTo>
                    <a:pt x="213" y="360"/>
                    <a:pt x="213" y="361"/>
                    <a:pt x="213" y="362"/>
                  </a:cubicBezTo>
                  <a:cubicBezTo>
                    <a:pt x="214" y="362"/>
                    <a:pt x="215" y="362"/>
                    <a:pt x="215" y="362"/>
                  </a:cubicBezTo>
                  <a:cubicBezTo>
                    <a:pt x="216" y="361"/>
                    <a:pt x="217" y="360"/>
                    <a:pt x="218" y="359"/>
                  </a:cubicBezTo>
                  <a:cubicBezTo>
                    <a:pt x="222" y="362"/>
                    <a:pt x="227" y="365"/>
                    <a:pt x="231" y="368"/>
                  </a:cubicBezTo>
                  <a:cubicBezTo>
                    <a:pt x="231" y="368"/>
                    <a:pt x="231" y="369"/>
                    <a:pt x="231" y="370"/>
                  </a:cubicBezTo>
                  <a:cubicBezTo>
                    <a:pt x="232" y="370"/>
                    <a:pt x="233" y="370"/>
                    <a:pt x="233" y="370"/>
                  </a:cubicBezTo>
                  <a:cubicBezTo>
                    <a:pt x="233" y="370"/>
                    <a:pt x="234" y="370"/>
                    <a:pt x="234" y="370"/>
                  </a:cubicBezTo>
                  <a:cubicBezTo>
                    <a:pt x="239" y="373"/>
                    <a:pt x="244" y="376"/>
                    <a:pt x="250" y="379"/>
                  </a:cubicBezTo>
                  <a:cubicBezTo>
                    <a:pt x="249" y="379"/>
                    <a:pt x="249" y="380"/>
                    <a:pt x="249" y="380"/>
                  </a:cubicBezTo>
                  <a:cubicBezTo>
                    <a:pt x="248" y="380"/>
                    <a:pt x="248" y="381"/>
                    <a:pt x="249" y="382"/>
                  </a:cubicBezTo>
                  <a:cubicBezTo>
                    <a:pt x="250" y="383"/>
                    <a:pt x="251" y="383"/>
                    <a:pt x="251" y="382"/>
                  </a:cubicBezTo>
                  <a:cubicBezTo>
                    <a:pt x="252" y="382"/>
                    <a:pt x="252" y="381"/>
                    <a:pt x="253" y="381"/>
                  </a:cubicBezTo>
                  <a:cubicBezTo>
                    <a:pt x="257" y="383"/>
                    <a:pt x="262" y="386"/>
                    <a:pt x="268" y="388"/>
                  </a:cubicBezTo>
                  <a:cubicBezTo>
                    <a:pt x="268" y="388"/>
                    <a:pt x="269" y="388"/>
                    <a:pt x="270" y="388"/>
                  </a:cubicBezTo>
                  <a:cubicBezTo>
                    <a:pt x="298" y="377"/>
                    <a:pt x="319" y="364"/>
                    <a:pt x="339" y="352"/>
                  </a:cubicBezTo>
                  <a:cubicBezTo>
                    <a:pt x="356" y="342"/>
                    <a:pt x="371" y="333"/>
                    <a:pt x="388" y="327"/>
                  </a:cubicBezTo>
                  <a:cubicBezTo>
                    <a:pt x="392" y="329"/>
                    <a:pt x="396" y="331"/>
                    <a:pt x="401" y="333"/>
                  </a:cubicBezTo>
                  <a:cubicBezTo>
                    <a:pt x="400" y="334"/>
                    <a:pt x="399" y="334"/>
                    <a:pt x="399" y="335"/>
                  </a:cubicBezTo>
                  <a:cubicBezTo>
                    <a:pt x="398" y="335"/>
                    <a:pt x="398" y="336"/>
                    <a:pt x="399" y="337"/>
                  </a:cubicBezTo>
                  <a:cubicBezTo>
                    <a:pt x="399" y="338"/>
                    <a:pt x="400" y="338"/>
                    <a:pt x="401" y="337"/>
                  </a:cubicBezTo>
                  <a:cubicBezTo>
                    <a:pt x="402" y="337"/>
                    <a:pt x="403" y="336"/>
                    <a:pt x="404" y="335"/>
                  </a:cubicBezTo>
                  <a:cubicBezTo>
                    <a:pt x="408" y="337"/>
                    <a:pt x="412" y="339"/>
                    <a:pt x="417" y="341"/>
                  </a:cubicBezTo>
                  <a:cubicBezTo>
                    <a:pt x="417" y="342"/>
                    <a:pt x="417" y="342"/>
                    <a:pt x="417" y="342"/>
                  </a:cubicBezTo>
                  <a:cubicBezTo>
                    <a:pt x="418" y="343"/>
                    <a:pt x="418" y="342"/>
                    <a:pt x="419" y="342"/>
                  </a:cubicBezTo>
                  <a:cubicBezTo>
                    <a:pt x="425" y="345"/>
                    <a:pt x="431" y="347"/>
                    <a:pt x="438" y="349"/>
                  </a:cubicBezTo>
                  <a:cubicBezTo>
                    <a:pt x="439" y="349"/>
                    <a:pt x="439" y="349"/>
                    <a:pt x="439" y="349"/>
                  </a:cubicBezTo>
                  <a:cubicBezTo>
                    <a:pt x="463" y="342"/>
                    <a:pt x="482" y="333"/>
                    <a:pt x="499" y="326"/>
                  </a:cubicBezTo>
                  <a:cubicBezTo>
                    <a:pt x="514" y="319"/>
                    <a:pt x="529" y="312"/>
                    <a:pt x="544" y="309"/>
                  </a:cubicBezTo>
                  <a:cubicBezTo>
                    <a:pt x="545" y="310"/>
                    <a:pt x="547" y="311"/>
                    <a:pt x="549" y="310"/>
                  </a:cubicBezTo>
                  <a:cubicBezTo>
                    <a:pt x="550" y="309"/>
                    <a:pt x="550" y="308"/>
                    <a:pt x="550" y="307"/>
                  </a:cubicBezTo>
                  <a:cubicBezTo>
                    <a:pt x="551" y="306"/>
                    <a:pt x="552" y="305"/>
                    <a:pt x="552" y="304"/>
                  </a:cubicBezTo>
                  <a:cubicBezTo>
                    <a:pt x="551" y="302"/>
                    <a:pt x="550" y="301"/>
                    <a:pt x="548" y="301"/>
                  </a:cubicBezTo>
                  <a:cubicBezTo>
                    <a:pt x="548" y="301"/>
                    <a:pt x="547" y="301"/>
                    <a:pt x="547" y="302"/>
                  </a:cubicBezTo>
                  <a:cubicBezTo>
                    <a:pt x="520" y="258"/>
                    <a:pt x="492" y="214"/>
                    <a:pt x="465" y="171"/>
                  </a:cubicBezTo>
                  <a:cubicBezTo>
                    <a:pt x="456" y="156"/>
                    <a:pt x="447" y="142"/>
                    <a:pt x="444" y="126"/>
                  </a:cubicBezTo>
                  <a:cubicBezTo>
                    <a:pt x="443" y="124"/>
                    <a:pt x="442" y="123"/>
                    <a:pt x="440" y="123"/>
                  </a:cubicBezTo>
                  <a:cubicBezTo>
                    <a:pt x="438" y="124"/>
                    <a:pt x="437" y="125"/>
                    <a:pt x="437" y="127"/>
                  </a:cubicBezTo>
                  <a:cubicBezTo>
                    <a:pt x="437" y="127"/>
                    <a:pt x="436" y="128"/>
                    <a:pt x="436" y="128"/>
                  </a:cubicBezTo>
                  <a:cubicBezTo>
                    <a:pt x="431" y="143"/>
                    <a:pt x="421" y="167"/>
                    <a:pt x="409" y="193"/>
                  </a:cubicBezTo>
                  <a:cubicBezTo>
                    <a:pt x="409" y="193"/>
                    <a:pt x="409" y="193"/>
                    <a:pt x="409" y="193"/>
                  </a:cubicBezTo>
                  <a:cubicBezTo>
                    <a:pt x="408" y="194"/>
                    <a:pt x="408" y="194"/>
                    <a:pt x="408" y="195"/>
                  </a:cubicBezTo>
                  <a:cubicBezTo>
                    <a:pt x="404" y="205"/>
                    <a:pt x="400" y="215"/>
                    <a:pt x="395" y="224"/>
                  </a:cubicBezTo>
                  <a:cubicBezTo>
                    <a:pt x="394" y="225"/>
                    <a:pt x="394" y="225"/>
                    <a:pt x="393" y="225"/>
                  </a:cubicBezTo>
                  <a:cubicBezTo>
                    <a:pt x="393" y="226"/>
                    <a:pt x="392" y="227"/>
                    <a:pt x="393" y="227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87" y="242"/>
                    <a:pt x="380" y="256"/>
                    <a:pt x="374" y="269"/>
                  </a:cubicBezTo>
                  <a:cubicBezTo>
                    <a:pt x="366" y="247"/>
                    <a:pt x="357" y="223"/>
                    <a:pt x="348" y="198"/>
                  </a:cubicBezTo>
                  <a:cubicBezTo>
                    <a:pt x="332" y="153"/>
                    <a:pt x="316" y="107"/>
                    <a:pt x="299" y="73"/>
                  </a:cubicBezTo>
                  <a:cubicBezTo>
                    <a:pt x="288" y="50"/>
                    <a:pt x="278" y="28"/>
                    <a:pt x="274" y="3"/>
                  </a:cubicBezTo>
                  <a:cubicBezTo>
                    <a:pt x="274" y="1"/>
                    <a:pt x="272" y="0"/>
                    <a:pt x="271" y="0"/>
                  </a:cubicBezTo>
                  <a:cubicBezTo>
                    <a:pt x="269" y="1"/>
                    <a:pt x="268" y="2"/>
                    <a:pt x="268" y="4"/>
                  </a:cubicBezTo>
                  <a:cubicBezTo>
                    <a:pt x="268" y="4"/>
                    <a:pt x="268" y="5"/>
                    <a:pt x="268" y="5"/>
                  </a:cubicBezTo>
                  <a:cubicBezTo>
                    <a:pt x="268" y="6"/>
                    <a:pt x="267" y="6"/>
                    <a:pt x="267" y="7"/>
                  </a:cubicBezTo>
                  <a:cubicBezTo>
                    <a:pt x="259" y="34"/>
                    <a:pt x="252" y="64"/>
                    <a:pt x="243" y="95"/>
                  </a:cubicBezTo>
                  <a:cubicBezTo>
                    <a:pt x="242" y="97"/>
                    <a:pt x="241" y="98"/>
                    <a:pt x="240" y="100"/>
                  </a:cubicBezTo>
                  <a:close/>
                  <a:moveTo>
                    <a:pt x="269" y="250"/>
                  </a:moveTo>
                  <a:cubicBezTo>
                    <a:pt x="269" y="277"/>
                    <a:pt x="269" y="277"/>
                    <a:pt x="269" y="277"/>
                  </a:cubicBezTo>
                  <a:cubicBezTo>
                    <a:pt x="247" y="295"/>
                    <a:pt x="224" y="314"/>
                    <a:pt x="202" y="333"/>
                  </a:cubicBezTo>
                  <a:cubicBezTo>
                    <a:pt x="199" y="326"/>
                    <a:pt x="196" y="319"/>
                    <a:pt x="192" y="313"/>
                  </a:cubicBezTo>
                  <a:cubicBezTo>
                    <a:pt x="216" y="290"/>
                    <a:pt x="242" y="269"/>
                    <a:pt x="269" y="250"/>
                  </a:cubicBezTo>
                  <a:close/>
                  <a:moveTo>
                    <a:pt x="270" y="155"/>
                  </a:moveTo>
                  <a:cubicBezTo>
                    <a:pt x="269" y="155"/>
                    <a:pt x="269" y="155"/>
                    <a:pt x="269" y="155"/>
                  </a:cubicBezTo>
                  <a:cubicBezTo>
                    <a:pt x="254" y="169"/>
                    <a:pt x="238" y="182"/>
                    <a:pt x="223" y="195"/>
                  </a:cubicBezTo>
                  <a:cubicBezTo>
                    <a:pt x="225" y="185"/>
                    <a:pt x="228" y="176"/>
                    <a:pt x="231" y="166"/>
                  </a:cubicBezTo>
                  <a:cubicBezTo>
                    <a:pt x="244" y="155"/>
                    <a:pt x="257" y="142"/>
                    <a:pt x="270" y="129"/>
                  </a:cubicBezTo>
                  <a:cubicBezTo>
                    <a:pt x="270" y="138"/>
                    <a:pt x="270" y="147"/>
                    <a:pt x="270" y="155"/>
                  </a:cubicBezTo>
                  <a:close/>
                  <a:moveTo>
                    <a:pt x="221" y="200"/>
                  </a:moveTo>
                  <a:cubicBezTo>
                    <a:pt x="238" y="186"/>
                    <a:pt x="254" y="173"/>
                    <a:pt x="270" y="158"/>
                  </a:cubicBezTo>
                  <a:cubicBezTo>
                    <a:pt x="270" y="160"/>
                    <a:pt x="270" y="162"/>
                    <a:pt x="270" y="164"/>
                  </a:cubicBezTo>
                  <a:cubicBezTo>
                    <a:pt x="270" y="170"/>
                    <a:pt x="270" y="176"/>
                    <a:pt x="270" y="182"/>
                  </a:cubicBezTo>
                  <a:cubicBezTo>
                    <a:pt x="250" y="200"/>
                    <a:pt x="230" y="218"/>
                    <a:pt x="210" y="236"/>
                  </a:cubicBezTo>
                  <a:cubicBezTo>
                    <a:pt x="214" y="224"/>
                    <a:pt x="217" y="212"/>
                    <a:pt x="221" y="200"/>
                  </a:cubicBezTo>
                  <a:close/>
                  <a:moveTo>
                    <a:pt x="269" y="94"/>
                  </a:moveTo>
                  <a:cubicBezTo>
                    <a:pt x="261" y="105"/>
                    <a:pt x="251" y="116"/>
                    <a:pt x="242" y="126"/>
                  </a:cubicBezTo>
                  <a:cubicBezTo>
                    <a:pt x="245" y="114"/>
                    <a:pt x="248" y="103"/>
                    <a:pt x="251" y="91"/>
                  </a:cubicBezTo>
                  <a:cubicBezTo>
                    <a:pt x="257" y="84"/>
                    <a:pt x="263" y="77"/>
                    <a:pt x="269" y="69"/>
                  </a:cubicBezTo>
                  <a:cubicBezTo>
                    <a:pt x="269" y="78"/>
                    <a:pt x="269" y="86"/>
                    <a:pt x="269" y="94"/>
                  </a:cubicBezTo>
                  <a:close/>
                  <a:moveTo>
                    <a:pt x="240" y="132"/>
                  </a:moveTo>
                  <a:cubicBezTo>
                    <a:pt x="250" y="122"/>
                    <a:pt x="260" y="111"/>
                    <a:pt x="269" y="99"/>
                  </a:cubicBezTo>
                  <a:cubicBezTo>
                    <a:pt x="269" y="108"/>
                    <a:pt x="270" y="117"/>
                    <a:pt x="270" y="126"/>
                  </a:cubicBezTo>
                  <a:cubicBezTo>
                    <a:pt x="269" y="126"/>
                    <a:pt x="269" y="126"/>
                    <a:pt x="269" y="126"/>
                  </a:cubicBezTo>
                  <a:cubicBezTo>
                    <a:pt x="257" y="138"/>
                    <a:pt x="245" y="150"/>
                    <a:pt x="232" y="161"/>
                  </a:cubicBezTo>
                  <a:cubicBezTo>
                    <a:pt x="235" y="151"/>
                    <a:pt x="237" y="142"/>
                    <a:pt x="240" y="132"/>
                  </a:cubicBezTo>
                  <a:close/>
                  <a:moveTo>
                    <a:pt x="208" y="242"/>
                  </a:moveTo>
                  <a:cubicBezTo>
                    <a:pt x="229" y="223"/>
                    <a:pt x="249" y="205"/>
                    <a:pt x="270" y="186"/>
                  </a:cubicBezTo>
                  <a:cubicBezTo>
                    <a:pt x="270" y="197"/>
                    <a:pt x="270" y="207"/>
                    <a:pt x="269" y="216"/>
                  </a:cubicBezTo>
                  <a:cubicBezTo>
                    <a:pt x="247" y="234"/>
                    <a:pt x="223" y="252"/>
                    <a:pt x="199" y="269"/>
                  </a:cubicBezTo>
                  <a:cubicBezTo>
                    <a:pt x="202" y="260"/>
                    <a:pt x="205" y="251"/>
                    <a:pt x="208" y="242"/>
                  </a:cubicBezTo>
                  <a:close/>
                  <a:moveTo>
                    <a:pt x="188" y="301"/>
                  </a:moveTo>
                  <a:cubicBezTo>
                    <a:pt x="191" y="292"/>
                    <a:pt x="195" y="283"/>
                    <a:pt x="198" y="274"/>
                  </a:cubicBezTo>
                  <a:cubicBezTo>
                    <a:pt x="222" y="257"/>
                    <a:pt x="246" y="239"/>
                    <a:pt x="269" y="220"/>
                  </a:cubicBezTo>
                  <a:cubicBezTo>
                    <a:pt x="269" y="223"/>
                    <a:pt x="269" y="226"/>
                    <a:pt x="269" y="228"/>
                  </a:cubicBezTo>
                  <a:cubicBezTo>
                    <a:pt x="269" y="228"/>
                    <a:pt x="269" y="247"/>
                    <a:pt x="269" y="247"/>
                  </a:cubicBezTo>
                  <a:cubicBezTo>
                    <a:pt x="242" y="265"/>
                    <a:pt x="216" y="286"/>
                    <a:pt x="192" y="308"/>
                  </a:cubicBezTo>
                  <a:cubicBezTo>
                    <a:pt x="192" y="308"/>
                    <a:pt x="191" y="308"/>
                    <a:pt x="191" y="309"/>
                  </a:cubicBezTo>
                  <a:cubicBezTo>
                    <a:pt x="190" y="307"/>
                    <a:pt x="188" y="304"/>
                    <a:pt x="187" y="302"/>
                  </a:cubicBezTo>
                  <a:cubicBezTo>
                    <a:pt x="188" y="302"/>
                    <a:pt x="188" y="301"/>
                    <a:pt x="188" y="301"/>
                  </a:cubicBezTo>
                  <a:close/>
                  <a:moveTo>
                    <a:pt x="9" y="358"/>
                  </a:moveTo>
                  <a:cubicBezTo>
                    <a:pt x="12" y="350"/>
                    <a:pt x="16" y="343"/>
                    <a:pt x="19" y="335"/>
                  </a:cubicBezTo>
                  <a:cubicBezTo>
                    <a:pt x="20" y="335"/>
                    <a:pt x="20" y="335"/>
                    <a:pt x="20" y="334"/>
                  </a:cubicBezTo>
                  <a:cubicBezTo>
                    <a:pt x="21" y="334"/>
                    <a:pt x="21" y="333"/>
                    <a:pt x="21" y="333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21" y="331"/>
                    <a:pt x="21" y="330"/>
                    <a:pt x="21" y="330"/>
                  </a:cubicBezTo>
                  <a:cubicBezTo>
                    <a:pt x="43" y="308"/>
                    <a:pt x="68" y="288"/>
                    <a:pt x="94" y="271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66" y="314"/>
                    <a:pt x="39" y="336"/>
                    <a:pt x="15" y="361"/>
                  </a:cubicBezTo>
                  <a:cubicBezTo>
                    <a:pt x="13" y="360"/>
                    <a:pt x="11" y="359"/>
                    <a:pt x="9" y="358"/>
                  </a:cubicBezTo>
                  <a:close/>
                  <a:moveTo>
                    <a:pt x="94" y="203"/>
                  </a:moveTo>
                  <a:cubicBezTo>
                    <a:pt x="83" y="210"/>
                    <a:pt x="72" y="217"/>
                    <a:pt x="61" y="224"/>
                  </a:cubicBezTo>
                  <a:cubicBezTo>
                    <a:pt x="63" y="218"/>
                    <a:pt x="66" y="211"/>
                    <a:pt x="68" y="204"/>
                  </a:cubicBezTo>
                  <a:cubicBezTo>
                    <a:pt x="77" y="197"/>
                    <a:pt x="85" y="190"/>
                    <a:pt x="94" y="183"/>
                  </a:cubicBezTo>
                  <a:cubicBezTo>
                    <a:pt x="94" y="190"/>
                    <a:pt x="94" y="197"/>
                    <a:pt x="94" y="203"/>
                  </a:cubicBezTo>
                  <a:close/>
                  <a:moveTo>
                    <a:pt x="59" y="229"/>
                  </a:moveTo>
                  <a:cubicBezTo>
                    <a:pt x="71" y="222"/>
                    <a:pt x="83" y="214"/>
                    <a:pt x="94" y="207"/>
                  </a:cubicBezTo>
                  <a:cubicBezTo>
                    <a:pt x="94" y="210"/>
                    <a:pt x="94" y="213"/>
                    <a:pt x="94" y="216"/>
                  </a:cubicBezTo>
                  <a:cubicBezTo>
                    <a:pt x="94" y="218"/>
                    <a:pt x="94" y="219"/>
                    <a:pt x="94" y="221"/>
                  </a:cubicBezTo>
                  <a:cubicBezTo>
                    <a:pt x="80" y="231"/>
                    <a:pt x="65" y="242"/>
                    <a:pt x="51" y="252"/>
                  </a:cubicBezTo>
                  <a:cubicBezTo>
                    <a:pt x="54" y="245"/>
                    <a:pt x="57" y="237"/>
                    <a:pt x="59" y="229"/>
                  </a:cubicBezTo>
                  <a:close/>
                  <a:moveTo>
                    <a:pt x="93" y="158"/>
                  </a:moveTo>
                  <a:cubicBezTo>
                    <a:pt x="88" y="163"/>
                    <a:pt x="83" y="168"/>
                    <a:pt x="78" y="173"/>
                  </a:cubicBezTo>
                  <a:cubicBezTo>
                    <a:pt x="83" y="157"/>
                    <a:pt x="88" y="141"/>
                    <a:pt x="92" y="126"/>
                  </a:cubicBezTo>
                  <a:cubicBezTo>
                    <a:pt x="92" y="136"/>
                    <a:pt x="93" y="147"/>
                    <a:pt x="93" y="158"/>
                  </a:cubicBezTo>
                  <a:close/>
                  <a:moveTo>
                    <a:pt x="76" y="179"/>
                  </a:moveTo>
                  <a:cubicBezTo>
                    <a:pt x="82" y="173"/>
                    <a:pt x="88" y="168"/>
                    <a:pt x="93" y="162"/>
                  </a:cubicBezTo>
                  <a:cubicBezTo>
                    <a:pt x="94" y="168"/>
                    <a:pt x="94" y="174"/>
                    <a:pt x="94" y="179"/>
                  </a:cubicBezTo>
                  <a:cubicBezTo>
                    <a:pt x="86" y="186"/>
                    <a:pt x="78" y="192"/>
                    <a:pt x="70" y="199"/>
                  </a:cubicBezTo>
                  <a:cubicBezTo>
                    <a:pt x="72" y="192"/>
                    <a:pt x="74" y="186"/>
                    <a:pt x="76" y="179"/>
                  </a:cubicBezTo>
                  <a:close/>
                  <a:moveTo>
                    <a:pt x="49" y="258"/>
                  </a:moveTo>
                  <a:cubicBezTo>
                    <a:pt x="64" y="247"/>
                    <a:pt x="79" y="236"/>
                    <a:pt x="94" y="225"/>
                  </a:cubicBezTo>
                  <a:cubicBezTo>
                    <a:pt x="94" y="232"/>
                    <a:pt x="94" y="239"/>
                    <a:pt x="94" y="246"/>
                  </a:cubicBezTo>
                  <a:cubicBezTo>
                    <a:pt x="74" y="261"/>
                    <a:pt x="55" y="276"/>
                    <a:pt x="36" y="292"/>
                  </a:cubicBezTo>
                  <a:cubicBezTo>
                    <a:pt x="41" y="280"/>
                    <a:pt x="45" y="269"/>
                    <a:pt x="49" y="258"/>
                  </a:cubicBezTo>
                  <a:close/>
                  <a:moveTo>
                    <a:pt x="94" y="250"/>
                  </a:moveTo>
                  <a:cubicBezTo>
                    <a:pt x="94" y="255"/>
                    <a:pt x="94" y="260"/>
                    <a:pt x="94" y="265"/>
                  </a:cubicBezTo>
                  <a:cubicBezTo>
                    <a:pt x="94" y="265"/>
                    <a:pt x="94" y="268"/>
                    <a:pt x="94" y="268"/>
                  </a:cubicBezTo>
                  <a:cubicBezTo>
                    <a:pt x="93" y="268"/>
                    <a:pt x="93" y="268"/>
                    <a:pt x="93" y="268"/>
                  </a:cubicBezTo>
                  <a:cubicBezTo>
                    <a:pt x="68" y="284"/>
                    <a:pt x="45" y="302"/>
                    <a:pt x="24" y="323"/>
                  </a:cubicBezTo>
                  <a:cubicBezTo>
                    <a:pt x="27" y="314"/>
                    <a:pt x="31" y="306"/>
                    <a:pt x="34" y="298"/>
                  </a:cubicBezTo>
                  <a:cubicBezTo>
                    <a:pt x="53" y="281"/>
                    <a:pt x="73" y="265"/>
                    <a:pt x="94" y="250"/>
                  </a:cubicBezTo>
                  <a:close/>
                  <a:moveTo>
                    <a:pt x="18" y="362"/>
                  </a:moveTo>
                  <a:cubicBezTo>
                    <a:pt x="42" y="339"/>
                    <a:pt x="67" y="317"/>
                    <a:pt x="94" y="298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73" y="335"/>
                    <a:pt x="53" y="352"/>
                    <a:pt x="33" y="370"/>
                  </a:cubicBezTo>
                  <a:cubicBezTo>
                    <a:pt x="28" y="367"/>
                    <a:pt x="23" y="365"/>
                    <a:pt x="18" y="362"/>
                  </a:cubicBezTo>
                  <a:close/>
                  <a:moveTo>
                    <a:pt x="55" y="384"/>
                  </a:moveTo>
                  <a:cubicBezTo>
                    <a:pt x="49" y="380"/>
                    <a:pt x="43" y="376"/>
                    <a:pt x="36" y="371"/>
                  </a:cubicBezTo>
                  <a:cubicBezTo>
                    <a:pt x="55" y="354"/>
                    <a:pt x="74" y="338"/>
                    <a:pt x="94" y="322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79" y="355"/>
                    <a:pt x="65" y="365"/>
                    <a:pt x="51" y="375"/>
                  </a:cubicBezTo>
                  <a:cubicBezTo>
                    <a:pt x="50" y="376"/>
                    <a:pt x="50" y="377"/>
                    <a:pt x="50" y="377"/>
                  </a:cubicBezTo>
                  <a:cubicBezTo>
                    <a:pt x="51" y="378"/>
                    <a:pt x="52" y="378"/>
                    <a:pt x="53" y="378"/>
                  </a:cubicBezTo>
                  <a:cubicBezTo>
                    <a:pt x="66" y="368"/>
                    <a:pt x="80" y="358"/>
                    <a:pt x="94" y="349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3" y="364"/>
                    <a:pt x="93" y="364"/>
                    <a:pt x="92" y="364"/>
                  </a:cubicBezTo>
                  <a:cubicBezTo>
                    <a:pt x="82" y="372"/>
                    <a:pt x="72" y="380"/>
                    <a:pt x="62" y="388"/>
                  </a:cubicBezTo>
                  <a:cubicBezTo>
                    <a:pt x="60" y="387"/>
                    <a:pt x="58" y="385"/>
                    <a:pt x="55" y="384"/>
                  </a:cubicBezTo>
                  <a:close/>
                  <a:moveTo>
                    <a:pt x="81" y="400"/>
                  </a:moveTo>
                  <a:cubicBezTo>
                    <a:pt x="85" y="396"/>
                    <a:pt x="89" y="393"/>
                    <a:pt x="92" y="389"/>
                  </a:cubicBezTo>
                  <a:cubicBezTo>
                    <a:pt x="92" y="388"/>
                    <a:pt x="92" y="387"/>
                    <a:pt x="92" y="387"/>
                  </a:cubicBezTo>
                  <a:cubicBezTo>
                    <a:pt x="91" y="386"/>
                    <a:pt x="90" y="386"/>
                    <a:pt x="89" y="387"/>
                  </a:cubicBezTo>
                  <a:cubicBezTo>
                    <a:pt x="86" y="391"/>
                    <a:pt x="82" y="395"/>
                    <a:pt x="78" y="398"/>
                  </a:cubicBezTo>
                  <a:cubicBezTo>
                    <a:pt x="74" y="395"/>
                    <a:pt x="69" y="393"/>
                    <a:pt x="65" y="390"/>
                  </a:cubicBezTo>
                  <a:cubicBezTo>
                    <a:pt x="75" y="382"/>
                    <a:pt x="84" y="375"/>
                    <a:pt x="94" y="367"/>
                  </a:cubicBezTo>
                  <a:cubicBezTo>
                    <a:pt x="94" y="404"/>
                    <a:pt x="94" y="404"/>
                    <a:pt x="94" y="404"/>
                  </a:cubicBezTo>
                  <a:cubicBezTo>
                    <a:pt x="94" y="404"/>
                    <a:pt x="94" y="405"/>
                    <a:pt x="94" y="405"/>
                  </a:cubicBezTo>
                  <a:cubicBezTo>
                    <a:pt x="94" y="405"/>
                    <a:pt x="94" y="405"/>
                    <a:pt x="94" y="406"/>
                  </a:cubicBezTo>
                  <a:cubicBezTo>
                    <a:pt x="89" y="404"/>
                    <a:pt x="85" y="402"/>
                    <a:pt x="81" y="400"/>
                  </a:cubicBezTo>
                  <a:close/>
                  <a:moveTo>
                    <a:pt x="155" y="373"/>
                  </a:moveTo>
                  <a:cubicBezTo>
                    <a:pt x="139" y="383"/>
                    <a:pt x="121" y="394"/>
                    <a:pt x="100" y="403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101" y="292"/>
                    <a:pt x="102" y="291"/>
                    <a:pt x="104" y="290"/>
                  </a:cubicBezTo>
                  <a:cubicBezTo>
                    <a:pt x="105" y="290"/>
                    <a:pt x="105" y="289"/>
                    <a:pt x="104" y="288"/>
                  </a:cubicBezTo>
                  <a:cubicBezTo>
                    <a:pt x="104" y="287"/>
                    <a:pt x="103" y="287"/>
                    <a:pt x="102" y="288"/>
                  </a:cubicBezTo>
                  <a:cubicBezTo>
                    <a:pt x="101" y="288"/>
                    <a:pt x="101" y="289"/>
                    <a:pt x="100" y="289"/>
                  </a:cubicBezTo>
                  <a:cubicBezTo>
                    <a:pt x="100" y="265"/>
                    <a:pt x="100" y="265"/>
                    <a:pt x="100" y="265"/>
                  </a:cubicBezTo>
                  <a:cubicBezTo>
                    <a:pt x="100" y="258"/>
                    <a:pt x="100" y="252"/>
                    <a:pt x="100" y="245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0" y="236"/>
                    <a:pt x="100" y="227"/>
                    <a:pt x="100" y="219"/>
                  </a:cubicBezTo>
                  <a:cubicBezTo>
                    <a:pt x="100" y="218"/>
                    <a:pt x="100" y="217"/>
                    <a:pt x="100" y="216"/>
                  </a:cubicBezTo>
                  <a:cubicBezTo>
                    <a:pt x="100" y="186"/>
                    <a:pt x="100" y="156"/>
                    <a:pt x="98" y="126"/>
                  </a:cubicBezTo>
                  <a:cubicBezTo>
                    <a:pt x="103" y="140"/>
                    <a:pt x="109" y="154"/>
                    <a:pt x="116" y="168"/>
                  </a:cubicBezTo>
                  <a:cubicBezTo>
                    <a:pt x="143" y="224"/>
                    <a:pt x="170" y="280"/>
                    <a:pt x="197" y="337"/>
                  </a:cubicBezTo>
                  <a:cubicBezTo>
                    <a:pt x="197" y="336"/>
                    <a:pt x="196" y="336"/>
                    <a:pt x="195" y="336"/>
                  </a:cubicBezTo>
                  <a:cubicBezTo>
                    <a:pt x="194" y="336"/>
                    <a:pt x="194" y="336"/>
                    <a:pt x="193" y="337"/>
                  </a:cubicBezTo>
                  <a:cubicBezTo>
                    <a:pt x="193" y="337"/>
                    <a:pt x="193" y="338"/>
                    <a:pt x="193" y="339"/>
                  </a:cubicBezTo>
                  <a:cubicBezTo>
                    <a:pt x="193" y="339"/>
                    <a:pt x="193" y="340"/>
                    <a:pt x="194" y="340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197" y="341"/>
                    <a:pt x="198" y="340"/>
                    <a:pt x="199" y="340"/>
                  </a:cubicBezTo>
                  <a:cubicBezTo>
                    <a:pt x="199" y="341"/>
                    <a:pt x="200" y="342"/>
                    <a:pt x="200" y="343"/>
                  </a:cubicBezTo>
                  <a:cubicBezTo>
                    <a:pt x="199" y="343"/>
                    <a:pt x="199" y="343"/>
                    <a:pt x="199" y="344"/>
                  </a:cubicBezTo>
                  <a:cubicBezTo>
                    <a:pt x="198" y="345"/>
                    <a:pt x="198" y="347"/>
                    <a:pt x="200" y="348"/>
                  </a:cubicBezTo>
                  <a:cubicBezTo>
                    <a:pt x="201" y="349"/>
                    <a:pt x="201" y="349"/>
                    <a:pt x="202" y="350"/>
                  </a:cubicBezTo>
                  <a:cubicBezTo>
                    <a:pt x="186" y="355"/>
                    <a:pt x="171" y="364"/>
                    <a:pt x="155" y="373"/>
                  </a:cubicBezTo>
                  <a:close/>
                  <a:moveTo>
                    <a:pt x="213" y="349"/>
                  </a:moveTo>
                  <a:cubicBezTo>
                    <a:pt x="213" y="348"/>
                    <a:pt x="212" y="347"/>
                    <a:pt x="210" y="347"/>
                  </a:cubicBezTo>
                  <a:cubicBezTo>
                    <a:pt x="210" y="347"/>
                    <a:pt x="209" y="347"/>
                    <a:pt x="209" y="346"/>
                  </a:cubicBezTo>
                  <a:cubicBezTo>
                    <a:pt x="207" y="343"/>
                    <a:pt x="205" y="339"/>
                    <a:pt x="203" y="336"/>
                  </a:cubicBezTo>
                  <a:cubicBezTo>
                    <a:pt x="225" y="317"/>
                    <a:pt x="247" y="299"/>
                    <a:pt x="269" y="281"/>
                  </a:cubicBezTo>
                  <a:cubicBezTo>
                    <a:pt x="269" y="306"/>
                    <a:pt x="269" y="306"/>
                    <a:pt x="269" y="306"/>
                  </a:cubicBezTo>
                  <a:cubicBezTo>
                    <a:pt x="269" y="306"/>
                    <a:pt x="268" y="306"/>
                    <a:pt x="268" y="307"/>
                  </a:cubicBezTo>
                  <a:cubicBezTo>
                    <a:pt x="251" y="322"/>
                    <a:pt x="235" y="337"/>
                    <a:pt x="220" y="353"/>
                  </a:cubicBezTo>
                  <a:cubicBezTo>
                    <a:pt x="218" y="352"/>
                    <a:pt x="216" y="350"/>
                    <a:pt x="213" y="349"/>
                  </a:cubicBezTo>
                  <a:close/>
                  <a:moveTo>
                    <a:pt x="269" y="310"/>
                  </a:moveTo>
                  <a:cubicBezTo>
                    <a:pt x="269" y="336"/>
                    <a:pt x="269" y="336"/>
                    <a:pt x="269" y="336"/>
                  </a:cubicBezTo>
                  <a:cubicBezTo>
                    <a:pt x="269" y="336"/>
                    <a:pt x="268" y="336"/>
                    <a:pt x="268" y="336"/>
                  </a:cubicBezTo>
                  <a:cubicBezTo>
                    <a:pt x="257" y="345"/>
                    <a:pt x="247" y="354"/>
                    <a:pt x="236" y="364"/>
                  </a:cubicBezTo>
                  <a:cubicBezTo>
                    <a:pt x="232" y="361"/>
                    <a:pt x="227" y="358"/>
                    <a:pt x="222" y="355"/>
                  </a:cubicBezTo>
                  <a:cubicBezTo>
                    <a:pt x="238" y="339"/>
                    <a:pt x="253" y="324"/>
                    <a:pt x="269" y="310"/>
                  </a:cubicBezTo>
                  <a:close/>
                  <a:moveTo>
                    <a:pt x="239" y="365"/>
                  </a:moveTo>
                  <a:cubicBezTo>
                    <a:pt x="249" y="356"/>
                    <a:pt x="259" y="348"/>
                    <a:pt x="269" y="339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4" y="365"/>
                    <a:pt x="259" y="370"/>
                    <a:pt x="254" y="375"/>
                  </a:cubicBezTo>
                  <a:cubicBezTo>
                    <a:pt x="249" y="372"/>
                    <a:pt x="244" y="369"/>
                    <a:pt x="239" y="365"/>
                  </a:cubicBezTo>
                  <a:close/>
                  <a:moveTo>
                    <a:pt x="257" y="376"/>
                  </a:moveTo>
                  <a:cubicBezTo>
                    <a:pt x="261" y="372"/>
                    <a:pt x="265" y="368"/>
                    <a:pt x="269" y="364"/>
                  </a:cubicBezTo>
                  <a:cubicBezTo>
                    <a:pt x="269" y="380"/>
                    <a:pt x="269" y="380"/>
                    <a:pt x="269" y="380"/>
                  </a:cubicBezTo>
                  <a:cubicBezTo>
                    <a:pt x="269" y="380"/>
                    <a:pt x="270" y="381"/>
                    <a:pt x="270" y="381"/>
                  </a:cubicBezTo>
                  <a:cubicBezTo>
                    <a:pt x="270" y="381"/>
                    <a:pt x="269" y="381"/>
                    <a:pt x="269" y="382"/>
                  </a:cubicBezTo>
                  <a:cubicBezTo>
                    <a:pt x="265" y="380"/>
                    <a:pt x="261" y="378"/>
                    <a:pt x="257" y="376"/>
                  </a:cubicBezTo>
                  <a:close/>
                  <a:moveTo>
                    <a:pt x="398" y="325"/>
                  </a:moveTo>
                  <a:cubicBezTo>
                    <a:pt x="398" y="325"/>
                    <a:pt x="398" y="324"/>
                    <a:pt x="398" y="324"/>
                  </a:cubicBezTo>
                  <a:cubicBezTo>
                    <a:pt x="399" y="323"/>
                    <a:pt x="400" y="322"/>
                    <a:pt x="400" y="320"/>
                  </a:cubicBezTo>
                  <a:cubicBezTo>
                    <a:pt x="399" y="319"/>
                    <a:pt x="397" y="318"/>
                    <a:pt x="396" y="318"/>
                  </a:cubicBezTo>
                  <a:cubicBezTo>
                    <a:pt x="396" y="318"/>
                    <a:pt x="395" y="318"/>
                    <a:pt x="395" y="318"/>
                  </a:cubicBezTo>
                  <a:cubicBezTo>
                    <a:pt x="395" y="318"/>
                    <a:pt x="394" y="317"/>
                    <a:pt x="394" y="316"/>
                  </a:cubicBezTo>
                  <a:cubicBezTo>
                    <a:pt x="409" y="307"/>
                    <a:pt x="424" y="297"/>
                    <a:pt x="438" y="288"/>
                  </a:cubicBezTo>
                  <a:cubicBezTo>
                    <a:pt x="438" y="303"/>
                    <a:pt x="438" y="303"/>
                    <a:pt x="438" y="303"/>
                  </a:cubicBezTo>
                  <a:cubicBezTo>
                    <a:pt x="428" y="312"/>
                    <a:pt x="417" y="321"/>
                    <a:pt x="406" y="329"/>
                  </a:cubicBezTo>
                  <a:cubicBezTo>
                    <a:pt x="403" y="328"/>
                    <a:pt x="401" y="327"/>
                    <a:pt x="398" y="325"/>
                  </a:cubicBezTo>
                  <a:close/>
                  <a:moveTo>
                    <a:pt x="402" y="225"/>
                  </a:moveTo>
                  <a:cubicBezTo>
                    <a:pt x="415" y="218"/>
                    <a:pt x="428" y="209"/>
                    <a:pt x="439" y="199"/>
                  </a:cubicBezTo>
                  <a:cubicBezTo>
                    <a:pt x="439" y="202"/>
                    <a:pt x="439" y="205"/>
                    <a:pt x="439" y="208"/>
                  </a:cubicBezTo>
                  <a:cubicBezTo>
                    <a:pt x="439" y="213"/>
                    <a:pt x="439" y="219"/>
                    <a:pt x="439" y="224"/>
                  </a:cubicBezTo>
                  <a:cubicBezTo>
                    <a:pt x="423" y="236"/>
                    <a:pt x="406" y="247"/>
                    <a:pt x="388" y="255"/>
                  </a:cubicBezTo>
                  <a:cubicBezTo>
                    <a:pt x="392" y="245"/>
                    <a:pt x="397" y="235"/>
                    <a:pt x="402" y="225"/>
                  </a:cubicBezTo>
                  <a:close/>
                  <a:moveTo>
                    <a:pt x="438" y="284"/>
                  </a:moveTo>
                  <a:cubicBezTo>
                    <a:pt x="423" y="294"/>
                    <a:pt x="408" y="304"/>
                    <a:pt x="393" y="313"/>
                  </a:cubicBezTo>
                  <a:cubicBezTo>
                    <a:pt x="389" y="306"/>
                    <a:pt x="386" y="298"/>
                    <a:pt x="383" y="290"/>
                  </a:cubicBezTo>
                  <a:cubicBezTo>
                    <a:pt x="383" y="290"/>
                    <a:pt x="383" y="290"/>
                    <a:pt x="383" y="290"/>
                  </a:cubicBezTo>
                  <a:cubicBezTo>
                    <a:pt x="401" y="278"/>
                    <a:pt x="420" y="267"/>
                    <a:pt x="438" y="255"/>
                  </a:cubicBezTo>
                  <a:lnTo>
                    <a:pt x="438" y="284"/>
                  </a:lnTo>
                  <a:close/>
                  <a:moveTo>
                    <a:pt x="438" y="307"/>
                  </a:moveTo>
                  <a:cubicBezTo>
                    <a:pt x="439" y="325"/>
                    <a:pt x="439" y="325"/>
                    <a:pt x="439" y="325"/>
                  </a:cubicBezTo>
                  <a:cubicBezTo>
                    <a:pt x="431" y="327"/>
                    <a:pt x="425" y="331"/>
                    <a:pt x="420" y="336"/>
                  </a:cubicBezTo>
                  <a:cubicBezTo>
                    <a:pt x="416" y="334"/>
                    <a:pt x="413" y="333"/>
                    <a:pt x="409" y="331"/>
                  </a:cubicBezTo>
                  <a:cubicBezTo>
                    <a:pt x="419" y="323"/>
                    <a:pt x="429" y="315"/>
                    <a:pt x="438" y="307"/>
                  </a:cubicBezTo>
                  <a:close/>
                  <a:moveTo>
                    <a:pt x="423" y="337"/>
                  </a:moveTo>
                  <a:cubicBezTo>
                    <a:pt x="427" y="333"/>
                    <a:pt x="433" y="330"/>
                    <a:pt x="439" y="329"/>
                  </a:cubicBezTo>
                  <a:cubicBezTo>
                    <a:pt x="439" y="343"/>
                    <a:pt x="439" y="343"/>
                    <a:pt x="439" y="343"/>
                  </a:cubicBezTo>
                  <a:cubicBezTo>
                    <a:pt x="433" y="341"/>
                    <a:pt x="428" y="339"/>
                    <a:pt x="423" y="337"/>
                  </a:cubicBezTo>
                  <a:close/>
                  <a:moveTo>
                    <a:pt x="460" y="174"/>
                  </a:moveTo>
                  <a:cubicBezTo>
                    <a:pt x="487" y="217"/>
                    <a:pt x="514" y="260"/>
                    <a:pt x="541" y="303"/>
                  </a:cubicBezTo>
                  <a:cubicBezTo>
                    <a:pt x="525" y="307"/>
                    <a:pt x="511" y="313"/>
                    <a:pt x="496" y="320"/>
                  </a:cubicBezTo>
                  <a:cubicBezTo>
                    <a:pt x="481" y="327"/>
                    <a:pt x="465" y="335"/>
                    <a:pt x="445" y="341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3"/>
                    <a:pt x="445" y="283"/>
                    <a:pt x="445" y="282"/>
                  </a:cubicBezTo>
                  <a:cubicBezTo>
                    <a:pt x="445" y="282"/>
                    <a:pt x="445" y="243"/>
                    <a:pt x="445" y="243"/>
                  </a:cubicBezTo>
                  <a:cubicBezTo>
                    <a:pt x="445" y="232"/>
                    <a:pt x="445" y="220"/>
                    <a:pt x="445" y="208"/>
                  </a:cubicBezTo>
                  <a:cubicBezTo>
                    <a:pt x="445" y="203"/>
                    <a:pt x="445" y="198"/>
                    <a:pt x="445" y="193"/>
                  </a:cubicBezTo>
                  <a:cubicBezTo>
                    <a:pt x="445" y="192"/>
                    <a:pt x="445" y="192"/>
                    <a:pt x="445" y="191"/>
                  </a:cubicBezTo>
                  <a:cubicBezTo>
                    <a:pt x="445" y="185"/>
                    <a:pt x="445" y="179"/>
                    <a:pt x="444" y="173"/>
                  </a:cubicBezTo>
                  <a:cubicBezTo>
                    <a:pt x="445" y="173"/>
                    <a:pt x="446" y="173"/>
                    <a:pt x="446" y="172"/>
                  </a:cubicBezTo>
                  <a:cubicBezTo>
                    <a:pt x="447" y="172"/>
                    <a:pt x="447" y="171"/>
                    <a:pt x="447" y="170"/>
                  </a:cubicBezTo>
                  <a:cubicBezTo>
                    <a:pt x="446" y="169"/>
                    <a:pt x="445" y="169"/>
                    <a:pt x="445" y="170"/>
                  </a:cubicBezTo>
                  <a:cubicBezTo>
                    <a:pt x="444" y="161"/>
                    <a:pt x="444" y="153"/>
                    <a:pt x="443" y="145"/>
                  </a:cubicBezTo>
                  <a:cubicBezTo>
                    <a:pt x="448" y="155"/>
                    <a:pt x="454" y="165"/>
                    <a:pt x="460" y="174"/>
                  </a:cubicBezTo>
                  <a:close/>
                  <a:moveTo>
                    <a:pt x="437" y="144"/>
                  </a:moveTo>
                  <a:cubicBezTo>
                    <a:pt x="437" y="154"/>
                    <a:pt x="438" y="164"/>
                    <a:pt x="438" y="173"/>
                  </a:cubicBezTo>
                  <a:cubicBezTo>
                    <a:pt x="432" y="177"/>
                    <a:pt x="425" y="181"/>
                    <a:pt x="419" y="185"/>
                  </a:cubicBezTo>
                  <a:cubicBezTo>
                    <a:pt x="426" y="170"/>
                    <a:pt x="432" y="156"/>
                    <a:pt x="437" y="144"/>
                  </a:cubicBezTo>
                  <a:close/>
                  <a:moveTo>
                    <a:pt x="417" y="191"/>
                  </a:moveTo>
                  <a:cubicBezTo>
                    <a:pt x="424" y="186"/>
                    <a:pt x="431" y="181"/>
                    <a:pt x="438" y="177"/>
                  </a:cubicBezTo>
                  <a:cubicBezTo>
                    <a:pt x="438" y="183"/>
                    <a:pt x="439" y="189"/>
                    <a:pt x="439" y="194"/>
                  </a:cubicBezTo>
                  <a:cubicBezTo>
                    <a:pt x="428" y="205"/>
                    <a:pt x="417" y="213"/>
                    <a:pt x="404" y="220"/>
                  </a:cubicBezTo>
                  <a:cubicBezTo>
                    <a:pt x="408" y="210"/>
                    <a:pt x="413" y="200"/>
                    <a:pt x="417" y="191"/>
                  </a:cubicBezTo>
                  <a:close/>
                  <a:moveTo>
                    <a:pt x="386" y="259"/>
                  </a:moveTo>
                  <a:cubicBezTo>
                    <a:pt x="404" y="251"/>
                    <a:pt x="422" y="241"/>
                    <a:pt x="439" y="228"/>
                  </a:cubicBezTo>
                  <a:cubicBezTo>
                    <a:pt x="438" y="233"/>
                    <a:pt x="438" y="238"/>
                    <a:pt x="438" y="243"/>
                  </a:cubicBezTo>
                  <a:cubicBezTo>
                    <a:pt x="438" y="243"/>
                    <a:pt x="438" y="252"/>
                    <a:pt x="438" y="252"/>
                  </a:cubicBezTo>
                  <a:cubicBezTo>
                    <a:pt x="419" y="263"/>
                    <a:pt x="400" y="275"/>
                    <a:pt x="381" y="287"/>
                  </a:cubicBezTo>
                  <a:cubicBezTo>
                    <a:pt x="380" y="284"/>
                    <a:pt x="379" y="280"/>
                    <a:pt x="377" y="277"/>
                  </a:cubicBezTo>
                  <a:cubicBezTo>
                    <a:pt x="380" y="271"/>
                    <a:pt x="383" y="265"/>
                    <a:pt x="386" y="259"/>
                  </a:cubicBezTo>
                  <a:close/>
                  <a:moveTo>
                    <a:pt x="294" y="75"/>
                  </a:moveTo>
                  <a:cubicBezTo>
                    <a:pt x="310" y="109"/>
                    <a:pt x="326" y="155"/>
                    <a:pt x="343" y="201"/>
                  </a:cubicBezTo>
                  <a:cubicBezTo>
                    <a:pt x="358" y="242"/>
                    <a:pt x="372" y="284"/>
                    <a:pt x="387" y="317"/>
                  </a:cubicBezTo>
                  <a:cubicBezTo>
                    <a:pt x="387" y="317"/>
                    <a:pt x="386" y="318"/>
                    <a:pt x="385" y="318"/>
                  </a:cubicBezTo>
                  <a:cubicBezTo>
                    <a:pt x="384" y="319"/>
                    <a:pt x="384" y="320"/>
                    <a:pt x="385" y="320"/>
                  </a:cubicBezTo>
                  <a:cubicBezTo>
                    <a:pt x="385" y="321"/>
                    <a:pt x="386" y="321"/>
                    <a:pt x="387" y="321"/>
                  </a:cubicBezTo>
                  <a:cubicBezTo>
                    <a:pt x="387" y="320"/>
                    <a:pt x="388" y="320"/>
                    <a:pt x="389" y="320"/>
                  </a:cubicBezTo>
                  <a:cubicBezTo>
                    <a:pt x="389" y="320"/>
                    <a:pt x="389" y="320"/>
                    <a:pt x="389" y="320"/>
                  </a:cubicBezTo>
                  <a:cubicBezTo>
                    <a:pt x="370" y="326"/>
                    <a:pt x="354" y="336"/>
                    <a:pt x="336" y="346"/>
                  </a:cubicBezTo>
                  <a:cubicBezTo>
                    <a:pt x="318" y="357"/>
                    <a:pt x="299" y="369"/>
                    <a:pt x="276" y="379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6" y="210"/>
                    <a:pt x="276" y="188"/>
                    <a:pt x="276" y="164"/>
                  </a:cubicBezTo>
                  <a:cubicBezTo>
                    <a:pt x="276" y="118"/>
                    <a:pt x="275" y="67"/>
                    <a:pt x="274" y="28"/>
                  </a:cubicBezTo>
                  <a:cubicBezTo>
                    <a:pt x="279" y="44"/>
                    <a:pt x="286" y="60"/>
                    <a:pt x="294" y="75"/>
                  </a:cubicBezTo>
                  <a:close/>
                  <a:moveTo>
                    <a:pt x="267" y="28"/>
                  </a:moveTo>
                  <a:cubicBezTo>
                    <a:pt x="268" y="40"/>
                    <a:pt x="268" y="52"/>
                    <a:pt x="269" y="65"/>
                  </a:cubicBezTo>
                  <a:cubicBezTo>
                    <a:pt x="268" y="65"/>
                    <a:pt x="268" y="66"/>
                    <a:pt x="268" y="66"/>
                  </a:cubicBezTo>
                  <a:cubicBezTo>
                    <a:pt x="263" y="72"/>
                    <a:pt x="258" y="78"/>
                    <a:pt x="253" y="84"/>
                  </a:cubicBezTo>
                  <a:cubicBezTo>
                    <a:pt x="258" y="65"/>
                    <a:pt x="263" y="46"/>
                    <a:pt x="26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456" y="1860"/>
              <a:ext cx="634" cy="506"/>
            </a:xfrm>
            <a:custGeom>
              <a:avLst/>
              <a:gdLst>
                <a:gd name="T0" fmla="*/ 0 w 163"/>
                <a:gd name="T1" fmla="*/ 7 h 130"/>
                <a:gd name="T2" fmla="*/ 0 w 163"/>
                <a:gd name="T3" fmla="*/ 30 h 130"/>
                <a:gd name="T4" fmla="*/ 2 w 163"/>
                <a:gd name="T5" fmla="*/ 128 h 130"/>
                <a:gd name="T6" fmla="*/ 3 w 163"/>
                <a:gd name="T7" fmla="*/ 130 h 130"/>
                <a:gd name="T8" fmla="*/ 5 w 163"/>
                <a:gd name="T9" fmla="*/ 130 h 130"/>
                <a:gd name="T10" fmla="*/ 15 w 163"/>
                <a:gd name="T11" fmla="*/ 123 h 130"/>
                <a:gd name="T12" fmla="*/ 24 w 163"/>
                <a:gd name="T13" fmla="*/ 108 h 130"/>
                <a:gd name="T14" fmla="*/ 34 w 163"/>
                <a:gd name="T15" fmla="*/ 96 h 130"/>
                <a:gd name="T16" fmla="*/ 33 w 163"/>
                <a:gd name="T17" fmla="*/ 93 h 130"/>
                <a:gd name="T18" fmla="*/ 34 w 163"/>
                <a:gd name="T19" fmla="*/ 96 h 130"/>
                <a:gd name="T20" fmla="*/ 49 w 163"/>
                <a:gd name="T21" fmla="*/ 92 h 130"/>
                <a:gd name="T22" fmla="*/ 57 w 163"/>
                <a:gd name="T23" fmla="*/ 93 h 130"/>
                <a:gd name="T24" fmla="*/ 91 w 163"/>
                <a:gd name="T25" fmla="*/ 94 h 130"/>
                <a:gd name="T26" fmla="*/ 157 w 163"/>
                <a:gd name="T27" fmla="*/ 90 h 130"/>
                <a:gd name="T28" fmla="*/ 159 w 163"/>
                <a:gd name="T29" fmla="*/ 88 h 130"/>
                <a:gd name="T30" fmla="*/ 163 w 163"/>
                <a:gd name="T31" fmla="*/ 49 h 130"/>
                <a:gd name="T32" fmla="*/ 157 w 163"/>
                <a:gd name="T33" fmla="*/ 2 h 130"/>
                <a:gd name="T34" fmla="*/ 154 w 163"/>
                <a:gd name="T35" fmla="*/ 0 h 130"/>
                <a:gd name="T36" fmla="*/ 2 w 163"/>
                <a:gd name="T37" fmla="*/ 5 h 130"/>
                <a:gd name="T38" fmla="*/ 0 w 163"/>
                <a:gd name="T39" fmla="*/ 7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20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0" y="7"/>
                  </a:move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2" y="128"/>
                  </a:cubicBezTo>
                  <a:cubicBezTo>
                    <a:pt x="2" y="129"/>
                    <a:pt x="2" y="129"/>
                    <a:pt x="3" y="130"/>
                  </a:cubicBez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2" y="92"/>
                    <a:pt x="54" y="93"/>
                    <a:pt x="57" y="93"/>
                  </a:cubicBezTo>
                  <a:cubicBezTo>
                    <a:pt x="68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8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4"/>
                    <a:pt x="17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180" y="1545"/>
              <a:ext cx="634" cy="506"/>
            </a:xfrm>
            <a:custGeom>
              <a:avLst/>
              <a:gdLst>
                <a:gd name="T0" fmla="*/ 2 w 163"/>
                <a:gd name="T1" fmla="*/ 130 h 130"/>
                <a:gd name="T2" fmla="*/ 5 w 163"/>
                <a:gd name="T3" fmla="*/ 130 h 130"/>
                <a:gd name="T4" fmla="*/ 14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2 w 163"/>
                <a:gd name="T31" fmla="*/ 5 h 130"/>
                <a:gd name="T32" fmla="*/ 0 w 163"/>
                <a:gd name="T33" fmla="*/ 7 h 130"/>
                <a:gd name="T34" fmla="*/ 0 w 163"/>
                <a:gd name="T35" fmla="*/ 30 h 130"/>
                <a:gd name="T36" fmla="*/ 1 w 163"/>
                <a:gd name="T37" fmla="*/ 128 h 130"/>
                <a:gd name="T38" fmla="*/ 2 w 163"/>
                <a:gd name="T39" fmla="*/ 130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7 w 163"/>
                <a:gd name="T47" fmla="*/ 88 h 130"/>
                <a:gd name="T48" fmla="*/ 49 w 163"/>
                <a:gd name="T49" fmla="*/ 87 h 130"/>
                <a:gd name="T50" fmla="*/ 31 w 163"/>
                <a:gd name="T51" fmla="*/ 91 h 130"/>
                <a:gd name="T52" fmla="*/ 16 w 163"/>
                <a:gd name="T53" fmla="*/ 110 h 130"/>
                <a:gd name="T54" fmla="*/ 11 w 163"/>
                <a:gd name="T55" fmla="*/ 120 h 130"/>
                <a:gd name="T56" fmla="*/ 6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2" y="130"/>
                  </a:move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4" y="123"/>
                  </a:cubicBezTo>
                  <a:cubicBezTo>
                    <a:pt x="18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1" y="92"/>
                    <a:pt x="54" y="93"/>
                    <a:pt x="57" y="93"/>
                  </a:cubicBezTo>
                  <a:cubicBezTo>
                    <a:pt x="68" y="93"/>
                    <a:pt x="79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8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03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1" y="128"/>
                  </a:cubicBezTo>
                  <a:cubicBezTo>
                    <a:pt x="1" y="129"/>
                    <a:pt x="2" y="129"/>
                    <a:pt x="2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79" y="89"/>
                    <a:pt x="68" y="88"/>
                    <a:pt x="57" y="88"/>
                  </a:cubicBezTo>
                  <a:cubicBezTo>
                    <a:pt x="54" y="88"/>
                    <a:pt x="52" y="87"/>
                    <a:pt x="49" y="87"/>
                  </a:cubicBezTo>
                  <a:cubicBezTo>
                    <a:pt x="43" y="87"/>
                    <a:pt x="37" y="88"/>
                    <a:pt x="31" y="91"/>
                  </a:cubicBezTo>
                  <a:cubicBezTo>
                    <a:pt x="24" y="96"/>
                    <a:pt x="20" y="103"/>
                    <a:pt x="16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9" y="121"/>
                    <a:pt x="8" y="122"/>
                    <a:pt x="6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822" y="2031"/>
              <a:ext cx="634" cy="506"/>
            </a:xfrm>
            <a:custGeom>
              <a:avLst/>
              <a:gdLst>
                <a:gd name="T0" fmla="*/ 3 w 163"/>
                <a:gd name="T1" fmla="*/ 130 h 130"/>
                <a:gd name="T2" fmla="*/ 5 w 163"/>
                <a:gd name="T3" fmla="*/ 130 h 130"/>
                <a:gd name="T4" fmla="*/ 15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3 w 163"/>
                <a:gd name="T31" fmla="*/ 4 h 130"/>
                <a:gd name="T32" fmla="*/ 0 w 163"/>
                <a:gd name="T33" fmla="*/ 7 h 130"/>
                <a:gd name="T34" fmla="*/ 0 w 163"/>
                <a:gd name="T35" fmla="*/ 30 h 130"/>
                <a:gd name="T36" fmla="*/ 2 w 163"/>
                <a:gd name="T37" fmla="*/ 128 h 130"/>
                <a:gd name="T38" fmla="*/ 3 w 163"/>
                <a:gd name="T39" fmla="*/ 130 h 130"/>
                <a:gd name="T40" fmla="*/ 158 w 163"/>
                <a:gd name="T41" fmla="*/ 49 h 130"/>
                <a:gd name="T42" fmla="*/ 155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19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9 h 130"/>
                <a:gd name="T62" fmla="*/ 153 w 163"/>
                <a:gd name="T63" fmla="*/ 5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3" y="130"/>
                  </a:moveTo>
                  <a:cubicBezTo>
                    <a:pt x="4" y="130"/>
                    <a:pt x="4" y="130"/>
                    <a:pt x="5" y="130"/>
                  </a:cubicBezTo>
                  <a:cubicBezTo>
                    <a:pt x="9" y="128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9" y="93"/>
                    <a:pt x="44" y="92"/>
                    <a:pt x="49" y="92"/>
                  </a:cubicBezTo>
                  <a:cubicBezTo>
                    <a:pt x="52" y="92"/>
                    <a:pt x="55" y="92"/>
                    <a:pt x="57" y="93"/>
                  </a:cubicBezTo>
                  <a:cubicBezTo>
                    <a:pt x="69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7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3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1" y="95"/>
                    <a:pt x="2" y="128"/>
                  </a:cubicBezTo>
                  <a:cubicBezTo>
                    <a:pt x="2" y="128"/>
                    <a:pt x="2" y="129"/>
                    <a:pt x="3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5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7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3"/>
                    <a:pt x="17" y="110"/>
                  </a:cubicBezTo>
                  <a:cubicBezTo>
                    <a:pt x="15" y="114"/>
                    <a:pt x="13" y="117"/>
                    <a:pt x="11" y="119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6" y="92"/>
                    <a:pt x="5" y="61"/>
                    <a:pt x="5" y="30"/>
                  </a:cubicBezTo>
                  <a:cubicBezTo>
                    <a:pt x="5" y="23"/>
                    <a:pt x="5" y="16"/>
                    <a:pt x="5" y="9"/>
                  </a:cubicBezTo>
                  <a:cubicBezTo>
                    <a:pt x="54" y="8"/>
                    <a:pt x="103" y="7"/>
                    <a:pt x="153" y="5"/>
                  </a:cubicBezTo>
                  <a:cubicBezTo>
                    <a:pt x="156" y="20"/>
                    <a:pt x="158" y="34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8" name="文本框 77"/>
          <p:cNvSpPr txBox="1"/>
          <p:nvPr/>
        </p:nvSpPr>
        <p:spPr>
          <a:xfrm>
            <a:off x="3221790" y="2069924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第一名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2017241" y="2561106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第二名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文本框 79"/>
          <p:cNvSpPr txBox="1"/>
          <p:nvPr/>
        </p:nvSpPr>
        <p:spPr>
          <a:xfrm>
            <a:off x="4199963" y="2830336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第三名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6722095" y="1832128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6444283" y="2416903"/>
            <a:ext cx="4006233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6444283" y="193954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文本框 95"/>
          <p:cNvSpPr txBox="1"/>
          <p:nvPr/>
        </p:nvSpPr>
        <p:spPr>
          <a:xfrm>
            <a:off x="6722095" y="3821333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6444283" y="4406108"/>
            <a:ext cx="4006233" cy="12107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6444283" y="39287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" name="组合 19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2" name="任意多边形 2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矩形 22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6" name="任意多边形 2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文本框 49"/>
          <p:cNvSpPr txBox="1">
            <a:spLocks noChangeArrowheads="1"/>
          </p:cNvSpPr>
          <p:nvPr/>
        </p:nvSpPr>
        <p:spPr bwMode="auto">
          <a:xfrm>
            <a:off x="1991015" y="3446482"/>
            <a:ext cx="4658687" cy="707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20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endParaRPr lang="en-US" altLang="zh-CN" sz="200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215640" y="2257856"/>
            <a:ext cx="31214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3600" b="1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</a:t>
            </a:r>
            <a:r>
              <a:rPr lang="zh-CN" altLang="en-US" sz="36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是一个标题</a:t>
            </a:r>
            <a:endParaRPr lang="en-US" altLang="zh-CN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991015" y="4350647"/>
            <a:ext cx="465868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0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grpSp>
        <p:nvGrpSpPr>
          <p:cNvPr id="25" name="组合 24"/>
          <p:cNvGrpSpPr/>
          <p:nvPr/>
        </p:nvGrpSpPr>
        <p:grpSpPr>
          <a:xfrm>
            <a:off x="7398068" y="1495303"/>
            <a:ext cx="3619501" cy="6999288"/>
            <a:chOff x="7276148" y="1495303"/>
            <a:chExt cx="3619501" cy="6999288"/>
          </a:xfrm>
        </p:grpSpPr>
        <p:sp>
          <p:nvSpPr>
            <p:cNvPr id="6" name="Freeform 5"/>
            <p:cNvSpPr/>
            <p:nvPr/>
          </p:nvSpPr>
          <p:spPr bwMode="auto">
            <a:xfrm>
              <a:off x="7314248" y="1495303"/>
              <a:ext cx="3563938" cy="6999288"/>
            </a:xfrm>
            <a:custGeom>
              <a:avLst/>
              <a:gdLst>
                <a:gd name="T0" fmla="*/ 1393 w 1393"/>
                <a:gd name="T1" fmla="*/ 2559 h 2739"/>
                <a:gd name="T2" fmla="*/ 1213 w 1393"/>
                <a:gd name="T3" fmla="*/ 2739 h 2739"/>
                <a:gd name="T4" fmla="*/ 180 w 1393"/>
                <a:gd name="T5" fmla="*/ 2739 h 2739"/>
                <a:gd name="T6" fmla="*/ 0 w 1393"/>
                <a:gd name="T7" fmla="*/ 2559 h 2739"/>
                <a:gd name="T8" fmla="*/ 0 w 1393"/>
                <a:gd name="T9" fmla="*/ 180 h 2739"/>
                <a:gd name="T10" fmla="*/ 180 w 1393"/>
                <a:gd name="T11" fmla="*/ 0 h 2739"/>
                <a:gd name="T12" fmla="*/ 1213 w 1393"/>
                <a:gd name="T13" fmla="*/ 0 h 2739"/>
                <a:gd name="T14" fmla="*/ 1393 w 1393"/>
                <a:gd name="T15" fmla="*/ 180 h 2739"/>
                <a:gd name="T16" fmla="*/ 1393 w 1393"/>
                <a:gd name="T17" fmla="*/ 2559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3" h="2739">
                  <a:moveTo>
                    <a:pt x="1393" y="2559"/>
                  </a:moveTo>
                  <a:cubicBezTo>
                    <a:pt x="1393" y="2658"/>
                    <a:pt x="1312" y="2739"/>
                    <a:pt x="1213" y="2739"/>
                  </a:cubicBezTo>
                  <a:cubicBezTo>
                    <a:pt x="180" y="2739"/>
                    <a:pt x="180" y="2739"/>
                    <a:pt x="180" y="2739"/>
                  </a:cubicBezTo>
                  <a:cubicBezTo>
                    <a:pt x="81" y="2739"/>
                    <a:pt x="0" y="2658"/>
                    <a:pt x="0" y="2559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81"/>
                    <a:pt x="81" y="0"/>
                    <a:pt x="180" y="0"/>
                  </a:cubicBezTo>
                  <a:cubicBezTo>
                    <a:pt x="1213" y="0"/>
                    <a:pt x="1213" y="0"/>
                    <a:pt x="1213" y="0"/>
                  </a:cubicBezTo>
                  <a:cubicBezTo>
                    <a:pt x="1312" y="0"/>
                    <a:pt x="1393" y="81"/>
                    <a:pt x="1393" y="180"/>
                  </a:cubicBezTo>
                  <a:cubicBezTo>
                    <a:pt x="1393" y="2559"/>
                    <a:pt x="1393" y="2559"/>
                    <a:pt x="1393" y="25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7340283" y="1532766"/>
              <a:ext cx="3494088" cy="6912000"/>
            </a:xfrm>
            <a:custGeom>
              <a:avLst/>
              <a:gdLst>
                <a:gd name="T0" fmla="*/ 1366 w 1366"/>
                <a:gd name="T1" fmla="*/ 2542 h 2721"/>
                <a:gd name="T2" fmla="*/ 1189 w 1366"/>
                <a:gd name="T3" fmla="*/ 2721 h 2721"/>
                <a:gd name="T4" fmla="*/ 176 w 1366"/>
                <a:gd name="T5" fmla="*/ 2721 h 2721"/>
                <a:gd name="T6" fmla="*/ 0 w 1366"/>
                <a:gd name="T7" fmla="*/ 2542 h 2721"/>
                <a:gd name="T8" fmla="*/ 0 w 1366"/>
                <a:gd name="T9" fmla="*/ 179 h 2721"/>
                <a:gd name="T10" fmla="*/ 176 w 1366"/>
                <a:gd name="T11" fmla="*/ 0 h 2721"/>
                <a:gd name="T12" fmla="*/ 1189 w 1366"/>
                <a:gd name="T13" fmla="*/ 0 h 2721"/>
                <a:gd name="T14" fmla="*/ 1366 w 1366"/>
                <a:gd name="T15" fmla="*/ 179 h 2721"/>
                <a:gd name="T16" fmla="*/ 1366 w 1366"/>
                <a:gd name="T17" fmla="*/ 2542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6" h="2721">
                  <a:moveTo>
                    <a:pt x="1366" y="2542"/>
                  </a:moveTo>
                  <a:cubicBezTo>
                    <a:pt x="1366" y="2641"/>
                    <a:pt x="1287" y="2721"/>
                    <a:pt x="1189" y="2721"/>
                  </a:cubicBezTo>
                  <a:cubicBezTo>
                    <a:pt x="176" y="2721"/>
                    <a:pt x="176" y="2721"/>
                    <a:pt x="176" y="2721"/>
                  </a:cubicBezTo>
                  <a:cubicBezTo>
                    <a:pt x="79" y="2721"/>
                    <a:pt x="0" y="2641"/>
                    <a:pt x="0" y="2542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80"/>
                    <a:pt x="79" y="0"/>
                    <a:pt x="176" y="0"/>
                  </a:cubicBezTo>
                  <a:cubicBezTo>
                    <a:pt x="1189" y="0"/>
                    <a:pt x="1189" y="0"/>
                    <a:pt x="1189" y="0"/>
                  </a:cubicBezTo>
                  <a:cubicBezTo>
                    <a:pt x="1287" y="0"/>
                    <a:pt x="1366" y="80"/>
                    <a:pt x="1366" y="179"/>
                  </a:cubicBezTo>
                  <a:cubicBezTo>
                    <a:pt x="1366" y="2542"/>
                    <a:pt x="1366" y="2542"/>
                    <a:pt x="1366" y="25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Oval 7"/>
            <p:cNvSpPr>
              <a:spLocks noChangeArrowheads="1"/>
            </p:cNvSpPr>
            <p:nvPr/>
          </p:nvSpPr>
          <p:spPr bwMode="auto">
            <a:xfrm>
              <a:off x="8820786" y="7770691"/>
              <a:ext cx="581025" cy="579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Oval 8"/>
            <p:cNvSpPr>
              <a:spLocks noChangeArrowheads="1"/>
            </p:cNvSpPr>
            <p:nvPr/>
          </p:nvSpPr>
          <p:spPr bwMode="auto">
            <a:xfrm>
              <a:off x="8852536" y="7800853"/>
              <a:ext cx="519113" cy="5191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9070023" y="1677866"/>
              <a:ext cx="68263" cy="66675"/>
            </a:xfrm>
            <a:custGeom>
              <a:avLst/>
              <a:gdLst>
                <a:gd name="T0" fmla="*/ 13 w 27"/>
                <a:gd name="T1" fmla="*/ 0 h 26"/>
                <a:gd name="T2" fmla="*/ 0 w 27"/>
                <a:gd name="T3" fmla="*/ 13 h 26"/>
                <a:gd name="T4" fmla="*/ 13 w 27"/>
                <a:gd name="T5" fmla="*/ 26 h 26"/>
                <a:gd name="T6" fmla="*/ 25 w 27"/>
                <a:gd name="T7" fmla="*/ 13 h 26"/>
                <a:gd name="T8" fmla="*/ 27 w 27"/>
                <a:gd name="T9" fmla="*/ 13 h 26"/>
                <a:gd name="T10" fmla="*/ 27 w 27"/>
                <a:gd name="T11" fmla="*/ 13 h 26"/>
                <a:gd name="T12" fmla="*/ 25 w 27"/>
                <a:gd name="T13" fmla="*/ 13 h 26"/>
                <a:gd name="T14" fmla="*/ 13 w 27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9058911" y="1668341"/>
              <a:ext cx="85725" cy="87313"/>
            </a:xfrm>
            <a:custGeom>
              <a:avLst/>
              <a:gdLst>
                <a:gd name="T0" fmla="*/ 33 w 33"/>
                <a:gd name="T1" fmla="*/ 17 h 34"/>
                <a:gd name="T2" fmla="*/ 33 w 33"/>
                <a:gd name="T3" fmla="*/ 17 h 34"/>
                <a:gd name="T4" fmla="*/ 33 w 33"/>
                <a:gd name="T5" fmla="*/ 17 h 34"/>
                <a:gd name="T6" fmla="*/ 17 w 33"/>
                <a:gd name="T7" fmla="*/ 0 h 34"/>
                <a:gd name="T8" fmla="*/ 0 w 33"/>
                <a:gd name="T9" fmla="*/ 17 h 34"/>
                <a:gd name="T10" fmla="*/ 17 w 33"/>
                <a:gd name="T11" fmla="*/ 34 h 34"/>
                <a:gd name="T12" fmla="*/ 33 w 33"/>
                <a:gd name="T13" fmla="*/ 17 h 34"/>
                <a:gd name="T14" fmla="*/ 31 w 33"/>
                <a:gd name="T15" fmla="*/ 17 h 34"/>
                <a:gd name="T16" fmla="*/ 29 w 33"/>
                <a:gd name="T17" fmla="*/ 17 h 34"/>
                <a:gd name="T18" fmla="*/ 17 w 33"/>
                <a:gd name="T19" fmla="*/ 30 h 34"/>
                <a:gd name="T20" fmla="*/ 4 w 33"/>
                <a:gd name="T21" fmla="*/ 17 h 34"/>
                <a:gd name="T22" fmla="*/ 17 w 33"/>
                <a:gd name="T23" fmla="*/ 4 h 34"/>
                <a:gd name="T24" fmla="*/ 29 w 33"/>
                <a:gd name="T25" fmla="*/ 17 h 34"/>
                <a:gd name="T26" fmla="*/ 31 w 33"/>
                <a:gd name="T27" fmla="*/ 17 h 34"/>
                <a:gd name="T28" fmla="*/ 33 w 33"/>
                <a:gd name="T29" fmla="*/ 17 h 34"/>
                <a:gd name="T30" fmla="*/ 33 w 33"/>
                <a:gd name="T31" fmla="*/ 17 h 34"/>
                <a:gd name="T32" fmla="*/ 17 w 33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4"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4"/>
                    <a:pt x="17" y="34"/>
                  </a:cubicBezTo>
                  <a:cubicBezTo>
                    <a:pt x="26" y="34"/>
                    <a:pt x="33" y="26"/>
                    <a:pt x="33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24" y="4"/>
                    <a:pt x="29" y="10"/>
                    <a:pt x="29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8481061" y="1882653"/>
              <a:ext cx="112713" cy="107950"/>
            </a:xfrm>
            <a:custGeom>
              <a:avLst/>
              <a:gdLst>
                <a:gd name="T0" fmla="*/ 21 w 44"/>
                <a:gd name="T1" fmla="*/ 0 h 42"/>
                <a:gd name="T2" fmla="*/ 6 w 44"/>
                <a:gd name="T3" fmla="*/ 6 h 42"/>
                <a:gd name="T4" fmla="*/ 0 w 44"/>
                <a:gd name="T5" fmla="*/ 21 h 42"/>
                <a:gd name="T6" fmla="*/ 6 w 44"/>
                <a:gd name="T7" fmla="*/ 36 h 42"/>
                <a:gd name="T8" fmla="*/ 21 w 44"/>
                <a:gd name="T9" fmla="*/ 42 h 42"/>
                <a:gd name="T10" fmla="*/ 36 w 44"/>
                <a:gd name="T11" fmla="*/ 36 h 42"/>
                <a:gd name="T12" fmla="*/ 42 w 44"/>
                <a:gd name="T13" fmla="*/ 21 h 42"/>
                <a:gd name="T14" fmla="*/ 44 w 44"/>
                <a:gd name="T15" fmla="*/ 21 h 42"/>
                <a:gd name="T16" fmla="*/ 44 w 44"/>
                <a:gd name="T17" fmla="*/ 21 h 42"/>
                <a:gd name="T18" fmla="*/ 42 w 44"/>
                <a:gd name="T19" fmla="*/ 21 h 42"/>
                <a:gd name="T20" fmla="*/ 36 w 44"/>
                <a:gd name="T21" fmla="*/ 6 h 42"/>
                <a:gd name="T22" fmla="*/ 21 w 44"/>
                <a:gd name="T2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2">
                  <a:moveTo>
                    <a:pt x="21" y="0"/>
                  </a:moveTo>
                  <a:cubicBezTo>
                    <a:pt x="15" y="0"/>
                    <a:pt x="10" y="3"/>
                    <a:pt x="6" y="6"/>
                  </a:cubicBezTo>
                  <a:cubicBezTo>
                    <a:pt x="3" y="10"/>
                    <a:pt x="0" y="15"/>
                    <a:pt x="0" y="21"/>
                  </a:cubicBezTo>
                  <a:cubicBezTo>
                    <a:pt x="0" y="27"/>
                    <a:pt x="3" y="32"/>
                    <a:pt x="6" y="36"/>
                  </a:cubicBezTo>
                  <a:cubicBezTo>
                    <a:pt x="10" y="39"/>
                    <a:pt x="15" y="42"/>
                    <a:pt x="21" y="42"/>
                  </a:cubicBezTo>
                  <a:cubicBezTo>
                    <a:pt x="27" y="42"/>
                    <a:pt x="32" y="39"/>
                    <a:pt x="36" y="36"/>
                  </a:cubicBezTo>
                  <a:cubicBezTo>
                    <a:pt x="39" y="32"/>
                    <a:pt x="42" y="27"/>
                    <a:pt x="42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15"/>
                    <a:pt x="39" y="10"/>
                    <a:pt x="36" y="6"/>
                  </a:cubicBezTo>
                  <a:cubicBezTo>
                    <a:pt x="32" y="3"/>
                    <a:pt x="27" y="0"/>
                    <a:pt x="2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8471536" y="1873128"/>
              <a:ext cx="127000" cy="127000"/>
            </a:xfrm>
            <a:custGeom>
              <a:avLst/>
              <a:gdLst>
                <a:gd name="T0" fmla="*/ 50 w 50"/>
                <a:gd name="T1" fmla="*/ 25 h 50"/>
                <a:gd name="T2" fmla="*/ 50 w 50"/>
                <a:gd name="T3" fmla="*/ 25 h 50"/>
                <a:gd name="T4" fmla="*/ 50 w 50"/>
                <a:gd name="T5" fmla="*/ 25 h 50"/>
                <a:gd name="T6" fmla="*/ 25 w 50"/>
                <a:gd name="T7" fmla="*/ 0 h 50"/>
                <a:gd name="T8" fmla="*/ 0 w 50"/>
                <a:gd name="T9" fmla="*/ 25 h 50"/>
                <a:gd name="T10" fmla="*/ 25 w 50"/>
                <a:gd name="T11" fmla="*/ 50 h 50"/>
                <a:gd name="T12" fmla="*/ 50 w 50"/>
                <a:gd name="T13" fmla="*/ 25 h 50"/>
                <a:gd name="T14" fmla="*/ 48 w 50"/>
                <a:gd name="T15" fmla="*/ 25 h 50"/>
                <a:gd name="T16" fmla="*/ 46 w 50"/>
                <a:gd name="T17" fmla="*/ 25 h 50"/>
                <a:gd name="T18" fmla="*/ 40 w 50"/>
                <a:gd name="T19" fmla="*/ 40 h 50"/>
                <a:gd name="T20" fmla="*/ 25 w 50"/>
                <a:gd name="T21" fmla="*/ 46 h 50"/>
                <a:gd name="T22" fmla="*/ 10 w 50"/>
                <a:gd name="T23" fmla="*/ 40 h 50"/>
                <a:gd name="T24" fmla="*/ 4 w 50"/>
                <a:gd name="T25" fmla="*/ 25 h 50"/>
                <a:gd name="T26" fmla="*/ 10 w 50"/>
                <a:gd name="T27" fmla="*/ 10 h 50"/>
                <a:gd name="T28" fmla="*/ 25 w 50"/>
                <a:gd name="T29" fmla="*/ 4 h 50"/>
                <a:gd name="T30" fmla="*/ 40 w 50"/>
                <a:gd name="T31" fmla="*/ 10 h 50"/>
                <a:gd name="T32" fmla="*/ 46 w 50"/>
                <a:gd name="T33" fmla="*/ 25 h 50"/>
                <a:gd name="T34" fmla="*/ 48 w 50"/>
                <a:gd name="T35" fmla="*/ 25 h 50"/>
                <a:gd name="T36" fmla="*/ 50 w 50"/>
                <a:gd name="T37" fmla="*/ 25 h 50"/>
                <a:gd name="T38" fmla="*/ 50 w 50"/>
                <a:gd name="T39" fmla="*/ 25 h 50"/>
                <a:gd name="T40" fmla="*/ 25 w 50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9" y="50"/>
                    <a:pt x="50" y="39"/>
                    <a:pt x="50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31"/>
                    <a:pt x="43" y="36"/>
                    <a:pt x="40" y="40"/>
                  </a:cubicBezTo>
                  <a:cubicBezTo>
                    <a:pt x="36" y="43"/>
                    <a:pt x="31" y="46"/>
                    <a:pt x="25" y="46"/>
                  </a:cubicBezTo>
                  <a:cubicBezTo>
                    <a:pt x="19" y="46"/>
                    <a:pt x="14" y="43"/>
                    <a:pt x="10" y="40"/>
                  </a:cubicBezTo>
                  <a:cubicBezTo>
                    <a:pt x="7" y="36"/>
                    <a:pt x="4" y="31"/>
                    <a:pt x="4" y="25"/>
                  </a:cubicBezTo>
                  <a:cubicBezTo>
                    <a:pt x="4" y="19"/>
                    <a:pt x="7" y="14"/>
                    <a:pt x="10" y="10"/>
                  </a:cubicBezTo>
                  <a:cubicBezTo>
                    <a:pt x="14" y="7"/>
                    <a:pt x="19" y="4"/>
                    <a:pt x="25" y="4"/>
                  </a:cubicBezTo>
                  <a:cubicBezTo>
                    <a:pt x="31" y="4"/>
                    <a:pt x="36" y="7"/>
                    <a:pt x="40" y="10"/>
                  </a:cubicBezTo>
                  <a:cubicBezTo>
                    <a:pt x="43" y="14"/>
                    <a:pt x="46" y="19"/>
                    <a:pt x="46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3"/>
            <p:cNvSpPr/>
            <p:nvPr/>
          </p:nvSpPr>
          <p:spPr bwMode="auto">
            <a:xfrm>
              <a:off x="8819198" y="1915991"/>
              <a:ext cx="565150" cy="58738"/>
            </a:xfrm>
            <a:custGeom>
              <a:avLst/>
              <a:gdLst>
                <a:gd name="T0" fmla="*/ 210 w 221"/>
                <a:gd name="T1" fmla="*/ 0 h 23"/>
                <a:gd name="T2" fmla="*/ 11 w 221"/>
                <a:gd name="T3" fmla="*/ 0 h 23"/>
                <a:gd name="T4" fmla="*/ 0 w 221"/>
                <a:gd name="T5" fmla="*/ 11 h 23"/>
                <a:gd name="T6" fmla="*/ 11 w 221"/>
                <a:gd name="T7" fmla="*/ 23 h 23"/>
                <a:gd name="T8" fmla="*/ 210 w 221"/>
                <a:gd name="T9" fmla="*/ 23 h 23"/>
                <a:gd name="T10" fmla="*/ 221 w 221"/>
                <a:gd name="T11" fmla="*/ 11 h 23"/>
                <a:gd name="T12" fmla="*/ 210 w 22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23">
                  <a:moveTo>
                    <a:pt x="2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210" y="23"/>
                    <a:pt x="210" y="23"/>
                    <a:pt x="210" y="23"/>
                  </a:cubicBezTo>
                  <a:cubicBezTo>
                    <a:pt x="216" y="23"/>
                    <a:pt x="221" y="18"/>
                    <a:pt x="221" y="11"/>
                  </a:cubicBezTo>
                  <a:cubicBezTo>
                    <a:pt x="221" y="5"/>
                    <a:pt x="216" y="0"/>
                    <a:pt x="21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Rectangle 14"/>
            <p:cNvSpPr>
              <a:spLocks noChangeArrowheads="1"/>
            </p:cNvSpPr>
            <p:nvPr/>
          </p:nvSpPr>
          <p:spPr bwMode="auto">
            <a:xfrm>
              <a:off x="7511098" y="2335091"/>
              <a:ext cx="3178175" cy="5321300"/>
            </a:xfrm>
            <a:prstGeom prst="rect">
              <a:avLst/>
            </a:prstGeom>
            <a:blipFill dpi="0" rotWithShape="1">
              <a:blip r:embed="rId2"/>
              <a:srcRect/>
              <a:stretch>
                <a:fillRect l="-98000" t="-17000" r="-155000"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7501573" y="2325566"/>
              <a:ext cx="3197225" cy="5340350"/>
            </a:xfrm>
            <a:custGeom>
              <a:avLst/>
              <a:gdLst>
                <a:gd name="T0" fmla="*/ 2008 w 2014"/>
                <a:gd name="T1" fmla="*/ 3358 h 3364"/>
                <a:gd name="T2" fmla="*/ 2008 w 2014"/>
                <a:gd name="T3" fmla="*/ 3351 h 3364"/>
                <a:gd name="T4" fmla="*/ 13 w 2014"/>
                <a:gd name="T5" fmla="*/ 3351 h 3364"/>
                <a:gd name="T6" fmla="*/ 13 w 2014"/>
                <a:gd name="T7" fmla="*/ 13 h 3364"/>
                <a:gd name="T8" fmla="*/ 2001 w 2014"/>
                <a:gd name="T9" fmla="*/ 13 h 3364"/>
                <a:gd name="T10" fmla="*/ 2001 w 2014"/>
                <a:gd name="T11" fmla="*/ 3358 h 3364"/>
                <a:gd name="T12" fmla="*/ 2008 w 2014"/>
                <a:gd name="T13" fmla="*/ 3358 h 3364"/>
                <a:gd name="T14" fmla="*/ 2008 w 2014"/>
                <a:gd name="T15" fmla="*/ 3351 h 3364"/>
                <a:gd name="T16" fmla="*/ 2008 w 2014"/>
                <a:gd name="T17" fmla="*/ 3358 h 3364"/>
                <a:gd name="T18" fmla="*/ 2014 w 2014"/>
                <a:gd name="T19" fmla="*/ 3358 h 3364"/>
                <a:gd name="T20" fmla="*/ 2014 w 2014"/>
                <a:gd name="T21" fmla="*/ 0 h 3364"/>
                <a:gd name="T22" fmla="*/ 0 w 2014"/>
                <a:gd name="T23" fmla="*/ 0 h 3364"/>
                <a:gd name="T24" fmla="*/ 0 w 2014"/>
                <a:gd name="T25" fmla="*/ 3364 h 3364"/>
                <a:gd name="T26" fmla="*/ 2014 w 2014"/>
                <a:gd name="T27" fmla="*/ 3364 h 3364"/>
                <a:gd name="T28" fmla="*/ 2014 w 2014"/>
                <a:gd name="T29" fmla="*/ 3358 h 3364"/>
                <a:gd name="T30" fmla="*/ 2008 w 2014"/>
                <a:gd name="T31" fmla="*/ 3358 h 3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4" h="3364">
                  <a:moveTo>
                    <a:pt x="2008" y="3358"/>
                  </a:moveTo>
                  <a:lnTo>
                    <a:pt x="2008" y="3351"/>
                  </a:lnTo>
                  <a:lnTo>
                    <a:pt x="13" y="3351"/>
                  </a:lnTo>
                  <a:lnTo>
                    <a:pt x="13" y="13"/>
                  </a:lnTo>
                  <a:lnTo>
                    <a:pt x="2001" y="13"/>
                  </a:lnTo>
                  <a:lnTo>
                    <a:pt x="2001" y="3358"/>
                  </a:lnTo>
                  <a:lnTo>
                    <a:pt x="2008" y="3358"/>
                  </a:lnTo>
                  <a:lnTo>
                    <a:pt x="2008" y="3351"/>
                  </a:lnTo>
                  <a:lnTo>
                    <a:pt x="2008" y="3358"/>
                  </a:lnTo>
                  <a:lnTo>
                    <a:pt x="2014" y="3358"/>
                  </a:lnTo>
                  <a:lnTo>
                    <a:pt x="2014" y="0"/>
                  </a:lnTo>
                  <a:lnTo>
                    <a:pt x="0" y="0"/>
                  </a:lnTo>
                  <a:lnTo>
                    <a:pt x="0" y="3364"/>
                  </a:lnTo>
                  <a:lnTo>
                    <a:pt x="2014" y="3364"/>
                  </a:lnTo>
                  <a:lnTo>
                    <a:pt x="2014" y="3358"/>
                  </a:lnTo>
                  <a:lnTo>
                    <a:pt x="2008" y="33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6"/>
            <p:cNvSpPr/>
            <p:nvPr/>
          </p:nvSpPr>
          <p:spPr bwMode="auto">
            <a:xfrm>
              <a:off x="7276148" y="2373191"/>
              <a:ext cx="46038" cy="312738"/>
            </a:xfrm>
            <a:custGeom>
              <a:avLst/>
              <a:gdLst>
                <a:gd name="T0" fmla="*/ 18 w 18"/>
                <a:gd name="T1" fmla="*/ 113 h 122"/>
                <a:gd name="T2" fmla="*/ 9 w 18"/>
                <a:gd name="T3" fmla="*/ 122 h 122"/>
                <a:gd name="T4" fmla="*/ 0 w 18"/>
                <a:gd name="T5" fmla="*/ 113 h 122"/>
                <a:gd name="T6" fmla="*/ 0 w 18"/>
                <a:gd name="T7" fmla="*/ 9 h 122"/>
                <a:gd name="T8" fmla="*/ 9 w 18"/>
                <a:gd name="T9" fmla="*/ 0 h 122"/>
                <a:gd name="T10" fmla="*/ 18 w 18"/>
                <a:gd name="T11" fmla="*/ 9 h 122"/>
                <a:gd name="T12" fmla="*/ 18 w 18"/>
                <a:gd name="T13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2">
                  <a:moveTo>
                    <a:pt x="18" y="113"/>
                  </a:moveTo>
                  <a:cubicBezTo>
                    <a:pt x="18" y="118"/>
                    <a:pt x="14" y="122"/>
                    <a:pt x="9" y="122"/>
                  </a:cubicBezTo>
                  <a:cubicBezTo>
                    <a:pt x="4" y="122"/>
                    <a:pt x="0" y="118"/>
                    <a:pt x="0" y="11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lnTo>
                    <a:pt x="18" y="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7276148" y="2966916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7276148" y="3630491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10849611" y="2966916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3" name="Freeform 5"/>
          <p:cNvSpPr/>
          <p:nvPr/>
        </p:nvSpPr>
        <p:spPr bwMode="auto">
          <a:xfrm>
            <a:off x="3438060" y="2927212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5"/>
          <p:cNvSpPr/>
          <p:nvPr/>
        </p:nvSpPr>
        <p:spPr bwMode="auto">
          <a:xfrm rot="5400000" flipV="1">
            <a:off x="5919819" y="2723500"/>
            <a:ext cx="1007585" cy="45818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2541"/>
          <p:cNvSpPr>
            <a:spLocks noEditPoints="1"/>
          </p:cNvSpPr>
          <p:nvPr/>
        </p:nvSpPr>
        <p:spPr bwMode="auto">
          <a:xfrm>
            <a:off x="1089343" y="5047584"/>
            <a:ext cx="588415" cy="637451"/>
          </a:xfrm>
          <a:custGeom>
            <a:avLst/>
            <a:gdLst/>
            <a:ahLst/>
            <a:cxnLst>
              <a:cxn ang="0">
                <a:pos x="83" y="143"/>
              </a:cxn>
              <a:cxn ang="0">
                <a:pos x="88" y="98"/>
              </a:cxn>
              <a:cxn ang="0">
                <a:pos x="132" y="60"/>
              </a:cxn>
              <a:cxn ang="0">
                <a:pos x="120" y="54"/>
              </a:cxn>
              <a:cxn ang="0">
                <a:pos x="89" y="2"/>
              </a:cxn>
              <a:cxn ang="0">
                <a:pos x="49" y="5"/>
              </a:cxn>
              <a:cxn ang="0">
                <a:pos x="0" y="55"/>
              </a:cxn>
              <a:cxn ang="0">
                <a:pos x="5" y="93"/>
              </a:cxn>
              <a:cxn ang="0">
                <a:pos x="16" y="85"/>
              </a:cxn>
              <a:cxn ang="0">
                <a:pos x="17" y="84"/>
              </a:cxn>
              <a:cxn ang="0">
                <a:pos x="18" y="68"/>
              </a:cxn>
              <a:cxn ang="0">
                <a:pos x="10" y="63"/>
              </a:cxn>
              <a:cxn ang="0">
                <a:pos x="9" y="60"/>
              </a:cxn>
              <a:cxn ang="0">
                <a:pos x="43" y="60"/>
              </a:cxn>
              <a:cxn ang="0">
                <a:pos x="53" y="60"/>
              </a:cxn>
              <a:cxn ang="0">
                <a:pos x="57" y="58"/>
              </a:cxn>
              <a:cxn ang="0">
                <a:pos x="45" y="60"/>
              </a:cxn>
              <a:cxn ang="0">
                <a:pos x="59" y="53"/>
              </a:cxn>
              <a:cxn ang="0">
                <a:pos x="75" y="31"/>
              </a:cxn>
              <a:cxn ang="0">
                <a:pos x="81" y="14"/>
              </a:cxn>
              <a:cxn ang="0">
                <a:pos x="65" y="19"/>
              </a:cxn>
              <a:cxn ang="0">
                <a:pos x="79" y="90"/>
              </a:cxn>
              <a:cxn ang="0">
                <a:pos x="122" y="79"/>
              </a:cxn>
              <a:cxn ang="0">
                <a:pos x="123" y="63"/>
              </a:cxn>
              <a:cxn ang="0">
                <a:pos x="77" y="112"/>
              </a:cxn>
              <a:cxn ang="0">
                <a:pos x="67" y="127"/>
              </a:cxn>
              <a:cxn ang="0">
                <a:pos x="77" y="66"/>
              </a:cxn>
              <a:cxn ang="0">
                <a:pos x="87" y="62"/>
              </a:cxn>
              <a:cxn ang="0">
                <a:pos x="63" y="83"/>
              </a:cxn>
              <a:cxn ang="0">
                <a:pos x="69" y="107"/>
              </a:cxn>
              <a:cxn ang="0">
                <a:pos x="65" y="112"/>
              </a:cxn>
              <a:cxn ang="0">
                <a:pos x="80" y="92"/>
              </a:cxn>
              <a:cxn ang="0">
                <a:pos x="76" y="96"/>
              </a:cxn>
              <a:cxn ang="0">
                <a:pos x="76" y="96"/>
              </a:cxn>
              <a:cxn ang="0">
                <a:pos x="62" y="95"/>
              </a:cxn>
              <a:cxn ang="0">
                <a:pos x="75" y="92"/>
              </a:cxn>
              <a:cxn ang="0">
                <a:pos x="66" y="86"/>
              </a:cxn>
              <a:cxn ang="0">
                <a:pos x="72" y="50"/>
              </a:cxn>
              <a:cxn ang="0">
                <a:pos x="57" y="19"/>
              </a:cxn>
              <a:cxn ang="0">
                <a:pos x="77" y="18"/>
              </a:cxn>
              <a:cxn ang="0">
                <a:pos x="75" y="20"/>
              </a:cxn>
              <a:cxn ang="0">
                <a:pos x="57" y="51"/>
              </a:cxn>
              <a:cxn ang="0">
                <a:pos x="40" y="84"/>
              </a:cxn>
              <a:cxn ang="0">
                <a:pos x="82" y="44"/>
              </a:cxn>
              <a:cxn ang="0">
                <a:pos x="47" y="84"/>
              </a:cxn>
              <a:cxn ang="0">
                <a:pos x="59" y="80"/>
              </a:cxn>
              <a:cxn ang="0">
                <a:pos x="82" y="45"/>
              </a:cxn>
              <a:cxn ang="0">
                <a:pos x="63" y="129"/>
              </a:cxn>
              <a:cxn ang="0">
                <a:pos x="77" y="129"/>
              </a:cxn>
              <a:cxn ang="0">
                <a:pos x="84" y="89"/>
              </a:cxn>
              <a:cxn ang="0">
                <a:pos x="92" y="87"/>
              </a:cxn>
              <a:cxn ang="0">
                <a:pos x="116" y="74"/>
              </a:cxn>
              <a:cxn ang="0">
                <a:pos x="119" y="85"/>
              </a:cxn>
              <a:cxn ang="0">
                <a:pos x="84" y="89"/>
              </a:cxn>
              <a:cxn ang="0">
                <a:pos x="114" y="63"/>
              </a:cxn>
              <a:cxn ang="0">
                <a:pos x="33" y="59"/>
              </a:cxn>
              <a:cxn ang="0">
                <a:pos x="23" y="65"/>
              </a:cxn>
              <a:cxn ang="0">
                <a:pos x="11" y="67"/>
              </a:cxn>
              <a:cxn ang="0">
                <a:pos x="35" y="68"/>
              </a:cxn>
            </a:cxnLst>
            <a:rect l="0" t="0" r="r" b="b"/>
            <a:pathLst>
              <a:path w="132" h="143">
                <a:moveTo>
                  <a:pt x="46" y="136"/>
                </a:moveTo>
                <a:lnTo>
                  <a:pt x="46" y="136"/>
                </a:lnTo>
                <a:lnTo>
                  <a:pt x="46" y="138"/>
                </a:lnTo>
                <a:lnTo>
                  <a:pt x="48" y="140"/>
                </a:lnTo>
                <a:lnTo>
                  <a:pt x="48" y="140"/>
                </a:lnTo>
                <a:lnTo>
                  <a:pt x="49" y="141"/>
                </a:lnTo>
                <a:lnTo>
                  <a:pt x="51" y="142"/>
                </a:lnTo>
                <a:lnTo>
                  <a:pt x="51" y="142"/>
                </a:lnTo>
                <a:lnTo>
                  <a:pt x="59" y="141"/>
                </a:lnTo>
                <a:lnTo>
                  <a:pt x="67" y="142"/>
                </a:lnTo>
                <a:lnTo>
                  <a:pt x="83" y="143"/>
                </a:lnTo>
                <a:lnTo>
                  <a:pt x="83" y="143"/>
                </a:lnTo>
                <a:lnTo>
                  <a:pt x="85" y="142"/>
                </a:lnTo>
                <a:lnTo>
                  <a:pt x="87" y="141"/>
                </a:lnTo>
                <a:lnTo>
                  <a:pt x="87" y="139"/>
                </a:lnTo>
                <a:lnTo>
                  <a:pt x="88" y="138"/>
                </a:lnTo>
                <a:lnTo>
                  <a:pt x="88" y="138"/>
                </a:lnTo>
                <a:lnTo>
                  <a:pt x="88" y="136"/>
                </a:lnTo>
                <a:lnTo>
                  <a:pt x="88" y="136"/>
                </a:lnTo>
                <a:lnTo>
                  <a:pt x="87" y="127"/>
                </a:lnTo>
                <a:lnTo>
                  <a:pt x="87" y="117"/>
                </a:lnTo>
                <a:lnTo>
                  <a:pt x="88" y="98"/>
                </a:lnTo>
                <a:lnTo>
                  <a:pt x="88" y="98"/>
                </a:lnTo>
                <a:lnTo>
                  <a:pt x="108" y="99"/>
                </a:lnTo>
                <a:lnTo>
                  <a:pt x="126" y="98"/>
                </a:lnTo>
                <a:lnTo>
                  <a:pt x="126" y="98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30" y="94"/>
                </a:lnTo>
                <a:lnTo>
                  <a:pt x="130" y="94"/>
                </a:lnTo>
                <a:lnTo>
                  <a:pt x="131" y="77"/>
                </a:lnTo>
                <a:lnTo>
                  <a:pt x="132" y="60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1" y="57"/>
                </a:lnTo>
                <a:lnTo>
                  <a:pt x="129" y="56"/>
                </a:lnTo>
                <a:lnTo>
                  <a:pt x="129" y="56"/>
                </a:lnTo>
                <a:lnTo>
                  <a:pt x="120" y="54"/>
                </a:lnTo>
                <a:lnTo>
                  <a:pt x="111" y="54"/>
                </a:lnTo>
                <a:lnTo>
                  <a:pt x="101" y="54"/>
                </a:lnTo>
                <a:lnTo>
                  <a:pt x="91" y="54"/>
                </a:lnTo>
                <a:lnTo>
                  <a:pt x="91" y="54"/>
                </a:lnTo>
                <a:lnTo>
                  <a:pt x="91" y="30"/>
                </a:lnTo>
                <a:lnTo>
                  <a:pt x="91" y="18"/>
                </a:lnTo>
                <a:lnTo>
                  <a:pt x="91" y="6"/>
                </a:lnTo>
                <a:lnTo>
                  <a:pt x="91" y="6"/>
                </a:lnTo>
                <a:lnTo>
                  <a:pt x="90" y="4"/>
                </a:lnTo>
                <a:lnTo>
                  <a:pt x="90" y="4"/>
                </a:lnTo>
                <a:lnTo>
                  <a:pt x="89" y="2"/>
                </a:lnTo>
                <a:lnTo>
                  <a:pt x="87" y="1"/>
                </a:lnTo>
                <a:lnTo>
                  <a:pt x="87" y="1"/>
                </a:lnTo>
                <a:lnTo>
                  <a:pt x="70" y="0"/>
                </a:lnTo>
                <a:lnTo>
                  <a:pt x="62" y="0"/>
                </a:lnTo>
                <a:lnTo>
                  <a:pt x="53" y="1"/>
                </a:lnTo>
                <a:lnTo>
                  <a:pt x="53" y="1"/>
                </a:lnTo>
                <a:lnTo>
                  <a:pt x="51" y="2"/>
                </a:lnTo>
                <a:lnTo>
                  <a:pt x="51" y="2"/>
                </a:lnTo>
                <a:lnTo>
                  <a:pt x="49" y="3"/>
                </a:lnTo>
                <a:lnTo>
                  <a:pt x="49" y="5"/>
                </a:lnTo>
                <a:lnTo>
                  <a:pt x="49" y="5"/>
                </a:lnTo>
                <a:lnTo>
                  <a:pt x="48" y="28"/>
                </a:lnTo>
                <a:lnTo>
                  <a:pt x="48" y="51"/>
                </a:lnTo>
                <a:lnTo>
                  <a:pt x="48" y="51"/>
                </a:lnTo>
                <a:lnTo>
                  <a:pt x="27" y="50"/>
                </a:lnTo>
                <a:lnTo>
                  <a:pt x="6" y="50"/>
                </a:lnTo>
                <a:lnTo>
                  <a:pt x="6" y="50"/>
                </a:lnTo>
                <a:lnTo>
                  <a:pt x="4" y="51"/>
                </a:lnTo>
                <a:lnTo>
                  <a:pt x="4" y="51"/>
                </a:lnTo>
                <a:lnTo>
                  <a:pt x="1" y="52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63"/>
                </a:lnTo>
                <a:lnTo>
                  <a:pt x="0" y="72"/>
                </a:lnTo>
                <a:lnTo>
                  <a:pt x="0" y="81"/>
                </a:lnTo>
                <a:lnTo>
                  <a:pt x="1" y="90"/>
                </a:lnTo>
                <a:lnTo>
                  <a:pt x="1" y="90"/>
                </a:lnTo>
                <a:lnTo>
                  <a:pt x="2" y="91"/>
                </a:lnTo>
                <a:lnTo>
                  <a:pt x="3" y="92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16" y="93"/>
                </a:lnTo>
                <a:lnTo>
                  <a:pt x="26" y="93"/>
                </a:lnTo>
                <a:lnTo>
                  <a:pt x="46" y="93"/>
                </a:lnTo>
                <a:lnTo>
                  <a:pt x="46" y="93"/>
                </a:lnTo>
                <a:lnTo>
                  <a:pt x="46" y="115"/>
                </a:lnTo>
                <a:lnTo>
                  <a:pt x="46" y="125"/>
                </a:lnTo>
                <a:lnTo>
                  <a:pt x="46" y="136"/>
                </a:lnTo>
                <a:lnTo>
                  <a:pt x="46" y="136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10" y="84"/>
                </a:lnTo>
                <a:lnTo>
                  <a:pt x="10" y="84"/>
                </a:lnTo>
                <a:lnTo>
                  <a:pt x="17" y="79"/>
                </a:lnTo>
                <a:lnTo>
                  <a:pt x="22" y="74"/>
                </a:lnTo>
                <a:lnTo>
                  <a:pt x="22" y="74"/>
                </a:lnTo>
                <a:lnTo>
                  <a:pt x="19" y="79"/>
                </a:lnTo>
                <a:lnTo>
                  <a:pt x="17" y="84"/>
                </a:lnTo>
                <a:lnTo>
                  <a:pt x="17" y="8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9" y="75"/>
                </a:move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20" y="65"/>
                </a:lnTo>
                <a:lnTo>
                  <a:pt x="22" y="63"/>
                </a:lnTo>
                <a:lnTo>
                  <a:pt x="18" y="68"/>
                </a:lnTo>
                <a:lnTo>
                  <a:pt x="18" y="68"/>
                </a:lnTo>
                <a:lnTo>
                  <a:pt x="14" y="75"/>
                </a:lnTo>
                <a:lnTo>
                  <a:pt x="9" y="81"/>
                </a:lnTo>
                <a:lnTo>
                  <a:pt x="9" y="81"/>
                </a:lnTo>
                <a:lnTo>
                  <a:pt x="9" y="75"/>
                </a:lnTo>
                <a:lnTo>
                  <a:pt x="9" y="75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9" y="63"/>
                </a:lnTo>
                <a:lnTo>
                  <a:pt x="9" y="63"/>
                </a:lnTo>
                <a:lnTo>
                  <a:pt x="10" y="63"/>
                </a:lnTo>
                <a:lnTo>
                  <a:pt x="10" y="63"/>
                </a:lnTo>
                <a:lnTo>
                  <a:pt x="12" y="62"/>
                </a:lnTo>
                <a:lnTo>
                  <a:pt x="12" y="64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9" y="60"/>
                </a:moveTo>
                <a:lnTo>
                  <a:pt x="9" y="60"/>
                </a:lnTo>
                <a:lnTo>
                  <a:pt x="9" y="59"/>
                </a:lnTo>
                <a:lnTo>
                  <a:pt x="9" y="59"/>
                </a:lnTo>
                <a:lnTo>
                  <a:pt x="12" y="59"/>
                </a:lnTo>
                <a:lnTo>
                  <a:pt x="12" y="59"/>
                </a:lnTo>
                <a:lnTo>
                  <a:pt x="9" y="60"/>
                </a:lnTo>
                <a:lnTo>
                  <a:pt x="9" y="60"/>
                </a:lnTo>
                <a:close/>
                <a:moveTo>
                  <a:pt x="23" y="77"/>
                </a:moveTo>
                <a:lnTo>
                  <a:pt x="23" y="77"/>
                </a:lnTo>
                <a:lnTo>
                  <a:pt x="28" y="68"/>
                </a:lnTo>
                <a:lnTo>
                  <a:pt x="34" y="61"/>
                </a:lnTo>
                <a:lnTo>
                  <a:pt x="34" y="61"/>
                </a:lnTo>
                <a:lnTo>
                  <a:pt x="35" y="60"/>
                </a:lnTo>
                <a:lnTo>
                  <a:pt x="34" y="59"/>
                </a:lnTo>
                <a:lnTo>
                  <a:pt x="34" y="59"/>
                </a:lnTo>
                <a:lnTo>
                  <a:pt x="43" y="60"/>
                </a:lnTo>
                <a:lnTo>
                  <a:pt x="43" y="60"/>
                </a:lnTo>
                <a:lnTo>
                  <a:pt x="35" y="66"/>
                </a:lnTo>
                <a:lnTo>
                  <a:pt x="29" y="74"/>
                </a:lnTo>
                <a:lnTo>
                  <a:pt x="29" y="74"/>
                </a:lnTo>
                <a:lnTo>
                  <a:pt x="22" y="81"/>
                </a:lnTo>
                <a:lnTo>
                  <a:pt x="21" y="82"/>
                </a:lnTo>
                <a:lnTo>
                  <a:pt x="20" y="82"/>
                </a:lnTo>
                <a:lnTo>
                  <a:pt x="23" y="77"/>
                </a:lnTo>
                <a:lnTo>
                  <a:pt x="23" y="77"/>
                </a:lnTo>
                <a:close/>
                <a:moveTo>
                  <a:pt x="45" y="60"/>
                </a:moveTo>
                <a:lnTo>
                  <a:pt x="45" y="60"/>
                </a:lnTo>
                <a:lnTo>
                  <a:pt x="53" y="60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8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68" y="51"/>
                </a:lnTo>
                <a:lnTo>
                  <a:pt x="68" y="51"/>
                </a:lnTo>
                <a:lnTo>
                  <a:pt x="57" y="58"/>
                </a:lnTo>
                <a:lnTo>
                  <a:pt x="46" y="67"/>
                </a:lnTo>
                <a:lnTo>
                  <a:pt x="46" y="67"/>
                </a:lnTo>
                <a:lnTo>
                  <a:pt x="37" y="74"/>
                </a:lnTo>
                <a:lnTo>
                  <a:pt x="33" y="77"/>
                </a:lnTo>
                <a:lnTo>
                  <a:pt x="30" y="81"/>
                </a:lnTo>
                <a:lnTo>
                  <a:pt x="30" y="81"/>
                </a:lnTo>
                <a:lnTo>
                  <a:pt x="37" y="70"/>
                </a:lnTo>
                <a:lnTo>
                  <a:pt x="44" y="61"/>
                </a:lnTo>
                <a:lnTo>
                  <a:pt x="44" y="61"/>
                </a:lnTo>
                <a:lnTo>
                  <a:pt x="45" y="60"/>
                </a:lnTo>
                <a:lnTo>
                  <a:pt x="45" y="60"/>
                </a:lnTo>
                <a:close/>
                <a:moveTo>
                  <a:pt x="83" y="10"/>
                </a:moveTo>
                <a:lnTo>
                  <a:pt x="83" y="10"/>
                </a:lnTo>
                <a:lnTo>
                  <a:pt x="83" y="27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65" y="50"/>
                </a:lnTo>
                <a:lnTo>
                  <a:pt x="65" y="50"/>
                </a:lnTo>
                <a:lnTo>
                  <a:pt x="59" y="53"/>
                </a:lnTo>
                <a:lnTo>
                  <a:pt x="61" y="51"/>
                </a:lnTo>
                <a:lnTo>
                  <a:pt x="61" y="51"/>
                </a:lnTo>
                <a:lnTo>
                  <a:pt x="68" y="47"/>
                </a:lnTo>
                <a:lnTo>
                  <a:pt x="73" y="42"/>
                </a:lnTo>
                <a:lnTo>
                  <a:pt x="78" y="36"/>
                </a:lnTo>
                <a:lnTo>
                  <a:pt x="82" y="30"/>
                </a:lnTo>
                <a:lnTo>
                  <a:pt x="82" y="30"/>
                </a:lnTo>
                <a:lnTo>
                  <a:pt x="82" y="29"/>
                </a:lnTo>
                <a:lnTo>
                  <a:pt x="81" y="29"/>
                </a:lnTo>
                <a:lnTo>
                  <a:pt x="81" y="29"/>
                </a:lnTo>
                <a:lnTo>
                  <a:pt x="75" y="31"/>
                </a:lnTo>
                <a:lnTo>
                  <a:pt x="69" y="34"/>
                </a:lnTo>
                <a:lnTo>
                  <a:pt x="69" y="34"/>
                </a:lnTo>
                <a:lnTo>
                  <a:pt x="60" y="41"/>
                </a:lnTo>
                <a:lnTo>
                  <a:pt x="57" y="43"/>
                </a:lnTo>
                <a:lnTo>
                  <a:pt x="59" y="41"/>
                </a:lnTo>
                <a:lnTo>
                  <a:pt x="59" y="41"/>
                </a:lnTo>
                <a:lnTo>
                  <a:pt x="71" y="29"/>
                </a:lnTo>
                <a:lnTo>
                  <a:pt x="76" y="23"/>
                </a:lnTo>
                <a:lnTo>
                  <a:pt x="81" y="16"/>
                </a:lnTo>
                <a:lnTo>
                  <a:pt x="81" y="16"/>
                </a:lnTo>
                <a:lnTo>
                  <a:pt x="81" y="14"/>
                </a:lnTo>
                <a:lnTo>
                  <a:pt x="79" y="14"/>
                </a:lnTo>
                <a:lnTo>
                  <a:pt x="79" y="14"/>
                </a:lnTo>
                <a:lnTo>
                  <a:pt x="73" y="18"/>
                </a:lnTo>
                <a:lnTo>
                  <a:pt x="68" y="22"/>
                </a:lnTo>
                <a:lnTo>
                  <a:pt x="62" y="26"/>
                </a:lnTo>
                <a:lnTo>
                  <a:pt x="56" y="30"/>
                </a:lnTo>
                <a:lnTo>
                  <a:pt x="56" y="30"/>
                </a:lnTo>
                <a:lnTo>
                  <a:pt x="56" y="29"/>
                </a:lnTo>
                <a:lnTo>
                  <a:pt x="56" y="29"/>
                </a:lnTo>
                <a:lnTo>
                  <a:pt x="65" y="19"/>
                </a:lnTo>
                <a:lnTo>
                  <a:pt x="65" y="19"/>
                </a:lnTo>
                <a:lnTo>
                  <a:pt x="69" y="14"/>
                </a:lnTo>
                <a:lnTo>
                  <a:pt x="73" y="9"/>
                </a:lnTo>
                <a:lnTo>
                  <a:pt x="73" y="9"/>
                </a:lnTo>
                <a:lnTo>
                  <a:pt x="83" y="10"/>
                </a:lnTo>
                <a:lnTo>
                  <a:pt x="83" y="10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98" y="72"/>
                </a:lnTo>
                <a:lnTo>
                  <a:pt x="88" y="82"/>
                </a:lnTo>
                <a:lnTo>
                  <a:pt x="88" y="82"/>
                </a:lnTo>
                <a:lnTo>
                  <a:pt x="79" y="90"/>
                </a:lnTo>
                <a:lnTo>
                  <a:pt x="79" y="90"/>
                </a:lnTo>
                <a:lnTo>
                  <a:pt x="80" y="88"/>
                </a:lnTo>
                <a:lnTo>
                  <a:pt x="82" y="86"/>
                </a:lnTo>
                <a:lnTo>
                  <a:pt x="85" y="81"/>
                </a:lnTo>
                <a:lnTo>
                  <a:pt x="85" y="81"/>
                </a:lnTo>
                <a:lnTo>
                  <a:pt x="98" y="63"/>
                </a:lnTo>
                <a:lnTo>
                  <a:pt x="98" y="63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22" y="79"/>
                </a:moveTo>
                <a:lnTo>
                  <a:pt x="122" y="79"/>
                </a:lnTo>
                <a:lnTo>
                  <a:pt x="121" y="79"/>
                </a:lnTo>
                <a:lnTo>
                  <a:pt x="121" y="79"/>
                </a:lnTo>
                <a:lnTo>
                  <a:pt x="115" y="82"/>
                </a:lnTo>
                <a:lnTo>
                  <a:pt x="113" y="82"/>
                </a:lnTo>
                <a:lnTo>
                  <a:pt x="113" y="82"/>
                </a:lnTo>
                <a:lnTo>
                  <a:pt x="115" y="79"/>
                </a:lnTo>
                <a:lnTo>
                  <a:pt x="115" y="79"/>
                </a:lnTo>
                <a:lnTo>
                  <a:pt x="120" y="71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2" y="79"/>
                </a:lnTo>
                <a:lnTo>
                  <a:pt x="122" y="79"/>
                </a:lnTo>
                <a:close/>
                <a:moveTo>
                  <a:pt x="67" y="127"/>
                </a:moveTo>
                <a:lnTo>
                  <a:pt x="67" y="127"/>
                </a:lnTo>
                <a:lnTo>
                  <a:pt x="73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7" y="112"/>
                </a:lnTo>
                <a:lnTo>
                  <a:pt x="77" y="112"/>
                </a:lnTo>
                <a:lnTo>
                  <a:pt x="69" y="118"/>
                </a:lnTo>
                <a:lnTo>
                  <a:pt x="61" y="123"/>
                </a:lnTo>
                <a:lnTo>
                  <a:pt x="61" y="123"/>
                </a:lnTo>
                <a:lnTo>
                  <a:pt x="71" y="114"/>
                </a:lnTo>
                <a:lnTo>
                  <a:pt x="75" y="109"/>
                </a:lnTo>
                <a:lnTo>
                  <a:pt x="79" y="104"/>
                </a:lnTo>
                <a:lnTo>
                  <a:pt x="79" y="104"/>
                </a:lnTo>
                <a:lnTo>
                  <a:pt x="78" y="122"/>
                </a:lnTo>
                <a:lnTo>
                  <a:pt x="78" y="122"/>
                </a:lnTo>
                <a:lnTo>
                  <a:pt x="73" y="124"/>
                </a:lnTo>
                <a:lnTo>
                  <a:pt x="67" y="127"/>
                </a:lnTo>
                <a:lnTo>
                  <a:pt x="67" y="127"/>
                </a:lnTo>
                <a:close/>
                <a:moveTo>
                  <a:pt x="83" y="55"/>
                </a:moveTo>
                <a:lnTo>
                  <a:pt x="83" y="55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4" y="61"/>
                </a:lnTo>
                <a:lnTo>
                  <a:pt x="84" y="61"/>
                </a:lnTo>
                <a:lnTo>
                  <a:pt x="77" y="66"/>
                </a:lnTo>
                <a:lnTo>
                  <a:pt x="71" y="72"/>
                </a:lnTo>
                <a:lnTo>
                  <a:pt x="64" y="79"/>
                </a:lnTo>
                <a:lnTo>
                  <a:pt x="58" y="84"/>
                </a:lnTo>
                <a:lnTo>
                  <a:pt x="58" y="84"/>
                </a:lnTo>
                <a:lnTo>
                  <a:pt x="64" y="78"/>
                </a:lnTo>
                <a:lnTo>
                  <a:pt x="70" y="70"/>
                </a:lnTo>
                <a:lnTo>
                  <a:pt x="76" y="62"/>
                </a:lnTo>
                <a:lnTo>
                  <a:pt x="83" y="55"/>
                </a:lnTo>
                <a:lnTo>
                  <a:pt x="83" y="55"/>
                </a:lnTo>
                <a:close/>
                <a:moveTo>
                  <a:pt x="87" y="62"/>
                </a:moveTo>
                <a:lnTo>
                  <a:pt x="87" y="62"/>
                </a:lnTo>
                <a:lnTo>
                  <a:pt x="87" y="62"/>
                </a:lnTo>
                <a:lnTo>
                  <a:pt x="87" y="62"/>
                </a:lnTo>
                <a:lnTo>
                  <a:pt x="83" y="65"/>
                </a:lnTo>
                <a:lnTo>
                  <a:pt x="79" y="69"/>
                </a:lnTo>
                <a:lnTo>
                  <a:pt x="72" y="77"/>
                </a:lnTo>
                <a:lnTo>
                  <a:pt x="72" y="77"/>
                </a:lnTo>
                <a:lnTo>
                  <a:pt x="54" y="95"/>
                </a:lnTo>
                <a:lnTo>
                  <a:pt x="54" y="95"/>
                </a:lnTo>
                <a:lnTo>
                  <a:pt x="54" y="89"/>
                </a:lnTo>
                <a:lnTo>
                  <a:pt x="54" y="89"/>
                </a:lnTo>
                <a:lnTo>
                  <a:pt x="63" y="83"/>
                </a:lnTo>
                <a:lnTo>
                  <a:pt x="71" y="76"/>
                </a:lnTo>
                <a:lnTo>
                  <a:pt x="78" y="68"/>
                </a:lnTo>
                <a:lnTo>
                  <a:pt x="87" y="62"/>
                </a:lnTo>
                <a:lnTo>
                  <a:pt x="87" y="62"/>
                </a:lnTo>
                <a:close/>
                <a:moveTo>
                  <a:pt x="79" y="103"/>
                </a:moveTo>
                <a:lnTo>
                  <a:pt x="79" y="103"/>
                </a:lnTo>
                <a:lnTo>
                  <a:pt x="79" y="102"/>
                </a:lnTo>
                <a:lnTo>
                  <a:pt x="78" y="102"/>
                </a:lnTo>
                <a:lnTo>
                  <a:pt x="78" y="102"/>
                </a:lnTo>
                <a:lnTo>
                  <a:pt x="73" y="104"/>
                </a:lnTo>
                <a:lnTo>
                  <a:pt x="69" y="107"/>
                </a:lnTo>
                <a:lnTo>
                  <a:pt x="60" y="113"/>
                </a:lnTo>
                <a:lnTo>
                  <a:pt x="60" y="113"/>
                </a:lnTo>
                <a:lnTo>
                  <a:pt x="70" y="104"/>
                </a:lnTo>
                <a:lnTo>
                  <a:pt x="75" y="100"/>
                </a:lnTo>
                <a:lnTo>
                  <a:pt x="80" y="95"/>
                </a:lnTo>
                <a:lnTo>
                  <a:pt x="80" y="95"/>
                </a:lnTo>
                <a:lnTo>
                  <a:pt x="79" y="103"/>
                </a:lnTo>
                <a:lnTo>
                  <a:pt x="79" y="103"/>
                </a:lnTo>
                <a:close/>
                <a:moveTo>
                  <a:pt x="55" y="118"/>
                </a:moveTo>
                <a:lnTo>
                  <a:pt x="55" y="118"/>
                </a:lnTo>
                <a:lnTo>
                  <a:pt x="65" y="112"/>
                </a:lnTo>
                <a:lnTo>
                  <a:pt x="70" y="108"/>
                </a:lnTo>
                <a:lnTo>
                  <a:pt x="76" y="105"/>
                </a:lnTo>
                <a:lnTo>
                  <a:pt x="76" y="105"/>
                </a:lnTo>
                <a:lnTo>
                  <a:pt x="71" y="111"/>
                </a:lnTo>
                <a:lnTo>
                  <a:pt x="66" y="116"/>
                </a:lnTo>
                <a:lnTo>
                  <a:pt x="55" y="125"/>
                </a:lnTo>
                <a:lnTo>
                  <a:pt x="55" y="125"/>
                </a:lnTo>
                <a:lnTo>
                  <a:pt x="55" y="118"/>
                </a:lnTo>
                <a:lnTo>
                  <a:pt x="55" y="118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79" y="92"/>
                </a:lnTo>
                <a:lnTo>
                  <a:pt x="79" y="92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1" y="101"/>
                </a:lnTo>
                <a:lnTo>
                  <a:pt x="65" y="105"/>
                </a:lnTo>
                <a:lnTo>
                  <a:pt x="60" y="110"/>
                </a:lnTo>
                <a:lnTo>
                  <a:pt x="55" y="115"/>
                </a:lnTo>
                <a:lnTo>
                  <a:pt x="55" y="115"/>
                </a:lnTo>
                <a:lnTo>
                  <a:pt x="54" y="108"/>
                </a:lnTo>
                <a:lnTo>
                  <a:pt x="54" y="108"/>
                </a:lnTo>
                <a:lnTo>
                  <a:pt x="65" y="10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75" y="92"/>
                </a:move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65" y="99"/>
                </a:lnTo>
                <a:lnTo>
                  <a:pt x="54" y="105"/>
                </a:lnTo>
                <a:lnTo>
                  <a:pt x="54" y="105"/>
                </a:lnTo>
                <a:lnTo>
                  <a:pt x="54" y="100"/>
                </a:lnTo>
                <a:lnTo>
                  <a:pt x="54" y="100"/>
                </a:lnTo>
                <a:lnTo>
                  <a:pt x="62" y="95"/>
                </a:lnTo>
                <a:lnTo>
                  <a:pt x="69" y="89"/>
                </a:lnTo>
                <a:lnTo>
                  <a:pt x="81" y="75"/>
                </a:lnTo>
                <a:lnTo>
                  <a:pt x="81" y="75"/>
                </a:lnTo>
                <a:lnTo>
                  <a:pt x="88" y="67"/>
                </a:lnTo>
                <a:lnTo>
                  <a:pt x="88" y="67"/>
                </a:lnTo>
                <a:lnTo>
                  <a:pt x="93" y="62"/>
                </a:lnTo>
                <a:lnTo>
                  <a:pt x="93" y="62"/>
                </a:lnTo>
                <a:lnTo>
                  <a:pt x="96" y="62"/>
                </a:lnTo>
                <a:lnTo>
                  <a:pt x="96" y="62"/>
                </a:lnTo>
                <a:lnTo>
                  <a:pt x="85" y="78"/>
                </a:lnTo>
                <a:lnTo>
                  <a:pt x="75" y="92"/>
                </a:lnTo>
                <a:lnTo>
                  <a:pt x="75" y="92"/>
                </a:lnTo>
                <a:close/>
                <a:moveTo>
                  <a:pt x="67" y="87"/>
                </a:moveTo>
                <a:lnTo>
                  <a:pt x="67" y="87"/>
                </a:lnTo>
                <a:lnTo>
                  <a:pt x="62" y="92"/>
                </a:lnTo>
                <a:lnTo>
                  <a:pt x="57" y="96"/>
                </a:lnTo>
                <a:lnTo>
                  <a:pt x="57" y="96"/>
                </a:lnTo>
                <a:lnTo>
                  <a:pt x="55" y="97"/>
                </a:lnTo>
                <a:lnTo>
                  <a:pt x="59" y="93"/>
                </a:lnTo>
                <a:lnTo>
                  <a:pt x="59" y="93"/>
                </a:lnTo>
                <a:lnTo>
                  <a:pt x="66" y="86"/>
                </a:lnTo>
                <a:lnTo>
                  <a:pt x="66" y="86"/>
                </a:lnTo>
                <a:lnTo>
                  <a:pt x="78" y="75"/>
                </a:lnTo>
                <a:lnTo>
                  <a:pt x="89" y="62"/>
                </a:lnTo>
                <a:lnTo>
                  <a:pt x="89" y="62"/>
                </a:lnTo>
                <a:lnTo>
                  <a:pt x="91" y="62"/>
                </a:lnTo>
                <a:lnTo>
                  <a:pt x="91" y="62"/>
                </a:lnTo>
                <a:lnTo>
                  <a:pt x="84" y="68"/>
                </a:lnTo>
                <a:lnTo>
                  <a:pt x="79" y="75"/>
                </a:lnTo>
                <a:lnTo>
                  <a:pt x="67" y="87"/>
                </a:lnTo>
                <a:lnTo>
                  <a:pt x="67" y="87"/>
                </a:lnTo>
                <a:close/>
                <a:moveTo>
                  <a:pt x="72" y="50"/>
                </a:move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8" y="47"/>
                </a:lnTo>
                <a:lnTo>
                  <a:pt x="78" y="47"/>
                </a:lnTo>
                <a:lnTo>
                  <a:pt x="72" y="50"/>
                </a:lnTo>
                <a:lnTo>
                  <a:pt x="72" y="50"/>
                </a:lnTo>
                <a:close/>
                <a:moveTo>
                  <a:pt x="64" y="17"/>
                </a:moveTo>
                <a:lnTo>
                  <a:pt x="64" y="17"/>
                </a:lnTo>
                <a:lnTo>
                  <a:pt x="56" y="25"/>
                </a:lnTo>
                <a:lnTo>
                  <a:pt x="56" y="25"/>
                </a:lnTo>
                <a:lnTo>
                  <a:pt x="57" y="19"/>
                </a:lnTo>
                <a:lnTo>
                  <a:pt x="57" y="19"/>
                </a:lnTo>
                <a:lnTo>
                  <a:pt x="66" y="14"/>
                </a:lnTo>
                <a:lnTo>
                  <a:pt x="66" y="14"/>
                </a:lnTo>
                <a:lnTo>
                  <a:pt x="70" y="12"/>
                </a:lnTo>
                <a:lnTo>
                  <a:pt x="69" y="13"/>
                </a:lnTo>
                <a:lnTo>
                  <a:pt x="64" y="17"/>
                </a:lnTo>
                <a:lnTo>
                  <a:pt x="64" y="17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77" y="18"/>
                </a:lnTo>
                <a:lnTo>
                  <a:pt x="77" y="18"/>
                </a:lnTo>
                <a:lnTo>
                  <a:pt x="74" y="22"/>
                </a:lnTo>
                <a:lnTo>
                  <a:pt x="66" y="31"/>
                </a:lnTo>
                <a:lnTo>
                  <a:pt x="66" y="31"/>
                </a:lnTo>
                <a:lnTo>
                  <a:pt x="57" y="40"/>
                </a:lnTo>
                <a:lnTo>
                  <a:pt x="57" y="40"/>
                </a:lnTo>
                <a:lnTo>
                  <a:pt x="56" y="33"/>
                </a:lnTo>
                <a:lnTo>
                  <a:pt x="56" y="33"/>
                </a:lnTo>
                <a:lnTo>
                  <a:pt x="61" y="30"/>
                </a:lnTo>
                <a:lnTo>
                  <a:pt x="66" y="27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7" y="34"/>
                </a:lnTo>
                <a:lnTo>
                  <a:pt x="71" y="41"/>
                </a:lnTo>
                <a:lnTo>
                  <a:pt x="71" y="41"/>
                </a:lnTo>
                <a:lnTo>
                  <a:pt x="64" y="47"/>
                </a:lnTo>
                <a:lnTo>
                  <a:pt x="57" y="51"/>
                </a:lnTo>
                <a:lnTo>
                  <a:pt x="57" y="51"/>
                </a:lnTo>
                <a:lnTo>
                  <a:pt x="57" y="45"/>
                </a:lnTo>
                <a:lnTo>
                  <a:pt x="57" y="45"/>
                </a:lnTo>
                <a:lnTo>
                  <a:pt x="65" y="40"/>
                </a:lnTo>
                <a:lnTo>
                  <a:pt x="74" y="34"/>
                </a:lnTo>
                <a:lnTo>
                  <a:pt x="74" y="3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53" y="66"/>
                </a:lnTo>
                <a:lnTo>
                  <a:pt x="46" y="75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28" y="85"/>
                </a:lnTo>
                <a:lnTo>
                  <a:pt x="28" y="85"/>
                </a:lnTo>
                <a:lnTo>
                  <a:pt x="48" y="68"/>
                </a:lnTo>
                <a:lnTo>
                  <a:pt x="58" y="6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82" y="45"/>
                </a:move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52"/>
                </a:lnTo>
                <a:lnTo>
                  <a:pt x="83" y="52"/>
                </a:lnTo>
                <a:lnTo>
                  <a:pt x="82" y="52"/>
                </a:lnTo>
                <a:lnTo>
                  <a:pt x="82" y="52"/>
                </a:lnTo>
                <a:lnTo>
                  <a:pt x="64" y="66"/>
                </a:lnTo>
                <a:lnTo>
                  <a:pt x="55" y="74"/>
                </a:lnTo>
                <a:lnTo>
                  <a:pt x="47" y="82"/>
                </a:lnTo>
                <a:lnTo>
                  <a:pt x="47" y="82"/>
                </a:lnTo>
                <a:lnTo>
                  <a:pt x="47" y="83"/>
                </a:lnTo>
                <a:lnTo>
                  <a:pt x="47" y="84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62" y="70"/>
                </a:lnTo>
                <a:lnTo>
                  <a:pt x="62" y="70"/>
                </a:lnTo>
                <a:lnTo>
                  <a:pt x="73" y="62"/>
                </a:lnTo>
                <a:lnTo>
                  <a:pt x="73" y="62"/>
                </a:lnTo>
                <a:lnTo>
                  <a:pt x="73" y="61"/>
                </a:lnTo>
                <a:lnTo>
                  <a:pt x="73" y="61"/>
                </a:lnTo>
                <a:lnTo>
                  <a:pt x="64" y="74"/>
                </a:lnTo>
                <a:lnTo>
                  <a:pt x="59" y="80"/>
                </a:lnTo>
                <a:lnTo>
                  <a:pt x="54" y="86"/>
                </a:lnTo>
                <a:lnTo>
                  <a:pt x="54" y="86"/>
                </a:lnTo>
                <a:lnTo>
                  <a:pt x="52" y="85"/>
                </a:lnTo>
                <a:lnTo>
                  <a:pt x="52" y="85"/>
                </a:lnTo>
                <a:lnTo>
                  <a:pt x="50" y="84"/>
                </a:lnTo>
                <a:lnTo>
                  <a:pt x="50" y="84"/>
                </a:lnTo>
                <a:lnTo>
                  <a:pt x="42" y="84"/>
                </a:lnTo>
                <a:lnTo>
                  <a:pt x="42" y="84"/>
                </a:lnTo>
                <a:lnTo>
                  <a:pt x="52" y="74"/>
                </a:lnTo>
                <a:lnTo>
                  <a:pt x="61" y="63"/>
                </a:lnTo>
                <a:lnTo>
                  <a:pt x="82" y="45"/>
                </a:lnTo>
                <a:lnTo>
                  <a:pt x="82" y="45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29"/>
                </a:lnTo>
                <a:lnTo>
                  <a:pt x="55" y="129"/>
                </a:lnTo>
                <a:lnTo>
                  <a:pt x="60" y="126"/>
                </a:lnTo>
                <a:lnTo>
                  <a:pt x="64" y="123"/>
                </a:lnTo>
                <a:lnTo>
                  <a:pt x="73" y="117"/>
                </a:lnTo>
                <a:lnTo>
                  <a:pt x="73" y="117"/>
                </a:lnTo>
                <a:lnTo>
                  <a:pt x="68" y="123"/>
                </a:lnTo>
                <a:lnTo>
                  <a:pt x="63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70" y="128"/>
                </a:lnTo>
                <a:lnTo>
                  <a:pt x="70" y="128"/>
                </a:lnTo>
                <a:lnTo>
                  <a:pt x="75" y="125"/>
                </a:lnTo>
                <a:lnTo>
                  <a:pt x="75" y="125"/>
                </a:lnTo>
                <a:lnTo>
                  <a:pt x="77" y="125"/>
                </a:lnTo>
                <a:lnTo>
                  <a:pt x="78" y="126"/>
                </a:lnTo>
                <a:lnTo>
                  <a:pt x="77" y="129"/>
                </a:lnTo>
                <a:lnTo>
                  <a:pt x="77" y="129"/>
                </a:lnTo>
                <a:lnTo>
                  <a:pt x="78" y="130"/>
                </a:lnTo>
                <a:lnTo>
                  <a:pt x="78" y="130"/>
                </a:lnTo>
                <a:lnTo>
                  <a:pt x="78" y="130"/>
                </a:lnTo>
                <a:lnTo>
                  <a:pt x="79" y="134"/>
                </a:lnTo>
                <a:lnTo>
                  <a:pt x="79" y="134"/>
                </a:lnTo>
                <a:lnTo>
                  <a:pt x="67" y="133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84" y="89"/>
                </a:moveTo>
                <a:lnTo>
                  <a:pt x="84" y="89"/>
                </a:lnTo>
                <a:lnTo>
                  <a:pt x="83" y="90"/>
                </a:lnTo>
                <a:lnTo>
                  <a:pt x="83" y="90"/>
                </a:lnTo>
                <a:lnTo>
                  <a:pt x="93" y="81"/>
                </a:lnTo>
                <a:lnTo>
                  <a:pt x="103" y="70"/>
                </a:lnTo>
                <a:lnTo>
                  <a:pt x="103" y="70"/>
                </a:lnTo>
                <a:lnTo>
                  <a:pt x="109" y="65"/>
                </a:lnTo>
                <a:lnTo>
                  <a:pt x="110" y="65"/>
                </a:lnTo>
                <a:lnTo>
                  <a:pt x="109" y="66"/>
                </a:lnTo>
                <a:lnTo>
                  <a:pt x="105" y="72"/>
                </a:lnTo>
                <a:lnTo>
                  <a:pt x="105" y="72"/>
                </a:lnTo>
                <a:lnTo>
                  <a:pt x="92" y="87"/>
                </a:lnTo>
                <a:lnTo>
                  <a:pt x="92" y="87"/>
                </a:lnTo>
                <a:lnTo>
                  <a:pt x="92" y="88"/>
                </a:lnTo>
                <a:lnTo>
                  <a:pt x="95" y="88"/>
                </a:lnTo>
                <a:lnTo>
                  <a:pt x="95" y="88"/>
                </a:lnTo>
                <a:lnTo>
                  <a:pt x="104" y="81"/>
                </a:lnTo>
                <a:lnTo>
                  <a:pt x="112" y="74"/>
                </a:lnTo>
                <a:lnTo>
                  <a:pt x="112" y="74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6" y="74"/>
                </a:lnTo>
                <a:lnTo>
                  <a:pt x="116" y="74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7" y="88"/>
                </a:lnTo>
                <a:lnTo>
                  <a:pt x="107" y="88"/>
                </a:lnTo>
                <a:lnTo>
                  <a:pt x="115" y="84"/>
                </a:lnTo>
                <a:lnTo>
                  <a:pt x="118" y="83"/>
                </a:lnTo>
                <a:lnTo>
                  <a:pt x="119" y="84"/>
                </a:lnTo>
                <a:lnTo>
                  <a:pt x="119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7"/>
                </a:lnTo>
                <a:lnTo>
                  <a:pt x="121" y="87"/>
                </a:lnTo>
                <a:lnTo>
                  <a:pt x="121" y="86"/>
                </a:lnTo>
                <a:lnTo>
                  <a:pt x="121" y="86"/>
                </a:lnTo>
                <a:lnTo>
                  <a:pt x="122" y="83"/>
                </a:lnTo>
                <a:lnTo>
                  <a:pt x="122" y="83"/>
                </a:lnTo>
                <a:lnTo>
                  <a:pt x="122" y="90"/>
                </a:lnTo>
                <a:lnTo>
                  <a:pt x="122" y="90"/>
                </a:lnTo>
                <a:lnTo>
                  <a:pt x="103" y="90"/>
                </a:lnTo>
                <a:lnTo>
                  <a:pt x="84" y="89"/>
                </a:lnTo>
                <a:lnTo>
                  <a:pt x="84" y="89"/>
                </a:lnTo>
                <a:close/>
                <a:moveTo>
                  <a:pt x="114" y="63"/>
                </a:moveTo>
                <a:lnTo>
                  <a:pt x="114" y="63"/>
                </a:lnTo>
                <a:lnTo>
                  <a:pt x="120" y="63"/>
                </a:lnTo>
                <a:lnTo>
                  <a:pt x="120" y="63"/>
                </a:lnTo>
                <a:lnTo>
                  <a:pt x="109" y="71"/>
                </a:lnTo>
                <a:lnTo>
                  <a:pt x="100" y="81"/>
                </a:lnTo>
                <a:lnTo>
                  <a:pt x="100" y="81"/>
                </a:lnTo>
                <a:lnTo>
                  <a:pt x="107" y="72"/>
                </a:lnTo>
                <a:lnTo>
                  <a:pt x="111" y="67"/>
                </a:lnTo>
                <a:lnTo>
                  <a:pt x="114" y="63"/>
                </a:lnTo>
                <a:lnTo>
                  <a:pt x="114" y="63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57" y="17"/>
                </a:lnTo>
                <a:lnTo>
                  <a:pt x="57" y="17"/>
                </a:lnTo>
                <a:lnTo>
                  <a:pt x="57" y="9"/>
                </a:lnTo>
                <a:lnTo>
                  <a:pt x="57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28" y="63"/>
                </a:lnTo>
                <a:lnTo>
                  <a:pt x="24" y="68"/>
                </a:lnTo>
                <a:lnTo>
                  <a:pt x="16" y="78"/>
                </a:lnTo>
                <a:lnTo>
                  <a:pt x="16" y="78"/>
                </a:lnTo>
                <a:lnTo>
                  <a:pt x="12" y="80"/>
                </a:lnTo>
                <a:lnTo>
                  <a:pt x="15" y="77"/>
                </a:lnTo>
                <a:lnTo>
                  <a:pt x="20" y="70"/>
                </a:lnTo>
                <a:lnTo>
                  <a:pt x="20" y="70"/>
                </a:lnTo>
                <a:lnTo>
                  <a:pt x="23" y="65"/>
                </a:lnTo>
                <a:lnTo>
                  <a:pt x="26" y="61"/>
                </a:lnTo>
                <a:lnTo>
                  <a:pt x="26" y="61"/>
                </a:lnTo>
                <a:lnTo>
                  <a:pt x="26" y="59"/>
                </a:lnTo>
                <a:lnTo>
                  <a:pt x="24" y="59"/>
                </a:lnTo>
                <a:lnTo>
                  <a:pt x="24" y="59"/>
                </a:lnTo>
                <a:lnTo>
                  <a:pt x="20" y="63"/>
                </a:lnTo>
                <a:lnTo>
                  <a:pt x="15" y="67"/>
                </a:lnTo>
                <a:lnTo>
                  <a:pt x="15" y="67"/>
                </a:lnTo>
                <a:lnTo>
                  <a:pt x="11" y="69"/>
                </a:lnTo>
                <a:lnTo>
                  <a:pt x="11" y="69"/>
                </a:lnTo>
                <a:lnTo>
                  <a:pt x="11" y="67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4" y="81"/>
                </a:lnTo>
                <a:lnTo>
                  <a:pt x="28" y="78"/>
                </a:lnTo>
                <a:lnTo>
                  <a:pt x="35" y="68"/>
                </a:lnTo>
                <a:lnTo>
                  <a:pt x="35" y="68"/>
                </a:lnTo>
                <a:lnTo>
                  <a:pt x="39" y="65"/>
                </a:lnTo>
                <a:lnTo>
                  <a:pt x="34" y="71"/>
                </a:lnTo>
                <a:lnTo>
                  <a:pt x="34" y="71"/>
                </a:lnTo>
                <a:lnTo>
                  <a:pt x="25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19" y="85"/>
                </a:lnTo>
                <a:lnTo>
                  <a:pt x="19" y="8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2" name="任意多边形 3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6" name="矩形 35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38" name="图片 3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9" name="任意多边形 3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med">
    <p:pull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16" t="12475" r="10668" b="10465"/>
          <a:stretch>
            <a:fillRect/>
          </a:stretch>
        </p:blipFill>
        <p:spPr>
          <a:xfrm>
            <a:off x="172035" y="3180861"/>
            <a:ext cx="11847930" cy="365760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8081" y="4099561"/>
            <a:ext cx="386660" cy="422909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2809024" y="1341866"/>
            <a:ext cx="66202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72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感谢您的聆听</a:t>
            </a:r>
            <a:endParaRPr lang="zh-CN" altLang="en-US" sz="72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9" name="Freeform 34"/>
          <p:cNvSpPr>
            <a:spLocks noEditPoints="1"/>
          </p:cNvSpPr>
          <p:nvPr/>
        </p:nvSpPr>
        <p:spPr bwMode="auto">
          <a:xfrm rot="20785645">
            <a:off x="9134728" y="2132225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0" name="组合 19"/>
          <p:cNvGrpSpPr/>
          <p:nvPr/>
        </p:nvGrpSpPr>
        <p:grpSpPr>
          <a:xfrm>
            <a:off x="5045092" y="3356301"/>
            <a:ext cx="2101816" cy="494537"/>
            <a:chOff x="5005531" y="3357603"/>
            <a:chExt cx="2180938" cy="513157"/>
          </a:xfrm>
        </p:grpSpPr>
        <p:sp>
          <p:nvSpPr>
            <p:cNvPr id="19" name="任意多边形 18"/>
            <p:cNvSpPr/>
            <p:nvPr/>
          </p:nvSpPr>
          <p:spPr>
            <a:xfrm>
              <a:off x="5005531" y="3357603"/>
              <a:ext cx="2087341" cy="513157"/>
            </a:xfrm>
            <a:custGeom>
              <a:avLst/>
              <a:gdLst>
                <a:gd name="connsiteX0" fmla="*/ 0 w 1339913"/>
                <a:gd name="connsiteY0" fmla="*/ 18107 h 298765"/>
                <a:gd name="connsiteX1" fmla="*/ 1339913 w 1339913"/>
                <a:gd name="connsiteY1" fmla="*/ 0 h 298765"/>
                <a:gd name="connsiteX2" fmla="*/ 1339913 w 1339913"/>
                <a:gd name="connsiteY2" fmla="*/ 298765 h 298765"/>
                <a:gd name="connsiteX3" fmla="*/ 18107 w 1339913"/>
                <a:gd name="connsiteY3" fmla="*/ 289711 h 298765"/>
                <a:gd name="connsiteX4" fmla="*/ 0 w 1339913"/>
                <a:gd name="connsiteY4" fmla="*/ 18107 h 298765"/>
                <a:gd name="connsiteX0-1" fmla="*/ 0 w 1328483"/>
                <a:gd name="connsiteY0-2" fmla="*/ 6677 h 298765"/>
                <a:gd name="connsiteX1-3" fmla="*/ 1328483 w 1328483"/>
                <a:gd name="connsiteY1-4" fmla="*/ 0 h 298765"/>
                <a:gd name="connsiteX2-5" fmla="*/ 1328483 w 1328483"/>
                <a:gd name="connsiteY2-6" fmla="*/ 298765 h 298765"/>
                <a:gd name="connsiteX3-7" fmla="*/ 6677 w 1328483"/>
                <a:gd name="connsiteY3-8" fmla="*/ 289711 h 298765"/>
                <a:gd name="connsiteX4-9" fmla="*/ 0 w 1328483"/>
                <a:gd name="connsiteY4-10" fmla="*/ 6677 h 298765"/>
                <a:gd name="connsiteX0-11" fmla="*/ 162336 w 1490819"/>
                <a:gd name="connsiteY0-12" fmla="*/ 39882 h 331970"/>
                <a:gd name="connsiteX1-13" fmla="*/ 1490819 w 1490819"/>
                <a:gd name="connsiteY1-14" fmla="*/ 33205 h 331970"/>
                <a:gd name="connsiteX2-15" fmla="*/ 1490819 w 1490819"/>
                <a:gd name="connsiteY2-16" fmla="*/ 331970 h 331970"/>
                <a:gd name="connsiteX3-17" fmla="*/ 169013 w 1490819"/>
                <a:gd name="connsiteY3-18" fmla="*/ 322916 h 331970"/>
                <a:gd name="connsiteX4-19" fmla="*/ 162336 w 1490819"/>
                <a:gd name="connsiteY4-20" fmla="*/ 39882 h 331970"/>
                <a:gd name="connsiteX0-21" fmla="*/ 100188 w 1428671"/>
                <a:gd name="connsiteY0-22" fmla="*/ 30672 h 322760"/>
                <a:gd name="connsiteX1-23" fmla="*/ 1428671 w 1428671"/>
                <a:gd name="connsiteY1-24" fmla="*/ 23995 h 322760"/>
                <a:gd name="connsiteX2-25" fmla="*/ 1428671 w 1428671"/>
                <a:gd name="connsiteY2-26" fmla="*/ 322760 h 322760"/>
                <a:gd name="connsiteX3-27" fmla="*/ 106865 w 1428671"/>
                <a:gd name="connsiteY3-28" fmla="*/ 313706 h 322760"/>
                <a:gd name="connsiteX4-29" fmla="*/ 100188 w 1428671"/>
                <a:gd name="connsiteY4-30" fmla="*/ 30672 h 322760"/>
                <a:gd name="connsiteX0-31" fmla="*/ 92731 w 1421214"/>
                <a:gd name="connsiteY0-32" fmla="*/ 30672 h 322760"/>
                <a:gd name="connsiteX1-33" fmla="*/ 1421214 w 1421214"/>
                <a:gd name="connsiteY1-34" fmla="*/ 23995 h 322760"/>
                <a:gd name="connsiteX2-35" fmla="*/ 1421214 w 1421214"/>
                <a:gd name="connsiteY2-36" fmla="*/ 322760 h 322760"/>
                <a:gd name="connsiteX3-37" fmla="*/ 99408 w 1421214"/>
                <a:gd name="connsiteY3-38" fmla="*/ 313706 h 322760"/>
                <a:gd name="connsiteX4-39" fmla="*/ 92731 w 1421214"/>
                <a:gd name="connsiteY4-40" fmla="*/ 30672 h 322760"/>
                <a:gd name="connsiteX0-41" fmla="*/ 162336 w 1490819"/>
                <a:gd name="connsiteY0-42" fmla="*/ 30672 h 354896"/>
                <a:gd name="connsiteX1-43" fmla="*/ 1490819 w 1490819"/>
                <a:gd name="connsiteY1-44" fmla="*/ 23995 h 354896"/>
                <a:gd name="connsiteX2-45" fmla="*/ 1490819 w 1490819"/>
                <a:gd name="connsiteY2-46" fmla="*/ 322760 h 354896"/>
                <a:gd name="connsiteX3-47" fmla="*/ 169013 w 1490819"/>
                <a:gd name="connsiteY3-48" fmla="*/ 313706 h 354896"/>
                <a:gd name="connsiteX4-49" fmla="*/ 162336 w 1490819"/>
                <a:gd name="connsiteY4-50" fmla="*/ 30672 h 354896"/>
                <a:gd name="connsiteX0-51" fmla="*/ 162336 w 1490819"/>
                <a:gd name="connsiteY0-52" fmla="*/ 30672 h 342969"/>
                <a:gd name="connsiteX1-53" fmla="*/ 1490819 w 1490819"/>
                <a:gd name="connsiteY1-54" fmla="*/ 23995 h 342969"/>
                <a:gd name="connsiteX2-55" fmla="*/ 1490819 w 1490819"/>
                <a:gd name="connsiteY2-56" fmla="*/ 322760 h 342969"/>
                <a:gd name="connsiteX3-57" fmla="*/ 169013 w 1490819"/>
                <a:gd name="connsiteY3-58" fmla="*/ 313706 h 342969"/>
                <a:gd name="connsiteX4-59" fmla="*/ 162336 w 1490819"/>
                <a:gd name="connsiteY4-60" fmla="*/ 30672 h 342969"/>
                <a:gd name="connsiteX0-61" fmla="*/ 96717 w 1425200"/>
                <a:gd name="connsiteY0-62" fmla="*/ 30672 h 342969"/>
                <a:gd name="connsiteX1-63" fmla="*/ 1425200 w 1425200"/>
                <a:gd name="connsiteY1-64" fmla="*/ 23995 h 342969"/>
                <a:gd name="connsiteX2-65" fmla="*/ 1425200 w 1425200"/>
                <a:gd name="connsiteY2-66" fmla="*/ 322760 h 342969"/>
                <a:gd name="connsiteX3-67" fmla="*/ 103394 w 1425200"/>
                <a:gd name="connsiteY3-68" fmla="*/ 313706 h 342969"/>
                <a:gd name="connsiteX4-69" fmla="*/ 96717 w 1425200"/>
                <a:gd name="connsiteY4-70" fmla="*/ 30672 h 342969"/>
                <a:gd name="connsiteX0-71" fmla="*/ 14667 w 1343150"/>
                <a:gd name="connsiteY0-72" fmla="*/ 30672 h 342969"/>
                <a:gd name="connsiteX1-73" fmla="*/ 1343150 w 1343150"/>
                <a:gd name="connsiteY1-74" fmla="*/ 23995 h 342969"/>
                <a:gd name="connsiteX2-75" fmla="*/ 1343150 w 1343150"/>
                <a:gd name="connsiteY2-76" fmla="*/ 322760 h 342969"/>
                <a:gd name="connsiteX3-77" fmla="*/ 21344 w 1343150"/>
                <a:gd name="connsiteY3-78" fmla="*/ 313706 h 342969"/>
                <a:gd name="connsiteX4-79" fmla="*/ 14667 w 1343150"/>
                <a:gd name="connsiteY4-80" fmla="*/ 30672 h 342969"/>
                <a:gd name="connsiteX0-81" fmla="*/ 14667 w 1343150"/>
                <a:gd name="connsiteY0-82" fmla="*/ 20620 h 332917"/>
                <a:gd name="connsiteX1-83" fmla="*/ 1343150 w 1343150"/>
                <a:gd name="connsiteY1-84" fmla="*/ 13943 h 332917"/>
                <a:gd name="connsiteX2-85" fmla="*/ 1343150 w 1343150"/>
                <a:gd name="connsiteY2-86" fmla="*/ 312708 h 332917"/>
                <a:gd name="connsiteX3-87" fmla="*/ 21344 w 1343150"/>
                <a:gd name="connsiteY3-88" fmla="*/ 303654 h 332917"/>
                <a:gd name="connsiteX4-89" fmla="*/ 14667 w 1343150"/>
                <a:gd name="connsiteY4-90" fmla="*/ 20620 h 332917"/>
                <a:gd name="connsiteX0-91" fmla="*/ 14667 w 1343150"/>
                <a:gd name="connsiteY0-92" fmla="*/ 20620 h 312708"/>
                <a:gd name="connsiteX1-93" fmla="*/ 1343150 w 1343150"/>
                <a:gd name="connsiteY1-94" fmla="*/ 13943 h 312708"/>
                <a:gd name="connsiteX2-95" fmla="*/ 1343150 w 1343150"/>
                <a:gd name="connsiteY2-96" fmla="*/ 312708 h 312708"/>
                <a:gd name="connsiteX3-97" fmla="*/ 21344 w 1343150"/>
                <a:gd name="connsiteY3-98" fmla="*/ 303654 h 312708"/>
                <a:gd name="connsiteX4-99" fmla="*/ 14667 w 1343150"/>
                <a:gd name="connsiteY4-100" fmla="*/ 20620 h 312708"/>
                <a:gd name="connsiteX0-101" fmla="*/ 14667 w 1343150"/>
                <a:gd name="connsiteY0-102" fmla="*/ 20620 h 322617"/>
                <a:gd name="connsiteX1-103" fmla="*/ 1343150 w 1343150"/>
                <a:gd name="connsiteY1-104" fmla="*/ 13943 h 322617"/>
                <a:gd name="connsiteX2-105" fmla="*/ 1343150 w 1343150"/>
                <a:gd name="connsiteY2-106" fmla="*/ 312708 h 322617"/>
                <a:gd name="connsiteX3-107" fmla="*/ 21344 w 1343150"/>
                <a:gd name="connsiteY3-108" fmla="*/ 303654 h 322617"/>
                <a:gd name="connsiteX4-109" fmla="*/ 14667 w 1343150"/>
                <a:gd name="connsiteY4-110" fmla="*/ 20620 h 322617"/>
                <a:gd name="connsiteX0-111" fmla="*/ 13863 w 1342346"/>
                <a:gd name="connsiteY0-112" fmla="*/ 20620 h 329379"/>
                <a:gd name="connsiteX1-113" fmla="*/ 1342346 w 1342346"/>
                <a:gd name="connsiteY1-114" fmla="*/ 13943 h 329379"/>
                <a:gd name="connsiteX2-115" fmla="*/ 1342346 w 1342346"/>
                <a:gd name="connsiteY2-116" fmla="*/ 312708 h 329379"/>
                <a:gd name="connsiteX3-117" fmla="*/ 24350 w 1342346"/>
                <a:gd name="connsiteY3-118" fmla="*/ 324609 h 329379"/>
                <a:gd name="connsiteX4-119" fmla="*/ 13863 w 1342346"/>
                <a:gd name="connsiteY4-120" fmla="*/ 20620 h 329379"/>
                <a:gd name="connsiteX0-121" fmla="*/ 18362 w 1346845"/>
                <a:gd name="connsiteY0-122" fmla="*/ 20620 h 324369"/>
                <a:gd name="connsiteX1-123" fmla="*/ 1346845 w 1346845"/>
                <a:gd name="connsiteY1-124" fmla="*/ 13943 h 324369"/>
                <a:gd name="connsiteX2-125" fmla="*/ 1346845 w 1346845"/>
                <a:gd name="connsiteY2-126" fmla="*/ 312708 h 324369"/>
                <a:gd name="connsiteX3-127" fmla="*/ 11704 w 1346845"/>
                <a:gd name="connsiteY3-128" fmla="*/ 311274 h 324369"/>
                <a:gd name="connsiteX4-129" fmla="*/ 18362 w 1346845"/>
                <a:gd name="connsiteY4-130" fmla="*/ 20620 h 324369"/>
                <a:gd name="connsiteX0-131" fmla="*/ 10514 w 1338997"/>
                <a:gd name="connsiteY0-132" fmla="*/ 20620 h 324369"/>
                <a:gd name="connsiteX1-133" fmla="*/ 1338997 w 1338997"/>
                <a:gd name="connsiteY1-134" fmla="*/ 13943 h 324369"/>
                <a:gd name="connsiteX2-135" fmla="*/ 1338997 w 1338997"/>
                <a:gd name="connsiteY2-136" fmla="*/ 312708 h 324369"/>
                <a:gd name="connsiteX3-137" fmla="*/ 3856 w 1338997"/>
                <a:gd name="connsiteY3-138" fmla="*/ 311274 h 324369"/>
                <a:gd name="connsiteX4-139" fmla="*/ 101954 w 1338997"/>
                <a:gd name="connsiteY4-140" fmla="*/ 112060 h 324369"/>
                <a:gd name="connsiteX0-141" fmla="*/ 6698 w 1335181"/>
                <a:gd name="connsiteY0-142" fmla="*/ 20620 h 324369"/>
                <a:gd name="connsiteX1-143" fmla="*/ 1335181 w 1335181"/>
                <a:gd name="connsiteY1-144" fmla="*/ 13943 h 324369"/>
                <a:gd name="connsiteX2-145" fmla="*/ 1335181 w 1335181"/>
                <a:gd name="connsiteY2-146" fmla="*/ 312708 h 324369"/>
                <a:gd name="connsiteX3-147" fmla="*/ 40 w 1335181"/>
                <a:gd name="connsiteY3-148" fmla="*/ 311274 h 324369"/>
                <a:gd name="connsiteX4-149" fmla="*/ 98138 w 1335181"/>
                <a:gd name="connsiteY4-150" fmla="*/ 112060 h 324369"/>
                <a:gd name="connsiteX0-151" fmla="*/ 11430 w 1339913"/>
                <a:gd name="connsiteY0-152" fmla="*/ 20620 h 324369"/>
                <a:gd name="connsiteX1-153" fmla="*/ 1339913 w 1339913"/>
                <a:gd name="connsiteY1-154" fmla="*/ 13943 h 324369"/>
                <a:gd name="connsiteX2-155" fmla="*/ 1339913 w 1339913"/>
                <a:gd name="connsiteY2-156" fmla="*/ 312708 h 324369"/>
                <a:gd name="connsiteX3-157" fmla="*/ 4772 w 1339913"/>
                <a:gd name="connsiteY3-158" fmla="*/ 311274 h 324369"/>
                <a:gd name="connsiteX4-159" fmla="*/ 0 w 1339913"/>
                <a:gd name="connsiteY4-160" fmla="*/ 62530 h 324369"/>
                <a:gd name="connsiteX0-161" fmla="*/ 11430 w 1339913"/>
                <a:gd name="connsiteY0-162" fmla="*/ 53229 h 356978"/>
                <a:gd name="connsiteX1-163" fmla="*/ 1339913 w 1339913"/>
                <a:gd name="connsiteY1-164" fmla="*/ 46552 h 356978"/>
                <a:gd name="connsiteX2-165" fmla="*/ 1339913 w 1339913"/>
                <a:gd name="connsiteY2-166" fmla="*/ 345317 h 356978"/>
                <a:gd name="connsiteX3-167" fmla="*/ 4772 w 1339913"/>
                <a:gd name="connsiteY3-168" fmla="*/ 343883 h 356978"/>
                <a:gd name="connsiteX4-169" fmla="*/ 0 w 1339913"/>
                <a:gd name="connsiteY4-170" fmla="*/ 95139 h 356978"/>
                <a:gd name="connsiteX0-171" fmla="*/ 11430 w 1350073"/>
                <a:gd name="connsiteY0-172" fmla="*/ 24560 h 328309"/>
                <a:gd name="connsiteX1-173" fmla="*/ 1339913 w 1350073"/>
                <a:gd name="connsiteY1-174" fmla="*/ 17883 h 328309"/>
                <a:gd name="connsiteX2-175" fmla="*/ 1339913 w 1350073"/>
                <a:gd name="connsiteY2-176" fmla="*/ 316648 h 328309"/>
                <a:gd name="connsiteX3-177" fmla="*/ 4772 w 1350073"/>
                <a:gd name="connsiteY3-178" fmla="*/ 315214 h 328309"/>
                <a:gd name="connsiteX4-179" fmla="*/ 0 w 1350073"/>
                <a:gd name="connsiteY4-180" fmla="*/ 66470 h 328309"/>
                <a:gd name="connsiteX0-181" fmla="*/ 11430 w 1341880"/>
                <a:gd name="connsiteY0-182" fmla="*/ 23276 h 327025"/>
                <a:gd name="connsiteX1-183" fmla="*/ 1326578 w 1341880"/>
                <a:gd name="connsiteY1-184" fmla="*/ 18504 h 327025"/>
                <a:gd name="connsiteX2-185" fmla="*/ 1339913 w 1341880"/>
                <a:gd name="connsiteY2-186" fmla="*/ 315364 h 327025"/>
                <a:gd name="connsiteX3-187" fmla="*/ 4772 w 1341880"/>
                <a:gd name="connsiteY3-188" fmla="*/ 313930 h 327025"/>
                <a:gd name="connsiteX4-189" fmla="*/ 0 w 1341880"/>
                <a:gd name="connsiteY4-190" fmla="*/ 65186 h 327025"/>
                <a:gd name="connsiteX0-191" fmla="*/ 11430 w 1508577"/>
                <a:gd name="connsiteY0-192" fmla="*/ 23276 h 327025"/>
                <a:gd name="connsiteX1-193" fmla="*/ 1326578 w 1508577"/>
                <a:gd name="connsiteY1-194" fmla="*/ 18504 h 327025"/>
                <a:gd name="connsiteX2-195" fmla="*/ 1339913 w 1508577"/>
                <a:gd name="connsiteY2-196" fmla="*/ 315364 h 327025"/>
                <a:gd name="connsiteX3-197" fmla="*/ 4772 w 1508577"/>
                <a:gd name="connsiteY3-198" fmla="*/ 313930 h 327025"/>
                <a:gd name="connsiteX4-199" fmla="*/ 0 w 1508577"/>
                <a:gd name="connsiteY4-200" fmla="*/ 65186 h 327025"/>
                <a:gd name="connsiteX0-201" fmla="*/ 11430 w 1348658"/>
                <a:gd name="connsiteY0-202" fmla="*/ 23276 h 325332"/>
                <a:gd name="connsiteX1-203" fmla="*/ 1326578 w 1348658"/>
                <a:gd name="connsiteY1-204" fmla="*/ 18504 h 325332"/>
                <a:gd name="connsiteX2-205" fmla="*/ 1339913 w 1348658"/>
                <a:gd name="connsiteY2-206" fmla="*/ 315364 h 325332"/>
                <a:gd name="connsiteX3-207" fmla="*/ 4772 w 1348658"/>
                <a:gd name="connsiteY3-208" fmla="*/ 313930 h 325332"/>
                <a:gd name="connsiteX4-209" fmla="*/ 0 w 1348658"/>
                <a:gd name="connsiteY4-210" fmla="*/ 65186 h 325332"/>
                <a:gd name="connsiteX0-211" fmla="*/ 11430 w 1348658"/>
                <a:gd name="connsiteY0-212" fmla="*/ 23276 h 383436"/>
                <a:gd name="connsiteX1-213" fmla="*/ 1326578 w 1348658"/>
                <a:gd name="connsiteY1-214" fmla="*/ 18504 h 383436"/>
                <a:gd name="connsiteX2-215" fmla="*/ 1339913 w 1348658"/>
                <a:gd name="connsiteY2-216" fmla="*/ 315364 h 383436"/>
                <a:gd name="connsiteX3-217" fmla="*/ 4772 w 1348658"/>
                <a:gd name="connsiteY3-218" fmla="*/ 313930 h 383436"/>
                <a:gd name="connsiteX4-219" fmla="*/ 0 w 1348658"/>
                <a:gd name="connsiteY4-220" fmla="*/ 65186 h 383436"/>
                <a:gd name="connsiteX0-221" fmla="*/ 15211 w 1352439"/>
                <a:gd name="connsiteY0-222" fmla="*/ 23276 h 332487"/>
                <a:gd name="connsiteX1-223" fmla="*/ 1330359 w 1352439"/>
                <a:gd name="connsiteY1-224" fmla="*/ 18504 h 332487"/>
                <a:gd name="connsiteX2-225" fmla="*/ 1343694 w 1352439"/>
                <a:gd name="connsiteY2-226" fmla="*/ 315364 h 332487"/>
                <a:gd name="connsiteX3-227" fmla="*/ 8553 w 1352439"/>
                <a:gd name="connsiteY3-228" fmla="*/ 313930 h 332487"/>
                <a:gd name="connsiteX4-229" fmla="*/ 3781 w 1352439"/>
                <a:gd name="connsiteY4-230" fmla="*/ 65186 h 33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352439" h="332487">
                  <a:moveTo>
                    <a:pt x="15211" y="23276"/>
                  </a:moveTo>
                  <a:cubicBezTo>
                    <a:pt x="43107" y="5471"/>
                    <a:pt x="1307499" y="-16314"/>
                    <a:pt x="1330359" y="18504"/>
                  </a:cubicBezTo>
                  <a:cubicBezTo>
                    <a:pt x="1353219" y="53322"/>
                    <a:pt x="1359481" y="293617"/>
                    <a:pt x="1343694" y="315364"/>
                  </a:cubicBezTo>
                  <a:cubicBezTo>
                    <a:pt x="1327907" y="337111"/>
                    <a:pt x="26132" y="339751"/>
                    <a:pt x="8553" y="313930"/>
                  </a:cubicBezTo>
                  <a:cubicBezTo>
                    <a:pt x="-9026" y="288109"/>
                    <a:pt x="6365" y="121091"/>
                    <a:pt x="3781" y="65186"/>
                  </a:cubicBezTo>
                </a:path>
              </a:pathLst>
            </a:custGeom>
            <a:solidFill>
              <a:srgbClr val="F7E588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5005531" y="3366747"/>
              <a:ext cx="2180938" cy="4777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3419485" y="2659322"/>
            <a:ext cx="53814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10406673" y="2349383"/>
            <a:ext cx="620528" cy="542518"/>
            <a:chOff x="4686124" y="2670432"/>
            <a:chExt cx="620528" cy="542518"/>
          </a:xfrm>
        </p:grpSpPr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" name="任意多边形 1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 rot="1381233">
            <a:off x="4408251" y="733403"/>
            <a:ext cx="462140" cy="404042"/>
            <a:chOff x="4686124" y="2670432"/>
            <a:chExt cx="620528" cy="542518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8" name="任意多边形 1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任意多边形 22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2449869" y="2129659"/>
            <a:ext cx="6707818" cy="464495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7" name="矩形 1166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8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" y="1834673"/>
            <a:ext cx="3770750" cy="3254374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49517" y="2315525"/>
            <a:ext cx="55017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1</a:t>
            </a:r>
            <a:r>
              <a:rPr lang="en-US" altLang="zh-CN" sz="5400">
                <a:latin typeface="新蒂黑板报" panose="03000600000000000000" pitchFamily="66" charset="-122"/>
                <a:ea typeface="新蒂黑板报" panose="03000600000000000000" pitchFamily="66" charset="-122"/>
              </a:rPr>
              <a:t>/</a:t>
            </a:r>
            <a:r>
              <a:rPr lang="zh-CN" altLang="en-US" sz="54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添加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本章标题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4184071" y="3299106"/>
            <a:ext cx="5672566" cy="1214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4816322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816322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7633766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7633766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4430238" y="3596377"/>
            <a:ext cx="401146" cy="350716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450056" y="4075366"/>
            <a:ext cx="401146" cy="350716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7251005" y="3586314"/>
            <a:ext cx="401146" cy="350716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7270823" y="4065303"/>
            <a:ext cx="401146" cy="350716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9" name="Freeform 34"/>
          <p:cNvSpPr>
            <a:spLocks noEditPoints="1"/>
          </p:cNvSpPr>
          <p:nvPr/>
        </p:nvSpPr>
        <p:spPr bwMode="auto">
          <a:xfrm rot="20785645">
            <a:off x="1355261" y="4027574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任意多边形 90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 91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20"/>
          <p:cNvCxnSpPr/>
          <p:nvPr/>
        </p:nvCxnSpPr>
        <p:spPr>
          <a:xfrm flipV="1">
            <a:off x="1429957" y="2999866"/>
            <a:ext cx="1392949" cy="772487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2994372" y="2999868"/>
            <a:ext cx="1262138" cy="494956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V="1">
            <a:off x="4463331" y="2435971"/>
            <a:ext cx="1453050" cy="974002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123201" y="2349353"/>
            <a:ext cx="1210874" cy="67173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7540897" y="2503142"/>
            <a:ext cx="1223250" cy="784860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 flipV="1">
            <a:off x="8970967" y="2466971"/>
            <a:ext cx="1480886" cy="906764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1097796" y="3953571"/>
            <a:ext cx="732894" cy="4205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107575" y="3795332"/>
            <a:ext cx="732894" cy="420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700302" y="1773940"/>
            <a:ext cx="732894" cy="420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610780" y="3238507"/>
            <a:ext cx="612668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45%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079741" y="2863754"/>
            <a:ext cx="591829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35%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794745" y="2655165"/>
            <a:ext cx="609462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55%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160842" y="2711731"/>
            <a:ext cx="614271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50%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8555557" y="2727641"/>
            <a:ext cx="596638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30%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065258" y="2733023"/>
            <a:ext cx="622286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60%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120584" y="3203153"/>
            <a:ext cx="596638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30%</a:t>
            </a:r>
          </a:p>
        </p:txBody>
      </p:sp>
      <p:sp>
        <p:nvSpPr>
          <p:cNvPr id="101" name="TextBox 33"/>
          <p:cNvSpPr txBox="1"/>
          <p:nvPr/>
        </p:nvSpPr>
        <p:spPr>
          <a:xfrm>
            <a:off x="2610780" y="2366477"/>
            <a:ext cx="732894" cy="420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7095315" y="1726253"/>
            <a:ext cx="732894" cy="42056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8594059" y="3698933"/>
            <a:ext cx="732894" cy="42056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9984432" y="1784299"/>
            <a:ext cx="732894" cy="42056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429957" y="4581128"/>
            <a:ext cx="12682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流行趋势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088491" y="5063018"/>
            <a:ext cx="104081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 A designer can use default text to simulate what text would look like. If it is not real 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text.A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If it is not real 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text.A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If it is not real text.</a:t>
            </a:r>
          </a:p>
          <a:p>
            <a:pPr>
              <a:lnSpc>
                <a:spcPct val="100000"/>
              </a:lnSpc>
            </a:pP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Freeform 30"/>
          <p:cNvSpPr>
            <a:spLocks noEditPoints="1"/>
          </p:cNvSpPr>
          <p:nvPr/>
        </p:nvSpPr>
        <p:spPr bwMode="auto">
          <a:xfrm>
            <a:off x="1156833" y="467608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47" name="任意多边形 46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任意多边形 52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任意多边形 5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任意多边形 5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6" name="组合 5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57" name="图片 5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8" name="任意多边形 5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9" name="矩形 5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61" name="图片 6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2" name="任意多边形 6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1156833" y="3555915"/>
            <a:ext cx="454836" cy="397656"/>
            <a:chOff x="4686124" y="2670432"/>
            <a:chExt cx="620528" cy="542518"/>
          </a:xfrm>
        </p:grpSpPr>
        <p:pic>
          <p:nvPicPr>
            <p:cNvPr id="64" name="图片 6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5" name="任意多边形 6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2674833" y="2819683"/>
            <a:ext cx="454836" cy="397656"/>
            <a:chOff x="4686124" y="2670432"/>
            <a:chExt cx="620528" cy="542518"/>
          </a:xfrm>
        </p:grpSpPr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8" name="任意多边形 6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4132720" y="3282509"/>
            <a:ext cx="454836" cy="397656"/>
            <a:chOff x="4686124" y="2670432"/>
            <a:chExt cx="620528" cy="542518"/>
          </a:xfrm>
        </p:grpSpPr>
        <p:pic>
          <p:nvPicPr>
            <p:cNvPr id="70" name="图片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1" name="任意多边形 7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5818114" y="2203722"/>
            <a:ext cx="454836" cy="397656"/>
            <a:chOff x="4686124" y="2670432"/>
            <a:chExt cx="620528" cy="542518"/>
          </a:xfrm>
        </p:grpSpPr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4" name="任意多边形 7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" name="组合 74"/>
          <p:cNvGrpSpPr/>
          <p:nvPr/>
        </p:nvGrpSpPr>
        <p:grpSpPr>
          <a:xfrm>
            <a:off x="7198222" y="2272670"/>
            <a:ext cx="454836" cy="397656"/>
            <a:chOff x="4686124" y="2670432"/>
            <a:chExt cx="620528" cy="542518"/>
          </a:xfrm>
        </p:grpSpPr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7" name="任意多边形 7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8676331" y="3142939"/>
            <a:ext cx="454836" cy="397656"/>
            <a:chOff x="4686124" y="2670432"/>
            <a:chExt cx="620528" cy="542518"/>
          </a:xfrm>
        </p:grpSpPr>
        <p:pic>
          <p:nvPicPr>
            <p:cNvPr id="79" name="图片 7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0" name="任意多边形 7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10148983" y="2262448"/>
            <a:ext cx="454836" cy="397656"/>
            <a:chOff x="4686124" y="2670432"/>
            <a:chExt cx="620528" cy="542518"/>
          </a:xfrm>
        </p:grpSpPr>
        <p:pic>
          <p:nvPicPr>
            <p:cNvPr id="82" name="图片 8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3" name="任意多边形 8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439816" y="2561009"/>
            <a:ext cx="2615916" cy="796868"/>
            <a:chOff x="4499219" y="2444491"/>
            <a:chExt cx="2615916" cy="796868"/>
          </a:xfrm>
        </p:grpSpPr>
        <p:grpSp>
          <p:nvGrpSpPr>
            <p:cNvPr id="3" name="组合 2"/>
            <p:cNvGrpSpPr/>
            <p:nvPr/>
          </p:nvGrpSpPr>
          <p:grpSpPr>
            <a:xfrm>
              <a:off x="4499219" y="2444491"/>
              <a:ext cx="2615916" cy="796868"/>
              <a:chOff x="4499219" y="2444491"/>
              <a:chExt cx="2615916" cy="796868"/>
            </a:xfrm>
          </p:grpSpPr>
          <p:sp>
            <p:nvSpPr>
              <p:cNvPr id="6" name="任意多边形 5"/>
              <p:cNvSpPr/>
              <p:nvPr/>
            </p:nvSpPr>
            <p:spPr>
              <a:xfrm>
                <a:off x="4561170" y="2498481"/>
                <a:ext cx="2361376" cy="724621"/>
              </a:xfrm>
              <a:custGeom>
                <a:avLst/>
                <a:gdLst>
                  <a:gd name="connsiteX0" fmla="*/ 2216078 w 2502274"/>
                  <a:gd name="connsiteY0" fmla="*/ 6601 h 632088"/>
                  <a:gd name="connsiteX1" fmla="*/ 2232214 w 2502274"/>
                  <a:gd name="connsiteY1" fmla="*/ 625166 h 632088"/>
                  <a:gd name="connsiteX2" fmla="*/ 2 w 2502274"/>
                  <a:gd name="connsiteY2" fmla="*/ 318573 h 632088"/>
                  <a:gd name="connsiteX3" fmla="*/ 2216078 w 2502274"/>
                  <a:gd name="connsiteY3" fmla="*/ 6601 h 632088"/>
                  <a:gd name="connsiteX0-1" fmla="*/ 2216078 w 2502274"/>
                  <a:gd name="connsiteY0-2" fmla="*/ 6601 h 632088"/>
                  <a:gd name="connsiteX1-3" fmla="*/ 2232214 w 2502274"/>
                  <a:gd name="connsiteY1-4" fmla="*/ 625166 h 632088"/>
                  <a:gd name="connsiteX2-5" fmla="*/ 2 w 2502274"/>
                  <a:gd name="connsiteY2-6" fmla="*/ 318573 h 632088"/>
                  <a:gd name="connsiteX3-7" fmla="*/ 2216078 w 2502274"/>
                  <a:gd name="connsiteY3-8" fmla="*/ 6601 h 632088"/>
                  <a:gd name="connsiteX0-9" fmla="*/ 2216078 w 2379586"/>
                  <a:gd name="connsiteY0-10" fmla="*/ 6601 h 632088"/>
                  <a:gd name="connsiteX1-11" fmla="*/ 2232214 w 2379586"/>
                  <a:gd name="connsiteY1-12" fmla="*/ 625166 h 632088"/>
                  <a:gd name="connsiteX2-13" fmla="*/ 2 w 2379586"/>
                  <a:gd name="connsiteY2-14" fmla="*/ 318573 h 632088"/>
                  <a:gd name="connsiteX3-15" fmla="*/ 2216078 w 2379586"/>
                  <a:gd name="connsiteY3-16" fmla="*/ 6601 h 632088"/>
                  <a:gd name="connsiteX0-17" fmla="*/ 2216078 w 2379586"/>
                  <a:gd name="connsiteY0-18" fmla="*/ 6601 h 632088"/>
                  <a:gd name="connsiteX1-19" fmla="*/ 2232214 w 2379586"/>
                  <a:gd name="connsiteY1-20" fmla="*/ 625166 h 632088"/>
                  <a:gd name="connsiteX2-21" fmla="*/ 2 w 2379586"/>
                  <a:gd name="connsiteY2-22" fmla="*/ 318573 h 632088"/>
                  <a:gd name="connsiteX3-23" fmla="*/ 2216078 w 2379586"/>
                  <a:gd name="connsiteY3-24" fmla="*/ 6601 h 632088"/>
                  <a:gd name="connsiteX0-25" fmla="*/ 2216078 w 2232214"/>
                  <a:gd name="connsiteY0-26" fmla="*/ 6601 h 632088"/>
                  <a:gd name="connsiteX1-27" fmla="*/ 2232214 w 2232214"/>
                  <a:gd name="connsiteY1-28" fmla="*/ 625166 h 632088"/>
                  <a:gd name="connsiteX2-29" fmla="*/ 2 w 2232214"/>
                  <a:gd name="connsiteY2-30" fmla="*/ 318573 h 632088"/>
                  <a:gd name="connsiteX3-31" fmla="*/ 2216078 w 2232214"/>
                  <a:gd name="connsiteY3-32" fmla="*/ 6601 h 632088"/>
                  <a:gd name="connsiteX0-33" fmla="*/ 2216078 w 2232214"/>
                  <a:gd name="connsiteY0-34" fmla="*/ 6601 h 625212"/>
                  <a:gd name="connsiteX1-35" fmla="*/ 2232214 w 2232214"/>
                  <a:gd name="connsiteY1-36" fmla="*/ 625166 h 625212"/>
                  <a:gd name="connsiteX2-37" fmla="*/ 2 w 2232214"/>
                  <a:gd name="connsiteY2-38" fmla="*/ 318573 h 625212"/>
                  <a:gd name="connsiteX3-39" fmla="*/ 2216078 w 2232214"/>
                  <a:gd name="connsiteY3-40" fmla="*/ 6601 h 625212"/>
                  <a:gd name="connsiteX0-41" fmla="*/ 2216148 w 2232284"/>
                  <a:gd name="connsiteY0-42" fmla="*/ 61838 h 724621"/>
                  <a:gd name="connsiteX1-43" fmla="*/ 2232284 w 2232284"/>
                  <a:gd name="connsiteY1-44" fmla="*/ 680403 h 724621"/>
                  <a:gd name="connsiteX2-45" fmla="*/ 72 w 2232284"/>
                  <a:gd name="connsiteY2-46" fmla="*/ 373810 h 724621"/>
                  <a:gd name="connsiteX3-47" fmla="*/ 2216148 w 2232284"/>
                  <a:gd name="connsiteY3-48" fmla="*/ 61838 h 7246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232284" h="724621">
                    <a:moveTo>
                      <a:pt x="2216148" y="61838"/>
                    </a:moveTo>
                    <a:cubicBezTo>
                      <a:pt x="2152498" y="328090"/>
                      <a:pt x="2090642" y="445528"/>
                      <a:pt x="2232284" y="680403"/>
                    </a:cubicBezTo>
                    <a:cubicBezTo>
                      <a:pt x="1857559" y="683988"/>
                      <a:pt x="-13375" y="891970"/>
                      <a:pt x="72" y="373810"/>
                    </a:cubicBezTo>
                    <a:cubicBezTo>
                      <a:pt x="13519" y="-144350"/>
                      <a:pt x="1844113" y="10739"/>
                      <a:pt x="2216148" y="61838"/>
                    </a:cubicBezTo>
                    <a:close/>
                  </a:path>
                </a:pathLst>
              </a:custGeom>
              <a:pattFill prst="narHorz">
                <a:fgClr>
                  <a:schemeClr val="tx1"/>
                </a:fgClr>
                <a:bgClr>
                  <a:schemeClr val="bg1"/>
                </a:bgClr>
              </a:pattFill>
              <a:ln w="2540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>
              <a:xfrm>
                <a:off x="4499219" y="2444491"/>
                <a:ext cx="2615916" cy="796868"/>
              </a:xfrm>
              <a:custGeom>
                <a:avLst/>
                <a:gdLst>
                  <a:gd name="connsiteX0" fmla="*/ 2690408 w 3048995"/>
                  <a:gd name="connsiteY0" fmla="*/ 73489 h 884825"/>
                  <a:gd name="connsiteX1" fmla="*/ 443153 w 3048995"/>
                  <a:gd name="connsiteY1" fmla="*/ 57991 h 884825"/>
                  <a:gd name="connsiteX2" fmla="*/ 365662 w 3048995"/>
                  <a:gd name="connsiteY2" fmla="*/ 832906 h 884825"/>
                  <a:gd name="connsiteX3" fmla="*/ 2721404 w 3048995"/>
                  <a:gd name="connsiteY3" fmla="*/ 801909 h 884825"/>
                  <a:gd name="connsiteX4" fmla="*/ 412157 w 3048995"/>
                  <a:gd name="connsiteY4" fmla="*/ 708920 h 884825"/>
                  <a:gd name="connsiteX5" fmla="*/ 226177 w 3048995"/>
                  <a:gd name="connsiteY5" fmla="*/ 445448 h 884825"/>
                  <a:gd name="connsiteX6" fmla="*/ 2798896 w 3048995"/>
                  <a:gd name="connsiteY6" fmla="*/ 212974 h 884825"/>
                  <a:gd name="connsiteX7" fmla="*/ 2690408 w 3048995"/>
                  <a:gd name="connsiteY7" fmla="*/ 73489 h 884825"/>
                  <a:gd name="connsiteX0-1" fmla="*/ 2576323 w 2908445"/>
                  <a:gd name="connsiteY0-2" fmla="*/ 73489 h 884825"/>
                  <a:gd name="connsiteX1-3" fmla="*/ 329068 w 2908445"/>
                  <a:gd name="connsiteY1-4" fmla="*/ 57991 h 884825"/>
                  <a:gd name="connsiteX2-5" fmla="*/ 251577 w 2908445"/>
                  <a:gd name="connsiteY2-6" fmla="*/ 832906 h 884825"/>
                  <a:gd name="connsiteX3-7" fmla="*/ 2607319 w 2908445"/>
                  <a:gd name="connsiteY3-8" fmla="*/ 801909 h 884825"/>
                  <a:gd name="connsiteX4-9" fmla="*/ 298072 w 2908445"/>
                  <a:gd name="connsiteY4-10" fmla="*/ 708920 h 884825"/>
                  <a:gd name="connsiteX5-11" fmla="*/ 540717 w 2908445"/>
                  <a:gd name="connsiteY5-12" fmla="*/ 169223 h 884825"/>
                  <a:gd name="connsiteX6-13" fmla="*/ 2684811 w 2908445"/>
                  <a:gd name="connsiteY6-14" fmla="*/ 212974 h 884825"/>
                  <a:gd name="connsiteX7-15" fmla="*/ 2576323 w 2908445"/>
                  <a:gd name="connsiteY7-16" fmla="*/ 73489 h 884825"/>
                  <a:gd name="connsiteX0-17" fmla="*/ 2590621 w 2922743"/>
                  <a:gd name="connsiteY0-18" fmla="*/ 73489 h 910196"/>
                  <a:gd name="connsiteX1-19" fmla="*/ 343366 w 2922743"/>
                  <a:gd name="connsiteY1-20" fmla="*/ 57991 h 910196"/>
                  <a:gd name="connsiteX2-21" fmla="*/ 265875 w 2922743"/>
                  <a:gd name="connsiteY2-22" fmla="*/ 832906 h 910196"/>
                  <a:gd name="connsiteX3-23" fmla="*/ 2831167 w 2922743"/>
                  <a:gd name="connsiteY3-24" fmla="*/ 868584 h 910196"/>
                  <a:gd name="connsiteX4-25" fmla="*/ 312370 w 2922743"/>
                  <a:gd name="connsiteY4-26" fmla="*/ 708920 h 910196"/>
                  <a:gd name="connsiteX5-27" fmla="*/ 555015 w 2922743"/>
                  <a:gd name="connsiteY5-28" fmla="*/ 169223 h 910196"/>
                  <a:gd name="connsiteX6-29" fmla="*/ 2699109 w 2922743"/>
                  <a:gd name="connsiteY6-30" fmla="*/ 212974 h 910196"/>
                  <a:gd name="connsiteX7-31" fmla="*/ 2590621 w 2922743"/>
                  <a:gd name="connsiteY7-32" fmla="*/ 73489 h 910196"/>
                  <a:gd name="connsiteX0-33" fmla="*/ 2589968 w 2922090"/>
                  <a:gd name="connsiteY0-34" fmla="*/ 73489 h 868492"/>
                  <a:gd name="connsiteX1-35" fmla="*/ 342713 w 2922090"/>
                  <a:gd name="connsiteY1-36" fmla="*/ 57991 h 868492"/>
                  <a:gd name="connsiteX2-37" fmla="*/ 265222 w 2922090"/>
                  <a:gd name="connsiteY2-38" fmla="*/ 832906 h 868492"/>
                  <a:gd name="connsiteX3-39" fmla="*/ 2820989 w 2922090"/>
                  <a:gd name="connsiteY3-40" fmla="*/ 735234 h 868492"/>
                  <a:gd name="connsiteX4-41" fmla="*/ 311717 w 2922090"/>
                  <a:gd name="connsiteY4-42" fmla="*/ 708920 h 868492"/>
                  <a:gd name="connsiteX5-43" fmla="*/ 554362 w 2922090"/>
                  <a:gd name="connsiteY5-44" fmla="*/ 169223 h 868492"/>
                  <a:gd name="connsiteX6-45" fmla="*/ 2698456 w 2922090"/>
                  <a:gd name="connsiteY6-46" fmla="*/ 212974 h 868492"/>
                  <a:gd name="connsiteX7-47" fmla="*/ 2589968 w 2922090"/>
                  <a:gd name="connsiteY7-48" fmla="*/ 73489 h 868492"/>
                  <a:gd name="connsiteX0-49" fmla="*/ 2591928 w 2924050"/>
                  <a:gd name="connsiteY0-50" fmla="*/ 73489 h 937136"/>
                  <a:gd name="connsiteX1-51" fmla="*/ 344673 w 2924050"/>
                  <a:gd name="connsiteY1-52" fmla="*/ 57991 h 937136"/>
                  <a:gd name="connsiteX2-53" fmla="*/ 267182 w 2924050"/>
                  <a:gd name="connsiteY2-54" fmla="*/ 832906 h 937136"/>
                  <a:gd name="connsiteX3-55" fmla="*/ 2851524 w 2924050"/>
                  <a:gd name="connsiteY3-56" fmla="*/ 916209 h 937136"/>
                  <a:gd name="connsiteX4-57" fmla="*/ 313677 w 2924050"/>
                  <a:gd name="connsiteY4-58" fmla="*/ 708920 h 937136"/>
                  <a:gd name="connsiteX5-59" fmla="*/ 556322 w 2924050"/>
                  <a:gd name="connsiteY5-60" fmla="*/ 169223 h 937136"/>
                  <a:gd name="connsiteX6-61" fmla="*/ 2700416 w 2924050"/>
                  <a:gd name="connsiteY6-62" fmla="*/ 212974 h 937136"/>
                  <a:gd name="connsiteX7-63" fmla="*/ 2591928 w 2924050"/>
                  <a:gd name="connsiteY7-64" fmla="*/ 73489 h 937136"/>
                  <a:gd name="connsiteX0-65" fmla="*/ 2591928 w 2924050"/>
                  <a:gd name="connsiteY0-66" fmla="*/ 73489 h 987710"/>
                  <a:gd name="connsiteX1-67" fmla="*/ 344673 w 2924050"/>
                  <a:gd name="connsiteY1-68" fmla="*/ 57991 h 987710"/>
                  <a:gd name="connsiteX2-69" fmla="*/ 267182 w 2924050"/>
                  <a:gd name="connsiteY2-70" fmla="*/ 832906 h 987710"/>
                  <a:gd name="connsiteX3-71" fmla="*/ 2851524 w 2924050"/>
                  <a:gd name="connsiteY3-72" fmla="*/ 916209 h 987710"/>
                  <a:gd name="connsiteX4-73" fmla="*/ 313677 w 2924050"/>
                  <a:gd name="connsiteY4-74" fmla="*/ 708920 h 987710"/>
                  <a:gd name="connsiteX5-75" fmla="*/ 556322 w 2924050"/>
                  <a:gd name="connsiteY5-76" fmla="*/ 169223 h 987710"/>
                  <a:gd name="connsiteX6-77" fmla="*/ 2700416 w 2924050"/>
                  <a:gd name="connsiteY6-78" fmla="*/ 212974 h 987710"/>
                  <a:gd name="connsiteX7-79" fmla="*/ 2591928 w 2924050"/>
                  <a:gd name="connsiteY7-80" fmla="*/ 73489 h 987710"/>
                  <a:gd name="connsiteX0-81" fmla="*/ 2591928 w 2924050"/>
                  <a:gd name="connsiteY0-82" fmla="*/ 73489 h 963088"/>
                  <a:gd name="connsiteX1-83" fmla="*/ 344673 w 2924050"/>
                  <a:gd name="connsiteY1-84" fmla="*/ 57991 h 963088"/>
                  <a:gd name="connsiteX2-85" fmla="*/ 267182 w 2924050"/>
                  <a:gd name="connsiteY2-86" fmla="*/ 832906 h 963088"/>
                  <a:gd name="connsiteX3-87" fmla="*/ 2851524 w 2924050"/>
                  <a:gd name="connsiteY3-88" fmla="*/ 916209 h 963088"/>
                  <a:gd name="connsiteX4-89" fmla="*/ 313677 w 2924050"/>
                  <a:gd name="connsiteY4-90" fmla="*/ 708920 h 963088"/>
                  <a:gd name="connsiteX5-91" fmla="*/ 556322 w 2924050"/>
                  <a:gd name="connsiteY5-92" fmla="*/ 169223 h 963088"/>
                  <a:gd name="connsiteX6-93" fmla="*/ 2700416 w 2924050"/>
                  <a:gd name="connsiteY6-94" fmla="*/ 212974 h 963088"/>
                  <a:gd name="connsiteX7-95" fmla="*/ 2591928 w 2924050"/>
                  <a:gd name="connsiteY7-96" fmla="*/ 73489 h 963088"/>
                  <a:gd name="connsiteX0-97" fmla="*/ 2591928 w 2924050"/>
                  <a:gd name="connsiteY0-98" fmla="*/ 73489 h 974553"/>
                  <a:gd name="connsiteX1-99" fmla="*/ 344673 w 2924050"/>
                  <a:gd name="connsiteY1-100" fmla="*/ 57991 h 974553"/>
                  <a:gd name="connsiteX2-101" fmla="*/ 267182 w 2924050"/>
                  <a:gd name="connsiteY2-102" fmla="*/ 832906 h 974553"/>
                  <a:gd name="connsiteX3-103" fmla="*/ 2851524 w 2924050"/>
                  <a:gd name="connsiteY3-104" fmla="*/ 916209 h 974553"/>
                  <a:gd name="connsiteX4-105" fmla="*/ 313677 w 2924050"/>
                  <a:gd name="connsiteY4-106" fmla="*/ 708920 h 974553"/>
                  <a:gd name="connsiteX5-107" fmla="*/ 556322 w 2924050"/>
                  <a:gd name="connsiteY5-108" fmla="*/ 169223 h 974553"/>
                  <a:gd name="connsiteX6-109" fmla="*/ 2700416 w 2924050"/>
                  <a:gd name="connsiteY6-110" fmla="*/ 212974 h 974553"/>
                  <a:gd name="connsiteX7-111" fmla="*/ 2591928 w 2924050"/>
                  <a:gd name="connsiteY7-112" fmla="*/ 73489 h 974553"/>
                  <a:gd name="connsiteX0-113" fmla="*/ 2542098 w 2881222"/>
                  <a:gd name="connsiteY0-114" fmla="*/ 73489 h 987835"/>
                  <a:gd name="connsiteX1-115" fmla="*/ 294843 w 2881222"/>
                  <a:gd name="connsiteY1-116" fmla="*/ 57991 h 987835"/>
                  <a:gd name="connsiteX2-117" fmla="*/ 217352 w 2881222"/>
                  <a:gd name="connsiteY2-118" fmla="*/ 832906 h 987835"/>
                  <a:gd name="connsiteX3-119" fmla="*/ 2059269 w 2881222"/>
                  <a:gd name="connsiteY3-120" fmla="*/ 984851 h 987835"/>
                  <a:gd name="connsiteX4-121" fmla="*/ 2801694 w 2881222"/>
                  <a:gd name="connsiteY4-122" fmla="*/ 916209 h 987835"/>
                  <a:gd name="connsiteX5-123" fmla="*/ 263847 w 2881222"/>
                  <a:gd name="connsiteY5-124" fmla="*/ 708920 h 987835"/>
                  <a:gd name="connsiteX6-125" fmla="*/ 506492 w 2881222"/>
                  <a:gd name="connsiteY6-126" fmla="*/ 169223 h 987835"/>
                  <a:gd name="connsiteX7-127" fmla="*/ 2650586 w 2881222"/>
                  <a:gd name="connsiteY7-128" fmla="*/ 212974 h 987835"/>
                  <a:gd name="connsiteX8" fmla="*/ 2542098 w 2881222"/>
                  <a:gd name="connsiteY8" fmla="*/ 73489 h 987835"/>
                  <a:gd name="connsiteX0-129" fmla="*/ 2542098 w 2874220"/>
                  <a:gd name="connsiteY0-130" fmla="*/ 73489 h 986560"/>
                  <a:gd name="connsiteX1-131" fmla="*/ 294843 w 2874220"/>
                  <a:gd name="connsiteY1-132" fmla="*/ 57991 h 986560"/>
                  <a:gd name="connsiteX2-133" fmla="*/ 217352 w 2874220"/>
                  <a:gd name="connsiteY2-134" fmla="*/ 832906 h 986560"/>
                  <a:gd name="connsiteX3-135" fmla="*/ 2059269 w 2874220"/>
                  <a:gd name="connsiteY3-136" fmla="*/ 984851 h 986560"/>
                  <a:gd name="connsiteX4-137" fmla="*/ 2745711 w 2874220"/>
                  <a:gd name="connsiteY4-138" fmla="*/ 878886 h 986560"/>
                  <a:gd name="connsiteX5-139" fmla="*/ 263847 w 2874220"/>
                  <a:gd name="connsiteY5-140" fmla="*/ 708920 h 986560"/>
                  <a:gd name="connsiteX6-141" fmla="*/ 506492 w 2874220"/>
                  <a:gd name="connsiteY6-142" fmla="*/ 169223 h 986560"/>
                  <a:gd name="connsiteX7-143" fmla="*/ 2650586 w 2874220"/>
                  <a:gd name="connsiteY7-144" fmla="*/ 212974 h 986560"/>
                  <a:gd name="connsiteX8-145" fmla="*/ 2542098 w 2874220"/>
                  <a:gd name="connsiteY8-146" fmla="*/ 73489 h 986560"/>
                  <a:gd name="connsiteX0-147" fmla="*/ 2542098 w 2874220"/>
                  <a:gd name="connsiteY0-148" fmla="*/ 73489 h 986368"/>
                  <a:gd name="connsiteX1-149" fmla="*/ 294843 w 2874220"/>
                  <a:gd name="connsiteY1-150" fmla="*/ 57991 h 986368"/>
                  <a:gd name="connsiteX2-151" fmla="*/ 217352 w 2874220"/>
                  <a:gd name="connsiteY2-152" fmla="*/ 832906 h 986368"/>
                  <a:gd name="connsiteX3-153" fmla="*/ 2059269 w 2874220"/>
                  <a:gd name="connsiteY3-154" fmla="*/ 984851 h 986368"/>
                  <a:gd name="connsiteX4-155" fmla="*/ 2745711 w 2874220"/>
                  <a:gd name="connsiteY4-156" fmla="*/ 878886 h 986368"/>
                  <a:gd name="connsiteX5-157" fmla="*/ 263847 w 2874220"/>
                  <a:gd name="connsiteY5-158" fmla="*/ 708920 h 986368"/>
                  <a:gd name="connsiteX6-159" fmla="*/ 506492 w 2874220"/>
                  <a:gd name="connsiteY6-160" fmla="*/ 169223 h 986368"/>
                  <a:gd name="connsiteX7-161" fmla="*/ 2650586 w 2874220"/>
                  <a:gd name="connsiteY7-162" fmla="*/ 212974 h 986368"/>
                  <a:gd name="connsiteX8-163" fmla="*/ 2542098 w 2874220"/>
                  <a:gd name="connsiteY8-164" fmla="*/ 73489 h 986368"/>
                  <a:gd name="connsiteX0-165" fmla="*/ 2580717 w 3043940"/>
                  <a:gd name="connsiteY0-166" fmla="*/ 73489 h 993908"/>
                  <a:gd name="connsiteX1-167" fmla="*/ 333462 w 3043940"/>
                  <a:gd name="connsiteY1-168" fmla="*/ 57991 h 993908"/>
                  <a:gd name="connsiteX2-169" fmla="*/ 255971 w 3043940"/>
                  <a:gd name="connsiteY2-170" fmla="*/ 832906 h 993908"/>
                  <a:gd name="connsiteX3-171" fmla="*/ 2676386 w 3043940"/>
                  <a:gd name="connsiteY3-172" fmla="*/ 992315 h 993908"/>
                  <a:gd name="connsiteX4-173" fmla="*/ 2784330 w 3043940"/>
                  <a:gd name="connsiteY4-174" fmla="*/ 878886 h 993908"/>
                  <a:gd name="connsiteX5-175" fmla="*/ 302466 w 3043940"/>
                  <a:gd name="connsiteY5-176" fmla="*/ 708920 h 993908"/>
                  <a:gd name="connsiteX6-177" fmla="*/ 545111 w 3043940"/>
                  <a:gd name="connsiteY6-178" fmla="*/ 169223 h 993908"/>
                  <a:gd name="connsiteX7-179" fmla="*/ 2689205 w 3043940"/>
                  <a:gd name="connsiteY7-180" fmla="*/ 212974 h 993908"/>
                  <a:gd name="connsiteX8-181" fmla="*/ 2580717 w 3043940"/>
                  <a:gd name="connsiteY8-182" fmla="*/ 73489 h 993908"/>
                  <a:gd name="connsiteX0-183" fmla="*/ 2580717 w 2956802"/>
                  <a:gd name="connsiteY0-184" fmla="*/ 73489 h 993233"/>
                  <a:gd name="connsiteX1-185" fmla="*/ 333462 w 2956802"/>
                  <a:gd name="connsiteY1-186" fmla="*/ 57991 h 993233"/>
                  <a:gd name="connsiteX2-187" fmla="*/ 255971 w 2956802"/>
                  <a:gd name="connsiteY2-188" fmla="*/ 832906 h 993233"/>
                  <a:gd name="connsiteX3-189" fmla="*/ 2676386 w 2956802"/>
                  <a:gd name="connsiteY3-190" fmla="*/ 992315 h 993233"/>
                  <a:gd name="connsiteX4-191" fmla="*/ 2784330 w 2956802"/>
                  <a:gd name="connsiteY4-192" fmla="*/ 878886 h 993233"/>
                  <a:gd name="connsiteX5-193" fmla="*/ 302466 w 2956802"/>
                  <a:gd name="connsiteY5-194" fmla="*/ 708920 h 993233"/>
                  <a:gd name="connsiteX6-195" fmla="*/ 545111 w 2956802"/>
                  <a:gd name="connsiteY6-196" fmla="*/ 169223 h 993233"/>
                  <a:gd name="connsiteX7-197" fmla="*/ 2689205 w 2956802"/>
                  <a:gd name="connsiteY7-198" fmla="*/ 212974 h 993233"/>
                  <a:gd name="connsiteX8-199" fmla="*/ 2580717 w 2956802"/>
                  <a:gd name="connsiteY8-200" fmla="*/ 73489 h 993233"/>
                  <a:gd name="connsiteX0-201" fmla="*/ 2580717 w 2956802"/>
                  <a:gd name="connsiteY0-202" fmla="*/ 73489 h 996891"/>
                  <a:gd name="connsiteX1-203" fmla="*/ 333462 w 2956802"/>
                  <a:gd name="connsiteY1-204" fmla="*/ 57991 h 996891"/>
                  <a:gd name="connsiteX2-205" fmla="*/ 255971 w 2956802"/>
                  <a:gd name="connsiteY2-206" fmla="*/ 832906 h 996891"/>
                  <a:gd name="connsiteX3-207" fmla="*/ 2676386 w 2956802"/>
                  <a:gd name="connsiteY3-208" fmla="*/ 992315 h 996891"/>
                  <a:gd name="connsiteX4-209" fmla="*/ 2784330 w 2956802"/>
                  <a:gd name="connsiteY4-210" fmla="*/ 878886 h 996891"/>
                  <a:gd name="connsiteX5-211" fmla="*/ 302466 w 2956802"/>
                  <a:gd name="connsiteY5-212" fmla="*/ 708920 h 996891"/>
                  <a:gd name="connsiteX6-213" fmla="*/ 545111 w 2956802"/>
                  <a:gd name="connsiteY6-214" fmla="*/ 169223 h 996891"/>
                  <a:gd name="connsiteX7-215" fmla="*/ 2689205 w 2956802"/>
                  <a:gd name="connsiteY7-216" fmla="*/ 212974 h 996891"/>
                  <a:gd name="connsiteX8-217" fmla="*/ 2580717 w 2956802"/>
                  <a:gd name="connsiteY8-218" fmla="*/ 73489 h 996891"/>
                  <a:gd name="connsiteX0-219" fmla="*/ 2580717 w 2956802"/>
                  <a:gd name="connsiteY0-220" fmla="*/ 73489 h 993233"/>
                  <a:gd name="connsiteX1-221" fmla="*/ 333462 w 2956802"/>
                  <a:gd name="connsiteY1-222" fmla="*/ 57991 h 993233"/>
                  <a:gd name="connsiteX2-223" fmla="*/ 255971 w 2956802"/>
                  <a:gd name="connsiteY2-224" fmla="*/ 832906 h 993233"/>
                  <a:gd name="connsiteX3-225" fmla="*/ 2676386 w 2956802"/>
                  <a:gd name="connsiteY3-226" fmla="*/ 992315 h 993233"/>
                  <a:gd name="connsiteX4-227" fmla="*/ 2784330 w 2956802"/>
                  <a:gd name="connsiteY4-228" fmla="*/ 878886 h 993233"/>
                  <a:gd name="connsiteX5-229" fmla="*/ 302466 w 2956802"/>
                  <a:gd name="connsiteY5-230" fmla="*/ 708920 h 993233"/>
                  <a:gd name="connsiteX6-231" fmla="*/ 545111 w 2956802"/>
                  <a:gd name="connsiteY6-232" fmla="*/ 169223 h 993233"/>
                  <a:gd name="connsiteX7-233" fmla="*/ 2689205 w 2956802"/>
                  <a:gd name="connsiteY7-234" fmla="*/ 212974 h 993233"/>
                  <a:gd name="connsiteX8-235" fmla="*/ 2580717 w 2956802"/>
                  <a:gd name="connsiteY8-236" fmla="*/ 73489 h 993233"/>
                  <a:gd name="connsiteX0-237" fmla="*/ 2580717 w 2969667"/>
                  <a:gd name="connsiteY0-238" fmla="*/ 73489 h 992766"/>
                  <a:gd name="connsiteX1-239" fmla="*/ 333462 w 2969667"/>
                  <a:gd name="connsiteY1-240" fmla="*/ 57991 h 992766"/>
                  <a:gd name="connsiteX2-241" fmla="*/ 255971 w 2969667"/>
                  <a:gd name="connsiteY2-242" fmla="*/ 832906 h 992766"/>
                  <a:gd name="connsiteX3-243" fmla="*/ 2676386 w 2969667"/>
                  <a:gd name="connsiteY3-244" fmla="*/ 992315 h 992766"/>
                  <a:gd name="connsiteX4-245" fmla="*/ 2664899 w 2969667"/>
                  <a:gd name="connsiteY4-246" fmla="*/ 875154 h 992766"/>
                  <a:gd name="connsiteX5-247" fmla="*/ 302466 w 2969667"/>
                  <a:gd name="connsiteY5-248" fmla="*/ 708920 h 992766"/>
                  <a:gd name="connsiteX6-249" fmla="*/ 545111 w 2969667"/>
                  <a:gd name="connsiteY6-250" fmla="*/ 169223 h 992766"/>
                  <a:gd name="connsiteX7-251" fmla="*/ 2689205 w 2969667"/>
                  <a:gd name="connsiteY7-252" fmla="*/ 212974 h 992766"/>
                  <a:gd name="connsiteX8-253" fmla="*/ 2580717 w 2969667"/>
                  <a:gd name="connsiteY8-254" fmla="*/ 73489 h 992766"/>
                  <a:gd name="connsiteX0-255" fmla="*/ 2580717 w 2912839"/>
                  <a:gd name="connsiteY0-256" fmla="*/ 73489 h 992617"/>
                  <a:gd name="connsiteX1-257" fmla="*/ 333462 w 2912839"/>
                  <a:gd name="connsiteY1-258" fmla="*/ 57991 h 992617"/>
                  <a:gd name="connsiteX2-259" fmla="*/ 255971 w 2912839"/>
                  <a:gd name="connsiteY2-260" fmla="*/ 832906 h 992617"/>
                  <a:gd name="connsiteX3-261" fmla="*/ 2676386 w 2912839"/>
                  <a:gd name="connsiteY3-262" fmla="*/ 992315 h 992617"/>
                  <a:gd name="connsiteX4-263" fmla="*/ 2664899 w 2912839"/>
                  <a:gd name="connsiteY4-264" fmla="*/ 875154 h 992617"/>
                  <a:gd name="connsiteX5-265" fmla="*/ 302466 w 2912839"/>
                  <a:gd name="connsiteY5-266" fmla="*/ 708920 h 992617"/>
                  <a:gd name="connsiteX6-267" fmla="*/ 545111 w 2912839"/>
                  <a:gd name="connsiteY6-268" fmla="*/ 169223 h 992617"/>
                  <a:gd name="connsiteX7-269" fmla="*/ 2689205 w 2912839"/>
                  <a:gd name="connsiteY7-270" fmla="*/ 212974 h 992617"/>
                  <a:gd name="connsiteX8-271" fmla="*/ 2580717 w 2912839"/>
                  <a:gd name="connsiteY8-272" fmla="*/ 73489 h 992617"/>
                  <a:gd name="connsiteX0-273" fmla="*/ 2580717 w 2912839"/>
                  <a:gd name="connsiteY0-274" fmla="*/ 73489 h 992627"/>
                  <a:gd name="connsiteX1-275" fmla="*/ 333462 w 2912839"/>
                  <a:gd name="connsiteY1-276" fmla="*/ 57991 h 992627"/>
                  <a:gd name="connsiteX2-277" fmla="*/ 255971 w 2912839"/>
                  <a:gd name="connsiteY2-278" fmla="*/ 832906 h 992627"/>
                  <a:gd name="connsiteX3-279" fmla="*/ 2676386 w 2912839"/>
                  <a:gd name="connsiteY3-280" fmla="*/ 992315 h 992627"/>
                  <a:gd name="connsiteX4-281" fmla="*/ 2664899 w 2912839"/>
                  <a:gd name="connsiteY4-282" fmla="*/ 875154 h 992627"/>
                  <a:gd name="connsiteX5-283" fmla="*/ 302466 w 2912839"/>
                  <a:gd name="connsiteY5-284" fmla="*/ 708920 h 992627"/>
                  <a:gd name="connsiteX6-285" fmla="*/ 545111 w 2912839"/>
                  <a:gd name="connsiteY6-286" fmla="*/ 169223 h 992627"/>
                  <a:gd name="connsiteX7-287" fmla="*/ 2689205 w 2912839"/>
                  <a:gd name="connsiteY7-288" fmla="*/ 212974 h 992627"/>
                  <a:gd name="connsiteX8-289" fmla="*/ 2580717 w 2912839"/>
                  <a:gd name="connsiteY8-290" fmla="*/ 73489 h 992627"/>
                  <a:gd name="connsiteX0-291" fmla="*/ 2580717 w 2912839"/>
                  <a:gd name="connsiteY0-292" fmla="*/ 73489 h 992472"/>
                  <a:gd name="connsiteX1-293" fmla="*/ 333462 w 2912839"/>
                  <a:gd name="connsiteY1-294" fmla="*/ 57991 h 992472"/>
                  <a:gd name="connsiteX2-295" fmla="*/ 255971 w 2912839"/>
                  <a:gd name="connsiteY2-296" fmla="*/ 832906 h 992472"/>
                  <a:gd name="connsiteX3-297" fmla="*/ 2676386 w 2912839"/>
                  <a:gd name="connsiteY3-298" fmla="*/ 992315 h 992472"/>
                  <a:gd name="connsiteX4-299" fmla="*/ 2649970 w 2912839"/>
                  <a:gd name="connsiteY4-300" fmla="*/ 863957 h 992472"/>
                  <a:gd name="connsiteX5-301" fmla="*/ 302466 w 2912839"/>
                  <a:gd name="connsiteY5-302" fmla="*/ 708920 h 992472"/>
                  <a:gd name="connsiteX6-303" fmla="*/ 545111 w 2912839"/>
                  <a:gd name="connsiteY6-304" fmla="*/ 169223 h 992472"/>
                  <a:gd name="connsiteX7-305" fmla="*/ 2689205 w 2912839"/>
                  <a:gd name="connsiteY7-306" fmla="*/ 212974 h 992472"/>
                  <a:gd name="connsiteX8-307" fmla="*/ 2580717 w 2912839"/>
                  <a:gd name="connsiteY8-308" fmla="*/ 73489 h 992472"/>
                  <a:gd name="connsiteX0-309" fmla="*/ 2580717 w 2912839"/>
                  <a:gd name="connsiteY0-310" fmla="*/ 73489 h 992472"/>
                  <a:gd name="connsiteX1-311" fmla="*/ 333462 w 2912839"/>
                  <a:gd name="connsiteY1-312" fmla="*/ 57991 h 992472"/>
                  <a:gd name="connsiteX2-313" fmla="*/ 255971 w 2912839"/>
                  <a:gd name="connsiteY2-314" fmla="*/ 832906 h 992472"/>
                  <a:gd name="connsiteX3-315" fmla="*/ 2676386 w 2912839"/>
                  <a:gd name="connsiteY3-316" fmla="*/ 992315 h 992472"/>
                  <a:gd name="connsiteX4-317" fmla="*/ 2649970 w 2912839"/>
                  <a:gd name="connsiteY4-318" fmla="*/ 863957 h 992472"/>
                  <a:gd name="connsiteX5-319" fmla="*/ 302466 w 2912839"/>
                  <a:gd name="connsiteY5-320" fmla="*/ 708920 h 992472"/>
                  <a:gd name="connsiteX6-321" fmla="*/ 545111 w 2912839"/>
                  <a:gd name="connsiteY6-322" fmla="*/ 169223 h 992472"/>
                  <a:gd name="connsiteX7-323" fmla="*/ 2689205 w 2912839"/>
                  <a:gd name="connsiteY7-324" fmla="*/ 212974 h 992472"/>
                  <a:gd name="connsiteX8-325" fmla="*/ 2580717 w 2912839"/>
                  <a:gd name="connsiteY8-326" fmla="*/ 73489 h 992472"/>
                  <a:gd name="connsiteX0-327" fmla="*/ 2580717 w 2912839"/>
                  <a:gd name="connsiteY0-328" fmla="*/ 73489 h 992327"/>
                  <a:gd name="connsiteX1-329" fmla="*/ 333462 w 2912839"/>
                  <a:gd name="connsiteY1-330" fmla="*/ 57991 h 992327"/>
                  <a:gd name="connsiteX2-331" fmla="*/ 255971 w 2912839"/>
                  <a:gd name="connsiteY2-332" fmla="*/ 832906 h 992327"/>
                  <a:gd name="connsiteX3-333" fmla="*/ 2676386 w 2912839"/>
                  <a:gd name="connsiteY3-334" fmla="*/ 992315 h 992327"/>
                  <a:gd name="connsiteX4-335" fmla="*/ 2649970 w 2912839"/>
                  <a:gd name="connsiteY4-336" fmla="*/ 863957 h 992327"/>
                  <a:gd name="connsiteX5-337" fmla="*/ 302466 w 2912839"/>
                  <a:gd name="connsiteY5-338" fmla="*/ 708920 h 992327"/>
                  <a:gd name="connsiteX6-339" fmla="*/ 545111 w 2912839"/>
                  <a:gd name="connsiteY6-340" fmla="*/ 169223 h 992327"/>
                  <a:gd name="connsiteX7-341" fmla="*/ 2689205 w 2912839"/>
                  <a:gd name="connsiteY7-342" fmla="*/ 212974 h 992327"/>
                  <a:gd name="connsiteX8-343" fmla="*/ 2580717 w 2912839"/>
                  <a:gd name="connsiteY8-344" fmla="*/ 73489 h 992327"/>
                  <a:gd name="connsiteX0-345" fmla="*/ 2580717 w 2874021"/>
                  <a:gd name="connsiteY0-346" fmla="*/ 74207 h 993045"/>
                  <a:gd name="connsiteX1-347" fmla="*/ 333462 w 2874021"/>
                  <a:gd name="connsiteY1-348" fmla="*/ 58709 h 993045"/>
                  <a:gd name="connsiteX2-349" fmla="*/ 255971 w 2874021"/>
                  <a:gd name="connsiteY2-350" fmla="*/ 833624 h 993045"/>
                  <a:gd name="connsiteX3-351" fmla="*/ 2676386 w 2874021"/>
                  <a:gd name="connsiteY3-352" fmla="*/ 993033 h 993045"/>
                  <a:gd name="connsiteX4-353" fmla="*/ 2649970 w 2874021"/>
                  <a:gd name="connsiteY4-354" fmla="*/ 864675 h 993045"/>
                  <a:gd name="connsiteX5-355" fmla="*/ 302466 w 2874021"/>
                  <a:gd name="connsiteY5-356" fmla="*/ 709638 h 993045"/>
                  <a:gd name="connsiteX6-357" fmla="*/ 545111 w 2874021"/>
                  <a:gd name="connsiteY6-358" fmla="*/ 169941 h 993045"/>
                  <a:gd name="connsiteX7-359" fmla="*/ 2625757 w 2874021"/>
                  <a:gd name="connsiteY7-360" fmla="*/ 232354 h 993045"/>
                  <a:gd name="connsiteX8-361" fmla="*/ 2580717 w 2874021"/>
                  <a:gd name="connsiteY8-362" fmla="*/ 74207 h 993045"/>
                  <a:gd name="connsiteX0-363" fmla="*/ 2580717 w 2856942"/>
                  <a:gd name="connsiteY0-364" fmla="*/ 73776 h 992614"/>
                  <a:gd name="connsiteX1-365" fmla="*/ 333462 w 2856942"/>
                  <a:gd name="connsiteY1-366" fmla="*/ 58278 h 992614"/>
                  <a:gd name="connsiteX2-367" fmla="*/ 255971 w 2856942"/>
                  <a:gd name="connsiteY2-368" fmla="*/ 833193 h 992614"/>
                  <a:gd name="connsiteX3-369" fmla="*/ 2676386 w 2856942"/>
                  <a:gd name="connsiteY3-370" fmla="*/ 992602 h 992614"/>
                  <a:gd name="connsiteX4-371" fmla="*/ 2649970 w 2856942"/>
                  <a:gd name="connsiteY4-372" fmla="*/ 864244 h 992614"/>
                  <a:gd name="connsiteX5-373" fmla="*/ 302466 w 2856942"/>
                  <a:gd name="connsiteY5-374" fmla="*/ 709207 h 992614"/>
                  <a:gd name="connsiteX6-375" fmla="*/ 545111 w 2856942"/>
                  <a:gd name="connsiteY6-376" fmla="*/ 169510 h 992614"/>
                  <a:gd name="connsiteX7-377" fmla="*/ 2595899 w 2856942"/>
                  <a:gd name="connsiteY7-378" fmla="*/ 220726 h 992614"/>
                  <a:gd name="connsiteX8-379" fmla="*/ 2580717 w 2856942"/>
                  <a:gd name="connsiteY8-380" fmla="*/ 73776 h 992614"/>
                  <a:gd name="connsiteX0-381" fmla="*/ 2580717 w 2856942"/>
                  <a:gd name="connsiteY0-382" fmla="*/ 73776 h 992614"/>
                  <a:gd name="connsiteX1-383" fmla="*/ 333462 w 2856942"/>
                  <a:gd name="connsiteY1-384" fmla="*/ 58278 h 992614"/>
                  <a:gd name="connsiteX2-385" fmla="*/ 255971 w 2856942"/>
                  <a:gd name="connsiteY2-386" fmla="*/ 833193 h 992614"/>
                  <a:gd name="connsiteX3-387" fmla="*/ 2676386 w 2856942"/>
                  <a:gd name="connsiteY3-388" fmla="*/ 992602 h 992614"/>
                  <a:gd name="connsiteX4-389" fmla="*/ 2649970 w 2856942"/>
                  <a:gd name="connsiteY4-390" fmla="*/ 864244 h 992614"/>
                  <a:gd name="connsiteX5-391" fmla="*/ 302466 w 2856942"/>
                  <a:gd name="connsiteY5-392" fmla="*/ 709207 h 992614"/>
                  <a:gd name="connsiteX6-393" fmla="*/ 545111 w 2856942"/>
                  <a:gd name="connsiteY6-394" fmla="*/ 169510 h 992614"/>
                  <a:gd name="connsiteX7-395" fmla="*/ 2595899 w 2856942"/>
                  <a:gd name="connsiteY7-396" fmla="*/ 220726 h 992614"/>
                  <a:gd name="connsiteX8-397" fmla="*/ 2580717 w 2856942"/>
                  <a:gd name="connsiteY8-398" fmla="*/ 73776 h 992614"/>
                  <a:gd name="connsiteX0-399" fmla="*/ 2580717 w 2833569"/>
                  <a:gd name="connsiteY0-400" fmla="*/ 73776 h 992614"/>
                  <a:gd name="connsiteX1-401" fmla="*/ 333462 w 2833569"/>
                  <a:gd name="connsiteY1-402" fmla="*/ 58278 h 992614"/>
                  <a:gd name="connsiteX2-403" fmla="*/ 255971 w 2833569"/>
                  <a:gd name="connsiteY2-404" fmla="*/ 833193 h 992614"/>
                  <a:gd name="connsiteX3-405" fmla="*/ 2676386 w 2833569"/>
                  <a:gd name="connsiteY3-406" fmla="*/ 992602 h 992614"/>
                  <a:gd name="connsiteX4-407" fmla="*/ 2649970 w 2833569"/>
                  <a:gd name="connsiteY4-408" fmla="*/ 864244 h 992614"/>
                  <a:gd name="connsiteX5-409" fmla="*/ 302466 w 2833569"/>
                  <a:gd name="connsiteY5-410" fmla="*/ 709207 h 992614"/>
                  <a:gd name="connsiteX6-411" fmla="*/ 545111 w 2833569"/>
                  <a:gd name="connsiteY6-412" fmla="*/ 169510 h 992614"/>
                  <a:gd name="connsiteX7-413" fmla="*/ 2595899 w 2833569"/>
                  <a:gd name="connsiteY7-414" fmla="*/ 220726 h 992614"/>
                  <a:gd name="connsiteX8-415" fmla="*/ 2580717 w 2833569"/>
                  <a:gd name="connsiteY8-416" fmla="*/ 73776 h 992614"/>
                  <a:gd name="connsiteX0-417" fmla="*/ 2580717 w 2833569"/>
                  <a:gd name="connsiteY0-418" fmla="*/ 73776 h 992614"/>
                  <a:gd name="connsiteX1-419" fmla="*/ 333462 w 2833569"/>
                  <a:gd name="connsiteY1-420" fmla="*/ 58278 h 992614"/>
                  <a:gd name="connsiteX2-421" fmla="*/ 255971 w 2833569"/>
                  <a:gd name="connsiteY2-422" fmla="*/ 833193 h 992614"/>
                  <a:gd name="connsiteX3-423" fmla="*/ 2676386 w 2833569"/>
                  <a:gd name="connsiteY3-424" fmla="*/ 992602 h 992614"/>
                  <a:gd name="connsiteX4-425" fmla="*/ 2649970 w 2833569"/>
                  <a:gd name="connsiteY4-426" fmla="*/ 864244 h 992614"/>
                  <a:gd name="connsiteX5-427" fmla="*/ 302466 w 2833569"/>
                  <a:gd name="connsiteY5-428" fmla="*/ 709207 h 992614"/>
                  <a:gd name="connsiteX6-429" fmla="*/ 545111 w 2833569"/>
                  <a:gd name="connsiteY6-430" fmla="*/ 169510 h 992614"/>
                  <a:gd name="connsiteX7-431" fmla="*/ 2595899 w 2833569"/>
                  <a:gd name="connsiteY7-432" fmla="*/ 220726 h 992614"/>
                  <a:gd name="connsiteX8-433" fmla="*/ 2580717 w 2833569"/>
                  <a:gd name="connsiteY8-434" fmla="*/ 73776 h 992614"/>
                  <a:gd name="connsiteX0-435" fmla="*/ 2580717 w 2833569"/>
                  <a:gd name="connsiteY0-436" fmla="*/ 73776 h 992614"/>
                  <a:gd name="connsiteX1-437" fmla="*/ 333462 w 2833569"/>
                  <a:gd name="connsiteY1-438" fmla="*/ 58278 h 992614"/>
                  <a:gd name="connsiteX2-439" fmla="*/ 255971 w 2833569"/>
                  <a:gd name="connsiteY2-440" fmla="*/ 833193 h 992614"/>
                  <a:gd name="connsiteX3-441" fmla="*/ 2676386 w 2833569"/>
                  <a:gd name="connsiteY3-442" fmla="*/ 992602 h 992614"/>
                  <a:gd name="connsiteX4-443" fmla="*/ 2649970 w 2833569"/>
                  <a:gd name="connsiteY4-444" fmla="*/ 864244 h 992614"/>
                  <a:gd name="connsiteX5-445" fmla="*/ 302466 w 2833569"/>
                  <a:gd name="connsiteY5-446" fmla="*/ 709207 h 992614"/>
                  <a:gd name="connsiteX6-447" fmla="*/ 545111 w 2833569"/>
                  <a:gd name="connsiteY6-448" fmla="*/ 169510 h 992614"/>
                  <a:gd name="connsiteX7-449" fmla="*/ 2595899 w 2833569"/>
                  <a:gd name="connsiteY7-450" fmla="*/ 220726 h 992614"/>
                  <a:gd name="connsiteX8-451" fmla="*/ 2580717 w 2833569"/>
                  <a:gd name="connsiteY8-452" fmla="*/ 73776 h 992614"/>
                  <a:gd name="connsiteX0-453" fmla="*/ 2580717 w 2833569"/>
                  <a:gd name="connsiteY0-454" fmla="*/ 73349 h 992187"/>
                  <a:gd name="connsiteX1-455" fmla="*/ 333462 w 2833569"/>
                  <a:gd name="connsiteY1-456" fmla="*/ 57851 h 992187"/>
                  <a:gd name="connsiteX2-457" fmla="*/ 255971 w 2833569"/>
                  <a:gd name="connsiteY2-458" fmla="*/ 832766 h 992187"/>
                  <a:gd name="connsiteX3-459" fmla="*/ 2676386 w 2833569"/>
                  <a:gd name="connsiteY3-460" fmla="*/ 992175 h 992187"/>
                  <a:gd name="connsiteX4-461" fmla="*/ 2649970 w 2833569"/>
                  <a:gd name="connsiteY4-462" fmla="*/ 863817 h 992187"/>
                  <a:gd name="connsiteX5-463" fmla="*/ 302466 w 2833569"/>
                  <a:gd name="connsiteY5-464" fmla="*/ 708780 h 992187"/>
                  <a:gd name="connsiteX6-465" fmla="*/ 545111 w 2833569"/>
                  <a:gd name="connsiteY6-466" fmla="*/ 169083 h 992187"/>
                  <a:gd name="connsiteX7-467" fmla="*/ 2595899 w 2833569"/>
                  <a:gd name="connsiteY7-468" fmla="*/ 209103 h 992187"/>
                  <a:gd name="connsiteX8-469" fmla="*/ 2580717 w 2833569"/>
                  <a:gd name="connsiteY8-470" fmla="*/ 73349 h 992187"/>
                  <a:gd name="connsiteX0-471" fmla="*/ 2580717 w 2861604"/>
                  <a:gd name="connsiteY0-472" fmla="*/ 73349 h 992187"/>
                  <a:gd name="connsiteX1-473" fmla="*/ 333462 w 2861604"/>
                  <a:gd name="connsiteY1-474" fmla="*/ 57851 h 992187"/>
                  <a:gd name="connsiteX2-475" fmla="*/ 255971 w 2861604"/>
                  <a:gd name="connsiteY2-476" fmla="*/ 832766 h 992187"/>
                  <a:gd name="connsiteX3-477" fmla="*/ 2676386 w 2861604"/>
                  <a:gd name="connsiteY3-478" fmla="*/ 992175 h 992187"/>
                  <a:gd name="connsiteX4-479" fmla="*/ 2649970 w 2861604"/>
                  <a:gd name="connsiteY4-480" fmla="*/ 863817 h 992187"/>
                  <a:gd name="connsiteX5-481" fmla="*/ 302466 w 2861604"/>
                  <a:gd name="connsiteY5-482" fmla="*/ 708780 h 992187"/>
                  <a:gd name="connsiteX6-483" fmla="*/ 470467 w 2861604"/>
                  <a:gd name="connsiteY6-484" fmla="*/ 157886 h 992187"/>
                  <a:gd name="connsiteX7-485" fmla="*/ 2595899 w 2861604"/>
                  <a:gd name="connsiteY7-486" fmla="*/ 209103 h 992187"/>
                  <a:gd name="connsiteX8-487" fmla="*/ 2580717 w 2861604"/>
                  <a:gd name="connsiteY8-488" fmla="*/ 73349 h 992187"/>
                  <a:gd name="connsiteX0-489" fmla="*/ 2580717 w 2856710"/>
                  <a:gd name="connsiteY0-490" fmla="*/ 73349 h 992187"/>
                  <a:gd name="connsiteX1-491" fmla="*/ 333462 w 2856710"/>
                  <a:gd name="connsiteY1-492" fmla="*/ 57851 h 992187"/>
                  <a:gd name="connsiteX2-493" fmla="*/ 255971 w 2856710"/>
                  <a:gd name="connsiteY2-494" fmla="*/ 832766 h 992187"/>
                  <a:gd name="connsiteX3-495" fmla="*/ 2676386 w 2856710"/>
                  <a:gd name="connsiteY3-496" fmla="*/ 992175 h 992187"/>
                  <a:gd name="connsiteX4-497" fmla="*/ 2649970 w 2856710"/>
                  <a:gd name="connsiteY4-498" fmla="*/ 863817 h 992187"/>
                  <a:gd name="connsiteX5-499" fmla="*/ 302466 w 2856710"/>
                  <a:gd name="connsiteY5-500" fmla="*/ 708780 h 992187"/>
                  <a:gd name="connsiteX6-501" fmla="*/ 548844 w 2856710"/>
                  <a:gd name="connsiteY6-502" fmla="*/ 154154 h 992187"/>
                  <a:gd name="connsiteX7-503" fmla="*/ 2595899 w 2856710"/>
                  <a:gd name="connsiteY7-504" fmla="*/ 209103 h 992187"/>
                  <a:gd name="connsiteX8-505" fmla="*/ 2580717 w 2856710"/>
                  <a:gd name="connsiteY8-506" fmla="*/ 73349 h 992187"/>
                  <a:gd name="connsiteX0-507" fmla="*/ 2580717 w 2915121"/>
                  <a:gd name="connsiteY0-508" fmla="*/ 73349 h 992193"/>
                  <a:gd name="connsiteX1-509" fmla="*/ 333462 w 2915121"/>
                  <a:gd name="connsiteY1-510" fmla="*/ 57851 h 992193"/>
                  <a:gd name="connsiteX2-511" fmla="*/ 255971 w 2915121"/>
                  <a:gd name="connsiteY2-512" fmla="*/ 832766 h 992193"/>
                  <a:gd name="connsiteX3-513" fmla="*/ 2676386 w 2915121"/>
                  <a:gd name="connsiteY3-514" fmla="*/ 992175 h 992193"/>
                  <a:gd name="connsiteX4-515" fmla="*/ 2649970 w 2915121"/>
                  <a:gd name="connsiteY4-516" fmla="*/ 863817 h 992193"/>
                  <a:gd name="connsiteX5-517" fmla="*/ 350986 w 2915121"/>
                  <a:gd name="connsiteY5-518" fmla="*/ 708780 h 992193"/>
                  <a:gd name="connsiteX6-519" fmla="*/ 548844 w 2915121"/>
                  <a:gd name="connsiteY6-520" fmla="*/ 154154 h 992193"/>
                  <a:gd name="connsiteX7-521" fmla="*/ 2595899 w 2915121"/>
                  <a:gd name="connsiteY7-522" fmla="*/ 209103 h 992193"/>
                  <a:gd name="connsiteX8-523" fmla="*/ 2580717 w 2915121"/>
                  <a:gd name="connsiteY8-524" fmla="*/ 73349 h 992193"/>
                  <a:gd name="connsiteX0-525" fmla="*/ 2580717 w 2915121"/>
                  <a:gd name="connsiteY0-526" fmla="*/ 73349 h 992193"/>
                  <a:gd name="connsiteX1-527" fmla="*/ 333462 w 2915121"/>
                  <a:gd name="connsiteY1-528" fmla="*/ 57851 h 992193"/>
                  <a:gd name="connsiteX2-529" fmla="*/ 255971 w 2915121"/>
                  <a:gd name="connsiteY2-530" fmla="*/ 832766 h 992193"/>
                  <a:gd name="connsiteX3-531" fmla="*/ 2676386 w 2915121"/>
                  <a:gd name="connsiteY3-532" fmla="*/ 992175 h 992193"/>
                  <a:gd name="connsiteX4-533" fmla="*/ 2649970 w 2915121"/>
                  <a:gd name="connsiteY4-534" fmla="*/ 863817 h 992193"/>
                  <a:gd name="connsiteX5-535" fmla="*/ 350986 w 2915121"/>
                  <a:gd name="connsiteY5-536" fmla="*/ 708780 h 992193"/>
                  <a:gd name="connsiteX6-537" fmla="*/ 515254 w 2915121"/>
                  <a:gd name="connsiteY6-538" fmla="*/ 154154 h 992193"/>
                  <a:gd name="connsiteX7-539" fmla="*/ 2595899 w 2915121"/>
                  <a:gd name="connsiteY7-540" fmla="*/ 209103 h 992193"/>
                  <a:gd name="connsiteX8-541" fmla="*/ 2580717 w 2915121"/>
                  <a:gd name="connsiteY8-542" fmla="*/ 73349 h 992193"/>
                  <a:gd name="connsiteX0-543" fmla="*/ 2574189 w 2914778"/>
                  <a:gd name="connsiteY0-544" fmla="*/ 51363 h 1006047"/>
                  <a:gd name="connsiteX1-545" fmla="*/ 333119 w 2914778"/>
                  <a:gd name="connsiteY1-546" fmla="*/ 71705 h 1006047"/>
                  <a:gd name="connsiteX2-547" fmla="*/ 255628 w 2914778"/>
                  <a:gd name="connsiteY2-548" fmla="*/ 846620 h 1006047"/>
                  <a:gd name="connsiteX3-549" fmla="*/ 2676043 w 2914778"/>
                  <a:gd name="connsiteY3-550" fmla="*/ 1006029 h 1006047"/>
                  <a:gd name="connsiteX4-551" fmla="*/ 2649627 w 2914778"/>
                  <a:gd name="connsiteY4-552" fmla="*/ 877671 h 1006047"/>
                  <a:gd name="connsiteX5-553" fmla="*/ 350643 w 2914778"/>
                  <a:gd name="connsiteY5-554" fmla="*/ 722634 h 1006047"/>
                  <a:gd name="connsiteX6-555" fmla="*/ 514911 w 2914778"/>
                  <a:gd name="connsiteY6-556" fmla="*/ 168008 h 1006047"/>
                  <a:gd name="connsiteX7-557" fmla="*/ 2595556 w 2914778"/>
                  <a:gd name="connsiteY7-558" fmla="*/ 222957 h 1006047"/>
                  <a:gd name="connsiteX8-559" fmla="*/ 2574189 w 2914778"/>
                  <a:gd name="connsiteY8-560" fmla="*/ 51363 h 1006047"/>
                  <a:gd name="connsiteX0-561" fmla="*/ 2574189 w 2914778"/>
                  <a:gd name="connsiteY0-562" fmla="*/ 50194 h 1004878"/>
                  <a:gd name="connsiteX1-563" fmla="*/ 333119 w 2914778"/>
                  <a:gd name="connsiteY1-564" fmla="*/ 70536 h 1004878"/>
                  <a:gd name="connsiteX2-565" fmla="*/ 255628 w 2914778"/>
                  <a:gd name="connsiteY2-566" fmla="*/ 845451 h 1004878"/>
                  <a:gd name="connsiteX3-567" fmla="*/ 2676043 w 2914778"/>
                  <a:gd name="connsiteY3-568" fmla="*/ 1004860 h 1004878"/>
                  <a:gd name="connsiteX4-569" fmla="*/ 2649627 w 2914778"/>
                  <a:gd name="connsiteY4-570" fmla="*/ 876502 h 1004878"/>
                  <a:gd name="connsiteX5-571" fmla="*/ 350643 w 2914778"/>
                  <a:gd name="connsiteY5-572" fmla="*/ 721465 h 1004878"/>
                  <a:gd name="connsiteX6-573" fmla="*/ 514911 w 2914778"/>
                  <a:gd name="connsiteY6-574" fmla="*/ 166839 h 1004878"/>
                  <a:gd name="connsiteX7-575" fmla="*/ 2595557 w 2914778"/>
                  <a:gd name="connsiteY7-576" fmla="*/ 197895 h 1004878"/>
                  <a:gd name="connsiteX8-577" fmla="*/ 2574189 w 2914778"/>
                  <a:gd name="connsiteY8-578" fmla="*/ 50194 h 1004878"/>
                  <a:gd name="connsiteX0-579" fmla="*/ 2580717 w 2915121"/>
                  <a:gd name="connsiteY0-580" fmla="*/ 40455 h 1013060"/>
                  <a:gd name="connsiteX1-581" fmla="*/ 333462 w 2915121"/>
                  <a:gd name="connsiteY1-582" fmla="*/ 78718 h 1013060"/>
                  <a:gd name="connsiteX2-583" fmla="*/ 255971 w 2915121"/>
                  <a:gd name="connsiteY2-584" fmla="*/ 853633 h 1013060"/>
                  <a:gd name="connsiteX3-585" fmla="*/ 2676386 w 2915121"/>
                  <a:gd name="connsiteY3-586" fmla="*/ 1013042 h 1013060"/>
                  <a:gd name="connsiteX4-587" fmla="*/ 2649970 w 2915121"/>
                  <a:gd name="connsiteY4-588" fmla="*/ 884684 h 1013060"/>
                  <a:gd name="connsiteX5-589" fmla="*/ 350986 w 2915121"/>
                  <a:gd name="connsiteY5-590" fmla="*/ 729647 h 1013060"/>
                  <a:gd name="connsiteX6-591" fmla="*/ 515254 w 2915121"/>
                  <a:gd name="connsiteY6-592" fmla="*/ 175021 h 1013060"/>
                  <a:gd name="connsiteX7-593" fmla="*/ 2595900 w 2915121"/>
                  <a:gd name="connsiteY7-594" fmla="*/ 206077 h 1013060"/>
                  <a:gd name="connsiteX8-595" fmla="*/ 2580717 w 2915121"/>
                  <a:gd name="connsiteY8-596" fmla="*/ 40455 h 1013060"/>
                  <a:gd name="connsiteX0-597" fmla="*/ 2580717 w 2915121"/>
                  <a:gd name="connsiteY0-598" fmla="*/ 40129 h 1012734"/>
                  <a:gd name="connsiteX1-599" fmla="*/ 333462 w 2915121"/>
                  <a:gd name="connsiteY1-600" fmla="*/ 78392 h 1012734"/>
                  <a:gd name="connsiteX2-601" fmla="*/ 255971 w 2915121"/>
                  <a:gd name="connsiteY2-602" fmla="*/ 853307 h 1012734"/>
                  <a:gd name="connsiteX3-603" fmla="*/ 2676386 w 2915121"/>
                  <a:gd name="connsiteY3-604" fmla="*/ 1012716 h 1012734"/>
                  <a:gd name="connsiteX4-605" fmla="*/ 2649970 w 2915121"/>
                  <a:gd name="connsiteY4-606" fmla="*/ 884358 h 1012734"/>
                  <a:gd name="connsiteX5-607" fmla="*/ 350986 w 2915121"/>
                  <a:gd name="connsiteY5-608" fmla="*/ 729321 h 1012734"/>
                  <a:gd name="connsiteX6-609" fmla="*/ 515254 w 2915121"/>
                  <a:gd name="connsiteY6-610" fmla="*/ 174695 h 1012734"/>
                  <a:gd name="connsiteX7-611" fmla="*/ 2564975 w 2915121"/>
                  <a:gd name="connsiteY7-612" fmla="*/ 199777 h 1012734"/>
                  <a:gd name="connsiteX8-613" fmla="*/ 2580717 w 2915121"/>
                  <a:gd name="connsiteY8-614" fmla="*/ 40129 h 1012734"/>
                  <a:gd name="connsiteX0-615" fmla="*/ 2580717 w 2958632"/>
                  <a:gd name="connsiteY0-616" fmla="*/ 40128 h 1012715"/>
                  <a:gd name="connsiteX1-617" fmla="*/ 333462 w 2958632"/>
                  <a:gd name="connsiteY1-618" fmla="*/ 78391 h 1012715"/>
                  <a:gd name="connsiteX2-619" fmla="*/ 255971 w 2958632"/>
                  <a:gd name="connsiteY2-620" fmla="*/ 853306 h 1012715"/>
                  <a:gd name="connsiteX3-621" fmla="*/ 2676386 w 2958632"/>
                  <a:gd name="connsiteY3-622" fmla="*/ 1012715 h 1012715"/>
                  <a:gd name="connsiteX4-623" fmla="*/ 2649970 w 2958632"/>
                  <a:gd name="connsiteY4-624" fmla="*/ 854491 h 1012715"/>
                  <a:gd name="connsiteX5-625" fmla="*/ 350986 w 2958632"/>
                  <a:gd name="connsiteY5-626" fmla="*/ 729320 h 1012715"/>
                  <a:gd name="connsiteX6-627" fmla="*/ 515254 w 2958632"/>
                  <a:gd name="connsiteY6-628" fmla="*/ 174694 h 1012715"/>
                  <a:gd name="connsiteX7-629" fmla="*/ 2564975 w 2958632"/>
                  <a:gd name="connsiteY7-630" fmla="*/ 199776 h 1012715"/>
                  <a:gd name="connsiteX8-631" fmla="*/ 2580717 w 2958632"/>
                  <a:gd name="connsiteY8-632" fmla="*/ 40128 h 1012715"/>
                  <a:gd name="connsiteX0-633" fmla="*/ 2578194 w 2934745"/>
                  <a:gd name="connsiteY0-634" fmla="*/ 40128 h 994924"/>
                  <a:gd name="connsiteX1-635" fmla="*/ 330939 w 2934745"/>
                  <a:gd name="connsiteY1-636" fmla="*/ 78391 h 994924"/>
                  <a:gd name="connsiteX2-637" fmla="*/ 253448 w 2934745"/>
                  <a:gd name="connsiteY2-638" fmla="*/ 853306 h 994924"/>
                  <a:gd name="connsiteX3-639" fmla="*/ 2636753 w 2934745"/>
                  <a:gd name="connsiteY3-640" fmla="*/ 994796 h 994924"/>
                  <a:gd name="connsiteX4-641" fmla="*/ 2647447 w 2934745"/>
                  <a:gd name="connsiteY4-642" fmla="*/ 854491 h 994924"/>
                  <a:gd name="connsiteX5-643" fmla="*/ 348463 w 2934745"/>
                  <a:gd name="connsiteY5-644" fmla="*/ 729320 h 994924"/>
                  <a:gd name="connsiteX6-645" fmla="*/ 512731 w 2934745"/>
                  <a:gd name="connsiteY6-646" fmla="*/ 174694 h 994924"/>
                  <a:gd name="connsiteX7-647" fmla="*/ 2562452 w 2934745"/>
                  <a:gd name="connsiteY7-648" fmla="*/ 199776 h 994924"/>
                  <a:gd name="connsiteX8-649" fmla="*/ 2578194 w 2934745"/>
                  <a:gd name="connsiteY8-650" fmla="*/ 40128 h 994924"/>
                  <a:gd name="connsiteX0-651" fmla="*/ 2578194 w 2917686"/>
                  <a:gd name="connsiteY0-652" fmla="*/ 40128 h 996242"/>
                  <a:gd name="connsiteX1-653" fmla="*/ 330939 w 2917686"/>
                  <a:gd name="connsiteY1-654" fmla="*/ 78391 h 996242"/>
                  <a:gd name="connsiteX2-655" fmla="*/ 253448 w 2917686"/>
                  <a:gd name="connsiteY2-656" fmla="*/ 853306 h 996242"/>
                  <a:gd name="connsiteX3-657" fmla="*/ 2636753 w 2917686"/>
                  <a:gd name="connsiteY3-658" fmla="*/ 994796 h 996242"/>
                  <a:gd name="connsiteX4-659" fmla="*/ 2616523 w 2917686"/>
                  <a:gd name="connsiteY4-660" fmla="*/ 830598 h 996242"/>
                  <a:gd name="connsiteX5-661" fmla="*/ 348463 w 2917686"/>
                  <a:gd name="connsiteY5-662" fmla="*/ 729320 h 996242"/>
                  <a:gd name="connsiteX6-663" fmla="*/ 512731 w 2917686"/>
                  <a:gd name="connsiteY6-664" fmla="*/ 174694 h 996242"/>
                  <a:gd name="connsiteX7-665" fmla="*/ 2562452 w 2917686"/>
                  <a:gd name="connsiteY7-666" fmla="*/ 199776 h 996242"/>
                  <a:gd name="connsiteX8-667" fmla="*/ 2578194 w 2917686"/>
                  <a:gd name="connsiteY8-668" fmla="*/ 40128 h 996242"/>
                  <a:gd name="connsiteX0-669" fmla="*/ 2577774 w 2913658"/>
                  <a:gd name="connsiteY0-670" fmla="*/ 40128 h 975285"/>
                  <a:gd name="connsiteX1-671" fmla="*/ 330519 w 2913658"/>
                  <a:gd name="connsiteY1-672" fmla="*/ 78391 h 975285"/>
                  <a:gd name="connsiteX2-673" fmla="*/ 253028 w 2913658"/>
                  <a:gd name="connsiteY2-674" fmla="*/ 853306 h 975285"/>
                  <a:gd name="connsiteX3-675" fmla="*/ 2630148 w 2913658"/>
                  <a:gd name="connsiteY3-676" fmla="*/ 970903 h 975285"/>
                  <a:gd name="connsiteX4-677" fmla="*/ 2616103 w 2913658"/>
                  <a:gd name="connsiteY4-678" fmla="*/ 830598 h 975285"/>
                  <a:gd name="connsiteX5-679" fmla="*/ 348043 w 2913658"/>
                  <a:gd name="connsiteY5-680" fmla="*/ 729320 h 975285"/>
                  <a:gd name="connsiteX6-681" fmla="*/ 512311 w 2913658"/>
                  <a:gd name="connsiteY6-682" fmla="*/ 174694 h 975285"/>
                  <a:gd name="connsiteX7-683" fmla="*/ 2562032 w 2913658"/>
                  <a:gd name="connsiteY7-684" fmla="*/ 199776 h 975285"/>
                  <a:gd name="connsiteX8-685" fmla="*/ 2577774 w 2913658"/>
                  <a:gd name="connsiteY8-686" fmla="*/ 40128 h 975285"/>
                  <a:gd name="connsiteX0-687" fmla="*/ 2563016 w 2897373"/>
                  <a:gd name="connsiteY0-688" fmla="*/ 43385 h 999125"/>
                  <a:gd name="connsiteX1-689" fmla="*/ 315761 w 2897373"/>
                  <a:gd name="connsiteY1-690" fmla="*/ 81648 h 999125"/>
                  <a:gd name="connsiteX2-691" fmla="*/ 262104 w 2897373"/>
                  <a:gd name="connsiteY2-692" fmla="*/ 903772 h 999125"/>
                  <a:gd name="connsiteX3-693" fmla="*/ 2615390 w 2897373"/>
                  <a:gd name="connsiteY3-694" fmla="*/ 974160 h 999125"/>
                  <a:gd name="connsiteX4-695" fmla="*/ 2601345 w 2897373"/>
                  <a:gd name="connsiteY4-696" fmla="*/ 833855 h 999125"/>
                  <a:gd name="connsiteX5-697" fmla="*/ 333285 w 2897373"/>
                  <a:gd name="connsiteY5-698" fmla="*/ 732577 h 999125"/>
                  <a:gd name="connsiteX6-699" fmla="*/ 497553 w 2897373"/>
                  <a:gd name="connsiteY6-700" fmla="*/ 177951 h 999125"/>
                  <a:gd name="connsiteX7-701" fmla="*/ 2547274 w 2897373"/>
                  <a:gd name="connsiteY7-702" fmla="*/ 203033 h 999125"/>
                  <a:gd name="connsiteX8-703" fmla="*/ 2563016 w 2897373"/>
                  <a:gd name="connsiteY8-704" fmla="*/ 43385 h 999125"/>
                  <a:gd name="connsiteX0-705" fmla="*/ 2563016 w 2897736"/>
                  <a:gd name="connsiteY0-706" fmla="*/ 43386 h 999126"/>
                  <a:gd name="connsiteX1-707" fmla="*/ 315761 w 2897736"/>
                  <a:gd name="connsiteY1-708" fmla="*/ 81649 h 999126"/>
                  <a:gd name="connsiteX2-709" fmla="*/ 262104 w 2897736"/>
                  <a:gd name="connsiteY2-710" fmla="*/ 903773 h 999126"/>
                  <a:gd name="connsiteX3-711" fmla="*/ 2615390 w 2897736"/>
                  <a:gd name="connsiteY3-712" fmla="*/ 974161 h 999126"/>
                  <a:gd name="connsiteX4-713" fmla="*/ 2601345 w 2897736"/>
                  <a:gd name="connsiteY4-714" fmla="*/ 833856 h 999126"/>
                  <a:gd name="connsiteX5-715" fmla="*/ 327326 w 2897736"/>
                  <a:gd name="connsiteY5-716" fmla="*/ 759556 h 999126"/>
                  <a:gd name="connsiteX6-717" fmla="*/ 497553 w 2897736"/>
                  <a:gd name="connsiteY6-718" fmla="*/ 177952 h 999126"/>
                  <a:gd name="connsiteX7-719" fmla="*/ 2547274 w 2897736"/>
                  <a:gd name="connsiteY7-720" fmla="*/ 203034 h 999126"/>
                  <a:gd name="connsiteX8-721" fmla="*/ 2563016 w 2897736"/>
                  <a:gd name="connsiteY8-722" fmla="*/ 43386 h 999126"/>
                  <a:gd name="connsiteX0-723" fmla="*/ 2563016 w 2897736"/>
                  <a:gd name="connsiteY0-724" fmla="*/ 43386 h 999126"/>
                  <a:gd name="connsiteX1-725" fmla="*/ 315761 w 2897736"/>
                  <a:gd name="connsiteY1-726" fmla="*/ 81649 h 999126"/>
                  <a:gd name="connsiteX2-727" fmla="*/ 262104 w 2897736"/>
                  <a:gd name="connsiteY2-728" fmla="*/ 903773 h 999126"/>
                  <a:gd name="connsiteX3-729" fmla="*/ 2615390 w 2897736"/>
                  <a:gd name="connsiteY3-730" fmla="*/ 974161 h 999126"/>
                  <a:gd name="connsiteX4-731" fmla="*/ 2601345 w 2897736"/>
                  <a:gd name="connsiteY4-732" fmla="*/ 833856 h 999126"/>
                  <a:gd name="connsiteX5-733" fmla="*/ 327326 w 2897736"/>
                  <a:gd name="connsiteY5-734" fmla="*/ 786531 h 999126"/>
                  <a:gd name="connsiteX6-735" fmla="*/ 497553 w 2897736"/>
                  <a:gd name="connsiteY6-736" fmla="*/ 177952 h 999126"/>
                  <a:gd name="connsiteX7-737" fmla="*/ 2547274 w 2897736"/>
                  <a:gd name="connsiteY7-738" fmla="*/ 203034 h 999126"/>
                  <a:gd name="connsiteX8-739" fmla="*/ 2563016 w 2897736"/>
                  <a:gd name="connsiteY8-740" fmla="*/ 43386 h 99912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45" y="connsiteY8-146"/>
                  </a:cxn>
                </a:cxnLst>
                <a:rect l="l" t="t" r="r" b="b"/>
                <a:pathLst>
                  <a:path w="2897736" h="999126">
                    <a:moveTo>
                      <a:pt x="2563016" y="43386"/>
                    </a:moveTo>
                    <a:cubicBezTo>
                      <a:pt x="2191097" y="23155"/>
                      <a:pt x="699246" y="-61749"/>
                      <a:pt x="315761" y="81649"/>
                    </a:cubicBezTo>
                    <a:cubicBezTo>
                      <a:pt x="-67724" y="225047"/>
                      <a:pt x="-121168" y="755021"/>
                      <a:pt x="262104" y="903773"/>
                    </a:cubicBezTo>
                    <a:cubicBezTo>
                      <a:pt x="645376" y="1052525"/>
                      <a:pt x="2225517" y="985814"/>
                      <a:pt x="2615390" y="974161"/>
                    </a:cubicBezTo>
                    <a:cubicBezTo>
                      <a:pt x="3005263" y="962508"/>
                      <a:pt x="2982689" y="865128"/>
                      <a:pt x="2601345" y="833856"/>
                    </a:cubicBezTo>
                    <a:cubicBezTo>
                      <a:pt x="2220001" y="802584"/>
                      <a:pt x="677958" y="895848"/>
                      <a:pt x="327326" y="786531"/>
                    </a:cubicBezTo>
                    <a:cubicBezTo>
                      <a:pt x="-23306" y="677214"/>
                      <a:pt x="99763" y="260610"/>
                      <a:pt x="497553" y="177952"/>
                    </a:cubicBezTo>
                    <a:cubicBezTo>
                      <a:pt x="895343" y="95294"/>
                      <a:pt x="2203030" y="225462"/>
                      <a:pt x="2547274" y="203034"/>
                    </a:cubicBezTo>
                    <a:cubicBezTo>
                      <a:pt x="2891518" y="180606"/>
                      <a:pt x="2934935" y="63617"/>
                      <a:pt x="2563016" y="43386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Freeform 43"/>
            <p:cNvSpPr/>
            <p:nvPr/>
          </p:nvSpPr>
          <p:spPr bwMode="auto">
            <a:xfrm>
              <a:off x="5047645" y="2892970"/>
              <a:ext cx="187860" cy="346008"/>
            </a:xfrm>
            <a:custGeom>
              <a:avLst/>
              <a:gdLst>
                <a:gd name="T0" fmla="*/ 0 w 152"/>
                <a:gd name="T1" fmla="*/ 202 h 202"/>
                <a:gd name="T2" fmla="*/ 76 w 152"/>
                <a:gd name="T3" fmla="*/ 145 h 202"/>
                <a:gd name="T4" fmla="*/ 152 w 152"/>
                <a:gd name="T5" fmla="*/ 202 h 202"/>
                <a:gd name="T6" fmla="*/ 152 w 152"/>
                <a:gd name="T7" fmla="*/ 0 h 202"/>
                <a:gd name="T8" fmla="*/ 0 w 152"/>
                <a:gd name="T9" fmla="*/ 0 h 202"/>
                <a:gd name="T10" fmla="*/ 0 w 152"/>
                <a:gd name="T11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202">
                  <a:moveTo>
                    <a:pt x="0" y="202"/>
                  </a:moveTo>
                  <a:lnTo>
                    <a:pt x="76" y="145"/>
                  </a:lnTo>
                  <a:lnTo>
                    <a:pt x="152" y="202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925575" y="2891780"/>
              <a:ext cx="432000" cy="2381"/>
            </a:xfrm>
            <a:custGeom>
              <a:avLst/>
              <a:gdLst>
                <a:gd name="connsiteX0" fmla="*/ 0 w 333375"/>
                <a:gd name="connsiteY0" fmla="*/ 0 h 2381"/>
                <a:gd name="connsiteX1" fmla="*/ 333375 w 333375"/>
                <a:gd name="connsiteY1" fmla="*/ 2381 h 2381"/>
                <a:gd name="connsiteX2" fmla="*/ 333375 w 333375"/>
                <a:gd name="connsiteY2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75" h="2381">
                  <a:moveTo>
                    <a:pt x="0" y="0"/>
                  </a:moveTo>
                  <a:lnTo>
                    <a:pt x="333375" y="2381"/>
                  </a:lnTo>
                  <a:lnTo>
                    <a:pt x="333375" y="2381"/>
                  </a:lnTo>
                </a:path>
              </a:pathLst>
            </a:custGeom>
            <a:noFill/>
            <a:ln w="190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 flipH="1">
            <a:off x="4154711" y="3332954"/>
            <a:ext cx="3066066" cy="933994"/>
            <a:chOff x="4499219" y="2444491"/>
            <a:chExt cx="2615916" cy="796868"/>
          </a:xfrm>
        </p:grpSpPr>
        <p:grpSp>
          <p:nvGrpSpPr>
            <p:cNvPr id="9" name="组合 8"/>
            <p:cNvGrpSpPr/>
            <p:nvPr/>
          </p:nvGrpSpPr>
          <p:grpSpPr>
            <a:xfrm>
              <a:off x="4499219" y="2444491"/>
              <a:ext cx="2615916" cy="796868"/>
              <a:chOff x="4499219" y="2444491"/>
              <a:chExt cx="2615916" cy="796868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4561170" y="2498481"/>
                <a:ext cx="2361376" cy="724621"/>
              </a:xfrm>
              <a:custGeom>
                <a:avLst/>
                <a:gdLst>
                  <a:gd name="connsiteX0" fmla="*/ 2216078 w 2502274"/>
                  <a:gd name="connsiteY0" fmla="*/ 6601 h 632088"/>
                  <a:gd name="connsiteX1" fmla="*/ 2232214 w 2502274"/>
                  <a:gd name="connsiteY1" fmla="*/ 625166 h 632088"/>
                  <a:gd name="connsiteX2" fmla="*/ 2 w 2502274"/>
                  <a:gd name="connsiteY2" fmla="*/ 318573 h 632088"/>
                  <a:gd name="connsiteX3" fmla="*/ 2216078 w 2502274"/>
                  <a:gd name="connsiteY3" fmla="*/ 6601 h 632088"/>
                  <a:gd name="connsiteX0-1" fmla="*/ 2216078 w 2502274"/>
                  <a:gd name="connsiteY0-2" fmla="*/ 6601 h 632088"/>
                  <a:gd name="connsiteX1-3" fmla="*/ 2232214 w 2502274"/>
                  <a:gd name="connsiteY1-4" fmla="*/ 625166 h 632088"/>
                  <a:gd name="connsiteX2-5" fmla="*/ 2 w 2502274"/>
                  <a:gd name="connsiteY2-6" fmla="*/ 318573 h 632088"/>
                  <a:gd name="connsiteX3-7" fmla="*/ 2216078 w 2502274"/>
                  <a:gd name="connsiteY3-8" fmla="*/ 6601 h 632088"/>
                  <a:gd name="connsiteX0-9" fmla="*/ 2216078 w 2379586"/>
                  <a:gd name="connsiteY0-10" fmla="*/ 6601 h 632088"/>
                  <a:gd name="connsiteX1-11" fmla="*/ 2232214 w 2379586"/>
                  <a:gd name="connsiteY1-12" fmla="*/ 625166 h 632088"/>
                  <a:gd name="connsiteX2-13" fmla="*/ 2 w 2379586"/>
                  <a:gd name="connsiteY2-14" fmla="*/ 318573 h 632088"/>
                  <a:gd name="connsiteX3-15" fmla="*/ 2216078 w 2379586"/>
                  <a:gd name="connsiteY3-16" fmla="*/ 6601 h 632088"/>
                  <a:gd name="connsiteX0-17" fmla="*/ 2216078 w 2379586"/>
                  <a:gd name="connsiteY0-18" fmla="*/ 6601 h 632088"/>
                  <a:gd name="connsiteX1-19" fmla="*/ 2232214 w 2379586"/>
                  <a:gd name="connsiteY1-20" fmla="*/ 625166 h 632088"/>
                  <a:gd name="connsiteX2-21" fmla="*/ 2 w 2379586"/>
                  <a:gd name="connsiteY2-22" fmla="*/ 318573 h 632088"/>
                  <a:gd name="connsiteX3-23" fmla="*/ 2216078 w 2379586"/>
                  <a:gd name="connsiteY3-24" fmla="*/ 6601 h 632088"/>
                  <a:gd name="connsiteX0-25" fmla="*/ 2216078 w 2232214"/>
                  <a:gd name="connsiteY0-26" fmla="*/ 6601 h 632088"/>
                  <a:gd name="connsiteX1-27" fmla="*/ 2232214 w 2232214"/>
                  <a:gd name="connsiteY1-28" fmla="*/ 625166 h 632088"/>
                  <a:gd name="connsiteX2-29" fmla="*/ 2 w 2232214"/>
                  <a:gd name="connsiteY2-30" fmla="*/ 318573 h 632088"/>
                  <a:gd name="connsiteX3-31" fmla="*/ 2216078 w 2232214"/>
                  <a:gd name="connsiteY3-32" fmla="*/ 6601 h 632088"/>
                  <a:gd name="connsiteX0-33" fmla="*/ 2216078 w 2232214"/>
                  <a:gd name="connsiteY0-34" fmla="*/ 6601 h 625212"/>
                  <a:gd name="connsiteX1-35" fmla="*/ 2232214 w 2232214"/>
                  <a:gd name="connsiteY1-36" fmla="*/ 625166 h 625212"/>
                  <a:gd name="connsiteX2-37" fmla="*/ 2 w 2232214"/>
                  <a:gd name="connsiteY2-38" fmla="*/ 318573 h 625212"/>
                  <a:gd name="connsiteX3-39" fmla="*/ 2216078 w 2232214"/>
                  <a:gd name="connsiteY3-40" fmla="*/ 6601 h 625212"/>
                  <a:gd name="connsiteX0-41" fmla="*/ 2216148 w 2232284"/>
                  <a:gd name="connsiteY0-42" fmla="*/ 61838 h 724621"/>
                  <a:gd name="connsiteX1-43" fmla="*/ 2232284 w 2232284"/>
                  <a:gd name="connsiteY1-44" fmla="*/ 680403 h 724621"/>
                  <a:gd name="connsiteX2-45" fmla="*/ 72 w 2232284"/>
                  <a:gd name="connsiteY2-46" fmla="*/ 373810 h 724621"/>
                  <a:gd name="connsiteX3-47" fmla="*/ 2216148 w 2232284"/>
                  <a:gd name="connsiteY3-48" fmla="*/ 61838 h 7246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232284" h="724621">
                    <a:moveTo>
                      <a:pt x="2216148" y="61838"/>
                    </a:moveTo>
                    <a:cubicBezTo>
                      <a:pt x="2152498" y="328090"/>
                      <a:pt x="2090642" y="445528"/>
                      <a:pt x="2232284" y="680403"/>
                    </a:cubicBezTo>
                    <a:cubicBezTo>
                      <a:pt x="1857559" y="683988"/>
                      <a:pt x="-13375" y="891970"/>
                      <a:pt x="72" y="373810"/>
                    </a:cubicBezTo>
                    <a:cubicBezTo>
                      <a:pt x="13519" y="-144350"/>
                      <a:pt x="1844113" y="10739"/>
                      <a:pt x="2216148" y="61838"/>
                    </a:cubicBezTo>
                    <a:close/>
                  </a:path>
                </a:pathLst>
              </a:custGeom>
              <a:pattFill prst="narHorz">
                <a:fgClr>
                  <a:schemeClr val="tx1"/>
                </a:fgClr>
                <a:bgClr>
                  <a:schemeClr val="bg1"/>
                </a:bgClr>
              </a:pattFill>
              <a:ln w="2540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4499219" y="2444491"/>
                <a:ext cx="2615916" cy="796868"/>
              </a:xfrm>
              <a:custGeom>
                <a:avLst/>
                <a:gdLst>
                  <a:gd name="connsiteX0" fmla="*/ 2690408 w 3048995"/>
                  <a:gd name="connsiteY0" fmla="*/ 73489 h 884825"/>
                  <a:gd name="connsiteX1" fmla="*/ 443153 w 3048995"/>
                  <a:gd name="connsiteY1" fmla="*/ 57991 h 884825"/>
                  <a:gd name="connsiteX2" fmla="*/ 365662 w 3048995"/>
                  <a:gd name="connsiteY2" fmla="*/ 832906 h 884825"/>
                  <a:gd name="connsiteX3" fmla="*/ 2721404 w 3048995"/>
                  <a:gd name="connsiteY3" fmla="*/ 801909 h 884825"/>
                  <a:gd name="connsiteX4" fmla="*/ 412157 w 3048995"/>
                  <a:gd name="connsiteY4" fmla="*/ 708920 h 884825"/>
                  <a:gd name="connsiteX5" fmla="*/ 226177 w 3048995"/>
                  <a:gd name="connsiteY5" fmla="*/ 445448 h 884825"/>
                  <a:gd name="connsiteX6" fmla="*/ 2798896 w 3048995"/>
                  <a:gd name="connsiteY6" fmla="*/ 212974 h 884825"/>
                  <a:gd name="connsiteX7" fmla="*/ 2690408 w 3048995"/>
                  <a:gd name="connsiteY7" fmla="*/ 73489 h 884825"/>
                  <a:gd name="connsiteX0-1" fmla="*/ 2576323 w 2908445"/>
                  <a:gd name="connsiteY0-2" fmla="*/ 73489 h 884825"/>
                  <a:gd name="connsiteX1-3" fmla="*/ 329068 w 2908445"/>
                  <a:gd name="connsiteY1-4" fmla="*/ 57991 h 884825"/>
                  <a:gd name="connsiteX2-5" fmla="*/ 251577 w 2908445"/>
                  <a:gd name="connsiteY2-6" fmla="*/ 832906 h 884825"/>
                  <a:gd name="connsiteX3-7" fmla="*/ 2607319 w 2908445"/>
                  <a:gd name="connsiteY3-8" fmla="*/ 801909 h 884825"/>
                  <a:gd name="connsiteX4-9" fmla="*/ 298072 w 2908445"/>
                  <a:gd name="connsiteY4-10" fmla="*/ 708920 h 884825"/>
                  <a:gd name="connsiteX5-11" fmla="*/ 540717 w 2908445"/>
                  <a:gd name="connsiteY5-12" fmla="*/ 169223 h 884825"/>
                  <a:gd name="connsiteX6-13" fmla="*/ 2684811 w 2908445"/>
                  <a:gd name="connsiteY6-14" fmla="*/ 212974 h 884825"/>
                  <a:gd name="connsiteX7-15" fmla="*/ 2576323 w 2908445"/>
                  <a:gd name="connsiteY7-16" fmla="*/ 73489 h 884825"/>
                  <a:gd name="connsiteX0-17" fmla="*/ 2590621 w 2922743"/>
                  <a:gd name="connsiteY0-18" fmla="*/ 73489 h 910196"/>
                  <a:gd name="connsiteX1-19" fmla="*/ 343366 w 2922743"/>
                  <a:gd name="connsiteY1-20" fmla="*/ 57991 h 910196"/>
                  <a:gd name="connsiteX2-21" fmla="*/ 265875 w 2922743"/>
                  <a:gd name="connsiteY2-22" fmla="*/ 832906 h 910196"/>
                  <a:gd name="connsiteX3-23" fmla="*/ 2831167 w 2922743"/>
                  <a:gd name="connsiteY3-24" fmla="*/ 868584 h 910196"/>
                  <a:gd name="connsiteX4-25" fmla="*/ 312370 w 2922743"/>
                  <a:gd name="connsiteY4-26" fmla="*/ 708920 h 910196"/>
                  <a:gd name="connsiteX5-27" fmla="*/ 555015 w 2922743"/>
                  <a:gd name="connsiteY5-28" fmla="*/ 169223 h 910196"/>
                  <a:gd name="connsiteX6-29" fmla="*/ 2699109 w 2922743"/>
                  <a:gd name="connsiteY6-30" fmla="*/ 212974 h 910196"/>
                  <a:gd name="connsiteX7-31" fmla="*/ 2590621 w 2922743"/>
                  <a:gd name="connsiteY7-32" fmla="*/ 73489 h 910196"/>
                  <a:gd name="connsiteX0-33" fmla="*/ 2589968 w 2922090"/>
                  <a:gd name="connsiteY0-34" fmla="*/ 73489 h 868492"/>
                  <a:gd name="connsiteX1-35" fmla="*/ 342713 w 2922090"/>
                  <a:gd name="connsiteY1-36" fmla="*/ 57991 h 868492"/>
                  <a:gd name="connsiteX2-37" fmla="*/ 265222 w 2922090"/>
                  <a:gd name="connsiteY2-38" fmla="*/ 832906 h 868492"/>
                  <a:gd name="connsiteX3-39" fmla="*/ 2820989 w 2922090"/>
                  <a:gd name="connsiteY3-40" fmla="*/ 735234 h 868492"/>
                  <a:gd name="connsiteX4-41" fmla="*/ 311717 w 2922090"/>
                  <a:gd name="connsiteY4-42" fmla="*/ 708920 h 868492"/>
                  <a:gd name="connsiteX5-43" fmla="*/ 554362 w 2922090"/>
                  <a:gd name="connsiteY5-44" fmla="*/ 169223 h 868492"/>
                  <a:gd name="connsiteX6-45" fmla="*/ 2698456 w 2922090"/>
                  <a:gd name="connsiteY6-46" fmla="*/ 212974 h 868492"/>
                  <a:gd name="connsiteX7-47" fmla="*/ 2589968 w 2922090"/>
                  <a:gd name="connsiteY7-48" fmla="*/ 73489 h 868492"/>
                  <a:gd name="connsiteX0-49" fmla="*/ 2591928 w 2924050"/>
                  <a:gd name="connsiteY0-50" fmla="*/ 73489 h 937136"/>
                  <a:gd name="connsiteX1-51" fmla="*/ 344673 w 2924050"/>
                  <a:gd name="connsiteY1-52" fmla="*/ 57991 h 937136"/>
                  <a:gd name="connsiteX2-53" fmla="*/ 267182 w 2924050"/>
                  <a:gd name="connsiteY2-54" fmla="*/ 832906 h 937136"/>
                  <a:gd name="connsiteX3-55" fmla="*/ 2851524 w 2924050"/>
                  <a:gd name="connsiteY3-56" fmla="*/ 916209 h 937136"/>
                  <a:gd name="connsiteX4-57" fmla="*/ 313677 w 2924050"/>
                  <a:gd name="connsiteY4-58" fmla="*/ 708920 h 937136"/>
                  <a:gd name="connsiteX5-59" fmla="*/ 556322 w 2924050"/>
                  <a:gd name="connsiteY5-60" fmla="*/ 169223 h 937136"/>
                  <a:gd name="connsiteX6-61" fmla="*/ 2700416 w 2924050"/>
                  <a:gd name="connsiteY6-62" fmla="*/ 212974 h 937136"/>
                  <a:gd name="connsiteX7-63" fmla="*/ 2591928 w 2924050"/>
                  <a:gd name="connsiteY7-64" fmla="*/ 73489 h 937136"/>
                  <a:gd name="connsiteX0-65" fmla="*/ 2591928 w 2924050"/>
                  <a:gd name="connsiteY0-66" fmla="*/ 73489 h 987710"/>
                  <a:gd name="connsiteX1-67" fmla="*/ 344673 w 2924050"/>
                  <a:gd name="connsiteY1-68" fmla="*/ 57991 h 987710"/>
                  <a:gd name="connsiteX2-69" fmla="*/ 267182 w 2924050"/>
                  <a:gd name="connsiteY2-70" fmla="*/ 832906 h 987710"/>
                  <a:gd name="connsiteX3-71" fmla="*/ 2851524 w 2924050"/>
                  <a:gd name="connsiteY3-72" fmla="*/ 916209 h 987710"/>
                  <a:gd name="connsiteX4-73" fmla="*/ 313677 w 2924050"/>
                  <a:gd name="connsiteY4-74" fmla="*/ 708920 h 987710"/>
                  <a:gd name="connsiteX5-75" fmla="*/ 556322 w 2924050"/>
                  <a:gd name="connsiteY5-76" fmla="*/ 169223 h 987710"/>
                  <a:gd name="connsiteX6-77" fmla="*/ 2700416 w 2924050"/>
                  <a:gd name="connsiteY6-78" fmla="*/ 212974 h 987710"/>
                  <a:gd name="connsiteX7-79" fmla="*/ 2591928 w 2924050"/>
                  <a:gd name="connsiteY7-80" fmla="*/ 73489 h 987710"/>
                  <a:gd name="connsiteX0-81" fmla="*/ 2591928 w 2924050"/>
                  <a:gd name="connsiteY0-82" fmla="*/ 73489 h 963088"/>
                  <a:gd name="connsiteX1-83" fmla="*/ 344673 w 2924050"/>
                  <a:gd name="connsiteY1-84" fmla="*/ 57991 h 963088"/>
                  <a:gd name="connsiteX2-85" fmla="*/ 267182 w 2924050"/>
                  <a:gd name="connsiteY2-86" fmla="*/ 832906 h 963088"/>
                  <a:gd name="connsiteX3-87" fmla="*/ 2851524 w 2924050"/>
                  <a:gd name="connsiteY3-88" fmla="*/ 916209 h 963088"/>
                  <a:gd name="connsiteX4-89" fmla="*/ 313677 w 2924050"/>
                  <a:gd name="connsiteY4-90" fmla="*/ 708920 h 963088"/>
                  <a:gd name="connsiteX5-91" fmla="*/ 556322 w 2924050"/>
                  <a:gd name="connsiteY5-92" fmla="*/ 169223 h 963088"/>
                  <a:gd name="connsiteX6-93" fmla="*/ 2700416 w 2924050"/>
                  <a:gd name="connsiteY6-94" fmla="*/ 212974 h 963088"/>
                  <a:gd name="connsiteX7-95" fmla="*/ 2591928 w 2924050"/>
                  <a:gd name="connsiteY7-96" fmla="*/ 73489 h 963088"/>
                  <a:gd name="connsiteX0-97" fmla="*/ 2591928 w 2924050"/>
                  <a:gd name="connsiteY0-98" fmla="*/ 73489 h 974553"/>
                  <a:gd name="connsiteX1-99" fmla="*/ 344673 w 2924050"/>
                  <a:gd name="connsiteY1-100" fmla="*/ 57991 h 974553"/>
                  <a:gd name="connsiteX2-101" fmla="*/ 267182 w 2924050"/>
                  <a:gd name="connsiteY2-102" fmla="*/ 832906 h 974553"/>
                  <a:gd name="connsiteX3-103" fmla="*/ 2851524 w 2924050"/>
                  <a:gd name="connsiteY3-104" fmla="*/ 916209 h 974553"/>
                  <a:gd name="connsiteX4-105" fmla="*/ 313677 w 2924050"/>
                  <a:gd name="connsiteY4-106" fmla="*/ 708920 h 974553"/>
                  <a:gd name="connsiteX5-107" fmla="*/ 556322 w 2924050"/>
                  <a:gd name="connsiteY5-108" fmla="*/ 169223 h 974553"/>
                  <a:gd name="connsiteX6-109" fmla="*/ 2700416 w 2924050"/>
                  <a:gd name="connsiteY6-110" fmla="*/ 212974 h 974553"/>
                  <a:gd name="connsiteX7-111" fmla="*/ 2591928 w 2924050"/>
                  <a:gd name="connsiteY7-112" fmla="*/ 73489 h 974553"/>
                  <a:gd name="connsiteX0-113" fmla="*/ 2542098 w 2881222"/>
                  <a:gd name="connsiteY0-114" fmla="*/ 73489 h 987835"/>
                  <a:gd name="connsiteX1-115" fmla="*/ 294843 w 2881222"/>
                  <a:gd name="connsiteY1-116" fmla="*/ 57991 h 987835"/>
                  <a:gd name="connsiteX2-117" fmla="*/ 217352 w 2881222"/>
                  <a:gd name="connsiteY2-118" fmla="*/ 832906 h 987835"/>
                  <a:gd name="connsiteX3-119" fmla="*/ 2059269 w 2881222"/>
                  <a:gd name="connsiteY3-120" fmla="*/ 984851 h 987835"/>
                  <a:gd name="connsiteX4-121" fmla="*/ 2801694 w 2881222"/>
                  <a:gd name="connsiteY4-122" fmla="*/ 916209 h 987835"/>
                  <a:gd name="connsiteX5-123" fmla="*/ 263847 w 2881222"/>
                  <a:gd name="connsiteY5-124" fmla="*/ 708920 h 987835"/>
                  <a:gd name="connsiteX6-125" fmla="*/ 506492 w 2881222"/>
                  <a:gd name="connsiteY6-126" fmla="*/ 169223 h 987835"/>
                  <a:gd name="connsiteX7-127" fmla="*/ 2650586 w 2881222"/>
                  <a:gd name="connsiteY7-128" fmla="*/ 212974 h 987835"/>
                  <a:gd name="connsiteX8" fmla="*/ 2542098 w 2881222"/>
                  <a:gd name="connsiteY8" fmla="*/ 73489 h 987835"/>
                  <a:gd name="connsiteX0-129" fmla="*/ 2542098 w 2874220"/>
                  <a:gd name="connsiteY0-130" fmla="*/ 73489 h 986560"/>
                  <a:gd name="connsiteX1-131" fmla="*/ 294843 w 2874220"/>
                  <a:gd name="connsiteY1-132" fmla="*/ 57991 h 986560"/>
                  <a:gd name="connsiteX2-133" fmla="*/ 217352 w 2874220"/>
                  <a:gd name="connsiteY2-134" fmla="*/ 832906 h 986560"/>
                  <a:gd name="connsiteX3-135" fmla="*/ 2059269 w 2874220"/>
                  <a:gd name="connsiteY3-136" fmla="*/ 984851 h 986560"/>
                  <a:gd name="connsiteX4-137" fmla="*/ 2745711 w 2874220"/>
                  <a:gd name="connsiteY4-138" fmla="*/ 878886 h 986560"/>
                  <a:gd name="connsiteX5-139" fmla="*/ 263847 w 2874220"/>
                  <a:gd name="connsiteY5-140" fmla="*/ 708920 h 986560"/>
                  <a:gd name="connsiteX6-141" fmla="*/ 506492 w 2874220"/>
                  <a:gd name="connsiteY6-142" fmla="*/ 169223 h 986560"/>
                  <a:gd name="connsiteX7-143" fmla="*/ 2650586 w 2874220"/>
                  <a:gd name="connsiteY7-144" fmla="*/ 212974 h 986560"/>
                  <a:gd name="connsiteX8-145" fmla="*/ 2542098 w 2874220"/>
                  <a:gd name="connsiteY8-146" fmla="*/ 73489 h 986560"/>
                  <a:gd name="connsiteX0-147" fmla="*/ 2542098 w 2874220"/>
                  <a:gd name="connsiteY0-148" fmla="*/ 73489 h 986368"/>
                  <a:gd name="connsiteX1-149" fmla="*/ 294843 w 2874220"/>
                  <a:gd name="connsiteY1-150" fmla="*/ 57991 h 986368"/>
                  <a:gd name="connsiteX2-151" fmla="*/ 217352 w 2874220"/>
                  <a:gd name="connsiteY2-152" fmla="*/ 832906 h 986368"/>
                  <a:gd name="connsiteX3-153" fmla="*/ 2059269 w 2874220"/>
                  <a:gd name="connsiteY3-154" fmla="*/ 984851 h 986368"/>
                  <a:gd name="connsiteX4-155" fmla="*/ 2745711 w 2874220"/>
                  <a:gd name="connsiteY4-156" fmla="*/ 878886 h 986368"/>
                  <a:gd name="connsiteX5-157" fmla="*/ 263847 w 2874220"/>
                  <a:gd name="connsiteY5-158" fmla="*/ 708920 h 986368"/>
                  <a:gd name="connsiteX6-159" fmla="*/ 506492 w 2874220"/>
                  <a:gd name="connsiteY6-160" fmla="*/ 169223 h 986368"/>
                  <a:gd name="connsiteX7-161" fmla="*/ 2650586 w 2874220"/>
                  <a:gd name="connsiteY7-162" fmla="*/ 212974 h 986368"/>
                  <a:gd name="connsiteX8-163" fmla="*/ 2542098 w 2874220"/>
                  <a:gd name="connsiteY8-164" fmla="*/ 73489 h 986368"/>
                  <a:gd name="connsiteX0-165" fmla="*/ 2580717 w 3043940"/>
                  <a:gd name="connsiteY0-166" fmla="*/ 73489 h 993908"/>
                  <a:gd name="connsiteX1-167" fmla="*/ 333462 w 3043940"/>
                  <a:gd name="connsiteY1-168" fmla="*/ 57991 h 993908"/>
                  <a:gd name="connsiteX2-169" fmla="*/ 255971 w 3043940"/>
                  <a:gd name="connsiteY2-170" fmla="*/ 832906 h 993908"/>
                  <a:gd name="connsiteX3-171" fmla="*/ 2676386 w 3043940"/>
                  <a:gd name="connsiteY3-172" fmla="*/ 992315 h 993908"/>
                  <a:gd name="connsiteX4-173" fmla="*/ 2784330 w 3043940"/>
                  <a:gd name="connsiteY4-174" fmla="*/ 878886 h 993908"/>
                  <a:gd name="connsiteX5-175" fmla="*/ 302466 w 3043940"/>
                  <a:gd name="connsiteY5-176" fmla="*/ 708920 h 993908"/>
                  <a:gd name="connsiteX6-177" fmla="*/ 545111 w 3043940"/>
                  <a:gd name="connsiteY6-178" fmla="*/ 169223 h 993908"/>
                  <a:gd name="connsiteX7-179" fmla="*/ 2689205 w 3043940"/>
                  <a:gd name="connsiteY7-180" fmla="*/ 212974 h 993908"/>
                  <a:gd name="connsiteX8-181" fmla="*/ 2580717 w 3043940"/>
                  <a:gd name="connsiteY8-182" fmla="*/ 73489 h 993908"/>
                  <a:gd name="connsiteX0-183" fmla="*/ 2580717 w 2956802"/>
                  <a:gd name="connsiteY0-184" fmla="*/ 73489 h 993233"/>
                  <a:gd name="connsiteX1-185" fmla="*/ 333462 w 2956802"/>
                  <a:gd name="connsiteY1-186" fmla="*/ 57991 h 993233"/>
                  <a:gd name="connsiteX2-187" fmla="*/ 255971 w 2956802"/>
                  <a:gd name="connsiteY2-188" fmla="*/ 832906 h 993233"/>
                  <a:gd name="connsiteX3-189" fmla="*/ 2676386 w 2956802"/>
                  <a:gd name="connsiteY3-190" fmla="*/ 992315 h 993233"/>
                  <a:gd name="connsiteX4-191" fmla="*/ 2784330 w 2956802"/>
                  <a:gd name="connsiteY4-192" fmla="*/ 878886 h 993233"/>
                  <a:gd name="connsiteX5-193" fmla="*/ 302466 w 2956802"/>
                  <a:gd name="connsiteY5-194" fmla="*/ 708920 h 993233"/>
                  <a:gd name="connsiteX6-195" fmla="*/ 545111 w 2956802"/>
                  <a:gd name="connsiteY6-196" fmla="*/ 169223 h 993233"/>
                  <a:gd name="connsiteX7-197" fmla="*/ 2689205 w 2956802"/>
                  <a:gd name="connsiteY7-198" fmla="*/ 212974 h 993233"/>
                  <a:gd name="connsiteX8-199" fmla="*/ 2580717 w 2956802"/>
                  <a:gd name="connsiteY8-200" fmla="*/ 73489 h 993233"/>
                  <a:gd name="connsiteX0-201" fmla="*/ 2580717 w 2956802"/>
                  <a:gd name="connsiteY0-202" fmla="*/ 73489 h 996891"/>
                  <a:gd name="connsiteX1-203" fmla="*/ 333462 w 2956802"/>
                  <a:gd name="connsiteY1-204" fmla="*/ 57991 h 996891"/>
                  <a:gd name="connsiteX2-205" fmla="*/ 255971 w 2956802"/>
                  <a:gd name="connsiteY2-206" fmla="*/ 832906 h 996891"/>
                  <a:gd name="connsiteX3-207" fmla="*/ 2676386 w 2956802"/>
                  <a:gd name="connsiteY3-208" fmla="*/ 992315 h 996891"/>
                  <a:gd name="connsiteX4-209" fmla="*/ 2784330 w 2956802"/>
                  <a:gd name="connsiteY4-210" fmla="*/ 878886 h 996891"/>
                  <a:gd name="connsiteX5-211" fmla="*/ 302466 w 2956802"/>
                  <a:gd name="connsiteY5-212" fmla="*/ 708920 h 996891"/>
                  <a:gd name="connsiteX6-213" fmla="*/ 545111 w 2956802"/>
                  <a:gd name="connsiteY6-214" fmla="*/ 169223 h 996891"/>
                  <a:gd name="connsiteX7-215" fmla="*/ 2689205 w 2956802"/>
                  <a:gd name="connsiteY7-216" fmla="*/ 212974 h 996891"/>
                  <a:gd name="connsiteX8-217" fmla="*/ 2580717 w 2956802"/>
                  <a:gd name="connsiteY8-218" fmla="*/ 73489 h 996891"/>
                  <a:gd name="connsiteX0-219" fmla="*/ 2580717 w 2956802"/>
                  <a:gd name="connsiteY0-220" fmla="*/ 73489 h 993233"/>
                  <a:gd name="connsiteX1-221" fmla="*/ 333462 w 2956802"/>
                  <a:gd name="connsiteY1-222" fmla="*/ 57991 h 993233"/>
                  <a:gd name="connsiteX2-223" fmla="*/ 255971 w 2956802"/>
                  <a:gd name="connsiteY2-224" fmla="*/ 832906 h 993233"/>
                  <a:gd name="connsiteX3-225" fmla="*/ 2676386 w 2956802"/>
                  <a:gd name="connsiteY3-226" fmla="*/ 992315 h 993233"/>
                  <a:gd name="connsiteX4-227" fmla="*/ 2784330 w 2956802"/>
                  <a:gd name="connsiteY4-228" fmla="*/ 878886 h 993233"/>
                  <a:gd name="connsiteX5-229" fmla="*/ 302466 w 2956802"/>
                  <a:gd name="connsiteY5-230" fmla="*/ 708920 h 993233"/>
                  <a:gd name="connsiteX6-231" fmla="*/ 545111 w 2956802"/>
                  <a:gd name="connsiteY6-232" fmla="*/ 169223 h 993233"/>
                  <a:gd name="connsiteX7-233" fmla="*/ 2689205 w 2956802"/>
                  <a:gd name="connsiteY7-234" fmla="*/ 212974 h 993233"/>
                  <a:gd name="connsiteX8-235" fmla="*/ 2580717 w 2956802"/>
                  <a:gd name="connsiteY8-236" fmla="*/ 73489 h 993233"/>
                  <a:gd name="connsiteX0-237" fmla="*/ 2580717 w 2969667"/>
                  <a:gd name="connsiteY0-238" fmla="*/ 73489 h 992766"/>
                  <a:gd name="connsiteX1-239" fmla="*/ 333462 w 2969667"/>
                  <a:gd name="connsiteY1-240" fmla="*/ 57991 h 992766"/>
                  <a:gd name="connsiteX2-241" fmla="*/ 255971 w 2969667"/>
                  <a:gd name="connsiteY2-242" fmla="*/ 832906 h 992766"/>
                  <a:gd name="connsiteX3-243" fmla="*/ 2676386 w 2969667"/>
                  <a:gd name="connsiteY3-244" fmla="*/ 992315 h 992766"/>
                  <a:gd name="connsiteX4-245" fmla="*/ 2664899 w 2969667"/>
                  <a:gd name="connsiteY4-246" fmla="*/ 875154 h 992766"/>
                  <a:gd name="connsiteX5-247" fmla="*/ 302466 w 2969667"/>
                  <a:gd name="connsiteY5-248" fmla="*/ 708920 h 992766"/>
                  <a:gd name="connsiteX6-249" fmla="*/ 545111 w 2969667"/>
                  <a:gd name="connsiteY6-250" fmla="*/ 169223 h 992766"/>
                  <a:gd name="connsiteX7-251" fmla="*/ 2689205 w 2969667"/>
                  <a:gd name="connsiteY7-252" fmla="*/ 212974 h 992766"/>
                  <a:gd name="connsiteX8-253" fmla="*/ 2580717 w 2969667"/>
                  <a:gd name="connsiteY8-254" fmla="*/ 73489 h 992766"/>
                  <a:gd name="connsiteX0-255" fmla="*/ 2580717 w 2912839"/>
                  <a:gd name="connsiteY0-256" fmla="*/ 73489 h 992617"/>
                  <a:gd name="connsiteX1-257" fmla="*/ 333462 w 2912839"/>
                  <a:gd name="connsiteY1-258" fmla="*/ 57991 h 992617"/>
                  <a:gd name="connsiteX2-259" fmla="*/ 255971 w 2912839"/>
                  <a:gd name="connsiteY2-260" fmla="*/ 832906 h 992617"/>
                  <a:gd name="connsiteX3-261" fmla="*/ 2676386 w 2912839"/>
                  <a:gd name="connsiteY3-262" fmla="*/ 992315 h 992617"/>
                  <a:gd name="connsiteX4-263" fmla="*/ 2664899 w 2912839"/>
                  <a:gd name="connsiteY4-264" fmla="*/ 875154 h 992617"/>
                  <a:gd name="connsiteX5-265" fmla="*/ 302466 w 2912839"/>
                  <a:gd name="connsiteY5-266" fmla="*/ 708920 h 992617"/>
                  <a:gd name="connsiteX6-267" fmla="*/ 545111 w 2912839"/>
                  <a:gd name="connsiteY6-268" fmla="*/ 169223 h 992617"/>
                  <a:gd name="connsiteX7-269" fmla="*/ 2689205 w 2912839"/>
                  <a:gd name="connsiteY7-270" fmla="*/ 212974 h 992617"/>
                  <a:gd name="connsiteX8-271" fmla="*/ 2580717 w 2912839"/>
                  <a:gd name="connsiteY8-272" fmla="*/ 73489 h 992617"/>
                  <a:gd name="connsiteX0-273" fmla="*/ 2580717 w 2912839"/>
                  <a:gd name="connsiteY0-274" fmla="*/ 73489 h 992627"/>
                  <a:gd name="connsiteX1-275" fmla="*/ 333462 w 2912839"/>
                  <a:gd name="connsiteY1-276" fmla="*/ 57991 h 992627"/>
                  <a:gd name="connsiteX2-277" fmla="*/ 255971 w 2912839"/>
                  <a:gd name="connsiteY2-278" fmla="*/ 832906 h 992627"/>
                  <a:gd name="connsiteX3-279" fmla="*/ 2676386 w 2912839"/>
                  <a:gd name="connsiteY3-280" fmla="*/ 992315 h 992627"/>
                  <a:gd name="connsiteX4-281" fmla="*/ 2664899 w 2912839"/>
                  <a:gd name="connsiteY4-282" fmla="*/ 875154 h 992627"/>
                  <a:gd name="connsiteX5-283" fmla="*/ 302466 w 2912839"/>
                  <a:gd name="connsiteY5-284" fmla="*/ 708920 h 992627"/>
                  <a:gd name="connsiteX6-285" fmla="*/ 545111 w 2912839"/>
                  <a:gd name="connsiteY6-286" fmla="*/ 169223 h 992627"/>
                  <a:gd name="connsiteX7-287" fmla="*/ 2689205 w 2912839"/>
                  <a:gd name="connsiteY7-288" fmla="*/ 212974 h 992627"/>
                  <a:gd name="connsiteX8-289" fmla="*/ 2580717 w 2912839"/>
                  <a:gd name="connsiteY8-290" fmla="*/ 73489 h 992627"/>
                  <a:gd name="connsiteX0-291" fmla="*/ 2580717 w 2912839"/>
                  <a:gd name="connsiteY0-292" fmla="*/ 73489 h 992472"/>
                  <a:gd name="connsiteX1-293" fmla="*/ 333462 w 2912839"/>
                  <a:gd name="connsiteY1-294" fmla="*/ 57991 h 992472"/>
                  <a:gd name="connsiteX2-295" fmla="*/ 255971 w 2912839"/>
                  <a:gd name="connsiteY2-296" fmla="*/ 832906 h 992472"/>
                  <a:gd name="connsiteX3-297" fmla="*/ 2676386 w 2912839"/>
                  <a:gd name="connsiteY3-298" fmla="*/ 992315 h 992472"/>
                  <a:gd name="connsiteX4-299" fmla="*/ 2649970 w 2912839"/>
                  <a:gd name="connsiteY4-300" fmla="*/ 863957 h 992472"/>
                  <a:gd name="connsiteX5-301" fmla="*/ 302466 w 2912839"/>
                  <a:gd name="connsiteY5-302" fmla="*/ 708920 h 992472"/>
                  <a:gd name="connsiteX6-303" fmla="*/ 545111 w 2912839"/>
                  <a:gd name="connsiteY6-304" fmla="*/ 169223 h 992472"/>
                  <a:gd name="connsiteX7-305" fmla="*/ 2689205 w 2912839"/>
                  <a:gd name="connsiteY7-306" fmla="*/ 212974 h 992472"/>
                  <a:gd name="connsiteX8-307" fmla="*/ 2580717 w 2912839"/>
                  <a:gd name="connsiteY8-308" fmla="*/ 73489 h 992472"/>
                  <a:gd name="connsiteX0-309" fmla="*/ 2580717 w 2912839"/>
                  <a:gd name="connsiteY0-310" fmla="*/ 73489 h 992472"/>
                  <a:gd name="connsiteX1-311" fmla="*/ 333462 w 2912839"/>
                  <a:gd name="connsiteY1-312" fmla="*/ 57991 h 992472"/>
                  <a:gd name="connsiteX2-313" fmla="*/ 255971 w 2912839"/>
                  <a:gd name="connsiteY2-314" fmla="*/ 832906 h 992472"/>
                  <a:gd name="connsiteX3-315" fmla="*/ 2676386 w 2912839"/>
                  <a:gd name="connsiteY3-316" fmla="*/ 992315 h 992472"/>
                  <a:gd name="connsiteX4-317" fmla="*/ 2649970 w 2912839"/>
                  <a:gd name="connsiteY4-318" fmla="*/ 863957 h 992472"/>
                  <a:gd name="connsiteX5-319" fmla="*/ 302466 w 2912839"/>
                  <a:gd name="connsiteY5-320" fmla="*/ 708920 h 992472"/>
                  <a:gd name="connsiteX6-321" fmla="*/ 545111 w 2912839"/>
                  <a:gd name="connsiteY6-322" fmla="*/ 169223 h 992472"/>
                  <a:gd name="connsiteX7-323" fmla="*/ 2689205 w 2912839"/>
                  <a:gd name="connsiteY7-324" fmla="*/ 212974 h 992472"/>
                  <a:gd name="connsiteX8-325" fmla="*/ 2580717 w 2912839"/>
                  <a:gd name="connsiteY8-326" fmla="*/ 73489 h 992472"/>
                  <a:gd name="connsiteX0-327" fmla="*/ 2580717 w 2912839"/>
                  <a:gd name="connsiteY0-328" fmla="*/ 73489 h 992327"/>
                  <a:gd name="connsiteX1-329" fmla="*/ 333462 w 2912839"/>
                  <a:gd name="connsiteY1-330" fmla="*/ 57991 h 992327"/>
                  <a:gd name="connsiteX2-331" fmla="*/ 255971 w 2912839"/>
                  <a:gd name="connsiteY2-332" fmla="*/ 832906 h 992327"/>
                  <a:gd name="connsiteX3-333" fmla="*/ 2676386 w 2912839"/>
                  <a:gd name="connsiteY3-334" fmla="*/ 992315 h 992327"/>
                  <a:gd name="connsiteX4-335" fmla="*/ 2649970 w 2912839"/>
                  <a:gd name="connsiteY4-336" fmla="*/ 863957 h 992327"/>
                  <a:gd name="connsiteX5-337" fmla="*/ 302466 w 2912839"/>
                  <a:gd name="connsiteY5-338" fmla="*/ 708920 h 992327"/>
                  <a:gd name="connsiteX6-339" fmla="*/ 545111 w 2912839"/>
                  <a:gd name="connsiteY6-340" fmla="*/ 169223 h 992327"/>
                  <a:gd name="connsiteX7-341" fmla="*/ 2689205 w 2912839"/>
                  <a:gd name="connsiteY7-342" fmla="*/ 212974 h 992327"/>
                  <a:gd name="connsiteX8-343" fmla="*/ 2580717 w 2912839"/>
                  <a:gd name="connsiteY8-344" fmla="*/ 73489 h 992327"/>
                  <a:gd name="connsiteX0-345" fmla="*/ 2580717 w 2874021"/>
                  <a:gd name="connsiteY0-346" fmla="*/ 74207 h 993045"/>
                  <a:gd name="connsiteX1-347" fmla="*/ 333462 w 2874021"/>
                  <a:gd name="connsiteY1-348" fmla="*/ 58709 h 993045"/>
                  <a:gd name="connsiteX2-349" fmla="*/ 255971 w 2874021"/>
                  <a:gd name="connsiteY2-350" fmla="*/ 833624 h 993045"/>
                  <a:gd name="connsiteX3-351" fmla="*/ 2676386 w 2874021"/>
                  <a:gd name="connsiteY3-352" fmla="*/ 993033 h 993045"/>
                  <a:gd name="connsiteX4-353" fmla="*/ 2649970 w 2874021"/>
                  <a:gd name="connsiteY4-354" fmla="*/ 864675 h 993045"/>
                  <a:gd name="connsiteX5-355" fmla="*/ 302466 w 2874021"/>
                  <a:gd name="connsiteY5-356" fmla="*/ 709638 h 993045"/>
                  <a:gd name="connsiteX6-357" fmla="*/ 545111 w 2874021"/>
                  <a:gd name="connsiteY6-358" fmla="*/ 169941 h 993045"/>
                  <a:gd name="connsiteX7-359" fmla="*/ 2625757 w 2874021"/>
                  <a:gd name="connsiteY7-360" fmla="*/ 232354 h 993045"/>
                  <a:gd name="connsiteX8-361" fmla="*/ 2580717 w 2874021"/>
                  <a:gd name="connsiteY8-362" fmla="*/ 74207 h 993045"/>
                  <a:gd name="connsiteX0-363" fmla="*/ 2580717 w 2856942"/>
                  <a:gd name="connsiteY0-364" fmla="*/ 73776 h 992614"/>
                  <a:gd name="connsiteX1-365" fmla="*/ 333462 w 2856942"/>
                  <a:gd name="connsiteY1-366" fmla="*/ 58278 h 992614"/>
                  <a:gd name="connsiteX2-367" fmla="*/ 255971 w 2856942"/>
                  <a:gd name="connsiteY2-368" fmla="*/ 833193 h 992614"/>
                  <a:gd name="connsiteX3-369" fmla="*/ 2676386 w 2856942"/>
                  <a:gd name="connsiteY3-370" fmla="*/ 992602 h 992614"/>
                  <a:gd name="connsiteX4-371" fmla="*/ 2649970 w 2856942"/>
                  <a:gd name="connsiteY4-372" fmla="*/ 864244 h 992614"/>
                  <a:gd name="connsiteX5-373" fmla="*/ 302466 w 2856942"/>
                  <a:gd name="connsiteY5-374" fmla="*/ 709207 h 992614"/>
                  <a:gd name="connsiteX6-375" fmla="*/ 545111 w 2856942"/>
                  <a:gd name="connsiteY6-376" fmla="*/ 169510 h 992614"/>
                  <a:gd name="connsiteX7-377" fmla="*/ 2595899 w 2856942"/>
                  <a:gd name="connsiteY7-378" fmla="*/ 220726 h 992614"/>
                  <a:gd name="connsiteX8-379" fmla="*/ 2580717 w 2856942"/>
                  <a:gd name="connsiteY8-380" fmla="*/ 73776 h 992614"/>
                  <a:gd name="connsiteX0-381" fmla="*/ 2580717 w 2856942"/>
                  <a:gd name="connsiteY0-382" fmla="*/ 73776 h 992614"/>
                  <a:gd name="connsiteX1-383" fmla="*/ 333462 w 2856942"/>
                  <a:gd name="connsiteY1-384" fmla="*/ 58278 h 992614"/>
                  <a:gd name="connsiteX2-385" fmla="*/ 255971 w 2856942"/>
                  <a:gd name="connsiteY2-386" fmla="*/ 833193 h 992614"/>
                  <a:gd name="connsiteX3-387" fmla="*/ 2676386 w 2856942"/>
                  <a:gd name="connsiteY3-388" fmla="*/ 992602 h 992614"/>
                  <a:gd name="connsiteX4-389" fmla="*/ 2649970 w 2856942"/>
                  <a:gd name="connsiteY4-390" fmla="*/ 864244 h 992614"/>
                  <a:gd name="connsiteX5-391" fmla="*/ 302466 w 2856942"/>
                  <a:gd name="connsiteY5-392" fmla="*/ 709207 h 992614"/>
                  <a:gd name="connsiteX6-393" fmla="*/ 545111 w 2856942"/>
                  <a:gd name="connsiteY6-394" fmla="*/ 169510 h 992614"/>
                  <a:gd name="connsiteX7-395" fmla="*/ 2595899 w 2856942"/>
                  <a:gd name="connsiteY7-396" fmla="*/ 220726 h 992614"/>
                  <a:gd name="connsiteX8-397" fmla="*/ 2580717 w 2856942"/>
                  <a:gd name="connsiteY8-398" fmla="*/ 73776 h 992614"/>
                  <a:gd name="connsiteX0-399" fmla="*/ 2580717 w 2833569"/>
                  <a:gd name="connsiteY0-400" fmla="*/ 73776 h 992614"/>
                  <a:gd name="connsiteX1-401" fmla="*/ 333462 w 2833569"/>
                  <a:gd name="connsiteY1-402" fmla="*/ 58278 h 992614"/>
                  <a:gd name="connsiteX2-403" fmla="*/ 255971 w 2833569"/>
                  <a:gd name="connsiteY2-404" fmla="*/ 833193 h 992614"/>
                  <a:gd name="connsiteX3-405" fmla="*/ 2676386 w 2833569"/>
                  <a:gd name="connsiteY3-406" fmla="*/ 992602 h 992614"/>
                  <a:gd name="connsiteX4-407" fmla="*/ 2649970 w 2833569"/>
                  <a:gd name="connsiteY4-408" fmla="*/ 864244 h 992614"/>
                  <a:gd name="connsiteX5-409" fmla="*/ 302466 w 2833569"/>
                  <a:gd name="connsiteY5-410" fmla="*/ 709207 h 992614"/>
                  <a:gd name="connsiteX6-411" fmla="*/ 545111 w 2833569"/>
                  <a:gd name="connsiteY6-412" fmla="*/ 169510 h 992614"/>
                  <a:gd name="connsiteX7-413" fmla="*/ 2595899 w 2833569"/>
                  <a:gd name="connsiteY7-414" fmla="*/ 220726 h 992614"/>
                  <a:gd name="connsiteX8-415" fmla="*/ 2580717 w 2833569"/>
                  <a:gd name="connsiteY8-416" fmla="*/ 73776 h 992614"/>
                  <a:gd name="connsiteX0-417" fmla="*/ 2580717 w 2833569"/>
                  <a:gd name="connsiteY0-418" fmla="*/ 73776 h 992614"/>
                  <a:gd name="connsiteX1-419" fmla="*/ 333462 w 2833569"/>
                  <a:gd name="connsiteY1-420" fmla="*/ 58278 h 992614"/>
                  <a:gd name="connsiteX2-421" fmla="*/ 255971 w 2833569"/>
                  <a:gd name="connsiteY2-422" fmla="*/ 833193 h 992614"/>
                  <a:gd name="connsiteX3-423" fmla="*/ 2676386 w 2833569"/>
                  <a:gd name="connsiteY3-424" fmla="*/ 992602 h 992614"/>
                  <a:gd name="connsiteX4-425" fmla="*/ 2649970 w 2833569"/>
                  <a:gd name="connsiteY4-426" fmla="*/ 864244 h 992614"/>
                  <a:gd name="connsiteX5-427" fmla="*/ 302466 w 2833569"/>
                  <a:gd name="connsiteY5-428" fmla="*/ 709207 h 992614"/>
                  <a:gd name="connsiteX6-429" fmla="*/ 545111 w 2833569"/>
                  <a:gd name="connsiteY6-430" fmla="*/ 169510 h 992614"/>
                  <a:gd name="connsiteX7-431" fmla="*/ 2595899 w 2833569"/>
                  <a:gd name="connsiteY7-432" fmla="*/ 220726 h 992614"/>
                  <a:gd name="connsiteX8-433" fmla="*/ 2580717 w 2833569"/>
                  <a:gd name="connsiteY8-434" fmla="*/ 73776 h 992614"/>
                  <a:gd name="connsiteX0-435" fmla="*/ 2580717 w 2833569"/>
                  <a:gd name="connsiteY0-436" fmla="*/ 73776 h 992614"/>
                  <a:gd name="connsiteX1-437" fmla="*/ 333462 w 2833569"/>
                  <a:gd name="connsiteY1-438" fmla="*/ 58278 h 992614"/>
                  <a:gd name="connsiteX2-439" fmla="*/ 255971 w 2833569"/>
                  <a:gd name="connsiteY2-440" fmla="*/ 833193 h 992614"/>
                  <a:gd name="connsiteX3-441" fmla="*/ 2676386 w 2833569"/>
                  <a:gd name="connsiteY3-442" fmla="*/ 992602 h 992614"/>
                  <a:gd name="connsiteX4-443" fmla="*/ 2649970 w 2833569"/>
                  <a:gd name="connsiteY4-444" fmla="*/ 864244 h 992614"/>
                  <a:gd name="connsiteX5-445" fmla="*/ 302466 w 2833569"/>
                  <a:gd name="connsiteY5-446" fmla="*/ 709207 h 992614"/>
                  <a:gd name="connsiteX6-447" fmla="*/ 545111 w 2833569"/>
                  <a:gd name="connsiteY6-448" fmla="*/ 169510 h 992614"/>
                  <a:gd name="connsiteX7-449" fmla="*/ 2595899 w 2833569"/>
                  <a:gd name="connsiteY7-450" fmla="*/ 220726 h 992614"/>
                  <a:gd name="connsiteX8-451" fmla="*/ 2580717 w 2833569"/>
                  <a:gd name="connsiteY8-452" fmla="*/ 73776 h 992614"/>
                  <a:gd name="connsiteX0-453" fmla="*/ 2580717 w 2833569"/>
                  <a:gd name="connsiteY0-454" fmla="*/ 73349 h 992187"/>
                  <a:gd name="connsiteX1-455" fmla="*/ 333462 w 2833569"/>
                  <a:gd name="connsiteY1-456" fmla="*/ 57851 h 992187"/>
                  <a:gd name="connsiteX2-457" fmla="*/ 255971 w 2833569"/>
                  <a:gd name="connsiteY2-458" fmla="*/ 832766 h 992187"/>
                  <a:gd name="connsiteX3-459" fmla="*/ 2676386 w 2833569"/>
                  <a:gd name="connsiteY3-460" fmla="*/ 992175 h 992187"/>
                  <a:gd name="connsiteX4-461" fmla="*/ 2649970 w 2833569"/>
                  <a:gd name="connsiteY4-462" fmla="*/ 863817 h 992187"/>
                  <a:gd name="connsiteX5-463" fmla="*/ 302466 w 2833569"/>
                  <a:gd name="connsiteY5-464" fmla="*/ 708780 h 992187"/>
                  <a:gd name="connsiteX6-465" fmla="*/ 545111 w 2833569"/>
                  <a:gd name="connsiteY6-466" fmla="*/ 169083 h 992187"/>
                  <a:gd name="connsiteX7-467" fmla="*/ 2595899 w 2833569"/>
                  <a:gd name="connsiteY7-468" fmla="*/ 209103 h 992187"/>
                  <a:gd name="connsiteX8-469" fmla="*/ 2580717 w 2833569"/>
                  <a:gd name="connsiteY8-470" fmla="*/ 73349 h 992187"/>
                  <a:gd name="connsiteX0-471" fmla="*/ 2580717 w 2861604"/>
                  <a:gd name="connsiteY0-472" fmla="*/ 73349 h 992187"/>
                  <a:gd name="connsiteX1-473" fmla="*/ 333462 w 2861604"/>
                  <a:gd name="connsiteY1-474" fmla="*/ 57851 h 992187"/>
                  <a:gd name="connsiteX2-475" fmla="*/ 255971 w 2861604"/>
                  <a:gd name="connsiteY2-476" fmla="*/ 832766 h 992187"/>
                  <a:gd name="connsiteX3-477" fmla="*/ 2676386 w 2861604"/>
                  <a:gd name="connsiteY3-478" fmla="*/ 992175 h 992187"/>
                  <a:gd name="connsiteX4-479" fmla="*/ 2649970 w 2861604"/>
                  <a:gd name="connsiteY4-480" fmla="*/ 863817 h 992187"/>
                  <a:gd name="connsiteX5-481" fmla="*/ 302466 w 2861604"/>
                  <a:gd name="connsiteY5-482" fmla="*/ 708780 h 992187"/>
                  <a:gd name="connsiteX6-483" fmla="*/ 470467 w 2861604"/>
                  <a:gd name="connsiteY6-484" fmla="*/ 157886 h 992187"/>
                  <a:gd name="connsiteX7-485" fmla="*/ 2595899 w 2861604"/>
                  <a:gd name="connsiteY7-486" fmla="*/ 209103 h 992187"/>
                  <a:gd name="connsiteX8-487" fmla="*/ 2580717 w 2861604"/>
                  <a:gd name="connsiteY8-488" fmla="*/ 73349 h 992187"/>
                  <a:gd name="connsiteX0-489" fmla="*/ 2580717 w 2856710"/>
                  <a:gd name="connsiteY0-490" fmla="*/ 73349 h 992187"/>
                  <a:gd name="connsiteX1-491" fmla="*/ 333462 w 2856710"/>
                  <a:gd name="connsiteY1-492" fmla="*/ 57851 h 992187"/>
                  <a:gd name="connsiteX2-493" fmla="*/ 255971 w 2856710"/>
                  <a:gd name="connsiteY2-494" fmla="*/ 832766 h 992187"/>
                  <a:gd name="connsiteX3-495" fmla="*/ 2676386 w 2856710"/>
                  <a:gd name="connsiteY3-496" fmla="*/ 992175 h 992187"/>
                  <a:gd name="connsiteX4-497" fmla="*/ 2649970 w 2856710"/>
                  <a:gd name="connsiteY4-498" fmla="*/ 863817 h 992187"/>
                  <a:gd name="connsiteX5-499" fmla="*/ 302466 w 2856710"/>
                  <a:gd name="connsiteY5-500" fmla="*/ 708780 h 992187"/>
                  <a:gd name="connsiteX6-501" fmla="*/ 548844 w 2856710"/>
                  <a:gd name="connsiteY6-502" fmla="*/ 154154 h 992187"/>
                  <a:gd name="connsiteX7-503" fmla="*/ 2595899 w 2856710"/>
                  <a:gd name="connsiteY7-504" fmla="*/ 209103 h 992187"/>
                  <a:gd name="connsiteX8-505" fmla="*/ 2580717 w 2856710"/>
                  <a:gd name="connsiteY8-506" fmla="*/ 73349 h 992187"/>
                  <a:gd name="connsiteX0-507" fmla="*/ 2580717 w 2915121"/>
                  <a:gd name="connsiteY0-508" fmla="*/ 73349 h 992193"/>
                  <a:gd name="connsiteX1-509" fmla="*/ 333462 w 2915121"/>
                  <a:gd name="connsiteY1-510" fmla="*/ 57851 h 992193"/>
                  <a:gd name="connsiteX2-511" fmla="*/ 255971 w 2915121"/>
                  <a:gd name="connsiteY2-512" fmla="*/ 832766 h 992193"/>
                  <a:gd name="connsiteX3-513" fmla="*/ 2676386 w 2915121"/>
                  <a:gd name="connsiteY3-514" fmla="*/ 992175 h 992193"/>
                  <a:gd name="connsiteX4-515" fmla="*/ 2649970 w 2915121"/>
                  <a:gd name="connsiteY4-516" fmla="*/ 863817 h 992193"/>
                  <a:gd name="connsiteX5-517" fmla="*/ 350986 w 2915121"/>
                  <a:gd name="connsiteY5-518" fmla="*/ 708780 h 992193"/>
                  <a:gd name="connsiteX6-519" fmla="*/ 548844 w 2915121"/>
                  <a:gd name="connsiteY6-520" fmla="*/ 154154 h 992193"/>
                  <a:gd name="connsiteX7-521" fmla="*/ 2595899 w 2915121"/>
                  <a:gd name="connsiteY7-522" fmla="*/ 209103 h 992193"/>
                  <a:gd name="connsiteX8-523" fmla="*/ 2580717 w 2915121"/>
                  <a:gd name="connsiteY8-524" fmla="*/ 73349 h 992193"/>
                  <a:gd name="connsiteX0-525" fmla="*/ 2580717 w 2915121"/>
                  <a:gd name="connsiteY0-526" fmla="*/ 73349 h 992193"/>
                  <a:gd name="connsiteX1-527" fmla="*/ 333462 w 2915121"/>
                  <a:gd name="connsiteY1-528" fmla="*/ 57851 h 992193"/>
                  <a:gd name="connsiteX2-529" fmla="*/ 255971 w 2915121"/>
                  <a:gd name="connsiteY2-530" fmla="*/ 832766 h 992193"/>
                  <a:gd name="connsiteX3-531" fmla="*/ 2676386 w 2915121"/>
                  <a:gd name="connsiteY3-532" fmla="*/ 992175 h 992193"/>
                  <a:gd name="connsiteX4-533" fmla="*/ 2649970 w 2915121"/>
                  <a:gd name="connsiteY4-534" fmla="*/ 863817 h 992193"/>
                  <a:gd name="connsiteX5-535" fmla="*/ 350986 w 2915121"/>
                  <a:gd name="connsiteY5-536" fmla="*/ 708780 h 992193"/>
                  <a:gd name="connsiteX6-537" fmla="*/ 515254 w 2915121"/>
                  <a:gd name="connsiteY6-538" fmla="*/ 154154 h 992193"/>
                  <a:gd name="connsiteX7-539" fmla="*/ 2595899 w 2915121"/>
                  <a:gd name="connsiteY7-540" fmla="*/ 209103 h 992193"/>
                  <a:gd name="connsiteX8-541" fmla="*/ 2580717 w 2915121"/>
                  <a:gd name="connsiteY8-542" fmla="*/ 73349 h 992193"/>
                  <a:gd name="connsiteX0-543" fmla="*/ 2574189 w 2914778"/>
                  <a:gd name="connsiteY0-544" fmla="*/ 51363 h 1006047"/>
                  <a:gd name="connsiteX1-545" fmla="*/ 333119 w 2914778"/>
                  <a:gd name="connsiteY1-546" fmla="*/ 71705 h 1006047"/>
                  <a:gd name="connsiteX2-547" fmla="*/ 255628 w 2914778"/>
                  <a:gd name="connsiteY2-548" fmla="*/ 846620 h 1006047"/>
                  <a:gd name="connsiteX3-549" fmla="*/ 2676043 w 2914778"/>
                  <a:gd name="connsiteY3-550" fmla="*/ 1006029 h 1006047"/>
                  <a:gd name="connsiteX4-551" fmla="*/ 2649627 w 2914778"/>
                  <a:gd name="connsiteY4-552" fmla="*/ 877671 h 1006047"/>
                  <a:gd name="connsiteX5-553" fmla="*/ 350643 w 2914778"/>
                  <a:gd name="connsiteY5-554" fmla="*/ 722634 h 1006047"/>
                  <a:gd name="connsiteX6-555" fmla="*/ 514911 w 2914778"/>
                  <a:gd name="connsiteY6-556" fmla="*/ 168008 h 1006047"/>
                  <a:gd name="connsiteX7-557" fmla="*/ 2595556 w 2914778"/>
                  <a:gd name="connsiteY7-558" fmla="*/ 222957 h 1006047"/>
                  <a:gd name="connsiteX8-559" fmla="*/ 2574189 w 2914778"/>
                  <a:gd name="connsiteY8-560" fmla="*/ 51363 h 1006047"/>
                  <a:gd name="connsiteX0-561" fmla="*/ 2574189 w 2914778"/>
                  <a:gd name="connsiteY0-562" fmla="*/ 50194 h 1004878"/>
                  <a:gd name="connsiteX1-563" fmla="*/ 333119 w 2914778"/>
                  <a:gd name="connsiteY1-564" fmla="*/ 70536 h 1004878"/>
                  <a:gd name="connsiteX2-565" fmla="*/ 255628 w 2914778"/>
                  <a:gd name="connsiteY2-566" fmla="*/ 845451 h 1004878"/>
                  <a:gd name="connsiteX3-567" fmla="*/ 2676043 w 2914778"/>
                  <a:gd name="connsiteY3-568" fmla="*/ 1004860 h 1004878"/>
                  <a:gd name="connsiteX4-569" fmla="*/ 2649627 w 2914778"/>
                  <a:gd name="connsiteY4-570" fmla="*/ 876502 h 1004878"/>
                  <a:gd name="connsiteX5-571" fmla="*/ 350643 w 2914778"/>
                  <a:gd name="connsiteY5-572" fmla="*/ 721465 h 1004878"/>
                  <a:gd name="connsiteX6-573" fmla="*/ 514911 w 2914778"/>
                  <a:gd name="connsiteY6-574" fmla="*/ 166839 h 1004878"/>
                  <a:gd name="connsiteX7-575" fmla="*/ 2595557 w 2914778"/>
                  <a:gd name="connsiteY7-576" fmla="*/ 197895 h 1004878"/>
                  <a:gd name="connsiteX8-577" fmla="*/ 2574189 w 2914778"/>
                  <a:gd name="connsiteY8-578" fmla="*/ 50194 h 1004878"/>
                  <a:gd name="connsiteX0-579" fmla="*/ 2580717 w 2915121"/>
                  <a:gd name="connsiteY0-580" fmla="*/ 40455 h 1013060"/>
                  <a:gd name="connsiteX1-581" fmla="*/ 333462 w 2915121"/>
                  <a:gd name="connsiteY1-582" fmla="*/ 78718 h 1013060"/>
                  <a:gd name="connsiteX2-583" fmla="*/ 255971 w 2915121"/>
                  <a:gd name="connsiteY2-584" fmla="*/ 853633 h 1013060"/>
                  <a:gd name="connsiteX3-585" fmla="*/ 2676386 w 2915121"/>
                  <a:gd name="connsiteY3-586" fmla="*/ 1013042 h 1013060"/>
                  <a:gd name="connsiteX4-587" fmla="*/ 2649970 w 2915121"/>
                  <a:gd name="connsiteY4-588" fmla="*/ 884684 h 1013060"/>
                  <a:gd name="connsiteX5-589" fmla="*/ 350986 w 2915121"/>
                  <a:gd name="connsiteY5-590" fmla="*/ 729647 h 1013060"/>
                  <a:gd name="connsiteX6-591" fmla="*/ 515254 w 2915121"/>
                  <a:gd name="connsiteY6-592" fmla="*/ 175021 h 1013060"/>
                  <a:gd name="connsiteX7-593" fmla="*/ 2595900 w 2915121"/>
                  <a:gd name="connsiteY7-594" fmla="*/ 206077 h 1013060"/>
                  <a:gd name="connsiteX8-595" fmla="*/ 2580717 w 2915121"/>
                  <a:gd name="connsiteY8-596" fmla="*/ 40455 h 1013060"/>
                  <a:gd name="connsiteX0-597" fmla="*/ 2580717 w 2915121"/>
                  <a:gd name="connsiteY0-598" fmla="*/ 40129 h 1012734"/>
                  <a:gd name="connsiteX1-599" fmla="*/ 333462 w 2915121"/>
                  <a:gd name="connsiteY1-600" fmla="*/ 78392 h 1012734"/>
                  <a:gd name="connsiteX2-601" fmla="*/ 255971 w 2915121"/>
                  <a:gd name="connsiteY2-602" fmla="*/ 853307 h 1012734"/>
                  <a:gd name="connsiteX3-603" fmla="*/ 2676386 w 2915121"/>
                  <a:gd name="connsiteY3-604" fmla="*/ 1012716 h 1012734"/>
                  <a:gd name="connsiteX4-605" fmla="*/ 2649970 w 2915121"/>
                  <a:gd name="connsiteY4-606" fmla="*/ 884358 h 1012734"/>
                  <a:gd name="connsiteX5-607" fmla="*/ 350986 w 2915121"/>
                  <a:gd name="connsiteY5-608" fmla="*/ 729321 h 1012734"/>
                  <a:gd name="connsiteX6-609" fmla="*/ 515254 w 2915121"/>
                  <a:gd name="connsiteY6-610" fmla="*/ 174695 h 1012734"/>
                  <a:gd name="connsiteX7-611" fmla="*/ 2564975 w 2915121"/>
                  <a:gd name="connsiteY7-612" fmla="*/ 199777 h 1012734"/>
                  <a:gd name="connsiteX8-613" fmla="*/ 2580717 w 2915121"/>
                  <a:gd name="connsiteY8-614" fmla="*/ 40129 h 1012734"/>
                  <a:gd name="connsiteX0-615" fmla="*/ 2580717 w 2958632"/>
                  <a:gd name="connsiteY0-616" fmla="*/ 40128 h 1012715"/>
                  <a:gd name="connsiteX1-617" fmla="*/ 333462 w 2958632"/>
                  <a:gd name="connsiteY1-618" fmla="*/ 78391 h 1012715"/>
                  <a:gd name="connsiteX2-619" fmla="*/ 255971 w 2958632"/>
                  <a:gd name="connsiteY2-620" fmla="*/ 853306 h 1012715"/>
                  <a:gd name="connsiteX3-621" fmla="*/ 2676386 w 2958632"/>
                  <a:gd name="connsiteY3-622" fmla="*/ 1012715 h 1012715"/>
                  <a:gd name="connsiteX4-623" fmla="*/ 2649970 w 2958632"/>
                  <a:gd name="connsiteY4-624" fmla="*/ 854491 h 1012715"/>
                  <a:gd name="connsiteX5-625" fmla="*/ 350986 w 2958632"/>
                  <a:gd name="connsiteY5-626" fmla="*/ 729320 h 1012715"/>
                  <a:gd name="connsiteX6-627" fmla="*/ 515254 w 2958632"/>
                  <a:gd name="connsiteY6-628" fmla="*/ 174694 h 1012715"/>
                  <a:gd name="connsiteX7-629" fmla="*/ 2564975 w 2958632"/>
                  <a:gd name="connsiteY7-630" fmla="*/ 199776 h 1012715"/>
                  <a:gd name="connsiteX8-631" fmla="*/ 2580717 w 2958632"/>
                  <a:gd name="connsiteY8-632" fmla="*/ 40128 h 1012715"/>
                  <a:gd name="connsiteX0-633" fmla="*/ 2578194 w 2934745"/>
                  <a:gd name="connsiteY0-634" fmla="*/ 40128 h 994924"/>
                  <a:gd name="connsiteX1-635" fmla="*/ 330939 w 2934745"/>
                  <a:gd name="connsiteY1-636" fmla="*/ 78391 h 994924"/>
                  <a:gd name="connsiteX2-637" fmla="*/ 253448 w 2934745"/>
                  <a:gd name="connsiteY2-638" fmla="*/ 853306 h 994924"/>
                  <a:gd name="connsiteX3-639" fmla="*/ 2636753 w 2934745"/>
                  <a:gd name="connsiteY3-640" fmla="*/ 994796 h 994924"/>
                  <a:gd name="connsiteX4-641" fmla="*/ 2647447 w 2934745"/>
                  <a:gd name="connsiteY4-642" fmla="*/ 854491 h 994924"/>
                  <a:gd name="connsiteX5-643" fmla="*/ 348463 w 2934745"/>
                  <a:gd name="connsiteY5-644" fmla="*/ 729320 h 994924"/>
                  <a:gd name="connsiteX6-645" fmla="*/ 512731 w 2934745"/>
                  <a:gd name="connsiteY6-646" fmla="*/ 174694 h 994924"/>
                  <a:gd name="connsiteX7-647" fmla="*/ 2562452 w 2934745"/>
                  <a:gd name="connsiteY7-648" fmla="*/ 199776 h 994924"/>
                  <a:gd name="connsiteX8-649" fmla="*/ 2578194 w 2934745"/>
                  <a:gd name="connsiteY8-650" fmla="*/ 40128 h 994924"/>
                  <a:gd name="connsiteX0-651" fmla="*/ 2578194 w 2917686"/>
                  <a:gd name="connsiteY0-652" fmla="*/ 40128 h 996242"/>
                  <a:gd name="connsiteX1-653" fmla="*/ 330939 w 2917686"/>
                  <a:gd name="connsiteY1-654" fmla="*/ 78391 h 996242"/>
                  <a:gd name="connsiteX2-655" fmla="*/ 253448 w 2917686"/>
                  <a:gd name="connsiteY2-656" fmla="*/ 853306 h 996242"/>
                  <a:gd name="connsiteX3-657" fmla="*/ 2636753 w 2917686"/>
                  <a:gd name="connsiteY3-658" fmla="*/ 994796 h 996242"/>
                  <a:gd name="connsiteX4-659" fmla="*/ 2616523 w 2917686"/>
                  <a:gd name="connsiteY4-660" fmla="*/ 830598 h 996242"/>
                  <a:gd name="connsiteX5-661" fmla="*/ 348463 w 2917686"/>
                  <a:gd name="connsiteY5-662" fmla="*/ 729320 h 996242"/>
                  <a:gd name="connsiteX6-663" fmla="*/ 512731 w 2917686"/>
                  <a:gd name="connsiteY6-664" fmla="*/ 174694 h 996242"/>
                  <a:gd name="connsiteX7-665" fmla="*/ 2562452 w 2917686"/>
                  <a:gd name="connsiteY7-666" fmla="*/ 199776 h 996242"/>
                  <a:gd name="connsiteX8-667" fmla="*/ 2578194 w 2917686"/>
                  <a:gd name="connsiteY8-668" fmla="*/ 40128 h 996242"/>
                  <a:gd name="connsiteX0-669" fmla="*/ 2577774 w 2913658"/>
                  <a:gd name="connsiteY0-670" fmla="*/ 40128 h 975285"/>
                  <a:gd name="connsiteX1-671" fmla="*/ 330519 w 2913658"/>
                  <a:gd name="connsiteY1-672" fmla="*/ 78391 h 975285"/>
                  <a:gd name="connsiteX2-673" fmla="*/ 253028 w 2913658"/>
                  <a:gd name="connsiteY2-674" fmla="*/ 853306 h 975285"/>
                  <a:gd name="connsiteX3-675" fmla="*/ 2630148 w 2913658"/>
                  <a:gd name="connsiteY3-676" fmla="*/ 970903 h 975285"/>
                  <a:gd name="connsiteX4-677" fmla="*/ 2616103 w 2913658"/>
                  <a:gd name="connsiteY4-678" fmla="*/ 830598 h 975285"/>
                  <a:gd name="connsiteX5-679" fmla="*/ 348043 w 2913658"/>
                  <a:gd name="connsiteY5-680" fmla="*/ 729320 h 975285"/>
                  <a:gd name="connsiteX6-681" fmla="*/ 512311 w 2913658"/>
                  <a:gd name="connsiteY6-682" fmla="*/ 174694 h 975285"/>
                  <a:gd name="connsiteX7-683" fmla="*/ 2562032 w 2913658"/>
                  <a:gd name="connsiteY7-684" fmla="*/ 199776 h 975285"/>
                  <a:gd name="connsiteX8-685" fmla="*/ 2577774 w 2913658"/>
                  <a:gd name="connsiteY8-686" fmla="*/ 40128 h 975285"/>
                  <a:gd name="connsiteX0-687" fmla="*/ 2563016 w 2897373"/>
                  <a:gd name="connsiteY0-688" fmla="*/ 43385 h 999125"/>
                  <a:gd name="connsiteX1-689" fmla="*/ 315761 w 2897373"/>
                  <a:gd name="connsiteY1-690" fmla="*/ 81648 h 999125"/>
                  <a:gd name="connsiteX2-691" fmla="*/ 262104 w 2897373"/>
                  <a:gd name="connsiteY2-692" fmla="*/ 903772 h 999125"/>
                  <a:gd name="connsiteX3-693" fmla="*/ 2615390 w 2897373"/>
                  <a:gd name="connsiteY3-694" fmla="*/ 974160 h 999125"/>
                  <a:gd name="connsiteX4-695" fmla="*/ 2601345 w 2897373"/>
                  <a:gd name="connsiteY4-696" fmla="*/ 833855 h 999125"/>
                  <a:gd name="connsiteX5-697" fmla="*/ 333285 w 2897373"/>
                  <a:gd name="connsiteY5-698" fmla="*/ 732577 h 999125"/>
                  <a:gd name="connsiteX6-699" fmla="*/ 497553 w 2897373"/>
                  <a:gd name="connsiteY6-700" fmla="*/ 177951 h 999125"/>
                  <a:gd name="connsiteX7-701" fmla="*/ 2547274 w 2897373"/>
                  <a:gd name="connsiteY7-702" fmla="*/ 203033 h 999125"/>
                  <a:gd name="connsiteX8-703" fmla="*/ 2563016 w 2897373"/>
                  <a:gd name="connsiteY8-704" fmla="*/ 43385 h 999125"/>
                  <a:gd name="connsiteX0-705" fmla="*/ 2563016 w 2897736"/>
                  <a:gd name="connsiteY0-706" fmla="*/ 43386 h 999126"/>
                  <a:gd name="connsiteX1-707" fmla="*/ 315761 w 2897736"/>
                  <a:gd name="connsiteY1-708" fmla="*/ 81649 h 999126"/>
                  <a:gd name="connsiteX2-709" fmla="*/ 262104 w 2897736"/>
                  <a:gd name="connsiteY2-710" fmla="*/ 903773 h 999126"/>
                  <a:gd name="connsiteX3-711" fmla="*/ 2615390 w 2897736"/>
                  <a:gd name="connsiteY3-712" fmla="*/ 974161 h 999126"/>
                  <a:gd name="connsiteX4-713" fmla="*/ 2601345 w 2897736"/>
                  <a:gd name="connsiteY4-714" fmla="*/ 833856 h 999126"/>
                  <a:gd name="connsiteX5-715" fmla="*/ 327326 w 2897736"/>
                  <a:gd name="connsiteY5-716" fmla="*/ 759556 h 999126"/>
                  <a:gd name="connsiteX6-717" fmla="*/ 497553 w 2897736"/>
                  <a:gd name="connsiteY6-718" fmla="*/ 177952 h 999126"/>
                  <a:gd name="connsiteX7-719" fmla="*/ 2547274 w 2897736"/>
                  <a:gd name="connsiteY7-720" fmla="*/ 203034 h 999126"/>
                  <a:gd name="connsiteX8-721" fmla="*/ 2563016 w 2897736"/>
                  <a:gd name="connsiteY8-722" fmla="*/ 43386 h 999126"/>
                  <a:gd name="connsiteX0-723" fmla="*/ 2563016 w 2897736"/>
                  <a:gd name="connsiteY0-724" fmla="*/ 43386 h 999126"/>
                  <a:gd name="connsiteX1-725" fmla="*/ 315761 w 2897736"/>
                  <a:gd name="connsiteY1-726" fmla="*/ 81649 h 999126"/>
                  <a:gd name="connsiteX2-727" fmla="*/ 262104 w 2897736"/>
                  <a:gd name="connsiteY2-728" fmla="*/ 903773 h 999126"/>
                  <a:gd name="connsiteX3-729" fmla="*/ 2615390 w 2897736"/>
                  <a:gd name="connsiteY3-730" fmla="*/ 974161 h 999126"/>
                  <a:gd name="connsiteX4-731" fmla="*/ 2601345 w 2897736"/>
                  <a:gd name="connsiteY4-732" fmla="*/ 833856 h 999126"/>
                  <a:gd name="connsiteX5-733" fmla="*/ 327326 w 2897736"/>
                  <a:gd name="connsiteY5-734" fmla="*/ 786531 h 999126"/>
                  <a:gd name="connsiteX6-735" fmla="*/ 497553 w 2897736"/>
                  <a:gd name="connsiteY6-736" fmla="*/ 177952 h 999126"/>
                  <a:gd name="connsiteX7-737" fmla="*/ 2547274 w 2897736"/>
                  <a:gd name="connsiteY7-738" fmla="*/ 203034 h 999126"/>
                  <a:gd name="connsiteX8-739" fmla="*/ 2563016 w 2897736"/>
                  <a:gd name="connsiteY8-740" fmla="*/ 43386 h 99912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45" y="connsiteY8-146"/>
                  </a:cxn>
                </a:cxnLst>
                <a:rect l="l" t="t" r="r" b="b"/>
                <a:pathLst>
                  <a:path w="2897736" h="999126">
                    <a:moveTo>
                      <a:pt x="2563016" y="43386"/>
                    </a:moveTo>
                    <a:cubicBezTo>
                      <a:pt x="2191097" y="23155"/>
                      <a:pt x="699246" y="-61749"/>
                      <a:pt x="315761" y="81649"/>
                    </a:cubicBezTo>
                    <a:cubicBezTo>
                      <a:pt x="-67724" y="225047"/>
                      <a:pt x="-121168" y="755021"/>
                      <a:pt x="262104" y="903773"/>
                    </a:cubicBezTo>
                    <a:cubicBezTo>
                      <a:pt x="645376" y="1052525"/>
                      <a:pt x="2225517" y="985814"/>
                      <a:pt x="2615390" y="974161"/>
                    </a:cubicBezTo>
                    <a:cubicBezTo>
                      <a:pt x="3005263" y="962508"/>
                      <a:pt x="2982689" y="865128"/>
                      <a:pt x="2601345" y="833856"/>
                    </a:cubicBezTo>
                    <a:cubicBezTo>
                      <a:pt x="2220001" y="802584"/>
                      <a:pt x="677958" y="895848"/>
                      <a:pt x="327326" y="786531"/>
                    </a:cubicBezTo>
                    <a:cubicBezTo>
                      <a:pt x="-23306" y="677214"/>
                      <a:pt x="99763" y="260610"/>
                      <a:pt x="497553" y="177952"/>
                    </a:cubicBezTo>
                    <a:cubicBezTo>
                      <a:pt x="895343" y="95294"/>
                      <a:pt x="2203030" y="225462"/>
                      <a:pt x="2547274" y="203034"/>
                    </a:cubicBezTo>
                    <a:cubicBezTo>
                      <a:pt x="2891518" y="180606"/>
                      <a:pt x="2934935" y="63617"/>
                      <a:pt x="2563016" y="43386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" name="Freeform 43"/>
            <p:cNvSpPr/>
            <p:nvPr/>
          </p:nvSpPr>
          <p:spPr bwMode="auto">
            <a:xfrm>
              <a:off x="5047645" y="2892970"/>
              <a:ext cx="187860" cy="346008"/>
            </a:xfrm>
            <a:custGeom>
              <a:avLst/>
              <a:gdLst>
                <a:gd name="T0" fmla="*/ 0 w 152"/>
                <a:gd name="T1" fmla="*/ 202 h 202"/>
                <a:gd name="T2" fmla="*/ 76 w 152"/>
                <a:gd name="T3" fmla="*/ 145 h 202"/>
                <a:gd name="T4" fmla="*/ 152 w 152"/>
                <a:gd name="T5" fmla="*/ 202 h 202"/>
                <a:gd name="T6" fmla="*/ 152 w 152"/>
                <a:gd name="T7" fmla="*/ 0 h 202"/>
                <a:gd name="T8" fmla="*/ 0 w 152"/>
                <a:gd name="T9" fmla="*/ 0 h 202"/>
                <a:gd name="T10" fmla="*/ 0 w 152"/>
                <a:gd name="T11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202">
                  <a:moveTo>
                    <a:pt x="0" y="202"/>
                  </a:moveTo>
                  <a:lnTo>
                    <a:pt x="76" y="145"/>
                  </a:lnTo>
                  <a:lnTo>
                    <a:pt x="152" y="202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4925575" y="2891780"/>
              <a:ext cx="432000" cy="2381"/>
            </a:xfrm>
            <a:custGeom>
              <a:avLst/>
              <a:gdLst>
                <a:gd name="connsiteX0" fmla="*/ 0 w 333375"/>
                <a:gd name="connsiteY0" fmla="*/ 0 h 2381"/>
                <a:gd name="connsiteX1" fmla="*/ 333375 w 333375"/>
                <a:gd name="connsiteY1" fmla="*/ 2381 h 2381"/>
                <a:gd name="connsiteX2" fmla="*/ 333375 w 333375"/>
                <a:gd name="connsiteY2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75" h="2381">
                  <a:moveTo>
                    <a:pt x="0" y="0"/>
                  </a:moveTo>
                  <a:lnTo>
                    <a:pt x="333375" y="2381"/>
                  </a:lnTo>
                  <a:lnTo>
                    <a:pt x="333375" y="2381"/>
                  </a:lnTo>
                </a:path>
              </a:pathLst>
            </a:custGeom>
            <a:noFill/>
            <a:ln w="190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3876370" y="4279664"/>
            <a:ext cx="3742809" cy="1159499"/>
            <a:chOff x="4505956" y="2445876"/>
            <a:chExt cx="2566458" cy="795073"/>
          </a:xfrm>
        </p:grpSpPr>
        <p:grpSp>
          <p:nvGrpSpPr>
            <p:cNvPr id="15" name="组合 14"/>
            <p:cNvGrpSpPr/>
            <p:nvPr/>
          </p:nvGrpSpPr>
          <p:grpSpPr>
            <a:xfrm>
              <a:off x="4505956" y="2445876"/>
              <a:ext cx="2566458" cy="795073"/>
              <a:chOff x="4505956" y="2445876"/>
              <a:chExt cx="2566458" cy="795073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4561170" y="2498481"/>
                <a:ext cx="2361376" cy="724621"/>
              </a:xfrm>
              <a:custGeom>
                <a:avLst/>
                <a:gdLst>
                  <a:gd name="connsiteX0" fmla="*/ 2216078 w 2502274"/>
                  <a:gd name="connsiteY0" fmla="*/ 6601 h 632088"/>
                  <a:gd name="connsiteX1" fmla="*/ 2232214 w 2502274"/>
                  <a:gd name="connsiteY1" fmla="*/ 625166 h 632088"/>
                  <a:gd name="connsiteX2" fmla="*/ 2 w 2502274"/>
                  <a:gd name="connsiteY2" fmla="*/ 318573 h 632088"/>
                  <a:gd name="connsiteX3" fmla="*/ 2216078 w 2502274"/>
                  <a:gd name="connsiteY3" fmla="*/ 6601 h 632088"/>
                  <a:gd name="connsiteX0-1" fmla="*/ 2216078 w 2502274"/>
                  <a:gd name="connsiteY0-2" fmla="*/ 6601 h 632088"/>
                  <a:gd name="connsiteX1-3" fmla="*/ 2232214 w 2502274"/>
                  <a:gd name="connsiteY1-4" fmla="*/ 625166 h 632088"/>
                  <a:gd name="connsiteX2-5" fmla="*/ 2 w 2502274"/>
                  <a:gd name="connsiteY2-6" fmla="*/ 318573 h 632088"/>
                  <a:gd name="connsiteX3-7" fmla="*/ 2216078 w 2502274"/>
                  <a:gd name="connsiteY3-8" fmla="*/ 6601 h 632088"/>
                  <a:gd name="connsiteX0-9" fmla="*/ 2216078 w 2379586"/>
                  <a:gd name="connsiteY0-10" fmla="*/ 6601 h 632088"/>
                  <a:gd name="connsiteX1-11" fmla="*/ 2232214 w 2379586"/>
                  <a:gd name="connsiteY1-12" fmla="*/ 625166 h 632088"/>
                  <a:gd name="connsiteX2-13" fmla="*/ 2 w 2379586"/>
                  <a:gd name="connsiteY2-14" fmla="*/ 318573 h 632088"/>
                  <a:gd name="connsiteX3-15" fmla="*/ 2216078 w 2379586"/>
                  <a:gd name="connsiteY3-16" fmla="*/ 6601 h 632088"/>
                  <a:gd name="connsiteX0-17" fmla="*/ 2216078 w 2379586"/>
                  <a:gd name="connsiteY0-18" fmla="*/ 6601 h 632088"/>
                  <a:gd name="connsiteX1-19" fmla="*/ 2232214 w 2379586"/>
                  <a:gd name="connsiteY1-20" fmla="*/ 625166 h 632088"/>
                  <a:gd name="connsiteX2-21" fmla="*/ 2 w 2379586"/>
                  <a:gd name="connsiteY2-22" fmla="*/ 318573 h 632088"/>
                  <a:gd name="connsiteX3-23" fmla="*/ 2216078 w 2379586"/>
                  <a:gd name="connsiteY3-24" fmla="*/ 6601 h 632088"/>
                  <a:gd name="connsiteX0-25" fmla="*/ 2216078 w 2232214"/>
                  <a:gd name="connsiteY0-26" fmla="*/ 6601 h 632088"/>
                  <a:gd name="connsiteX1-27" fmla="*/ 2232214 w 2232214"/>
                  <a:gd name="connsiteY1-28" fmla="*/ 625166 h 632088"/>
                  <a:gd name="connsiteX2-29" fmla="*/ 2 w 2232214"/>
                  <a:gd name="connsiteY2-30" fmla="*/ 318573 h 632088"/>
                  <a:gd name="connsiteX3-31" fmla="*/ 2216078 w 2232214"/>
                  <a:gd name="connsiteY3-32" fmla="*/ 6601 h 632088"/>
                  <a:gd name="connsiteX0-33" fmla="*/ 2216078 w 2232214"/>
                  <a:gd name="connsiteY0-34" fmla="*/ 6601 h 625212"/>
                  <a:gd name="connsiteX1-35" fmla="*/ 2232214 w 2232214"/>
                  <a:gd name="connsiteY1-36" fmla="*/ 625166 h 625212"/>
                  <a:gd name="connsiteX2-37" fmla="*/ 2 w 2232214"/>
                  <a:gd name="connsiteY2-38" fmla="*/ 318573 h 625212"/>
                  <a:gd name="connsiteX3-39" fmla="*/ 2216078 w 2232214"/>
                  <a:gd name="connsiteY3-40" fmla="*/ 6601 h 625212"/>
                  <a:gd name="connsiteX0-41" fmla="*/ 2216148 w 2232284"/>
                  <a:gd name="connsiteY0-42" fmla="*/ 61838 h 724621"/>
                  <a:gd name="connsiteX1-43" fmla="*/ 2232284 w 2232284"/>
                  <a:gd name="connsiteY1-44" fmla="*/ 680403 h 724621"/>
                  <a:gd name="connsiteX2-45" fmla="*/ 72 w 2232284"/>
                  <a:gd name="connsiteY2-46" fmla="*/ 373810 h 724621"/>
                  <a:gd name="connsiteX3-47" fmla="*/ 2216148 w 2232284"/>
                  <a:gd name="connsiteY3-48" fmla="*/ 61838 h 7246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232284" h="724621">
                    <a:moveTo>
                      <a:pt x="2216148" y="61838"/>
                    </a:moveTo>
                    <a:cubicBezTo>
                      <a:pt x="2152498" y="328090"/>
                      <a:pt x="2090642" y="445528"/>
                      <a:pt x="2232284" y="680403"/>
                    </a:cubicBezTo>
                    <a:cubicBezTo>
                      <a:pt x="1857559" y="683988"/>
                      <a:pt x="-13375" y="891970"/>
                      <a:pt x="72" y="373810"/>
                    </a:cubicBezTo>
                    <a:cubicBezTo>
                      <a:pt x="13519" y="-144350"/>
                      <a:pt x="1844113" y="10739"/>
                      <a:pt x="2216148" y="61838"/>
                    </a:cubicBezTo>
                    <a:close/>
                  </a:path>
                </a:pathLst>
              </a:custGeom>
              <a:pattFill prst="narHorz">
                <a:fgClr>
                  <a:schemeClr val="tx1"/>
                </a:fgClr>
                <a:bgClr>
                  <a:schemeClr val="bg1"/>
                </a:bgClr>
              </a:pattFill>
              <a:ln w="2540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任意多边形 18"/>
              <p:cNvSpPr/>
              <p:nvPr/>
            </p:nvSpPr>
            <p:spPr>
              <a:xfrm>
                <a:off x="4505956" y="2445876"/>
                <a:ext cx="2566458" cy="795073"/>
              </a:xfrm>
              <a:custGeom>
                <a:avLst/>
                <a:gdLst>
                  <a:gd name="connsiteX0" fmla="*/ 2690408 w 3048995"/>
                  <a:gd name="connsiteY0" fmla="*/ 73489 h 884825"/>
                  <a:gd name="connsiteX1" fmla="*/ 443153 w 3048995"/>
                  <a:gd name="connsiteY1" fmla="*/ 57991 h 884825"/>
                  <a:gd name="connsiteX2" fmla="*/ 365662 w 3048995"/>
                  <a:gd name="connsiteY2" fmla="*/ 832906 h 884825"/>
                  <a:gd name="connsiteX3" fmla="*/ 2721404 w 3048995"/>
                  <a:gd name="connsiteY3" fmla="*/ 801909 h 884825"/>
                  <a:gd name="connsiteX4" fmla="*/ 412157 w 3048995"/>
                  <a:gd name="connsiteY4" fmla="*/ 708920 h 884825"/>
                  <a:gd name="connsiteX5" fmla="*/ 226177 w 3048995"/>
                  <a:gd name="connsiteY5" fmla="*/ 445448 h 884825"/>
                  <a:gd name="connsiteX6" fmla="*/ 2798896 w 3048995"/>
                  <a:gd name="connsiteY6" fmla="*/ 212974 h 884825"/>
                  <a:gd name="connsiteX7" fmla="*/ 2690408 w 3048995"/>
                  <a:gd name="connsiteY7" fmla="*/ 73489 h 884825"/>
                  <a:gd name="connsiteX0-1" fmla="*/ 2576323 w 2908445"/>
                  <a:gd name="connsiteY0-2" fmla="*/ 73489 h 884825"/>
                  <a:gd name="connsiteX1-3" fmla="*/ 329068 w 2908445"/>
                  <a:gd name="connsiteY1-4" fmla="*/ 57991 h 884825"/>
                  <a:gd name="connsiteX2-5" fmla="*/ 251577 w 2908445"/>
                  <a:gd name="connsiteY2-6" fmla="*/ 832906 h 884825"/>
                  <a:gd name="connsiteX3-7" fmla="*/ 2607319 w 2908445"/>
                  <a:gd name="connsiteY3-8" fmla="*/ 801909 h 884825"/>
                  <a:gd name="connsiteX4-9" fmla="*/ 298072 w 2908445"/>
                  <a:gd name="connsiteY4-10" fmla="*/ 708920 h 884825"/>
                  <a:gd name="connsiteX5-11" fmla="*/ 540717 w 2908445"/>
                  <a:gd name="connsiteY5-12" fmla="*/ 169223 h 884825"/>
                  <a:gd name="connsiteX6-13" fmla="*/ 2684811 w 2908445"/>
                  <a:gd name="connsiteY6-14" fmla="*/ 212974 h 884825"/>
                  <a:gd name="connsiteX7-15" fmla="*/ 2576323 w 2908445"/>
                  <a:gd name="connsiteY7-16" fmla="*/ 73489 h 884825"/>
                  <a:gd name="connsiteX0-17" fmla="*/ 2590621 w 2922743"/>
                  <a:gd name="connsiteY0-18" fmla="*/ 73489 h 910196"/>
                  <a:gd name="connsiteX1-19" fmla="*/ 343366 w 2922743"/>
                  <a:gd name="connsiteY1-20" fmla="*/ 57991 h 910196"/>
                  <a:gd name="connsiteX2-21" fmla="*/ 265875 w 2922743"/>
                  <a:gd name="connsiteY2-22" fmla="*/ 832906 h 910196"/>
                  <a:gd name="connsiteX3-23" fmla="*/ 2831167 w 2922743"/>
                  <a:gd name="connsiteY3-24" fmla="*/ 868584 h 910196"/>
                  <a:gd name="connsiteX4-25" fmla="*/ 312370 w 2922743"/>
                  <a:gd name="connsiteY4-26" fmla="*/ 708920 h 910196"/>
                  <a:gd name="connsiteX5-27" fmla="*/ 555015 w 2922743"/>
                  <a:gd name="connsiteY5-28" fmla="*/ 169223 h 910196"/>
                  <a:gd name="connsiteX6-29" fmla="*/ 2699109 w 2922743"/>
                  <a:gd name="connsiteY6-30" fmla="*/ 212974 h 910196"/>
                  <a:gd name="connsiteX7-31" fmla="*/ 2590621 w 2922743"/>
                  <a:gd name="connsiteY7-32" fmla="*/ 73489 h 910196"/>
                  <a:gd name="connsiteX0-33" fmla="*/ 2589968 w 2922090"/>
                  <a:gd name="connsiteY0-34" fmla="*/ 73489 h 868492"/>
                  <a:gd name="connsiteX1-35" fmla="*/ 342713 w 2922090"/>
                  <a:gd name="connsiteY1-36" fmla="*/ 57991 h 868492"/>
                  <a:gd name="connsiteX2-37" fmla="*/ 265222 w 2922090"/>
                  <a:gd name="connsiteY2-38" fmla="*/ 832906 h 868492"/>
                  <a:gd name="connsiteX3-39" fmla="*/ 2820989 w 2922090"/>
                  <a:gd name="connsiteY3-40" fmla="*/ 735234 h 868492"/>
                  <a:gd name="connsiteX4-41" fmla="*/ 311717 w 2922090"/>
                  <a:gd name="connsiteY4-42" fmla="*/ 708920 h 868492"/>
                  <a:gd name="connsiteX5-43" fmla="*/ 554362 w 2922090"/>
                  <a:gd name="connsiteY5-44" fmla="*/ 169223 h 868492"/>
                  <a:gd name="connsiteX6-45" fmla="*/ 2698456 w 2922090"/>
                  <a:gd name="connsiteY6-46" fmla="*/ 212974 h 868492"/>
                  <a:gd name="connsiteX7-47" fmla="*/ 2589968 w 2922090"/>
                  <a:gd name="connsiteY7-48" fmla="*/ 73489 h 868492"/>
                  <a:gd name="connsiteX0-49" fmla="*/ 2591928 w 2924050"/>
                  <a:gd name="connsiteY0-50" fmla="*/ 73489 h 937136"/>
                  <a:gd name="connsiteX1-51" fmla="*/ 344673 w 2924050"/>
                  <a:gd name="connsiteY1-52" fmla="*/ 57991 h 937136"/>
                  <a:gd name="connsiteX2-53" fmla="*/ 267182 w 2924050"/>
                  <a:gd name="connsiteY2-54" fmla="*/ 832906 h 937136"/>
                  <a:gd name="connsiteX3-55" fmla="*/ 2851524 w 2924050"/>
                  <a:gd name="connsiteY3-56" fmla="*/ 916209 h 937136"/>
                  <a:gd name="connsiteX4-57" fmla="*/ 313677 w 2924050"/>
                  <a:gd name="connsiteY4-58" fmla="*/ 708920 h 937136"/>
                  <a:gd name="connsiteX5-59" fmla="*/ 556322 w 2924050"/>
                  <a:gd name="connsiteY5-60" fmla="*/ 169223 h 937136"/>
                  <a:gd name="connsiteX6-61" fmla="*/ 2700416 w 2924050"/>
                  <a:gd name="connsiteY6-62" fmla="*/ 212974 h 937136"/>
                  <a:gd name="connsiteX7-63" fmla="*/ 2591928 w 2924050"/>
                  <a:gd name="connsiteY7-64" fmla="*/ 73489 h 937136"/>
                  <a:gd name="connsiteX0-65" fmla="*/ 2591928 w 2924050"/>
                  <a:gd name="connsiteY0-66" fmla="*/ 73489 h 987710"/>
                  <a:gd name="connsiteX1-67" fmla="*/ 344673 w 2924050"/>
                  <a:gd name="connsiteY1-68" fmla="*/ 57991 h 987710"/>
                  <a:gd name="connsiteX2-69" fmla="*/ 267182 w 2924050"/>
                  <a:gd name="connsiteY2-70" fmla="*/ 832906 h 987710"/>
                  <a:gd name="connsiteX3-71" fmla="*/ 2851524 w 2924050"/>
                  <a:gd name="connsiteY3-72" fmla="*/ 916209 h 987710"/>
                  <a:gd name="connsiteX4-73" fmla="*/ 313677 w 2924050"/>
                  <a:gd name="connsiteY4-74" fmla="*/ 708920 h 987710"/>
                  <a:gd name="connsiteX5-75" fmla="*/ 556322 w 2924050"/>
                  <a:gd name="connsiteY5-76" fmla="*/ 169223 h 987710"/>
                  <a:gd name="connsiteX6-77" fmla="*/ 2700416 w 2924050"/>
                  <a:gd name="connsiteY6-78" fmla="*/ 212974 h 987710"/>
                  <a:gd name="connsiteX7-79" fmla="*/ 2591928 w 2924050"/>
                  <a:gd name="connsiteY7-80" fmla="*/ 73489 h 987710"/>
                  <a:gd name="connsiteX0-81" fmla="*/ 2591928 w 2924050"/>
                  <a:gd name="connsiteY0-82" fmla="*/ 73489 h 963088"/>
                  <a:gd name="connsiteX1-83" fmla="*/ 344673 w 2924050"/>
                  <a:gd name="connsiteY1-84" fmla="*/ 57991 h 963088"/>
                  <a:gd name="connsiteX2-85" fmla="*/ 267182 w 2924050"/>
                  <a:gd name="connsiteY2-86" fmla="*/ 832906 h 963088"/>
                  <a:gd name="connsiteX3-87" fmla="*/ 2851524 w 2924050"/>
                  <a:gd name="connsiteY3-88" fmla="*/ 916209 h 963088"/>
                  <a:gd name="connsiteX4-89" fmla="*/ 313677 w 2924050"/>
                  <a:gd name="connsiteY4-90" fmla="*/ 708920 h 963088"/>
                  <a:gd name="connsiteX5-91" fmla="*/ 556322 w 2924050"/>
                  <a:gd name="connsiteY5-92" fmla="*/ 169223 h 963088"/>
                  <a:gd name="connsiteX6-93" fmla="*/ 2700416 w 2924050"/>
                  <a:gd name="connsiteY6-94" fmla="*/ 212974 h 963088"/>
                  <a:gd name="connsiteX7-95" fmla="*/ 2591928 w 2924050"/>
                  <a:gd name="connsiteY7-96" fmla="*/ 73489 h 963088"/>
                  <a:gd name="connsiteX0-97" fmla="*/ 2591928 w 2924050"/>
                  <a:gd name="connsiteY0-98" fmla="*/ 73489 h 974553"/>
                  <a:gd name="connsiteX1-99" fmla="*/ 344673 w 2924050"/>
                  <a:gd name="connsiteY1-100" fmla="*/ 57991 h 974553"/>
                  <a:gd name="connsiteX2-101" fmla="*/ 267182 w 2924050"/>
                  <a:gd name="connsiteY2-102" fmla="*/ 832906 h 974553"/>
                  <a:gd name="connsiteX3-103" fmla="*/ 2851524 w 2924050"/>
                  <a:gd name="connsiteY3-104" fmla="*/ 916209 h 974553"/>
                  <a:gd name="connsiteX4-105" fmla="*/ 313677 w 2924050"/>
                  <a:gd name="connsiteY4-106" fmla="*/ 708920 h 974553"/>
                  <a:gd name="connsiteX5-107" fmla="*/ 556322 w 2924050"/>
                  <a:gd name="connsiteY5-108" fmla="*/ 169223 h 974553"/>
                  <a:gd name="connsiteX6-109" fmla="*/ 2700416 w 2924050"/>
                  <a:gd name="connsiteY6-110" fmla="*/ 212974 h 974553"/>
                  <a:gd name="connsiteX7-111" fmla="*/ 2591928 w 2924050"/>
                  <a:gd name="connsiteY7-112" fmla="*/ 73489 h 974553"/>
                  <a:gd name="connsiteX0-113" fmla="*/ 2542098 w 2881222"/>
                  <a:gd name="connsiteY0-114" fmla="*/ 73489 h 987835"/>
                  <a:gd name="connsiteX1-115" fmla="*/ 294843 w 2881222"/>
                  <a:gd name="connsiteY1-116" fmla="*/ 57991 h 987835"/>
                  <a:gd name="connsiteX2-117" fmla="*/ 217352 w 2881222"/>
                  <a:gd name="connsiteY2-118" fmla="*/ 832906 h 987835"/>
                  <a:gd name="connsiteX3-119" fmla="*/ 2059269 w 2881222"/>
                  <a:gd name="connsiteY3-120" fmla="*/ 984851 h 987835"/>
                  <a:gd name="connsiteX4-121" fmla="*/ 2801694 w 2881222"/>
                  <a:gd name="connsiteY4-122" fmla="*/ 916209 h 987835"/>
                  <a:gd name="connsiteX5-123" fmla="*/ 263847 w 2881222"/>
                  <a:gd name="connsiteY5-124" fmla="*/ 708920 h 987835"/>
                  <a:gd name="connsiteX6-125" fmla="*/ 506492 w 2881222"/>
                  <a:gd name="connsiteY6-126" fmla="*/ 169223 h 987835"/>
                  <a:gd name="connsiteX7-127" fmla="*/ 2650586 w 2881222"/>
                  <a:gd name="connsiteY7-128" fmla="*/ 212974 h 987835"/>
                  <a:gd name="connsiteX8" fmla="*/ 2542098 w 2881222"/>
                  <a:gd name="connsiteY8" fmla="*/ 73489 h 987835"/>
                  <a:gd name="connsiteX0-129" fmla="*/ 2542098 w 2874220"/>
                  <a:gd name="connsiteY0-130" fmla="*/ 73489 h 986560"/>
                  <a:gd name="connsiteX1-131" fmla="*/ 294843 w 2874220"/>
                  <a:gd name="connsiteY1-132" fmla="*/ 57991 h 986560"/>
                  <a:gd name="connsiteX2-133" fmla="*/ 217352 w 2874220"/>
                  <a:gd name="connsiteY2-134" fmla="*/ 832906 h 986560"/>
                  <a:gd name="connsiteX3-135" fmla="*/ 2059269 w 2874220"/>
                  <a:gd name="connsiteY3-136" fmla="*/ 984851 h 986560"/>
                  <a:gd name="connsiteX4-137" fmla="*/ 2745711 w 2874220"/>
                  <a:gd name="connsiteY4-138" fmla="*/ 878886 h 986560"/>
                  <a:gd name="connsiteX5-139" fmla="*/ 263847 w 2874220"/>
                  <a:gd name="connsiteY5-140" fmla="*/ 708920 h 986560"/>
                  <a:gd name="connsiteX6-141" fmla="*/ 506492 w 2874220"/>
                  <a:gd name="connsiteY6-142" fmla="*/ 169223 h 986560"/>
                  <a:gd name="connsiteX7-143" fmla="*/ 2650586 w 2874220"/>
                  <a:gd name="connsiteY7-144" fmla="*/ 212974 h 986560"/>
                  <a:gd name="connsiteX8-145" fmla="*/ 2542098 w 2874220"/>
                  <a:gd name="connsiteY8-146" fmla="*/ 73489 h 986560"/>
                  <a:gd name="connsiteX0-147" fmla="*/ 2542098 w 2874220"/>
                  <a:gd name="connsiteY0-148" fmla="*/ 73489 h 986368"/>
                  <a:gd name="connsiteX1-149" fmla="*/ 294843 w 2874220"/>
                  <a:gd name="connsiteY1-150" fmla="*/ 57991 h 986368"/>
                  <a:gd name="connsiteX2-151" fmla="*/ 217352 w 2874220"/>
                  <a:gd name="connsiteY2-152" fmla="*/ 832906 h 986368"/>
                  <a:gd name="connsiteX3-153" fmla="*/ 2059269 w 2874220"/>
                  <a:gd name="connsiteY3-154" fmla="*/ 984851 h 986368"/>
                  <a:gd name="connsiteX4-155" fmla="*/ 2745711 w 2874220"/>
                  <a:gd name="connsiteY4-156" fmla="*/ 878886 h 986368"/>
                  <a:gd name="connsiteX5-157" fmla="*/ 263847 w 2874220"/>
                  <a:gd name="connsiteY5-158" fmla="*/ 708920 h 986368"/>
                  <a:gd name="connsiteX6-159" fmla="*/ 506492 w 2874220"/>
                  <a:gd name="connsiteY6-160" fmla="*/ 169223 h 986368"/>
                  <a:gd name="connsiteX7-161" fmla="*/ 2650586 w 2874220"/>
                  <a:gd name="connsiteY7-162" fmla="*/ 212974 h 986368"/>
                  <a:gd name="connsiteX8-163" fmla="*/ 2542098 w 2874220"/>
                  <a:gd name="connsiteY8-164" fmla="*/ 73489 h 986368"/>
                  <a:gd name="connsiteX0-165" fmla="*/ 2580717 w 3043940"/>
                  <a:gd name="connsiteY0-166" fmla="*/ 73489 h 993908"/>
                  <a:gd name="connsiteX1-167" fmla="*/ 333462 w 3043940"/>
                  <a:gd name="connsiteY1-168" fmla="*/ 57991 h 993908"/>
                  <a:gd name="connsiteX2-169" fmla="*/ 255971 w 3043940"/>
                  <a:gd name="connsiteY2-170" fmla="*/ 832906 h 993908"/>
                  <a:gd name="connsiteX3-171" fmla="*/ 2676386 w 3043940"/>
                  <a:gd name="connsiteY3-172" fmla="*/ 992315 h 993908"/>
                  <a:gd name="connsiteX4-173" fmla="*/ 2784330 w 3043940"/>
                  <a:gd name="connsiteY4-174" fmla="*/ 878886 h 993908"/>
                  <a:gd name="connsiteX5-175" fmla="*/ 302466 w 3043940"/>
                  <a:gd name="connsiteY5-176" fmla="*/ 708920 h 993908"/>
                  <a:gd name="connsiteX6-177" fmla="*/ 545111 w 3043940"/>
                  <a:gd name="connsiteY6-178" fmla="*/ 169223 h 993908"/>
                  <a:gd name="connsiteX7-179" fmla="*/ 2689205 w 3043940"/>
                  <a:gd name="connsiteY7-180" fmla="*/ 212974 h 993908"/>
                  <a:gd name="connsiteX8-181" fmla="*/ 2580717 w 3043940"/>
                  <a:gd name="connsiteY8-182" fmla="*/ 73489 h 993908"/>
                  <a:gd name="connsiteX0-183" fmla="*/ 2580717 w 2956802"/>
                  <a:gd name="connsiteY0-184" fmla="*/ 73489 h 993233"/>
                  <a:gd name="connsiteX1-185" fmla="*/ 333462 w 2956802"/>
                  <a:gd name="connsiteY1-186" fmla="*/ 57991 h 993233"/>
                  <a:gd name="connsiteX2-187" fmla="*/ 255971 w 2956802"/>
                  <a:gd name="connsiteY2-188" fmla="*/ 832906 h 993233"/>
                  <a:gd name="connsiteX3-189" fmla="*/ 2676386 w 2956802"/>
                  <a:gd name="connsiteY3-190" fmla="*/ 992315 h 993233"/>
                  <a:gd name="connsiteX4-191" fmla="*/ 2784330 w 2956802"/>
                  <a:gd name="connsiteY4-192" fmla="*/ 878886 h 993233"/>
                  <a:gd name="connsiteX5-193" fmla="*/ 302466 w 2956802"/>
                  <a:gd name="connsiteY5-194" fmla="*/ 708920 h 993233"/>
                  <a:gd name="connsiteX6-195" fmla="*/ 545111 w 2956802"/>
                  <a:gd name="connsiteY6-196" fmla="*/ 169223 h 993233"/>
                  <a:gd name="connsiteX7-197" fmla="*/ 2689205 w 2956802"/>
                  <a:gd name="connsiteY7-198" fmla="*/ 212974 h 993233"/>
                  <a:gd name="connsiteX8-199" fmla="*/ 2580717 w 2956802"/>
                  <a:gd name="connsiteY8-200" fmla="*/ 73489 h 993233"/>
                  <a:gd name="connsiteX0-201" fmla="*/ 2580717 w 2956802"/>
                  <a:gd name="connsiteY0-202" fmla="*/ 73489 h 996891"/>
                  <a:gd name="connsiteX1-203" fmla="*/ 333462 w 2956802"/>
                  <a:gd name="connsiteY1-204" fmla="*/ 57991 h 996891"/>
                  <a:gd name="connsiteX2-205" fmla="*/ 255971 w 2956802"/>
                  <a:gd name="connsiteY2-206" fmla="*/ 832906 h 996891"/>
                  <a:gd name="connsiteX3-207" fmla="*/ 2676386 w 2956802"/>
                  <a:gd name="connsiteY3-208" fmla="*/ 992315 h 996891"/>
                  <a:gd name="connsiteX4-209" fmla="*/ 2784330 w 2956802"/>
                  <a:gd name="connsiteY4-210" fmla="*/ 878886 h 996891"/>
                  <a:gd name="connsiteX5-211" fmla="*/ 302466 w 2956802"/>
                  <a:gd name="connsiteY5-212" fmla="*/ 708920 h 996891"/>
                  <a:gd name="connsiteX6-213" fmla="*/ 545111 w 2956802"/>
                  <a:gd name="connsiteY6-214" fmla="*/ 169223 h 996891"/>
                  <a:gd name="connsiteX7-215" fmla="*/ 2689205 w 2956802"/>
                  <a:gd name="connsiteY7-216" fmla="*/ 212974 h 996891"/>
                  <a:gd name="connsiteX8-217" fmla="*/ 2580717 w 2956802"/>
                  <a:gd name="connsiteY8-218" fmla="*/ 73489 h 996891"/>
                  <a:gd name="connsiteX0-219" fmla="*/ 2580717 w 2956802"/>
                  <a:gd name="connsiteY0-220" fmla="*/ 73489 h 993233"/>
                  <a:gd name="connsiteX1-221" fmla="*/ 333462 w 2956802"/>
                  <a:gd name="connsiteY1-222" fmla="*/ 57991 h 993233"/>
                  <a:gd name="connsiteX2-223" fmla="*/ 255971 w 2956802"/>
                  <a:gd name="connsiteY2-224" fmla="*/ 832906 h 993233"/>
                  <a:gd name="connsiteX3-225" fmla="*/ 2676386 w 2956802"/>
                  <a:gd name="connsiteY3-226" fmla="*/ 992315 h 993233"/>
                  <a:gd name="connsiteX4-227" fmla="*/ 2784330 w 2956802"/>
                  <a:gd name="connsiteY4-228" fmla="*/ 878886 h 993233"/>
                  <a:gd name="connsiteX5-229" fmla="*/ 302466 w 2956802"/>
                  <a:gd name="connsiteY5-230" fmla="*/ 708920 h 993233"/>
                  <a:gd name="connsiteX6-231" fmla="*/ 545111 w 2956802"/>
                  <a:gd name="connsiteY6-232" fmla="*/ 169223 h 993233"/>
                  <a:gd name="connsiteX7-233" fmla="*/ 2689205 w 2956802"/>
                  <a:gd name="connsiteY7-234" fmla="*/ 212974 h 993233"/>
                  <a:gd name="connsiteX8-235" fmla="*/ 2580717 w 2956802"/>
                  <a:gd name="connsiteY8-236" fmla="*/ 73489 h 993233"/>
                  <a:gd name="connsiteX0-237" fmla="*/ 2580717 w 2969667"/>
                  <a:gd name="connsiteY0-238" fmla="*/ 73489 h 992766"/>
                  <a:gd name="connsiteX1-239" fmla="*/ 333462 w 2969667"/>
                  <a:gd name="connsiteY1-240" fmla="*/ 57991 h 992766"/>
                  <a:gd name="connsiteX2-241" fmla="*/ 255971 w 2969667"/>
                  <a:gd name="connsiteY2-242" fmla="*/ 832906 h 992766"/>
                  <a:gd name="connsiteX3-243" fmla="*/ 2676386 w 2969667"/>
                  <a:gd name="connsiteY3-244" fmla="*/ 992315 h 992766"/>
                  <a:gd name="connsiteX4-245" fmla="*/ 2664899 w 2969667"/>
                  <a:gd name="connsiteY4-246" fmla="*/ 875154 h 992766"/>
                  <a:gd name="connsiteX5-247" fmla="*/ 302466 w 2969667"/>
                  <a:gd name="connsiteY5-248" fmla="*/ 708920 h 992766"/>
                  <a:gd name="connsiteX6-249" fmla="*/ 545111 w 2969667"/>
                  <a:gd name="connsiteY6-250" fmla="*/ 169223 h 992766"/>
                  <a:gd name="connsiteX7-251" fmla="*/ 2689205 w 2969667"/>
                  <a:gd name="connsiteY7-252" fmla="*/ 212974 h 992766"/>
                  <a:gd name="connsiteX8-253" fmla="*/ 2580717 w 2969667"/>
                  <a:gd name="connsiteY8-254" fmla="*/ 73489 h 992766"/>
                  <a:gd name="connsiteX0-255" fmla="*/ 2580717 w 2912839"/>
                  <a:gd name="connsiteY0-256" fmla="*/ 73489 h 992617"/>
                  <a:gd name="connsiteX1-257" fmla="*/ 333462 w 2912839"/>
                  <a:gd name="connsiteY1-258" fmla="*/ 57991 h 992617"/>
                  <a:gd name="connsiteX2-259" fmla="*/ 255971 w 2912839"/>
                  <a:gd name="connsiteY2-260" fmla="*/ 832906 h 992617"/>
                  <a:gd name="connsiteX3-261" fmla="*/ 2676386 w 2912839"/>
                  <a:gd name="connsiteY3-262" fmla="*/ 992315 h 992617"/>
                  <a:gd name="connsiteX4-263" fmla="*/ 2664899 w 2912839"/>
                  <a:gd name="connsiteY4-264" fmla="*/ 875154 h 992617"/>
                  <a:gd name="connsiteX5-265" fmla="*/ 302466 w 2912839"/>
                  <a:gd name="connsiteY5-266" fmla="*/ 708920 h 992617"/>
                  <a:gd name="connsiteX6-267" fmla="*/ 545111 w 2912839"/>
                  <a:gd name="connsiteY6-268" fmla="*/ 169223 h 992617"/>
                  <a:gd name="connsiteX7-269" fmla="*/ 2689205 w 2912839"/>
                  <a:gd name="connsiteY7-270" fmla="*/ 212974 h 992617"/>
                  <a:gd name="connsiteX8-271" fmla="*/ 2580717 w 2912839"/>
                  <a:gd name="connsiteY8-272" fmla="*/ 73489 h 992617"/>
                  <a:gd name="connsiteX0-273" fmla="*/ 2580717 w 2912839"/>
                  <a:gd name="connsiteY0-274" fmla="*/ 73489 h 992627"/>
                  <a:gd name="connsiteX1-275" fmla="*/ 333462 w 2912839"/>
                  <a:gd name="connsiteY1-276" fmla="*/ 57991 h 992627"/>
                  <a:gd name="connsiteX2-277" fmla="*/ 255971 w 2912839"/>
                  <a:gd name="connsiteY2-278" fmla="*/ 832906 h 992627"/>
                  <a:gd name="connsiteX3-279" fmla="*/ 2676386 w 2912839"/>
                  <a:gd name="connsiteY3-280" fmla="*/ 992315 h 992627"/>
                  <a:gd name="connsiteX4-281" fmla="*/ 2664899 w 2912839"/>
                  <a:gd name="connsiteY4-282" fmla="*/ 875154 h 992627"/>
                  <a:gd name="connsiteX5-283" fmla="*/ 302466 w 2912839"/>
                  <a:gd name="connsiteY5-284" fmla="*/ 708920 h 992627"/>
                  <a:gd name="connsiteX6-285" fmla="*/ 545111 w 2912839"/>
                  <a:gd name="connsiteY6-286" fmla="*/ 169223 h 992627"/>
                  <a:gd name="connsiteX7-287" fmla="*/ 2689205 w 2912839"/>
                  <a:gd name="connsiteY7-288" fmla="*/ 212974 h 992627"/>
                  <a:gd name="connsiteX8-289" fmla="*/ 2580717 w 2912839"/>
                  <a:gd name="connsiteY8-290" fmla="*/ 73489 h 992627"/>
                  <a:gd name="connsiteX0-291" fmla="*/ 2580717 w 2912839"/>
                  <a:gd name="connsiteY0-292" fmla="*/ 73489 h 992472"/>
                  <a:gd name="connsiteX1-293" fmla="*/ 333462 w 2912839"/>
                  <a:gd name="connsiteY1-294" fmla="*/ 57991 h 992472"/>
                  <a:gd name="connsiteX2-295" fmla="*/ 255971 w 2912839"/>
                  <a:gd name="connsiteY2-296" fmla="*/ 832906 h 992472"/>
                  <a:gd name="connsiteX3-297" fmla="*/ 2676386 w 2912839"/>
                  <a:gd name="connsiteY3-298" fmla="*/ 992315 h 992472"/>
                  <a:gd name="connsiteX4-299" fmla="*/ 2649970 w 2912839"/>
                  <a:gd name="connsiteY4-300" fmla="*/ 863957 h 992472"/>
                  <a:gd name="connsiteX5-301" fmla="*/ 302466 w 2912839"/>
                  <a:gd name="connsiteY5-302" fmla="*/ 708920 h 992472"/>
                  <a:gd name="connsiteX6-303" fmla="*/ 545111 w 2912839"/>
                  <a:gd name="connsiteY6-304" fmla="*/ 169223 h 992472"/>
                  <a:gd name="connsiteX7-305" fmla="*/ 2689205 w 2912839"/>
                  <a:gd name="connsiteY7-306" fmla="*/ 212974 h 992472"/>
                  <a:gd name="connsiteX8-307" fmla="*/ 2580717 w 2912839"/>
                  <a:gd name="connsiteY8-308" fmla="*/ 73489 h 992472"/>
                  <a:gd name="connsiteX0-309" fmla="*/ 2580717 w 2912839"/>
                  <a:gd name="connsiteY0-310" fmla="*/ 73489 h 992472"/>
                  <a:gd name="connsiteX1-311" fmla="*/ 333462 w 2912839"/>
                  <a:gd name="connsiteY1-312" fmla="*/ 57991 h 992472"/>
                  <a:gd name="connsiteX2-313" fmla="*/ 255971 w 2912839"/>
                  <a:gd name="connsiteY2-314" fmla="*/ 832906 h 992472"/>
                  <a:gd name="connsiteX3-315" fmla="*/ 2676386 w 2912839"/>
                  <a:gd name="connsiteY3-316" fmla="*/ 992315 h 992472"/>
                  <a:gd name="connsiteX4-317" fmla="*/ 2649970 w 2912839"/>
                  <a:gd name="connsiteY4-318" fmla="*/ 863957 h 992472"/>
                  <a:gd name="connsiteX5-319" fmla="*/ 302466 w 2912839"/>
                  <a:gd name="connsiteY5-320" fmla="*/ 708920 h 992472"/>
                  <a:gd name="connsiteX6-321" fmla="*/ 545111 w 2912839"/>
                  <a:gd name="connsiteY6-322" fmla="*/ 169223 h 992472"/>
                  <a:gd name="connsiteX7-323" fmla="*/ 2689205 w 2912839"/>
                  <a:gd name="connsiteY7-324" fmla="*/ 212974 h 992472"/>
                  <a:gd name="connsiteX8-325" fmla="*/ 2580717 w 2912839"/>
                  <a:gd name="connsiteY8-326" fmla="*/ 73489 h 992472"/>
                  <a:gd name="connsiteX0-327" fmla="*/ 2580717 w 2912839"/>
                  <a:gd name="connsiteY0-328" fmla="*/ 73489 h 992327"/>
                  <a:gd name="connsiteX1-329" fmla="*/ 333462 w 2912839"/>
                  <a:gd name="connsiteY1-330" fmla="*/ 57991 h 992327"/>
                  <a:gd name="connsiteX2-331" fmla="*/ 255971 w 2912839"/>
                  <a:gd name="connsiteY2-332" fmla="*/ 832906 h 992327"/>
                  <a:gd name="connsiteX3-333" fmla="*/ 2676386 w 2912839"/>
                  <a:gd name="connsiteY3-334" fmla="*/ 992315 h 992327"/>
                  <a:gd name="connsiteX4-335" fmla="*/ 2649970 w 2912839"/>
                  <a:gd name="connsiteY4-336" fmla="*/ 863957 h 992327"/>
                  <a:gd name="connsiteX5-337" fmla="*/ 302466 w 2912839"/>
                  <a:gd name="connsiteY5-338" fmla="*/ 708920 h 992327"/>
                  <a:gd name="connsiteX6-339" fmla="*/ 545111 w 2912839"/>
                  <a:gd name="connsiteY6-340" fmla="*/ 169223 h 992327"/>
                  <a:gd name="connsiteX7-341" fmla="*/ 2689205 w 2912839"/>
                  <a:gd name="connsiteY7-342" fmla="*/ 212974 h 992327"/>
                  <a:gd name="connsiteX8-343" fmla="*/ 2580717 w 2912839"/>
                  <a:gd name="connsiteY8-344" fmla="*/ 73489 h 992327"/>
                  <a:gd name="connsiteX0-345" fmla="*/ 2580717 w 2874021"/>
                  <a:gd name="connsiteY0-346" fmla="*/ 74207 h 993045"/>
                  <a:gd name="connsiteX1-347" fmla="*/ 333462 w 2874021"/>
                  <a:gd name="connsiteY1-348" fmla="*/ 58709 h 993045"/>
                  <a:gd name="connsiteX2-349" fmla="*/ 255971 w 2874021"/>
                  <a:gd name="connsiteY2-350" fmla="*/ 833624 h 993045"/>
                  <a:gd name="connsiteX3-351" fmla="*/ 2676386 w 2874021"/>
                  <a:gd name="connsiteY3-352" fmla="*/ 993033 h 993045"/>
                  <a:gd name="connsiteX4-353" fmla="*/ 2649970 w 2874021"/>
                  <a:gd name="connsiteY4-354" fmla="*/ 864675 h 993045"/>
                  <a:gd name="connsiteX5-355" fmla="*/ 302466 w 2874021"/>
                  <a:gd name="connsiteY5-356" fmla="*/ 709638 h 993045"/>
                  <a:gd name="connsiteX6-357" fmla="*/ 545111 w 2874021"/>
                  <a:gd name="connsiteY6-358" fmla="*/ 169941 h 993045"/>
                  <a:gd name="connsiteX7-359" fmla="*/ 2625757 w 2874021"/>
                  <a:gd name="connsiteY7-360" fmla="*/ 232354 h 993045"/>
                  <a:gd name="connsiteX8-361" fmla="*/ 2580717 w 2874021"/>
                  <a:gd name="connsiteY8-362" fmla="*/ 74207 h 993045"/>
                  <a:gd name="connsiteX0-363" fmla="*/ 2580717 w 2856942"/>
                  <a:gd name="connsiteY0-364" fmla="*/ 73776 h 992614"/>
                  <a:gd name="connsiteX1-365" fmla="*/ 333462 w 2856942"/>
                  <a:gd name="connsiteY1-366" fmla="*/ 58278 h 992614"/>
                  <a:gd name="connsiteX2-367" fmla="*/ 255971 w 2856942"/>
                  <a:gd name="connsiteY2-368" fmla="*/ 833193 h 992614"/>
                  <a:gd name="connsiteX3-369" fmla="*/ 2676386 w 2856942"/>
                  <a:gd name="connsiteY3-370" fmla="*/ 992602 h 992614"/>
                  <a:gd name="connsiteX4-371" fmla="*/ 2649970 w 2856942"/>
                  <a:gd name="connsiteY4-372" fmla="*/ 864244 h 992614"/>
                  <a:gd name="connsiteX5-373" fmla="*/ 302466 w 2856942"/>
                  <a:gd name="connsiteY5-374" fmla="*/ 709207 h 992614"/>
                  <a:gd name="connsiteX6-375" fmla="*/ 545111 w 2856942"/>
                  <a:gd name="connsiteY6-376" fmla="*/ 169510 h 992614"/>
                  <a:gd name="connsiteX7-377" fmla="*/ 2595899 w 2856942"/>
                  <a:gd name="connsiteY7-378" fmla="*/ 220726 h 992614"/>
                  <a:gd name="connsiteX8-379" fmla="*/ 2580717 w 2856942"/>
                  <a:gd name="connsiteY8-380" fmla="*/ 73776 h 992614"/>
                  <a:gd name="connsiteX0-381" fmla="*/ 2580717 w 2856942"/>
                  <a:gd name="connsiteY0-382" fmla="*/ 73776 h 992614"/>
                  <a:gd name="connsiteX1-383" fmla="*/ 333462 w 2856942"/>
                  <a:gd name="connsiteY1-384" fmla="*/ 58278 h 992614"/>
                  <a:gd name="connsiteX2-385" fmla="*/ 255971 w 2856942"/>
                  <a:gd name="connsiteY2-386" fmla="*/ 833193 h 992614"/>
                  <a:gd name="connsiteX3-387" fmla="*/ 2676386 w 2856942"/>
                  <a:gd name="connsiteY3-388" fmla="*/ 992602 h 992614"/>
                  <a:gd name="connsiteX4-389" fmla="*/ 2649970 w 2856942"/>
                  <a:gd name="connsiteY4-390" fmla="*/ 864244 h 992614"/>
                  <a:gd name="connsiteX5-391" fmla="*/ 302466 w 2856942"/>
                  <a:gd name="connsiteY5-392" fmla="*/ 709207 h 992614"/>
                  <a:gd name="connsiteX6-393" fmla="*/ 545111 w 2856942"/>
                  <a:gd name="connsiteY6-394" fmla="*/ 169510 h 992614"/>
                  <a:gd name="connsiteX7-395" fmla="*/ 2595899 w 2856942"/>
                  <a:gd name="connsiteY7-396" fmla="*/ 220726 h 992614"/>
                  <a:gd name="connsiteX8-397" fmla="*/ 2580717 w 2856942"/>
                  <a:gd name="connsiteY8-398" fmla="*/ 73776 h 992614"/>
                  <a:gd name="connsiteX0-399" fmla="*/ 2580717 w 2833569"/>
                  <a:gd name="connsiteY0-400" fmla="*/ 73776 h 992614"/>
                  <a:gd name="connsiteX1-401" fmla="*/ 333462 w 2833569"/>
                  <a:gd name="connsiteY1-402" fmla="*/ 58278 h 992614"/>
                  <a:gd name="connsiteX2-403" fmla="*/ 255971 w 2833569"/>
                  <a:gd name="connsiteY2-404" fmla="*/ 833193 h 992614"/>
                  <a:gd name="connsiteX3-405" fmla="*/ 2676386 w 2833569"/>
                  <a:gd name="connsiteY3-406" fmla="*/ 992602 h 992614"/>
                  <a:gd name="connsiteX4-407" fmla="*/ 2649970 w 2833569"/>
                  <a:gd name="connsiteY4-408" fmla="*/ 864244 h 992614"/>
                  <a:gd name="connsiteX5-409" fmla="*/ 302466 w 2833569"/>
                  <a:gd name="connsiteY5-410" fmla="*/ 709207 h 992614"/>
                  <a:gd name="connsiteX6-411" fmla="*/ 545111 w 2833569"/>
                  <a:gd name="connsiteY6-412" fmla="*/ 169510 h 992614"/>
                  <a:gd name="connsiteX7-413" fmla="*/ 2595899 w 2833569"/>
                  <a:gd name="connsiteY7-414" fmla="*/ 220726 h 992614"/>
                  <a:gd name="connsiteX8-415" fmla="*/ 2580717 w 2833569"/>
                  <a:gd name="connsiteY8-416" fmla="*/ 73776 h 992614"/>
                  <a:gd name="connsiteX0-417" fmla="*/ 2580717 w 2833569"/>
                  <a:gd name="connsiteY0-418" fmla="*/ 73776 h 992614"/>
                  <a:gd name="connsiteX1-419" fmla="*/ 333462 w 2833569"/>
                  <a:gd name="connsiteY1-420" fmla="*/ 58278 h 992614"/>
                  <a:gd name="connsiteX2-421" fmla="*/ 255971 w 2833569"/>
                  <a:gd name="connsiteY2-422" fmla="*/ 833193 h 992614"/>
                  <a:gd name="connsiteX3-423" fmla="*/ 2676386 w 2833569"/>
                  <a:gd name="connsiteY3-424" fmla="*/ 992602 h 992614"/>
                  <a:gd name="connsiteX4-425" fmla="*/ 2649970 w 2833569"/>
                  <a:gd name="connsiteY4-426" fmla="*/ 864244 h 992614"/>
                  <a:gd name="connsiteX5-427" fmla="*/ 302466 w 2833569"/>
                  <a:gd name="connsiteY5-428" fmla="*/ 709207 h 992614"/>
                  <a:gd name="connsiteX6-429" fmla="*/ 545111 w 2833569"/>
                  <a:gd name="connsiteY6-430" fmla="*/ 169510 h 992614"/>
                  <a:gd name="connsiteX7-431" fmla="*/ 2595899 w 2833569"/>
                  <a:gd name="connsiteY7-432" fmla="*/ 220726 h 992614"/>
                  <a:gd name="connsiteX8-433" fmla="*/ 2580717 w 2833569"/>
                  <a:gd name="connsiteY8-434" fmla="*/ 73776 h 992614"/>
                  <a:gd name="connsiteX0-435" fmla="*/ 2580717 w 2833569"/>
                  <a:gd name="connsiteY0-436" fmla="*/ 73776 h 992614"/>
                  <a:gd name="connsiteX1-437" fmla="*/ 333462 w 2833569"/>
                  <a:gd name="connsiteY1-438" fmla="*/ 58278 h 992614"/>
                  <a:gd name="connsiteX2-439" fmla="*/ 255971 w 2833569"/>
                  <a:gd name="connsiteY2-440" fmla="*/ 833193 h 992614"/>
                  <a:gd name="connsiteX3-441" fmla="*/ 2676386 w 2833569"/>
                  <a:gd name="connsiteY3-442" fmla="*/ 992602 h 992614"/>
                  <a:gd name="connsiteX4-443" fmla="*/ 2649970 w 2833569"/>
                  <a:gd name="connsiteY4-444" fmla="*/ 864244 h 992614"/>
                  <a:gd name="connsiteX5-445" fmla="*/ 302466 w 2833569"/>
                  <a:gd name="connsiteY5-446" fmla="*/ 709207 h 992614"/>
                  <a:gd name="connsiteX6-447" fmla="*/ 545111 w 2833569"/>
                  <a:gd name="connsiteY6-448" fmla="*/ 169510 h 992614"/>
                  <a:gd name="connsiteX7-449" fmla="*/ 2595899 w 2833569"/>
                  <a:gd name="connsiteY7-450" fmla="*/ 220726 h 992614"/>
                  <a:gd name="connsiteX8-451" fmla="*/ 2580717 w 2833569"/>
                  <a:gd name="connsiteY8-452" fmla="*/ 73776 h 992614"/>
                  <a:gd name="connsiteX0-453" fmla="*/ 2580717 w 2833569"/>
                  <a:gd name="connsiteY0-454" fmla="*/ 73349 h 992187"/>
                  <a:gd name="connsiteX1-455" fmla="*/ 333462 w 2833569"/>
                  <a:gd name="connsiteY1-456" fmla="*/ 57851 h 992187"/>
                  <a:gd name="connsiteX2-457" fmla="*/ 255971 w 2833569"/>
                  <a:gd name="connsiteY2-458" fmla="*/ 832766 h 992187"/>
                  <a:gd name="connsiteX3-459" fmla="*/ 2676386 w 2833569"/>
                  <a:gd name="connsiteY3-460" fmla="*/ 992175 h 992187"/>
                  <a:gd name="connsiteX4-461" fmla="*/ 2649970 w 2833569"/>
                  <a:gd name="connsiteY4-462" fmla="*/ 863817 h 992187"/>
                  <a:gd name="connsiteX5-463" fmla="*/ 302466 w 2833569"/>
                  <a:gd name="connsiteY5-464" fmla="*/ 708780 h 992187"/>
                  <a:gd name="connsiteX6-465" fmla="*/ 545111 w 2833569"/>
                  <a:gd name="connsiteY6-466" fmla="*/ 169083 h 992187"/>
                  <a:gd name="connsiteX7-467" fmla="*/ 2595899 w 2833569"/>
                  <a:gd name="connsiteY7-468" fmla="*/ 209103 h 992187"/>
                  <a:gd name="connsiteX8-469" fmla="*/ 2580717 w 2833569"/>
                  <a:gd name="connsiteY8-470" fmla="*/ 73349 h 992187"/>
                  <a:gd name="connsiteX0-471" fmla="*/ 2580717 w 2861604"/>
                  <a:gd name="connsiteY0-472" fmla="*/ 73349 h 992187"/>
                  <a:gd name="connsiteX1-473" fmla="*/ 333462 w 2861604"/>
                  <a:gd name="connsiteY1-474" fmla="*/ 57851 h 992187"/>
                  <a:gd name="connsiteX2-475" fmla="*/ 255971 w 2861604"/>
                  <a:gd name="connsiteY2-476" fmla="*/ 832766 h 992187"/>
                  <a:gd name="connsiteX3-477" fmla="*/ 2676386 w 2861604"/>
                  <a:gd name="connsiteY3-478" fmla="*/ 992175 h 992187"/>
                  <a:gd name="connsiteX4-479" fmla="*/ 2649970 w 2861604"/>
                  <a:gd name="connsiteY4-480" fmla="*/ 863817 h 992187"/>
                  <a:gd name="connsiteX5-481" fmla="*/ 302466 w 2861604"/>
                  <a:gd name="connsiteY5-482" fmla="*/ 708780 h 992187"/>
                  <a:gd name="connsiteX6-483" fmla="*/ 470467 w 2861604"/>
                  <a:gd name="connsiteY6-484" fmla="*/ 157886 h 992187"/>
                  <a:gd name="connsiteX7-485" fmla="*/ 2595899 w 2861604"/>
                  <a:gd name="connsiteY7-486" fmla="*/ 209103 h 992187"/>
                  <a:gd name="connsiteX8-487" fmla="*/ 2580717 w 2861604"/>
                  <a:gd name="connsiteY8-488" fmla="*/ 73349 h 992187"/>
                  <a:gd name="connsiteX0-489" fmla="*/ 2580717 w 2856710"/>
                  <a:gd name="connsiteY0-490" fmla="*/ 73349 h 992187"/>
                  <a:gd name="connsiteX1-491" fmla="*/ 333462 w 2856710"/>
                  <a:gd name="connsiteY1-492" fmla="*/ 57851 h 992187"/>
                  <a:gd name="connsiteX2-493" fmla="*/ 255971 w 2856710"/>
                  <a:gd name="connsiteY2-494" fmla="*/ 832766 h 992187"/>
                  <a:gd name="connsiteX3-495" fmla="*/ 2676386 w 2856710"/>
                  <a:gd name="connsiteY3-496" fmla="*/ 992175 h 992187"/>
                  <a:gd name="connsiteX4-497" fmla="*/ 2649970 w 2856710"/>
                  <a:gd name="connsiteY4-498" fmla="*/ 863817 h 992187"/>
                  <a:gd name="connsiteX5-499" fmla="*/ 302466 w 2856710"/>
                  <a:gd name="connsiteY5-500" fmla="*/ 708780 h 992187"/>
                  <a:gd name="connsiteX6-501" fmla="*/ 548844 w 2856710"/>
                  <a:gd name="connsiteY6-502" fmla="*/ 154154 h 992187"/>
                  <a:gd name="connsiteX7-503" fmla="*/ 2595899 w 2856710"/>
                  <a:gd name="connsiteY7-504" fmla="*/ 209103 h 992187"/>
                  <a:gd name="connsiteX8-505" fmla="*/ 2580717 w 2856710"/>
                  <a:gd name="connsiteY8-506" fmla="*/ 73349 h 992187"/>
                  <a:gd name="connsiteX0-507" fmla="*/ 2580717 w 2915121"/>
                  <a:gd name="connsiteY0-508" fmla="*/ 73349 h 992193"/>
                  <a:gd name="connsiteX1-509" fmla="*/ 333462 w 2915121"/>
                  <a:gd name="connsiteY1-510" fmla="*/ 57851 h 992193"/>
                  <a:gd name="connsiteX2-511" fmla="*/ 255971 w 2915121"/>
                  <a:gd name="connsiteY2-512" fmla="*/ 832766 h 992193"/>
                  <a:gd name="connsiteX3-513" fmla="*/ 2676386 w 2915121"/>
                  <a:gd name="connsiteY3-514" fmla="*/ 992175 h 992193"/>
                  <a:gd name="connsiteX4-515" fmla="*/ 2649970 w 2915121"/>
                  <a:gd name="connsiteY4-516" fmla="*/ 863817 h 992193"/>
                  <a:gd name="connsiteX5-517" fmla="*/ 350986 w 2915121"/>
                  <a:gd name="connsiteY5-518" fmla="*/ 708780 h 992193"/>
                  <a:gd name="connsiteX6-519" fmla="*/ 548844 w 2915121"/>
                  <a:gd name="connsiteY6-520" fmla="*/ 154154 h 992193"/>
                  <a:gd name="connsiteX7-521" fmla="*/ 2595899 w 2915121"/>
                  <a:gd name="connsiteY7-522" fmla="*/ 209103 h 992193"/>
                  <a:gd name="connsiteX8-523" fmla="*/ 2580717 w 2915121"/>
                  <a:gd name="connsiteY8-524" fmla="*/ 73349 h 992193"/>
                  <a:gd name="connsiteX0-525" fmla="*/ 2580717 w 2915121"/>
                  <a:gd name="connsiteY0-526" fmla="*/ 73349 h 992193"/>
                  <a:gd name="connsiteX1-527" fmla="*/ 333462 w 2915121"/>
                  <a:gd name="connsiteY1-528" fmla="*/ 57851 h 992193"/>
                  <a:gd name="connsiteX2-529" fmla="*/ 255971 w 2915121"/>
                  <a:gd name="connsiteY2-530" fmla="*/ 832766 h 992193"/>
                  <a:gd name="connsiteX3-531" fmla="*/ 2676386 w 2915121"/>
                  <a:gd name="connsiteY3-532" fmla="*/ 992175 h 992193"/>
                  <a:gd name="connsiteX4-533" fmla="*/ 2649970 w 2915121"/>
                  <a:gd name="connsiteY4-534" fmla="*/ 863817 h 992193"/>
                  <a:gd name="connsiteX5-535" fmla="*/ 350986 w 2915121"/>
                  <a:gd name="connsiteY5-536" fmla="*/ 708780 h 992193"/>
                  <a:gd name="connsiteX6-537" fmla="*/ 515254 w 2915121"/>
                  <a:gd name="connsiteY6-538" fmla="*/ 154154 h 992193"/>
                  <a:gd name="connsiteX7-539" fmla="*/ 2595899 w 2915121"/>
                  <a:gd name="connsiteY7-540" fmla="*/ 209103 h 992193"/>
                  <a:gd name="connsiteX8-541" fmla="*/ 2580717 w 2915121"/>
                  <a:gd name="connsiteY8-542" fmla="*/ 73349 h 992193"/>
                  <a:gd name="connsiteX0-543" fmla="*/ 2574189 w 2914778"/>
                  <a:gd name="connsiteY0-544" fmla="*/ 51363 h 1006047"/>
                  <a:gd name="connsiteX1-545" fmla="*/ 333119 w 2914778"/>
                  <a:gd name="connsiteY1-546" fmla="*/ 71705 h 1006047"/>
                  <a:gd name="connsiteX2-547" fmla="*/ 255628 w 2914778"/>
                  <a:gd name="connsiteY2-548" fmla="*/ 846620 h 1006047"/>
                  <a:gd name="connsiteX3-549" fmla="*/ 2676043 w 2914778"/>
                  <a:gd name="connsiteY3-550" fmla="*/ 1006029 h 1006047"/>
                  <a:gd name="connsiteX4-551" fmla="*/ 2649627 w 2914778"/>
                  <a:gd name="connsiteY4-552" fmla="*/ 877671 h 1006047"/>
                  <a:gd name="connsiteX5-553" fmla="*/ 350643 w 2914778"/>
                  <a:gd name="connsiteY5-554" fmla="*/ 722634 h 1006047"/>
                  <a:gd name="connsiteX6-555" fmla="*/ 514911 w 2914778"/>
                  <a:gd name="connsiteY6-556" fmla="*/ 168008 h 1006047"/>
                  <a:gd name="connsiteX7-557" fmla="*/ 2595556 w 2914778"/>
                  <a:gd name="connsiteY7-558" fmla="*/ 222957 h 1006047"/>
                  <a:gd name="connsiteX8-559" fmla="*/ 2574189 w 2914778"/>
                  <a:gd name="connsiteY8-560" fmla="*/ 51363 h 1006047"/>
                  <a:gd name="connsiteX0-561" fmla="*/ 2574189 w 2914778"/>
                  <a:gd name="connsiteY0-562" fmla="*/ 50194 h 1004878"/>
                  <a:gd name="connsiteX1-563" fmla="*/ 333119 w 2914778"/>
                  <a:gd name="connsiteY1-564" fmla="*/ 70536 h 1004878"/>
                  <a:gd name="connsiteX2-565" fmla="*/ 255628 w 2914778"/>
                  <a:gd name="connsiteY2-566" fmla="*/ 845451 h 1004878"/>
                  <a:gd name="connsiteX3-567" fmla="*/ 2676043 w 2914778"/>
                  <a:gd name="connsiteY3-568" fmla="*/ 1004860 h 1004878"/>
                  <a:gd name="connsiteX4-569" fmla="*/ 2649627 w 2914778"/>
                  <a:gd name="connsiteY4-570" fmla="*/ 876502 h 1004878"/>
                  <a:gd name="connsiteX5-571" fmla="*/ 350643 w 2914778"/>
                  <a:gd name="connsiteY5-572" fmla="*/ 721465 h 1004878"/>
                  <a:gd name="connsiteX6-573" fmla="*/ 514911 w 2914778"/>
                  <a:gd name="connsiteY6-574" fmla="*/ 166839 h 1004878"/>
                  <a:gd name="connsiteX7-575" fmla="*/ 2595557 w 2914778"/>
                  <a:gd name="connsiteY7-576" fmla="*/ 197895 h 1004878"/>
                  <a:gd name="connsiteX8-577" fmla="*/ 2574189 w 2914778"/>
                  <a:gd name="connsiteY8-578" fmla="*/ 50194 h 1004878"/>
                  <a:gd name="connsiteX0-579" fmla="*/ 2580717 w 2915121"/>
                  <a:gd name="connsiteY0-580" fmla="*/ 40455 h 1013060"/>
                  <a:gd name="connsiteX1-581" fmla="*/ 333462 w 2915121"/>
                  <a:gd name="connsiteY1-582" fmla="*/ 78718 h 1013060"/>
                  <a:gd name="connsiteX2-583" fmla="*/ 255971 w 2915121"/>
                  <a:gd name="connsiteY2-584" fmla="*/ 853633 h 1013060"/>
                  <a:gd name="connsiteX3-585" fmla="*/ 2676386 w 2915121"/>
                  <a:gd name="connsiteY3-586" fmla="*/ 1013042 h 1013060"/>
                  <a:gd name="connsiteX4-587" fmla="*/ 2649970 w 2915121"/>
                  <a:gd name="connsiteY4-588" fmla="*/ 884684 h 1013060"/>
                  <a:gd name="connsiteX5-589" fmla="*/ 350986 w 2915121"/>
                  <a:gd name="connsiteY5-590" fmla="*/ 729647 h 1013060"/>
                  <a:gd name="connsiteX6-591" fmla="*/ 515254 w 2915121"/>
                  <a:gd name="connsiteY6-592" fmla="*/ 175021 h 1013060"/>
                  <a:gd name="connsiteX7-593" fmla="*/ 2595900 w 2915121"/>
                  <a:gd name="connsiteY7-594" fmla="*/ 206077 h 1013060"/>
                  <a:gd name="connsiteX8-595" fmla="*/ 2580717 w 2915121"/>
                  <a:gd name="connsiteY8-596" fmla="*/ 40455 h 1013060"/>
                  <a:gd name="connsiteX0-597" fmla="*/ 2580717 w 2915121"/>
                  <a:gd name="connsiteY0-598" fmla="*/ 40129 h 1012734"/>
                  <a:gd name="connsiteX1-599" fmla="*/ 333462 w 2915121"/>
                  <a:gd name="connsiteY1-600" fmla="*/ 78392 h 1012734"/>
                  <a:gd name="connsiteX2-601" fmla="*/ 255971 w 2915121"/>
                  <a:gd name="connsiteY2-602" fmla="*/ 853307 h 1012734"/>
                  <a:gd name="connsiteX3-603" fmla="*/ 2676386 w 2915121"/>
                  <a:gd name="connsiteY3-604" fmla="*/ 1012716 h 1012734"/>
                  <a:gd name="connsiteX4-605" fmla="*/ 2649970 w 2915121"/>
                  <a:gd name="connsiteY4-606" fmla="*/ 884358 h 1012734"/>
                  <a:gd name="connsiteX5-607" fmla="*/ 350986 w 2915121"/>
                  <a:gd name="connsiteY5-608" fmla="*/ 729321 h 1012734"/>
                  <a:gd name="connsiteX6-609" fmla="*/ 515254 w 2915121"/>
                  <a:gd name="connsiteY6-610" fmla="*/ 174695 h 1012734"/>
                  <a:gd name="connsiteX7-611" fmla="*/ 2564975 w 2915121"/>
                  <a:gd name="connsiteY7-612" fmla="*/ 199777 h 1012734"/>
                  <a:gd name="connsiteX8-613" fmla="*/ 2580717 w 2915121"/>
                  <a:gd name="connsiteY8-614" fmla="*/ 40129 h 1012734"/>
                  <a:gd name="connsiteX0-615" fmla="*/ 2580717 w 2958632"/>
                  <a:gd name="connsiteY0-616" fmla="*/ 40128 h 1012715"/>
                  <a:gd name="connsiteX1-617" fmla="*/ 333462 w 2958632"/>
                  <a:gd name="connsiteY1-618" fmla="*/ 78391 h 1012715"/>
                  <a:gd name="connsiteX2-619" fmla="*/ 255971 w 2958632"/>
                  <a:gd name="connsiteY2-620" fmla="*/ 853306 h 1012715"/>
                  <a:gd name="connsiteX3-621" fmla="*/ 2676386 w 2958632"/>
                  <a:gd name="connsiteY3-622" fmla="*/ 1012715 h 1012715"/>
                  <a:gd name="connsiteX4-623" fmla="*/ 2649970 w 2958632"/>
                  <a:gd name="connsiteY4-624" fmla="*/ 854491 h 1012715"/>
                  <a:gd name="connsiteX5-625" fmla="*/ 350986 w 2958632"/>
                  <a:gd name="connsiteY5-626" fmla="*/ 729320 h 1012715"/>
                  <a:gd name="connsiteX6-627" fmla="*/ 515254 w 2958632"/>
                  <a:gd name="connsiteY6-628" fmla="*/ 174694 h 1012715"/>
                  <a:gd name="connsiteX7-629" fmla="*/ 2564975 w 2958632"/>
                  <a:gd name="connsiteY7-630" fmla="*/ 199776 h 1012715"/>
                  <a:gd name="connsiteX8-631" fmla="*/ 2580717 w 2958632"/>
                  <a:gd name="connsiteY8-632" fmla="*/ 40128 h 1012715"/>
                  <a:gd name="connsiteX0-633" fmla="*/ 2578194 w 2934745"/>
                  <a:gd name="connsiteY0-634" fmla="*/ 40128 h 994924"/>
                  <a:gd name="connsiteX1-635" fmla="*/ 330939 w 2934745"/>
                  <a:gd name="connsiteY1-636" fmla="*/ 78391 h 994924"/>
                  <a:gd name="connsiteX2-637" fmla="*/ 253448 w 2934745"/>
                  <a:gd name="connsiteY2-638" fmla="*/ 853306 h 994924"/>
                  <a:gd name="connsiteX3-639" fmla="*/ 2636753 w 2934745"/>
                  <a:gd name="connsiteY3-640" fmla="*/ 994796 h 994924"/>
                  <a:gd name="connsiteX4-641" fmla="*/ 2647447 w 2934745"/>
                  <a:gd name="connsiteY4-642" fmla="*/ 854491 h 994924"/>
                  <a:gd name="connsiteX5-643" fmla="*/ 348463 w 2934745"/>
                  <a:gd name="connsiteY5-644" fmla="*/ 729320 h 994924"/>
                  <a:gd name="connsiteX6-645" fmla="*/ 512731 w 2934745"/>
                  <a:gd name="connsiteY6-646" fmla="*/ 174694 h 994924"/>
                  <a:gd name="connsiteX7-647" fmla="*/ 2562452 w 2934745"/>
                  <a:gd name="connsiteY7-648" fmla="*/ 199776 h 994924"/>
                  <a:gd name="connsiteX8-649" fmla="*/ 2578194 w 2934745"/>
                  <a:gd name="connsiteY8-650" fmla="*/ 40128 h 994924"/>
                  <a:gd name="connsiteX0-651" fmla="*/ 2578194 w 2917686"/>
                  <a:gd name="connsiteY0-652" fmla="*/ 40128 h 996242"/>
                  <a:gd name="connsiteX1-653" fmla="*/ 330939 w 2917686"/>
                  <a:gd name="connsiteY1-654" fmla="*/ 78391 h 996242"/>
                  <a:gd name="connsiteX2-655" fmla="*/ 253448 w 2917686"/>
                  <a:gd name="connsiteY2-656" fmla="*/ 853306 h 996242"/>
                  <a:gd name="connsiteX3-657" fmla="*/ 2636753 w 2917686"/>
                  <a:gd name="connsiteY3-658" fmla="*/ 994796 h 996242"/>
                  <a:gd name="connsiteX4-659" fmla="*/ 2616523 w 2917686"/>
                  <a:gd name="connsiteY4-660" fmla="*/ 830598 h 996242"/>
                  <a:gd name="connsiteX5-661" fmla="*/ 348463 w 2917686"/>
                  <a:gd name="connsiteY5-662" fmla="*/ 729320 h 996242"/>
                  <a:gd name="connsiteX6-663" fmla="*/ 512731 w 2917686"/>
                  <a:gd name="connsiteY6-664" fmla="*/ 174694 h 996242"/>
                  <a:gd name="connsiteX7-665" fmla="*/ 2562452 w 2917686"/>
                  <a:gd name="connsiteY7-666" fmla="*/ 199776 h 996242"/>
                  <a:gd name="connsiteX8-667" fmla="*/ 2578194 w 2917686"/>
                  <a:gd name="connsiteY8-668" fmla="*/ 40128 h 996242"/>
                  <a:gd name="connsiteX0-669" fmla="*/ 2577774 w 2913658"/>
                  <a:gd name="connsiteY0-670" fmla="*/ 40128 h 975285"/>
                  <a:gd name="connsiteX1-671" fmla="*/ 330519 w 2913658"/>
                  <a:gd name="connsiteY1-672" fmla="*/ 78391 h 975285"/>
                  <a:gd name="connsiteX2-673" fmla="*/ 253028 w 2913658"/>
                  <a:gd name="connsiteY2-674" fmla="*/ 853306 h 975285"/>
                  <a:gd name="connsiteX3-675" fmla="*/ 2630148 w 2913658"/>
                  <a:gd name="connsiteY3-676" fmla="*/ 970903 h 975285"/>
                  <a:gd name="connsiteX4-677" fmla="*/ 2616103 w 2913658"/>
                  <a:gd name="connsiteY4-678" fmla="*/ 830598 h 975285"/>
                  <a:gd name="connsiteX5-679" fmla="*/ 348043 w 2913658"/>
                  <a:gd name="connsiteY5-680" fmla="*/ 729320 h 975285"/>
                  <a:gd name="connsiteX6-681" fmla="*/ 512311 w 2913658"/>
                  <a:gd name="connsiteY6-682" fmla="*/ 174694 h 975285"/>
                  <a:gd name="connsiteX7-683" fmla="*/ 2562032 w 2913658"/>
                  <a:gd name="connsiteY7-684" fmla="*/ 199776 h 975285"/>
                  <a:gd name="connsiteX8-685" fmla="*/ 2577774 w 2913658"/>
                  <a:gd name="connsiteY8-686" fmla="*/ 40128 h 975285"/>
                  <a:gd name="connsiteX0-687" fmla="*/ 2563016 w 2897373"/>
                  <a:gd name="connsiteY0-688" fmla="*/ 43385 h 999125"/>
                  <a:gd name="connsiteX1-689" fmla="*/ 315761 w 2897373"/>
                  <a:gd name="connsiteY1-690" fmla="*/ 81648 h 999125"/>
                  <a:gd name="connsiteX2-691" fmla="*/ 262104 w 2897373"/>
                  <a:gd name="connsiteY2-692" fmla="*/ 903772 h 999125"/>
                  <a:gd name="connsiteX3-693" fmla="*/ 2615390 w 2897373"/>
                  <a:gd name="connsiteY3-694" fmla="*/ 974160 h 999125"/>
                  <a:gd name="connsiteX4-695" fmla="*/ 2601345 w 2897373"/>
                  <a:gd name="connsiteY4-696" fmla="*/ 833855 h 999125"/>
                  <a:gd name="connsiteX5-697" fmla="*/ 333285 w 2897373"/>
                  <a:gd name="connsiteY5-698" fmla="*/ 732577 h 999125"/>
                  <a:gd name="connsiteX6-699" fmla="*/ 497553 w 2897373"/>
                  <a:gd name="connsiteY6-700" fmla="*/ 177951 h 999125"/>
                  <a:gd name="connsiteX7-701" fmla="*/ 2547274 w 2897373"/>
                  <a:gd name="connsiteY7-702" fmla="*/ 203033 h 999125"/>
                  <a:gd name="connsiteX8-703" fmla="*/ 2563016 w 2897373"/>
                  <a:gd name="connsiteY8-704" fmla="*/ 43385 h 999125"/>
                  <a:gd name="connsiteX0-705" fmla="*/ 2563016 w 2897736"/>
                  <a:gd name="connsiteY0-706" fmla="*/ 43386 h 999126"/>
                  <a:gd name="connsiteX1-707" fmla="*/ 315761 w 2897736"/>
                  <a:gd name="connsiteY1-708" fmla="*/ 81649 h 999126"/>
                  <a:gd name="connsiteX2-709" fmla="*/ 262104 w 2897736"/>
                  <a:gd name="connsiteY2-710" fmla="*/ 903773 h 999126"/>
                  <a:gd name="connsiteX3-711" fmla="*/ 2615390 w 2897736"/>
                  <a:gd name="connsiteY3-712" fmla="*/ 974161 h 999126"/>
                  <a:gd name="connsiteX4-713" fmla="*/ 2601345 w 2897736"/>
                  <a:gd name="connsiteY4-714" fmla="*/ 833856 h 999126"/>
                  <a:gd name="connsiteX5-715" fmla="*/ 327326 w 2897736"/>
                  <a:gd name="connsiteY5-716" fmla="*/ 759556 h 999126"/>
                  <a:gd name="connsiteX6-717" fmla="*/ 497553 w 2897736"/>
                  <a:gd name="connsiteY6-718" fmla="*/ 177952 h 999126"/>
                  <a:gd name="connsiteX7-719" fmla="*/ 2547274 w 2897736"/>
                  <a:gd name="connsiteY7-720" fmla="*/ 203034 h 999126"/>
                  <a:gd name="connsiteX8-721" fmla="*/ 2563016 w 2897736"/>
                  <a:gd name="connsiteY8-722" fmla="*/ 43386 h 999126"/>
                  <a:gd name="connsiteX0-723" fmla="*/ 2563016 w 2897736"/>
                  <a:gd name="connsiteY0-724" fmla="*/ 43386 h 999126"/>
                  <a:gd name="connsiteX1-725" fmla="*/ 315761 w 2897736"/>
                  <a:gd name="connsiteY1-726" fmla="*/ 81649 h 999126"/>
                  <a:gd name="connsiteX2-727" fmla="*/ 262104 w 2897736"/>
                  <a:gd name="connsiteY2-728" fmla="*/ 903773 h 999126"/>
                  <a:gd name="connsiteX3-729" fmla="*/ 2615390 w 2897736"/>
                  <a:gd name="connsiteY3-730" fmla="*/ 974161 h 999126"/>
                  <a:gd name="connsiteX4-731" fmla="*/ 2601345 w 2897736"/>
                  <a:gd name="connsiteY4-732" fmla="*/ 833856 h 999126"/>
                  <a:gd name="connsiteX5-733" fmla="*/ 327326 w 2897736"/>
                  <a:gd name="connsiteY5-734" fmla="*/ 786531 h 999126"/>
                  <a:gd name="connsiteX6-735" fmla="*/ 497553 w 2897736"/>
                  <a:gd name="connsiteY6-736" fmla="*/ 177952 h 999126"/>
                  <a:gd name="connsiteX7-737" fmla="*/ 2547274 w 2897736"/>
                  <a:gd name="connsiteY7-738" fmla="*/ 203034 h 999126"/>
                  <a:gd name="connsiteX8-739" fmla="*/ 2563016 w 2897736"/>
                  <a:gd name="connsiteY8-740" fmla="*/ 43386 h 999126"/>
                  <a:gd name="connsiteX0-741" fmla="*/ 2540058 w 2896482"/>
                  <a:gd name="connsiteY0-742" fmla="*/ 35215 h 1007333"/>
                  <a:gd name="connsiteX1-743" fmla="*/ 314507 w 2896482"/>
                  <a:gd name="connsiteY1-744" fmla="*/ 89856 h 1007333"/>
                  <a:gd name="connsiteX2-745" fmla="*/ 260850 w 2896482"/>
                  <a:gd name="connsiteY2-746" fmla="*/ 911980 h 1007333"/>
                  <a:gd name="connsiteX3-747" fmla="*/ 2614136 w 2896482"/>
                  <a:gd name="connsiteY3-748" fmla="*/ 982368 h 1007333"/>
                  <a:gd name="connsiteX4-749" fmla="*/ 2600091 w 2896482"/>
                  <a:gd name="connsiteY4-750" fmla="*/ 842063 h 1007333"/>
                  <a:gd name="connsiteX5-751" fmla="*/ 326072 w 2896482"/>
                  <a:gd name="connsiteY5-752" fmla="*/ 794738 h 1007333"/>
                  <a:gd name="connsiteX6-753" fmla="*/ 496299 w 2896482"/>
                  <a:gd name="connsiteY6-754" fmla="*/ 186159 h 1007333"/>
                  <a:gd name="connsiteX7-755" fmla="*/ 2546020 w 2896482"/>
                  <a:gd name="connsiteY7-756" fmla="*/ 211241 h 1007333"/>
                  <a:gd name="connsiteX8-757" fmla="*/ 2540058 w 2896482"/>
                  <a:gd name="connsiteY8-758" fmla="*/ 35215 h 1007333"/>
                  <a:gd name="connsiteX0-759" fmla="*/ 2425325 w 2890273"/>
                  <a:gd name="connsiteY0-760" fmla="*/ 43387 h 999127"/>
                  <a:gd name="connsiteX1-761" fmla="*/ 308298 w 2890273"/>
                  <a:gd name="connsiteY1-762" fmla="*/ 81650 h 999127"/>
                  <a:gd name="connsiteX2-763" fmla="*/ 254641 w 2890273"/>
                  <a:gd name="connsiteY2-764" fmla="*/ 903774 h 999127"/>
                  <a:gd name="connsiteX3-765" fmla="*/ 2607927 w 2890273"/>
                  <a:gd name="connsiteY3-766" fmla="*/ 974162 h 999127"/>
                  <a:gd name="connsiteX4-767" fmla="*/ 2593882 w 2890273"/>
                  <a:gd name="connsiteY4-768" fmla="*/ 833857 h 999127"/>
                  <a:gd name="connsiteX5-769" fmla="*/ 319863 w 2890273"/>
                  <a:gd name="connsiteY5-770" fmla="*/ 786532 h 999127"/>
                  <a:gd name="connsiteX6-771" fmla="*/ 490090 w 2890273"/>
                  <a:gd name="connsiteY6-772" fmla="*/ 177953 h 999127"/>
                  <a:gd name="connsiteX7-773" fmla="*/ 2539811 w 2890273"/>
                  <a:gd name="connsiteY7-774" fmla="*/ 203035 h 999127"/>
                  <a:gd name="connsiteX8-775" fmla="*/ 2425325 w 2890273"/>
                  <a:gd name="connsiteY8-776" fmla="*/ 43387 h 999127"/>
                  <a:gd name="connsiteX0-777" fmla="*/ 2425325 w 2890273"/>
                  <a:gd name="connsiteY0-778" fmla="*/ 41650 h 997390"/>
                  <a:gd name="connsiteX1-779" fmla="*/ 308298 w 2890273"/>
                  <a:gd name="connsiteY1-780" fmla="*/ 79913 h 997390"/>
                  <a:gd name="connsiteX2-781" fmla="*/ 254641 w 2890273"/>
                  <a:gd name="connsiteY2-782" fmla="*/ 902037 h 997390"/>
                  <a:gd name="connsiteX3-783" fmla="*/ 2607927 w 2890273"/>
                  <a:gd name="connsiteY3-784" fmla="*/ 972425 h 997390"/>
                  <a:gd name="connsiteX4-785" fmla="*/ 2593882 w 2890273"/>
                  <a:gd name="connsiteY4-786" fmla="*/ 832120 h 997390"/>
                  <a:gd name="connsiteX5-787" fmla="*/ 319863 w 2890273"/>
                  <a:gd name="connsiteY5-788" fmla="*/ 784795 h 997390"/>
                  <a:gd name="connsiteX6-789" fmla="*/ 490090 w 2890273"/>
                  <a:gd name="connsiteY6-790" fmla="*/ 176216 h 997390"/>
                  <a:gd name="connsiteX7-791" fmla="*/ 2590456 w 2890273"/>
                  <a:gd name="connsiteY7-792" fmla="*/ 168542 h 997390"/>
                  <a:gd name="connsiteX8-793" fmla="*/ 2425325 w 2890273"/>
                  <a:gd name="connsiteY8-794" fmla="*/ 41650 h 997390"/>
                  <a:gd name="connsiteX0-795" fmla="*/ 2425325 w 2832592"/>
                  <a:gd name="connsiteY0-796" fmla="*/ 41650 h 995337"/>
                  <a:gd name="connsiteX1-797" fmla="*/ 308298 w 2832592"/>
                  <a:gd name="connsiteY1-798" fmla="*/ 79913 h 995337"/>
                  <a:gd name="connsiteX2-799" fmla="*/ 254641 w 2832592"/>
                  <a:gd name="connsiteY2-800" fmla="*/ 902037 h 995337"/>
                  <a:gd name="connsiteX3-801" fmla="*/ 2607927 w 2832592"/>
                  <a:gd name="connsiteY3-802" fmla="*/ 972425 h 995337"/>
                  <a:gd name="connsiteX4-803" fmla="*/ 2478123 w 2832592"/>
                  <a:gd name="connsiteY4-804" fmla="*/ 864876 h 995337"/>
                  <a:gd name="connsiteX5-805" fmla="*/ 319863 w 2832592"/>
                  <a:gd name="connsiteY5-806" fmla="*/ 784795 h 995337"/>
                  <a:gd name="connsiteX6-807" fmla="*/ 490090 w 2832592"/>
                  <a:gd name="connsiteY6-808" fmla="*/ 176216 h 995337"/>
                  <a:gd name="connsiteX7-809" fmla="*/ 2590456 w 2832592"/>
                  <a:gd name="connsiteY7-810" fmla="*/ 168542 h 995337"/>
                  <a:gd name="connsiteX8-811" fmla="*/ 2425325 w 2832592"/>
                  <a:gd name="connsiteY8-812" fmla="*/ 41650 h 995337"/>
                  <a:gd name="connsiteX0-813" fmla="*/ 2425325 w 2842565"/>
                  <a:gd name="connsiteY0-814" fmla="*/ 41650 h 996874"/>
                  <a:gd name="connsiteX1-815" fmla="*/ 308298 w 2842565"/>
                  <a:gd name="connsiteY1-816" fmla="*/ 79913 h 996874"/>
                  <a:gd name="connsiteX2-817" fmla="*/ 254641 w 2842565"/>
                  <a:gd name="connsiteY2-818" fmla="*/ 902037 h 996874"/>
                  <a:gd name="connsiteX3-819" fmla="*/ 2607927 w 2842565"/>
                  <a:gd name="connsiteY3-820" fmla="*/ 972425 h 996874"/>
                  <a:gd name="connsiteX4-821" fmla="*/ 2499828 w 2842565"/>
                  <a:gd name="connsiteY4-822" fmla="*/ 840309 h 996874"/>
                  <a:gd name="connsiteX5-823" fmla="*/ 319863 w 2842565"/>
                  <a:gd name="connsiteY5-824" fmla="*/ 784795 h 996874"/>
                  <a:gd name="connsiteX6-825" fmla="*/ 490090 w 2842565"/>
                  <a:gd name="connsiteY6-826" fmla="*/ 176216 h 996874"/>
                  <a:gd name="connsiteX7-827" fmla="*/ 2590456 w 2842565"/>
                  <a:gd name="connsiteY7-828" fmla="*/ 168542 h 996874"/>
                  <a:gd name="connsiteX8-829" fmla="*/ 2425325 w 2842565"/>
                  <a:gd name="connsiteY8-830" fmla="*/ 41650 h 996874"/>
                  <a:gd name="connsiteX0-831" fmla="*/ 2425325 w 2804390"/>
                  <a:gd name="connsiteY0-832" fmla="*/ 41650 h 996874"/>
                  <a:gd name="connsiteX1-833" fmla="*/ 308298 w 2804390"/>
                  <a:gd name="connsiteY1-834" fmla="*/ 79913 h 996874"/>
                  <a:gd name="connsiteX2-835" fmla="*/ 254641 w 2804390"/>
                  <a:gd name="connsiteY2-836" fmla="*/ 902037 h 996874"/>
                  <a:gd name="connsiteX3-837" fmla="*/ 2607927 w 2804390"/>
                  <a:gd name="connsiteY3-838" fmla="*/ 972425 h 996874"/>
                  <a:gd name="connsiteX4-839" fmla="*/ 2499828 w 2804390"/>
                  <a:gd name="connsiteY4-840" fmla="*/ 840309 h 996874"/>
                  <a:gd name="connsiteX5-841" fmla="*/ 319863 w 2804390"/>
                  <a:gd name="connsiteY5-842" fmla="*/ 784795 h 996874"/>
                  <a:gd name="connsiteX6-843" fmla="*/ 490090 w 2804390"/>
                  <a:gd name="connsiteY6-844" fmla="*/ 176216 h 996874"/>
                  <a:gd name="connsiteX7-845" fmla="*/ 2590456 w 2804390"/>
                  <a:gd name="connsiteY7-846" fmla="*/ 168542 h 996874"/>
                  <a:gd name="connsiteX8-847" fmla="*/ 2425325 w 2804390"/>
                  <a:gd name="connsiteY8-848" fmla="*/ 41650 h 996874"/>
                  <a:gd name="connsiteX0-849" fmla="*/ 2470871 w 2849936"/>
                  <a:gd name="connsiteY0-850" fmla="*/ 41650 h 996874"/>
                  <a:gd name="connsiteX1-851" fmla="*/ 353844 w 2849936"/>
                  <a:gd name="connsiteY1-852" fmla="*/ 79913 h 996874"/>
                  <a:gd name="connsiteX2-853" fmla="*/ 300187 w 2849936"/>
                  <a:gd name="connsiteY2-854" fmla="*/ 902037 h 996874"/>
                  <a:gd name="connsiteX3-855" fmla="*/ 2653473 w 2849936"/>
                  <a:gd name="connsiteY3-856" fmla="*/ 972425 h 996874"/>
                  <a:gd name="connsiteX4-857" fmla="*/ 2545374 w 2849936"/>
                  <a:gd name="connsiteY4-858" fmla="*/ 840309 h 996874"/>
                  <a:gd name="connsiteX5-859" fmla="*/ 365409 w 2849936"/>
                  <a:gd name="connsiteY5-860" fmla="*/ 784795 h 996874"/>
                  <a:gd name="connsiteX6-861" fmla="*/ 535636 w 2849936"/>
                  <a:gd name="connsiteY6-862" fmla="*/ 176216 h 996874"/>
                  <a:gd name="connsiteX7-863" fmla="*/ 2636002 w 2849936"/>
                  <a:gd name="connsiteY7-864" fmla="*/ 168542 h 996874"/>
                  <a:gd name="connsiteX8-865" fmla="*/ 2470871 w 2849936"/>
                  <a:gd name="connsiteY8-866" fmla="*/ 41650 h 996874"/>
                  <a:gd name="connsiteX0-867" fmla="*/ 2425325 w 2804390"/>
                  <a:gd name="connsiteY0-868" fmla="*/ 41650 h 996874"/>
                  <a:gd name="connsiteX1-869" fmla="*/ 308298 w 2804390"/>
                  <a:gd name="connsiteY1-870" fmla="*/ 79913 h 996874"/>
                  <a:gd name="connsiteX2-871" fmla="*/ 254641 w 2804390"/>
                  <a:gd name="connsiteY2-872" fmla="*/ 902037 h 996874"/>
                  <a:gd name="connsiteX3-873" fmla="*/ 2607927 w 2804390"/>
                  <a:gd name="connsiteY3-874" fmla="*/ 972425 h 996874"/>
                  <a:gd name="connsiteX4-875" fmla="*/ 2499828 w 2804390"/>
                  <a:gd name="connsiteY4-876" fmla="*/ 840309 h 996874"/>
                  <a:gd name="connsiteX5-877" fmla="*/ 319863 w 2804390"/>
                  <a:gd name="connsiteY5-878" fmla="*/ 784795 h 996874"/>
                  <a:gd name="connsiteX6-879" fmla="*/ 490090 w 2804390"/>
                  <a:gd name="connsiteY6-880" fmla="*/ 176216 h 996874"/>
                  <a:gd name="connsiteX7-881" fmla="*/ 2590456 w 2804390"/>
                  <a:gd name="connsiteY7-882" fmla="*/ 168542 h 996874"/>
                  <a:gd name="connsiteX8-883" fmla="*/ 2425325 w 2804390"/>
                  <a:gd name="connsiteY8-884" fmla="*/ 41650 h 996874"/>
                  <a:gd name="connsiteX0-885" fmla="*/ 2425325 w 2842949"/>
                  <a:gd name="connsiteY0-886" fmla="*/ 41650 h 996874"/>
                  <a:gd name="connsiteX1-887" fmla="*/ 308298 w 2842949"/>
                  <a:gd name="connsiteY1-888" fmla="*/ 79913 h 996874"/>
                  <a:gd name="connsiteX2-889" fmla="*/ 254641 w 2842949"/>
                  <a:gd name="connsiteY2-890" fmla="*/ 902037 h 996874"/>
                  <a:gd name="connsiteX3-891" fmla="*/ 2607927 w 2842949"/>
                  <a:gd name="connsiteY3-892" fmla="*/ 972425 h 996874"/>
                  <a:gd name="connsiteX4-893" fmla="*/ 2499828 w 2842949"/>
                  <a:gd name="connsiteY4-894" fmla="*/ 840309 h 996874"/>
                  <a:gd name="connsiteX5-895" fmla="*/ 312628 w 2842949"/>
                  <a:gd name="connsiteY5-896" fmla="*/ 817552 h 996874"/>
                  <a:gd name="connsiteX6-897" fmla="*/ 490090 w 2842949"/>
                  <a:gd name="connsiteY6-898" fmla="*/ 176216 h 996874"/>
                  <a:gd name="connsiteX7-899" fmla="*/ 2590456 w 2842949"/>
                  <a:gd name="connsiteY7-900" fmla="*/ 168542 h 996874"/>
                  <a:gd name="connsiteX8-901" fmla="*/ 2425325 w 2842949"/>
                  <a:gd name="connsiteY8-902" fmla="*/ 41650 h 996874"/>
                  <a:gd name="connsiteX0-903" fmla="*/ 2425325 w 2842949"/>
                  <a:gd name="connsiteY0-904" fmla="*/ 41650 h 996874"/>
                  <a:gd name="connsiteX1-905" fmla="*/ 308298 w 2842949"/>
                  <a:gd name="connsiteY1-906" fmla="*/ 79913 h 996874"/>
                  <a:gd name="connsiteX2-907" fmla="*/ 254641 w 2842949"/>
                  <a:gd name="connsiteY2-908" fmla="*/ 902037 h 996874"/>
                  <a:gd name="connsiteX3-909" fmla="*/ 2607927 w 2842949"/>
                  <a:gd name="connsiteY3-910" fmla="*/ 972425 h 996874"/>
                  <a:gd name="connsiteX4-911" fmla="*/ 2499828 w 2842949"/>
                  <a:gd name="connsiteY4-912" fmla="*/ 840309 h 996874"/>
                  <a:gd name="connsiteX5-913" fmla="*/ 312628 w 2842949"/>
                  <a:gd name="connsiteY5-914" fmla="*/ 817552 h 996874"/>
                  <a:gd name="connsiteX6-915" fmla="*/ 490090 w 2842949"/>
                  <a:gd name="connsiteY6-916" fmla="*/ 176216 h 996874"/>
                  <a:gd name="connsiteX7-917" fmla="*/ 2590456 w 2842949"/>
                  <a:gd name="connsiteY7-918" fmla="*/ 168542 h 996874"/>
                  <a:gd name="connsiteX8-919" fmla="*/ 2425325 w 2842949"/>
                  <a:gd name="connsiteY8-920" fmla="*/ 41650 h 996874"/>
                  <a:gd name="connsiteX0-921" fmla="*/ 2425325 w 2842949"/>
                  <a:gd name="connsiteY0-922" fmla="*/ 41650 h 996874"/>
                  <a:gd name="connsiteX1-923" fmla="*/ 308298 w 2842949"/>
                  <a:gd name="connsiteY1-924" fmla="*/ 79913 h 996874"/>
                  <a:gd name="connsiteX2-925" fmla="*/ 254641 w 2842949"/>
                  <a:gd name="connsiteY2-926" fmla="*/ 902037 h 996874"/>
                  <a:gd name="connsiteX3-927" fmla="*/ 2607927 w 2842949"/>
                  <a:gd name="connsiteY3-928" fmla="*/ 972425 h 996874"/>
                  <a:gd name="connsiteX4-929" fmla="*/ 2499828 w 2842949"/>
                  <a:gd name="connsiteY4-930" fmla="*/ 840309 h 996874"/>
                  <a:gd name="connsiteX5-931" fmla="*/ 312628 w 2842949"/>
                  <a:gd name="connsiteY5-932" fmla="*/ 817552 h 996874"/>
                  <a:gd name="connsiteX6-933" fmla="*/ 490090 w 2842949"/>
                  <a:gd name="connsiteY6-934" fmla="*/ 176216 h 996874"/>
                  <a:gd name="connsiteX7-935" fmla="*/ 2590456 w 2842949"/>
                  <a:gd name="connsiteY7-936" fmla="*/ 168542 h 996874"/>
                  <a:gd name="connsiteX8-937" fmla="*/ 2425325 w 2842949"/>
                  <a:gd name="connsiteY8-938" fmla="*/ 41650 h 996874"/>
                  <a:gd name="connsiteX0-939" fmla="*/ 2425325 w 2842949"/>
                  <a:gd name="connsiteY0-940" fmla="*/ 41650 h 996874"/>
                  <a:gd name="connsiteX1-941" fmla="*/ 308298 w 2842949"/>
                  <a:gd name="connsiteY1-942" fmla="*/ 79913 h 996874"/>
                  <a:gd name="connsiteX2-943" fmla="*/ 254641 w 2842949"/>
                  <a:gd name="connsiteY2-944" fmla="*/ 902037 h 996874"/>
                  <a:gd name="connsiteX3-945" fmla="*/ 2607927 w 2842949"/>
                  <a:gd name="connsiteY3-946" fmla="*/ 972425 h 996874"/>
                  <a:gd name="connsiteX4-947" fmla="*/ 2499828 w 2842949"/>
                  <a:gd name="connsiteY4-948" fmla="*/ 840309 h 996874"/>
                  <a:gd name="connsiteX5-949" fmla="*/ 312628 w 2842949"/>
                  <a:gd name="connsiteY5-950" fmla="*/ 817552 h 996874"/>
                  <a:gd name="connsiteX6-951" fmla="*/ 490090 w 2842949"/>
                  <a:gd name="connsiteY6-952" fmla="*/ 176216 h 996874"/>
                  <a:gd name="connsiteX7-953" fmla="*/ 2590456 w 2842949"/>
                  <a:gd name="connsiteY7-954" fmla="*/ 168542 h 996874"/>
                  <a:gd name="connsiteX8-955" fmla="*/ 2425325 w 2842949"/>
                  <a:gd name="connsiteY8-956" fmla="*/ 41650 h 99687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45" y="connsiteY8-146"/>
                  </a:cxn>
                </a:cxnLst>
                <a:rect l="l" t="t" r="r" b="b"/>
                <a:pathLst>
                  <a:path w="2842949" h="996874">
                    <a:moveTo>
                      <a:pt x="2425325" y="41650"/>
                    </a:moveTo>
                    <a:cubicBezTo>
                      <a:pt x="2044965" y="26879"/>
                      <a:pt x="670079" y="-63485"/>
                      <a:pt x="308298" y="79913"/>
                    </a:cubicBezTo>
                    <a:cubicBezTo>
                      <a:pt x="-53483" y="223311"/>
                      <a:pt x="-128631" y="753285"/>
                      <a:pt x="254641" y="902037"/>
                    </a:cubicBezTo>
                    <a:cubicBezTo>
                      <a:pt x="637913" y="1050789"/>
                      <a:pt x="2233729" y="982713"/>
                      <a:pt x="2607927" y="972425"/>
                    </a:cubicBezTo>
                    <a:cubicBezTo>
                      <a:pt x="2982125" y="962137"/>
                      <a:pt x="2882378" y="866121"/>
                      <a:pt x="2499828" y="840309"/>
                    </a:cubicBezTo>
                    <a:cubicBezTo>
                      <a:pt x="2117278" y="814497"/>
                      <a:pt x="484603" y="874273"/>
                      <a:pt x="312628" y="817552"/>
                    </a:cubicBezTo>
                    <a:cubicBezTo>
                      <a:pt x="140653" y="760831"/>
                      <a:pt x="111658" y="278925"/>
                      <a:pt x="490090" y="176216"/>
                    </a:cubicBezTo>
                    <a:cubicBezTo>
                      <a:pt x="887880" y="93558"/>
                      <a:pt x="2267917" y="190970"/>
                      <a:pt x="2590456" y="168542"/>
                    </a:cubicBezTo>
                    <a:cubicBezTo>
                      <a:pt x="2912995" y="146114"/>
                      <a:pt x="2805685" y="56421"/>
                      <a:pt x="2425325" y="41650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6" name="Freeform 43"/>
            <p:cNvSpPr/>
            <p:nvPr/>
          </p:nvSpPr>
          <p:spPr bwMode="auto">
            <a:xfrm>
              <a:off x="5047645" y="2892970"/>
              <a:ext cx="187860" cy="346008"/>
            </a:xfrm>
            <a:custGeom>
              <a:avLst/>
              <a:gdLst>
                <a:gd name="T0" fmla="*/ 0 w 152"/>
                <a:gd name="T1" fmla="*/ 202 h 202"/>
                <a:gd name="T2" fmla="*/ 76 w 152"/>
                <a:gd name="T3" fmla="*/ 145 h 202"/>
                <a:gd name="T4" fmla="*/ 152 w 152"/>
                <a:gd name="T5" fmla="*/ 202 h 202"/>
                <a:gd name="T6" fmla="*/ 152 w 152"/>
                <a:gd name="T7" fmla="*/ 0 h 202"/>
                <a:gd name="T8" fmla="*/ 0 w 152"/>
                <a:gd name="T9" fmla="*/ 0 h 202"/>
                <a:gd name="T10" fmla="*/ 0 w 152"/>
                <a:gd name="T11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202">
                  <a:moveTo>
                    <a:pt x="0" y="202"/>
                  </a:moveTo>
                  <a:lnTo>
                    <a:pt x="76" y="145"/>
                  </a:lnTo>
                  <a:lnTo>
                    <a:pt x="152" y="202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4925575" y="2891780"/>
              <a:ext cx="432000" cy="2381"/>
            </a:xfrm>
            <a:custGeom>
              <a:avLst/>
              <a:gdLst>
                <a:gd name="connsiteX0" fmla="*/ 0 w 333375"/>
                <a:gd name="connsiteY0" fmla="*/ 0 h 2381"/>
                <a:gd name="connsiteX1" fmla="*/ 333375 w 333375"/>
                <a:gd name="connsiteY1" fmla="*/ 2381 h 2381"/>
                <a:gd name="connsiteX2" fmla="*/ 333375 w 333375"/>
                <a:gd name="connsiteY2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75" h="2381">
                  <a:moveTo>
                    <a:pt x="0" y="0"/>
                  </a:moveTo>
                  <a:lnTo>
                    <a:pt x="333375" y="2381"/>
                  </a:lnTo>
                  <a:lnTo>
                    <a:pt x="333375" y="2381"/>
                  </a:lnTo>
                </a:path>
              </a:pathLst>
            </a:custGeom>
            <a:noFill/>
            <a:ln w="190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7148165" y="2033200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我是小标题</a:t>
            </a:r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7239819" y="2403222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7797200" y="4468286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我是小标题</a:t>
            </a:r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7888854" y="4838308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1691786" y="3205906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我是小标题</a:t>
            </a:r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787037" y="3616771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32" name="任意多边形 31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8" name="任意多边形 3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" name="矩形 3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2" name="任意多边形 4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167335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10473034">
            <a:off x="3101717" y="213078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326478"/>
            <a:ext cx="2176454" cy="16610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272709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28029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3267654" y="210783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273300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167335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473034">
            <a:off x="6562182" y="213078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326478"/>
            <a:ext cx="2176454" cy="16610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272709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28029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6728119" y="210783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273300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167335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10473034">
            <a:off x="9912036" y="213078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326478"/>
            <a:ext cx="2176454" cy="16610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275452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28029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10077973" y="210783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273300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252768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256368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2746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任意多边形 28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8" name="任意多边形 3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" name="矩形 3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2" name="任意多边形 4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5585967" y="5291715"/>
            <a:ext cx="967711" cy="1008501"/>
          </a:xfrm>
          <a:custGeom>
            <a:avLst/>
            <a:gdLst>
              <a:gd name="connsiteX0" fmla="*/ 0 w 957072"/>
              <a:gd name="connsiteY0" fmla="*/ 0 h 938784"/>
              <a:gd name="connsiteX1" fmla="*/ 957072 w 957072"/>
              <a:gd name="connsiteY1" fmla="*/ 12192 h 938784"/>
              <a:gd name="connsiteX2" fmla="*/ 499872 w 957072"/>
              <a:gd name="connsiteY2" fmla="*/ 938784 h 938784"/>
              <a:gd name="connsiteX3" fmla="*/ 0 w 957072"/>
              <a:gd name="connsiteY3" fmla="*/ 0 h 938784"/>
              <a:gd name="connsiteX0-1" fmla="*/ 9218 w 966290"/>
              <a:gd name="connsiteY0-2" fmla="*/ 110640 h 1049424"/>
              <a:gd name="connsiteX1-3" fmla="*/ 966290 w 966290"/>
              <a:gd name="connsiteY1-4" fmla="*/ 122832 h 1049424"/>
              <a:gd name="connsiteX2-5" fmla="*/ 509090 w 966290"/>
              <a:gd name="connsiteY2-6" fmla="*/ 1049424 h 1049424"/>
              <a:gd name="connsiteX3-7" fmla="*/ 9218 w 966290"/>
              <a:gd name="connsiteY3-8" fmla="*/ 110640 h 1049424"/>
              <a:gd name="connsiteX0-9" fmla="*/ 905 w 957977"/>
              <a:gd name="connsiteY0-10" fmla="*/ 74386 h 1013170"/>
              <a:gd name="connsiteX1-11" fmla="*/ 957977 w 957977"/>
              <a:gd name="connsiteY1-12" fmla="*/ 86578 h 1013170"/>
              <a:gd name="connsiteX2-13" fmla="*/ 500777 w 957977"/>
              <a:gd name="connsiteY2-14" fmla="*/ 1013170 h 1013170"/>
              <a:gd name="connsiteX3-15" fmla="*/ 905 w 957977"/>
              <a:gd name="connsiteY3-16" fmla="*/ 74386 h 1013170"/>
              <a:gd name="connsiteX0-17" fmla="*/ 905 w 957977"/>
              <a:gd name="connsiteY0-18" fmla="*/ 49029 h 987813"/>
              <a:gd name="connsiteX1-19" fmla="*/ 957977 w 957977"/>
              <a:gd name="connsiteY1-20" fmla="*/ 61221 h 987813"/>
              <a:gd name="connsiteX2-21" fmla="*/ 500777 w 957977"/>
              <a:gd name="connsiteY2-22" fmla="*/ 987813 h 987813"/>
              <a:gd name="connsiteX3-23" fmla="*/ 905 w 957977"/>
              <a:gd name="connsiteY3-24" fmla="*/ 49029 h 987813"/>
              <a:gd name="connsiteX0-25" fmla="*/ 9087 w 966159"/>
              <a:gd name="connsiteY0-26" fmla="*/ 49029 h 1042503"/>
              <a:gd name="connsiteX1-27" fmla="*/ 966159 w 966159"/>
              <a:gd name="connsiteY1-28" fmla="*/ 61221 h 1042503"/>
              <a:gd name="connsiteX2-29" fmla="*/ 508959 w 966159"/>
              <a:gd name="connsiteY2-30" fmla="*/ 987813 h 1042503"/>
              <a:gd name="connsiteX3-31" fmla="*/ 9087 w 966159"/>
              <a:gd name="connsiteY3-32" fmla="*/ 49029 h 1042503"/>
              <a:gd name="connsiteX0-33" fmla="*/ 8207 w 965279"/>
              <a:gd name="connsiteY0-34" fmla="*/ 49029 h 988155"/>
              <a:gd name="connsiteX1-35" fmla="*/ 965279 w 965279"/>
              <a:gd name="connsiteY1-36" fmla="*/ 61221 h 988155"/>
              <a:gd name="connsiteX2-37" fmla="*/ 508079 w 965279"/>
              <a:gd name="connsiteY2-38" fmla="*/ 987813 h 988155"/>
              <a:gd name="connsiteX3-39" fmla="*/ 8207 w 965279"/>
              <a:gd name="connsiteY3-40" fmla="*/ 49029 h 988155"/>
              <a:gd name="connsiteX0-41" fmla="*/ 8944 w 966016"/>
              <a:gd name="connsiteY0-42" fmla="*/ 91202 h 1045562"/>
              <a:gd name="connsiteX1-43" fmla="*/ 966016 w 966016"/>
              <a:gd name="connsiteY1-44" fmla="*/ 103394 h 1045562"/>
              <a:gd name="connsiteX2-45" fmla="*/ 493576 w 966016"/>
              <a:gd name="connsiteY2-46" fmla="*/ 1045226 h 1045562"/>
              <a:gd name="connsiteX3-47" fmla="*/ 8944 w 966016"/>
              <a:gd name="connsiteY3-48" fmla="*/ 91202 h 1045562"/>
              <a:gd name="connsiteX0-49" fmla="*/ 8944 w 966016"/>
              <a:gd name="connsiteY0-50" fmla="*/ 91202 h 1045562"/>
              <a:gd name="connsiteX1-51" fmla="*/ 966016 w 966016"/>
              <a:gd name="connsiteY1-52" fmla="*/ 103394 h 1045562"/>
              <a:gd name="connsiteX2-53" fmla="*/ 493576 w 966016"/>
              <a:gd name="connsiteY2-54" fmla="*/ 1045226 h 1045562"/>
              <a:gd name="connsiteX3-55" fmla="*/ 8944 w 966016"/>
              <a:gd name="connsiteY3-56" fmla="*/ 91202 h 1045562"/>
              <a:gd name="connsiteX0-57" fmla="*/ 8944 w 966016"/>
              <a:gd name="connsiteY0-58" fmla="*/ 66025 h 1020385"/>
              <a:gd name="connsiteX1-59" fmla="*/ 966016 w 966016"/>
              <a:gd name="connsiteY1-60" fmla="*/ 78217 h 1020385"/>
              <a:gd name="connsiteX2-61" fmla="*/ 493576 w 966016"/>
              <a:gd name="connsiteY2-62" fmla="*/ 1020049 h 1020385"/>
              <a:gd name="connsiteX3-63" fmla="*/ 8944 w 966016"/>
              <a:gd name="connsiteY3-64" fmla="*/ 66025 h 1020385"/>
              <a:gd name="connsiteX0-65" fmla="*/ 0 w 957072"/>
              <a:gd name="connsiteY0-66" fmla="*/ 66025 h 1020385"/>
              <a:gd name="connsiteX1-67" fmla="*/ 957072 w 957072"/>
              <a:gd name="connsiteY1-68" fmla="*/ 78217 h 1020385"/>
              <a:gd name="connsiteX2-69" fmla="*/ 484632 w 957072"/>
              <a:gd name="connsiteY2-70" fmla="*/ 1020049 h 1020385"/>
              <a:gd name="connsiteX3-71" fmla="*/ 91440 w 957072"/>
              <a:gd name="connsiteY3-72" fmla="*/ 157465 h 1020385"/>
              <a:gd name="connsiteX0-73" fmla="*/ 0 w 957072"/>
              <a:gd name="connsiteY0-74" fmla="*/ 66025 h 1020385"/>
              <a:gd name="connsiteX1-75" fmla="*/ 957072 w 957072"/>
              <a:gd name="connsiteY1-76" fmla="*/ 78217 h 1020385"/>
              <a:gd name="connsiteX2-77" fmla="*/ 484632 w 957072"/>
              <a:gd name="connsiteY2-78" fmla="*/ 1020049 h 1020385"/>
              <a:gd name="connsiteX3-79" fmla="*/ 91440 w 957072"/>
              <a:gd name="connsiteY3-80" fmla="*/ 157465 h 1020385"/>
              <a:gd name="connsiteX0-81" fmla="*/ 0 w 957072"/>
              <a:gd name="connsiteY0-82" fmla="*/ 66025 h 1020412"/>
              <a:gd name="connsiteX1-83" fmla="*/ 957072 w 957072"/>
              <a:gd name="connsiteY1-84" fmla="*/ 78217 h 1020412"/>
              <a:gd name="connsiteX2-85" fmla="*/ 484632 w 957072"/>
              <a:gd name="connsiteY2-86" fmla="*/ 1020049 h 1020412"/>
              <a:gd name="connsiteX3-87" fmla="*/ 91440 w 957072"/>
              <a:gd name="connsiteY3-88" fmla="*/ 157465 h 1020412"/>
              <a:gd name="connsiteX0-89" fmla="*/ 10160 w 967232"/>
              <a:gd name="connsiteY0-90" fmla="*/ 66025 h 1020178"/>
              <a:gd name="connsiteX1-91" fmla="*/ 967232 w 967232"/>
              <a:gd name="connsiteY1-92" fmla="*/ 78217 h 1020178"/>
              <a:gd name="connsiteX2-93" fmla="*/ 494792 w 967232"/>
              <a:gd name="connsiteY2-94" fmla="*/ 1020049 h 1020178"/>
              <a:gd name="connsiteX3-95" fmla="*/ 0 w 967232"/>
              <a:gd name="connsiteY3-96" fmla="*/ 147305 h 1020178"/>
              <a:gd name="connsiteX0-97" fmla="*/ 10160 w 967232"/>
              <a:gd name="connsiteY0-98" fmla="*/ 66025 h 1020178"/>
              <a:gd name="connsiteX1-99" fmla="*/ 967232 w 967232"/>
              <a:gd name="connsiteY1-100" fmla="*/ 78217 h 1020178"/>
              <a:gd name="connsiteX2-101" fmla="*/ 494792 w 967232"/>
              <a:gd name="connsiteY2-102" fmla="*/ 1020049 h 1020178"/>
              <a:gd name="connsiteX3-103" fmla="*/ 0 w 967232"/>
              <a:gd name="connsiteY3-104" fmla="*/ 147305 h 1020178"/>
              <a:gd name="connsiteX0-105" fmla="*/ 10160 w 967232"/>
              <a:gd name="connsiteY0-106" fmla="*/ 66025 h 1020049"/>
              <a:gd name="connsiteX1-107" fmla="*/ 967232 w 967232"/>
              <a:gd name="connsiteY1-108" fmla="*/ 78217 h 1020049"/>
              <a:gd name="connsiteX2-109" fmla="*/ 494792 w 967232"/>
              <a:gd name="connsiteY2-110" fmla="*/ 1020049 h 1020049"/>
              <a:gd name="connsiteX3-111" fmla="*/ 0 w 967232"/>
              <a:gd name="connsiteY3-112" fmla="*/ 147305 h 1020049"/>
              <a:gd name="connsiteX0-113" fmla="*/ 10160 w 967232"/>
              <a:gd name="connsiteY0-114" fmla="*/ 66025 h 1020049"/>
              <a:gd name="connsiteX1-115" fmla="*/ 967232 w 967232"/>
              <a:gd name="connsiteY1-116" fmla="*/ 78217 h 1020049"/>
              <a:gd name="connsiteX2-117" fmla="*/ 494792 w 967232"/>
              <a:gd name="connsiteY2-118" fmla="*/ 1020049 h 1020049"/>
              <a:gd name="connsiteX3-119" fmla="*/ 0 w 967232"/>
              <a:gd name="connsiteY3-120" fmla="*/ 147305 h 1020049"/>
              <a:gd name="connsiteX0-121" fmla="*/ 10160 w 982888"/>
              <a:gd name="connsiteY0-122" fmla="*/ 153180 h 1107204"/>
              <a:gd name="connsiteX1-123" fmla="*/ 967232 w 982888"/>
              <a:gd name="connsiteY1-124" fmla="*/ 165372 h 1107204"/>
              <a:gd name="connsiteX2-125" fmla="*/ 494792 w 982888"/>
              <a:gd name="connsiteY2-126" fmla="*/ 1107204 h 1107204"/>
              <a:gd name="connsiteX3-127" fmla="*/ 0 w 982888"/>
              <a:gd name="connsiteY3-128" fmla="*/ 234460 h 1107204"/>
              <a:gd name="connsiteX0-129" fmla="*/ 10160 w 967711"/>
              <a:gd name="connsiteY0-130" fmla="*/ 54477 h 1008501"/>
              <a:gd name="connsiteX1-131" fmla="*/ 967232 w 967711"/>
              <a:gd name="connsiteY1-132" fmla="*/ 66669 h 1008501"/>
              <a:gd name="connsiteX2-133" fmla="*/ 494792 w 967711"/>
              <a:gd name="connsiteY2-134" fmla="*/ 1008501 h 1008501"/>
              <a:gd name="connsiteX3-135" fmla="*/ 0 w 967711"/>
              <a:gd name="connsiteY3-136" fmla="*/ 135757 h 1008501"/>
              <a:gd name="connsiteX0-137" fmla="*/ 10160 w 967711"/>
              <a:gd name="connsiteY0-138" fmla="*/ 54477 h 1008501"/>
              <a:gd name="connsiteX1-139" fmla="*/ 967232 w 967711"/>
              <a:gd name="connsiteY1-140" fmla="*/ 66669 h 1008501"/>
              <a:gd name="connsiteX2-141" fmla="*/ 494792 w 967711"/>
              <a:gd name="connsiteY2-142" fmla="*/ 1008501 h 1008501"/>
              <a:gd name="connsiteX3-143" fmla="*/ 0 w 967711"/>
              <a:gd name="connsiteY3-144" fmla="*/ 135757 h 10085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67711" h="1008501">
                <a:moveTo>
                  <a:pt x="10160" y="54477"/>
                </a:moveTo>
                <a:cubicBezTo>
                  <a:pt x="111760" y="-41535"/>
                  <a:pt x="951992" y="6725"/>
                  <a:pt x="967232" y="66669"/>
                </a:cubicBezTo>
                <a:cubicBezTo>
                  <a:pt x="982472" y="126613"/>
                  <a:pt x="630597" y="895386"/>
                  <a:pt x="494792" y="1008501"/>
                </a:cubicBezTo>
                <a:cubicBezTo>
                  <a:pt x="328507" y="933656"/>
                  <a:pt x="48260" y="262249"/>
                  <a:pt x="0" y="135757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任意多边形 12"/>
          <p:cNvSpPr/>
          <p:nvPr/>
        </p:nvSpPr>
        <p:spPr>
          <a:xfrm>
            <a:off x="5913852" y="5877272"/>
            <a:ext cx="311940" cy="267891"/>
          </a:xfrm>
          <a:custGeom>
            <a:avLst/>
            <a:gdLst>
              <a:gd name="connsiteX0" fmla="*/ 0 w 309880"/>
              <a:gd name="connsiteY0" fmla="*/ 5080 h 254000"/>
              <a:gd name="connsiteX1" fmla="*/ 309880 w 309880"/>
              <a:gd name="connsiteY1" fmla="*/ 0 h 254000"/>
              <a:gd name="connsiteX2" fmla="*/ 167640 w 309880"/>
              <a:gd name="connsiteY2" fmla="*/ 254000 h 254000"/>
              <a:gd name="connsiteX3" fmla="*/ 0 w 309880"/>
              <a:gd name="connsiteY3" fmla="*/ 5080 h 254000"/>
              <a:gd name="connsiteX0-1" fmla="*/ 0 w 314084"/>
              <a:gd name="connsiteY0-2" fmla="*/ 34069 h 282989"/>
              <a:gd name="connsiteX1-3" fmla="*/ 309880 w 314084"/>
              <a:gd name="connsiteY1-4" fmla="*/ 28989 h 282989"/>
              <a:gd name="connsiteX2-5" fmla="*/ 167640 w 314084"/>
              <a:gd name="connsiteY2-6" fmla="*/ 282989 h 282989"/>
              <a:gd name="connsiteX3-7" fmla="*/ 0 w 314084"/>
              <a:gd name="connsiteY3-8" fmla="*/ 34069 h 282989"/>
              <a:gd name="connsiteX0-9" fmla="*/ 0 w 310952"/>
              <a:gd name="connsiteY0-10" fmla="*/ 25048 h 273968"/>
              <a:gd name="connsiteX1-11" fmla="*/ 309880 w 310952"/>
              <a:gd name="connsiteY1-12" fmla="*/ 19968 h 273968"/>
              <a:gd name="connsiteX2-13" fmla="*/ 167640 w 310952"/>
              <a:gd name="connsiteY2-14" fmla="*/ 273968 h 273968"/>
              <a:gd name="connsiteX3-15" fmla="*/ 0 w 310952"/>
              <a:gd name="connsiteY3-16" fmla="*/ 25048 h 273968"/>
              <a:gd name="connsiteX0-17" fmla="*/ 2756 w 313708"/>
              <a:gd name="connsiteY0-18" fmla="*/ 25048 h 273968"/>
              <a:gd name="connsiteX1-19" fmla="*/ 312636 w 313708"/>
              <a:gd name="connsiteY1-20" fmla="*/ 19968 h 273968"/>
              <a:gd name="connsiteX2-21" fmla="*/ 170396 w 313708"/>
              <a:gd name="connsiteY2-22" fmla="*/ 273968 h 273968"/>
              <a:gd name="connsiteX3-23" fmla="*/ 2756 w 313708"/>
              <a:gd name="connsiteY3-24" fmla="*/ 25048 h 273968"/>
              <a:gd name="connsiteX0-25" fmla="*/ 849 w 311801"/>
              <a:gd name="connsiteY0-26" fmla="*/ 18971 h 267891"/>
              <a:gd name="connsiteX1-27" fmla="*/ 310729 w 311801"/>
              <a:gd name="connsiteY1-28" fmla="*/ 13891 h 267891"/>
              <a:gd name="connsiteX2-29" fmla="*/ 168489 w 311801"/>
              <a:gd name="connsiteY2-30" fmla="*/ 267891 h 267891"/>
              <a:gd name="connsiteX3-31" fmla="*/ 849 w 311801"/>
              <a:gd name="connsiteY3-32" fmla="*/ 18971 h 267891"/>
              <a:gd name="connsiteX0-33" fmla="*/ 970 w 311922"/>
              <a:gd name="connsiteY0-34" fmla="*/ 18971 h 267891"/>
              <a:gd name="connsiteX1-35" fmla="*/ 310850 w 311922"/>
              <a:gd name="connsiteY1-36" fmla="*/ 13891 h 267891"/>
              <a:gd name="connsiteX2-37" fmla="*/ 168610 w 311922"/>
              <a:gd name="connsiteY2-38" fmla="*/ 267891 h 267891"/>
              <a:gd name="connsiteX3-39" fmla="*/ 970 w 311922"/>
              <a:gd name="connsiteY3-40" fmla="*/ 18971 h 267891"/>
              <a:gd name="connsiteX0-41" fmla="*/ 970 w 311940"/>
              <a:gd name="connsiteY0-42" fmla="*/ 18971 h 267891"/>
              <a:gd name="connsiteX1-43" fmla="*/ 310850 w 311940"/>
              <a:gd name="connsiteY1-44" fmla="*/ 13891 h 267891"/>
              <a:gd name="connsiteX2-45" fmla="*/ 168610 w 311940"/>
              <a:gd name="connsiteY2-46" fmla="*/ 267891 h 267891"/>
              <a:gd name="connsiteX3-47" fmla="*/ 970 w 311940"/>
              <a:gd name="connsiteY3-48" fmla="*/ 18971 h 2678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311940" h="267891">
                <a:moveTo>
                  <a:pt x="970" y="18971"/>
                </a:moveTo>
                <a:cubicBezTo>
                  <a:pt x="13247" y="-8122"/>
                  <a:pt x="298150" y="-2831"/>
                  <a:pt x="310850" y="13891"/>
                </a:cubicBezTo>
                <a:cubicBezTo>
                  <a:pt x="323550" y="30613"/>
                  <a:pt x="222162" y="242279"/>
                  <a:pt x="168610" y="267891"/>
                </a:cubicBezTo>
                <a:cubicBezTo>
                  <a:pt x="95585" y="215398"/>
                  <a:pt x="-11307" y="46064"/>
                  <a:pt x="970" y="18971"/>
                </a:cubicBezTo>
                <a:close/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>
            <a:off x="1600046" y="4179318"/>
            <a:ext cx="4001623" cy="1036572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605229" h="1036572">
                <a:moveTo>
                  <a:pt x="0" y="11682"/>
                </a:moveTo>
                <a:lnTo>
                  <a:pt x="0" y="11682"/>
                </a:lnTo>
                <a:cubicBezTo>
                  <a:pt x="431885" y="13799"/>
                  <a:pt x="2012188" y="-23116"/>
                  <a:pt x="2591308" y="24382"/>
                </a:cubicBezTo>
                <a:cubicBezTo>
                  <a:pt x="3170428" y="71880"/>
                  <a:pt x="3306530" y="127972"/>
                  <a:pt x="3474720" y="296670"/>
                </a:cubicBezTo>
                <a:cubicBezTo>
                  <a:pt x="3642910" y="465368"/>
                  <a:pt x="3600450" y="1036572"/>
                  <a:pt x="3600450" y="1036572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>
            <a:off x="2135560" y="2867518"/>
            <a:ext cx="3751547" cy="2348372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  <a:gd name="connsiteX0-203" fmla="*/ 0 w 3635860"/>
              <a:gd name="connsiteY0-204" fmla="*/ 0 h 1024890"/>
              <a:gd name="connsiteX1-205" fmla="*/ 0 w 3635860"/>
              <a:gd name="connsiteY1-206" fmla="*/ 0 h 1024890"/>
              <a:gd name="connsiteX2-207" fmla="*/ 2591308 w 3635860"/>
              <a:gd name="connsiteY2-208" fmla="*/ 12700 h 1024890"/>
              <a:gd name="connsiteX3-209" fmla="*/ 3542393 w 3635860"/>
              <a:gd name="connsiteY3-210" fmla="*/ 207534 h 1024890"/>
              <a:gd name="connsiteX4-211" fmla="*/ 3600450 w 3635860"/>
              <a:gd name="connsiteY4-212" fmla="*/ 1024890 h 1024890"/>
              <a:gd name="connsiteX0-213" fmla="*/ 0 w 3620808"/>
              <a:gd name="connsiteY0-214" fmla="*/ 0 h 1024890"/>
              <a:gd name="connsiteX1-215" fmla="*/ 0 w 3620808"/>
              <a:gd name="connsiteY1-216" fmla="*/ 0 h 1024890"/>
              <a:gd name="connsiteX2-217" fmla="*/ 2591308 w 3620808"/>
              <a:gd name="connsiteY2-218" fmla="*/ 12700 h 1024890"/>
              <a:gd name="connsiteX3-219" fmla="*/ 3542393 w 3620808"/>
              <a:gd name="connsiteY3-220" fmla="*/ 207534 h 1024890"/>
              <a:gd name="connsiteX4-221" fmla="*/ 3600450 w 3620808"/>
              <a:gd name="connsiteY4-222" fmla="*/ 1024890 h 1024890"/>
              <a:gd name="connsiteX0-223" fmla="*/ 0 w 3620808"/>
              <a:gd name="connsiteY0-224" fmla="*/ 0 h 1024890"/>
              <a:gd name="connsiteX1-225" fmla="*/ 0 w 3620808"/>
              <a:gd name="connsiteY1-226" fmla="*/ 0 h 1024890"/>
              <a:gd name="connsiteX2-227" fmla="*/ 2591308 w 3620808"/>
              <a:gd name="connsiteY2-228" fmla="*/ 12700 h 1024890"/>
              <a:gd name="connsiteX3-229" fmla="*/ 3542393 w 3620808"/>
              <a:gd name="connsiteY3-230" fmla="*/ 207534 h 1024890"/>
              <a:gd name="connsiteX4-231" fmla="*/ 3600450 w 3620808"/>
              <a:gd name="connsiteY4-232" fmla="*/ 1024890 h 1024890"/>
              <a:gd name="connsiteX0-233" fmla="*/ 0 w 3636932"/>
              <a:gd name="connsiteY0-234" fmla="*/ 3993 h 1028883"/>
              <a:gd name="connsiteX1-235" fmla="*/ 0 w 3636932"/>
              <a:gd name="connsiteY1-236" fmla="*/ 3993 h 1028883"/>
              <a:gd name="connsiteX2-237" fmla="*/ 2575927 w 3636932"/>
              <a:gd name="connsiteY2-238" fmla="*/ 0 h 1028883"/>
              <a:gd name="connsiteX3-239" fmla="*/ 3542393 w 3636932"/>
              <a:gd name="connsiteY3-240" fmla="*/ 211527 h 1028883"/>
              <a:gd name="connsiteX4-241" fmla="*/ 3600450 w 3636932"/>
              <a:gd name="connsiteY4-242" fmla="*/ 1028883 h 1028883"/>
              <a:gd name="connsiteX0-243" fmla="*/ 0 w 3612425"/>
              <a:gd name="connsiteY0-244" fmla="*/ 3993 h 1028883"/>
              <a:gd name="connsiteX1-245" fmla="*/ 0 w 3612425"/>
              <a:gd name="connsiteY1-246" fmla="*/ 3993 h 1028883"/>
              <a:gd name="connsiteX2-247" fmla="*/ 2575927 w 3612425"/>
              <a:gd name="connsiteY2-248" fmla="*/ 0 h 1028883"/>
              <a:gd name="connsiteX3-249" fmla="*/ 3542393 w 3612425"/>
              <a:gd name="connsiteY3-250" fmla="*/ 211527 h 1028883"/>
              <a:gd name="connsiteX4-251" fmla="*/ 3600450 w 3612425"/>
              <a:gd name="connsiteY4-252" fmla="*/ 1028883 h 10288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612425" h="1028883">
                <a:moveTo>
                  <a:pt x="0" y="3993"/>
                </a:moveTo>
                <a:lnTo>
                  <a:pt x="0" y="3993"/>
                </a:lnTo>
                <a:lnTo>
                  <a:pt x="2575927" y="0"/>
                </a:lnTo>
                <a:cubicBezTo>
                  <a:pt x="3129413" y="10552"/>
                  <a:pt x="3433160" y="40046"/>
                  <a:pt x="3542393" y="211527"/>
                </a:cubicBezTo>
                <a:cubicBezTo>
                  <a:pt x="3651626" y="383008"/>
                  <a:pt x="3600450" y="1028883"/>
                  <a:pt x="3600450" y="1028883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flipH="1">
            <a:off x="6280182" y="3645024"/>
            <a:ext cx="4082477" cy="1589482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  <a:gd name="connsiteX0-203" fmla="*/ 0 w 3635860"/>
              <a:gd name="connsiteY0-204" fmla="*/ 0 h 1024890"/>
              <a:gd name="connsiteX1-205" fmla="*/ 0 w 3635860"/>
              <a:gd name="connsiteY1-206" fmla="*/ 0 h 1024890"/>
              <a:gd name="connsiteX2-207" fmla="*/ 2591308 w 3635860"/>
              <a:gd name="connsiteY2-208" fmla="*/ 12700 h 1024890"/>
              <a:gd name="connsiteX3-209" fmla="*/ 3542393 w 3635860"/>
              <a:gd name="connsiteY3-210" fmla="*/ 207534 h 1024890"/>
              <a:gd name="connsiteX4-211" fmla="*/ 3600450 w 3635860"/>
              <a:gd name="connsiteY4-212" fmla="*/ 1024890 h 1024890"/>
              <a:gd name="connsiteX0-213" fmla="*/ 0 w 3620808"/>
              <a:gd name="connsiteY0-214" fmla="*/ 0 h 1024890"/>
              <a:gd name="connsiteX1-215" fmla="*/ 0 w 3620808"/>
              <a:gd name="connsiteY1-216" fmla="*/ 0 h 1024890"/>
              <a:gd name="connsiteX2-217" fmla="*/ 2591308 w 3620808"/>
              <a:gd name="connsiteY2-218" fmla="*/ 12700 h 1024890"/>
              <a:gd name="connsiteX3-219" fmla="*/ 3542393 w 3620808"/>
              <a:gd name="connsiteY3-220" fmla="*/ 207534 h 1024890"/>
              <a:gd name="connsiteX4-221" fmla="*/ 3600450 w 3620808"/>
              <a:gd name="connsiteY4-222" fmla="*/ 1024890 h 1024890"/>
              <a:gd name="connsiteX0-223" fmla="*/ 0 w 3620808"/>
              <a:gd name="connsiteY0-224" fmla="*/ 0 h 1024890"/>
              <a:gd name="connsiteX1-225" fmla="*/ 0 w 3620808"/>
              <a:gd name="connsiteY1-226" fmla="*/ 0 h 1024890"/>
              <a:gd name="connsiteX2-227" fmla="*/ 2591308 w 3620808"/>
              <a:gd name="connsiteY2-228" fmla="*/ 12700 h 1024890"/>
              <a:gd name="connsiteX3-229" fmla="*/ 3542393 w 3620808"/>
              <a:gd name="connsiteY3-230" fmla="*/ 207534 h 1024890"/>
              <a:gd name="connsiteX4-231" fmla="*/ 3600450 w 3620808"/>
              <a:gd name="connsiteY4-232" fmla="*/ 1024890 h 1024890"/>
              <a:gd name="connsiteX0-233" fmla="*/ 0 w 3636932"/>
              <a:gd name="connsiteY0-234" fmla="*/ 3993 h 1028883"/>
              <a:gd name="connsiteX1-235" fmla="*/ 0 w 3636932"/>
              <a:gd name="connsiteY1-236" fmla="*/ 3993 h 1028883"/>
              <a:gd name="connsiteX2-237" fmla="*/ 2575927 w 3636932"/>
              <a:gd name="connsiteY2-238" fmla="*/ 0 h 1028883"/>
              <a:gd name="connsiteX3-239" fmla="*/ 3542393 w 3636932"/>
              <a:gd name="connsiteY3-240" fmla="*/ 211527 h 1028883"/>
              <a:gd name="connsiteX4-241" fmla="*/ 3600450 w 3636932"/>
              <a:gd name="connsiteY4-242" fmla="*/ 1028883 h 1028883"/>
              <a:gd name="connsiteX0-243" fmla="*/ 0 w 3612425"/>
              <a:gd name="connsiteY0-244" fmla="*/ 3993 h 1028883"/>
              <a:gd name="connsiteX1-245" fmla="*/ 0 w 3612425"/>
              <a:gd name="connsiteY1-246" fmla="*/ 3993 h 1028883"/>
              <a:gd name="connsiteX2-247" fmla="*/ 2575927 w 3612425"/>
              <a:gd name="connsiteY2-248" fmla="*/ 0 h 1028883"/>
              <a:gd name="connsiteX3-249" fmla="*/ 3542393 w 3612425"/>
              <a:gd name="connsiteY3-250" fmla="*/ 211527 h 1028883"/>
              <a:gd name="connsiteX4-251" fmla="*/ 3600450 w 3612425"/>
              <a:gd name="connsiteY4-252" fmla="*/ 1028883 h 1028883"/>
              <a:gd name="connsiteX0-253" fmla="*/ 0 w 3632419"/>
              <a:gd name="connsiteY0-254" fmla="*/ 13663 h 1038553"/>
              <a:gd name="connsiteX1-255" fmla="*/ 0 w 3632419"/>
              <a:gd name="connsiteY1-256" fmla="*/ 13663 h 1038553"/>
              <a:gd name="connsiteX2-257" fmla="*/ 2575927 w 3632419"/>
              <a:gd name="connsiteY2-258" fmla="*/ 9670 h 1038553"/>
              <a:gd name="connsiteX3-259" fmla="*/ 3576918 w 3632419"/>
              <a:gd name="connsiteY3-260" fmla="*/ 153485 h 1038553"/>
              <a:gd name="connsiteX4-261" fmla="*/ 3600450 w 3632419"/>
              <a:gd name="connsiteY4-262" fmla="*/ 1038553 h 1038553"/>
              <a:gd name="connsiteX0-263" fmla="*/ 290553 w 3922972"/>
              <a:gd name="connsiteY0-264" fmla="*/ 12066 h 1036956"/>
              <a:gd name="connsiteX1-265" fmla="*/ 0 w 3922972"/>
              <a:gd name="connsiteY1-266" fmla="*/ 17982 h 1036956"/>
              <a:gd name="connsiteX2-267" fmla="*/ 2866480 w 3922972"/>
              <a:gd name="connsiteY2-268" fmla="*/ 8073 h 1036956"/>
              <a:gd name="connsiteX3-269" fmla="*/ 3867471 w 3922972"/>
              <a:gd name="connsiteY3-270" fmla="*/ 151888 h 1036956"/>
              <a:gd name="connsiteX4-271" fmla="*/ 3891003 w 3922972"/>
              <a:gd name="connsiteY4-272" fmla="*/ 1036956 h 1036956"/>
              <a:gd name="connsiteX0-273" fmla="*/ 0 w 3632419"/>
              <a:gd name="connsiteY0-274" fmla="*/ 3993 h 1028883"/>
              <a:gd name="connsiteX1-275" fmla="*/ 2575927 w 3632419"/>
              <a:gd name="connsiteY1-276" fmla="*/ 0 h 1028883"/>
              <a:gd name="connsiteX2-277" fmla="*/ 3576918 w 3632419"/>
              <a:gd name="connsiteY2-278" fmla="*/ 143815 h 1028883"/>
              <a:gd name="connsiteX3-279" fmla="*/ 3600450 w 3632419"/>
              <a:gd name="connsiteY3-280" fmla="*/ 1028883 h 1028883"/>
              <a:gd name="connsiteX0-281" fmla="*/ 0 w 3419518"/>
              <a:gd name="connsiteY0-282" fmla="*/ 13663 h 1038553"/>
              <a:gd name="connsiteX1-283" fmla="*/ 2363026 w 3419518"/>
              <a:gd name="connsiteY1-284" fmla="*/ 9670 h 1038553"/>
              <a:gd name="connsiteX2-285" fmla="*/ 3364017 w 3419518"/>
              <a:gd name="connsiteY2-286" fmla="*/ 153485 h 1038553"/>
              <a:gd name="connsiteX3-287" fmla="*/ 3387549 w 3419518"/>
              <a:gd name="connsiteY3-288" fmla="*/ 1038553 h 103855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3419518" h="1038553">
                <a:moveTo>
                  <a:pt x="0" y="13663"/>
                </a:moveTo>
                <a:cubicBezTo>
                  <a:pt x="787675" y="12332"/>
                  <a:pt x="1802357" y="-13634"/>
                  <a:pt x="2363026" y="9670"/>
                </a:cubicBezTo>
                <a:cubicBezTo>
                  <a:pt x="2923696" y="32974"/>
                  <a:pt x="3254784" y="-17996"/>
                  <a:pt x="3364017" y="153485"/>
                </a:cubicBezTo>
                <a:cubicBezTo>
                  <a:pt x="3473250" y="324966"/>
                  <a:pt x="3387549" y="1038553"/>
                  <a:pt x="3387549" y="1038553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7546883" y="2500867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7248128" y="2870889"/>
            <a:ext cx="34563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7248128" y="2583409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椭圆 31"/>
          <p:cNvSpPr/>
          <p:nvPr/>
        </p:nvSpPr>
        <p:spPr>
          <a:xfrm rot="15654318">
            <a:off x="6295462" y="2640060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841284" y="386397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文本框 109"/>
          <p:cNvSpPr txBox="1"/>
          <p:nvPr/>
        </p:nvSpPr>
        <p:spPr>
          <a:xfrm>
            <a:off x="7542529" y="4233994"/>
            <a:ext cx="33780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7542529" y="394651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椭圆 31"/>
          <p:cNvSpPr/>
          <p:nvPr/>
        </p:nvSpPr>
        <p:spPr>
          <a:xfrm rot="15654318">
            <a:off x="6589863" y="4003165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47" name="任意多边形 146"/>
          <p:cNvSpPr/>
          <p:nvPr/>
        </p:nvSpPr>
        <p:spPr>
          <a:xfrm flipH="1">
            <a:off x="6532224" y="5020118"/>
            <a:ext cx="4028272" cy="277437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  <a:gd name="connsiteX0-203" fmla="*/ 0 w 3635860"/>
              <a:gd name="connsiteY0-204" fmla="*/ 0 h 1024890"/>
              <a:gd name="connsiteX1-205" fmla="*/ 0 w 3635860"/>
              <a:gd name="connsiteY1-206" fmla="*/ 0 h 1024890"/>
              <a:gd name="connsiteX2-207" fmla="*/ 2591308 w 3635860"/>
              <a:gd name="connsiteY2-208" fmla="*/ 12700 h 1024890"/>
              <a:gd name="connsiteX3-209" fmla="*/ 3542393 w 3635860"/>
              <a:gd name="connsiteY3-210" fmla="*/ 207534 h 1024890"/>
              <a:gd name="connsiteX4-211" fmla="*/ 3600450 w 3635860"/>
              <a:gd name="connsiteY4-212" fmla="*/ 1024890 h 1024890"/>
              <a:gd name="connsiteX0-213" fmla="*/ 0 w 3620808"/>
              <a:gd name="connsiteY0-214" fmla="*/ 0 h 1024890"/>
              <a:gd name="connsiteX1-215" fmla="*/ 0 w 3620808"/>
              <a:gd name="connsiteY1-216" fmla="*/ 0 h 1024890"/>
              <a:gd name="connsiteX2-217" fmla="*/ 2591308 w 3620808"/>
              <a:gd name="connsiteY2-218" fmla="*/ 12700 h 1024890"/>
              <a:gd name="connsiteX3-219" fmla="*/ 3542393 w 3620808"/>
              <a:gd name="connsiteY3-220" fmla="*/ 207534 h 1024890"/>
              <a:gd name="connsiteX4-221" fmla="*/ 3600450 w 3620808"/>
              <a:gd name="connsiteY4-222" fmla="*/ 1024890 h 1024890"/>
              <a:gd name="connsiteX0-223" fmla="*/ 0 w 3620808"/>
              <a:gd name="connsiteY0-224" fmla="*/ 0 h 1024890"/>
              <a:gd name="connsiteX1-225" fmla="*/ 0 w 3620808"/>
              <a:gd name="connsiteY1-226" fmla="*/ 0 h 1024890"/>
              <a:gd name="connsiteX2-227" fmla="*/ 2591308 w 3620808"/>
              <a:gd name="connsiteY2-228" fmla="*/ 12700 h 1024890"/>
              <a:gd name="connsiteX3-229" fmla="*/ 3542393 w 3620808"/>
              <a:gd name="connsiteY3-230" fmla="*/ 207534 h 1024890"/>
              <a:gd name="connsiteX4-231" fmla="*/ 3600450 w 3620808"/>
              <a:gd name="connsiteY4-232" fmla="*/ 1024890 h 1024890"/>
              <a:gd name="connsiteX0-233" fmla="*/ 0 w 3636932"/>
              <a:gd name="connsiteY0-234" fmla="*/ 3993 h 1028883"/>
              <a:gd name="connsiteX1-235" fmla="*/ 0 w 3636932"/>
              <a:gd name="connsiteY1-236" fmla="*/ 3993 h 1028883"/>
              <a:gd name="connsiteX2-237" fmla="*/ 2575927 w 3636932"/>
              <a:gd name="connsiteY2-238" fmla="*/ 0 h 1028883"/>
              <a:gd name="connsiteX3-239" fmla="*/ 3542393 w 3636932"/>
              <a:gd name="connsiteY3-240" fmla="*/ 211527 h 1028883"/>
              <a:gd name="connsiteX4-241" fmla="*/ 3600450 w 3636932"/>
              <a:gd name="connsiteY4-242" fmla="*/ 1028883 h 1028883"/>
              <a:gd name="connsiteX0-243" fmla="*/ 0 w 3612425"/>
              <a:gd name="connsiteY0-244" fmla="*/ 3993 h 1028883"/>
              <a:gd name="connsiteX1-245" fmla="*/ 0 w 3612425"/>
              <a:gd name="connsiteY1-246" fmla="*/ 3993 h 1028883"/>
              <a:gd name="connsiteX2-247" fmla="*/ 2575927 w 3612425"/>
              <a:gd name="connsiteY2-248" fmla="*/ 0 h 1028883"/>
              <a:gd name="connsiteX3-249" fmla="*/ 3542393 w 3612425"/>
              <a:gd name="connsiteY3-250" fmla="*/ 211527 h 1028883"/>
              <a:gd name="connsiteX4-251" fmla="*/ 3600450 w 3612425"/>
              <a:gd name="connsiteY4-252" fmla="*/ 1028883 h 1028883"/>
              <a:gd name="connsiteX0-253" fmla="*/ 0 w 3632419"/>
              <a:gd name="connsiteY0-254" fmla="*/ 13663 h 1038553"/>
              <a:gd name="connsiteX1-255" fmla="*/ 0 w 3632419"/>
              <a:gd name="connsiteY1-256" fmla="*/ 13663 h 1038553"/>
              <a:gd name="connsiteX2-257" fmla="*/ 2575927 w 3632419"/>
              <a:gd name="connsiteY2-258" fmla="*/ 9670 h 1038553"/>
              <a:gd name="connsiteX3-259" fmla="*/ 3576918 w 3632419"/>
              <a:gd name="connsiteY3-260" fmla="*/ 153485 h 1038553"/>
              <a:gd name="connsiteX4-261" fmla="*/ 3600450 w 3632419"/>
              <a:gd name="connsiteY4-262" fmla="*/ 1038553 h 1038553"/>
              <a:gd name="connsiteX0-263" fmla="*/ 290553 w 3922972"/>
              <a:gd name="connsiteY0-264" fmla="*/ 12066 h 1036956"/>
              <a:gd name="connsiteX1-265" fmla="*/ 0 w 3922972"/>
              <a:gd name="connsiteY1-266" fmla="*/ 17982 h 1036956"/>
              <a:gd name="connsiteX2-267" fmla="*/ 2866480 w 3922972"/>
              <a:gd name="connsiteY2-268" fmla="*/ 8073 h 1036956"/>
              <a:gd name="connsiteX3-269" fmla="*/ 3867471 w 3922972"/>
              <a:gd name="connsiteY3-270" fmla="*/ 151888 h 1036956"/>
              <a:gd name="connsiteX4-271" fmla="*/ 3891003 w 3922972"/>
              <a:gd name="connsiteY4-272" fmla="*/ 1036956 h 1036956"/>
              <a:gd name="connsiteX0-273" fmla="*/ 0 w 3632419"/>
              <a:gd name="connsiteY0-274" fmla="*/ 3992 h 1028882"/>
              <a:gd name="connsiteX1-275" fmla="*/ 2575927 w 3632419"/>
              <a:gd name="connsiteY1-276" fmla="*/ -1 h 1028882"/>
              <a:gd name="connsiteX2-277" fmla="*/ 3576918 w 3632419"/>
              <a:gd name="connsiteY2-278" fmla="*/ 143814 h 1028882"/>
              <a:gd name="connsiteX3-279" fmla="*/ 3600450 w 3632419"/>
              <a:gd name="connsiteY3-280" fmla="*/ 1028882 h 1028882"/>
              <a:gd name="connsiteX0-281" fmla="*/ 0 w 3659429"/>
              <a:gd name="connsiteY0-282" fmla="*/ 3992 h 903780"/>
              <a:gd name="connsiteX1-283" fmla="*/ 2575927 w 3659429"/>
              <a:gd name="connsiteY1-284" fmla="*/ -1 h 903780"/>
              <a:gd name="connsiteX2-285" fmla="*/ 3576918 w 3659429"/>
              <a:gd name="connsiteY2-286" fmla="*/ 143814 h 903780"/>
              <a:gd name="connsiteX3-287" fmla="*/ 3600450 w 3659429"/>
              <a:gd name="connsiteY3-288" fmla="*/ 903780 h 903780"/>
              <a:gd name="connsiteX0-289" fmla="*/ 0 w 3615592"/>
              <a:gd name="connsiteY0-290" fmla="*/ 3992 h 903780"/>
              <a:gd name="connsiteX1-291" fmla="*/ 2575927 w 3615592"/>
              <a:gd name="connsiteY1-292" fmla="*/ -1 h 903780"/>
              <a:gd name="connsiteX2-293" fmla="*/ 3576918 w 3615592"/>
              <a:gd name="connsiteY2-294" fmla="*/ 143814 h 903780"/>
              <a:gd name="connsiteX3-295" fmla="*/ 3600450 w 3615592"/>
              <a:gd name="connsiteY3-296" fmla="*/ 903780 h 90378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3615592" h="903780">
                <a:moveTo>
                  <a:pt x="0" y="3992"/>
                </a:moveTo>
                <a:lnTo>
                  <a:pt x="2575927" y="-1"/>
                </a:lnTo>
                <a:cubicBezTo>
                  <a:pt x="3220506" y="22317"/>
                  <a:pt x="3506860" y="-22454"/>
                  <a:pt x="3576918" y="143814"/>
                </a:cubicBezTo>
                <a:cubicBezTo>
                  <a:pt x="3646976" y="310082"/>
                  <a:pt x="3600450" y="903780"/>
                  <a:pt x="3600450" y="903780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8" name="椭圆 31"/>
          <p:cNvSpPr/>
          <p:nvPr/>
        </p:nvSpPr>
        <p:spPr>
          <a:xfrm rot="15654318">
            <a:off x="5191437" y="1861086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49" name="组合 148"/>
          <p:cNvGrpSpPr/>
          <p:nvPr/>
        </p:nvGrpSpPr>
        <p:grpSpPr>
          <a:xfrm>
            <a:off x="5304947" y="1999123"/>
            <a:ext cx="481650" cy="471314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50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1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2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83" name="文本框 182"/>
          <p:cNvSpPr txBox="1"/>
          <p:nvPr/>
        </p:nvSpPr>
        <p:spPr>
          <a:xfrm>
            <a:off x="3679148" y="1779333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4" name="文本框 183"/>
          <p:cNvSpPr txBox="1"/>
          <p:nvPr/>
        </p:nvSpPr>
        <p:spPr>
          <a:xfrm>
            <a:off x="1714197" y="2124145"/>
            <a:ext cx="34563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85" name="Freeform 30"/>
          <p:cNvSpPr>
            <a:spLocks noEditPoints="1"/>
          </p:cNvSpPr>
          <p:nvPr/>
        </p:nvSpPr>
        <p:spPr bwMode="auto">
          <a:xfrm>
            <a:off x="4731831" y="1827566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椭圆 31"/>
          <p:cNvSpPr/>
          <p:nvPr/>
        </p:nvSpPr>
        <p:spPr>
          <a:xfrm rot="15654318">
            <a:off x="4751670" y="3161161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21" name="文本框 220"/>
          <p:cNvSpPr txBox="1"/>
          <p:nvPr/>
        </p:nvSpPr>
        <p:spPr>
          <a:xfrm>
            <a:off x="3239381" y="3079408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2" name="文本框 221"/>
          <p:cNvSpPr txBox="1"/>
          <p:nvPr/>
        </p:nvSpPr>
        <p:spPr>
          <a:xfrm>
            <a:off x="1274430" y="3424220"/>
            <a:ext cx="34563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223" name="Freeform 30"/>
          <p:cNvSpPr>
            <a:spLocks noEditPoints="1"/>
          </p:cNvSpPr>
          <p:nvPr/>
        </p:nvSpPr>
        <p:spPr bwMode="auto">
          <a:xfrm>
            <a:off x="4292064" y="3127641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4" name="组合 223"/>
          <p:cNvGrpSpPr/>
          <p:nvPr/>
        </p:nvGrpSpPr>
        <p:grpSpPr>
          <a:xfrm>
            <a:off x="4883963" y="3286624"/>
            <a:ext cx="458588" cy="476311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225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1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6479837" y="2797271"/>
            <a:ext cx="455266" cy="465235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25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6751390" y="4170084"/>
            <a:ext cx="487389" cy="499573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27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31" name="任意多边形 130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任意多边形 131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任意多边形 132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任意多边形 133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5" name="组合 134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136" name="图片 13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7" name="任意多边形 13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8" name="矩形 137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9" name="组合 138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140" name="图片 13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41" name="任意多边形 14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199456" y="2018701"/>
            <a:ext cx="2703879" cy="1982285"/>
            <a:chOff x="5610999" y="2123266"/>
            <a:chExt cx="5013020" cy="3268381"/>
          </a:xfrm>
        </p:grpSpPr>
        <p:sp>
          <p:nvSpPr>
            <p:cNvPr id="6" name="任意多边形 5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矩形 13"/>
          <p:cNvSpPr/>
          <p:nvPr/>
        </p:nvSpPr>
        <p:spPr>
          <a:xfrm>
            <a:off x="1400049" y="2269370"/>
            <a:ext cx="2284715" cy="1512168"/>
          </a:xfrm>
          <a:prstGeom prst="rect">
            <a:avLst/>
          </a:prstGeom>
          <a:blipFill dpi="0" rotWithShape="1">
            <a:blip r:embed="rId2"/>
            <a:srcRect/>
            <a:stretch>
              <a:fillRect l="-8000" t="-8000" r="-3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4716281" y="2018701"/>
            <a:ext cx="2703879" cy="1982285"/>
            <a:chOff x="5610999" y="2123266"/>
            <a:chExt cx="5013020" cy="3268381"/>
          </a:xfrm>
        </p:grpSpPr>
        <p:sp>
          <p:nvSpPr>
            <p:cNvPr id="16" name="任意多边形 15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" name="矩形 17"/>
          <p:cNvSpPr/>
          <p:nvPr/>
        </p:nvSpPr>
        <p:spPr>
          <a:xfrm>
            <a:off x="4916874" y="2269370"/>
            <a:ext cx="2284715" cy="1512168"/>
          </a:xfrm>
          <a:prstGeom prst="rect">
            <a:avLst/>
          </a:prstGeom>
          <a:blipFill dpi="0" rotWithShape="1">
            <a:blip r:embed="rId2"/>
            <a:srcRect/>
            <a:stretch>
              <a:fillRect l="-8000" t="-8000" r="-3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8149260" y="1988840"/>
            <a:ext cx="2703879" cy="1982285"/>
            <a:chOff x="5610999" y="2123266"/>
            <a:chExt cx="5013020" cy="3268381"/>
          </a:xfrm>
        </p:grpSpPr>
        <p:sp>
          <p:nvSpPr>
            <p:cNvPr id="20" name="任意多边形 19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2" name="矩形 21"/>
          <p:cNvSpPr/>
          <p:nvPr/>
        </p:nvSpPr>
        <p:spPr>
          <a:xfrm>
            <a:off x="8349853" y="2239509"/>
            <a:ext cx="2284715" cy="1512168"/>
          </a:xfrm>
          <a:prstGeom prst="rect">
            <a:avLst/>
          </a:prstGeom>
          <a:blipFill dpi="0" rotWithShape="1">
            <a:blip r:embed="rId2"/>
            <a:srcRect/>
            <a:stretch>
              <a:fillRect l="-8000" t="-8000" r="-3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2146283" y="428009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430934" y="4791708"/>
            <a:ext cx="2295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 If it is not real text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1873159" y="43750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28" name="文本框 27"/>
          <p:cNvSpPr txBox="1"/>
          <p:nvPr/>
        </p:nvSpPr>
        <p:spPr>
          <a:xfrm>
            <a:off x="5763273" y="428009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5047924" y="4791708"/>
            <a:ext cx="2295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 If it is not real text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5490149" y="43750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31" name="文本框 30"/>
          <p:cNvSpPr txBox="1"/>
          <p:nvPr/>
        </p:nvSpPr>
        <p:spPr>
          <a:xfrm>
            <a:off x="9191127" y="4238187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8475778" y="4749805"/>
            <a:ext cx="2295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 If it is not real text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8918003" y="433314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23" name="任意多边形 22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8" name="任意多边形 3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" name="矩形 3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2" name="任意多边形 4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" y="1834673"/>
            <a:ext cx="3770750" cy="3254374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49517" y="2315525"/>
            <a:ext cx="550177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3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2/</a:t>
            </a:r>
            <a:r>
              <a:rPr lang="zh-CN" altLang="en-US" sz="53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添加</a:t>
            </a:r>
            <a:r>
              <a:rPr lang="zh-CN" altLang="en-US" sz="53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本章标题</a:t>
            </a:r>
            <a:endParaRPr lang="zh-CN" altLang="en-US" sz="5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4184071" y="3299106"/>
            <a:ext cx="5672566" cy="1214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4816322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816322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7633766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7633766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4430238" y="3596377"/>
            <a:ext cx="401146" cy="350716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450056" y="4075366"/>
            <a:ext cx="401146" cy="350716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7251005" y="3586314"/>
            <a:ext cx="401146" cy="350716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7270823" y="4065303"/>
            <a:ext cx="401146" cy="350716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9" name="Freeform 34"/>
          <p:cNvSpPr>
            <a:spLocks noEditPoints="1"/>
          </p:cNvSpPr>
          <p:nvPr/>
        </p:nvSpPr>
        <p:spPr bwMode="auto">
          <a:xfrm rot="20785645">
            <a:off x="1355261" y="4027574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任意多边形 90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 91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</TotalTime>
  <Words>1923</Words>
  <Application>Microsoft Office PowerPoint</Application>
  <PresentationFormat>宽屏</PresentationFormat>
  <Paragraphs>252</Paragraphs>
  <Slides>29</Slides>
  <Notes>3</Notes>
  <HiddenSlides>2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9" baseType="lpstr">
      <vt:lpstr>Open Sans</vt:lpstr>
      <vt:lpstr>方正静蕾简体</vt:lpstr>
      <vt:lpstr>华文细黑</vt:lpstr>
      <vt:lpstr>宋体</vt:lpstr>
      <vt:lpstr>新蒂黑板报</vt:lpstr>
      <vt:lpstr>新蒂下午茶基本版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情缘素材：https://haosc.taobao.com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cp:lastModifiedBy>User</cp:lastModifiedBy>
  <cp:revision>19</cp:revision>
  <dcterms:created xsi:type="dcterms:W3CDTF">2017-08-30T13:19:00Z</dcterms:created>
  <dcterms:modified xsi:type="dcterms:W3CDTF">2018-05-17T06:45:46Z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2052-10.1.0.6749</vt:lpwstr>
  </property>
</Properties>
</file>